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 id="2147483674" r:id="rId2"/>
  </p:sldMasterIdLst>
  <p:notesMasterIdLst>
    <p:notesMasterId r:id="rId50"/>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91" r:id="rId35"/>
    <p:sldId id="292"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 id="310" r:id="rId49"/>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C534C8C-6DE5-4D07-8678-A0DB4EC5667F}">
  <a:tblStyle styleId="{AC534C8C-6DE5-4D07-8678-A0DB4EC5667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4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notesMaster" Target="notesMasters/notesMaster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heme" Target="theme/theme1.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643d697d24_0_5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643d697d24_0_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4"/>
        <p:cNvGrpSpPr/>
        <p:nvPr/>
      </p:nvGrpSpPr>
      <p:grpSpPr>
        <a:xfrm>
          <a:off x="0" y="0"/>
          <a:ext cx="0" cy="0"/>
          <a:chOff x="0" y="0"/>
          <a:chExt cx="0" cy="0"/>
        </a:xfrm>
      </p:grpSpPr>
      <p:sp>
        <p:nvSpPr>
          <p:cNvPr id="1645" name="Google Shape;1645;g643d697d24_0_3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6" name="Google Shape;1646;g643d697d24_0_3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8"/>
        <p:cNvGrpSpPr/>
        <p:nvPr/>
      </p:nvGrpSpPr>
      <p:grpSpPr>
        <a:xfrm>
          <a:off x="0" y="0"/>
          <a:ext cx="0" cy="0"/>
          <a:chOff x="0" y="0"/>
          <a:chExt cx="0" cy="0"/>
        </a:xfrm>
      </p:grpSpPr>
      <p:sp>
        <p:nvSpPr>
          <p:cNvPr id="1789" name="Google Shape;1789;g643d697d24_0_33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0" name="Google Shape;1790;g643d697d24_0_3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3"/>
        <p:cNvGrpSpPr/>
        <p:nvPr/>
      </p:nvGrpSpPr>
      <p:grpSpPr>
        <a:xfrm>
          <a:off x="0" y="0"/>
          <a:ext cx="0" cy="0"/>
          <a:chOff x="0" y="0"/>
          <a:chExt cx="0" cy="0"/>
        </a:xfrm>
      </p:grpSpPr>
      <p:sp>
        <p:nvSpPr>
          <p:cNvPr id="1804" name="Google Shape;1804;g643d697d24_0_33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5" name="Google Shape;1805;g643d697d24_0_33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4"/>
        <p:cNvGrpSpPr/>
        <p:nvPr/>
      </p:nvGrpSpPr>
      <p:grpSpPr>
        <a:xfrm>
          <a:off x="0" y="0"/>
          <a:ext cx="0" cy="0"/>
          <a:chOff x="0" y="0"/>
          <a:chExt cx="0" cy="0"/>
        </a:xfrm>
      </p:grpSpPr>
      <p:sp>
        <p:nvSpPr>
          <p:cNvPr id="1905" name="Google Shape;1905;g643d697d24_0_3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6" name="Google Shape;1906;g643d697d24_0_3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0"/>
        <p:cNvGrpSpPr/>
        <p:nvPr/>
      </p:nvGrpSpPr>
      <p:grpSpPr>
        <a:xfrm>
          <a:off x="0" y="0"/>
          <a:ext cx="0" cy="0"/>
          <a:chOff x="0" y="0"/>
          <a:chExt cx="0" cy="0"/>
        </a:xfrm>
      </p:grpSpPr>
      <p:sp>
        <p:nvSpPr>
          <p:cNvPr id="2021" name="Google Shape;2021;g643d697d24_0_33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2" name="Google Shape;2022;g643d697d24_0_3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2"/>
        <p:cNvGrpSpPr/>
        <p:nvPr/>
      </p:nvGrpSpPr>
      <p:grpSpPr>
        <a:xfrm>
          <a:off x="0" y="0"/>
          <a:ext cx="0" cy="0"/>
          <a:chOff x="0" y="0"/>
          <a:chExt cx="0" cy="0"/>
        </a:xfrm>
      </p:grpSpPr>
      <p:sp>
        <p:nvSpPr>
          <p:cNvPr id="2033" name="Google Shape;2033;g643d697d24_0_33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4" name="Google Shape;2034;g643d697d24_0_33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5"/>
        <p:cNvGrpSpPr/>
        <p:nvPr/>
      </p:nvGrpSpPr>
      <p:grpSpPr>
        <a:xfrm>
          <a:off x="0" y="0"/>
          <a:ext cx="0" cy="0"/>
          <a:chOff x="0" y="0"/>
          <a:chExt cx="0" cy="0"/>
        </a:xfrm>
      </p:grpSpPr>
      <p:sp>
        <p:nvSpPr>
          <p:cNvPr id="2116" name="Google Shape;2116;g643d697d24_0_33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7" name="Google Shape;2117;g643d697d24_0_3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9"/>
        <p:cNvGrpSpPr/>
        <p:nvPr/>
      </p:nvGrpSpPr>
      <p:grpSpPr>
        <a:xfrm>
          <a:off x="0" y="0"/>
          <a:ext cx="0" cy="0"/>
          <a:chOff x="0" y="0"/>
          <a:chExt cx="0" cy="0"/>
        </a:xfrm>
      </p:grpSpPr>
      <p:sp>
        <p:nvSpPr>
          <p:cNvPr id="2250" name="Google Shape;2250;g643d697d24_0_33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1" name="Google Shape;2251;g643d697d24_0_33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3"/>
        <p:cNvGrpSpPr/>
        <p:nvPr/>
      </p:nvGrpSpPr>
      <p:grpSpPr>
        <a:xfrm>
          <a:off x="0" y="0"/>
          <a:ext cx="0" cy="0"/>
          <a:chOff x="0" y="0"/>
          <a:chExt cx="0" cy="0"/>
        </a:xfrm>
      </p:grpSpPr>
      <p:sp>
        <p:nvSpPr>
          <p:cNvPr id="2304" name="Google Shape;2304;g643d697d24_0_33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5" name="Google Shape;2305;g643d697d24_0_33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4"/>
        <p:cNvGrpSpPr/>
        <p:nvPr/>
      </p:nvGrpSpPr>
      <p:grpSpPr>
        <a:xfrm>
          <a:off x="0" y="0"/>
          <a:ext cx="0" cy="0"/>
          <a:chOff x="0" y="0"/>
          <a:chExt cx="0" cy="0"/>
        </a:xfrm>
      </p:grpSpPr>
      <p:sp>
        <p:nvSpPr>
          <p:cNvPr id="2345" name="Google Shape;2345;g643d697d24_0_33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6" name="Google Shape;2346;g643d697d24_0_3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
        <p:cNvGrpSpPr/>
        <p:nvPr/>
      </p:nvGrpSpPr>
      <p:grpSpPr>
        <a:xfrm>
          <a:off x="0" y="0"/>
          <a:ext cx="0" cy="0"/>
          <a:chOff x="0" y="0"/>
          <a:chExt cx="0" cy="0"/>
        </a:xfrm>
      </p:grpSpPr>
      <p:sp>
        <p:nvSpPr>
          <p:cNvPr id="1008" name="Google Shape;1008;g643d697d24_0_1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9" name="Google Shape;1009;g643d697d24_0_1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1"/>
        <p:cNvGrpSpPr/>
        <p:nvPr/>
      </p:nvGrpSpPr>
      <p:grpSpPr>
        <a:xfrm>
          <a:off x="0" y="0"/>
          <a:ext cx="0" cy="0"/>
          <a:chOff x="0" y="0"/>
          <a:chExt cx="0" cy="0"/>
        </a:xfrm>
      </p:grpSpPr>
      <p:sp>
        <p:nvSpPr>
          <p:cNvPr id="2362" name="Google Shape;2362;g643d697d24_0_3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3" name="Google Shape;2363;g643d697d24_0_3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9"/>
        <p:cNvGrpSpPr/>
        <p:nvPr/>
      </p:nvGrpSpPr>
      <p:grpSpPr>
        <a:xfrm>
          <a:off x="0" y="0"/>
          <a:ext cx="0" cy="0"/>
          <a:chOff x="0" y="0"/>
          <a:chExt cx="0" cy="0"/>
        </a:xfrm>
      </p:grpSpPr>
      <p:sp>
        <p:nvSpPr>
          <p:cNvPr id="2640" name="Google Shape;2640;g643d697d24_0_34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1" name="Google Shape;2641;g643d697d24_0_34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8"/>
        <p:cNvGrpSpPr/>
        <p:nvPr/>
      </p:nvGrpSpPr>
      <p:grpSpPr>
        <a:xfrm>
          <a:off x="0" y="0"/>
          <a:ext cx="0" cy="0"/>
          <a:chOff x="0" y="0"/>
          <a:chExt cx="0" cy="0"/>
        </a:xfrm>
      </p:grpSpPr>
      <p:sp>
        <p:nvSpPr>
          <p:cNvPr id="2699" name="Google Shape;2699;g643d697d24_0_34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0" name="Google Shape;2700;g643d697d24_0_3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7"/>
        <p:cNvGrpSpPr/>
        <p:nvPr/>
      </p:nvGrpSpPr>
      <p:grpSpPr>
        <a:xfrm>
          <a:off x="0" y="0"/>
          <a:ext cx="0" cy="0"/>
          <a:chOff x="0" y="0"/>
          <a:chExt cx="0" cy="0"/>
        </a:xfrm>
      </p:grpSpPr>
      <p:sp>
        <p:nvSpPr>
          <p:cNvPr id="2728" name="Google Shape;2728;g643d697d24_0_36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9" name="Google Shape;2729;g643d697d24_0_36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4"/>
        <p:cNvGrpSpPr/>
        <p:nvPr/>
      </p:nvGrpSpPr>
      <p:grpSpPr>
        <a:xfrm>
          <a:off x="0" y="0"/>
          <a:ext cx="0" cy="0"/>
          <a:chOff x="0" y="0"/>
          <a:chExt cx="0" cy="0"/>
        </a:xfrm>
      </p:grpSpPr>
      <p:sp>
        <p:nvSpPr>
          <p:cNvPr id="3055" name="Google Shape;3055;g643d697d24_0_36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6" name="Google Shape;3056;g643d697d24_0_3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5"/>
        <p:cNvGrpSpPr/>
        <p:nvPr/>
      </p:nvGrpSpPr>
      <p:grpSpPr>
        <a:xfrm>
          <a:off x="0" y="0"/>
          <a:ext cx="0" cy="0"/>
          <a:chOff x="0" y="0"/>
          <a:chExt cx="0" cy="0"/>
        </a:xfrm>
      </p:grpSpPr>
      <p:sp>
        <p:nvSpPr>
          <p:cNvPr id="3386" name="Google Shape;3386;g7085c5a7a8_1_5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7" name="Google Shape;3387;g7085c5a7a8_1_5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3"/>
        <p:cNvGrpSpPr/>
        <p:nvPr/>
      </p:nvGrpSpPr>
      <p:grpSpPr>
        <a:xfrm>
          <a:off x="0" y="0"/>
          <a:ext cx="0" cy="0"/>
          <a:chOff x="0" y="0"/>
          <a:chExt cx="0" cy="0"/>
        </a:xfrm>
      </p:grpSpPr>
      <p:sp>
        <p:nvSpPr>
          <p:cNvPr id="3504" name="Google Shape;3504;g643d697d24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5" name="Google Shape;3505;g643d697d24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8"/>
        <p:cNvGrpSpPr/>
        <p:nvPr/>
      </p:nvGrpSpPr>
      <p:grpSpPr>
        <a:xfrm>
          <a:off x="0" y="0"/>
          <a:ext cx="0" cy="0"/>
          <a:chOff x="0" y="0"/>
          <a:chExt cx="0" cy="0"/>
        </a:xfrm>
      </p:grpSpPr>
      <p:sp>
        <p:nvSpPr>
          <p:cNvPr id="3509" name="Google Shape;3509;g643d697d24_0_3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0" name="Google Shape;3510;g643d697d24_0_3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4"/>
        <p:cNvGrpSpPr/>
        <p:nvPr/>
      </p:nvGrpSpPr>
      <p:grpSpPr>
        <a:xfrm>
          <a:off x="0" y="0"/>
          <a:ext cx="0" cy="0"/>
          <a:chOff x="0" y="0"/>
          <a:chExt cx="0" cy="0"/>
        </a:xfrm>
      </p:grpSpPr>
      <p:sp>
        <p:nvSpPr>
          <p:cNvPr id="3525" name="Google Shape;3525;g643d697d24_0_3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6" name="Google Shape;3526;g643d697d24_0_3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2"/>
        <p:cNvGrpSpPr/>
        <p:nvPr/>
      </p:nvGrpSpPr>
      <p:grpSpPr>
        <a:xfrm>
          <a:off x="0" y="0"/>
          <a:ext cx="0" cy="0"/>
          <a:chOff x="0" y="0"/>
          <a:chExt cx="0" cy="0"/>
        </a:xfrm>
      </p:grpSpPr>
      <p:sp>
        <p:nvSpPr>
          <p:cNvPr id="3543" name="Google Shape;3543;g643d697d24_0_36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4" name="Google Shape;3544;g643d697d24_0_3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
        <p:cNvGrpSpPr/>
        <p:nvPr/>
      </p:nvGrpSpPr>
      <p:grpSpPr>
        <a:xfrm>
          <a:off x="0" y="0"/>
          <a:ext cx="0" cy="0"/>
          <a:chOff x="0" y="0"/>
          <a:chExt cx="0" cy="0"/>
        </a:xfrm>
      </p:grpSpPr>
      <p:sp>
        <p:nvSpPr>
          <p:cNvPr id="1058" name="Google Shape;1058;g643d697d24_0_14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9" name="Google Shape;1059;g643d697d24_0_1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5"/>
        <p:cNvGrpSpPr/>
        <p:nvPr/>
      </p:nvGrpSpPr>
      <p:grpSpPr>
        <a:xfrm>
          <a:off x="0" y="0"/>
          <a:ext cx="0" cy="0"/>
          <a:chOff x="0" y="0"/>
          <a:chExt cx="0" cy="0"/>
        </a:xfrm>
      </p:grpSpPr>
      <p:sp>
        <p:nvSpPr>
          <p:cNvPr id="3556" name="Google Shape;3556;g643d697d24_0_36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7" name="Google Shape;3557;g643d697d24_0_3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0"/>
        <p:cNvGrpSpPr/>
        <p:nvPr/>
      </p:nvGrpSpPr>
      <p:grpSpPr>
        <a:xfrm>
          <a:off x="0" y="0"/>
          <a:ext cx="0" cy="0"/>
          <a:chOff x="0" y="0"/>
          <a:chExt cx="0" cy="0"/>
        </a:xfrm>
      </p:grpSpPr>
      <p:sp>
        <p:nvSpPr>
          <p:cNvPr id="3601" name="Google Shape;3601;g643d697d24_0_49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2" name="Google Shape;3602;g643d697d24_0_49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5"/>
        <p:cNvGrpSpPr/>
        <p:nvPr/>
      </p:nvGrpSpPr>
      <p:grpSpPr>
        <a:xfrm>
          <a:off x="0" y="0"/>
          <a:ext cx="0" cy="0"/>
          <a:chOff x="0" y="0"/>
          <a:chExt cx="0" cy="0"/>
        </a:xfrm>
      </p:grpSpPr>
      <p:sp>
        <p:nvSpPr>
          <p:cNvPr id="4326" name="Google Shape;4326;g643d697d24_0_50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27" name="Google Shape;4327;g643d697d24_0_50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4"/>
        <p:cNvGrpSpPr/>
        <p:nvPr/>
      </p:nvGrpSpPr>
      <p:grpSpPr>
        <a:xfrm>
          <a:off x="0" y="0"/>
          <a:ext cx="0" cy="0"/>
          <a:chOff x="0" y="0"/>
          <a:chExt cx="0" cy="0"/>
        </a:xfrm>
      </p:grpSpPr>
      <p:sp>
        <p:nvSpPr>
          <p:cNvPr id="5545" name="Google Shape;5545;g70703a38b8_5_14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46" name="Google Shape;5546;g70703a38b8_5_14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1"/>
        <p:cNvGrpSpPr/>
        <p:nvPr/>
      </p:nvGrpSpPr>
      <p:grpSpPr>
        <a:xfrm>
          <a:off x="0" y="0"/>
          <a:ext cx="0" cy="0"/>
          <a:chOff x="0" y="0"/>
          <a:chExt cx="0" cy="0"/>
        </a:xfrm>
      </p:grpSpPr>
      <p:sp>
        <p:nvSpPr>
          <p:cNvPr id="5572" name="Google Shape;5572;g70703a38b8_5_15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3" name="Google Shape;5573;g70703a38b8_5_1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0"/>
        <p:cNvGrpSpPr/>
        <p:nvPr/>
      </p:nvGrpSpPr>
      <p:grpSpPr>
        <a:xfrm>
          <a:off x="0" y="0"/>
          <a:ext cx="0" cy="0"/>
          <a:chOff x="0" y="0"/>
          <a:chExt cx="0" cy="0"/>
        </a:xfrm>
      </p:grpSpPr>
      <p:sp>
        <p:nvSpPr>
          <p:cNvPr id="5911" name="Google Shape;5911;g70703a38b8_5_18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12" name="Google Shape;5912;g70703a38b8_5_18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4"/>
        <p:cNvGrpSpPr/>
        <p:nvPr/>
      </p:nvGrpSpPr>
      <p:grpSpPr>
        <a:xfrm>
          <a:off x="0" y="0"/>
          <a:ext cx="0" cy="0"/>
          <a:chOff x="0" y="0"/>
          <a:chExt cx="0" cy="0"/>
        </a:xfrm>
      </p:grpSpPr>
      <p:sp>
        <p:nvSpPr>
          <p:cNvPr id="8475" name="Google Shape;8475;g70703a38b8_5_44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6" name="Google Shape;8476;g70703a38b8_5_4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3"/>
        <p:cNvGrpSpPr/>
        <p:nvPr/>
      </p:nvGrpSpPr>
      <p:grpSpPr>
        <a:xfrm>
          <a:off x="0" y="0"/>
          <a:ext cx="0" cy="0"/>
          <a:chOff x="0" y="0"/>
          <a:chExt cx="0" cy="0"/>
        </a:xfrm>
      </p:grpSpPr>
      <p:sp>
        <p:nvSpPr>
          <p:cNvPr id="8894" name="Google Shape;8894;g70703a38b8_5_48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5" name="Google Shape;8895;g70703a38b8_5_4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Arial</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63"/>
        <p:cNvGrpSpPr/>
        <p:nvPr/>
      </p:nvGrpSpPr>
      <p:grpSpPr>
        <a:xfrm>
          <a:off x="0" y="0"/>
          <a:ext cx="0" cy="0"/>
          <a:chOff x="0" y="0"/>
          <a:chExt cx="0" cy="0"/>
        </a:xfrm>
      </p:grpSpPr>
      <p:sp>
        <p:nvSpPr>
          <p:cNvPr id="9064" name="Google Shape;9064;g70703a38b8_5_49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5" name="Google Shape;9065;g70703a38b8_5_4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8"/>
        <p:cNvGrpSpPr/>
        <p:nvPr/>
      </p:nvGrpSpPr>
      <p:grpSpPr>
        <a:xfrm>
          <a:off x="0" y="0"/>
          <a:ext cx="0" cy="0"/>
          <a:chOff x="0" y="0"/>
          <a:chExt cx="0" cy="0"/>
        </a:xfrm>
      </p:grpSpPr>
      <p:sp>
        <p:nvSpPr>
          <p:cNvPr id="9469" name="Google Shape;9469;g70703a38b8_5_53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70" name="Google Shape;9470;g70703a38b8_5_5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agrupar</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
        <p:cNvGrpSpPr/>
        <p:nvPr/>
      </p:nvGrpSpPr>
      <p:grpSpPr>
        <a:xfrm>
          <a:off x="0" y="0"/>
          <a:ext cx="0" cy="0"/>
          <a:chOff x="0" y="0"/>
          <a:chExt cx="0" cy="0"/>
        </a:xfrm>
      </p:grpSpPr>
      <p:sp>
        <p:nvSpPr>
          <p:cNvPr id="1292" name="Google Shape;1292;g643d697d24_0_1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3" name="Google Shape;1293;g643d697d24_0_1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8"/>
        <p:cNvGrpSpPr/>
        <p:nvPr/>
      </p:nvGrpSpPr>
      <p:grpSpPr>
        <a:xfrm>
          <a:off x="0" y="0"/>
          <a:ext cx="0" cy="0"/>
          <a:chOff x="0" y="0"/>
          <a:chExt cx="0" cy="0"/>
        </a:xfrm>
      </p:grpSpPr>
      <p:sp>
        <p:nvSpPr>
          <p:cNvPr id="9849" name="Google Shape;9849;g70703a38b8_5_57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50" name="Google Shape;9850;g70703a38b8_5_57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16"/>
        <p:cNvGrpSpPr/>
        <p:nvPr/>
      </p:nvGrpSpPr>
      <p:grpSpPr>
        <a:xfrm>
          <a:off x="0" y="0"/>
          <a:ext cx="0" cy="0"/>
          <a:chOff x="0" y="0"/>
          <a:chExt cx="0" cy="0"/>
        </a:xfrm>
      </p:grpSpPr>
      <p:sp>
        <p:nvSpPr>
          <p:cNvPr id="10617" name="Google Shape;10617;g70703a38b8_5_65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18" name="Google Shape;10618;g70703a38b8_5_6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3"/>
        <p:cNvGrpSpPr/>
        <p:nvPr/>
      </p:nvGrpSpPr>
      <p:grpSpPr>
        <a:xfrm>
          <a:off x="0" y="0"/>
          <a:ext cx="0" cy="0"/>
          <a:chOff x="0" y="0"/>
          <a:chExt cx="0" cy="0"/>
        </a:xfrm>
      </p:grpSpPr>
      <p:sp>
        <p:nvSpPr>
          <p:cNvPr id="12024" name="Google Shape;12024;g70703a38b8_5_79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25" name="Google Shape;12025;g70703a38b8_5_7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17"/>
        <p:cNvGrpSpPr/>
        <p:nvPr/>
      </p:nvGrpSpPr>
      <p:grpSpPr>
        <a:xfrm>
          <a:off x="0" y="0"/>
          <a:ext cx="0" cy="0"/>
          <a:chOff x="0" y="0"/>
          <a:chExt cx="0" cy="0"/>
        </a:xfrm>
      </p:grpSpPr>
      <p:sp>
        <p:nvSpPr>
          <p:cNvPr id="14418" name="Google Shape;14418;g70703a38b8_5_103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19" name="Google Shape;14419;g70703a38b8_5_10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31"/>
        <p:cNvGrpSpPr/>
        <p:nvPr/>
      </p:nvGrpSpPr>
      <p:grpSpPr>
        <a:xfrm>
          <a:off x="0" y="0"/>
          <a:ext cx="0" cy="0"/>
          <a:chOff x="0" y="0"/>
          <a:chExt cx="0" cy="0"/>
        </a:xfrm>
      </p:grpSpPr>
      <p:sp>
        <p:nvSpPr>
          <p:cNvPr id="16432" name="Google Shape;16432;g70703a38b8_5_123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33" name="Google Shape;16433;g70703a38b8_5_123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67"/>
        <p:cNvGrpSpPr/>
        <p:nvPr/>
      </p:nvGrpSpPr>
      <p:grpSpPr>
        <a:xfrm>
          <a:off x="0" y="0"/>
          <a:ext cx="0" cy="0"/>
          <a:chOff x="0" y="0"/>
          <a:chExt cx="0" cy="0"/>
        </a:xfrm>
      </p:grpSpPr>
      <p:sp>
        <p:nvSpPr>
          <p:cNvPr id="18068" name="Google Shape;18068;g70703a38b8_5_139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69" name="Google Shape;18069;g70703a38b8_5_13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09"/>
        <p:cNvGrpSpPr/>
        <p:nvPr/>
      </p:nvGrpSpPr>
      <p:grpSpPr>
        <a:xfrm>
          <a:off x="0" y="0"/>
          <a:ext cx="0" cy="0"/>
          <a:chOff x="0" y="0"/>
          <a:chExt cx="0" cy="0"/>
        </a:xfrm>
      </p:grpSpPr>
      <p:sp>
        <p:nvSpPr>
          <p:cNvPr id="19110" name="Google Shape;19110;g70703a38b8_5_150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11" name="Google Shape;19111;g70703a38b8_5_15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685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
        <p:cNvGrpSpPr/>
        <p:nvPr/>
      </p:nvGrpSpPr>
      <p:grpSpPr>
        <a:xfrm>
          <a:off x="0" y="0"/>
          <a:ext cx="0" cy="0"/>
          <a:chOff x="0" y="0"/>
          <a:chExt cx="0" cy="0"/>
        </a:xfrm>
      </p:grpSpPr>
      <p:sp>
        <p:nvSpPr>
          <p:cNvPr id="1355" name="Google Shape;1355;g643d697d24_0_18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 name="Google Shape;1356;g643d697d24_0_1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2"/>
        <p:cNvGrpSpPr/>
        <p:nvPr/>
      </p:nvGrpSpPr>
      <p:grpSpPr>
        <a:xfrm>
          <a:off x="0" y="0"/>
          <a:ext cx="0" cy="0"/>
          <a:chOff x="0" y="0"/>
          <a:chExt cx="0" cy="0"/>
        </a:xfrm>
      </p:grpSpPr>
      <p:sp>
        <p:nvSpPr>
          <p:cNvPr id="1493" name="Google Shape;1493;g643d697d24_0_2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4" name="Google Shape;1494;g643d697d24_0_2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4"/>
        <p:cNvGrpSpPr/>
        <p:nvPr/>
      </p:nvGrpSpPr>
      <p:grpSpPr>
        <a:xfrm>
          <a:off x="0" y="0"/>
          <a:ext cx="0" cy="0"/>
          <a:chOff x="0" y="0"/>
          <a:chExt cx="0" cy="0"/>
        </a:xfrm>
      </p:grpSpPr>
      <p:sp>
        <p:nvSpPr>
          <p:cNvPr id="1535" name="Google Shape;1535;g643d697d24_0_23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6" name="Google Shape;1536;g643d697d24_0_2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643d697d24_0_29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643d697d24_0_2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7"/>
        <p:cNvGrpSpPr/>
        <p:nvPr/>
      </p:nvGrpSpPr>
      <p:grpSpPr>
        <a:xfrm>
          <a:off x="0" y="0"/>
          <a:ext cx="0" cy="0"/>
          <a:chOff x="0" y="0"/>
          <a:chExt cx="0" cy="0"/>
        </a:xfrm>
      </p:grpSpPr>
      <p:sp>
        <p:nvSpPr>
          <p:cNvPr id="1638" name="Google Shape;1638;g643d697d24_0_3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9" name="Google Shape;1639;g643d697d24_0_3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7575" y="346600"/>
            <a:ext cx="9239157" cy="4796903"/>
            <a:chOff x="-47575" y="346600"/>
            <a:chExt cx="9239157" cy="4796903"/>
          </a:xfrm>
        </p:grpSpPr>
        <p:sp>
          <p:nvSpPr>
            <p:cNvPr id="10" name="Google Shape;10;p2"/>
            <p:cNvSpPr/>
            <p:nvPr/>
          </p:nvSpPr>
          <p:spPr>
            <a:xfrm>
              <a:off x="-47575" y="482375"/>
              <a:ext cx="9239157" cy="4661128"/>
            </a:xfrm>
            <a:custGeom>
              <a:avLst/>
              <a:gdLst/>
              <a:ahLst/>
              <a:cxnLst/>
              <a:rect l="l" t="t" r="r" b="b"/>
              <a:pathLst>
                <a:path w="286042" h="144632" extrusionOk="0">
                  <a:moveTo>
                    <a:pt x="37439" y="0"/>
                  </a:moveTo>
                  <a:lnTo>
                    <a:pt x="17749" y="12622"/>
                  </a:lnTo>
                  <a:lnTo>
                    <a:pt x="22089" y="13453"/>
                  </a:lnTo>
                  <a:lnTo>
                    <a:pt x="7739" y="22089"/>
                  </a:lnTo>
                  <a:lnTo>
                    <a:pt x="11526" y="23493"/>
                  </a:lnTo>
                  <a:cubicBezTo>
                    <a:pt x="10540" y="24390"/>
                    <a:pt x="961" y="28857"/>
                    <a:pt x="0" y="29740"/>
                  </a:cubicBezTo>
                  <a:lnTo>
                    <a:pt x="995" y="144631"/>
                  </a:lnTo>
                  <a:lnTo>
                    <a:pt x="285649" y="144631"/>
                  </a:lnTo>
                  <a:cubicBezTo>
                    <a:pt x="286041" y="139524"/>
                    <a:pt x="285051" y="9083"/>
                    <a:pt x="285051" y="9083"/>
                  </a:cubicBezTo>
                  <a:lnTo>
                    <a:pt x="272215" y="79341"/>
                  </a:lnTo>
                  <a:lnTo>
                    <a:pt x="261855" y="67728"/>
                  </a:lnTo>
                  <a:lnTo>
                    <a:pt x="265044" y="67709"/>
                  </a:lnTo>
                  <a:lnTo>
                    <a:pt x="247630" y="45727"/>
                  </a:lnTo>
                  <a:lnTo>
                    <a:pt x="251500" y="45727"/>
                  </a:lnTo>
                  <a:lnTo>
                    <a:pt x="232833" y="15429"/>
                  </a:lnTo>
                  <a:lnTo>
                    <a:pt x="228983" y="55422"/>
                  </a:lnTo>
                  <a:lnTo>
                    <a:pt x="232217" y="53480"/>
                  </a:lnTo>
                  <a:lnTo>
                    <a:pt x="226682" y="79267"/>
                  </a:lnTo>
                  <a:lnTo>
                    <a:pt x="229212" y="78487"/>
                  </a:lnTo>
                  <a:lnTo>
                    <a:pt x="225862" y="87783"/>
                  </a:lnTo>
                  <a:lnTo>
                    <a:pt x="222517" y="83351"/>
                  </a:lnTo>
                  <a:lnTo>
                    <a:pt x="224027" y="83351"/>
                  </a:lnTo>
                  <a:lnTo>
                    <a:pt x="216171" y="68010"/>
                  </a:lnTo>
                  <a:lnTo>
                    <a:pt x="218701" y="68350"/>
                  </a:lnTo>
                  <a:lnTo>
                    <a:pt x="218701" y="68350"/>
                  </a:lnTo>
                  <a:lnTo>
                    <a:pt x="210608" y="50931"/>
                  </a:lnTo>
                  <a:lnTo>
                    <a:pt x="207706" y="71801"/>
                  </a:lnTo>
                  <a:lnTo>
                    <a:pt x="209895" y="70389"/>
                  </a:lnTo>
                  <a:lnTo>
                    <a:pt x="209895" y="70389"/>
                  </a:lnTo>
                  <a:lnTo>
                    <a:pt x="205545" y="87327"/>
                  </a:lnTo>
                  <a:lnTo>
                    <a:pt x="207473" y="86744"/>
                  </a:lnTo>
                  <a:lnTo>
                    <a:pt x="203254" y="103779"/>
                  </a:lnTo>
                  <a:lnTo>
                    <a:pt x="203186" y="104255"/>
                  </a:lnTo>
                  <a:lnTo>
                    <a:pt x="202637" y="101696"/>
                  </a:lnTo>
                  <a:lnTo>
                    <a:pt x="196807" y="82045"/>
                  </a:lnTo>
                  <a:lnTo>
                    <a:pt x="196807" y="82045"/>
                  </a:lnTo>
                  <a:cubicBezTo>
                    <a:pt x="196807" y="82045"/>
                    <a:pt x="197889" y="82511"/>
                    <a:pt x="198578" y="82798"/>
                  </a:cubicBezTo>
                  <a:lnTo>
                    <a:pt x="197204" y="76394"/>
                  </a:lnTo>
                  <a:cubicBezTo>
                    <a:pt x="195112" y="69141"/>
                    <a:pt x="192068" y="58514"/>
                    <a:pt x="192068" y="58514"/>
                  </a:cubicBezTo>
                  <a:lnTo>
                    <a:pt x="192068" y="58514"/>
                  </a:lnTo>
                  <a:lnTo>
                    <a:pt x="193428" y="58796"/>
                  </a:lnTo>
                  <a:lnTo>
                    <a:pt x="188345" y="35109"/>
                  </a:lnTo>
                  <a:lnTo>
                    <a:pt x="183693" y="60125"/>
                  </a:lnTo>
                  <a:lnTo>
                    <a:pt x="185243" y="59635"/>
                  </a:lnTo>
                  <a:lnTo>
                    <a:pt x="182694" y="65496"/>
                  </a:lnTo>
                  <a:lnTo>
                    <a:pt x="175149" y="106076"/>
                  </a:lnTo>
                  <a:lnTo>
                    <a:pt x="162120" y="54994"/>
                  </a:lnTo>
                  <a:lnTo>
                    <a:pt x="139278" y="109988"/>
                  </a:lnTo>
                  <a:lnTo>
                    <a:pt x="135947" y="64262"/>
                  </a:lnTo>
                  <a:lnTo>
                    <a:pt x="139758" y="63276"/>
                  </a:lnTo>
                  <a:lnTo>
                    <a:pt x="137676" y="53159"/>
                  </a:lnTo>
                  <a:lnTo>
                    <a:pt x="137676" y="53159"/>
                  </a:lnTo>
                  <a:lnTo>
                    <a:pt x="139366" y="54159"/>
                  </a:lnTo>
                  <a:lnTo>
                    <a:pt x="135894" y="38745"/>
                  </a:lnTo>
                  <a:lnTo>
                    <a:pt x="136982" y="39328"/>
                  </a:lnTo>
                  <a:lnTo>
                    <a:pt x="132875" y="22030"/>
                  </a:lnTo>
                  <a:lnTo>
                    <a:pt x="128427" y="39973"/>
                  </a:lnTo>
                  <a:lnTo>
                    <a:pt x="130350" y="39332"/>
                  </a:lnTo>
                  <a:lnTo>
                    <a:pt x="130350" y="39332"/>
                  </a:lnTo>
                  <a:lnTo>
                    <a:pt x="127952" y="46309"/>
                  </a:lnTo>
                  <a:lnTo>
                    <a:pt x="124752" y="54810"/>
                  </a:lnTo>
                  <a:lnTo>
                    <a:pt x="124752" y="54810"/>
                  </a:lnTo>
                  <a:lnTo>
                    <a:pt x="126379" y="54606"/>
                  </a:lnTo>
                  <a:lnTo>
                    <a:pt x="123117" y="61422"/>
                  </a:lnTo>
                  <a:lnTo>
                    <a:pt x="110421" y="112697"/>
                  </a:lnTo>
                  <a:lnTo>
                    <a:pt x="108950" y="55819"/>
                  </a:lnTo>
                  <a:lnTo>
                    <a:pt x="78259" y="100148"/>
                  </a:lnTo>
                  <a:lnTo>
                    <a:pt x="88342" y="26682"/>
                  </a:lnTo>
                  <a:lnTo>
                    <a:pt x="49397" y="95935"/>
                  </a:lnTo>
                  <a:lnTo>
                    <a:pt x="49397" y="95935"/>
                  </a:lnTo>
                  <a:lnTo>
                    <a:pt x="55582" y="62675"/>
                  </a:lnTo>
                  <a:lnTo>
                    <a:pt x="25895" y="81976"/>
                  </a:lnTo>
                  <a:lnTo>
                    <a:pt x="37114" y="54756"/>
                  </a:lnTo>
                  <a:lnTo>
                    <a:pt x="41076" y="55922"/>
                  </a:lnTo>
                  <a:lnTo>
                    <a:pt x="42989" y="45606"/>
                  </a:lnTo>
                  <a:lnTo>
                    <a:pt x="44504" y="47470"/>
                  </a:lnTo>
                  <a:lnTo>
                    <a:pt x="45868" y="35803"/>
                  </a:lnTo>
                  <a:lnTo>
                    <a:pt x="47009" y="37206"/>
                  </a:lnTo>
                  <a:lnTo>
                    <a:pt x="49664" y="24308"/>
                  </a:lnTo>
                  <a:lnTo>
                    <a:pt x="49552" y="24390"/>
                  </a:lnTo>
                  <a:lnTo>
                    <a:pt x="38313" y="32716"/>
                  </a:lnTo>
                  <a:lnTo>
                    <a:pt x="40702" y="33085"/>
                  </a:lnTo>
                  <a:lnTo>
                    <a:pt x="29677" y="40318"/>
                  </a:lnTo>
                  <a:lnTo>
                    <a:pt x="32469" y="40979"/>
                  </a:lnTo>
                  <a:lnTo>
                    <a:pt x="21268" y="50101"/>
                  </a:lnTo>
                  <a:lnTo>
                    <a:pt x="22312" y="50407"/>
                  </a:lnTo>
                  <a:cubicBezTo>
                    <a:pt x="19677" y="52800"/>
                    <a:pt x="17069" y="55111"/>
                    <a:pt x="14608" y="57213"/>
                  </a:cubicBezTo>
                  <a:lnTo>
                    <a:pt x="17084" y="51008"/>
                  </a:lnTo>
                  <a:lnTo>
                    <a:pt x="18530" y="51129"/>
                  </a:lnTo>
                  <a:lnTo>
                    <a:pt x="24672" y="31992"/>
                  </a:lnTo>
                  <a:lnTo>
                    <a:pt x="26327" y="35178"/>
                  </a:lnTo>
                  <a:lnTo>
                    <a:pt x="29673" y="19467"/>
                  </a:lnTo>
                  <a:lnTo>
                    <a:pt x="31546" y="23307"/>
                  </a:lnTo>
                  <a:lnTo>
                    <a:pt x="37439" y="0"/>
                  </a:ln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282850" y="346600"/>
              <a:ext cx="8731325" cy="3491050"/>
              <a:chOff x="282850" y="346600"/>
              <a:chExt cx="8731325" cy="3491050"/>
            </a:xfrm>
          </p:grpSpPr>
          <p:sp>
            <p:nvSpPr>
              <p:cNvPr id="12" name="Google Shape;12;p2"/>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314950" y="2723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306700" y="8495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6386525" y="29981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05850" y="1487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696650"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6647100" y="17939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796225" y="10240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672225" y="16492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187975" y="3755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 name="Google Shape;34;p2"/>
          <p:cNvSpPr txBox="1">
            <a:spLocks noGrp="1"/>
          </p:cNvSpPr>
          <p:nvPr>
            <p:ph type="ctrTitle"/>
          </p:nvPr>
        </p:nvSpPr>
        <p:spPr>
          <a:xfrm>
            <a:off x="2625300" y="2021300"/>
            <a:ext cx="3893400" cy="5829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4800">
                <a:solidFill>
                  <a:srgbClr val="FFFFFF"/>
                </a:solidFill>
                <a:latin typeface="Bahiana"/>
                <a:ea typeface="Bahiana"/>
                <a:cs typeface="Bahiana"/>
                <a:sym typeface="Bahiana"/>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5" name="Google Shape;35;p2"/>
          <p:cNvSpPr txBox="1">
            <a:spLocks noGrp="1"/>
          </p:cNvSpPr>
          <p:nvPr>
            <p:ph type="subTitle" idx="1"/>
          </p:nvPr>
        </p:nvSpPr>
        <p:spPr>
          <a:xfrm>
            <a:off x="2757450" y="2470194"/>
            <a:ext cx="3629100" cy="332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400">
                <a:solidFill>
                  <a:srgbClr val="FFFFFF"/>
                </a:solidFill>
                <a:latin typeface="Dosis ExtraLight"/>
                <a:ea typeface="Dosis ExtraLight"/>
                <a:cs typeface="Dosis ExtraLight"/>
                <a:sym typeface="Dosis ExtraLigh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39"/>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Agenda">
  <p:cSld name="BLANK_1">
    <p:spTree>
      <p:nvGrpSpPr>
        <p:cNvPr id="1" name="Shape 340"/>
        <p:cNvGrpSpPr/>
        <p:nvPr/>
      </p:nvGrpSpPr>
      <p:grpSpPr>
        <a:xfrm>
          <a:off x="0" y="0"/>
          <a:ext cx="0" cy="0"/>
          <a:chOff x="0" y="0"/>
          <a:chExt cx="0" cy="0"/>
        </a:xfrm>
      </p:grpSpPr>
      <p:sp>
        <p:nvSpPr>
          <p:cNvPr id="341" name="Google Shape;341;p13"/>
          <p:cNvSpPr txBox="1">
            <a:spLocks noGrp="1"/>
          </p:cNvSpPr>
          <p:nvPr>
            <p:ph type="subTitle" idx="1"/>
          </p:nvPr>
        </p:nvSpPr>
        <p:spPr>
          <a:xfrm>
            <a:off x="4903400" y="2121550"/>
            <a:ext cx="19053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sz="1100"/>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342" name="Google Shape;342;p13"/>
          <p:cNvSpPr txBox="1">
            <a:spLocks noGrp="1"/>
          </p:cNvSpPr>
          <p:nvPr>
            <p:ph type="subTitle" idx="2"/>
          </p:nvPr>
        </p:nvSpPr>
        <p:spPr>
          <a:xfrm>
            <a:off x="2345713" y="2121550"/>
            <a:ext cx="19053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sz="1100"/>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343" name="Google Shape;343;p13"/>
          <p:cNvSpPr txBox="1">
            <a:spLocks noGrp="1"/>
          </p:cNvSpPr>
          <p:nvPr>
            <p:ph type="subTitle" idx="3"/>
          </p:nvPr>
        </p:nvSpPr>
        <p:spPr>
          <a:xfrm>
            <a:off x="6518689" y="3659875"/>
            <a:ext cx="19053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sz="1100"/>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344" name="Google Shape;344;p13"/>
          <p:cNvSpPr txBox="1">
            <a:spLocks noGrp="1"/>
          </p:cNvSpPr>
          <p:nvPr>
            <p:ph type="subTitle" idx="4"/>
          </p:nvPr>
        </p:nvSpPr>
        <p:spPr>
          <a:xfrm>
            <a:off x="730363" y="3659875"/>
            <a:ext cx="19053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sz="1100"/>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345" name="Google Shape;345;p13"/>
          <p:cNvSpPr txBox="1">
            <a:spLocks noGrp="1"/>
          </p:cNvSpPr>
          <p:nvPr>
            <p:ph type="ctrTitle"/>
          </p:nvPr>
        </p:nvSpPr>
        <p:spPr>
          <a:xfrm>
            <a:off x="2345574" y="1746900"/>
            <a:ext cx="1905300" cy="30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46" name="Google Shape;346;p13"/>
          <p:cNvSpPr txBox="1">
            <a:spLocks noGrp="1"/>
          </p:cNvSpPr>
          <p:nvPr>
            <p:ph type="ctrTitle" idx="5"/>
          </p:nvPr>
        </p:nvSpPr>
        <p:spPr>
          <a:xfrm>
            <a:off x="4903362" y="1746825"/>
            <a:ext cx="1905300" cy="30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47" name="Google Shape;347;p13"/>
          <p:cNvSpPr txBox="1">
            <a:spLocks noGrp="1"/>
          </p:cNvSpPr>
          <p:nvPr>
            <p:ph type="ctrTitle" idx="6"/>
          </p:nvPr>
        </p:nvSpPr>
        <p:spPr>
          <a:xfrm>
            <a:off x="730263" y="3285225"/>
            <a:ext cx="1905300" cy="30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48" name="Google Shape;348;p13"/>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3"/>
          <p:cNvSpPr txBox="1">
            <a:spLocks noGrp="1"/>
          </p:cNvSpPr>
          <p:nvPr>
            <p:ph type="ctrTitle" idx="7"/>
          </p:nvPr>
        </p:nvSpPr>
        <p:spPr>
          <a:xfrm>
            <a:off x="6518712" y="3285150"/>
            <a:ext cx="1905300" cy="30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50" name="Google Shape;350;p13"/>
          <p:cNvSpPr txBox="1">
            <a:spLocks noGrp="1"/>
          </p:cNvSpPr>
          <p:nvPr>
            <p:ph type="title" idx="8" hasCustomPrompt="1"/>
          </p:nvPr>
        </p:nvSpPr>
        <p:spPr>
          <a:xfrm>
            <a:off x="2335338" y="1305275"/>
            <a:ext cx="1905300" cy="25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351" name="Google Shape;351;p13"/>
          <p:cNvSpPr txBox="1">
            <a:spLocks noGrp="1"/>
          </p:cNvSpPr>
          <p:nvPr>
            <p:ph type="title" idx="9" hasCustomPrompt="1"/>
          </p:nvPr>
        </p:nvSpPr>
        <p:spPr>
          <a:xfrm>
            <a:off x="4893163" y="1305275"/>
            <a:ext cx="1905300" cy="25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352" name="Google Shape;352;p13"/>
          <p:cNvSpPr txBox="1">
            <a:spLocks noGrp="1"/>
          </p:cNvSpPr>
          <p:nvPr>
            <p:ph type="title" idx="13" hasCustomPrompt="1"/>
          </p:nvPr>
        </p:nvSpPr>
        <p:spPr>
          <a:xfrm>
            <a:off x="719989" y="2843600"/>
            <a:ext cx="1905300" cy="25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353" name="Google Shape;353;p13"/>
          <p:cNvSpPr txBox="1">
            <a:spLocks noGrp="1"/>
          </p:cNvSpPr>
          <p:nvPr>
            <p:ph type="title" idx="14" hasCustomPrompt="1"/>
          </p:nvPr>
        </p:nvSpPr>
        <p:spPr>
          <a:xfrm>
            <a:off x="6508513" y="2843600"/>
            <a:ext cx="1905300" cy="25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354" name="Google Shape;354;p13"/>
          <p:cNvSpPr txBox="1">
            <a:spLocks noGrp="1"/>
          </p:cNvSpPr>
          <p:nvPr>
            <p:ph type="subTitle" idx="15"/>
          </p:nvPr>
        </p:nvSpPr>
        <p:spPr>
          <a:xfrm>
            <a:off x="3624426" y="3659875"/>
            <a:ext cx="19053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Light"/>
              <a:buNone/>
              <a:defRPr sz="1100"/>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355" name="Google Shape;355;p13"/>
          <p:cNvSpPr txBox="1">
            <a:spLocks noGrp="1"/>
          </p:cNvSpPr>
          <p:nvPr>
            <p:ph type="ctrTitle" idx="16"/>
          </p:nvPr>
        </p:nvSpPr>
        <p:spPr>
          <a:xfrm>
            <a:off x="3624450" y="3285150"/>
            <a:ext cx="1905300" cy="30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56" name="Google Shape;356;p13"/>
          <p:cNvSpPr txBox="1">
            <a:spLocks noGrp="1"/>
          </p:cNvSpPr>
          <p:nvPr>
            <p:ph type="title" idx="17" hasCustomPrompt="1"/>
          </p:nvPr>
        </p:nvSpPr>
        <p:spPr>
          <a:xfrm>
            <a:off x="3614250" y="2843600"/>
            <a:ext cx="1905300" cy="25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grpSp>
        <p:nvGrpSpPr>
          <p:cNvPr id="357" name="Google Shape;357;p13"/>
          <p:cNvGrpSpPr/>
          <p:nvPr/>
        </p:nvGrpSpPr>
        <p:grpSpPr>
          <a:xfrm>
            <a:off x="282850" y="93575"/>
            <a:ext cx="8731325" cy="4857400"/>
            <a:chOff x="282850" y="93575"/>
            <a:chExt cx="8731325" cy="4857400"/>
          </a:xfrm>
        </p:grpSpPr>
        <p:sp>
          <p:nvSpPr>
            <p:cNvPr id="358" name="Google Shape;358;p13"/>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3"/>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3"/>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3"/>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3"/>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3"/>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3"/>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3"/>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3"/>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3"/>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3"/>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3"/>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3"/>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3"/>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3"/>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3"/>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3"/>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3"/>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3"/>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3"/>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3"/>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3"/>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BLANK_1_1">
    <p:spTree>
      <p:nvGrpSpPr>
        <p:cNvPr id="1" name="Shape 380"/>
        <p:cNvGrpSpPr/>
        <p:nvPr/>
      </p:nvGrpSpPr>
      <p:grpSpPr>
        <a:xfrm>
          <a:off x="0" y="0"/>
          <a:ext cx="0" cy="0"/>
          <a:chOff x="0" y="0"/>
          <a:chExt cx="0" cy="0"/>
        </a:xfrm>
      </p:grpSpPr>
      <p:sp>
        <p:nvSpPr>
          <p:cNvPr id="381" name="Google Shape;381;p14"/>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2" name="Google Shape;382;p14"/>
          <p:cNvSpPr txBox="1">
            <a:spLocks noGrp="1"/>
          </p:cNvSpPr>
          <p:nvPr>
            <p:ph type="subTitle" idx="1"/>
          </p:nvPr>
        </p:nvSpPr>
        <p:spPr>
          <a:xfrm>
            <a:off x="752325" y="3068997"/>
            <a:ext cx="20577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3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383" name="Google Shape;383;p14"/>
          <p:cNvSpPr txBox="1">
            <a:spLocks noGrp="1"/>
          </p:cNvSpPr>
          <p:nvPr>
            <p:ph type="subTitle" idx="2"/>
          </p:nvPr>
        </p:nvSpPr>
        <p:spPr>
          <a:xfrm>
            <a:off x="752325" y="2546100"/>
            <a:ext cx="2057700" cy="48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Bahiana"/>
              <a:buNone/>
              <a:defRPr sz="2400">
                <a:latin typeface="Bahiana"/>
                <a:ea typeface="Bahiana"/>
                <a:cs typeface="Bahiana"/>
                <a:sym typeface="Bahiana"/>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
        <p:nvSpPr>
          <p:cNvPr id="384" name="Google Shape;384;p14"/>
          <p:cNvSpPr txBox="1">
            <a:spLocks noGrp="1"/>
          </p:cNvSpPr>
          <p:nvPr>
            <p:ph type="subTitle" idx="3"/>
          </p:nvPr>
        </p:nvSpPr>
        <p:spPr>
          <a:xfrm>
            <a:off x="3543150" y="3068997"/>
            <a:ext cx="20577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3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385" name="Google Shape;385;p14"/>
          <p:cNvSpPr txBox="1">
            <a:spLocks noGrp="1"/>
          </p:cNvSpPr>
          <p:nvPr>
            <p:ph type="subTitle" idx="4"/>
          </p:nvPr>
        </p:nvSpPr>
        <p:spPr>
          <a:xfrm>
            <a:off x="3543150" y="2546200"/>
            <a:ext cx="2057700" cy="48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Bahiana"/>
              <a:buNone/>
              <a:defRPr sz="2400">
                <a:latin typeface="Bahiana"/>
                <a:ea typeface="Bahiana"/>
                <a:cs typeface="Bahiana"/>
                <a:sym typeface="Bahiana"/>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
        <p:nvSpPr>
          <p:cNvPr id="386" name="Google Shape;386;p14"/>
          <p:cNvSpPr txBox="1">
            <a:spLocks noGrp="1"/>
          </p:cNvSpPr>
          <p:nvPr>
            <p:ph type="subTitle" idx="5"/>
          </p:nvPr>
        </p:nvSpPr>
        <p:spPr>
          <a:xfrm>
            <a:off x="6333975" y="3068997"/>
            <a:ext cx="20577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3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387" name="Google Shape;387;p14"/>
          <p:cNvSpPr txBox="1">
            <a:spLocks noGrp="1"/>
          </p:cNvSpPr>
          <p:nvPr>
            <p:ph type="subTitle" idx="6"/>
          </p:nvPr>
        </p:nvSpPr>
        <p:spPr>
          <a:xfrm>
            <a:off x="6333975" y="2546200"/>
            <a:ext cx="2057700" cy="48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Bahiana"/>
              <a:buNone/>
              <a:defRPr sz="2400">
                <a:latin typeface="Bahiana"/>
                <a:ea typeface="Bahiana"/>
                <a:cs typeface="Bahiana"/>
                <a:sym typeface="Bahiana"/>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
        <p:nvSpPr>
          <p:cNvPr id="388" name="Google Shape;388;p14"/>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 name="Google Shape;389;p14"/>
          <p:cNvGrpSpPr/>
          <p:nvPr/>
        </p:nvGrpSpPr>
        <p:grpSpPr>
          <a:xfrm>
            <a:off x="282850" y="93575"/>
            <a:ext cx="8731325" cy="4857400"/>
            <a:chOff x="282850" y="93575"/>
            <a:chExt cx="8731325" cy="4857400"/>
          </a:xfrm>
        </p:grpSpPr>
        <p:grpSp>
          <p:nvGrpSpPr>
            <p:cNvPr id="390" name="Google Shape;390;p14"/>
            <p:cNvGrpSpPr/>
            <p:nvPr/>
          </p:nvGrpSpPr>
          <p:grpSpPr>
            <a:xfrm>
              <a:off x="282850" y="93575"/>
              <a:ext cx="8731325" cy="4857400"/>
              <a:chOff x="282850" y="93575"/>
              <a:chExt cx="8731325" cy="4857400"/>
            </a:xfrm>
          </p:grpSpPr>
          <p:sp>
            <p:nvSpPr>
              <p:cNvPr id="391" name="Google Shape;391;p14"/>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4"/>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4"/>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4"/>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4"/>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4"/>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4"/>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4"/>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4"/>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4"/>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4"/>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4"/>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4"/>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4"/>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4"/>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4"/>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4"/>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4"/>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4"/>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4"/>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4"/>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4"/>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 name="Google Shape;413;p14"/>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4"/>
            <p:cNvSpPr/>
            <p:nvPr/>
          </p:nvSpPr>
          <p:spPr>
            <a:xfrm>
              <a:off x="3371938" y="1822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4"/>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BLANK_1_1_2">
    <p:spTree>
      <p:nvGrpSpPr>
        <p:cNvPr id="1" name="Shape 416"/>
        <p:cNvGrpSpPr/>
        <p:nvPr/>
      </p:nvGrpSpPr>
      <p:grpSpPr>
        <a:xfrm>
          <a:off x="0" y="0"/>
          <a:ext cx="0" cy="0"/>
          <a:chOff x="0" y="0"/>
          <a:chExt cx="0" cy="0"/>
        </a:xfrm>
      </p:grpSpPr>
      <p:sp>
        <p:nvSpPr>
          <p:cNvPr id="417" name="Google Shape;417;p15"/>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 name="Google Shape;418;p15"/>
          <p:cNvGrpSpPr/>
          <p:nvPr/>
        </p:nvGrpSpPr>
        <p:grpSpPr>
          <a:xfrm>
            <a:off x="282850" y="93575"/>
            <a:ext cx="8731325" cy="4857400"/>
            <a:chOff x="282850" y="93575"/>
            <a:chExt cx="8731325" cy="4857400"/>
          </a:xfrm>
        </p:grpSpPr>
        <p:grpSp>
          <p:nvGrpSpPr>
            <p:cNvPr id="419" name="Google Shape;419;p15"/>
            <p:cNvGrpSpPr/>
            <p:nvPr/>
          </p:nvGrpSpPr>
          <p:grpSpPr>
            <a:xfrm>
              <a:off x="282850" y="93575"/>
              <a:ext cx="8731325" cy="4857400"/>
              <a:chOff x="282850" y="93575"/>
              <a:chExt cx="8731325" cy="4857400"/>
            </a:xfrm>
          </p:grpSpPr>
          <p:sp>
            <p:nvSpPr>
              <p:cNvPr id="420" name="Google Shape;420;p15"/>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5"/>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5"/>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5"/>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5"/>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5"/>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5"/>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5"/>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5"/>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5"/>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5"/>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5"/>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5"/>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5"/>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5"/>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5"/>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5"/>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5"/>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5"/>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5"/>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5"/>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5"/>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 name="Google Shape;442;p15"/>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5"/>
            <p:cNvSpPr/>
            <p:nvPr/>
          </p:nvSpPr>
          <p:spPr>
            <a:xfrm>
              <a:off x="3371938" y="1822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5"/>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 name="Google Shape;445;p15"/>
          <p:cNvSpPr txBox="1">
            <a:spLocks noGrp="1"/>
          </p:cNvSpPr>
          <p:nvPr>
            <p:ph type="title"/>
          </p:nvPr>
        </p:nvSpPr>
        <p:spPr>
          <a:xfrm>
            <a:off x="720000" y="1233175"/>
            <a:ext cx="5760600" cy="1482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2"/>
              </a:buClr>
              <a:buSzPts val="4200"/>
              <a:buNone/>
              <a:defRPr sz="6000">
                <a:solidFill>
                  <a:schemeClr val="dk2"/>
                </a:solidFill>
              </a:defRPr>
            </a:lvl1pPr>
            <a:lvl2pPr lvl="1" algn="ctr" rtl="0">
              <a:spcBef>
                <a:spcPts val="0"/>
              </a:spcBef>
              <a:spcAft>
                <a:spcPts val="0"/>
              </a:spcAft>
              <a:buClr>
                <a:schemeClr val="dk2"/>
              </a:buClr>
              <a:buSzPts val="4200"/>
              <a:buNone/>
              <a:defRPr sz="4200">
                <a:solidFill>
                  <a:schemeClr val="dk2"/>
                </a:solidFill>
              </a:defRPr>
            </a:lvl2pPr>
            <a:lvl3pPr lvl="2" algn="ctr" rtl="0">
              <a:spcBef>
                <a:spcPts val="0"/>
              </a:spcBef>
              <a:spcAft>
                <a:spcPts val="0"/>
              </a:spcAft>
              <a:buClr>
                <a:schemeClr val="dk2"/>
              </a:buClr>
              <a:buSzPts val="4200"/>
              <a:buNone/>
              <a:defRPr sz="4200">
                <a:solidFill>
                  <a:schemeClr val="dk2"/>
                </a:solidFill>
              </a:defRPr>
            </a:lvl3pPr>
            <a:lvl4pPr lvl="3" algn="ctr" rtl="0">
              <a:spcBef>
                <a:spcPts val="0"/>
              </a:spcBef>
              <a:spcAft>
                <a:spcPts val="0"/>
              </a:spcAft>
              <a:buClr>
                <a:schemeClr val="dk2"/>
              </a:buClr>
              <a:buSzPts val="4200"/>
              <a:buNone/>
              <a:defRPr sz="4200">
                <a:solidFill>
                  <a:schemeClr val="dk2"/>
                </a:solidFill>
              </a:defRPr>
            </a:lvl4pPr>
            <a:lvl5pPr lvl="4" algn="ctr" rtl="0">
              <a:spcBef>
                <a:spcPts val="0"/>
              </a:spcBef>
              <a:spcAft>
                <a:spcPts val="0"/>
              </a:spcAft>
              <a:buClr>
                <a:schemeClr val="dk2"/>
              </a:buClr>
              <a:buSzPts val="4200"/>
              <a:buNone/>
              <a:defRPr sz="4200">
                <a:solidFill>
                  <a:schemeClr val="dk2"/>
                </a:solidFill>
              </a:defRPr>
            </a:lvl5pPr>
            <a:lvl6pPr lvl="5" algn="ctr" rtl="0">
              <a:spcBef>
                <a:spcPts val="0"/>
              </a:spcBef>
              <a:spcAft>
                <a:spcPts val="0"/>
              </a:spcAft>
              <a:buClr>
                <a:schemeClr val="dk2"/>
              </a:buClr>
              <a:buSzPts val="4200"/>
              <a:buNone/>
              <a:defRPr sz="4200">
                <a:solidFill>
                  <a:schemeClr val="dk2"/>
                </a:solidFill>
              </a:defRPr>
            </a:lvl6pPr>
            <a:lvl7pPr lvl="6" algn="ctr" rtl="0">
              <a:spcBef>
                <a:spcPts val="0"/>
              </a:spcBef>
              <a:spcAft>
                <a:spcPts val="0"/>
              </a:spcAft>
              <a:buClr>
                <a:schemeClr val="dk2"/>
              </a:buClr>
              <a:buSzPts val="4200"/>
              <a:buNone/>
              <a:defRPr sz="4200">
                <a:solidFill>
                  <a:schemeClr val="dk2"/>
                </a:solidFill>
              </a:defRPr>
            </a:lvl7pPr>
            <a:lvl8pPr lvl="7" algn="ctr" rtl="0">
              <a:spcBef>
                <a:spcPts val="0"/>
              </a:spcBef>
              <a:spcAft>
                <a:spcPts val="0"/>
              </a:spcAft>
              <a:buClr>
                <a:schemeClr val="dk2"/>
              </a:buClr>
              <a:buSzPts val="4200"/>
              <a:buNone/>
              <a:defRPr sz="4200">
                <a:solidFill>
                  <a:schemeClr val="dk2"/>
                </a:solidFill>
              </a:defRPr>
            </a:lvl8pPr>
            <a:lvl9pPr lvl="8" algn="ctr" rtl="0">
              <a:spcBef>
                <a:spcPts val="0"/>
              </a:spcBef>
              <a:spcAft>
                <a:spcPts val="0"/>
              </a:spcAft>
              <a:buClr>
                <a:schemeClr val="dk2"/>
              </a:buClr>
              <a:buSzPts val="4200"/>
              <a:buNone/>
              <a:defRPr sz="4200">
                <a:solidFill>
                  <a:schemeClr val="dk2"/>
                </a:solidFill>
              </a:defRPr>
            </a:lvl9pPr>
          </a:lstStyle>
          <a:p>
            <a:endParaRPr/>
          </a:p>
        </p:txBody>
      </p:sp>
      <p:sp>
        <p:nvSpPr>
          <p:cNvPr id="446" name="Google Shape;446;p15"/>
          <p:cNvSpPr txBox="1">
            <a:spLocks noGrp="1"/>
          </p:cNvSpPr>
          <p:nvPr>
            <p:ph type="subTitle" idx="1"/>
          </p:nvPr>
        </p:nvSpPr>
        <p:spPr>
          <a:xfrm>
            <a:off x="720000" y="2803075"/>
            <a:ext cx="3852000" cy="189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200"/>
              <a:buChar char="●"/>
              <a:defRPr>
                <a:solidFill>
                  <a:schemeClr val="dk2"/>
                </a:solidFill>
              </a:defRPr>
            </a:lvl1pPr>
            <a:lvl2pPr lvl="1" algn="ctr" rtl="0">
              <a:lnSpc>
                <a:spcPct val="100000"/>
              </a:lnSpc>
              <a:spcBef>
                <a:spcPts val="0"/>
              </a:spcBef>
              <a:spcAft>
                <a:spcPts val="0"/>
              </a:spcAft>
              <a:buClr>
                <a:schemeClr val="dk2"/>
              </a:buClr>
              <a:buSzPts val="2100"/>
              <a:buChar char="○"/>
              <a:defRPr sz="2100">
                <a:solidFill>
                  <a:schemeClr val="dk2"/>
                </a:solidFill>
              </a:defRPr>
            </a:lvl2pPr>
            <a:lvl3pPr lvl="2" algn="ctr" rtl="0">
              <a:lnSpc>
                <a:spcPct val="100000"/>
              </a:lnSpc>
              <a:spcBef>
                <a:spcPts val="0"/>
              </a:spcBef>
              <a:spcAft>
                <a:spcPts val="0"/>
              </a:spcAft>
              <a:buClr>
                <a:schemeClr val="dk2"/>
              </a:buClr>
              <a:buSzPts val="2100"/>
              <a:buChar char="■"/>
              <a:defRPr sz="2100">
                <a:solidFill>
                  <a:schemeClr val="dk2"/>
                </a:solidFill>
              </a:defRPr>
            </a:lvl3pPr>
            <a:lvl4pPr lvl="3" algn="ctr" rtl="0">
              <a:lnSpc>
                <a:spcPct val="100000"/>
              </a:lnSpc>
              <a:spcBef>
                <a:spcPts val="0"/>
              </a:spcBef>
              <a:spcAft>
                <a:spcPts val="0"/>
              </a:spcAft>
              <a:buClr>
                <a:schemeClr val="dk2"/>
              </a:buClr>
              <a:buSzPts val="2100"/>
              <a:buChar char="●"/>
              <a:defRPr sz="2100">
                <a:solidFill>
                  <a:schemeClr val="dk2"/>
                </a:solidFill>
              </a:defRPr>
            </a:lvl4pPr>
            <a:lvl5pPr lvl="4" algn="ctr" rtl="0">
              <a:lnSpc>
                <a:spcPct val="100000"/>
              </a:lnSpc>
              <a:spcBef>
                <a:spcPts val="0"/>
              </a:spcBef>
              <a:spcAft>
                <a:spcPts val="0"/>
              </a:spcAft>
              <a:buClr>
                <a:schemeClr val="dk2"/>
              </a:buClr>
              <a:buSzPts val="2100"/>
              <a:buChar char="○"/>
              <a:defRPr sz="2100">
                <a:solidFill>
                  <a:schemeClr val="dk2"/>
                </a:solidFill>
              </a:defRPr>
            </a:lvl5pPr>
            <a:lvl6pPr lvl="5" algn="ctr" rtl="0">
              <a:lnSpc>
                <a:spcPct val="100000"/>
              </a:lnSpc>
              <a:spcBef>
                <a:spcPts val="0"/>
              </a:spcBef>
              <a:spcAft>
                <a:spcPts val="0"/>
              </a:spcAft>
              <a:buClr>
                <a:schemeClr val="dk2"/>
              </a:buClr>
              <a:buSzPts val="2100"/>
              <a:buChar char="■"/>
              <a:defRPr sz="2100">
                <a:solidFill>
                  <a:schemeClr val="dk2"/>
                </a:solidFill>
              </a:defRPr>
            </a:lvl6pPr>
            <a:lvl7pPr lvl="6" algn="ctr" rtl="0">
              <a:lnSpc>
                <a:spcPct val="100000"/>
              </a:lnSpc>
              <a:spcBef>
                <a:spcPts val="0"/>
              </a:spcBef>
              <a:spcAft>
                <a:spcPts val="0"/>
              </a:spcAft>
              <a:buClr>
                <a:schemeClr val="dk2"/>
              </a:buClr>
              <a:buSzPts val="2100"/>
              <a:buChar char="●"/>
              <a:defRPr sz="2100">
                <a:solidFill>
                  <a:schemeClr val="dk2"/>
                </a:solidFill>
              </a:defRPr>
            </a:lvl7pPr>
            <a:lvl8pPr lvl="7" algn="ctr" rtl="0">
              <a:lnSpc>
                <a:spcPct val="100000"/>
              </a:lnSpc>
              <a:spcBef>
                <a:spcPts val="0"/>
              </a:spcBef>
              <a:spcAft>
                <a:spcPts val="0"/>
              </a:spcAft>
              <a:buClr>
                <a:schemeClr val="dk2"/>
              </a:buClr>
              <a:buSzPts val="2100"/>
              <a:buChar char="○"/>
              <a:defRPr sz="2100">
                <a:solidFill>
                  <a:schemeClr val="dk2"/>
                </a:solidFill>
              </a:defRPr>
            </a:lvl8pPr>
            <a:lvl9pPr lvl="8" algn="ctr" rtl="0">
              <a:lnSpc>
                <a:spcPct val="100000"/>
              </a:lnSpc>
              <a:spcBef>
                <a:spcPts val="0"/>
              </a:spcBef>
              <a:spcAft>
                <a:spcPts val="0"/>
              </a:spcAft>
              <a:buClr>
                <a:schemeClr val="dk2"/>
              </a:buClr>
              <a:buSzPts val="2100"/>
              <a:buChar char="■"/>
              <a:defRPr sz="2100">
                <a:solidFill>
                  <a:schemeClr val="dk2"/>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p:cSld name="BLANK_1_1_1">
    <p:spTree>
      <p:nvGrpSpPr>
        <p:cNvPr id="1" name="Shape 447"/>
        <p:cNvGrpSpPr/>
        <p:nvPr/>
      </p:nvGrpSpPr>
      <p:grpSpPr>
        <a:xfrm>
          <a:off x="0" y="0"/>
          <a:ext cx="0" cy="0"/>
          <a:chOff x="0" y="0"/>
          <a:chExt cx="0" cy="0"/>
        </a:xfrm>
      </p:grpSpPr>
      <p:sp>
        <p:nvSpPr>
          <p:cNvPr id="448" name="Google Shape;448;p16"/>
          <p:cNvSpPr txBox="1">
            <a:spLocks noGrp="1"/>
          </p:cNvSpPr>
          <p:nvPr>
            <p:ph type="subTitle" idx="1"/>
          </p:nvPr>
        </p:nvSpPr>
        <p:spPr>
          <a:xfrm>
            <a:off x="1609475" y="1590050"/>
            <a:ext cx="2572800" cy="39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449" name="Google Shape;449;p16"/>
          <p:cNvSpPr txBox="1">
            <a:spLocks noGrp="1"/>
          </p:cNvSpPr>
          <p:nvPr>
            <p:ph type="subTitle" idx="2"/>
          </p:nvPr>
        </p:nvSpPr>
        <p:spPr>
          <a:xfrm>
            <a:off x="4961675" y="1574175"/>
            <a:ext cx="2572800" cy="39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450" name="Google Shape;450;p16"/>
          <p:cNvSpPr txBox="1">
            <a:spLocks noGrp="1"/>
          </p:cNvSpPr>
          <p:nvPr>
            <p:ph type="title" hasCustomPrompt="1"/>
          </p:nvPr>
        </p:nvSpPr>
        <p:spPr>
          <a:xfrm>
            <a:off x="1443163" y="1015325"/>
            <a:ext cx="29055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6000">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451" name="Google Shape;451;p16"/>
          <p:cNvSpPr txBox="1">
            <a:spLocks noGrp="1"/>
          </p:cNvSpPr>
          <p:nvPr>
            <p:ph type="title" idx="3" hasCustomPrompt="1"/>
          </p:nvPr>
        </p:nvSpPr>
        <p:spPr>
          <a:xfrm>
            <a:off x="4795325" y="1015325"/>
            <a:ext cx="29055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6000">
                <a:solidFill>
                  <a:schemeClr val="l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452" name="Google Shape;452;p16"/>
          <p:cNvSpPr/>
          <p:nvPr/>
        </p:nvSpPr>
        <p:spPr>
          <a:xfrm>
            <a:off x="-10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 name="Google Shape;453;p16"/>
          <p:cNvGrpSpPr/>
          <p:nvPr/>
        </p:nvGrpSpPr>
        <p:grpSpPr>
          <a:xfrm>
            <a:off x="282850" y="93575"/>
            <a:ext cx="8731325" cy="4857400"/>
            <a:chOff x="282850" y="93575"/>
            <a:chExt cx="8731325" cy="4857400"/>
          </a:xfrm>
        </p:grpSpPr>
        <p:grpSp>
          <p:nvGrpSpPr>
            <p:cNvPr id="454" name="Google Shape;454;p16"/>
            <p:cNvGrpSpPr/>
            <p:nvPr/>
          </p:nvGrpSpPr>
          <p:grpSpPr>
            <a:xfrm>
              <a:off x="282850" y="93575"/>
              <a:ext cx="8731325" cy="4857400"/>
              <a:chOff x="282850" y="93575"/>
              <a:chExt cx="8731325" cy="4857400"/>
            </a:xfrm>
          </p:grpSpPr>
          <p:sp>
            <p:nvSpPr>
              <p:cNvPr id="455" name="Google Shape;455;p16"/>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6"/>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6"/>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6"/>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6"/>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6"/>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6"/>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6"/>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6"/>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6"/>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6"/>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6"/>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6"/>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6"/>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6"/>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6"/>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6"/>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6"/>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6"/>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6"/>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6"/>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6"/>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 name="Google Shape;477;p16"/>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6"/>
            <p:cNvSpPr/>
            <p:nvPr/>
          </p:nvSpPr>
          <p:spPr>
            <a:xfrm>
              <a:off x="3371938" y="1822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6"/>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BLANK_1_1_1_1">
    <p:spTree>
      <p:nvGrpSpPr>
        <p:cNvPr id="1" name="Shape 480"/>
        <p:cNvGrpSpPr/>
        <p:nvPr/>
      </p:nvGrpSpPr>
      <p:grpSpPr>
        <a:xfrm>
          <a:off x="0" y="0"/>
          <a:ext cx="0" cy="0"/>
          <a:chOff x="0" y="0"/>
          <a:chExt cx="0" cy="0"/>
        </a:xfrm>
      </p:grpSpPr>
      <p:sp>
        <p:nvSpPr>
          <p:cNvPr id="481" name="Google Shape;481;p17"/>
          <p:cNvSpPr/>
          <p:nvPr/>
        </p:nvSpPr>
        <p:spPr>
          <a:xfrm>
            <a:off x="0" y="421020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7"/>
          <p:cNvSpPr txBox="1">
            <a:spLocks noGrp="1"/>
          </p:cNvSpPr>
          <p:nvPr>
            <p:ph type="title"/>
          </p:nvPr>
        </p:nvSpPr>
        <p:spPr>
          <a:xfrm>
            <a:off x="734375" y="1664025"/>
            <a:ext cx="23088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83" name="Google Shape;483;p17"/>
          <p:cNvSpPr txBox="1">
            <a:spLocks noGrp="1"/>
          </p:cNvSpPr>
          <p:nvPr>
            <p:ph type="subTitle" idx="1"/>
          </p:nvPr>
        </p:nvSpPr>
        <p:spPr>
          <a:xfrm>
            <a:off x="710225" y="2326475"/>
            <a:ext cx="23571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84" name="Google Shape;484;p17"/>
          <p:cNvSpPr txBox="1">
            <a:spLocks noGrp="1"/>
          </p:cNvSpPr>
          <p:nvPr>
            <p:ph type="title" idx="2"/>
          </p:nvPr>
        </p:nvSpPr>
        <p:spPr>
          <a:xfrm>
            <a:off x="6079078" y="1664025"/>
            <a:ext cx="23571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85" name="Google Shape;485;p17"/>
          <p:cNvSpPr txBox="1">
            <a:spLocks noGrp="1"/>
          </p:cNvSpPr>
          <p:nvPr>
            <p:ph type="subTitle" idx="3"/>
          </p:nvPr>
        </p:nvSpPr>
        <p:spPr>
          <a:xfrm>
            <a:off x="6103250" y="2326475"/>
            <a:ext cx="23088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86" name="Google Shape;486;p17"/>
          <p:cNvSpPr txBox="1">
            <a:spLocks noGrp="1"/>
          </p:cNvSpPr>
          <p:nvPr>
            <p:ph type="title" idx="4"/>
          </p:nvPr>
        </p:nvSpPr>
        <p:spPr>
          <a:xfrm>
            <a:off x="3393819" y="3275600"/>
            <a:ext cx="23571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87" name="Google Shape;487;p17"/>
          <p:cNvSpPr txBox="1">
            <a:spLocks noGrp="1"/>
          </p:cNvSpPr>
          <p:nvPr>
            <p:ph type="subTitle" idx="5"/>
          </p:nvPr>
        </p:nvSpPr>
        <p:spPr>
          <a:xfrm>
            <a:off x="3393825" y="3938050"/>
            <a:ext cx="23571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88" name="Google Shape;488;p17"/>
          <p:cNvSpPr txBox="1">
            <a:spLocks noGrp="1"/>
          </p:cNvSpPr>
          <p:nvPr>
            <p:ph type="title" idx="6"/>
          </p:nvPr>
        </p:nvSpPr>
        <p:spPr>
          <a:xfrm>
            <a:off x="3393819" y="1664025"/>
            <a:ext cx="23571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89" name="Google Shape;489;p17"/>
          <p:cNvSpPr txBox="1">
            <a:spLocks noGrp="1"/>
          </p:cNvSpPr>
          <p:nvPr>
            <p:ph type="subTitle" idx="7"/>
          </p:nvPr>
        </p:nvSpPr>
        <p:spPr>
          <a:xfrm>
            <a:off x="3393825" y="2326475"/>
            <a:ext cx="23571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90" name="Google Shape;490;p17"/>
          <p:cNvSpPr txBox="1">
            <a:spLocks noGrp="1"/>
          </p:cNvSpPr>
          <p:nvPr>
            <p:ph type="title" idx="8"/>
          </p:nvPr>
        </p:nvSpPr>
        <p:spPr>
          <a:xfrm>
            <a:off x="734375" y="3275600"/>
            <a:ext cx="23088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91" name="Google Shape;491;p17"/>
          <p:cNvSpPr txBox="1">
            <a:spLocks noGrp="1"/>
          </p:cNvSpPr>
          <p:nvPr>
            <p:ph type="subTitle" idx="9"/>
          </p:nvPr>
        </p:nvSpPr>
        <p:spPr>
          <a:xfrm>
            <a:off x="710225" y="3938050"/>
            <a:ext cx="23571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92" name="Google Shape;492;p17"/>
          <p:cNvSpPr txBox="1">
            <a:spLocks noGrp="1"/>
          </p:cNvSpPr>
          <p:nvPr>
            <p:ph type="title" idx="13"/>
          </p:nvPr>
        </p:nvSpPr>
        <p:spPr>
          <a:xfrm>
            <a:off x="6079078" y="3275600"/>
            <a:ext cx="23571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93" name="Google Shape;493;p17"/>
          <p:cNvSpPr txBox="1">
            <a:spLocks noGrp="1"/>
          </p:cNvSpPr>
          <p:nvPr>
            <p:ph type="subTitle" idx="14"/>
          </p:nvPr>
        </p:nvSpPr>
        <p:spPr>
          <a:xfrm>
            <a:off x="6103250" y="3938050"/>
            <a:ext cx="23088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grpSp>
        <p:nvGrpSpPr>
          <p:cNvPr id="494" name="Google Shape;494;p17"/>
          <p:cNvGrpSpPr/>
          <p:nvPr/>
        </p:nvGrpSpPr>
        <p:grpSpPr>
          <a:xfrm>
            <a:off x="282950" y="87325"/>
            <a:ext cx="8731325" cy="4857400"/>
            <a:chOff x="282850" y="93575"/>
            <a:chExt cx="8731325" cy="4857400"/>
          </a:xfrm>
        </p:grpSpPr>
        <p:grpSp>
          <p:nvGrpSpPr>
            <p:cNvPr id="495" name="Google Shape;495;p17"/>
            <p:cNvGrpSpPr/>
            <p:nvPr/>
          </p:nvGrpSpPr>
          <p:grpSpPr>
            <a:xfrm>
              <a:off x="282850" y="93575"/>
              <a:ext cx="8731325" cy="4857400"/>
              <a:chOff x="282850" y="93575"/>
              <a:chExt cx="8731325" cy="4857400"/>
            </a:xfrm>
          </p:grpSpPr>
          <p:sp>
            <p:nvSpPr>
              <p:cNvPr id="496" name="Google Shape;496;p17"/>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7"/>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7"/>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7"/>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7"/>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7"/>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7"/>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7"/>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7"/>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7"/>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7"/>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7"/>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7"/>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7"/>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7"/>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7"/>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7"/>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7"/>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7"/>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7"/>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7"/>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7"/>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 name="Google Shape;518;p17"/>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7"/>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 name="Google Shape;520;p17"/>
          <p:cNvSpPr txBox="1">
            <a:spLocks noGrp="1"/>
          </p:cNvSpPr>
          <p:nvPr>
            <p:ph type="title" idx="15"/>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BLANK_1_1_1_1_2">
    <p:spTree>
      <p:nvGrpSpPr>
        <p:cNvPr id="1" name="Shape 521"/>
        <p:cNvGrpSpPr/>
        <p:nvPr/>
      </p:nvGrpSpPr>
      <p:grpSpPr>
        <a:xfrm>
          <a:off x="0" y="0"/>
          <a:ext cx="0" cy="0"/>
          <a:chOff x="0" y="0"/>
          <a:chExt cx="0" cy="0"/>
        </a:xfrm>
      </p:grpSpPr>
      <p:sp>
        <p:nvSpPr>
          <p:cNvPr id="522" name="Google Shape;522;p18"/>
          <p:cNvSpPr txBox="1">
            <a:spLocks noGrp="1"/>
          </p:cNvSpPr>
          <p:nvPr>
            <p:ph type="title"/>
          </p:nvPr>
        </p:nvSpPr>
        <p:spPr>
          <a:xfrm>
            <a:off x="1742775" y="1684622"/>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2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23" name="Google Shape;523;p18"/>
          <p:cNvSpPr txBox="1">
            <a:spLocks noGrp="1"/>
          </p:cNvSpPr>
          <p:nvPr>
            <p:ph type="subTitle" idx="1"/>
          </p:nvPr>
        </p:nvSpPr>
        <p:spPr>
          <a:xfrm>
            <a:off x="1367325" y="2028331"/>
            <a:ext cx="25923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524" name="Google Shape;524;p18"/>
          <p:cNvSpPr txBox="1">
            <a:spLocks noGrp="1"/>
          </p:cNvSpPr>
          <p:nvPr>
            <p:ph type="title" idx="2"/>
          </p:nvPr>
        </p:nvSpPr>
        <p:spPr>
          <a:xfrm>
            <a:off x="5559827" y="371481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400"/>
              <a:buNone/>
              <a:defRPr sz="2400" i="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25" name="Google Shape;525;p18"/>
          <p:cNvSpPr txBox="1">
            <a:spLocks noGrp="1"/>
          </p:cNvSpPr>
          <p:nvPr>
            <p:ph type="subTitle" idx="3"/>
          </p:nvPr>
        </p:nvSpPr>
        <p:spPr>
          <a:xfrm>
            <a:off x="5184375" y="4062458"/>
            <a:ext cx="25923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526" name="Google Shape;526;p18"/>
          <p:cNvSpPr txBox="1">
            <a:spLocks noGrp="1"/>
          </p:cNvSpPr>
          <p:nvPr>
            <p:ph type="title" idx="4"/>
          </p:nvPr>
        </p:nvSpPr>
        <p:spPr>
          <a:xfrm>
            <a:off x="5559827" y="1684622"/>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2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27" name="Google Shape;527;p18"/>
          <p:cNvSpPr txBox="1">
            <a:spLocks noGrp="1"/>
          </p:cNvSpPr>
          <p:nvPr>
            <p:ph type="subTitle" idx="5"/>
          </p:nvPr>
        </p:nvSpPr>
        <p:spPr>
          <a:xfrm>
            <a:off x="5184375" y="2028331"/>
            <a:ext cx="25923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528" name="Google Shape;528;p18"/>
          <p:cNvSpPr txBox="1">
            <a:spLocks noGrp="1"/>
          </p:cNvSpPr>
          <p:nvPr>
            <p:ph type="title" idx="6"/>
          </p:nvPr>
        </p:nvSpPr>
        <p:spPr>
          <a:xfrm>
            <a:off x="1742775" y="371481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400"/>
              <a:buNone/>
              <a:defRPr sz="2400" i="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29" name="Google Shape;529;p18"/>
          <p:cNvSpPr txBox="1">
            <a:spLocks noGrp="1"/>
          </p:cNvSpPr>
          <p:nvPr>
            <p:ph type="subTitle" idx="7"/>
          </p:nvPr>
        </p:nvSpPr>
        <p:spPr>
          <a:xfrm>
            <a:off x="1367325" y="4062458"/>
            <a:ext cx="25923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530" name="Google Shape;530;p18"/>
          <p:cNvSpPr/>
          <p:nvPr/>
        </p:nvSpPr>
        <p:spPr>
          <a:xfrm>
            <a:off x="-10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 name="Google Shape;531;p18"/>
          <p:cNvGrpSpPr/>
          <p:nvPr/>
        </p:nvGrpSpPr>
        <p:grpSpPr>
          <a:xfrm>
            <a:off x="282850" y="93575"/>
            <a:ext cx="8731325" cy="4857400"/>
            <a:chOff x="282850" y="93575"/>
            <a:chExt cx="8731325" cy="4857400"/>
          </a:xfrm>
        </p:grpSpPr>
        <p:grpSp>
          <p:nvGrpSpPr>
            <p:cNvPr id="532" name="Google Shape;532;p18"/>
            <p:cNvGrpSpPr/>
            <p:nvPr/>
          </p:nvGrpSpPr>
          <p:grpSpPr>
            <a:xfrm>
              <a:off x="282850" y="93575"/>
              <a:ext cx="8731325" cy="4857400"/>
              <a:chOff x="282850" y="93575"/>
              <a:chExt cx="8731325" cy="4857400"/>
            </a:xfrm>
          </p:grpSpPr>
          <p:sp>
            <p:nvSpPr>
              <p:cNvPr id="533" name="Google Shape;533;p18"/>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8"/>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8"/>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8"/>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8"/>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8"/>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8"/>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8"/>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8"/>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8"/>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8"/>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8"/>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8"/>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8"/>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8"/>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8"/>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8"/>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8"/>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8"/>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8"/>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8"/>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 name="Google Shape;554;p18"/>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 name="Google Shape;555;p18"/>
          <p:cNvSpPr txBox="1">
            <a:spLocks noGrp="1"/>
          </p:cNvSpPr>
          <p:nvPr>
            <p:ph type="title" idx="8"/>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
  <p:cSld name="SECTION_HEADER_1">
    <p:spTree>
      <p:nvGrpSpPr>
        <p:cNvPr id="1" name="Shape 556"/>
        <p:cNvGrpSpPr/>
        <p:nvPr/>
      </p:nvGrpSpPr>
      <p:grpSpPr>
        <a:xfrm>
          <a:off x="0" y="0"/>
          <a:ext cx="0" cy="0"/>
          <a:chOff x="0" y="0"/>
          <a:chExt cx="0" cy="0"/>
        </a:xfrm>
      </p:grpSpPr>
      <p:sp>
        <p:nvSpPr>
          <p:cNvPr id="557" name="Google Shape;557;p19"/>
          <p:cNvSpPr txBox="1">
            <a:spLocks noGrp="1"/>
          </p:cNvSpPr>
          <p:nvPr>
            <p:ph type="title"/>
          </p:nvPr>
        </p:nvSpPr>
        <p:spPr>
          <a:xfrm>
            <a:off x="5294863" y="2500075"/>
            <a:ext cx="29718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36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558" name="Google Shape;558;p19"/>
          <p:cNvSpPr txBox="1">
            <a:spLocks noGrp="1"/>
          </p:cNvSpPr>
          <p:nvPr>
            <p:ph type="subTitle" idx="1"/>
          </p:nvPr>
        </p:nvSpPr>
        <p:spPr>
          <a:xfrm>
            <a:off x="4637563" y="3198994"/>
            <a:ext cx="3629100" cy="332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400">
                <a:solidFill>
                  <a:srgbClr val="FFFFFF"/>
                </a:solidFill>
                <a:latin typeface="Dosis ExtraLight"/>
                <a:ea typeface="Dosis ExtraLight"/>
                <a:cs typeface="Dosis ExtraLight"/>
                <a:sym typeface="Dosis ExtraLight"/>
              </a:defRPr>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sp>
        <p:nvSpPr>
          <p:cNvPr id="559" name="Google Shape;559;p19"/>
          <p:cNvSpPr txBox="1">
            <a:spLocks noGrp="1"/>
          </p:cNvSpPr>
          <p:nvPr>
            <p:ph type="title" idx="2" hasCustomPrompt="1"/>
          </p:nvPr>
        </p:nvSpPr>
        <p:spPr>
          <a:xfrm>
            <a:off x="5961463" y="1038200"/>
            <a:ext cx="2305200" cy="133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2000"/>
              <a:buNone/>
              <a:defRPr sz="96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560" name="Google Shape;560;p19"/>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 name="Google Shape;561;p19"/>
          <p:cNvGrpSpPr/>
          <p:nvPr/>
        </p:nvGrpSpPr>
        <p:grpSpPr>
          <a:xfrm>
            <a:off x="282850" y="93575"/>
            <a:ext cx="8731325" cy="4857400"/>
            <a:chOff x="282850" y="93575"/>
            <a:chExt cx="8731325" cy="4857400"/>
          </a:xfrm>
        </p:grpSpPr>
        <p:grpSp>
          <p:nvGrpSpPr>
            <p:cNvPr id="562" name="Google Shape;562;p19"/>
            <p:cNvGrpSpPr/>
            <p:nvPr/>
          </p:nvGrpSpPr>
          <p:grpSpPr>
            <a:xfrm>
              <a:off x="282850" y="93575"/>
              <a:ext cx="8731325" cy="4857400"/>
              <a:chOff x="282850" y="93575"/>
              <a:chExt cx="8731325" cy="4857400"/>
            </a:xfrm>
          </p:grpSpPr>
          <p:sp>
            <p:nvSpPr>
              <p:cNvPr id="563" name="Google Shape;563;p19"/>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9"/>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9"/>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9"/>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9"/>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9"/>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9"/>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9"/>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9"/>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9"/>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9"/>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9"/>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9"/>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9"/>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9"/>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9"/>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9"/>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9"/>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9"/>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9"/>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9"/>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9"/>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 name="Google Shape;585;p19"/>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9"/>
            <p:cNvSpPr/>
            <p:nvPr/>
          </p:nvSpPr>
          <p:spPr>
            <a:xfrm>
              <a:off x="3371938" y="1822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9"/>
            <p:cNvSpPr/>
            <p:nvPr/>
          </p:nvSpPr>
          <p:spPr>
            <a:xfrm>
              <a:off x="1790788" y="1476738"/>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9"/>
            <p:cNvSpPr/>
            <p:nvPr/>
          </p:nvSpPr>
          <p:spPr>
            <a:xfrm>
              <a:off x="7477213" y="29784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9"/>
            <p:cNvSpPr/>
            <p:nvPr/>
          </p:nvSpPr>
          <p:spPr>
            <a:xfrm>
              <a:off x="7267663" y="182201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9"/>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
  <p:cSld name="BLANK_1_1_1_1_1">
    <p:spTree>
      <p:nvGrpSpPr>
        <p:cNvPr id="1" name="Shape 591"/>
        <p:cNvGrpSpPr/>
        <p:nvPr/>
      </p:nvGrpSpPr>
      <p:grpSpPr>
        <a:xfrm>
          <a:off x="0" y="0"/>
          <a:ext cx="0" cy="0"/>
          <a:chOff x="0" y="0"/>
          <a:chExt cx="0" cy="0"/>
        </a:xfrm>
      </p:grpSpPr>
      <p:sp>
        <p:nvSpPr>
          <p:cNvPr id="592" name="Google Shape;592;p20"/>
          <p:cNvSpPr txBox="1">
            <a:spLocks noGrp="1"/>
          </p:cNvSpPr>
          <p:nvPr>
            <p:ph type="title"/>
          </p:nvPr>
        </p:nvSpPr>
        <p:spPr>
          <a:xfrm>
            <a:off x="2934650" y="1810800"/>
            <a:ext cx="1350300" cy="1345500"/>
          </a:xfrm>
          <a:prstGeom prst="rect">
            <a:avLst/>
          </a:prstGeom>
          <a:noFill/>
          <a:ln>
            <a:noFill/>
          </a:ln>
        </p:spPr>
        <p:txBody>
          <a:bodyPr spcFirstLastPara="1" wrap="square" lIns="0" tIns="0" rIns="72000" bIns="0" anchor="b" anchorCtr="0">
            <a:noAutofit/>
          </a:bodyPr>
          <a:lstStyle>
            <a:lvl1pPr lvl="0" algn="r" rtl="0">
              <a:spcBef>
                <a:spcPts val="0"/>
              </a:spcBef>
              <a:spcAft>
                <a:spcPts val="0"/>
              </a:spcAft>
              <a:buSzPts val="2200"/>
              <a:buNone/>
              <a:defRPr sz="3600" i="0"/>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endParaRPr/>
          </a:p>
        </p:txBody>
      </p:sp>
      <p:sp>
        <p:nvSpPr>
          <p:cNvPr id="593" name="Google Shape;593;p20"/>
          <p:cNvSpPr txBox="1">
            <a:spLocks noGrp="1"/>
          </p:cNvSpPr>
          <p:nvPr>
            <p:ph type="subTitle" idx="1"/>
          </p:nvPr>
        </p:nvSpPr>
        <p:spPr>
          <a:xfrm>
            <a:off x="2360975" y="3168745"/>
            <a:ext cx="1923900" cy="888300"/>
          </a:xfrm>
          <a:prstGeom prst="rect">
            <a:avLst/>
          </a:prstGeom>
        </p:spPr>
        <p:txBody>
          <a:bodyPr spcFirstLastPara="1" wrap="square" lIns="91425" tIns="91425" rIns="72000" bIns="91425" anchor="t" anchorCtr="0">
            <a:noAutofit/>
          </a:bodyPr>
          <a:lstStyle>
            <a:lvl1pPr lvl="0" algn="r" rtl="0">
              <a:lnSpc>
                <a:spcPct val="100000"/>
              </a:lnSpc>
              <a:spcBef>
                <a:spcPts val="0"/>
              </a:spcBef>
              <a:spcAft>
                <a:spcPts val="0"/>
              </a:spcAft>
              <a:buNone/>
              <a:defRPr/>
            </a:lvl1pPr>
            <a:lvl2pPr lvl="1" algn="r" rtl="0">
              <a:lnSpc>
                <a:spcPct val="100000"/>
              </a:lnSpc>
              <a:spcBef>
                <a:spcPts val="1600"/>
              </a:spcBef>
              <a:spcAft>
                <a:spcPts val="0"/>
              </a:spcAft>
              <a:buNone/>
              <a:defRPr/>
            </a:lvl2pPr>
            <a:lvl3pPr lvl="2" algn="r" rtl="0">
              <a:lnSpc>
                <a:spcPct val="100000"/>
              </a:lnSpc>
              <a:spcBef>
                <a:spcPts val="1600"/>
              </a:spcBef>
              <a:spcAft>
                <a:spcPts val="0"/>
              </a:spcAft>
              <a:buNone/>
              <a:defRPr/>
            </a:lvl3pPr>
            <a:lvl4pPr lvl="3" algn="r" rtl="0">
              <a:lnSpc>
                <a:spcPct val="100000"/>
              </a:lnSpc>
              <a:spcBef>
                <a:spcPts val="1600"/>
              </a:spcBef>
              <a:spcAft>
                <a:spcPts val="0"/>
              </a:spcAft>
              <a:buNone/>
              <a:defRPr/>
            </a:lvl4pPr>
            <a:lvl5pPr lvl="4" algn="r" rtl="0">
              <a:lnSpc>
                <a:spcPct val="100000"/>
              </a:lnSpc>
              <a:spcBef>
                <a:spcPts val="1600"/>
              </a:spcBef>
              <a:spcAft>
                <a:spcPts val="0"/>
              </a:spcAft>
              <a:buNone/>
              <a:defRPr/>
            </a:lvl5pPr>
            <a:lvl6pPr lvl="5" algn="r" rtl="0">
              <a:lnSpc>
                <a:spcPct val="100000"/>
              </a:lnSpc>
              <a:spcBef>
                <a:spcPts val="1600"/>
              </a:spcBef>
              <a:spcAft>
                <a:spcPts val="0"/>
              </a:spcAft>
              <a:buNone/>
              <a:defRPr/>
            </a:lvl6pPr>
            <a:lvl7pPr lvl="6" algn="r" rtl="0">
              <a:lnSpc>
                <a:spcPct val="100000"/>
              </a:lnSpc>
              <a:spcBef>
                <a:spcPts val="1600"/>
              </a:spcBef>
              <a:spcAft>
                <a:spcPts val="0"/>
              </a:spcAft>
              <a:buNone/>
              <a:defRPr/>
            </a:lvl7pPr>
            <a:lvl8pPr lvl="7" algn="r" rtl="0">
              <a:lnSpc>
                <a:spcPct val="100000"/>
              </a:lnSpc>
              <a:spcBef>
                <a:spcPts val="1600"/>
              </a:spcBef>
              <a:spcAft>
                <a:spcPts val="0"/>
              </a:spcAft>
              <a:buNone/>
              <a:defRPr/>
            </a:lvl8pPr>
            <a:lvl9pPr lvl="8" algn="r" rtl="0">
              <a:lnSpc>
                <a:spcPct val="100000"/>
              </a:lnSpc>
              <a:spcBef>
                <a:spcPts val="1600"/>
              </a:spcBef>
              <a:spcAft>
                <a:spcPts val="1600"/>
              </a:spcAft>
              <a:buNone/>
              <a:defRPr/>
            </a:lvl9pPr>
          </a:lstStyle>
          <a:p>
            <a:endParaRPr/>
          </a:p>
        </p:txBody>
      </p:sp>
      <p:sp>
        <p:nvSpPr>
          <p:cNvPr id="594" name="Google Shape;594;p20"/>
          <p:cNvSpPr/>
          <p:nvPr/>
        </p:nvSpPr>
        <p:spPr>
          <a:xfrm>
            <a:off x="-10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 name="Google Shape;595;p20"/>
          <p:cNvGrpSpPr/>
          <p:nvPr/>
        </p:nvGrpSpPr>
        <p:grpSpPr>
          <a:xfrm>
            <a:off x="282850" y="93575"/>
            <a:ext cx="8731325" cy="4857400"/>
            <a:chOff x="282850" y="93575"/>
            <a:chExt cx="8731325" cy="4857400"/>
          </a:xfrm>
        </p:grpSpPr>
        <p:grpSp>
          <p:nvGrpSpPr>
            <p:cNvPr id="596" name="Google Shape;596;p20"/>
            <p:cNvGrpSpPr/>
            <p:nvPr/>
          </p:nvGrpSpPr>
          <p:grpSpPr>
            <a:xfrm>
              <a:off x="282850" y="93575"/>
              <a:ext cx="8731325" cy="4857400"/>
              <a:chOff x="282850" y="93575"/>
              <a:chExt cx="8731325" cy="4857400"/>
            </a:xfrm>
          </p:grpSpPr>
          <p:sp>
            <p:nvSpPr>
              <p:cNvPr id="597" name="Google Shape;597;p20"/>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0"/>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0"/>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0"/>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0"/>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0"/>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0"/>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0"/>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0"/>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0"/>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0"/>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0"/>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0"/>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0"/>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0"/>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0"/>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0"/>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0"/>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0"/>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0"/>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0"/>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0"/>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 name="Google Shape;619;p20"/>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0"/>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BLANK_1_1_1_1_1_1">
    <p:spTree>
      <p:nvGrpSpPr>
        <p:cNvPr id="1" name="Shape 621"/>
        <p:cNvGrpSpPr/>
        <p:nvPr/>
      </p:nvGrpSpPr>
      <p:grpSpPr>
        <a:xfrm>
          <a:off x="0" y="0"/>
          <a:ext cx="0" cy="0"/>
          <a:chOff x="0" y="0"/>
          <a:chExt cx="0" cy="0"/>
        </a:xfrm>
      </p:grpSpPr>
      <p:grpSp>
        <p:nvGrpSpPr>
          <p:cNvPr id="622" name="Google Shape;622;p21"/>
          <p:cNvGrpSpPr/>
          <p:nvPr/>
        </p:nvGrpSpPr>
        <p:grpSpPr>
          <a:xfrm>
            <a:off x="0" y="93575"/>
            <a:ext cx="9144000" cy="5056175"/>
            <a:chOff x="0" y="93575"/>
            <a:chExt cx="9144000" cy="5056175"/>
          </a:xfrm>
        </p:grpSpPr>
        <p:sp>
          <p:nvSpPr>
            <p:cNvPr id="623" name="Google Shape;623;p21"/>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 name="Google Shape;624;p21"/>
            <p:cNvGrpSpPr/>
            <p:nvPr/>
          </p:nvGrpSpPr>
          <p:grpSpPr>
            <a:xfrm>
              <a:off x="282850" y="93575"/>
              <a:ext cx="8731325" cy="4857400"/>
              <a:chOff x="282850" y="93575"/>
              <a:chExt cx="8731325" cy="4857400"/>
            </a:xfrm>
          </p:grpSpPr>
          <p:grpSp>
            <p:nvGrpSpPr>
              <p:cNvPr id="625" name="Google Shape;625;p21"/>
              <p:cNvGrpSpPr/>
              <p:nvPr/>
            </p:nvGrpSpPr>
            <p:grpSpPr>
              <a:xfrm>
                <a:off x="282850" y="93575"/>
                <a:ext cx="8731325" cy="4857400"/>
                <a:chOff x="282850" y="93575"/>
                <a:chExt cx="8731325" cy="4857400"/>
              </a:xfrm>
            </p:grpSpPr>
            <p:sp>
              <p:nvSpPr>
                <p:cNvPr id="626" name="Google Shape;626;p21"/>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1"/>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1"/>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1"/>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1"/>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1"/>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1"/>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1"/>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1"/>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1"/>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1"/>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1"/>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1"/>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1"/>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1"/>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1"/>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1"/>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1"/>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1"/>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1"/>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1"/>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1"/>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21"/>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1"/>
              <p:cNvSpPr/>
              <p:nvPr/>
            </p:nvSpPr>
            <p:spPr>
              <a:xfrm>
                <a:off x="3371938" y="1822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1"/>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51" name="Google Shape;651;p21"/>
          <p:cNvSpPr txBox="1">
            <a:spLocks noGrp="1"/>
          </p:cNvSpPr>
          <p:nvPr>
            <p:ph type="title"/>
          </p:nvPr>
        </p:nvSpPr>
        <p:spPr>
          <a:xfrm>
            <a:off x="5238250" y="1810800"/>
            <a:ext cx="1350300" cy="1345500"/>
          </a:xfrm>
          <a:prstGeom prst="rect">
            <a:avLst/>
          </a:prstGeom>
          <a:noFill/>
          <a:ln>
            <a:noFill/>
          </a:ln>
        </p:spPr>
        <p:txBody>
          <a:bodyPr spcFirstLastPara="1" wrap="square" lIns="91425" tIns="0" rIns="0" bIns="0" anchor="b" anchorCtr="0">
            <a:noAutofit/>
          </a:bodyPr>
          <a:lstStyle>
            <a:lvl1pPr lvl="0" rtl="0">
              <a:spcBef>
                <a:spcPts val="0"/>
              </a:spcBef>
              <a:spcAft>
                <a:spcPts val="0"/>
              </a:spcAft>
              <a:buSzPts val="2200"/>
              <a:buNone/>
              <a:defRPr sz="3600" i="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652" name="Google Shape;652;p21"/>
          <p:cNvSpPr txBox="1">
            <a:spLocks noGrp="1"/>
          </p:cNvSpPr>
          <p:nvPr>
            <p:ph type="subTitle" idx="1"/>
          </p:nvPr>
        </p:nvSpPr>
        <p:spPr>
          <a:xfrm>
            <a:off x="5238250" y="3168745"/>
            <a:ext cx="1923900" cy="888300"/>
          </a:xfrm>
          <a:prstGeom prst="rect">
            <a:avLst/>
          </a:prstGeom>
        </p:spPr>
        <p:txBody>
          <a:bodyPr spcFirstLastPara="1" wrap="square" lIns="91425" tIns="91425" rIns="0" bIns="91425" anchor="t"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6"/>
        <p:cNvGrpSpPr/>
        <p:nvPr/>
      </p:nvGrpSpPr>
      <p:grpSpPr>
        <a:xfrm>
          <a:off x="0" y="0"/>
          <a:ext cx="0" cy="0"/>
          <a:chOff x="0" y="0"/>
          <a:chExt cx="0" cy="0"/>
        </a:xfrm>
      </p:grpSpPr>
      <p:sp>
        <p:nvSpPr>
          <p:cNvPr id="37" name="Google Shape;37;p3"/>
          <p:cNvSpPr txBox="1">
            <a:spLocks noGrp="1"/>
          </p:cNvSpPr>
          <p:nvPr>
            <p:ph type="title"/>
          </p:nvPr>
        </p:nvSpPr>
        <p:spPr>
          <a:xfrm>
            <a:off x="3086088" y="2500075"/>
            <a:ext cx="29718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8" name="Google Shape;38;p3"/>
          <p:cNvSpPr txBox="1">
            <a:spLocks noGrp="1"/>
          </p:cNvSpPr>
          <p:nvPr>
            <p:ph type="subTitle" idx="1"/>
          </p:nvPr>
        </p:nvSpPr>
        <p:spPr>
          <a:xfrm>
            <a:off x="2757438" y="3198994"/>
            <a:ext cx="3629100" cy="33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a:solidFill>
                  <a:srgbClr val="FFFFFF"/>
                </a:solidFill>
                <a:latin typeface="Dosis ExtraLight"/>
                <a:ea typeface="Dosis ExtraLight"/>
                <a:cs typeface="Dosis ExtraLight"/>
                <a:sym typeface="Dosis ExtraLigh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9" name="Google Shape;39;p3"/>
          <p:cNvSpPr txBox="1">
            <a:spLocks noGrp="1"/>
          </p:cNvSpPr>
          <p:nvPr>
            <p:ph type="title" idx="2" hasCustomPrompt="1"/>
          </p:nvPr>
        </p:nvSpPr>
        <p:spPr>
          <a:xfrm>
            <a:off x="3419388" y="1225525"/>
            <a:ext cx="2305200" cy="133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9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0" name="Google Shape;40;p3"/>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 name="Google Shape;41;p3"/>
          <p:cNvGrpSpPr/>
          <p:nvPr/>
        </p:nvGrpSpPr>
        <p:grpSpPr>
          <a:xfrm>
            <a:off x="282850" y="93575"/>
            <a:ext cx="8731325" cy="4857400"/>
            <a:chOff x="282850" y="93575"/>
            <a:chExt cx="8731325" cy="4857400"/>
          </a:xfrm>
        </p:grpSpPr>
        <p:grpSp>
          <p:nvGrpSpPr>
            <p:cNvPr id="42" name="Google Shape;42;p3"/>
            <p:cNvGrpSpPr/>
            <p:nvPr/>
          </p:nvGrpSpPr>
          <p:grpSpPr>
            <a:xfrm>
              <a:off x="282850" y="93575"/>
              <a:ext cx="8731325" cy="4857400"/>
              <a:chOff x="282850" y="93575"/>
              <a:chExt cx="8731325" cy="4857400"/>
            </a:xfrm>
          </p:grpSpPr>
          <p:sp>
            <p:nvSpPr>
              <p:cNvPr id="43" name="Google Shape;43;p3"/>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3"/>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3371938" y="1822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1790788" y="1476738"/>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7477213" y="29784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7267663" y="182201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TITLE_1">
    <p:spTree>
      <p:nvGrpSpPr>
        <p:cNvPr id="1" name="Shape 653"/>
        <p:cNvGrpSpPr/>
        <p:nvPr/>
      </p:nvGrpSpPr>
      <p:grpSpPr>
        <a:xfrm>
          <a:off x="0" y="0"/>
          <a:ext cx="0" cy="0"/>
          <a:chOff x="0" y="0"/>
          <a:chExt cx="0" cy="0"/>
        </a:xfrm>
      </p:grpSpPr>
      <p:grpSp>
        <p:nvGrpSpPr>
          <p:cNvPr id="654" name="Google Shape;654;p22"/>
          <p:cNvGrpSpPr/>
          <p:nvPr/>
        </p:nvGrpSpPr>
        <p:grpSpPr>
          <a:xfrm>
            <a:off x="-47575" y="346600"/>
            <a:ext cx="9239157" cy="4796903"/>
            <a:chOff x="-47575" y="346600"/>
            <a:chExt cx="9239157" cy="4796903"/>
          </a:xfrm>
        </p:grpSpPr>
        <p:sp>
          <p:nvSpPr>
            <p:cNvPr id="655" name="Google Shape;655;p22"/>
            <p:cNvSpPr/>
            <p:nvPr/>
          </p:nvSpPr>
          <p:spPr>
            <a:xfrm>
              <a:off x="-47575" y="482375"/>
              <a:ext cx="9239157" cy="4661128"/>
            </a:xfrm>
            <a:custGeom>
              <a:avLst/>
              <a:gdLst/>
              <a:ahLst/>
              <a:cxnLst/>
              <a:rect l="l" t="t" r="r" b="b"/>
              <a:pathLst>
                <a:path w="286042" h="144632" extrusionOk="0">
                  <a:moveTo>
                    <a:pt x="37439" y="0"/>
                  </a:moveTo>
                  <a:lnTo>
                    <a:pt x="17749" y="12622"/>
                  </a:lnTo>
                  <a:lnTo>
                    <a:pt x="22089" y="13453"/>
                  </a:lnTo>
                  <a:lnTo>
                    <a:pt x="7739" y="22089"/>
                  </a:lnTo>
                  <a:lnTo>
                    <a:pt x="11526" y="23493"/>
                  </a:lnTo>
                  <a:cubicBezTo>
                    <a:pt x="10540" y="24390"/>
                    <a:pt x="961" y="28857"/>
                    <a:pt x="0" y="29740"/>
                  </a:cubicBezTo>
                  <a:lnTo>
                    <a:pt x="995" y="144631"/>
                  </a:lnTo>
                  <a:lnTo>
                    <a:pt x="285649" y="144631"/>
                  </a:lnTo>
                  <a:cubicBezTo>
                    <a:pt x="286041" y="139524"/>
                    <a:pt x="285051" y="9083"/>
                    <a:pt x="285051" y="9083"/>
                  </a:cubicBezTo>
                  <a:lnTo>
                    <a:pt x="272215" y="79341"/>
                  </a:lnTo>
                  <a:lnTo>
                    <a:pt x="261855" y="67728"/>
                  </a:lnTo>
                  <a:lnTo>
                    <a:pt x="265044" y="67709"/>
                  </a:lnTo>
                  <a:lnTo>
                    <a:pt x="247630" y="45727"/>
                  </a:lnTo>
                  <a:lnTo>
                    <a:pt x="251500" y="45727"/>
                  </a:lnTo>
                  <a:lnTo>
                    <a:pt x="232833" y="15429"/>
                  </a:lnTo>
                  <a:lnTo>
                    <a:pt x="228983" y="55422"/>
                  </a:lnTo>
                  <a:lnTo>
                    <a:pt x="232217" y="53480"/>
                  </a:lnTo>
                  <a:lnTo>
                    <a:pt x="226682" y="79267"/>
                  </a:lnTo>
                  <a:lnTo>
                    <a:pt x="229212" y="78487"/>
                  </a:lnTo>
                  <a:lnTo>
                    <a:pt x="225862" y="87783"/>
                  </a:lnTo>
                  <a:lnTo>
                    <a:pt x="222517" y="83351"/>
                  </a:lnTo>
                  <a:lnTo>
                    <a:pt x="224027" y="83351"/>
                  </a:lnTo>
                  <a:lnTo>
                    <a:pt x="216171" y="68010"/>
                  </a:lnTo>
                  <a:lnTo>
                    <a:pt x="218701" y="68350"/>
                  </a:lnTo>
                  <a:lnTo>
                    <a:pt x="218701" y="68350"/>
                  </a:lnTo>
                  <a:lnTo>
                    <a:pt x="210608" y="50931"/>
                  </a:lnTo>
                  <a:lnTo>
                    <a:pt x="207706" y="71801"/>
                  </a:lnTo>
                  <a:lnTo>
                    <a:pt x="209895" y="70389"/>
                  </a:lnTo>
                  <a:lnTo>
                    <a:pt x="209895" y="70389"/>
                  </a:lnTo>
                  <a:lnTo>
                    <a:pt x="205545" y="87327"/>
                  </a:lnTo>
                  <a:lnTo>
                    <a:pt x="207473" y="86744"/>
                  </a:lnTo>
                  <a:lnTo>
                    <a:pt x="203254" y="103779"/>
                  </a:lnTo>
                  <a:lnTo>
                    <a:pt x="203186" y="104255"/>
                  </a:lnTo>
                  <a:lnTo>
                    <a:pt x="202637" y="101696"/>
                  </a:lnTo>
                  <a:lnTo>
                    <a:pt x="196807" y="82045"/>
                  </a:lnTo>
                  <a:lnTo>
                    <a:pt x="196807" y="82045"/>
                  </a:lnTo>
                  <a:cubicBezTo>
                    <a:pt x="196807" y="82045"/>
                    <a:pt x="197889" y="82511"/>
                    <a:pt x="198578" y="82798"/>
                  </a:cubicBezTo>
                  <a:lnTo>
                    <a:pt x="197204" y="76394"/>
                  </a:lnTo>
                  <a:cubicBezTo>
                    <a:pt x="195112" y="69141"/>
                    <a:pt x="192068" y="58514"/>
                    <a:pt x="192068" y="58514"/>
                  </a:cubicBezTo>
                  <a:lnTo>
                    <a:pt x="192068" y="58514"/>
                  </a:lnTo>
                  <a:lnTo>
                    <a:pt x="193428" y="58796"/>
                  </a:lnTo>
                  <a:lnTo>
                    <a:pt x="188345" y="35109"/>
                  </a:lnTo>
                  <a:lnTo>
                    <a:pt x="183693" y="60125"/>
                  </a:lnTo>
                  <a:lnTo>
                    <a:pt x="185243" y="59635"/>
                  </a:lnTo>
                  <a:lnTo>
                    <a:pt x="182694" y="65496"/>
                  </a:lnTo>
                  <a:lnTo>
                    <a:pt x="175149" y="106076"/>
                  </a:lnTo>
                  <a:lnTo>
                    <a:pt x="162120" y="54994"/>
                  </a:lnTo>
                  <a:lnTo>
                    <a:pt x="139278" y="109988"/>
                  </a:lnTo>
                  <a:lnTo>
                    <a:pt x="135947" y="64262"/>
                  </a:lnTo>
                  <a:lnTo>
                    <a:pt x="139758" y="63276"/>
                  </a:lnTo>
                  <a:lnTo>
                    <a:pt x="137676" y="53159"/>
                  </a:lnTo>
                  <a:lnTo>
                    <a:pt x="137676" y="53159"/>
                  </a:lnTo>
                  <a:lnTo>
                    <a:pt x="139366" y="54159"/>
                  </a:lnTo>
                  <a:lnTo>
                    <a:pt x="135894" y="38745"/>
                  </a:lnTo>
                  <a:lnTo>
                    <a:pt x="136982" y="39328"/>
                  </a:lnTo>
                  <a:lnTo>
                    <a:pt x="132875" y="22030"/>
                  </a:lnTo>
                  <a:lnTo>
                    <a:pt x="128427" y="39973"/>
                  </a:lnTo>
                  <a:lnTo>
                    <a:pt x="130350" y="39332"/>
                  </a:lnTo>
                  <a:lnTo>
                    <a:pt x="130350" y="39332"/>
                  </a:lnTo>
                  <a:lnTo>
                    <a:pt x="127952" y="46309"/>
                  </a:lnTo>
                  <a:lnTo>
                    <a:pt x="124752" y="54810"/>
                  </a:lnTo>
                  <a:lnTo>
                    <a:pt x="124752" y="54810"/>
                  </a:lnTo>
                  <a:lnTo>
                    <a:pt x="126379" y="54606"/>
                  </a:lnTo>
                  <a:lnTo>
                    <a:pt x="123117" y="61422"/>
                  </a:lnTo>
                  <a:lnTo>
                    <a:pt x="110421" y="112697"/>
                  </a:lnTo>
                  <a:lnTo>
                    <a:pt x="108950" y="55819"/>
                  </a:lnTo>
                  <a:lnTo>
                    <a:pt x="78259" y="100148"/>
                  </a:lnTo>
                  <a:lnTo>
                    <a:pt x="88342" y="26682"/>
                  </a:lnTo>
                  <a:lnTo>
                    <a:pt x="49397" y="95935"/>
                  </a:lnTo>
                  <a:lnTo>
                    <a:pt x="49397" y="95935"/>
                  </a:lnTo>
                  <a:lnTo>
                    <a:pt x="55582" y="62675"/>
                  </a:lnTo>
                  <a:lnTo>
                    <a:pt x="25895" y="81976"/>
                  </a:lnTo>
                  <a:lnTo>
                    <a:pt x="37114" y="54756"/>
                  </a:lnTo>
                  <a:lnTo>
                    <a:pt x="41076" y="55922"/>
                  </a:lnTo>
                  <a:lnTo>
                    <a:pt x="42989" y="45606"/>
                  </a:lnTo>
                  <a:lnTo>
                    <a:pt x="44504" y="47470"/>
                  </a:lnTo>
                  <a:lnTo>
                    <a:pt x="45868" y="35803"/>
                  </a:lnTo>
                  <a:lnTo>
                    <a:pt x="47009" y="37206"/>
                  </a:lnTo>
                  <a:lnTo>
                    <a:pt x="49664" y="24308"/>
                  </a:lnTo>
                  <a:lnTo>
                    <a:pt x="49552" y="24390"/>
                  </a:lnTo>
                  <a:lnTo>
                    <a:pt x="38313" y="32716"/>
                  </a:lnTo>
                  <a:lnTo>
                    <a:pt x="40702" y="33085"/>
                  </a:lnTo>
                  <a:lnTo>
                    <a:pt x="29677" y="40318"/>
                  </a:lnTo>
                  <a:lnTo>
                    <a:pt x="32469" y="40979"/>
                  </a:lnTo>
                  <a:lnTo>
                    <a:pt x="21268" y="50101"/>
                  </a:lnTo>
                  <a:lnTo>
                    <a:pt x="22312" y="50407"/>
                  </a:lnTo>
                  <a:cubicBezTo>
                    <a:pt x="19677" y="52800"/>
                    <a:pt x="17069" y="55111"/>
                    <a:pt x="14608" y="57213"/>
                  </a:cubicBezTo>
                  <a:lnTo>
                    <a:pt x="17084" y="51008"/>
                  </a:lnTo>
                  <a:lnTo>
                    <a:pt x="18530" y="51129"/>
                  </a:lnTo>
                  <a:lnTo>
                    <a:pt x="24672" y="31992"/>
                  </a:lnTo>
                  <a:lnTo>
                    <a:pt x="26327" y="35178"/>
                  </a:lnTo>
                  <a:lnTo>
                    <a:pt x="29673" y="19467"/>
                  </a:lnTo>
                  <a:lnTo>
                    <a:pt x="31546" y="23307"/>
                  </a:lnTo>
                  <a:lnTo>
                    <a:pt x="37439" y="0"/>
                  </a:ln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 name="Google Shape;656;p22"/>
            <p:cNvGrpSpPr/>
            <p:nvPr/>
          </p:nvGrpSpPr>
          <p:grpSpPr>
            <a:xfrm>
              <a:off x="282850" y="346600"/>
              <a:ext cx="8731325" cy="3491050"/>
              <a:chOff x="282850" y="346600"/>
              <a:chExt cx="8731325" cy="3491050"/>
            </a:xfrm>
          </p:grpSpPr>
          <p:sp>
            <p:nvSpPr>
              <p:cNvPr id="657" name="Google Shape;657;p22"/>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2"/>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2"/>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2"/>
              <p:cNvSpPr/>
              <p:nvPr/>
            </p:nvSpPr>
            <p:spPr>
              <a:xfrm>
                <a:off x="2314950" y="2723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2"/>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2"/>
              <p:cNvSpPr/>
              <p:nvPr/>
            </p:nvSpPr>
            <p:spPr>
              <a:xfrm>
                <a:off x="5306700" y="8495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2"/>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2"/>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2"/>
              <p:cNvSpPr/>
              <p:nvPr/>
            </p:nvSpPr>
            <p:spPr>
              <a:xfrm>
                <a:off x="6386525" y="29981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2"/>
              <p:cNvSpPr/>
              <p:nvPr/>
            </p:nvSpPr>
            <p:spPr>
              <a:xfrm>
                <a:off x="1205850" y="1487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2"/>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2"/>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2"/>
              <p:cNvSpPr/>
              <p:nvPr/>
            </p:nvSpPr>
            <p:spPr>
              <a:xfrm>
                <a:off x="7696650"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2"/>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2"/>
              <p:cNvSpPr/>
              <p:nvPr/>
            </p:nvSpPr>
            <p:spPr>
              <a:xfrm>
                <a:off x="6647100" y="17939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2"/>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2"/>
              <p:cNvSpPr/>
              <p:nvPr/>
            </p:nvSpPr>
            <p:spPr>
              <a:xfrm>
                <a:off x="3796225" y="10240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2"/>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2"/>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2"/>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2"/>
              <p:cNvSpPr/>
              <p:nvPr/>
            </p:nvSpPr>
            <p:spPr>
              <a:xfrm>
                <a:off x="2672225" y="16492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2"/>
              <p:cNvSpPr/>
              <p:nvPr/>
            </p:nvSpPr>
            <p:spPr>
              <a:xfrm>
                <a:off x="3187975" y="3755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79" name="Google Shape;679;p22"/>
          <p:cNvSpPr txBox="1">
            <a:spLocks noGrp="1"/>
          </p:cNvSpPr>
          <p:nvPr>
            <p:ph type="ctrTitle"/>
          </p:nvPr>
        </p:nvSpPr>
        <p:spPr>
          <a:xfrm>
            <a:off x="2625300" y="1487900"/>
            <a:ext cx="3893400" cy="58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4800">
                <a:solidFill>
                  <a:srgbClr val="FFFFFF"/>
                </a:solidFill>
                <a:latin typeface="Bahiana"/>
                <a:ea typeface="Bahiana"/>
                <a:cs typeface="Bahiana"/>
                <a:sym typeface="Bahiana"/>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680" name="Google Shape;680;p22"/>
          <p:cNvSpPr txBox="1">
            <a:spLocks noGrp="1"/>
          </p:cNvSpPr>
          <p:nvPr>
            <p:ph type="subTitle" idx="1"/>
          </p:nvPr>
        </p:nvSpPr>
        <p:spPr>
          <a:xfrm>
            <a:off x="2757450" y="1936794"/>
            <a:ext cx="3629100" cy="33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a:solidFill>
                  <a:srgbClr val="FFFFFF"/>
                </a:solidFill>
                <a:latin typeface="Dosis ExtraLight"/>
                <a:ea typeface="Dosis ExtraLight"/>
                <a:cs typeface="Dosis ExtraLight"/>
                <a:sym typeface="Dosis ExtraLigh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81" name="Google Shape;681;p22"/>
          <p:cNvSpPr txBox="1"/>
          <p:nvPr/>
        </p:nvSpPr>
        <p:spPr>
          <a:xfrm>
            <a:off x="2837550" y="3818700"/>
            <a:ext cx="3468900" cy="4398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900">
                <a:solidFill>
                  <a:srgbClr val="F3F3F3"/>
                </a:solidFill>
                <a:latin typeface="Barlow Light"/>
                <a:ea typeface="Barlow Light"/>
                <a:cs typeface="Barlow Light"/>
                <a:sym typeface="Barlow Light"/>
              </a:rPr>
              <a:t>CREDITS: This presentation template was created by </a:t>
            </a:r>
            <a:r>
              <a:rPr lang="en" sz="900" b="1">
                <a:solidFill>
                  <a:srgbClr val="F3F3F3"/>
                </a:solidFill>
                <a:uFill>
                  <a:noFill/>
                </a:uFill>
                <a:latin typeface="Barlow"/>
                <a:ea typeface="Barlow"/>
                <a:cs typeface="Barlow"/>
                <a:sym typeface="Barlow"/>
                <a:hlinkClick r:id="rId2"/>
              </a:rPr>
              <a:t>Slidesgo</a:t>
            </a:r>
            <a:r>
              <a:rPr lang="en" sz="900">
                <a:solidFill>
                  <a:srgbClr val="F3F3F3"/>
                </a:solidFill>
                <a:latin typeface="Barlow Light"/>
                <a:ea typeface="Barlow Light"/>
                <a:cs typeface="Barlow Light"/>
                <a:sym typeface="Barlow Light"/>
              </a:rPr>
              <a:t>, including icons by </a:t>
            </a:r>
            <a:r>
              <a:rPr lang="en" sz="900" b="1">
                <a:solidFill>
                  <a:srgbClr val="F3F3F3"/>
                </a:solidFill>
                <a:uFill>
                  <a:noFill/>
                </a:uFill>
                <a:latin typeface="Barlow"/>
                <a:ea typeface="Barlow"/>
                <a:cs typeface="Barlow"/>
                <a:sym typeface="Barlow"/>
                <a:hlinkClick r:id="rId3"/>
              </a:rPr>
              <a:t>Flaticon</a:t>
            </a:r>
            <a:r>
              <a:rPr lang="en" sz="900">
                <a:solidFill>
                  <a:srgbClr val="F3F3F3"/>
                </a:solidFill>
                <a:latin typeface="Barlow Light"/>
                <a:ea typeface="Barlow Light"/>
                <a:cs typeface="Barlow Light"/>
                <a:sym typeface="Barlow Light"/>
              </a:rPr>
              <a:t>, and infographics &amp; images by </a:t>
            </a:r>
            <a:r>
              <a:rPr lang="en" sz="900" b="1">
                <a:solidFill>
                  <a:srgbClr val="F3F3F3"/>
                </a:solidFill>
                <a:uFill>
                  <a:noFill/>
                </a:uFill>
                <a:latin typeface="Barlow"/>
                <a:ea typeface="Barlow"/>
                <a:cs typeface="Barlow"/>
                <a:sym typeface="Barlow"/>
                <a:hlinkClick r:id="rId4"/>
              </a:rPr>
              <a:t>Freepik</a:t>
            </a:r>
            <a:endParaRPr sz="900" b="1">
              <a:solidFill>
                <a:srgbClr val="F3F3F3"/>
              </a:solidFill>
              <a:latin typeface="Barlow"/>
              <a:ea typeface="Barlow"/>
              <a:cs typeface="Barlow"/>
              <a:sym typeface="Barlow"/>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design">
  <p:cSld name="TITLE_1_1">
    <p:spTree>
      <p:nvGrpSpPr>
        <p:cNvPr id="1" name="Shape 682"/>
        <p:cNvGrpSpPr/>
        <p:nvPr/>
      </p:nvGrpSpPr>
      <p:grpSpPr>
        <a:xfrm>
          <a:off x="0" y="0"/>
          <a:ext cx="0" cy="0"/>
          <a:chOff x="0" y="0"/>
          <a:chExt cx="0" cy="0"/>
        </a:xfrm>
      </p:grpSpPr>
      <p:grpSp>
        <p:nvGrpSpPr>
          <p:cNvPr id="683" name="Google Shape;683;p23"/>
          <p:cNvGrpSpPr/>
          <p:nvPr/>
        </p:nvGrpSpPr>
        <p:grpSpPr>
          <a:xfrm>
            <a:off x="-47575" y="346600"/>
            <a:ext cx="9239157" cy="4796903"/>
            <a:chOff x="-47575" y="346600"/>
            <a:chExt cx="9239157" cy="4796903"/>
          </a:xfrm>
        </p:grpSpPr>
        <p:sp>
          <p:nvSpPr>
            <p:cNvPr id="684" name="Google Shape;684;p23"/>
            <p:cNvSpPr/>
            <p:nvPr/>
          </p:nvSpPr>
          <p:spPr>
            <a:xfrm>
              <a:off x="-47575" y="482375"/>
              <a:ext cx="9239157" cy="4661128"/>
            </a:xfrm>
            <a:custGeom>
              <a:avLst/>
              <a:gdLst/>
              <a:ahLst/>
              <a:cxnLst/>
              <a:rect l="l" t="t" r="r" b="b"/>
              <a:pathLst>
                <a:path w="286042" h="144632" extrusionOk="0">
                  <a:moveTo>
                    <a:pt x="37439" y="0"/>
                  </a:moveTo>
                  <a:lnTo>
                    <a:pt x="17749" y="12622"/>
                  </a:lnTo>
                  <a:lnTo>
                    <a:pt x="22089" y="13453"/>
                  </a:lnTo>
                  <a:lnTo>
                    <a:pt x="7739" y="22089"/>
                  </a:lnTo>
                  <a:lnTo>
                    <a:pt x="11526" y="23493"/>
                  </a:lnTo>
                  <a:cubicBezTo>
                    <a:pt x="10540" y="24390"/>
                    <a:pt x="961" y="28857"/>
                    <a:pt x="0" y="29740"/>
                  </a:cubicBezTo>
                  <a:lnTo>
                    <a:pt x="995" y="144631"/>
                  </a:lnTo>
                  <a:lnTo>
                    <a:pt x="285649" y="144631"/>
                  </a:lnTo>
                  <a:cubicBezTo>
                    <a:pt x="286041" y="139524"/>
                    <a:pt x="285051" y="9083"/>
                    <a:pt x="285051" y="9083"/>
                  </a:cubicBezTo>
                  <a:lnTo>
                    <a:pt x="272215" y="79341"/>
                  </a:lnTo>
                  <a:lnTo>
                    <a:pt x="261855" y="67728"/>
                  </a:lnTo>
                  <a:lnTo>
                    <a:pt x="265044" y="67709"/>
                  </a:lnTo>
                  <a:lnTo>
                    <a:pt x="247630" y="45727"/>
                  </a:lnTo>
                  <a:lnTo>
                    <a:pt x="251500" y="45727"/>
                  </a:lnTo>
                  <a:lnTo>
                    <a:pt x="232833" y="15429"/>
                  </a:lnTo>
                  <a:lnTo>
                    <a:pt x="228983" y="55422"/>
                  </a:lnTo>
                  <a:lnTo>
                    <a:pt x="232217" y="53480"/>
                  </a:lnTo>
                  <a:lnTo>
                    <a:pt x="226682" y="79267"/>
                  </a:lnTo>
                  <a:lnTo>
                    <a:pt x="229212" y="78487"/>
                  </a:lnTo>
                  <a:lnTo>
                    <a:pt x="225862" y="87783"/>
                  </a:lnTo>
                  <a:lnTo>
                    <a:pt x="222517" y="83351"/>
                  </a:lnTo>
                  <a:lnTo>
                    <a:pt x="224027" y="83351"/>
                  </a:lnTo>
                  <a:lnTo>
                    <a:pt x="216171" y="68010"/>
                  </a:lnTo>
                  <a:lnTo>
                    <a:pt x="218701" y="68350"/>
                  </a:lnTo>
                  <a:lnTo>
                    <a:pt x="218701" y="68350"/>
                  </a:lnTo>
                  <a:lnTo>
                    <a:pt x="210608" y="50931"/>
                  </a:lnTo>
                  <a:lnTo>
                    <a:pt x="207706" y="71801"/>
                  </a:lnTo>
                  <a:lnTo>
                    <a:pt x="209895" y="70389"/>
                  </a:lnTo>
                  <a:lnTo>
                    <a:pt x="209895" y="70389"/>
                  </a:lnTo>
                  <a:lnTo>
                    <a:pt x="205545" y="87327"/>
                  </a:lnTo>
                  <a:lnTo>
                    <a:pt x="207473" y="86744"/>
                  </a:lnTo>
                  <a:lnTo>
                    <a:pt x="203254" y="103779"/>
                  </a:lnTo>
                  <a:lnTo>
                    <a:pt x="203186" y="104255"/>
                  </a:lnTo>
                  <a:lnTo>
                    <a:pt x="202637" y="101696"/>
                  </a:lnTo>
                  <a:lnTo>
                    <a:pt x="196807" y="82045"/>
                  </a:lnTo>
                  <a:lnTo>
                    <a:pt x="196807" y="82045"/>
                  </a:lnTo>
                  <a:cubicBezTo>
                    <a:pt x="196807" y="82045"/>
                    <a:pt x="197889" y="82511"/>
                    <a:pt x="198578" y="82798"/>
                  </a:cubicBezTo>
                  <a:lnTo>
                    <a:pt x="197204" y="76394"/>
                  </a:lnTo>
                  <a:cubicBezTo>
                    <a:pt x="195112" y="69141"/>
                    <a:pt x="192068" y="58514"/>
                    <a:pt x="192068" y="58514"/>
                  </a:cubicBezTo>
                  <a:lnTo>
                    <a:pt x="192068" y="58514"/>
                  </a:lnTo>
                  <a:lnTo>
                    <a:pt x="193428" y="58796"/>
                  </a:lnTo>
                  <a:lnTo>
                    <a:pt x="188345" y="35109"/>
                  </a:lnTo>
                  <a:lnTo>
                    <a:pt x="183693" y="60125"/>
                  </a:lnTo>
                  <a:lnTo>
                    <a:pt x="185243" y="59635"/>
                  </a:lnTo>
                  <a:lnTo>
                    <a:pt x="182694" y="65496"/>
                  </a:lnTo>
                  <a:lnTo>
                    <a:pt x="175149" y="106076"/>
                  </a:lnTo>
                  <a:lnTo>
                    <a:pt x="162120" y="54994"/>
                  </a:lnTo>
                  <a:lnTo>
                    <a:pt x="139278" y="109988"/>
                  </a:lnTo>
                  <a:lnTo>
                    <a:pt x="135947" y="64262"/>
                  </a:lnTo>
                  <a:lnTo>
                    <a:pt x="139758" y="63276"/>
                  </a:lnTo>
                  <a:lnTo>
                    <a:pt x="137676" y="53159"/>
                  </a:lnTo>
                  <a:lnTo>
                    <a:pt x="137676" y="53159"/>
                  </a:lnTo>
                  <a:lnTo>
                    <a:pt x="139366" y="54159"/>
                  </a:lnTo>
                  <a:lnTo>
                    <a:pt x="135894" y="38745"/>
                  </a:lnTo>
                  <a:lnTo>
                    <a:pt x="136982" y="39328"/>
                  </a:lnTo>
                  <a:lnTo>
                    <a:pt x="132875" y="22030"/>
                  </a:lnTo>
                  <a:lnTo>
                    <a:pt x="128427" y="39973"/>
                  </a:lnTo>
                  <a:lnTo>
                    <a:pt x="130350" y="39332"/>
                  </a:lnTo>
                  <a:lnTo>
                    <a:pt x="130350" y="39332"/>
                  </a:lnTo>
                  <a:lnTo>
                    <a:pt x="127952" y="46309"/>
                  </a:lnTo>
                  <a:lnTo>
                    <a:pt x="124752" y="54810"/>
                  </a:lnTo>
                  <a:lnTo>
                    <a:pt x="124752" y="54810"/>
                  </a:lnTo>
                  <a:lnTo>
                    <a:pt x="126379" y="54606"/>
                  </a:lnTo>
                  <a:lnTo>
                    <a:pt x="123117" y="61422"/>
                  </a:lnTo>
                  <a:lnTo>
                    <a:pt x="110421" y="112697"/>
                  </a:lnTo>
                  <a:lnTo>
                    <a:pt x="108950" y="55819"/>
                  </a:lnTo>
                  <a:lnTo>
                    <a:pt x="78259" y="100148"/>
                  </a:lnTo>
                  <a:lnTo>
                    <a:pt x="88342" y="26682"/>
                  </a:lnTo>
                  <a:lnTo>
                    <a:pt x="49397" y="95935"/>
                  </a:lnTo>
                  <a:lnTo>
                    <a:pt x="49397" y="95935"/>
                  </a:lnTo>
                  <a:lnTo>
                    <a:pt x="55582" y="62675"/>
                  </a:lnTo>
                  <a:lnTo>
                    <a:pt x="25895" y="81976"/>
                  </a:lnTo>
                  <a:lnTo>
                    <a:pt x="37114" y="54756"/>
                  </a:lnTo>
                  <a:lnTo>
                    <a:pt x="41076" y="55922"/>
                  </a:lnTo>
                  <a:lnTo>
                    <a:pt x="42989" y="45606"/>
                  </a:lnTo>
                  <a:lnTo>
                    <a:pt x="44504" y="47470"/>
                  </a:lnTo>
                  <a:lnTo>
                    <a:pt x="45868" y="35803"/>
                  </a:lnTo>
                  <a:lnTo>
                    <a:pt x="47009" y="37206"/>
                  </a:lnTo>
                  <a:lnTo>
                    <a:pt x="49664" y="24308"/>
                  </a:lnTo>
                  <a:lnTo>
                    <a:pt x="49552" y="24390"/>
                  </a:lnTo>
                  <a:lnTo>
                    <a:pt x="38313" y="32716"/>
                  </a:lnTo>
                  <a:lnTo>
                    <a:pt x="40702" y="33085"/>
                  </a:lnTo>
                  <a:lnTo>
                    <a:pt x="29677" y="40318"/>
                  </a:lnTo>
                  <a:lnTo>
                    <a:pt x="32469" y="40979"/>
                  </a:lnTo>
                  <a:lnTo>
                    <a:pt x="21268" y="50101"/>
                  </a:lnTo>
                  <a:lnTo>
                    <a:pt x="22312" y="50407"/>
                  </a:lnTo>
                  <a:cubicBezTo>
                    <a:pt x="19677" y="52800"/>
                    <a:pt x="17069" y="55111"/>
                    <a:pt x="14608" y="57213"/>
                  </a:cubicBezTo>
                  <a:lnTo>
                    <a:pt x="17084" y="51008"/>
                  </a:lnTo>
                  <a:lnTo>
                    <a:pt x="18530" y="51129"/>
                  </a:lnTo>
                  <a:lnTo>
                    <a:pt x="24672" y="31992"/>
                  </a:lnTo>
                  <a:lnTo>
                    <a:pt x="26327" y="35178"/>
                  </a:lnTo>
                  <a:lnTo>
                    <a:pt x="29673" y="19467"/>
                  </a:lnTo>
                  <a:lnTo>
                    <a:pt x="31546" y="23307"/>
                  </a:lnTo>
                  <a:lnTo>
                    <a:pt x="37439" y="0"/>
                  </a:ln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 name="Google Shape;685;p23"/>
            <p:cNvGrpSpPr/>
            <p:nvPr/>
          </p:nvGrpSpPr>
          <p:grpSpPr>
            <a:xfrm>
              <a:off x="282850" y="346600"/>
              <a:ext cx="8731325" cy="3491050"/>
              <a:chOff x="282850" y="346600"/>
              <a:chExt cx="8731325" cy="3491050"/>
            </a:xfrm>
          </p:grpSpPr>
          <p:sp>
            <p:nvSpPr>
              <p:cNvPr id="686" name="Google Shape;686;p23"/>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3"/>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3"/>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3"/>
              <p:cNvSpPr/>
              <p:nvPr/>
            </p:nvSpPr>
            <p:spPr>
              <a:xfrm>
                <a:off x="2314950" y="2723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3"/>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3"/>
              <p:cNvSpPr/>
              <p:nvPr/>
            </p:nvSpPr>
            <p:spPr>
              <a:xfrm>
                <a:off x="5306700" y="8495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3"/>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3"/>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3"/>
              <p:cNvSpPr/>
              <p:nvPr/>
            </p:nvSpPr>
            <p:spPr>
              <a:xfrm>
                <a:off x="6386525" y="29981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3"/>
              <p:cNvSpPr/>
              <p:nvPr/>
            </p:nvSpPr>
            <p:spPr>
              <a:xfrm>
                <a:off x="1205850" y="1487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3"/>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3"/>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3"/>
              <p:cNvSpPr/>
              <p:nvPr/>
            </p:nvSpPr>
            <p:spPr>
              <a:xfrm>
                <a:off x="7696650"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3"/>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3"/>
              <p:cNvSpPr/>
              <p:nvPr/>
            </p:nvSpPr>
            <p:spPr>
              <a:xfrm>
                <a:off x="6647100" y="17939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3"/>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3"/>
              <p:cNvSpPr/>
              <p:nvPr/>
            </p:nvSpPr>
            <p:spPr>
              <a:xfrm>
                <a:off x="3796225" y="10240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3"/>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3"/>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3"/>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3"/>
              <p:cNvSpPr/>
              <p:nvPr/>
            </p:nvSpPr>
            <p:spPr>
              <a:xfrm>
                <a:off x="2672225" y="16492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3"/>
              <p:cNvSpPr/>
              <p:nvPr/>
            </p:nvSpPr>
            <p:spPr>
              <a:xfrm>
                <a:off x="3187975" y="3755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design 1">
  <p:cSld name="TITLE_1_1_2">
    <p:spTree>
      <p:nvGrpSpPr>
        <p:cNvPr id="1" name="Shape 708"/>
        <p:cNvGrpSpPr/>
        <p:nvPr/>
      </p:nvGrpSpPr>
      <p:grpSpPr>
        <a:xfrm>
          <a:off x="0" y="0"/>
          <a:ext cx="0" cy="0"/>
          <a:chOff x="0" y="0"/>
          <a:chExt cx="0" cy="0"/>
        </a:xfrm>
      </p:grpSpPr>
      <p:sp>
        <p:nvSpPr>
          <p:cNvPr id="709" name="Google Shape;709;p24"/>
          <p:cNvSpPr/>
          <p:nvPr/>
        </p:nvSpPr>
        <p:spPr>
          <a:xfrm>
            <a:off x="-47575" y="482375"/>
            <a:ext cx="9239157" cy="4661128"/>
          </a:xfrm>
          <a:custGeom>
            <a:avLst/>
            <a:gdLst/>
            <a:ahLst/>
            <a:cxnLst/>
            <a:rect l="l" t="t" r="r" b="b"/>
            <a:pathLst>
              <a:path w="286042" h="144632" extrusionOk="0">
                <a:moveTo>
                  <a:pt x="37439" y="0"/>
                </a:moveTo>
                <a:lnTo>
                  <a:pt x="17749" y="12622"/>
                </a:lnTo>
                <a:lnTo>
                  <a:pt x="22089" y="13453"/>
                </a:lnTo>
                <a:lnTo>
                  <a:pt x="7739" y="22089"/>
                </a:lnTo>
                <a:lnTo>
                  <a:pt x="11526" y="23493"/>
                </a:lnTo>
                <a:cubicBezTo>
                  <a:pt x="10540" y="24390"/>
                  <a:pt x="961" y="28857"/>
                  <a:pt x="0" y="29740"/>
                </a:cubicBezTo>
                <a:lnTo>
                  <a:pt x="995" y="144631"/>
                </a:lnTo>
                <a:lnTo>
                  <a:pt x="285649" y="144631"/>
                </a:lnTo>
                <a:cubicBezTo>
                  <a:pt x="286041" y="139524"/>
                  <a:pt x="285051" y="9083"/>
                  <a:pt x="285051" y="9083"/>
                </a:cubicBezTo>
                <a:lnTo>
                  <a:pt x="272215" y="79341"/>
                </a:lnTo>
                <a:lnTo>
                  <a:pt x="261855" y="67728"/>
                </a:lnTo>
                <a:lnTo>
                  <a:pt x="265044" y="67709"/>
                </a:lnTo>
                <a:lnTo>
                  <a:pt x="247630" y="45727"/>
                </a:lnTo>
                <a:lnTo>
                  <a:pt x="251500" y="45727"/>
                </a:lnTo>
                <a:lnTo>
                  <a:pt x="232833" y="15429"/>
                </a:lnTo>
                <a:lnTo>
                  <a:pt x="228983" y="55422"/>
                </a:lnTo>
                <a:lnTo>
                  <a:pt x="232217" y="53480"/>
                </a:lnTo>
                <a:lnTo>
                  <a:pt x="226682" y="79267"/>
                </a:lnTo>
                <a:lnTo>
                  <a:pt x="229212" y="78487"/>
                </a:lnTo>
                <a:lnTo>
                  <a:pt x="225862" y="87783"/>
                </a:lnTo>
                <a:lnTo>
                  <a:pt x="222517" y="83351"/>
                </a:lnTo>
                <a:lnTo>
                  <a:pt x="224027" y="83351"/>
                </a:lnTo>
                <a:lnTo>
                  <a:pt x="216171" y="68010"/>
                </a:lnTo>
                <a:lnTo>
                  <a:pt x="218701" y="68350"/>
                </a:lnTo>
                <a:lnTo>
                  <a:pt x="218701" y="68350"/>
                </a:lnTo>
                <a:lnTo>
                  <a:pt x="210608" y="50931"/>
                </a:lnTo>
                <a:lnTo>
                  <a:pt x="207706" y="71801"/>
                </a:lnTo>
                <a:lnTo>
                  <a:pt x="209895" y="70389"/>
                </a:lnTo>
                <a:lnTo>
                  <a:pt x="209895" y="70389"/>
                </a:lnTo>
                <a:lnTo>
                  <a:pt x="205545" y="87327"/>
                </a:lnTo>
                <a:lnTo>
                  <a:pt x="207473" y="86744"/>
                </a:lnTo>
                <a:lnTo>
                  <a:pt x="203254" y="103779"/>
                </a:lnTo>
                <a:lnTo>
                  <a:pt x="203186" y="104255"/>
                </a:lnTo>
                <a:lnTo>
                  <a:pt x="202637" y="101696"/>
                </a:lnTo>
                <a:lnTo>
                  <a:pt x="196807" y="82045"/>
                </a:lnTo>
                <a:lnTo>
                  <a:pt x="196807" y="82045"/>
                </a:lnTo>
                <a:cubicBezTo>
                  <a:pt x="196807" y="82045"/>
                  <a:pt x="197889" y="82511"/>
                  <a:pt x="198578" y="82798"/>
                </a:cubicBezTo>
                <a:lnTo>
                  <a:pt x="197204" y="76394"/>
                </a:lnTo>
                <a:cubicBezTo>
                  <a:pt x="195112" y="69141"/>
                  <a:pt x="192068" y="58514"/>
                  <a:pt x="192068" y="58514"/>
                </a:cubicBezTo>
                <a:lnTo>
                  <a:pt x="192068" y="58514"/>
                </a:lnTo>
                <a:lnTo>
                  <a:pt x="193428" y="58796"/>
                </a:lnTo>
                <a:lnTo>
                  <a:pt x="188345" y="35109"/>
                </a:lnTo>
                <a:lnTo>
                  <a:pt x="183693" y="60125"/>
                </a:lnTo>
                <a:lnTo>
                  <a:pt x="185243" y="59635"/>
                </a:lnTo>
                <a:lnTo>
                  <a:pt x="182694" y="65496"/>
                </a:lnTo>
                <a:lnTo>
                  <a:pt x="175149" y="106076"/>
                </a:lnTo>
                <a:lnTo>
                  <a:pt x="162120" y="54994"/>
                </a:lnTo>
                <a:lnTo>
                  <a:pt x="139278" y="109988"/>
                </a:lnTo>
                <a:lnTo>
                  <a:pt x="135947" y="64262"/>
                </a:lnTo>
                <a:lnTo>
                  <a:pt x="139758" y="63276"/>
                </a:lnTo>
                <a:lnTo>
                  <a:pt x="137676" y="53159"/>
                </a:lnTo>
                <a:lnTo>
                  <a:pt x="137676" y="53159"/>
                </a:lnTo>
                <a:lnTo>
                  <a:pt x="139366" y="54159"/>
                </a:lnTo>
                <a:lnTo>
                  <a:pt x="135894" y="38745"/>
                </a:lnTo>
                <a:lnTo>
                  <a:pt x="136982" y="39328"/>
                </a:lnTo>
                <a:lnTo>
                  <a:pt x="132875" y="22030"/>
                </a:lnTo>
                <a:lnTo>
                  <a:pt x="128427" y="39973"/>
                </a:lnTo>
                <a:lnTo>
                  <a:pt x="130350" y="39332"/>
                </a:lnTo>
                <a:lnTo>
                  <a:pt x="130350" y="39332"/>
                </a:lnTo>
                <a:lnTo>
                  <a:pt x="127952" y="46309"/>
                </a:lnTo>
                <a:lnTo>
                  <a:pt x="124752" y="54810"/>
                </a:lnTo>
                <a:lnTo>
                  <a:pt x="124752" y="54810"/>
                </a:lnTo>
                <a:lnTo>
                  <a:pt x="126379" y="54606"/>
                </a:lnTo>
                <a:lnTo>
                  <a:pt x="123117" y="61422"/>
                </a:lnTo>
                <a:lnTo>
                  <a:pt x="110421" y="112697"/>
                </a:lnTo>
                <a:lnTo>
                  <a:pt x="108950" y="55819"/>
                </a:lnTo>
                <a:lnTo>
                  <a:pt x="78259" y="100148"/>
                </a:lnTo>
                <a:lnTo>
                  <a:pt x="88342" y="26682"/>
                </a:lnTo>
                <a:lnTo>
                  <a:pt x="49397" y="95935"/>
                </a:lnTo>
                <a:lnTo>
                  <a:pt x="49397" y="95935"/>
                </a:lnTo>
                <a:lnTo>
                  <a:pt x="55582" y="62675"/>
                </a:lnTo>
                <a:lnTo>
                  <a:pt x="25895" y="81976"/>
                </a:lnTo>
                <a:lnTo>
                  <a:pt x="37114" y="54756"/>
                </a:lnTo>
                <a:lnTo>
                  <a:pt x="41076" y="55922"/>
                </a:lnTo>
                <a:lnTo>
                  <a:pt x="42989" y="45606"/>
                </a:lnTo>
                <a:lnTo>
                  <a:pt x="44504" y="47470"/>
                </a:lnTo>
                <a:lnTo>
                  <a:pt x="45868" y="35803"/>
                </a:lnTo>
                <a:lnTo>
                  <a:pt x="47009" y="37206"/>
                </a:lnTo>
                <a:lnTo>
                  <a:pt x="49664" y="24308"/>
                </a:lnTo>
                <a:lnTo>
                  <a:pt x="49552" y="24390"/>
                </a:lnTo>
                <a:lnTo>
                  <a:pt x="38313" y="32716"/>
                </a:lnTo>
                <a:lnTo>
                  <a:pt x="40702" y="33085"/>
                </a:lnTo>
                <a:lnTo>
                  <a:pt x="29677" y="40318"/>
                </a:lnTo>
                <a:lnTo>
                  <a:pt x="32469" y="40979"/>
                </a:lnTo>
                <a:lnTo>
                  <a:pt x="21268" y="50101"/>
                </a:lnTo>
                <a:lnTo>
                  <a:pt x="22312" y="50407"/>
                </a:lnTo>
                <a:cubicBezTo>
                  <a:pt x="19677" y="52800"/>
                  <a:pt x="17069" y="55111"/>
                  <a:pt x="14608" y="57213"/>
                </a:cubicBezTo>
                <a:lnTo>
                  <a:pt x="17084" y="51008"/>
                </a:lnTo>
                <a:lnTo>
                  <a:pt x="18530" y="51129"/>
                </a:lnTo>
                <a:lnTo>
                  <a:pt x="24672" y="31992"/>
                </a:lnTo>
                <a:lnTo>
                  <a:pt x="26327" y="35178"/>
                </a:lnTo>
                <a:lnTo>
                  <a:pt x="29673" y="19467"/>
                </a:lnTo>
                <a:lnTo>
                  <a:pt x="31546" y="23307"/>
                </a:lnTo>
                <a:lnTo>
                  <a:pt x="37439" y="0"/>
                </a:ln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design 2">
  <p:cSld name="TITLE_1_1_1">
    <p:spTree>
      <p:nvGrpSpPr>
        <p:cNvPr id="1" name="Shape 710"/>
        <p:cNvGrpSpPr/>
        <p:nvPr/>
      </p:nvGrpSpPr>
      <p:grpSpPr>
        <a:xfrm>
          <a:off x="0" y="0"/>
          <a:ext cx="0" cy="0"/>
          <a:chOff x="0" y="0"/>
          <a:chExt cx="0" cy="0"/>
        </a:xfrm>
      </p:grpSpPr>
      <p:grpSp>
        <p:nvGrpSpPr>
          <p:cNvPr id="711" name="Google Shape;711;p25"/>
          <p:cNvGrpSpPr/>
          <p:nvPr/>
        </p:nvGrpSpPr>
        <p:grpSpPr>
          <a:xfrm>
            <a:off x="282850" y="346600"/>
            <a:ext cx="8731325" cy="3491050"/>
            <a:chOff x="282850" y="346600"/>
            <a:chExt cx="8731325" cy="3491050"/>
          </a:xfrm>
        </p:grpSpPr>
        <p:sp>
          <p:nvSpPr>
            <p:cNvPr id="712" name="Google Shape;712;p25"/>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5"/>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5"/>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5"/>
            <p:cNvSpPr/>
            <p:nvPr/>
          </p:nvSpPr>
          <p:spPr>
            <a:xfrm>
              <a:off x="2314950" y="2723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5"/>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5"/>
            <p:cNvSpPr/>
            <p:nvPr/>
          </p:nvSpPr>
          <p:spPr>
            <a:xfrm>
              <a:off x="5306700" y="8495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5"/>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5"/>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5"/>
            <p:cNvSpPr/>
            <p:nvPr/>
          </p:nvSpPr>
          <p:spPr>
            <a:xfrm>
              <a:off x="6386525" y="29981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5"/>
            <p:cNvSpPr/>
            <p:nvPr/>
          </p:nvSpPr>
          <p:spPr>
            <a:xfrm>
              <a:off x="1205850" y="1487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5"/>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5"/>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5"/>
            <p:cNvSpPr/>
            <p:nvPr/>
          </p:nvSpPr>
          <p:spPr>
            <a:xfrm>
              <a:off x="7696650"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5"/>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5"/>
            <p:cNvSpPr/>
            <p:nvPr/>
          </p:nvSpPr>
          <p:spPr>
            <a:xfrm>
              <a:off x="6647100" y="17939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5"/>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5"/>
            <p:cNvSpPr/>
            <p:nvPr/>
          </p:nvSpPr>
          <p:spPr>
            <a:xfrm>
              <a:off x="3796225" y="10240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5"/>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5"/>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5"/>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5"/>
            <p:cNvSpPr/>
            <p:nvPr/>
          </p:nvSpPr>
          <p:spPr>
            <a:xfrm>
              <a:off x="2672225" y="16492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5"/>
            <p:cNvSpPr/>
            <p:nvPr/>
          </p:nvSpPr>
          <p:spPr>
            <a:xfrm>
              <a:off x="3187975" y="3755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73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7"/>
        <p:cNvGrpSpPr/>
        <p:nvPr/>
      </p:nvGrpSpPr>
      <p:grpSpPr>
        <a:xfrm>
          <a:off x="0" y="0"/>
          <a:ext cx="0" cy="0"/>
          <a:chOff x="0" y="0"/>
          <a:chExt cx="0" cy="0"/>
        </a:xfrm>
      </p:grpSpPr>
      <p:sp>
        <p:nvSpPr>
          <p:cNvPr id="98" name="Google Shape;98;p5"/>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5"/>
          <p:cNvSpPr txBox="1">
            <a:spLocks noGrp="1"/>
          </p:cNvSpPr>
          <p:nvPr>
            <p:ph type="subTitle" idx="1"/>
          </p:nvPr>
        </p:nvSpPr>
        <p:spPr>
          <a:xfrm>
            <a:off x="1128025" y="3065212"/>
            <a:ext cx="29079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3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00" name="Google Shape;100;p5"/>
          <p:cNvSpPr txBox="1">
            <a:spLocks noGrp="1"/>
          </p:cNvSpPr>
          <p:nvPr>
            <p:ph type="subTitle" idx="2"/>
          </p:nvPr>
        </p:nvSpPr>
        <p:spPr>
          <a:xfrm>
            <a:off x="5101325" y="3065212"/>
            <a:ext cx="29079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3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01" name="Google Shape;101;p5"/>
          <p:cNvSpPr txBox="1">
            <a:spLocks noGrp="1"/>
          </p:cNvSpPr>
          <p:nvPr>
            <p:ph type="subTitle" idx="3"/>
          </p:nvPr>
        </p:nvSpPr>
        <p:spPr>
          <a:xfrm>
            <a:off x="923850" y="2572188"/>
            <a:ext cx="3316500" cy="46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Bahiana"/>
              <a:buNone/>
              <a:defRPr sz="2400">
                <a:latin typeface="Bahiana"/>
                <a:ea typeface="Bahiana"/>
                <a:cs typeface="Bahiana"/>
                <a:sym typeface="Bahiana"/>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
        <p:nvSpPr>
          <p:cNvPr id="102" name="Google Shape;102;p5"/>
          <p:cNvSpPr txBox="1">
            <a:spLocks noGrp="1"/>
          </p:cNvSpPr>
          <p:nvPr>
            <p:ph type="subTitle" idx="4"/>
          </p:nvPr>
        </p:nvSpPr>
        <p:spPr>
          <a:xfrm>
            <a:off x="4897025" y="2572188"/>
            <a:ext cx="3316500" cy="46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Bahiana"/>
              <a:buNone/>
              <a:defRPr sz="2400">
                <a:latin typeface="Bahiana"/>
                <a:ea typeface="Bahiana"/>
                <a:cs typeface="Bahiana"/>
                <a:sym typeface="Bahiana"/>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
        <p:nvSpPr>
          <p:cNvPr id="103" name="Google Shape;103;p5"/>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 name="Google Shape;104;p5"/>
          <p:cNvGrpSpPr/>
          <p:nvPr/>
        </p:nvGrpSpPr>
        <p:grpSpPr>
          <a:xfrm>
            <a:off x="282850" y="93575"/>
            <a:ext cx="8731325" cy="4857400"/>
            <a:chOff x="282850" y="93575"/>
            <a:chExt cx="8731325" cy="4857400"/>
          </a:xfrm>
        </p:grpSpPr>
        <p:grpSp>
          <p:nvGrpSpPr>
            <p:cNvPr id="105" name="Google Shape;105;p5"/>
            <p:cNvGrpSpPr/>
            <p:nvPr/>
          </p:nvGrpSpPr>
          <p:grpSpPr>
            <a:xfrm>
              <a:off x="282850" y="93575"/>
              <a:ext cx="8731325" cy="4857400"/>
              <a:chOff x="282850" y="93575"/>
              <a:chExt cx="8731325" cy="4857400"/>
            </a:xfrm>
          </p:grpSpPr>
          <p:sp>
            <p:nvSpPr>
              <p:cNvPr id="106" name="Google Shape;106;p5"/>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5"/>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5"/>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5"/>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5"/>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5"/>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5"/>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5"/>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5"/>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5"/>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5"/>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5"/>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5"/>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5"/>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5"/>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5"/>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5"/>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 name="Google Shape;128;p5"/>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3371938" y="1822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1790788" y="1476738"/>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7477213" y="29784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7267663" y="182201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34"/>
        <p:cNvGrpSpPr/>
        <p:nvPr/>
      </p:nvGrpSpPr>
      <p:grpSpPr>
        <a:xfrm>
          <a:off x="0" y="0"/>
          <a:ext cx="0" cy="0"/>
          <a:chOff x="0" y="0"/>
          <a:chExt cx="0" cy="0"/>
        </a:xfrm>
      </p:grpSpPr>
      <p:sp>
        <p:nvSpPr>
          <p:cNvPr id="135" name="Google Shape;135;p6"/>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6" name="Google Shape;136;p6"/>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 name="Google Shape;137;p6"/>
          <p:cNvGrpSpPr/>
          <p:nvPr/>
        </p:nvGrpSpPr>
        <p:grpSpPr>
          <a:xfrm>
            <a:off x="282850" y="93575"/>
            <a:ext cx="8731325" cy="4857400"/>
            <a:chOff x="282850" y="93575"/>
            <a:chExt cx="8731325" cy="4857400"/>
          </a:xfrm>
        </p:grpSpPr>
        <p:grpSp>
          <p:nvGrpSpPr>
            <p:cNvPr id="138" name="Google Shape;138;p6"/>
            <p:cNvGrpSpPr/>
            <p:nvPr/>
          </p:nvGrpSpPr>
          <p:grpSpPr>
            <a:xfrm>
              <a:off x="282850" y="93575"/>
              <a:ext cx="8731325" cy="4857400"/>
              <a:chOff x="282850" y="93575"/>
              <a:chExt cx="8731325" cy="4857400"/>
            </a:xfrm>
          </p:grpSpPr>
          <p:sp>
            <p:nvSpPr>
              <p:cNvPr id="139" name="Google Shape;139;p6"/>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6"/>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6"/>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6"/>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 name="Google Shape;161;p6"/>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3"/>
        <p:cNvGrpSpPr/>
        <p:nvPr/>
      </p:nvGrpSpPr>
      <p:grpSpPr>
        <a:xfrm>
          <a:off x="0" y="0"/>
          <a:ext cx="0" cy="0"/>
          <a:chOff x="0" y="0"/>
          <a:chExt cx="0" cy="0"/>
        </a:xfrm>
      </p:grpSpPr>
      <p:sp>
        <p:nvSpPr>
          <p:cNvPr id="164" name="Google Shape;164;p7"/>
          <p:cNvSpPr txBox="1">
            <a:spLocks noGrp="1"/>
          </p:cNvSpPr>
          <p:nvPr>
            <p:ph type="title"/>
          </p:nvPr>
        </p:nvSpPr>
        <p:spPr>
          <a:xfrm>
            <a:off x="5410575" y="1396000"/>
            <a:ext cx="3013500" cy="1141200"/>
          </a:xfrm>
          <a:prstGeom prst="rect">
            <a:avLst/>
          </a:prstGeom>
        </p:spPr>
        <p:txBody>
          <a:bodyPr spcFirstLastPara="1" wrap="square" lIns="91425" tIns="91425" rIns="91425" bIns="91425" anchor="b" anchorCtr="0">
            <a:noAutofit/>
          </a:bodyPr>
          <a:lstStyle>
            <a:lvl1pPr lvl="0" algn="r">
              <a:spcBef>
                <a:spcPts val="0"/>
              </a:spcBef>
              <a:spcAft>
                <a:spcPts val="0"/>
              </a:spcAft>
              <a:buSzPts val="2400"/>
              <a:buNone/>
              <a:defRPr sz="6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5" name="Google Shape;165;p7"/>
          <p:cNvSpPr txBox="1">
            <a:spLocks noGrp="1"/>
          </p:cNvSpPr>
          <p:nvPr>
            <p:ph type="body" idx="1"/>
          </p:nvPr>
        </p:nvSpPr>
        <p:spPr>
          <a:xfrm>
            <a:off x="5677200" y="2615400"/>
            <a:ext cx="2746800" cy="7254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166" name="Google Shape;166;p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a:p>
        </p:txBody>
      </p:sp>
      <p:sp>
        <p:nvSpPr>
          <p:cNvPr id="167" name="Google Shape;167;p7"/>
          <p:cNvSpPr/>
          <p:nvPr/>
        </p:nvSpPr>
        <p:spPr>
          <a:xfrm>
            <a:off x="-10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 name="Google Shape;168;p7"/>
          <p:cNvGrpSpPr/>
          <p:nvPr/>
        </p:nvGrpSpPr>
        <p:grpSpPr>
          <a:xfrm>
            <a:off x="282850" y="93575"/>
            <a:ext cx="8731325" cy="4857400"/>
            <a:chOff x="282850" y="93575"/>
            <a:chExt cx="8731325" cy="4857400"/>
          </a:xfrm>
        </p:grpSpPr>
        <p:grpSp>
          <p:nvGrpSpPr>
            <p:cNvPr id="169" name="Google Shape;169;p7"/>
            <p:cNvGrpSpPr/>
            <p:nvPr/>
          </p:nvGrpSpPr>
          <p:grpSpPr>
            <a:xfrm>
              <a:off x="282850" y="93575"/>
              <a:ext cx="8731325" cy="4857400"/>
              <a:chOff x="282850" y="93575"/>
              <a:chExt cx="8731325" cy="4857400"/>
            </a:xfrm>
          </p:grpSpPr>
          <p:sp>
            <p:nvSpPr>
              <p:cNvPr id="170" name="Google Shape;170;p7"/>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7"/>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7"/>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7"/>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7"/>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7"/>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7"/>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7"/>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7"/>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 name="Google Shape;192;p7"/>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3371938" y="1822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 name="Google Shape;195;p7"/>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 name="Google Shape;196;p7"/>
          <p:cNvGrpSpPr/>
          <p:nvPr/>
        </p:nvGrpSpPr>
        <p:grpSpPr>
          <a:xfrm>
            <a:off x="282850" y="93575"/>
            <a:ext cx="8731325" cy="4857400"/>
            <a:chOff x="282850" y="93575"/>
            <a:chExt cx="8731325" cy="4857400"/>
          </a:xfrm>
        </p:grpSpPr>
        <p:grpSp>
          <p:nvGrpSpPr>
            <p:cNvPr id="197" name="Google Shape;197;p7"/>
            <p:cNvGrpSpPr/>
            <p:nvPr/>
          </p:nvGrpSpPr>
          <p:grpSpPr>
            <a:xfrm>
              <a:off x="282850" y="93575"/>
              <a:ext cx="8731325" cy="4857400"/>
              <a:chOff x="282850" y="93575"/>
              <a:chExt cx="8731325" cy="4857400"/>
            </a:xfrm>
          </p:grpSpPr>
          <p:sp>
            <p:nvSpPr>
              <p:cNvPr id="198" name="Google Shape;198;p7"/>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7"/>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7"/>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7"/>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7"/>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7"/>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7"/>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7"/>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 name="Google Shape;220;p7"/>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21"/>
        <p:cNvGrpSpPr/>
        <p:nvPr/>
      </p:nvGrpSpPr>
      <p:grpSpPr>
        <a:xfrm>
          <a:off x="0" y="0"/>
          <a:ext cx="0" cy="0"/>
          <a:chOff x="0" y="0"/>
          <a:chExt cx="0" cy="0"/>
        </a:xfrm>
      </p:grpSpPr>
      <p:sp>
        <p:nvSpPr>
          <p:cNvPr id="222" name="Google Shape;222;p8"/>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 name="Google Shape;223;p8"/>
          <p:cNvGrpSpPr/>
          <p:nvPr/>
        </p:nvGrpSpPr>
        <p:grpSpPr>
          <a:xfrm>
            <a:off x="282850" y="93575"/>
            <a:ext cx="8731325" cy="4857400"/>
            <a:chOff x="282850" y="93575"/>
            <a:chExt cx="8731325" cy="4857400"/>
          </a:xfrm>
        </p:grpSpPr>
        <p:grpSp>
          <p:nvGrpSpPr>
            <p:cNvPr id="224" name="Google Shape;224;p8"/>
            <p:cNvGrpSpPr/>
            <p:nvPr/>
          </p:nvGrpSpPr>
          <p:grpSpPr>
            <a:xfrm>
              <a:off x="282850" y="93575"/>
              <a:ext cx="8731325" cy="4857400"/>
              <a:chOff x="282850" y="93575"/>
              <a:chExt cx="8731325" cy="4857400"/>
            </a:xfrm>
          </p:grpSpPr>
          <p:sp>
            <p:nvSpPr>
              <p:cNvPr id="225" name="Google Shape;225;p8"/>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8"/>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5396475" y="21901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8"/>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 name="Google Shape;247;p8"/>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 name="Google Shape;248;p8"/>
          <p:cNvSpPr txBox="1">
            <a:spLocks noGrp="1"/>
          </p:cNvSpPr>
          <p:nvPr>
            <p:ph type="subTitle" idx="1"/>
          </p:nvPr>
        </p:nvSpPr>
        <p:spPr>
          <a:xfrm>
            <a:off x="723350" y="1656950"/>
            <a:ext cx="3949800" cy="1194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000"/>
              <a:buFont typeface="Rokkitt Light"/>
              <a:buNone/>
              <a:defRPr sz="1800"/>
            </a:lvl1pPr>
            <a:lvl2pPr lvl="1"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2pPr>
            <a:lvl3pPr lvl="2"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3pPr>
            <a:lvl4pPr lvl="3"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4pPr>
            <a:lvl5pPr lvl="4"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5pPr>
            <a:lvl6pPr lvl="5"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6pPr>
            <a:lvl7pPr lvl="6"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7pPr>
            <a:lvl8pPr lvl="7"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8pPr>
            <a:lvl9pPr lvl="8" algn="ctr" rtl="0">
              <a:lnSpc>
                <a:spcPct val="100000"/>
              </a:lnSpc>
              <a:spcBef>
                <a:spcPts val="0"/>
              </a:spcBef>
              <a:spcAft>
                <a:spcPts val="0"/>
              </a:spcAft>
              <a:buSzPts val="1000"/>
              <a:buFont typeface="Rokkitt Light"/>
              <a:buNone/>
              <a:defRPr sz="1000">
                <a:latin typeface="Rokkitt Light"/>
                <a:ea typeface="Rokkitt Light"/>
                <a:cs typeface="Rokkitt Light"/>
                <a:sym typeface="Rokkitt Light"/>
              </a:defRPr>
            </a:lvl9pPr>
          </a:lstStyle>
          <a:p>
            <a:endParaRPr/>
          </a:p>
        </p:txBody>
      </p:sp>
      <p:sp>
        <p:nvSpPr>
          <p:cNvPr id="249" name="Google Shape;249;p8"/>
          <p:cNvSpPr txBox="1">
            <a:spLocks noGrp="1"/>
          </p:cNvSpPr>
          <p:nvPr>
            <p:ph type="ctrTitle"/>
          </p:nvPr>
        </p:nvSpPr>
        <p:spPr>
          <a:xfrm>
            <a:off x="723348" y="2952738"/>
            <a:ext cx="2377200" cy="303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50"/>
        <p:cNvGrpSpPr/>
        <p:nvPr/>
      </p:nvGrpSpPr>
      <p:grpSpPr>
        <a:xfrm>
          <a:off x="0" y="0"/>
          <a:ext cx="0" cy="0"/>
          <a:chOff x="0" y="0"/>
          <a:chExt cx="0" cy="0"/>
        </a:xfrm>
      </p:grpSpPr>
      <p:sp>
        <p:nvSpPr>
          <p:cNvPr id="251" name="Google Shape;251;p9"/>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9"/>
          <p:cNvGrpSpPr/>
          <p:nvPr/>
        </p:nvGrpSpPr>
        <p:grpSpPr>
          <a:xfrm>
            <a:off x="282850" y="93575"/>
            <a:ext cx="8731325" cy="4857400"/>
            <a:chOff x="282850" y="93575"/>
            <a:chExt cx="8731325" cy="4857400"/>
          </a:xfrm>
        </p:grpSpPr>
        <p:sp>
          <p:nvSpPr>
            <p:cNvPr id="253" name="Google Shape;253;p9"/>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9"/>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9"/>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9"/>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9"/>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9"/>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9"/>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9"/>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9"/>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9"/>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9"/>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9"/>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9"/>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9"/>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9"/>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9"/>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9"/>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9"/>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9"/>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9"/>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9"/>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9"/>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9"/>
          <p:cNvSpPr/>
          <p:nvPr/>
        </p:nvSpPr>
        <p:spPr>
          <a:xfrm>
            <a:off x="0" y="891400"/>
            <a:ext cx="8424000" cy="42519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9"/>
          <p:cNvSpPr txBox="1">
            <a:spLocks noGrp="1"/>
          </p:cNvSpPr>
          <p:nvPr>
            <p:ph type="title"/>
          </p:nvPr>
        </p:nvSpPr>
        <p:spPr>
          <a:xfrm>
            <a:off x="720000" y="1233175"/>
            <a:ext cx="4045200" cy="1482300"/>
          </a:xfrm>
          <a:prstGeom prst="rect">
            <a:avLst/>
          </a:prstGeom>
        </p:spPr>
        <p:txBody>
          <a:bodyPr spcFirstLastPara="1" wrap="square" lIns="91425" tIns="91425" rIns="91425" bIns="91425" anchor="b" anchorCtr="0">
            <a:noAutofit/>
          </a:bodyPr>
          <a:lstStyle>
            <a:lvl1pPr lvl="0">
              <a:spcBef>
                <a:spcPts val="0"/>
              </a:spcBef>
              <a:spcAft>
                <a:spcPts val="0"/>
              </a:spcAft>
              <a:buClr>
                <a:srgbClr val="013145"/>
              </a:buClr>
              <a:buSzPts val="4200"/>
              <a:buNone/>
              <a:defRPr sz="6000">
                <a:solidFill>
                  <a:srgbClr val="013145"/>
                </a:solidFill>
              </a:defRPr>
            </a:lvl1pPr>
            <a:lvl2pPr lvl="1" algn="ctr">
              <a:spcBef>
                <a:spcPts val="0"/>
              </a:spcBef>
              <a:spcAft>
                <a:spcPts val="0"/>
              </a:spcAft>
              <a:buClr>
                <a:srgbClr val="013145"/>
              </a:buClr>
              <a:buSzPts val="4200"/>
              <a:buNone/>
              <a:defRPr sz="4200">
                <a:solidFill>
                  <a:srgbClr val="013145"/>
                </a:solidFill>
              </a:defRPr>
            </a:lvl2pPr>
            <a:lvl3pPr lvl="2" algn="ctr">
              <a:spcBef>
                <a:spcPts val="0"/>
              </a:spcBef>
              <a:spcAft>
                <a:spcPts val="0"/>
              </a:spcAft>
              <a:buClr>
                <a:srgbClr val="013145"/>
              </a:buClr>
              <a:buSzPts val="4200"/>
              <a:buNone/>
              <a:defRPr sz="4200">
                <a:solidFill>
                  <a:srgbClr val="013145"/>
                </a:solidFill>
              </a:defRPr>
            </a:lvl3pPr>
            <a:lvl4pPr lvl="3" algn="ctr">
              <a:spcBef>
                <a:spcPts val="0"/>
              </a:spcBef>
              <a:spcAft>
                <a:spcPts val="0"/>
              </a:spcAft>
              <a:buClr>
                <a:srgbClr val="013145"/>
              </a:buClr>
              <a:buSzPts val="4200"/>
              <a:buNone/>
              <a:defRPr sz="4200">
                <a:solidFill>
                  <a:srgbClr val="013145"/>
                </a:solidFill>
              </a:defRPr>
            </a:lvl4pPr>
            <a:lvl5pPr lvl="4" algn="ctr">
              <a:spcBef>
                <a:spcPts val="0"/>
              </a:spcBef>
              <a:spcAft>
                <a:spcPts val="0"/>
              </a:spcAft>
              <a:buClr>
                <a:srgbClr val="013145"/>
              </a:buClr>
              <a:buSzPts val="4200"/>
              <a:buNone/>
              <a:defRPr sz="4200">
                <a:solidFill>
                  <a:srgbClr val="013145"/>
                </a:solidFill>
              </a:defRPr>
            </a:lvl5pPr>
            <a:lvl6pPr lvl="5" algn="ctr">
              <a:spcBef>
                <a:spcPts val="0"/>
              </a:spcBef>
              <a:spcAft>
                <a:spcPts val="0"/>
              </a:spcAft>
              <a:buClr>
                <a:srgbClr val="013145"/>
              </a:buClr>
              <a:buSzPts val="4200"/>
              <a:buNone/>
              <a:defRPr sz="4200">
                <a:solidFill>
                  <a:srgbClr val="013145"/>
                </a:solidFill>
              </a:defRPr>
            </a:lvl6pPr>
            <a:lvl7pPr lvl="6" algn="ctr">
              <a:spcBef>
                <a:spcPts val="0"/>
              </a:spcBef>
              <a:spcAft>
                <a:spcPts val="0"/>
              </a:spcAft>
              <a:buClr>
                <a:srgbClr val="013145"/>
              </a:buClr>
              <a:buSzPts val="4200"/>
              <a:buNone/>
              <a:defRPr sz="4200">
                <a:solidFill>
                  <a:srgbClr val="013145"/>
                </a:solidFill>
              </a:defRPr>
            </a:lvl7pPr>
            <a:lvl8pPr lvl="7" algn="ctr">
              <a:spcBef>
                <a:spcPts val="0"/>
              </a:spcBef>
              <a:spcAft>
                <a:spcPts val="0"/>
              </a:spcAft>
              <a:buClr>
                <a:srgbClr val="013145"/>
              </a:buClr>
              <a:buSzPts val="4200"/>
              <a:buNone/>
              <a:defRPr sz="4200">
                <a:solidFill>
                  <a:srgbClr val="013145"/>
                </a:solidFill>
              </a:defRPr>
            </a:lvl8pPr>
            <a:lvl9pPr lvl="8" algn="ctr">
              <a:spcBef>
                <a:spcPts val="0"/>
              </a:spcBef>
              <a:spcAft>
                <a:spcPts val="0"/>
              </a:spcAft>
              <a:buClr>
                <a:srgbClr val="013145"/>
              </a:buClr>
              <a:buSzPts val="4200"/>
              <a:buNone/>
              <a:defRPr sz="4200">
                <a:solidFill>
                  <a:srgbClr val="013145"/>
                </a:solidFill>
              </a:defRPr>
            </a:lvl9pPr>
          </a:lstStyle>
          <a:p>
            <a:endParaRPr/>
          </a:p>
        </p:txBody>
      </p:sp>
      <p:sp>
        <p:nvSpPr>
          <p:cNvPr id="277" name="Google Shape;277;p9"/>
          <p:cNvSpPr txBox="1">
            <a:spLocks noGrp="1"/>
          </p:cNvSpPr>
          <p:nvPr>
            <p:ph type="subTitle" idx="1"/>
          </p:nvPr>
        </p:nvSpPr>
        <p:spPr>
          <a:xfrm>
            <a:off x="720000" y="2803075"/>
            <a:ext cx="6547500" cy="1892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rgbClr val="013145"/>
              </a:buClr>
              <a:buSzPts val="1200"/>
              <a:buChar char="●"/>
              <a:defRPr>
                <a:solidFill>
                  <a:srgbClr val="013145"/>
                </a:solidFill>
              </a:defRPr>
            </a:lvl1pPr>
            <a:lvl2pPr lvl="1" algn="ctr">
              <a:lnSpc>
                <a:spcPct val="100000"/>
              </a:lnSpc>
              <a:spcBef>
                <a:spcPts val="0"/>
              </a:spcBef>
              <a:spcAft>
                <a:spcPts val="0"/>
              </a:spcAft>
              <a:buClr>
                <a:srgbClr val="013145"/>
              </a:buClr>
              <a:buSzPts val="2100"/>
              <a:buChar char="○"/>
              <a:defRPr sz="2100">
                <a:solidFill>
                  <a:srgbClr val="013145"/>
                </a:solidFill>
              </a:defRPr>
            </a:lvl2pPr>
            <a:lvl3pPr lvl="2" algn="ctr">
              <a:lnSpc>
                <a:spcPct val="100000"/>
              </a:lnSpc>
              <a:spcBef>
                <a:spcPts val="0"/>
              </a:spcBef>
              <a:spcAft>
                <a:spcPts val="0"/>
              </a:spcAft>
              <a:buClr>
                <a:srgbClr val="013145"/>
              </a:buClr>
              <a:buSzPts val="2100"/>
              <a:buChar char="■"/>
              <a:defRPr sz="2100">
                <a:solidFill>
                  <a:srgbClr val="013145"/>
                </a:solidFill>
              </a:defRPr>
            </a:lvl3pPr>
            <a:lvl4pPr lvl="3" algn="ctr">
              <a:lnSpc>
                <a:spcPct val="100000"/>
              </a:lnSpc>
              <a:spcBef>
                <a:spcPts val="0"/>
              </a:spcBef>
              <a:spcAft>
                <a:spcPts val="0"/>
              </a:spcAft>
              <a:buClr>
                <a:srgbClr val="013145"/>
              </a:buClr>
              <a:buSzPts val="2100"/>
              <a:buChar char="●"/>
              <a:defRPr sz="2100">
                <a:solidFill>
                  <a:srgbClr val="013145"/>
                </a:solidFill>
              </a:defRPr>
            </a:lvl4pPr>
            <a:lvl5pPr lvl="4" algn="ctr">
              <a:lnSpc>
                <a:spcPct val="100000"/>
              </a:lnSpc>
              <a:spcBef>
                <a:spcPts val="0"/>
              </a:spcBef>
              <a:spcAft>
                <a:spcPts val="0"/>
              </a:spcAft>
              <a:buClr>
                <a:srgbClr val="013145"/>
              </a:buClr>
              <a:buSzPts val="2100"/>
              <a:buChar char="○"/>
              <a:defRPr sz="2100">
                <a:solidFill>
                  <a:srgbClr val="013145"/>
                </a:solidFill>
              </a:defRPr>
            </a:lvl5pPr>
            <a:lvl6pPr lvl="5" algn="ctr">
              <a:lnSpc>
                <a:spcPct val="100000"/>
              </a:lnSpc>
              <a:spcBef>
                <a:spcPts val="0"/>
              </a:spcBef>
              <a:spcAft>
                <a:spcPts val="0"/>
              </a:spcAft>
              <a:buClr>
                <a:srgbClr val="013145"/>
              </a:buClr>
              <a:buSzPts val="2100"/>
              <a:buChar char="■"/>
              <a:defRPr sz="2100">
                <a:solidFill>
                  <a:srgbClr val="013145"/>
                </a:solidFill>
              </a:defRPr>
            </a:lvl6pPr>
            <a:lvl7pPr lvl="6" algn="ctr">
              <a:lnSpc>
                <a:spcPct val="100000"/>
              </a:lnSpc>
              <a:spcBef>
                <a:spcPts val="0"/>
              </a:spcBef>
              <a:spcAft>
                <a:spcPts val="0"/>
              </a:spcAft>
              <a:buClr>
                <a:srgbClr val="013145"/>
              </a:buClr>
              <a:buSzPts val="2100"/>
              <a:buChar char="●"/>
              <a:defRPr sz="2100">
                <a:solidFill>
                  <a:srgbClr val="013145"/>
                </a:solidFill>
              </a:defRPr>
            </a:lvl7pPr>
            <a:lvl8pPr lvl="7" algn="ctr">
              <a:lnSpc>
                <a:spcPct val="100000"/>
              </a:lnSpc>
              <a:spcBef>
                <a:spcPts val="0"/>
              </a:spcBef>
              <a:spcAft>
                <a:spcPts val="0"/>
              </a:spcAft>
              <a:buClr>
                <a:srgbClr val="013145"/>
              </a:buClr>
              <a:buSzPts val="2100"/>
              <a:buChar char="○"/>
              <a:defRPr sz="2100">
                <a:solidFill>
                  <a:srgbClr val="013145"/>
                </a:solidFill>
              </a:defRPr>
            </a:lvl8pPr>
            <a:lvl9pPr lvl="8" algn="ctr">
              <a:lnSpc>
                <a:spcPct val="100000"/>
              </a:lnSpc>
              <a:spcBef>
                <a:spcPts val="0"/>
              </a:spcBef>
              <a:spcAft>
                <a:spcPts val="0"/>
              </a:spcAft>
              <a:buClr>
                <a:srgbClr val="013145"/>
              </a:buClr>
              <a:buSzPts val="2100"/>
              <a:buChar char="■"/>
              <a:defRPr sz="2100">
                <a:solidFill>
                  <a:srgbClr val="013145"/>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78"/>
        <p:cNvGrpSpPr/>
        <p:nvPr/>
      </p:nvGrpSpPr>
      <p:grpSpPr>
        <a:xfrm>
          <a:off x="0" y="0"/>
          <a:ext cx="0" cy="0"/>
          <a:chOff x="0" y="0"/>
          <a:chExt cx="0" cy="0"/>
        </a:xfrm>
      </p:grpSpPr>
      <p:grpSp>
        <p:nvGrpSpPr>
          <p:cNvPr id="279" name="Google Shape;279;p10"/>
          <p:cNvGrpSpPr/>
          <p:nvPr/>
        </p:nvGrpSpPr>
        <p:grpSpPr>
          <a:xfrm>
            <a:off x="282850" y="93575"/>
            <a:ext cx="8731325" cy="4857400"/>
            <a:chOff x="282850" y="93575"/>
            <a:chExt cx="8731325" cy="4857400"/>
          </a:xfrm>
        </p:grpSpPr>
        <p:grpSp>
          <p:nvGrpSpPr>
            <p:cNvPr id="280" name="Google Shape;280;p10"/>
            <p:cNvGrpSpPr/>
            <p:nvPr/>
          </p:nvGrpSpPr>
          <p:grpSpPr>
            <a:xfrm>
              <a:off x="282850" y="93575"/>
              <a:ext cx="8731325" cy="4857400"/>
              <a:chOff x="282850" y="93575"/>
              <a:chExt cx="8731325" cy="4857400"/>
            </a:xfrm>
          </p:grpSpPr>
          <p:sp>
            <p:nvSpPr>
              <p:cNvPr id="281" name="Google Shape;281;p10"/>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0"/>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0"/>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0"/>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0"/>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0"/>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0"/>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0"/>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0"/>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0"/>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0"/>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0"/>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0"/>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0"/>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0"/>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0"/>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0"/>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0"/>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0"/>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0"/>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0"/>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0"/>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 name="Google Shape;303;p10"/>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0"/>
            <p:cNvSpPr/>
            <p:nvPr/>
          </p:nvSpPr>
          <p:spPr>
            <a:xfrm>
              <a:off x="3371938" y="1822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0"/>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 name="Google Shape;306;p10"/>
          <p:cNvSpPr txBox="1">
            <a:spLocks noGrp="1"/>
          </p:cNvSpPr>
          <p:nvPr>
            <p:ph type="ctrTitle"/>
          </p:nvPr>
        </p:nvSpPr>
        <p:spPr>
          <a:xfrm>
            <a:off x="2625300" y="2021300"/>
            <a:ext cx="3893400" cy="58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4800">
                <a:solidFill>
                  <a:srgbClr val="FFFFFF"/>
                </a:solidFill>
                <a:latin typeface="Bahiana"/>
                <a:ea typeface="Bahiana"/>
                <a:cs typeface="Bahiana"/>
                <a:sym typeface="Bahiana"/>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07"/>
        <p:cNvGrpSpPr/>
        <p:nvPr/>
      </p:nvGrpSpPr>
      <p:grpSpPr>
        <a:xfrm>
          <a:off x="0" y="0"/>
          <a:ext cx="0" cy="0"/>
          <a:chOff x="0" y="0"/>
          <a:chExt cx="0" cy="0"/>
        </a:xfrm>
      </p:grpSpPr>
      <p:sp>
        <p:nvSpPr>
          <p:cNvPr id="308" name="Google Shape;308;p11"/>
          <p:cNvSpPr txBox="1">
            <a:spLocks noGrp="1"/>
          </p:cNvSpPr>
          <p:nvPr>
            <p:ph type="title" hasCustomPrompt="1"/>
          </p:nvPr>
        </p:nvSpPr>
        <p:spPr>
          <a:xfrm>
            <a:off x="720000" y="1321725"/>
            <a:ext cx="77040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solidFill>
                  <a:schemeClr val="lt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09" name="Google Shape;309;p11"/>
          <p:cNvSpPr txBox="1">
            <a:spLocks noGrp="1"/>
          </p:cNvSpPr>
          <p:nvPr>
            <p:ph type="body" idx="1"/>
          </p:nvPr>
        </p:nvSpPr>
        <p:spPr>
          <a:xfrm>
            <a:off x="720000" y="3170700"/>
            <a:ext cx="7704000" cy="396300"/>
          </a:xfrm>
          <a:prstGeom prst="rect">
            <a:avLst/>
          </a:prstGeom>
        </p:spPr>
        <p:txBody>
          <a:bodyPr spcFirstLastPara="1" wrap="square" lIns="91425" tIns="91425" rIns="91425" bIns="91425" anchor="t" anchorCtr="0">
            <a:noAutofit/>
          </a:bodyPr>
          <a:lstStyle>
            <a:lvl1pPr marL="457200" lvl="0" indent="-304800" algn="ctr">
              <a:spcBef>
                <a:spcPts val="0"/>
              </a:spcBef>
              <a:spcAft>
                <a:spcPts val="0"/>
              </a:spcAft>
              <a:buSzPts val="1200"/>
              <a:buChar char="●"/>
              <a:defRPr sz="1800"/>
            </a:lvl1pPr>
            <a:lvl2pPr marL="914400" lvl="1" indent="-304800" algn="ctr">
              <a:spcBef>
                <a:spcPts val="1600"/>
              </a:spcBef>
              <a:spcAft>
                <a:spcPts val="0"/>
              </a:spcAft>
              <a:buSzPts val="1200"/>
              <a:buChar char="○"/>
              <a:defRPr/>
            </a:lvl2pPr>
            <a:lvl3pPr marL="1371600" lvl="2" indent="-304800" algn="ctr">
              <a:spcBef>
                <a:spcPts val="1600"/>
              </a:spcBef>
              <a:spcAft>
                <a:spcPts val="0"/>
              </a:spcAft>
              <a:buSzPts val="1200"/>
              <a:buChar char="■"/>
              <a:defRPr/>
            </a:lvl3pPr>
            <a:lvl4pPr marL="1828800" lvl="3" indent="-304800" algn="ctr">
              <a:spcBef>
                <a:spcPts val="1600"/>
              </a:spcBef>
              <a:spcAft>
                <a:spcPts val="0"/>
              </a:spcAft>
              <a:buSzPts val="1200"/>
              <a:buChar char="●"/>
              <a:defRPr/>
            </a:lvl4pPr>
            <a:lvl5pPr marL="2286000" lvl="4" indent="-304800" algn="ctr">
              <a:spcBef>
                <a:spcPts val="1600"/>
              </a:spcBef>
              <a:spcAft>
                <a:spcPts val="0"/>
              </a:spcAft>
              <a:buSzPts val="1200"/>
              <a:buChar char="○"/>
              <a:defRPr/>
            </a:lvl5pPr>
            <a:lvl6pPr marL="2743200" lvl="5" indent="-304800" algn="ctr">
              <a:spcBef>
                <a:spcPts val="1600"/>
              </a:spcBef>
              <a:spcAft>
                <a:spcPts val="0"/>
              </a:spcAft>
              <a:buSzPts val="1200"/>
              <a:buChar char="■"/>
              <a:defRPr/>
            </a:lvl6pPr>
            <a:lvl7pPr marL="3200400" lvl="6" indent="-304800" algn="ctr">
              <a:spcBef>
                <a:spcPts val="1600"/>
              </a:spcBef>
              <a:spcAft>
                <a:spcPts val="0"/>
              </a:spcAft>
              <a:buSzPts val="1200"/>
              <a:buChar char="●"/>
              <a:defRPr/>
            </a:lvl7pPr>
            <a:lvl8pPr marL="3657600" lvl="7" indent="-304800" algn="ctr">
              <a:spcBef>
                <a:spcPts val="1600"/>
              </a:spcBef>
              <a:spcAft>
                <a:spcPts val="0"/>
              </a:spcAft>
              <a:buSzPts val="1200"/>
              <a:buChar char="○"/>
              <a:defRPr/>
            </a:lvl8pPr>
            <a:lvl9pPr marL="4114800" lvl="8" indent="-304800" algn="ctr">
              <a:spcBef>
                <a:spcPts val="1600"/>
              </a:spcBef>
              <a:spcAft>
                <a:spcPts val="1600"/>
              </a:spcAft>
              <a:buSzPts val="1200"/>
              <a:buChar char="■"/>
              <a:defRPr/>
            </a:lvl9pPr>
          </a:lstStyle>
          <a:p>
            <a:endParaRPr/>
          </a:p>
        </p:txBody>
      </p:sp>
      <p:grpSp>
        <p:nvGrpSpPr>
          <p:cNvPr id="310" name="Google Shape;310;p11"/>
          <p:cNvGrpSpPr/>
          <p:nvPr/>
        </p:nvGrpSpPr>
        <p:grpSpPr>
          <a:xfrm>
            <a:off x="0" y="93575"/>
            <a:ext cx="9144000" cy="5056175"/>
            <a:chOff x="0" y="93575"/>
            <a:chExt cx="9144000" cy="5056175"/>
          </a:xfrm>
        </p:grpSpPr>
        <p:sp>
          <p:nvSpPr>
            <p:cNvPr id="311" name="Google Shape;311;p11"/>
            <p:cNvSpPr/>
            <p:nvPr/>
          </p:nvSpPr>
          <p:spPr>
            <a:xfrm>
              <a:off x="0" y="4216450"/>
              <a:ext cx="9144000" cy="933300"/>
            </a:xfrm>
            <a:prstGeom prst="rect">
              <a:avLst/>
            </a:pr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 name="Google Shape;312;p11"/>
            <p:cNvGrpSpPr/>
            <p:nvPr/>
          </p:nvGrpSpPr>
          <p:grpSpPr>
            <a:xfrm>
              <a:off x="282850" y="93575"/>
              <a:ext cx="8731325" cy="4857400"/>
              <a:chOff x="282850" y="93575"/>
              <a:chExt cx="8731325" cy="4857400"/>
            </a:xfrm>
          </p:grpSpPr>
          <p:grpSp>
            <p:nvGrpSpPr>
              <p:cNvPr id="313" name="Google Shape;313;p11"/>
              <p:cNvGrpSpPr/>
              <p:nvPr/>
            </p:nvGrpSpPr>
            <p:grpSpPr>
              <a:xfrm>
                <a:off x="282850" y="93575"/>
                <a:ext cx="8731325" cy="4857400"/>
                <a:chOff x="282850" y="93575"/>
                <a:chExt cx="8731325" cy="4857400"/>
              </a:xfrm>
            </p:grpSpPr>
            <p:sp>
              <p:nvSpPr>
                <p:cNvPr id="314" name="Google Shape;314;p11"/>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1"/>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1"/>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1"/>
                <p:cNvSpPr/>
                <p:nvPr/>
              </p:nvSpPr>
              <p:spPr>
                <a:xfrm>
                  <a:off x="6252600" y="45243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1"/>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1"/>
                <p:cNvSpPr/>
                <p:nvPr/>
              </p:nvSpPr>
              <p:spPr>
                <a:xfrm>
                  <a:off x="8827500" y="48690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1"/>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1"/>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1"/>
                <p:cNvSpPr/>
                <p:nvPr/>
              </p:nvSpPr>
              <p:spPr>
                <a:xfrm>
                  <a:off x="4531050" y="47420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1"/>
                <p:cNvSpPr/>
                <p:nvPr/>
              </p:nvSpPr>
              <p:spPr>
                <a:xfrm>
                  <a:off x="8500550" y="42117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1"/>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1"/>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1"/>
                <p:cNvSpPr/>
                <p:nvPr/>
              </p:nvSpPr>
              <p:spPr>
                <a:xfrm>
                  <a:off x="7897625" y="4760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1"/>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1"/>
                <p:cNvSpPr/>
                <p:nvPr/>
              </p:nvSpPr>
              <p:spPr>
                <a:xfrm>
                  <a:off x="528450" y="45429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1"/>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1"/>
                <p:cNvSpPr/>
                <p:nvPr/>
              </p:nvSpPr>
              <p:spPr>
                <a:xfrm>
                  <a:off x="2173475" y="935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1"/>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1"/>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1"/>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1"/>
                <p:cNvSpPr/>
                <p:nvPr/>
              </p:nvSpPr>
              <p:spPr>
                <a:xfrm>
                  <a:off x="2218175" y="4403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1"/>
                <p:cNvSpPr/>
                <p:nvPr/>
              </p:nvSpPr>
              <p:spPr>
                <a:xfrm>
                  <a:off x="383350" y="4678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11"/>
              <p:cNvSpPr/>
              <p:nvPr/>
            </p:nvSpPr>
            <p:spPr>
              <a:xfrm>
                <a:off x="4267275" y="1139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1"/>
              <p:cNvSpPr/>
              <p:nvPr/>
            </p:nvSpPr>
            <p:spPr>
              <a:xfrm>
                <a:off x="3371938" y="1822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1"/>
              <p:cNvSpPr/>
              <p:nvPr/>
            </p:nvSpPr>
            <p:spPr>
              <a:xfrm>
                <a:off x="3543388" y="4381863"/>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14405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1pPr>
            <a:lvl2pPr lvl="1">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2pPr>
            <a:lvl3pPr lvl="2">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3pPr>
            <a:lvl4pPr lvl="3">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4pPr>
            <a:lvl5pPr lvl="4">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5pPr>
            <a:lvl6pPr lvl="5">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6pPr>
            <a:lvl7pPr lvl="6">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7pPr>
            <a:lvl8pPr lvl="7">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8pPr>
            <a:lvl9pPr lvl="8">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rgbClr val="F3F3F3"/>
              </a:buClr>
              <a:buSzPts val="1200"/>
              <a:buFont typeface="Dosis ExtraLight"/>
              <a:buChar char="●"/>
              <a:defRPr sz="1200">
                <a:solidFill>
                  <a:srgbClr val="F3F3F3"/>
                </a:solidFill>
                <a:latin typeface="Dosis ExtraLight"/>
                <a:ea typeface="Dosis ExtraLight"/>
                <a:cs typeface="Dosis ExtraLight"/>
                <a:sym typeface="Dosis ExtraLight"/>
              </a:defRPr>
            </a:lvl1pPr>
            <a:lvl2pPr marL="914400" lvl="1" indent="-304800">
              <a:lnSpc>
                <a:spcPct val="115000"/>
              </a:lnSpc>
              <a:spcBef>
                <a:spcPts val="1600"/>
              </a:spcBef>
              <a:spcAft>
                <a:spcPts val="0"/>
              </a:spcAft>
              <a:buClr>
                <a:srgbClr val="F3F3F3"/>
              </a:buClr>
              <a:buSzPts val="1200"/>
              <a:buFont typeface="Dosis ExtraLight"/>
              <a:buChar char="○"/>
              <a:defRPr sz="1200">
                <a:solidFill>
                  <a:srgbClr val="F3F3F3"/>
                </a:solidFill>
                <a:latin typeface="Dosis ExtraLight"/>
                <a:ea typeface="Dosis ExtraLight"/>
                <a:cs typeface="Dosis ExtraLight"/>
                <a:sym typeface="Dosis ExtraLight"/>
              </a:defRPr>
            </a:lvl2pPr>
            <a:lvl3pPr marL="1371600" lvl="2" indent="-304800">
              <a:lnSpc>
                <a:spcPct val="115000"/>
              </a:lnSpc>
              <a:spcBef>
                <a:spcPts val="1600"/>
              </a:spcBef>
              <a:spcAft>
                <a:spcPts val="0"/>
              </a:spcAft>
              <a:buClr>
                <a:srgbClr val="F3F3F3"/>
              </a:buClr>
              <a:buSzPts val="1200"/>
              <a:buFont typeface="Dosis ExtraLight"/>
              <a:buChar char="■"/>
              <a:defRPr sz="1200">
                <a:solidFill>
                  <a:srgbClr val="F3F3F3"/>
                </a:solidFill>
                <a:latin typeface="Dosis ExtraLight"/>
                <a:ea typeface="Dosis ExtraLight"/>
                <a:cs typeface="Dosis ExtraLight"/>
                <a:sym typeface="Dosis ExtraLight"/>
              </a:defRPr>
            </a:lvl3pPr>
            <a:lvl4pPr marL="1828800" lvl="3" indent="-304800">
              <a:lnSpc>
                <a:spcPct val="115000"/>
              </a:lnSpc>
              <a:spcBef>
                <a:spcPts val="1600"/>
              </a:spcBef>
              <a:spcAft>
                <a:spcPts val="0"/>
              </a:spcAft>
              <a:buClr>
                <a:srgbClr val="F3F3F3"/>
              </a:buClr>
              <a:buSzPts val="1200"/>
              <a:buFont typeface="Dosis ExtraLight"/>
              <a:buChar char="●"/>
              <a:defRPr sz="1200">
                <a:solidFill>
                  <a:srgbClr val="F3F3F3"/>
                </a:solidFill>
                <a:latin typeface="Dosis ExtraLight"/>
                <a:ea typeface="Dosis ExtraLight"/>
                <a:cs typeface="Dosis ExtraLight"/>
                <a:sym typeface="Dosis ExtraLight"/>
              </a:defRPr>
            </a:lvl4pPr>
            <a:lvl5pPr marL="2286000" lvl="4" indent="-304800">
              <a:lnSpc>
                <a:spcPct val="115000"/>
              </a:lnSpc>
              <a:spcBef>
                <a:spcPts val="1600"/>
              </a:spcBef>
              <a:spcAft>
                <a:spcPts val="0"/>
              </a:spcAft>
              <a:buClr>
                <a:srgbClr val="F3F3F3"/>
              </a:buClr>
              <a:buSzPts val="1200"/>
              <a:buFont typeface="Dosis ExtraLight"/>
              <a:buChar char="○"/>
              <a:defRPr sz="1200">
                <a:solidFill>
                  <a:srgbClr val="F3F3F3"/>
                </a:solidFill>
                <a:latin typeface="Dosis ExtraLight"/>
                <a:ea typeface="Dosis ExtraLight"/>
                <a:cs typeface="Dosis ExtraLight"/>
                <a:sym typeface="Dosis ExtraLight"/>
              </a:defRPr>
            </a:lvl5pPr>
            <a:lvl6pPr marL="2743200" lvl="5" indent="-304800">
              <a:lnSpc>
                <a:spcPct val="115000"/>
              </a:lnSpc>
              <a:spcBef>
                <a:spcPts val="1600"/>
              </a:spcBef>
              <a:spcAft>
                <a:spcPts val="0"/>
              </a:spcAft>
              <a:buClr>
                <a:srgbClr val="F3F3F3"/>
              </a:buClr>
              <a:buSzPts val="1200"/>
              <a:buFont typeface="Dosis ExtraLight"/>
              <a:buChar char="■"/>
              <a:defRPr sz="1200">
                <a:solidFill>
                  <a:srgbClr val="F3F3F3"/>
                </a:solidFill>
                <a:latin typeface="Dosis ExtraLight"/>
                <a:ea typeface="Dosis ExtraLight"/>
                <a:cs typeface="Dosis ExtraLight"/>
                <a:sym typeface="Dosis ExtraLight"/>
              </a:defRPr>
            </a:lvl6pPr>
            <a:lvl7pPr marL="3200400" lvl="6" indent="-304800">
              <a:lnSpc>
                <a:spcPct val="115000"/>
              </a:lnSpc>
              <a:spcBef>
                <a:spcPts val="1600"/>
              </a:spcBef>
              <a:spcAft>
                <a:spcPts val="0"/>
              </a:spcAft>
              <a:buClr>
                <a:srgbClr val="F3F3F3"/>
              </a:buClr>
              <a:buSzPts val="1200"/>
              <a:buFont typeface="Dosis ExtraLight"/>
              <a:buChar char="●"/>
              <a:defRPr sz="1200">
                <a:solidFill>
                  <a:srgbClr val="F3F3F3"/>
                </a:solidFill>
                <a:latin typeface="Dosis ExtraLight"/>
                <a:ea typeface="Dosis ExtraLight"/>
                <a:cs typeface="Dosis ExtraLight"/>
                <a:sym typeface="Dosis ExtraLight"/>
              </a:defRPr>
            </a:lvl7pPr>
            <a:lvl8pPr marL="3657600" lvl="7" indent="-304800">
              <a:lnSpc>
                <a:spcPct val="115000"/>
              </a:lnSpc>
              <a:spcBef>
                <a:spcPts val="1600"/>
              </a:spcBef>
              <a:spcAft>
                <a:spcPts val="0"/>
              </a:spcAft>
              <a:buClr>
                <a:srgbClr val="F3F3F3"/>
              </a:buClr>
              <a:buSzPts val="1200"/>
              <a:buFont typeface="Dosis ExtraLight"/>
              <a:buChar char="○"/>
              <a:defRPr sz="1200">
                <a:solidFill>
                  <a:srgbClr val="F3F3F3"/>
                </a:solidFill>
                <a:latin typeface="Dosis ExtraLight"/>
                <a:ea typeface="Dosis ExtraLight"/>
                <a:cs typeface="Dosis ExtraLight"/>
                <a:sym typeface="Dosis ExtraLight"/>
              </a:defRPr>
            </a:lvl8pPr>
            <a:lvl9pPr marL="4114800" lvl="8" indent="-304800">
              <a:lnSpc>
                <a:spcPct val="115000"/>
              </a:lnSpc>
              <a:spcBef>
                <a:spcPts val="1600"/>
              </a:spcBef>
              <a:spcAft>
                <a:spcPts val="1600"/>
              </a:spcAft>
              <a:buClr>
                <a:srgbClr val="F3F3F3"/>
              </a:buClr>
              <a:buSzPts val="1200"/>
              <a:buFont typeface="Dosis ExtraLight"/>
              <a:buChar char="■"/>
              <a:defRPr sz="1200">
                <a:solidFill>
                  <a:srgbClr val="F3F3F3"/>
                </a:solidFill>
                <a:latin typeface="Dosis ExtraLight"/>
                <a:ea typeface="Dosis ExtraLight"/>
                <a:cs typeface="Dosis ExtraLight"/>
                <a:sym typeface="Dosis Extra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734"/>
        <p:cNvGrpSpPr/>
        <p:nvPr/>
      </p:nvGrpSpPr>
      <p:grpSpPr>
        <a:xfrm>
          <a:off x="0" y="0"/>
          <a:ext cx="0" cy="0"/>
          <a:chOff x="0" y="0"/>
          <a:chExt cx="0" cy="0"/>
        </a:xfrm>
      </p:grpSpPr>
      <p:sp>
        <p:nvSpPr>
          <p:cNvPr id="735" name="Google Shape;735;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736" name="Google Shape;736;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3" Type="http://schemas.openxmlformats.org/officeDocument/2006/relationships/hyperlink" Target="https://docs.google.com/spreadsheets/d/14XH-kuTN-04kBAm9ErZRGmtrPDQ97O__hviKYgCrIHo/copy" TargetMode="External"/><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hyperlink" Target="https://fonts.google.com/specimen/Bahiana" TargetMode="External"/><Relationship Id="rId2" Type="http://schemas.openxmlformats.org/officeDocument/2006/relationships/notesSlide" Target="../notesSlides/notesSlide33.xml"/><Relationship Id="rId1" Type="http://schemas.openxmlformats.org/officeDocument/2006/relationships/slideLayout" Target="../slideLayouts/slideLayout24.xml"/><Relationship Id="rId4" Type="http://schemas.openxmlformats.org/officeDocument/2006/relationships/hyperlink" Target="https://fonts.google.com/specimen/Dosis" TargetMode="Externa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4.xml"/></Relationships>
</file>

<file path=ppt/slides/_rels/slide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7.xml"/><Relationship Id="rId1" Type="http://schemas.openxmlformats.org/officeDocument/2006/relationships/slideLayout" Target="../slideLayouts/slideLayout24.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741"/>
        <p:cNvGrpSpPr/>
        <p:nvPr/>
      </p:nvGrpSpPr>
      <p:grpSpPr>
        <a:xfrm>
          <a:off x="0" y="0"/>
          <a:ext cx="0" cy="0"/>
          <a:chOff x="0" y="0"/>
          <a:chExt cx="0" cy="0"/>
        </a:xfrm>
      </p:grpSpPr>
      <p:grpSp>
        <p:nvGrpSpPr>
          <p:cNvPr id="742" name="Google Shape;742;p28"/>
          <p:cNvGrpSpPr/>
          <p:nvPr/>
        </p:nvGrpSpPr>
        <p:grpSpPr>
          <a:xfrm>
            <a:off x="-47575" y="346600"/>
            <a:ext cx="9239157" cy="4796903"/>
            <a:chOff x="-47575" y="346600"/>
            <a:chExt cx="9239157" cy="4796903"/>
          </a:xfrm>
        </p:grpSpPr>
        <p:sp>
          <p:nvSpPr>
            <p:cNvPr id="743" name="Google Shape;743;p28"/>
            <p:cNvSpPr/>
            <p:nvPr/>
          </p:nvSpPr>
          <p:spPr>
            <a:xfrm>
              <a:off x="-47575" y="482375"/>
              <a:ext cx="9239157" cy="4661128"/>
            </a:xfrm>
            <a:custGeom>
              <a:avLst/>
              <a:gdLst/>
              <a:ahLst/>
              <a:cxnLst/>
              <a:rect l="l" t="t" r="r" b="b"/>
              <a:pathLst>
                <a:path w="286042" h="144632" extrusionOk="0">
                  <a:moveTo>
                    <a:pt x="37439" y="0"/>
                  </a:moveTo>
                  <a:lnTo>
                    <a:pt x="17749" y="12622"/>
                  </a:lnTo>
                  <a:lnTo>
                    <a:pt x="22089" y="13453"/>
                  </a:lnTo>
                  <a:lnTo>
                    <a:pt x="7739" y="22089"/>
                  </a:lnTo>
                  <a:lnTo>
                    <a:pt x="11526" y="23493"/>
                  </a:lnTo>
                  <a:cubicBezTo>
                    <a:pt x="10540" y="24390"/>
                    <a:pt x="961" y="28857"/>
                    <a:pt x="0" y="29740"/>
                  </a:cubicBezTo>
                  <a:lnTo>
                    <a:pt x="995" y="144631"/>
                  </a:lnTo>
                  <a:lnTo>
                    <a:pt x="285649" y="144631"/>
                  </a:lnTo>
                  <a:cubicBezTo>
                    <a:pt x="286041" y="139524"/>
                    <a:pt x="285051" y="9083"/>
                    <a:pt x="285051" y="9083"/>
                  </a:cubicBezTo>
                  <a:lnTo>
                    <a:pt x="272215" y="79341"/>
                  </a:lnTo>
                  <a:lnTo>
                    <a:pt x="261855" y="67728"/>
                  </a:lnTo>
                  <a:lnTo>
                    <a:pt x="265044" y="67709"/>
                  </a:lnTo>
                  <a:lnTo>
                    <a:pt x="247630" y="45727"/>
                  </a:lnTo>
                  <a:lnTo>
                    <a:pt x="251500" y="45727"/>
                  </a:lnTo>
                  <a:lnTo>
                    <a:pt x="232833" y="15429"/>
                  </a:lnTo>
                  <a:lnTo>
                    <a:pt x="228983" y="55422"/>
                  </a:lnTo>
                  <a:lnTo>
                    <a:pt x="232217" y="53480"/>
                  </a:lnTo>
                  <a:lnTo>
                    <a:pt x="226682" y="79267"/>
                  </a:lnTo>
                  <a:lnTo>
                    <a:pt x="229212" y="78487"/>
                  </a:lnTo>
                  <a:lnTo>
                    <a:pt x="225862" y="87783"/>
                  </a:lnTo>
                  <a:lnTo>
                    <a:pt x="222517" y="83351"/>
                  </a:lnTo>
                  <a:lnTo>
                    <a:pt x="224027" y="83351"/>
                  </a:lnTo>
                  <a:lnTo>
                    <a:pt x="216171" y="68010"/>
                  </a:lnTo>
                  <a:lnTo>
                    <a:pt x="218701" y="68350"/>
                  </a:lnTo>
                  <a:lnTo>
                    <a:pt x="218701" y="68350"/>
                  </a:lnTo>
                  <a:lnTo>
                    <a:pt x="210608" y="50931"/>
                  </a:lnTo>
                  <a:lnTo>
                    <a:pt x="207706" y="71801"/>
                  </a:lnTo>
                  <a:lnTo>
                    <a:pt x="209895" y="70389"/>
                  </a:lnTo>
                  <a:lnTo>
                    <a:pt x="209895" y="70389"/>
                  </a:lnTo>
                  <a:lnTo>
                    <a:pt x="205545" y="87327"/>
                  </a:lnTo>
                  <a:lnTo>
                    <a:pt x="207473" y="86744"/>
                  </a:lnTo>
                  <a:lnTo>
                    <a:pt x="203254" y="103779"/>
                  </a:lnTo>
                  <a:lnTo>
                    <a:pt x="203186" y="104255"/>
                  </a:lnTo>
                  <a:lnTo>
                    <a:pt x="202637" y="101696"/>
                  </a:lnTo>
                  <a:lnTo>
                    <a:pt x="196807" y="82045"/>
                  </a:lnTo>
                  <a:lnTo>
                    <a:pt x="196807" y="82045"/>
                  </a:lnTo>
                  <a:cubicBezTo>
                    <a:pt x="196807" y="82045"/>
                    <a:pt x="197889" y="82511"/>
                    <a:pt x="198578" y="82798"/>
                  </a:cubicBezTo>
                  <a:lnTo>
                    <a:pt x="197204" y="76394"/>
                  </a:lnTo>
                  <a:cubicBezTo>
                    <a:pt x="195112" y="69141"/>
                    <a:pt x="192068" y="58514"/>
                    <a:pt x="192068" y="58514"/>
                  </a:cubicBezTo>
                  <a:lnTo>
                    <a:pt x="192068" y="58514"/>
                  </a:lnTo>
                  <a:lnTo>
                    <a:pt x="193428" y="58796"/>
                  </a:lnTo>
                  <a:lnTo>
                    <a:pt x="188345" y="35109"/>
                  </a:lnTo>
                  <a:lnTo>
                    <a:pt x="183693" y="60125"/>
                  </a:lnTo>
                  <a:lnTo>
                    <a:pt x="185243" y="59635"/>
                  </a:lnTo>
                  <a:lnTo>
                    <a:pt x="182694" y="65496"/>
                  </a:lnTo>
                  <a:lnTo>
                    <a:pt x="175149" y="106076"/>
                  </a:lnTo>
                  <a:lnTo>
                    <a:pt x="162120" y="54994"/>
                  </a:lnTo>
                  <a:lnTo>
                    <a:pt x="139278" y="109988"/>
                  </a:lnTo>
                  <a:lnTo>
                    <a:pt x="135947" y="64262"/>
                  </a:lnTo>
                  <a:lnTo>
                    <a:pt x="139758" y="63276"/>
                  </a:lnTo>
                  <a:lnTo>
                    <a:pt x="137676" y="53159"/>
                  </a:lnTo>
                  <a:lnTo>
                    <a:pt x="137676" y="53159"/>
                  </a:lnTo>
                  <a:lnTo>
                    <a:pt x="139366" y="54159"/>
                  </a:lnTo>
                  <a:lnTo>
                    <a:pt x="135894" y="38745"/>
                  </a:lnTo>
                  <a:lnTo>
                    <a:pt x="136982" y="39328"/>
                  </a:lnTo>
                  <a:lnTo>
                    <a:pt x="132875" y="22030"/>
                  </a:lnTo>
                  <a:lnTo>
                    <a:pt x="128427" y="39973"/>
                  </a:lnTo>
                  <a:lnTo>
                    <a:pt x="130350" y="39332"/>
                  </a:lnTo>
                  <a:lnTo>
                    <a:pt x="130350" y="39332"/>
                  </a:lnTo>
                  <a:lnTo>
                    <a:pt x="127952" y="46309"/>
                  </a:lnTo>
                  <a:lnTo>
                    <a:pt x="124752" y="54810"/>
                  </a:lnTo>
                  <a:lnTo>
                    <a:pt x="124752" y="54810"/>
                  </a:lnTo>
                  <a:lnTo>
                    <a:pt x="126379" y="54606"/>
                  </a:lnTo>
                  <a:lnTo>
                    <a:pt x="123117" y="61422"/>
                  </a:lnTo>
                  <a:lnTo>
                    <a:pt x="110421" y="112697"/>
                  </a:lnTo>
                  <a:lnTo>
                    <a:pt x="108950" y="55819"/>
                  </a:lnTo>
                  <a:lnTo>
                    <a:pt x="78259" y="100148"/>
                  </a:lnTo>
                  <a:lnTo>
                    <a:pt x="88342" y="26682"/>
                  </a:lnTo>
                  <a:lnTo>
                    <a:pt x="49397" y="95935"/>
                  </a:lnTo>
                  <a:lnTo>
                    <a:pt x="49397" y="95935"/>
                  </a:lnTo>
                  <a:lnTo>
                    <a:pt x="55582" y="62675"/>
                  </a:lnTo>
                  <a:lnTo>
                    <a:pt x="25895" y="81976"/>
                  </a:lnTo>
                  <a:lnTo>
                    <a:pt x="37114" y="54756"/>
                  </a:lnTo>
                  <a:lnTo>
                    <a:pt x="41076" y="55922"/>
                  </a:lnTo>
                  <a:lnTo>
                    <a:pt x="42989" y="45606"/>
                  </a:lnTo>
                  <a:lnTo>
                    <a:pt x="44504" y="47470"/>
                  </a:lnTo>
                  <a:lnTo>
                    <a:pt x="45868" y="35803"/>
                  </a:lnTo>
                  <a:lnTo>
                    <a:pt x="47009" y="37206"/>
                  </a:lnTo>
                  <a:lnTo>
                    <a:pt x="49664" y="24308"/>
                  </a:lnTo>
                  <a:lnTo>
                    <a:pt x="49552" y="24390"/>
                  </a:lnTo>
                  <a:lnTo>
                    <a:pt x="38313" y="32716"/>
                  </a:lnTo>
                  <a:lnTo>
                    <a:pt x="40702" y="33085"/>
                  </a:lnTo>
                  <a:lnTo>
                    <a:pt x="29677" y="40318"/>
                  </a:lnTo>
                  <a:lnTo>
                    <a:pt x="32469" y="40979"/>
                  </a:lnTo>
                  <a:lnTo>
                    <a:pt x="21268" y="50101"/>
                  </a:lnTo>
                  <a:lnTo>
                    <a:pt x="22312" y="50407"/>
                  </a:lnTo>
                  <a:cubicBezTo>
                    <a:pt x="19677" y="52800"/>
                    <a:pt x="17069" y="55111"/>
                    <a:pt x="14608" y="57213"/>
                  </a:cubicBezTo>
                  <a:lnTo>
                    <a:pt x="17084" y="51008"/>
                  </a:lnTo>
                  <a:lnTo>
                    <a:pt x="18530" y="51129"/>
                  </a:lnTo>
                  <a:lnTo>
                    <a:pt x="24672" y="31992"/>
                  </a:lnTo>
                  <a:lnTo>
                    <a:pt x="26327" y="35178"/>
                  </a:lnTo>
                  <a:lnTo>
                    <a:pt x="29673" y="19467"/>
                  </a:lnTo>
                  <a:lnTo>
                    <a:pt x="31546" y="23307"/>
                  </a:lnTo>
                  <a:lnTo>
                    <a:pt x="37439" y="0"/>
                  </a:ln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 name="Google Shape;744;p28"/>
            <p:cNvGrpSpPr/>
            <p:nvPr/>
          </p:nvGrpSpPr>
          <p:grpSpPr>
            <a:xfrm>
              <a:off x="282850" y="346600"/>
              <a:ext cx="8731325" cy="3491050"/>
              <a:chOff x="282850" y="346600"/>
              <a:chExt cx="8731325" cy="3491050"/>
            </a:xfrm>
          </p:grpSpPr>
          <p:sp>
            <p:nvSpPr>
              <p:cNvPr id="745" name="Google Shape;745;p28"/>
              <p:cNvSpPr/>
              <p:nvPr/>
            </p:nvSpPr>
            <p:spPr>
              <a:xfrm>
                <a:off x="74435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8500550" y="19383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7279800"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2314950" y="27230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3371925" y="3466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5306700" y="8495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282850" y="26764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8656875" y="68900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a:off x="6386525" y="29981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1205850" y="148737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401950" y="11579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8091150" y="9793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7696650"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6647100" y="10686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6647100" y="17939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4957400" y="3652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3796225" y="102402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1682250" y="64430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900675" y="2342550"/>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8969475" y="2953475"/>
                <a:ext cx="44700" cy="447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2672225" y="1649225"/>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3187975" y="3755750"/>
                <a:ext cx="81900" cy="81900"/>
              </a:xfrm>
              <a:prstGeom prst="ellipse">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7" name="Google Shape;767;p28"/>
          <p:cNvGrpSpPr/>
          <p:nvPr/>
        </p:nvGrpSpPr>
        <p:grpSpPr>
          <a:xfrm>
            <a:off x="-50550" y="511195"/>
            <a:ext cx="9238987" cy="6080366"/>
            <a:chOff x="-22755" y="529505"/>
            <a:chExt cx="9211353" cy="6062179"/>
          </a:xfrm>
        </p:grpSpPr>
        <p:grpSp>
          <p:nvGrpSpPr>
            <p:cNvPr id="768" name="Google Shape;768;p28"/>
            <p:cNvGrpSpPr/>
            <p:nvPr/>
          </p:nvGrpSpPr>
          <p:grpSpPr>
            <a:xfrm>
              <a:off x="-22755" y="2259451"/>
              <a:ext cx="9211353" cy="2955944"/>
              <a:chOff x="-22755" y="2259451"/>
              <a:chExt cx="9211353" cy="2955944"/>
            </a:xfrm>
          </p:grpSpPr>
          <p:grpSp>
            <p:nvGrpSpPr>
              <p:cNvPr id="769" name="Google Shape;769;p28"/>
              <p:cNvGrpSpPr/>
              <p:nvPr/>
            </p:nvGrpSpPr>
            <p:grpSpPr>
              <a:xfrm>
                <a:off x="1810063" y="3283354"/>
                <a:ext cx="1377927" cy="1932041"/>
                <a:chOff x="1877938" y="3283354"/>
                <a:chExt cx="1377927" cy="1932041"/>
              </a:xfrm>
            </p:grpSpPr>
            <p:sp>
              <p:nvSpPr>
                <p:cNvPr id="770" name="Google Shape;770;p28"/>
                <p:cNvSpPr/>
                <p:nvPr/>
              </p:nvSpPr>
              <p:spPr>
                <a:xfrm>
                  <a:off x="1877938" y="3702793"/>
                  <a:ext cx="1377927" cy="1469608"/>
                </a:xfrm>
                <a:custGeom>
                  <a:avLst/>
                  <a:gdLst/>
                  <a:ahLst/>
                  <a:cxnLst/>
                  <a:rect l="l" t="t" r="r" b="b"/>
                  <a:pathLst>
                    <a:path w="16728" h="17841" extrusionOk="0">
                      <a:moveTo>
                        <a:pt x="14045" y="1"/>
                      </a:moveTo>
                      <a:lnTo>
                        <a:pt x="13783" y="37"/>
                      </a:lnTo>
                      <a:lnTo>
                        <a:pt x="12575" y="210"/>
                      </a:lnTo>
                      <a:lnTo>
                        <a:pt x="10869" y="448"/>
                      </a:lnTo>
                      <a:lnTo>
                        <a:pt x="9660" y="617"/>
                      </a:lnTo>
                      <a:lnTo>
                        <a:pt x="7697" y="895"/>
                      </a:lnTo>
                      <a:lnTo>
                        <a:pt x="6488" y="1067"/>
                      </a:lnTo>
                      <a:lnTo>
                        <a:pt x="4524" y="1342"/>
                      </a:lnTo>
                      <a:lnTo>
                        <a:pt x="3316" y="1514"/>
                      </a:lnTo>
                      <a:lnTo>
                        <a:pt x="1" y="1981"/>
                      </a:lnTo>
                      <a:lnTo>
                        <a:pt x="84" y="3369"/>
                      </a:lnTo>
                      <a:lnTo>
                        <a:pt x="113" y="3879"/>
                      </a:lnTo>
                      <a:lnTo>
                        <a:pt x="163" y="4704"/>
                      </a:lnTo>
                      <a:lnTo>
                        <a:pt x="192" y="5210"/>
                      </a:lnTo>
                      <a:lnTo>
                        <a:pt x="243" y="6035"/>
                      </a:lnTo>
                      <a:lnTo>
                        <a:pt x="272" y="6541"/>
                      </a:lnTo>
                      <a:lnTo>
                        <a:pt x="316" y="7256"/>
                      </a:lnTo>
                      <a:lnTo>
                        <a:pt x="345" y="7763"/>
                      </a:lnTo>
                      <a:lnTo>
                        <a:pt x="395" y="8595"/>
                      </a:lnTo>
                      <a:lnTo>
                        <a:pt x="425" y="9104"/>
                      </a:lnTo>
                      <a:lnTo>
                        <a:pt x="464" y="9753"/>
                      </a:lnTo>
                      <a:lnTo>
                        <a:pt x="498" y="10264"/>
                      </a:lnTo>
                      <a:lnTo>
                        <a:pt x="547" y="11135"/>
                      </a:lnTo>
                      <a:lnTo>
                        <a:pt x="577" y="11644"/>
                      </a:lnTo>
                      <a:lnTo>
                        <a:pt x="626" y="12482"/>
                      </a:lnTo>
                      <a:lnTo>
                        <a:pt x="660" y="12989"/>
                      </a:lnTo>
                      <a:lnTo>
                        <a:pt x="660" y="12992"/>
                      </a:lnTo>
                      <a:lnTo>
                        <a:pt x="713" y="13857"/>
                      </a:lnTo>
                      <a:lnTo>
                        <a:pt x="742" y="14363"/>
                      </a:lnTo>
                      <a:lnTo>
                        <a:pt x="792" y="15221"/>
                      </a:lnTo>
                      <a:lnTo>
                        <a:pt x="825" y="15728"/>
                      </a:lnTo>
                      <a:lnTo>
                        <a:pt x="885" y="16750"/>
                      </a:lnTo>
                      <a:lnTo>
                        <a:pt x="915" y="17257"/>
                      </a:lnTo>
                      <a:lnTo>
                        <a:pt x="951" y="17840"/>
                      </a:lnTo>
                      <a:lnTo>
                        <a:pt x="16727" y="17840"/>
                      </a:lnTo>
                      <a:lnTo>
                        <a:pt x="16700" y="17661"/>
                      </a:lnTo>
                      <a:lnTo>
                        <a:pt x="16628" y="17178"/>
                      </a:lnTo>
                      <a:lnTo>
                        <a:pt x="16512" y="16406"/>
                      </a:lnTo>
                      <a:lnTo>
                        <a:pt x="16439" y="15923"/>
                      </a:lnTo>
                      <a:lnTo>
                        <a:pt x="16333" y="15217"/>
                      </a:lnTo>
                      <a:lnTo>
                        <a:pt x="16260" y="14731"/>
                      </a:lnTo>
                      <a:lnTo>
                        <a:pt x="16127" y="13843"/>
                      </a:lnTo>
                      <a:lnTo>
                        <a:pt x="16055" y="13360"/>
                      </a:lnTo>
                      <a:lnTo>
                        <a:pt x="15936" y="12572"/>
                      </a:lnTo>
                      <a:lnTo>
                        <a:pt x="15863" y="12088"/>
                      </a:lnTo>
                      <a:lnTo>
                        <a:pt x="15760" y="11399"/>
                      </a:lnTo>
                      <a:lnTo>
                        <a:pt x="15687" y="10916"/>
                      </a:lnTo>
                      <a:lnTo>
                        <a:pt x="15548" y="9989"/>
                      </a:lnTo>
                      <a:lnTo>
                        <a:pt x="15476" y="9505"/>
                      </a:lnTo>
                      <a:lnTo>
                        <a:pt x="15389" y="8936"/>
                      </a:lnTo>
                      <a:lnTo>
                        <a:pt x="15317" y="8456"/>
                      </a:lnTo>
                      <a:lnTo>
                        <a:pt x="15317" y="8452"/>
                      </a:lnTo>
                      <a:lnTo>
                        <a:pt x="15170" y="7479"/>
                      </a:lnTo>
                      <a:lnTo>
                        <a:pt x="15098" y="6995"/>
                      </a:lnTo>
                      <a:lnTo>
                        <a:pt x="14972" y="6180"/>
                      </a:lnTo>
                      <a:lnTo>
                        <a:pt x="14899" y="5697"/>
                      </a:lnTo>
                      <a:lnTo>
                        <a:pt x="14776" y="4872"/>
                      </a:lnTo>
                      <a:lnTo>
                        <a:pt x="14704" y="4389"/>
                      </a:lnTo>
                      <a:lnTo>
                        <a:pt x="14585" y="3588"/>
                      </a:lnTo>
                      <a:lnTo>
                        <a:pt x="14512" y="3108"/>
                      </a:lnTo>
                      <a:lnTo>
                        <a:pt x="14386" y="2276"/>
                      </a:lnTo>
                      <a:lnTo>
                        <a:pt x="14313" y="1792"/>
                      </a:lnTo>
                      <a:lnTo>
                        <a:pt x="14220" y="1173"/>
                      </a:lnTo>
                      <a:lnTo>
                        <a:pt x="14148" y="690"/>
                      </a:lnTo>
                      <a:lnTo>
                        <a:pt x="140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 name="Google Shape;771;p28"/>
                <p:cNvGrpSpPr/>
                <p:nvPr/>
              </p:nvGrpSpPr>
              <p:grpSpPr>
                <a:xfrm>
                  <a:off x="1884774" y="3283354"/>
                  <a:ext cx="1368860" cy="1932041"/>
                  <a:chOff x="1884774" y="3283354"/>
                  <a:chExt cx="1368860" cy="1932041"/>
                </a:xfrm>
              </p:grpSpPr>
              <p:sp>
                <p:nvSpPr>
                  <p:cNvPr id="772" name="Google Shape;772;p28"/>
                  <p:cNvSpPr/>
                  <p:nvPr/>
                </p:nvSpPr>
                <p:spPr>
                  <a:xfrm>
                    <a:off x="1884774" y="3813336"/>
                    <a:ext cx="365816" cy="208979"/>
                  </a:xfrm>
                  <a:custGeom>
                    <a:avLst/>
                    <a:gdLst/>
                    <a:ahLst/>
                    <a:cxnLst/>
                    <a:rect l="l" t="t" r="r" b="b"/>
                    <a:pathLst>
                      <a:path w="4441" h="2537" extrusionOk="0">
                        <a:moveTo>
                          <a:pt x="4441" y="0"/>
                        </a:moveTo>
                        <a:lnTo>
                          <a:pt x="3233" y="172"/>
                        </a:lnTo>
                        <a:cubicBezTo>
                          <a:pt x="2153" y="788"/>
                          <a:pt x="1077" y="1411"/>
                          <a:pt x="1" y="2027"/>
                        </a:cubicBezTo>
                        <a:lnTo>
                          <a:pt x="30" y="2537"/>
                        </a:lnTo>
                        <a:cubicBezTo>
                          <a:pt x="1500" y="1693"/>
                          <a:pt x="2971" y="845"/>
                          <a:pt x="4441" y="0"/>
                        </a:cubicBez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8"/>
                  <p:cNvSpPr/>
                  <p:nvPr/>
                </p:nvSpPr>
                <p:spPr>
                  <a:xfrm>
                    <a:off x="1891364" y="3776516"/>
                    <a:ext cx="620594" cy="355437"/>
                  </a:xfrm>
                  <a:custGeom>
                    <a:avLst/>
                    <a:gdLst/>
                    <a:ahLst/>
                    <a:cxnLst/>
                    <a:rect l="l" t="t" r="r" b="b"/>
                    <a:pathLst>
                      <a:path w="7534" h="4315" extrusionOk="0">
                        <a:moveTo>
                          <a:pt x="7534" y="0"/>
                        </a:moveTo>
                        <a:lnTo>
                          <a:pt x="6325" y="172"/>
                        </a:lnTo>
                        <a:cubicBezTo>
                          <a:pt x="4215" y="1381"/>
                          <a:pt x="2106" y="2596"/>
                          <a:pt x="0" y="3809"/>
                        </a:cubicBezTo>
                        <a:lnTo>
                          <a:pt x="29" y="4315"/>
                        </a:lnTo>
                        <a:cubicBezTo>
                          <a:pt x="2533" y="2878"/>
                          <a:pt x="5033" y="1438"/>
                          <a:pt x="7534" y="0"/>
                        </a:cubicBez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8"/>
                  <p:cNvSpPr/>
                  <p:nvPr/>
                </p:nvSpPr>
                <p:spPr>
                  <a:xfrm>
                    <a:off x="1897872" y="3739696"/>
                    <a:ext cx="875455" cy="501896"/>
                  </a:xfrm>
                  <a:custGeom>
                    <a:avLst/>
                    <a:gdLst/>
                    <a:ahLst/>
                    <a:cxnLst/>
                    <a:rect l="l" t="t" r="r" b="b"/>
                    <a:pathLst>
                      <a:path w="10628" h="6093" extrusionOk="0">
                        <a:moveTo>
                          <a:pt x="10627" y="0"/>
                        </a:moveTo>
                        <a:lnTo>
                          <a:pt x="9418" y="169"/>
                        </a:lnTo>
                        <a:cubicBezTo>
                          <a:pt x="6279" y="1977"/>
                          <a:pt x="3140" y="3782"/>
                          <a:pt x="1" y="5587"/>
                        </a:cubicBezTo>
                        <a:lnTo>
                          <a:pt x="30" y="6093"/>
                        </a:lnTo>
                        <a:cubicBezTo>
                          <a:pt x="3047" y="4361"/>
                          <a:pt x="6061" y="2626"/>
                          <a:pt x="9077" y="894"/>
                        </a:cubicBezTo>
                        <a:lnTo>
                          <a:pt x="10627"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8"/>
                  <p:cNvSpPr/>
                  <p:nvPr/>
                </p:nvSpPr>
                <p:spPr>
                  <a:xfrm>
                    <a:off x="1903885" y="3705841"/>
                    <a:ext cx="1109393" cy="636492"/>
                  </a:xfrm>
                  <a:custGeom>
                    <a:avLst/>
                    <a:gdLst/>
                    <a:ahLst/>
                    <a:cxnLst/>
                    <a:rect l="l" t="t" r="r" b="b"/>
                    <a:pathLst>
                      <a:path w="13468" h="7727" extrusionOk="0">
                        <a:moveTo>
                          <a:pt x="13468" y="0"/>
                        </a:moveTo>
                        <a:lnTo>
                          <a:pt x="12260" y="173"/>
                        </a:lnTo>
                        <a:cubicBezTo>
                          <a:pt x="8173" y="2521"/>
                          <a:pt x="4086" y="4872"/>
                          <a:pt x="1" y="7219"/>
                        </a:cubicBezTo>
                        <a:lnTo>
                          <a:pt x="30" y="7726"/>
                        </a:lnTo>
                        <a:cubicBezTo>
                          <a:pt x="4014" y="5438"/>
                          <a:pt x="7994" y="3146"/>
                          <a:pt x="11978" y="858"/>
                        </a:cubicBezTo>
                        <a:cubicBezTo>
                          <a:pt x="12474" y="574"/>
                          <a:pt x="12971" y="289"/>
                          <a:pt x="13468"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8"/>
                  <p:cNvSpPr/>
                  <p:nvPr/>
                </p:nvSpPr>
                <p:spPr>
                  <a:xfrm>
                    <a:off x="1910475" y="3759547"/>
                    <a:ext cx="1138800" cy="693247"/>
                  </a:xfrm>
                  <a:custGeom>
                    <a:avLst/>
                    <a:gdLst/>
                    <a:ahLst/>
                    <a:cxnLst/>
                    <a:rect l="l" t="t" r="r" b="b"/>
                    <a:pathLst>
                      <a:path w="13825" h="8416" extrusionOk="0">
                        <a:moveTo>
                          <a:pt x="13753" y="1"/>
                        </a:moveTo>
                        <a:cubicBezTo>
                          <a:pt x="9169" y="2637"/>
                          <a:pt x="4586" y="5273"/>
                          <a:pt x="0" y="7906"/>
                        </a:cubicBezTo>
                        <a:lnTo>
                          <a:pt x="30" y="8415"/>
                        </a:lnTo>
                        <a:cubicBezTo>
                          <a:pt x="4222" y="6008"/>
                          <a:pt x="8408" y="3600"/>
                          <a:pt x="12600" y="1190"/>
                        </a:cubicBezTo>
                        <a:cubicBezTo>
                          <a:pt x="13007" y="955"/>
                          <a:pt x="13415" y="719"/>
                          <a:pt x="13825" y="484"/>
                        </a:cubicBezTo>
                        <a:lnTo>
                          <a:pt x="13753"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8"/>
                  <p:cNvSpPr/>
                  <p:nvPr/>
                </p:nvSpPr>
                <p:spPr>
                  <a:xfrm>
                    <a:off x="1916158" y="3850404"/>
                    <a:ext cx="1146790" cy="697860"/>
                  </a:xfrm>
                  <a:custGeom>
                    <a:avLst/>
                    <a:gdLst/>
                    <a:ahLst/>
                    <a:cxnLst/>
                    <a:rect l="l" t="t" r="r" b="b"/>
                    <a:pathLst>
                      <a:path w="13922" h="8472" extrusionOk="0">
                        <a:moveTo>
                          <a:pt x="13849" y="0"/>
                        </a:moveTo>
                        <a:cubicBezTo>
                          <a:pt x="9236" y="2653"/>
                          <a:pt x="4616" y="5309"/>
                          <a:pt x="0" y="7961"/>
                        </a:cubicBezTo>
                        <a:lnTo>
                          <a:pt x="34" y="8472"/>
                        </a:lnTo>
                        <a:cubicBezTo>
                          <a:pt x="4286" y="6025"/>
                          <a:pt x="8541" y="3581"/>
                          <a:pt x="12793" y="1133"/>
                        </a:cubicBezTo>
                        <a:cubicBezTo>
                          <a:pt x="13167" y="918"/>
                          <a:pt x="13548" y="700"/>
                          <a:pt x="13922" y="484"/>
                        </a:cubicBezTo>
                        <a:lnTo>
                          <a:pt x="13849"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8"/>
                  <p:cNvSpPr/>
                  <p:nvPr/>
                </p:nvSpPr>
                <p:spPr>
                  <a:xfrm>
                    <a:off x="1922913" y="3958723"/>
                    <a:ext cx="1156428" cy="703296"/>
                  </a:xfrm>
                  <a:custGeom>
                    <a:avLst/>
                    <a:gdLst/>
                    <a:ahLst/>
                    <a:cxnLst/>
                    <a:rect l="l" t="t" r="r" b="b"/>
                    <a:pathLst>
                      <a:path w="14039" h="8538" extrusionOk="0">
                        <a:moveTo>
                          <a:pt x="13966" y="1"/>
                        </a:moveTo>
                        <a:cubicBezTo>
                          <a:pt x="9313" y="2676"/>
                          <a:pt x="4657" y="5352"/>
                          <a:pt x="1" y="8028"/>
                        </a:cubicBezTo>
                        <a:lnTo>
                          <a:pt x="31" y="8537"/>
                        </a:lnTo>
                        <a:cubicBezTo>
                          <a:pt x="4256" y="6107"/>
                          <a:pt x="8485" y="3676"/>
                          <a:pt x="12711" y="1245"/>
                        </a:cubicBezTo>
                        <a:cubicBezTo>
                          <a:pt x="13154" y="994"/>
                          <a:pt x="13594" y="739"/>
                          <a:pt x="14039" y="481"/>
                        </a:cubicBezTo>
                        <a:lnTo>
                          <a:pt x="13966"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8"/>
                  <p:cNvSpPr/>
                  <p:nvPr/>
                </p:nvSpPr>
                <p:spPr>
                  <a:xfrm>
                    <a:off x="1929503" y="4064242"/>
                    <a:ext cx="1165653" cy="708486"/>
                  </a:xfrm>
                  <a:custGeom>
                    <a:avLst/>
                    <a:gdLst/>
                    <a:ahLst/>
                    <a:cxnLst/>
                    <a:rect l="l" t="t" r="r" b="b"/>
                    <a:pathLst>
                      <a:path w="14151" h="8601" extrusionOk="0">
                        <a:moveTo>
                          <a:pt x="14078" y="1"/>
                        </a:moveTo>
                        <a:cubicBezTo>
                          <a:pt x="9389" y="2700"/>
                          <a:pt x="4693" y="5399"/>
                          <a:pt x="0" y="8094"/>
                        </a:cubicBezTo>
                        <a:lnTo>
                          <a:pt x="34" y="8601"/>
                        </a:lnTo>
                        <a:cubicBezTo>
                          <a:pt x="4511" y="6027"/>
                          <a:pt x="8991" y="3452"/>
                          <a:pt x="13471" y="878"/>
                        </a:cubicBezTo>
                        <a:cubicBezTo>
                          <a:pt x="13697" y="746"/>
                          <a:pt x="13925" y="617"/>
                          <a:pt x="14150" y="484"/>
                        </a:cubicBezTo>
                        <a:lnTo>
                          <a:pt x="14078"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8"/>
                  <p:cNvSpPr/>
                  <p:nvPr/>
                </p:nvSpPr>
                <p:spPr>
                  <a:xfrm>
                    <a:off x="1936669" y="4171984"/>
                    <a:ext cx="1174549" cy="713922"/>
                  </a:xfrm>
                  <a:custGeom>
                    <a:avLst/>
                    <a:gdLst/>
                    <a:ahLst/>
                    <a:cxnLst/>
                    <a:rect l="l" t="t" r="r" b="b"/>
                    <a:pathLst>
                      <a:path w="14259" h="8667" extrusionOk="0">
                        <a:moveTo>
                          <a:pt x="14186" y="1"/>
                        </a:moveTo>
                        <a:cubicBezTo>
                          <a:pt x="9458" y="2720"/>
                          <a:pt x="4729" y="5439"/>
                          <a:pt x="0" y="8161"/>
                        </a:cubicBezTo>
                        <a:lnTo>
                          <a:pt x="29" y="8667"/>
                        </a:lnTo>
                        <a:cubicBezTo>
                          <a:pt x="4324" y="6197"/>
                          <a:pt x="8616" y="3730"/>
                          <a:pt x="12915" y="1259"/>
                        </a:cubicBezTo>
                        <a:cubicBezTo>
                          <a:pt x="13361" y="1001"/>
                          <a:pt x="13812" y="742"/>
                          <a:pt x="14259" y="484"/>
                        </a:cubicBezTo>
                        <a:lnTo>
                          <a:pt x="14186"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8"/>
                  <p:cNvSpPr/>
                  <p:nvPr/>
                </p:nvSpPr>
                <p:spPr>
                  <a:xfrm>
                    <a:off x="1943176" y="4278903"/>
                    <a:ext cx="1184434" cy="719441"/>
                  </a:xfrm>
                  <a:custGeom>
                    <a:avLst/>
                    <a:gdLst/>
                    <a:ahLst/>
                    <a:cxnLst/>
                    <a:rect l="l" t="t" r="r" b="b"/>
                    <a:pathLst>
                      <a:path w="14379" h="8734" extrusionOk="0">
                        <a:moveTo>
                          <a:pt x="14306" y="1"/>
                        </a:moveTo>
                        <a:cubicBezTo>
                          <a:pt x="9534" y="2743"/>
                          <a:pt x="4769" y="5485"/>
                          <a:pt x="0" y="8227"/>
                        </a:cubicBezTo>
                        <a:lnTo>
                          <a:pt x="33" y="8734"/>
                        </a:lnTo>
                        <a:cubicBezTo>
                          <a:pt x="4299" y="6279"/>
                          <a:pt x="8567" y="3826"/>
                          <a:pt x="12836" y="1372"/>
                        </a:cubicBezTo>
                        <a:cubicBezTo>
                          <a:pt x="13348" y="1077"/>
                          <a:pt x="13862" y="779"/>
                          <a:pt x="14378" y="485"/>
                        </a:cubicBezTo>
                        <a:lnTo>
                          <a:pt x="14306"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8"/>
                  <p:cNvSpPr/>
                  <p:nvPr/>
                </p:nvSpPr>
                <p:spPr>
                  <a:xfrm>
                    <a:off x="1950755" y="4399249"/>
                    <a:ext cx="1194813" cy="725125"/>
                  </a:xfrm>
                  <a:custGeom>
                    <a:avLst/>
                    <a:gdLst/>
                    <a:ahLst/>
                    <a:cxnLst/>
                    <a:rect l="l" t="t" r="r" b="b"/>
                    <a:pathLst>
                      <a:path w="14505" h="8803" extrusionOk="0">
                        <a:moveTo>
                          <a:pt x="14433" y="1"/>
                        </a:moveTo>
                        <a:cubicBezTo>
                          <a:pt x="9620" y="2762"/>
                          <a:pt x="4809" y="5530"/>
                          <a:pt x="1" y="8295"/>
                        </a:cubicBezTo>
                        <a:lnTo>
                          <a:pt x="31" y="8802"/>
                        </a:lnTo>
                        <a:cubicBezTo>
                          <a:pt x="4425" y="6276"/>
                          <a:pt x="8819" y="3749"/>
                          <a:pt x="13213" y="1225"/>
                        </a:cubicBezTo>
                        <a:cubicBezTo>
                          <a:pt x="13644" y="977"/>
                          <a:pt x="14075" y="729"/>
                          <a:pt x="14505" y="481"/>
                        </a:cubicBezTo>
                        <a:lnTo>
                          <a:pt x="14433"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8"/>
                  <p:cNvSpPr/>
                  <p:nvPr/>
                </p:nvSpPr>
                <p:spPr>
                  <a:xfrm>
                    <a:off x="1956273" y="4485740"/>
                    <a:ext cx="1202391" cy="729656"/>
                  </a:xfrm>
                  <a:custGeom>
                    <a:avLst/>
                    <a:gdLst/>
                    <a:ahLst/>
                    <a:cxnLst/>
                    <a:rect l="l" t="t" r="r" b="b"/>
                    <a:pathLst>
                      <a:path w="14597" h="8858" extrusionOk="0">
                        <a:moveTo>
                          <a:pt x="14525" y="0"/>
                        </a:moveTo>
                        <a:cubicBezTo>
                          <a:pt x="9683" y="2785"/>
                          <a:pt x="4841" y="5567"/>
                          <a:pt x="0" y="8352"/>
                        </a:cubicBezTo>
                        <a:lnTo>
                          <a:pt x="30" y="8858"/>
                        </a:lnTo>
                        <a:cubicBezTo>
                          <a:pt x="4494" y="6292"/>
                          <a:pt x="8957" y="3725"/>
                          <a:pt x="13421" y="1159"/>
                        </a:cubicBezTo>
                        <a:cubicBezTo>
                          <a:pt x="13812" y="934"/>
                          <a:pt x="14203" y="709"/>
                          <a:pt x="14597" y="484"/>
                        </a:cubicBezTo>
                        <a:lnTo>
                          <a:pt x="14525"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8"/>
                  <p:cNvSpPr/>
                  <p:nvPr/>
                </p:nvSpPr>
                <p:spPr>
                  <a:xfrm>
                    <a:off x="2458414" y="3283354"/>
                    <a:ext cx="676278" cy="509803"/>
                  </a:xfrm>
                  <a:custGeom>
                    <a:avLst/>
                    <a:gdLst/>
                    <a:ahLst/>
                    <a:cxnLst/>
                    <a:rect l="l" t="t" r="r" b="b"/>
                    <a:pathLst>
                      <a:path w="8210" h="6189" extrusionOk="0">
                        <a:moveTo>
                          <a:pt x="4080" y="4553"/>
                        </a:moveTo>
                        <a:cubicBezTo>
                          <a:pt x="4153" y="4603"/>
                          <a:pt x="4200" y="4663"/>
                          <a:pt x="4212" y="4719"/>
                        </a:cubicBezTo>
                        <a:cubicBezTo>
                          <a:pt x="4223" y="4769"/>
                          <a:pt x="4196" y="4825"/>
                          <a:pt x="4169" y="4831"/>
                        </a:cubicBezTo>
                        <a:cubicBezTo>
                          <a:pt x="4168" y="4831"/>
                          <a:pt x="4166" y="4832"/>
                          <a:pt x="4164" y="4832"/>
                        </a:cubicBezTo>
                        <a:cubicBezTo>
                          <a:pt x="4156" y="4832"/>
                          <a:pt x="4144" y="4830"/>
                          <a:pt x="4127" y="4815"/>
                        </a:cubicBezTo>
                        <a:cubicBezTo>
                          <a:pt x="4084" y="4772"/>
                          <a:pt x="4053" y="4683"/>
                          <a:pt x="4067" y="4613"/>
                        </a:cubicBezTo>
                        <a:cubicBezTo>
                          <a:pt x="4070" y="4593"/>
                          <a:pt x="4073" y="4573"/>
                          <a:pt x="4080" y="4553"/>
                        </a:cubicBezTo>
                        <a:close/>
                        <a:moveTo>
                          <a:pt x="7620" y="0"/>
                        </a:moveTo>
                        <a:lnTo>
                          <a:pt x="7451" y="255"/>
                        </a:lnTo>
                        <a:cubicBezTo>
                          <a:pt x="7782" y="474"/>
                          <a:pt x="7868" y="937"/>
                          <a:pt x="7782" y="1285"/>
                        </a:cubicBezTo>
                        <a:cubicBezTo>
                          <a:pt x="7700" y="1626"/>
                          <a:pt x="7471" y="1957"/>
                          <a:pt x="7090" y="2295"/>
                        </a:cubicBezTo>
                        <a:cubicBezTo>
                          <a:pt x="6442" y="2868"/>
                          <a:pt x="5627" y="3245"/>
                          <a:pt x="4842" y="3610"/>
                        </a:cubicBezTo>
                        <a:lnTo>
                          <a:pt x="4646" y="3699"/>
                        </a:lnTo>
                        <a:cubicBezTo>
                          <a:pt x="4391" y="3818"/>
                          <a:pt x="4127" y="3964"/>
                          <a:pt x="3954" y="4173"/>
                        </a:cubicBezTo>
                        <a:cubicBezTo>
                          <a:pt x="3842" y="4141"/>
                          <a:pt x="3718" y="4126"/>
                          <a:pt x="3581" y="4126"/>
                        </a:cubicBezTo>
                        <a:cubicBezTo>
                          <a:pt x="3488" y="4126"/>
                          <a:pt x="3388" y="4133"/>
                          <a:pt x="3283" y="4146"/>
                        </a:cubicBezTo>
                        <a:cubicBezTo>
                          <a:pt x="1971" y="4312"/>
                          <a:pt x="878" y="5226"/>
                          <a:pt x="0" y="5958"/>
                        </a:cubicBezTo>
                        <a:lnTo>
                          <a:pt x="196" y="6189"/>
                        </a:lnTo>
                        <a:cubicBezTo>
                          <a:pt x="1044" y="5484"/>
                          <a:pt x="2097" y="4603"/>
                          <a:pt x="3322" y="4448"/>
                        </a:cubicBezTo>
                        <a:cubicBezTo>
                          <a:pt x="3413" y="4436"/>
                          <a:pt x="3499" y="4430"/>
                          <a:pt x="3577" y="4430"/>
                        </a:cubicBezTo>
                        <a:cubicBezTo>
                          <a:pt x="3656" y="4430"/>
                          <a:pt x="3729" y="4436"/>
                          <a:pt x="3795" y="4448"/>
                        </a:cubicBezTo>
                        <a:cubicBezTo>
                          <a:pt x="3786" y="4484"/>
                          <a:pt x="3775" y="4520"/>
                          <a:pt x="3769" y="4560"/>
                        </a:cubicBezTo>
                        <a:cubicBezTo>
                          <a:pt x="3740" y="4729"/>
                          <a:pt x="3799" y="4921"/>
                          <a:pt x="3918" y="5033"/>
                        </a:cubicBezTo>
                        <a:cubicBezTo>
                          <a:pt x="3987" y="5100"/>
                          <a:pt x="4073" y="5135"/>
                          <a:pt x="4160" y="5135"/>
                        </a:cubicBezTo>
                        <a:cubicBezTo>
                          <a:pt x="4185" y="5135"/>
                          <a:pt x="4211" y="5132"/>
                          <a:pt x="4236" y="5126"/>
                        </a:cubicBezTo>
                        <a:cubicBezTo>
                          <a:pt x="4431" y="5080"/>
                          <a:pt x="4557" y="4865"/>
                          <a:pt x="4510" y="4653"/>
                        </a:cubicBezTo>
                        <a:cubicBezTo>
                          <a:pt x="4481" y="4517"/>
                          <a:pt x="4388" y="4394"/>
                          <a:pt x="4246" y="4301"/>
                        </a:cubicBezTo>
                        <a:cubicBezTo>
                          <a:pt x="4382" y="4173"/>
                          <a:pt x="4577" y="4067"/>
                          <a:pt x="4776" y="3974"/>
                        </a:cubicBezTo>
                        <a:lnTo>
                          <a:pt x="4967" y="3884"/>
                        </a:lnTo>
                        <a:cubicBezTo>
                          <a:pt x="5776" y="3511"/>
                          <a:pt x="6610" y="3126"/>
                          <a:pt x="7289" y="2523"/>
                        </a:cubicBezTo>
                        <a:cubicBezTo>
                          <a:pt x="7720" y="2143"/>
                          <a:pt x="7978" y="1762"/>
                          <a:pt x="8077" y="1358"/>
                        </a:cubicBezTo>
                        <a:cubicBezTo>
                          <a:pt x="8210" y="821"/>
                          <a:pt x="8021" y="265"/>
                          <a:pt x="7620"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8"/>
                  <p:cNvSpPr/>
                  <p:nvPr/>
                </p:nvSpPr>
                <p:spPr>
                  <a:xfrm>
                    <a:off x="2178266" y="4601967"/>
                    <a:ext cx="997943" cy="570430"/>
                  </a:xfrm>
                  <a:custGeom>
                    <a:avLst/>
                    <a:gdLst/>
                    <a:ahLst/>
                    <a:cxnLst/>
                    <a:rect l="l" t="t" r="r" b="b"/>
                    <a:pathLst>
                      <a:path w="12115" h="6925" extrusionOk="0">
                        <a:moveTo>
                          <a:pt x="12041" y="0"/>
                        </a:moveTo>
                        <a:cubicBezTo>
                          <a:pt x="8027" y="2308"/>
                          <a:pt x="4014" y="4616"/>
                          <a:pt x="0" y="6924"/>
                        </a:cubicBezTo>
                        <a:lnTo>
                          <a:pt x="911" y="6924"/>
                        </a:lnTo>
                        <a:cubicBezTo>
                          <a:pt x="4183" y="5043"/>
                          <a:pt x="7454" y="3162"/>
                          <a:pt x="10726" y="1281"/>
                        </a:cubicBezTo>
                        <a:cubicBezTo>
                          <a:pt x="11190" y="1017"/>
                          <a:pt x="11654" y="751"/>
                          <a:pt x="12114" y="483"/>
                        </a:cubicBezTo>
                        <a:lnTo>
                          <a:pt x="12041"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8"/>
                  <p:cNvSpPr/>
                  <p:nvPr/>
                </p:nvSpPr>
                <p:spPr>
                  <a:xfrm>
                    <a:off x="2360556" y="4698507"/>
                    <a:ext cx="830068" cy="473889"/>
                  </a:xfrm>
                  <a:custGeom>
                    <a:avLst/>
                    <a:gdLst/>
                    <a:ahLst/>
                    <a:cxnLst/>
                    <a:rect l="l" t="t" r="r" b="b"/>
                    <a:pathLst>
                      <a:path w="10077" h="5753" extrusionOk="0">
                        <a:moveTo>
                          <a:pt x="10004" y="0"/>
                        </a:moveTo>
                        <a:cubicBezTo>
                          <a:pt x="6669" y="1917"/>
                          <a:pt x="3334" y="3835"/>
                          <a:pt x="0" y="5752"/>
                        </a:cubicBezTo>
                        <a:lnTo>
                          <a:pt x="917" y="5752"/>
                        </a:lnTo>
                        <a:cubicBezTo>
                          <a:pt x="3549" y="4239"/>
                          <a:pt x="6182" y="2722"/>
                          <a:pt x="8818" y="1208"/>
                        </a:cubicBezTo>
                        <a:cubicBezTo>
                          <a:pt x="9239" y="967"/>
                          <a:pt x="9656" y="725"/>
                          <a:pt x="10077" y="484"/>
                        </a:cubicBezTo>
                        <a:lnTo>
                          <a:pt x="10004"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8"/>
                  <p:cNvSpPr/>
                  <p:nvPr/>
                </p:nvSpPr>
                <p:spPr>
                  <a:xfrm>
                    <a:off x="2558578" y="4803202"/>
                    <a:ext cx="647860" cy="369194"/>
                  </a:xfrm>
                  <a:custGeom>
                    <a:avLst/>
                    <a:gdLst/>
                    <a:ahLst/>
                    <a:cxnLst/>
                    <a:rect l="l" t="t" r="r" b="b"/>
                    <a:pathLst>
                      <a:path w="7865" h="4482" extrusionOk="0">
                        <a:moveTo>
                          <a:pt x="7792" y="1"/>
                        </a:moveTo>
                        <a:cubicBezTo>
                          <a:pt x="5195" y="1494"/>
                          <a:pt x="2596" y="2988"/>
                          <a:pt x="0" y="4481"/>
                        </a:cubicBezTo>
                        <a:lnTo>
                          <a:pt x="914" y="4481"/>
                        </a:lnTo>
                        <a:cubicBezTo>
                          <a:pt x="2748" y="3428"/>
                          <a:pt x="4580" y="2372"/>
                          <a:pt x="6414" y="1319"/>
                        </a:cubicBezTo>
                        <a:cubicBezTo>
                          <a:pt x="6898" y="1041"/>
                          <a:pt x="7381" y="762"/>
                          <a:pt x="7864" y="484"/>
                        </a:cubicBezTo>
                        <a:lnTo>
                          <a:pt x="7792"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8"/>
                  <p:cNvSpPr/>
                  <p:nvPr/>
                </p:nvSpPr>
                <p:spPr>
                  <a:xfrm>
                    <a:off x="2772086" y="4916134"/>
                    <a:ext cx="451319" cy="256261"/>
                  </a:xfrm>
                  <a:custGeom>
                    <a:avLst/>
                    <a:gdLst/>
                    <a:ahLst/>
                    <a:cxnLst/>
                    <a:rect l="l" t="t" r="r" b="b"/>
                    <a:pathLst>
                      <a:path w="5479" h="3111" extrusionOk="0">
                        <a:moveTo>
                          <a:pt x="5405" y="1"/>
                        </a:moveTo>
                        <a:cubicBezTo>
                          <a:pt x="3603" y="1037"/>
                          <a:pt x="1802" y="2074"/>
                          <a:pt x="1" y="3110"/>
                        </a:cubicBezTo>
                        <a:lnTo>
                          <a:pt x="915" y="3110"/>
                        </a:lnTo>
                        <a:cubicBezTo>
                          <a:pt x="2133" y="2411"/>
                          <a:pt x="3349" y="1710"/>
                          <a:pt x="4567" y="1010"/>
                        </a:cubicBezTo>
                        <a:cubicBezTo>
                          <a:pt x="4869" y="835"/>
                          <a:pt x="5173" y="663"/>
                          <a:pt x="5478" y="487"/>
                        </a:cubicBezTo>
                        <a:lnTo>
                          <a:pt x="5405"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8"/>
                  <p:cNvSpPr/>
                  <p:nvPr/>
                </p:nvSpPr>
                <p:spPr>
                  <a:xfrm>
                    <a:off x="2957012" y="5014404"/>
                    <a:ext cx="281055" cy="157990"/>
                  </a:xfrm>
                  <a:custGeom>
                    <a:avLst/>
                    <a:gdLst/>
                    <a:ahLst/>
                    <a:cxnLst/>
                    <a:rect l="l" t="t" r="r" b="b"/>
                    <a:pathLst>
                      <a:path w="3412" h="1918" extrusionOk="0">
                        <a:moveTo>
                          <a:pt x="3339" y="0"/>
                        </a:moveTo>
                        <a:cubicBezTo>
                          <a:pt x="2226" y="639"/>
                          <a:pt x="1113" y="1278"/>
                          <a:pt x="1" y="1917"/>
                        </a:cubicBezTo>
                        <a:lnTo>
                          <a:pt x="918" y="1917"/>
                        </a:lnTo>
                        <a:cubicBezTo>
                          <a:pt x="1613" y="1516"/>
                          <a:pt x="2312" y="1116"/>
                          <a:pt x="3011" y="711"/>
                        </a:cubicBezTo>
                        <a:cubicBezTo>
                          <a:pt x="3143" y="636"/>
                          <a:pt x="3279" y="560"/>
                          <a:pt x="3412" y="483"/>
                        </a:cubicBezTo>
                        <a:lnTo>
                          <a:pt x="3339"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8"/>
                  <p:cNvSpPr/>
                  <p:nvPr/>
                </p:nvSpPr>
                <p:spPr>
                  <a:xfrm>
                    <a:off x="3152645" y="5117698"/>
                    <a:ext cx="100989" cy="54695"/>
                  </a:xfrm>
                  <a:custGeom>
                    <a:avLst/>
                    <a:gdLst/>
                    <a:ahLst/>
                    <a:cxnLst/>
                    <a:rect l="l" t="t" r="r" b="b"/>
                    <a:pathLst>
                      <a:path w="1226" h="664" extrusionOk="0">
                        <a:moveTo>
                          <a:pt x="1153" y="1"/>
                        </a:moveTo>
                        <a:cubicBezTo>
                          <a:pt x="768" y="223"/>
                          <a:pt x="384" y="441"/>
                          <a:pt x="1" y="663"/>
                        </a:cubicBezTo>
                        <a:lnTo>
                          <a:pt x="915" y="663"/>
                        </a:lnTo>
                        <a:cubicBezTo>
                          <a:pt x="1000" y="614"/>
                          <a:pt x="1086" y="564"/>
                          <a:pt x="1173" y="514"/>
                        </a:cubicBezTo>
                        <a:cubicBezTo>
                          <a:pt x="1189" y="504"/>
                          <a:pt x="1209" y="495"/>
                          <a:pt x="1225" y="484"/>
                        </a:cubicBezTo>
                        <a:lnTo>
                          <a:pt x="1153"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 name="Google Shape;791;p28"/>
                <p:cNvGrpSpPr/>
                <p:nvPr/>
              </p:nvGrpSpPr>
              <p:grpSpPr>
                <a:xfrm>
                  <a:off x="2194329" y="3338461"/>
                  <a:ext cx="465816" cy="1833939"/>
                  <a:chOff x="2194329" y="3338461"/>
                  <a:chExt cx="465816" cy="1833939"/>
                </a:xfrm>
              </p:grpSpPr>
              <p:sp>
                <p:nvSpPr>
                  <p:cNvPr id="792" name="Google Shape;792;p28"/>
                  <p:cNvSpPr/>
                  <p:nvPr/>
                </p:nvSpPr>
                <p:spPr>
                  <a:xfrm>
                    <a:off x="2194329" y="3338461"/>
                    <a:ext cx="465816" cy="545883"/>
                  </a:xfrm>
                  <a:custGeom>
                    <a:avLst/>
                    <a:gdLst/>
                    <a:ahLst/>
                    <a:cxnLst/>
                    <a:rect l="l" t="t" r="r" b="b"/>
                    <a:pathLst>
                      <a:path w="5655" h="6627" extrusionOk="0">
                        <a:moveTo>
                          <a:pt x="1263" y="331"/>
                        </a:moveTo>
                        <a:cubicBezTo>
                          <a:pt x="1418" y="331"/>
                          <a:pt x="1561" y="391"/>
                          <a:pt x="1693" y="517"/>
                        </a:cubicBezTo>
                        <a:cubicBezTo>
                          <a:pt x="2527" y="1301"/>
                          <a:pt x="2607" y="4153"/>
                          <a:pt x="2604" y="5348"/>
                        </a:cubicBezTo>
                        <a:cubicBezTo>
                          <a:pt x="1806" y="3961"/>
                          <a:pt x="475" y="1341"/>
                          <a:pt x="869" y="543"/>
                        </a:cubicBezTo>
                        <a:cubicBezTo>
                          <a:pt x="932" y="418"/>
                          <a:pt x="1034" y="351"/>
                          <a:pt x="1196" y="334"/>
                        </a:cubicBezTo>
                        <a:cubicBezTo>
                          <a:pt x="1216" y="334"/>
                          <a:pt x="1239" y="331"/>
                          <a:pt x="1263" y="331"/>
                        </a:cubicBezTo>
                        <a:close/>
                        <a:moveTo>
                          <a:pt x="4088" y="305"/>
                        </a:moveTo>
                        <a:cubicBezTo>
                          <a:pt x="4120" y="305"/>
                          <a:pt x="4200" y="364"/>
                          <a:pt x="4296" y="543"/>
                        </a:cubicBezTo>
                        <a:cubicBezTo>
                          <a:pt x="5078" y="1963"/>
                          <a:pt x="3693" y="4474"/>
                          <a:pt x="3035" y="5527"/>
                        </a:cubicBezTo>
                        <a:cubicBezTo>
                          <a:pt x="3250" y="2981"/>
                          <a:pt x="3683" y="394"/>
                          <a:pt x="4084" y="305"/>
                        </a:cubicBezTo>
                        <a:close/>
                        <a:moveTo>
                          <a:pt x="4093" y="1"/>
                        </a:moveTo>
                        <a:cubicBezTo>
                          <a:pt x="4068" y="1"/>
                          <a:pt x="4043" y="4"/>
                          <a:pt x="4018" y="10"/>
                        </a:cubicBezTo>
                        <a:cubicBezTo>
                          <a:pt x="3441" y="135"/>
                          <a:pt x="3081" y="2246"/>
                          <a:pt x="2879" y="4023"/>
                        </a:cubicBezTo>
                        <a:cubicBezTo>
                          <a:pt x="2806" y="2652"/>
                          <a:pt x="2574" y="927"/>
                          <a:pt x="1899" y="294"/>
                        </a:cubicBezTo>
                        <a:cubicBezTo>
                          <a:pt x="1711" y="116"/>
                          <a:pt x="1495" y="28"/>
                          <a:pt x="1259" y="28"/>
                        </a:cubicBezTo>
                        <a:cubicBezTo>
                          <a:pt x="1227" y="28"/>
                          <a:pt x="1196" y="30"/>
                          <a:pt x="1164" y="33"/>
                        </a:cubicBezTo>
                        <a:cubicBezTo>
                          <a:pt x="901" y="60"/>
                          <a:pt x="707" y="189"/>
                          <a:pt x="597" y="407"/>
                        </a:cubicBezTo>
                        <a:cubicBezTo>
                          <a:pt x="1" y="1616"/>
                          <a:pt x="2345" y="5527"/>
                          <a:pt x="2617" y="5967"/>
                        </a:cubicBezTo>
                        <a:lnTo>
                          <a:pt x="2690" y="6087"/>
                        </a:lnTo>
                        <a:cubicBezTo>
                          <a:pt x="2690" y="6087"/>
                          <a:pt x="2686" y="6090"/>
                          <a:pt x="2686" y="6093"/>
                        </a:cubicBezTo>
                        <a:lnTo>
                          <a:pt x="2650" y="6626"/>
                        </a:lnTo>
                        <a:lnTo>
                          <a:pt x="2849" y="6348"/>
                        </a:lnTo>
                        <a:lnTo>
                          <a:pt x="2879" y="6394"/>
                        </a:lnTo>
                        <a:lnTo>
                          <a:pt x="2882" y="6305"/>
                        </a:lnTo>
                        <a:lnTo>
                          <a:pt x="2961" y="6192"/>
                        </a:lnTo>
                        <a:cubicBezTo>
                          <a:pt x="3074" y="6036"/>
                          <a:pt x="5654" y="2388"/>
                          <a:pt x="4561" y="394"/>
                        </a:cubicBezTo>
                        <a:cubicBezTo>
                          <a:pt x="4417" y="134"/>
                          <a:pt x="4260" y="1"/>
                          <a:pt x="409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8"/>
                  <p:cNvSpPr/>
                  <p:nvPr/>
                </p:nvSpPr>
                <p:spPr>
                  <a:xfrm>
                    <a:off x="2380984" y="3762348"/>
                    <a:ext cx="256178" cy="1410052"/>
                  </a:xfrm>
                  <a:custGeom>
                    <a:avLst/>
                    <a:gdLst/>
                    <a:ahLst/>
                    <a:cxnLst/>
                    <a:rect l="l" t="t" r="r" b="b"/>
                    <a:pathLst>
                      <a:path w="3110" h="17118" extrusionOk="0">
                        <a:moveTo>
                          <a:pt x="0" y="0"/>
                        </a:moveTo>
                        <a:lnTo>
                          <a:pt x="1206" y="17117"/>
                        </a:lnTo>
                        <a:lnTo>
                          <a:pt x="3110" y="17117"/>
                        </a:lnTo>
                        <a:lnTo>
                          <a:pt x="1169" y="70"/>
                        </a:lnTo>
                        <a:lnTo>
                          <a:pt x="0"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4" name="Google Shape;794;p28"/>
              <p:cNvGrpSpPr/>
              <p:nvPr/>
            </p:nvGrpSpPr>
            <p:grpSpPr>
              <a:xfrm>
                <a:off x="5932644" y="3529759"/>
                <a:ext cx="1643701" cy="1631320"/>
                <a:chOff x="6409817" y="3847558"/>
                <a:chExt cx="1323644" cy="1313674"/>
              </a:xfrm>
            </p:grpSpPr>
            <p:sp>
              <p:nvSpPr>
                <p:cNvPr id="795" name="Google Shape;795;p28"/>
                <p:cNvSpPr/>
                <p:nvPr/>
              </p:nvSpPr>
              <p:spPr>
                <a:xfrm>
                  <a:off x="6632140" y="3847558"/>
                  <a:ext cx="974961" cy="746212"/>
                </a:xfrm>
                <a:custGeom>
                  <a:avLst/>
                  <a:gdLst/>
                  <a:ahLst/>
                  <a:cxnLst/>
                  <a:rect l="l" t="t" r="r" b="b"/>
                  <a:pathLst>
                    <a:path w="11836" h="9059" extrusionOk="0">
                      <a:moveTo>
                        <a:pt x="3551" y="5264"/>
                      </a:moveTo>
                      <a:cubicBezTo>
                        <a:pt x="3555" y="5264"/>
                        <a:pt x="3559" y="5264"/>
                        <a:pt x="3563" y="5264"/>
                      </a:cubicBezTo>
                      <a:cubicBezTo>
                        <a:pt x="3620" y="5354"/>
                        <a:pt x="3626" y="5470"/>
                        <a:pt x="3580" y="5589"/>
                      </a:cubicBezTo>
                      <a:cubicBezTo>
                        <a:pt x="3514" y="5751"/>
                        <a:pt x="3368" y="5877"/>
                        <a:pt x="3216" y="5900"/>
                      </a:cubicBezTo>
                      <a:cubicBezTo>
                        <a:pt x="3186" y="5905"/>
                        <a:pt x="3156" y="5908"/>
                        <a:pt x="3127" y="5908"/>
                      </a:cubicBezTo>
                      <a:cubicBezTo>
                        <a:pt x="3069" y="5908"/>
                        <a:pt x="3014" y="5898"/>
                        <a:pt x="2961" y="5880"/>
                      </a:cubicBezTo>
                      <a:cubicBezTo>
                        <a:pt x="3007" y="5685"/>
                        <a:pt x="3106" y="5502"/>
                        <a:pt x="3236" y="5387"/>
                      </a:cubicBezTo>
                      <a:cubicBezTo>
                        <a:pt x="3332" y="5304"/>
                        <a:pt x="3439" y="5264"/>
                        <a:pt x="3551" y="5264"/>
                      </a:cubicBezTo>
                      <a:close/>
                      <a:moveTo>
                        <a:pt x="5752" y="1811"/>
                      </a:moveTo>
                      <a:cubicBezTo>
                        <a:pt x="5941" y="1811"/>
                        <a:pt x="6094" y="1877"/>
                        <a:pt x="6223" y="2016"/>
                      </a:cubicBezTo>
                      <a:cubicBezTo>
                        <a:pt x="7180" y="3049"/>
                        <a:pt x="6316" y="7457"/>
                        <a:pt x="6084" y="8546"/>
                      </a:cubicBezTo>
                      <a:cubicBezTo>
                        <a:pt x="5700" y="7539"/>
                        <a:pt x="4275" y="3566"/>
                        <a:pt x="5030" y="2231"/>
                      </a:cubicBezTo>
                      <a:cubicBezTo>
                        <a:pt x="5166" y="1996"/>
                        <a:pt x="5359" y="1860"/>
                        <a:pt x="5620" y="1820"/>
                      </a:cubicBezTo>
                      <a:cubicBezTo>
                        <a:pt x="5666" y="1814"/>
                        <a:pt x="5709" y="1811"/>
                        <a:pt x="5752" y="1811"/>
                      </a:cubicBezTo>
                      <a:close/>
                      <a:moveTo>
                        <a:pt x="10448" y="2943"/>
                      </a:moveTo>
                      <a:cubicBezTo>
                        <a:pt x="10580" y="2943"/>
                        <a:pt x="10687" y="3016"/>
                        <a:pt x="10769" y="3168"/>
                      </a:cubicBezTo>
                      <a:cubicBezTo>
                        <a:pt x="11567" y="4628"/>
                        <a:pt x="7401" y="7778"/>
                        <a:pt x="6312" y="8566"/>
                      </a:cubicBezTo>
                      <a:cubicBezTo>
                        <a:pt x="7398" y="6480"/>
                        <a:pt x="9478" y="2959"/>
                        <a:pt x="10445" y="2943"/>
                      </a:cubicBezTo>
                      <a:close/>
                      <a:moveTo>
                        <a:pt x="836" y="0"/>
                      </a:moveTo>
                      <a:cubicBezTo>
                        <a:pt x="526" y="0"/>
                        <a:pt x="236" y="51"/>
                        <a:pt x="1" y="112"/>
                      </a:cubicBezTo>
                      <a:lnTo>
                        <a:pt x="40" y="261"/>
                      </a:lnTo>
                      <a:cubicBezTo>
                        <a:pt x="266" y="203"/>
                        <a:pt x="544" y="154"/>
                        <a:pt x="841" y="154"/>
                      </a:cubicBezTo>
                      <a:cubicBezTo>
                        <a:pt x="1139" y="154"/>
                        <a:pt x="1456" y="203"/>
                        <a:pt x="1758" y="340"/>
                      </a:cubicBezTo>
                      <a:cubicBezTo>
                        <a:pt x="2315" y="595"/>
                        <a:pt x="2692" y="1148"/>
                        <a:pt x="2683" y="1681"/>
                      </a:cubicBezTo>
                      <a:cubicBezTo>
                        <a:pt x="2680" y="1999"/>
                        <a:pt x="2553" y="2294"/>
                        <a:pt x="2418" y="2605"/>
                      </a:cubicBezTo>
                      <a:cubicBezTo>
                        <a:pt x="2339" y="2794"/>
                        <a:pt x="2255" y="2989"/>
                        <a:pt x="2200" y="3194"/>
                      </a:cubicBezTo>
                      <a:cubicBezTo>
                        <a:pt x="2093" y="3585"/>
                        <a:pt x="2100" y="3992"/>
                        <a:pt x="2116" y="4443"/>
                      </a:cubicBezTo>
                      <a:cubicBezTo>
                        <a:pt x="2130" y="4764"/>
                        <a:pt x="2146" y="5161"/>
                        <a:pt x="2319" y="5502"/>
                      </a:cubicBezTo>
                      <a:cubicBezTo>
                        <a:pt x="2414" y="5688"/>
                        <a:pt x="2580" y="5877"/>
                        <a:pt x="2788" y="5979"/>
                      </a:cubicBezTo>
                      <a:cubicBezTo>
                        <a:pt x="2785" y="6016"/>
                        <a:pt x="2782" y="6052"/>
                        <a:pt x="2782" y="6089"/>
                      </a:cubicBezTo>
                      <a:cubicBezTo>
                        <a:pt x="2765" y="6827"/>
                        <a:pt x="3226" y="7589"/>
                        <a:pt x="3977" y="8082"/>
                      </a:cubicBezTo>
                      <a:cubicBezTo>
                        <a:pt x="4590" y="8487"/>
                        <a:pt x="5299" y="8681"/>
                        <a:pt x="5995" y="8857"/>
                      </a:cubicBezTo>
                      <a:lnTo>
                        <a:pt x="5898" y="9043"/>
                      </a:lnTo>
                      <a:lnTo>
                        <a:pt x="6067" y="8927"/>
                      </a:lnTo>
                      <a:lnTo>
                        <a:pt x="6123" y="9059"/>
                      </a:lnTo>
                      <a:lnTo>
                        <a:pt x="6160" y="8900"/>
                      </a:lnTo>
                      <a:cubicBezTo>
                        <a:pt x="6169" y="8904"/>
                        <a:pt x="6183" y="8904"/>
                        <a:pt x="6193" y="8907"/>
                      </a:cubicBezTo>
                      <a:lnTo>
                        <a:pt x="6213" y="8824"/>
                      </a:lnTo>
                      <a:cubicBezTo>
                        <a:pt x="6881" y="8354"/>
                        <a:pt x="11836" y="4797"/>
                        <a:pt x="10905" y="3095"/>
                      </a:cubicBezTo>
                      <a:cubicBezTo>
                        <a:pt x="10794" y="2893"/>
                        <a:pt x="10635" y="2791"/>
                        <a:pt x="10450" y="2791"/>
                      </a:cubicBezTo>
                      <a:cubicBezTo>
                        <a:pt x="10447" y="2791"/>
                        <a:pt x="10444" y="2791"/>
                        <a:pt x="10441" y="2791"/>
                      </a:cubicBezTo>
                      <a:cubicBezTo>
                        <a:pt x="9305" y="2807"/>
                        <a:pt x="7060" y="6838"/>
                        <a:pt x="6296" y="8278"/>
                      </a:cubicBezTo>
                      <a:cubicBezTo>
                        <a:pt x="6594" y="6824"/>
                        <a:pt x="7279" y="2933"/>
                        <a:pt x="6335" y="1913"/>
                      </a:cubicBezTo>
                      <a:cubicBezTo>
                        <a:pt x="6179" y="1743"/>
                        <a:pt x="5985" y="1659"/>
                        <a:pt x="5757" y="1659"/>
                      </a:cubicBezTo>
                      <a:cubicBezTo>
                        <a:pt x="5706" y="1659"/>
                        <a:pt x="5652" y="1663"/>
                        <a:pt x="5597" y="1672"/>
                      </a:cubicBezTo>
                      <a:cubicBezTo>
                        <a:pt x="5292" y="1718"/>
                        <a:pt x="5057" y="1880"/>
                        <a:pt x="4902" y="2158"/>
                      </a:cubicBezTo>
                      <a:cubicBezTo>
                        <a:pt x="4070" y="3615"/>
                        <a:pt x="5653" y="7860"/>
                        <a:pt x="5978" y="8698"/>
                      </a:cubicBezTo>
                      <a:cubicBezTo>
                        <a:pt x="5312" y="8530"/>
                        <a:pt x="4639" y="8334"/>
                        <a:pt x="4060" y="7957"/>
                      </a:cubicBezTo>
                      <a:cubicBezTo>
                        <a:pt x="3504" y="7593"/>
                        <a:pt x="2918" y="6910"/>
                        <a:pt x="2935" y="6092"/>
                      </a:cubicBezTo>
                      <a:cubicBezTo>
                        <a:pt x="2935" y="6072"/>
                        <a:pt x="2935" y="6052"/>
                        <a:pt x="2938" y="6036"/>
                      </a:cubicBezTo>
                      <a:cubicBezTo>
                        <a:pt x="3001" y="6051"/>
                        <a:pt x="3066" y="6061"/>
                        <a:pt x="3134" y="6061"/>
                      </a:cubicBezTo>
                      <a:cubicBezTo>
                        <a:pt x="3168" y="6061"/>
                        <a:pt x="3203" y="6058"/>
                        <a:pt x="3239" y="6052"/>
                      </a:cubicBezTo>
                      <a:cubicBezTo>
                        <a:pt x="3447" y="6019"/>
                        <a:pt x="3636" y="5860"/>
                        <a:pt x="3719" y="5645"/>
                      </a:cubicBezTo>
                      <a:cubicBezTo>
                        <a:pt x="3792" y="5463"/>
                        <a:pt x="3772" y="5277"/>
                        <a:pt x="3663" y="5145"/>
                      </a:cubicBezTo>
                      <a:lnTo>
                        <a:pt x="3643" y="5118"/>
                      </a:lnTo>
                      <a:lnTo>
                        <a:pt x="3613" y="5115"/>
                      </a:lnTo>
                      <a:cubicBezTo>
                        <a:pt x="3591" y="5113"/>
                        <a:pt x="3568" y="5111"/>
                        <a:pt x="3546" y="5111"/>
                      </a:cubicBezTo>
                      <a:cubicBezTo>
                        <a:pt x="3398" y="5111"/>
                        <a:pt x="3257" y="5168"/>
                        <a:pt x="3137" y="5274"/>
                      </a:cubicBezTo>
                      <a:cubicBezTo>
                        <a:pt x="2987" y="5403"/>
                        <a:pt x="2875" y="5602"/>
                        <a:pt x="2819" y="5820"/>
                      </a:cubicBezTo>
                      <a:cubicBezTo>
                        <a:pt x="2663" y="5731"/>
                        <a:pt x="2530" y="5586"/>
                        <a:pt x="2454" y="5433"/>
                      </a:cubicBezTo>
                      <a:cubicBezTo>
                        <a:pt x="2295" y="5122"/>
                        <a:pt x="2282" y="4744"/>
                        <a:pt x="2269" y="4440"/>
                      </a:cubicBezTo>
                      <a:cubicBezTo>
                        <a:pt x="2252" y="3999"/>
                        <a:pt x="2246" y="3605"/>
                        <a:pt x="2348" y="3231"/>
                      </a:cubicBezTo>
                      <a:cubicBezTo>
                        <a:pt x="2398" y="3039"/>
                        <a:pt x="2481" y="2850"/>
                        <a:pt x="2560" y="2665"/>
                      </a:cubicBezTo>
                      <a:cubicBezTo>
                        <a:pt x="2692" y="2354"/>
                        <a:pt x="2828" y="2032"/>
                        <a:pt x="2835" y="1684"/>
                      </a:cubicBezTo>
                      <a:cubicBezTo>
                        <a:pt x="2845" y="1082"/>
                        <a:pt x="2441" y="486"/>
                        <a:pt x="1822" y="204"/>
                      </a:cubicBezTo>
                      <a:cubicBezTo>
                        <a:pt x="1495" y="54"/>
                        <a:pt x="1155" y="0"/>
                        <a:pt x="8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 name="Google Shape;796;p28"/>
                <p:cNvGrpSpPr/>
                <p:nvPr/>
              </p:nvGrpSpPr>
              <p:grpSpPr>
                <a:xfrm>
                  <a:off x="6409817" y="4447803"/>
                  <a:ext cx="1323644" cy="713428"/>
                  <a:chOff x="6409817" y="4447803"/>
                  <a:chExt cx="1323644" cy="713428"/>
                </a:xfrm>
              </p:grpSpPr>
              <p:sp>
                <p:nvSpPr>
                  <p:cNvPr id="797" name="Google Shape;797;p28"/>
                  <p:cNvSpPr/>
                  <p:nvPr/>
                </p:nvSpPr>
                <p:spPr>
                  <a:xfrm>
                    <a:off x="6409817" y="4447803"/>
                    <a:ext cx="1323644" cy="713428"/>
                  </a:xfrm>
                  <a:custGeom>
                    <a:avLst/>
                    <a:gdLst/>
                    <a:ahLst/>
                    <a:cxnLst/>
                    <a:rect l="l" t="t" r="r" b="b"/>
                    <a:pathLst>
                      <a:path w="16069" h="8661" extrusionOk="0">
                        <a:moveTo>
                          <a:pt x="6951" y="3845"/>
                        </a:moveTo>
                        <a:cubicBezTo>
                          <a:pt x="8107" y="3845"/>
                          <a:pt x="8104" y="5643"/>
                          <a:pt x="6951" y="5643"/>
                        </a:cubicBezTo>
                        <a:cubicBezTo>
                          <a:pt x="5793" y="5643"/>
                          <a:pt x="5796" y="3845"/>
                          <a:pt x="6951" y="3845"/>
                        </a:cubicBezTo>
                        <a:close/>
                        <a:moveTo>
                          <a:pt x="13224" y="4796"/>
                        </a:moveTo>
                        <a:cubicBezTo>
                          <a:pt x="14369" y="4796"/>
                          <a:pt x="14366" y="6574"/>
                          <a:pt x="13224" y="6574"/>
                        </a:cubicBezTo>
                        <a:cubicBezTo>
                          <a:pt x="12081" y="6574"/>
                          <a:pt x="12081" y="4796"/>
                          <a:pt x="13224" y="4796"/>
                        </a:cubicBezTo>
                        <a:close/>
                        <a:moveTo>
                          <a:pt x="3514" y="6207"/>
                        </a:moveTo>
                        <a:cubicBezTo>
                          <a:pt x="4686" y="6207"/>
                          <a:pt x="4686" y="8031"/>
                          <a:pt x="3514" y="8031"/>
                        </a:cubicBezTo>
                        <a:cubicBezTo>
                          <a:pt x="2342" y="8031"/>
                          <a:pt x="2342" y="6207"/>
                          <a:pt x="3514" y="6207"/>
                        </a:cubicBezTo>
                        <a:close/>
                        <a:moveTo>
                          <a:pt x="9813" y="6713"/>
                        </a:moveTo>
                        <a:cubicBezTo>
                          <a:pt x="10968" y="6713"/>
                          <a:pt x="10968" y="8507"/>
                          <a:pt x="9813" y="8507"/>
                        </a:cubicBezTo>
                        <a:cubicBezTo>
                          <a:pt x="8657" y="8507"/>
                          <a:pt x="8657" y="6713"/>
                          <a:pt x="9813" y="6713"/>
                        </a:cubicBezTo>
                        <a:close/>
                        <a:moveTo>
                          <a:pt x="1100" y="0"/>
                        </a:moveTo>
                        <a:lnTo>
                          <a:pt x="702" y="3120"/>
                        </a:lnTo>
                        <a:cubicBezTo>
                          <a:pt x="756" y="3110"/>
                          <a:pt x="812" y="3107"/>
                          <a:pt x="868" y="3107"/>
                        </a:cubicBezTo>
                        <a:cubicBezTo>
                          <a:pt x="2044" y="3107"/>
                          <a:pt x="2041" y="4928"/>
                          <a:pt x="868" y="4928"/>
                        </a:cubicBezTo>
                        <a:cubicBezTo>
                          <a:pt x="722" y="4928"/>
                          <a:pt x="593" y="4898"/>
                          <a:pt x="484" y="4848"/>
                        </a:cubicBezTo>
                        <a:lnTo>
                          <a:pt x="1" y="8660"/>
                        </a:lnTo>
                        <a:lnTo>
                          <a:pt x="15194" y="8660"/>
                        </a:lnTo>
                        <a:cubicBezTo>
                          <a:pt x="15303" y="8607"/>
                          <a:pt x="15435" y="8577"/>
                          <a:pt x="15584" y="8577"/>
                        </a:cubicBezTo>
                        <a:cubicBezTo>
                          <a:pt x="15733" y="8577"/>
                          <a:pt x="15862" y="8607"/>
                          <a:pt x="15972" y="8660"/>
                        </a:cubicBezTo>
                        <a:lnTo>
                          <a:pt x="16068" y="8660"/>
                        </a:lnTo>
                        <a:lnTo>
                          <a:pt x="16068" y="4494"/>
                        </a:lnTo>
                        <a:cubicBezTo>
                          <a:pt x="15194" y="4422"/>
                          <a:pt x="15061" y="3259"/>
                          <a:pt x="15667" y="2855"/>
                        </a:cubicBezTo>
                        <a:lnTo>
                          <a:pt x="11733" y="2083"/>
                        </a:lnTo>
                        <a:lnTo>
                          <a:pt x="11733" y="2083"/>
                        </a:lnTo>
                        <a:cubicBezTo>
                          <a:pt x="11856" y="2597"/>
                          <a:pt x="11575" y="3222"/>
                          <a:pt x="10892" y="3222"/>
                        </a:cubicBezTo>
                        <a:cubicBezTo>
                          <a:pt x="10068" y="3222"/>
                          <a:pt x="9832" y="2305"/>
                          <a:pt x="10187" y="1782"/>
                        </a:cubicBezTo>
                        <a:lnTo>
                          <a:pt x="6071" y="974"/>
                        </a:lnTo>
                        <a:cubicBezTo>
                          <a:pt x="6044" y="1411"/>
                          <a:pt x="5753" y="1828"/>
                          <a:pt x="5189" y="1828"/>
                        </a:cubicBezTo>
                        <a:cubicBezTo>
                          <a:pt x="4485" y="1828"/>
                          <a:pt x="4203" y="1166"/>
                          <a:pt x="4352" y="639"/>
                        </a:cubicBezTo>
                        <a:lnTo>
                          <a:pt x="1100"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 name="Google Shape;798;p28"/>
                  <p:cNvGrpSpPr/>
                  <p:nvPr/>
                </p:nvGrpSpPr>
                <p:grpSpPr>
                  <a:xfrm>
                    <a:off x="6447139" y="4500434"/>
                    <a:ext cx="1160578" cy="659576"/>
                    <a:chOff x="6447139" y="4500434"/>
                    <a:chExt cx="1160578" cy="659576"/>
                  </a:xfrm>
                </p:grpSpPr>
                <p:sp>
                  <p:nvSpPr>
                    <p:cNvPr id="799" name="Google Shape;799;p28"/>
                    <p:cNvSpPr/>
                    <p:nvPr/>
                  </p:nvSpPr>
                  <p:spPr>
                    <a:xfrm>
                      <a:off x="6447139" y="4694347"/>
                      <a:ext cx="144670" cy="168775"/>
                    </a:xfrm>
                    <a:custGeom>
                      <a:avLst/>
                      <a:gdLst/>
                      <a:ahLst/>
                      <a:cxnLst/>
                      <a:rect l="l" t="t" r="r" b="b"/>
                      <a:pathLst>
                        <a:path w="1561" h="1821" extrusionOk="0">
                          <a:moveTo>
                            <a:pt x="385" y="0"/>
                          </a:moveTo>
                          <a:cubicBezTo>
                            <a:pt x="329" y="0"/>
                            <a:pt x="273" y="3"/>
                            <a:pt x="219" y="13"/>
                          </a:cubicBezTo>
                          <a:lnTo>
                            <a:pt x="1" y="1741"/>
                          </a:lnTo>
                          <a:cubicBezTo>
                            <a:pt x="110" y="1791"/>
                            <a:pt x="239" y="1821"/>
                            <a:pt x="385" y="1821"/>
                          </a:cubicBezTo>
                          <a:cubicBezTo>
                            <a:pt x="1558" y="1821"/>
                            <a:pt x="1561" y="0"/>
                            <a:pt x="385"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8"/>
                    <p:cNvSpPr/>
                    <p:nvPr/>
                  </p:nvSpPr>
                  <p:spPr>
                    <a:xfrm>
                      <a:off x="6750446" y="4500434"/>
                      <a:ext cx="166724" cy="106210"/>
                    </a:xfrm>
                    <a:custGeom>
                      <a:avLst/>
                      <a:gdLst/>
                      <a:ahLst/>
                      <a:cxnLst/>
                      <a:rect l="l" t="t" r="r" b="b"/>
                      <a:pathLst>
                        <a:path w="1868" h="1190" extrusionOk="0">
                          <a:moveTo>
                            <a:pt x="149" y="0"/>
                          </a:moveTo>
                          <a:lnTo>
                            <a:pt x="149" y="0"/>
                          </a:lnTo>
                          <a:cubicBezTo>
                            <a:pt x="0" y="527"/>
                            <a:pt x="282" y="1189"/>
                            <a:pt x="986" y="1189"/>
                          </a:cubicBezTo>
                          <a:cubicBezTo>
                            <a:pt x="1550" y="1189"/>
                            <a:pt x="1841" y="772"/>
                            <a:pt x="1868" y="335"/>
                          </a:cubicBezTo>
                          <a:lnTo>
                            <a:pt x="149"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8"/>
                    <p:cNvSpPr/>
                    <p:nvPr/>
                  </p:nvSpPr>
                  <p:spPr>
                    <a:xfrm>
                      <a:off x="7217843" y="4594584"/>
                      <a:ext cx="170851" cy="121638"/>
                    </a:xfrm>
                    <a:custGeom>
                      <a:avLst/>
                      <a:gdLst/>
                      <a:ahLst/>
                      <a:cxnLst/>
                      <a:rect l="l" t="t" r="r" b="b"/>
                      <a:pathLst>
                        <a:path w="2024" h="1441" extrusionOk="0">
                          <a:moveTo>
                            <a:pt x="355" y="0"/>
                          </a:moveTo>
                          <a:lnTo>
                            <a:pt x="355" y="0"/>
                          </a:lnTo>
                          <a:cubicBezTo>
                            <a:pt x="0" y="523"/>
                            <a:pt x="236" y="1440"/>
                            <a:pt x="1060" y="1440"/>
                          </a:cubicBezTo>
                          <a:cubicBezTo>
                            <a:pt x="1743" y="1440"/>
                            <a:pt x="2024" y="815"/>
                            <a:pt x="1901" y="301"/>
                          </a:cubicBezTo>
                          <a:lnTo>
                            <a:pt x="355"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8"/>
                    <p:cNvSpPr/>
                    <p:nvPr/>
                  </p:nvSpPr>
                  <p:spPr>
                    <a:xfrm>
                      <a:off x="7390565" y="4831672"/>
                      <a:ext cx="217152" cy="168751"/>
                    </a:xfrm>
                    <a:custGeom>
                      <a:avLst/>
                      <a:gdLst/>
                      <a:ahLst/>
                      <a:cxnLst/>
                      <a:rect l="l" t="t" r="r" b="b"/>
                      <a:pathLst>
                        <a:path w="2289" h="1779" extrusionOk="0">
                          <a:moveTo>
                            <a:pt x="1144" y="1"/>
                          </a:moveTo>
                          <a:cubicBezTo>
                            <a:pt x="1" y="1"/>
                            <a:pt x="1" y="1779"/>
                            <a:pt x="1144" y="1779"/>
                          </a:cubicBezTo>
                          <a:cubicBezTo>
                            <a:pt x="2286" y="1779"/>
                            <a:pt x="2289" y="1"/>
                            <a:pt x="1144"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8"/>
                    <p:cNvSpPr/>
                    <p:nvPr/>
                  </p:nvSpPr>
                  <p:spPr>
                    <a:xfrm>
                      <a:off x="6864603" y="4753107"/>
                      <a:ext cx="235899" cy="168904"/>
                    </a:xfrm>
                    <a:custGeom>
                      <a:avLst/>
                      <a:gdLst/>
                      <a:ahLst/>
                      <a:cxnLst/>
                      <a:rect l="l" t="t" r="r" b="b"/>
                      <a:pathLst>
                        <a:path w="2315" h="1799" extrusionOk="0">
                          <a:moveTo>
                            <a:pt x="1159" y="0"/>
                          </a:moveTo>
                          <a:cubicBezTo>
                            <a:pt x="4" y="0"/>
                            <a:pt x="1" y="1798"/>
                            <a:pt x="1159" y="1798"/>
                          </a:cubicBezTo>
                          <a:cubicBezTo>
                            <a:pt x="2312" y="1798"/>
                            <a:pt x="2315" y="0"/>
                            <a:pt x="115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8"/>
                    <p:cNvSpPr/>
                    <p:nvPr/>
                  </p:nvSpPr>
                  <p:spPr>
                    <a:xfrm>
                      <a:off x="6590714" y="4949723"/>
                      <a:ext cx="217128" cy="168899"/>
                    </a:xfrm>
                    <a:custGeom>
                      <a:avLst/>
                      <a:gdLst/>
                      <a:ahLst/>
                      <a:cxnLst/>
                      <a:rect l="l" t="t" r="r" b="b"/>
                      <a:pathLst>
                        <a:path w="2346" h="1825" extrusionOk="0">
                          <a:moveTo>
                            <a:pt x="1173" y="1"/>
                          </a:moveTo>
                          <a:cubicBezTo>
                            <a:pt x="1" y="1"/>
                            <a:pt x="1" y="1825"/>
                            <a:pt x="1173" y="1825"/>
                          </a:cubicBezTo>
                          <a:cubicBezTo>
                            <a:pt x="2345" y="1825"/>
                            <a:pt x="2345" y="1"/>
                            <a:pt x="117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8"/>
                    <p:cNvSpPr/>
                    <p:nvPr/>
                  </p:nvSpPr>
                  <p:spPr>
                    <a:xfrm>
                      <a:off x="7108180" y="4989310"/>
                      <a:ext cx="219822" cy="170701"/>
                    </a:xfrm>
                    <a:custGeom>
                      <a:avLst/>
                      <a:gdLst/>
                      <a:ahLst/>
                      <a:cxnLst/>
                      <a:rect l="l" t="t" r="r" b="b"/>
                      <a:pathLst>
                        <a:path w="2313" h="1796" extrusionOk="0">
                          <a:moveTo>
                            <a:pt x="1157" y="1"/>
                          </a:moveTo>
                          <a:cubicBezTo>
                            <a:pt x="1" y="1"/>
                            <a:pt x="1" y="1795"/>
                            <a:pt x="1157" y="1795"/>
                          </a:cubicBezTo>
                          <a:cubicBezTo>
                            <a:pt x="2312" y="1795"/>
                            <a:pt x="2312" y="1"/>
                            <a:pt x="1157"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6" name="Google Shape;806;p28"/>
              <p:cNvGrpSpPr/>
              <p:nvPr/>
            </p:nvGrpSpPr>
            <p:grpSpPr>
              <a:xfrm>
                <a:off x="-22755" y="2259451"/>
                <a:ext cx="2694980" cy="2912777"/>
                <a:chOff x="-22716" y="3092143"/>
                <a:chExt cx="1924710" cy="2080258"/>
              </a:xfrm>
            </p:grpSpPr>
            <p:sp>
              <p:nvSpPr>
                <p:cNvPr id="807" name="Google Shape;807;p28"/>
                <p:cNvSpPr/>
                <p:nvPr/>
              </p:nvSpPr>
              <p:spPr>
                <a:xfrm>
                  <a:off x="-17279" y="3673139"/>
                  <a:ext cx="1773150" cy="1499262"/>
                </a:xfrm>
                <a:custGeom>
                  <a:avLst/>
                  <a:gdLst/>
                  <a:ahLst/>
                  <a:cxnLst/>
                  <a:rect l="l" t="t" r="r" b="b"/>
                  <a:pathLst>
                    <a:path w="21526" h="18201" extrusionOk="0">
                      <a:moveTo>
                        <a:pt x="6024" y="0"/>
                      </a:moveTo>
                      <a:lnTo>
                        <a:pt x="5676" y="454"/>
                      </a:lnTo>
                      <a:lnTo>
                        <a:pt x="5398" y="821"/>
                      </a:lnTo>
                      <a:lnTo>
                        <a:pt x="4623" y="1834"/>
                      </a:lnTo>
                      <a:lnTo>
                        <a:pt x="4342" y="2206"/>
                      </a:lnTo>
                      <a:lnTo>
                        <a:pt x="3428" y="3404"/>
                      </a:lnTo>
                      <a:lnTo>
                        <a:pt x="3146" y="3772"/>
                      </a:lnTo>
                      <a:lnTo>
                        <a:pt x="2130" y="5106"/>
                      </a:lnTo>
                      <a:lnTo>
                        <a:pt x="1852" y="5474"/>
                      </a:lnTo>
                      <a:lnTo>
                        <a:pt x="967" y="6630"/>
                      </a:lnTo>
                      <a:lnTo>
                        <a:pt x="689" y="6997"/>
                      </a:lnTo>
                      <a:lnTo>
                        <a:pt x="1" y="7902"/>
                      </a:lnTo>
                      <a:lnTo>
                        <a:pt x="1" y="18200"/>
                      </a:lnTo>
                      <a:lnTo>
                        <a:pt x="16191" y="18200"/>
                      </a:lnTo>
                      <a:lnTo>
                        <a:pt x="16234" y="18111"/>
                      </a:lnTo>
                      <a:lnTo>
                        <a:pt x="17339" y="15846"/>
                      </a:lnTo>
                      <a:lnTo>
                        <a:pt x="17542" y="15435"/>
                      </a:lnTo>
                      <a:lnTo>
                        <a:pt x="18257" y="13978"/>
                      </a:lnTo>
                      <a:lnTo>
                        <a:pt x="18456" y="13567"/>
                      </a:lnTo>
                      <a:lnTo>
                        <a:pt x="19310" y="11819"/>
                      </a:lnTo>
                      <a:lnTo>
                        <a:pt x="19512" y="11411"/>
                      </a:lnTo>
                      <a:lnTo>
                        <a:pt x="20078" y="10249"/>
                      </a:lnTo>
                      <a:lnTo>
                        <a:pt x="20280" y="9838"/>
                      </a:lnTo>
                      <a:lnTo>
                        <a:pt x="20816" y="8739"/>
                      </a:lnTo>
                      <a:lnTo>
                        <a:pt x="21019" y="8332"/>
                      </a:lnTo>
                      <a:lnTo>
                        <a:pt x="21522" y="7298"/>
                      </a:lnTo>
                      <a:lnTo>
                        <a:pt x="21525" y="7298"/>
                      </a:lnTo>
                      <a:cubicBezTo>
                        <a:pt x="21508" y="7252"/>
                        <a:pt x="19257" y="6210"/>
                        <a:pt x="16922" y="5129"/>
                      </a:cubicBezTo>
                      <a:lnTo>
                        <a:pt x="14180" y="3841"/>
                      </a:lnTo>
                      <a:lnTo>
                        <a:pt x="14167" y="3855"/>
                      </a:lnTo>
                      <a:cubicBezTo>
                        <a:pt x="12789" y="3216"/>
                        <a:pt x="11773" y="2736"/>
                        <a:pt x="11763" y="2702"/>
                      </a:cubicBezTo>
                      <a:lnTo>
                        <a:pt x="6024"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 name="Google Shape;808;p28"/>
                <p:cNvGrpSpPr/>
                <p:nvPr/>
              </p:nvGrpSpPr>
              <p:grpSpPr>
                <a:xfrm>
                  <a:off x="-22716" y="3710453"/>
                  <a:ext cx="1736822" cy="1461944"/>
                  <a:chOff x="-22716" y="3710453"/>
                  <a:chExt cx="1736822" cy="1461944"/>
                </a:xfrm>
              </p:grpSpPr>
              <p:sp>
                <p:nvSpPr>
                  <p:cNvPr id="809" name="Google Shape;809;p28"/>
                  <p:cNvSpPr/>
                  <p:nvPr/>
                </p:nvSpPr>
                <p:spPr>
                  <a:xfrm>
                    <a:off x="427283" y="3710453"/>
                    <a:ext cx="1286823" cy="682621"/>
                  </a:xfrm>
                  <a:custGeom>
                    <a:avLst/>
                    <a:gdLst/>
                    <a:ahLst/>
                    <a:cxnLst/>
                    <a:rect l="l" t="t" r="r" b="b"/>
                    <a:pathLst>
                      <a:path w="15622" h="8287" extrusionOk="0">
                        <a:moveTo>
                          <a:pt x="279" y="1"/>
                        </a:moveTo>
                        <a:lnTo>
                          <a:pt x="1" y="368"/>
                        </a:lnTo>
                        <a:cubicBezTo>
                          <a:pt x="1908" y="1342"/>
                          <a:pt x="3816" y="2319"/>
                          <a:pt x="5723" y="3299"/>
                        </a:cubicBezTo>
                        <a:cubicBezTo>
                          <a:pt x="6522" y="3706"/>
                          <a:pt x="7323" y="4117"/>
                          <a:pt x="8121" y="4528"/>
                        </a:cubicBezTo>
                        <a:cubicBezTo>
                          <a:pt x="10555" y="5780"/>
                          <a:pt x="12989" y="7031"/>
                          <a:pt x="15419" y="8286"/>
                        </a:cubicBezTo>
                        <a:lnTo>
                          <a:pt x="15622" y="7879"/>
                        </a:lnTo>
                        <a:cubicBezTo>
                          <a:pt x="13198" y="6627"/>
                          <a:pt x="10774" y="5382"/>
                          <a:pt x="8350" y="4137"/>
                        </a:cubicBezTo>
                        <a:cubicBezTo>
                          <a:pt x="8088" y="4001"/>
                          <a:pt x="7826" y="3865"/>
                          <a:pt x="7565" y="3733"/>
                        </a:cubicBezTo>
                        <a:cubicBezTo>
                          <a:pt x="7508" y="3703"/>
                          <a:pt x="7449" y="3673"/>
                          <a:pt x="7392" y="3643"/>
                        </a:cubicBezTo>
                        <a:cubicBezTo>
                          <a:pt x="7346" y="3620"/>
                          <a:pt x="7300" y="3597"/>
                          <a:pt x="7253" y="3574"/>
                        </a:cubicBezTo>
                        <a:cubicBezTo>
                          <a:pt x="7170" y="3527"/>
                          <a:pt x="7088" y="3488"/>
                          <a:pt x="7008" y="3448"/>
                        </a:cubicBezTo>
                        <a:cubicBezTo>
                          <a:pt x="6690" y="3282"/>
                          <a:pt x="6376" y="3120"/>
                          <a:pt x="6058" y="2958"/>
                        </a:cubicBezTo>
                        <a:cubicBezTo>
                          <a:pt x="4134" y="1971"/>
                          <a:pt x="2206" y="984"/>
                          <a:pt x="27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8"/>
                  <p:cNvSpPr/>
                  <p:nvPr/>
                </p:nvSpPr>
                <p:spPr>
                  <a:xfrm>
                    <a:off x="340298" y="3824209"/>
                    <a:ext cx="1312935" cy="693247"/>
                  </a:xfrm>
                  <a:custGeom>
                    <a:avLst/>
                    <a:gdLst/>
                    <a:ahLst/>
                    <a:cxnLst/>
                    <a:rect l="l" t="t" r="r" b="b"/>
                    <a:pathLst>
                      <a:path w="15939" h="8416" extrusionOk="0">
                        <a:moveTo>
                          <a:pt x="282" y="0"/>
                        </a:moveTo>
                        <a:lnTo>
                          <a:pt x="1" y="372"/>
                        </a:lnTo>
                        <a:cubicBezTo>
                          <a:pt x="1895" y="1239"/>
                          <a:pt x="3776" y="2137"/>
                          <a:pt x="5643" y="3064"/>
                        </a:cubicBezTo>
                        <a:cubicBezTo>
                          <a:pt x="6571" y="3521"/>
                          <a:pt x="7491" y="3988"/>
                          <a:pt x="8412" y="4461"/>
                        </a:cubicBezTo>
                        <a:cubicBezTo>
                          <a:pt x="10883" y="5730"/>
                          <a:pt x="13323" y="7048"/>
                          <a:pt x="15737" y="8415"/>
                        </a:cubicBezTo>
                        <a:lnTo>
                          <a:pt x="15939" y="8004"/>
                        </a:lnTo>
                        <a:cubicBezTo>
                          <a:pt x="13535" y="6644"/>
                          <a:pt x="11101" y="5332"/>
                          <a:pt x="8644" y="4067"/>
                        </a:cubicBezTo>
                        <a:lnTo>
                          <a:pt x="8641" y="4067"/>
                        </a:lnTo>
                        <a:cubicBezTo>
                          <a:pt x="7760" y="3613"/>
                          <a:pt x="6869" y="3164"/>
                          <a:pt x="5981" y="2722"/>
                        </a:cubicBezTo>
                        <a:cubicBezTo>
                          <a:pt x="4094" y="1785"/>
                          <a:pt x="2197" y="879"/>
                          <a:pt x="28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8"/>
                  <p:cNvSpPr/>
                  <p:nvPr/>
                </p:nvSpPr>
                <p:spPr>
                  <a:xfrm>
                    <a:off x="241863" y="3953534"/>
                    <a:ext cx="1348108" cy="693165"/>
                  </a:xfrm>
                  <a:custGeom>
                    <a:avLst/>
                    <a:gdLst/>
                    <a:ahLst/>
                    <a:cxnLst/>
                    <a:rect l="l" t="t" r="r" b="b"/>
                    <a:pathLst>
                      <a:path w="16366" h="8415" extrusionOk="0">
                        <a:moveTo>
                          <a:pt x="282" y="0"/>
                        </a:moveTo>
                        <a:lnTo>
                          <a:pt x="0" y="368"/>
                        </a:lnTo>
                        <a:cubicBezTo>
                          <a:pt x="1779" y="1252"/>
                          <a:pt x="3551" y="2133"/>
                          <a:pt x="5325" y="3017"/>
                        </a:cubicBezTo>
                        <a:cubicBezTo>
                          <a:pt x="6415" y="3561"/>
                          <a:pt x="7501" y="4100"/>
                          <a:pt x="8590" y="4643"/>
                        </a:cubicBezTo>
                        <a:cubicBezTo>
                          <a:pt x="11113" y="5901"/>
                          <a:pt x="13641" y="7160"/>
                          <a:pt x="16164" y="8415"/>
                        </a:cubicBezTo>
                        <a:lnTo>
                          <a:pt x="16366" y="8007"/>
                        </a:lnTo>
                        <a:cubicBezTo>
                          <a:pt x="13849" y="6755"/>
                          <a:pt x="11336" y="5501"/>
                          <a:pt x="8819" y="4249"/>
                        </a:cubicBezTo>
                        <a:cubicBezTo>
                          <a:pt x="7766" y="3726"/>
                          <a:pt x="6716" y="3203"/>
                          <a:pt x="5663" y="2679"/>
                        </a:cubicBezTo>
                        <a:cubicBezTo>
                          <a:pt x="3872" y="1785"/>
                          <a:pt x="2077" y="891"/>
                          <a:pt x="28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8"/>
                  <p:cNvSpPr/>
                  <p:nvPr/>
                </p:nvSpPr>
                <p:spPr>
                  <a:xfrm>
                    <a:off x="135192" y="4093731"/>
                    <a:ext cx="1367795" cy="730891"/>
                  </a:xfrm>
                  <a:custGeom>
                    <a:avLst/>
                    <a:gdLst/>
                    <a:ahLst/>
                    <a:cxnLst/>
                    <a:rect l="l" t="t" r="r" b="b"/>
                    <a:pathLst>
                      <a:path w="16605" h="8873" extrusionOk="0">
                        <a:moveTo>
                          <a:pt x="279" y="0"/>
                        </a:moveTo>
                        <a:lnTo>
                          <a:pt x="1" y="368"/>
                        </a:lnTo>
                        <a:cubicBezTo>
                          <a:pt x="1667" y="1232"/>
                          <a:pt x="3332" y="2093"/>
                          <a:pt x="4997" y="2958"/>
                        </a:cubicBezTo>
                        <a:cubicBezTo>
                          <a:pt x="6246" y="3603"/>
                          <a:pt x="7495" y="4252"/>
                          <a:pt x="8746" y="4902"/>
                        </a:cubicBezTo>
                        <a:cubicBezTo>
                          <a:pt x="11300" y="6223"/>
                          <a:pt x="13853" y="7547"/>
                          <a:pt x="16406" y="8872"/>
                        </a:cubicBezTo>
                        <a:lnTo>
                          <a:pt x="16605" y="8461"/>
                        </a:lnTo>
                        <a:cubicBezTo>
                          <a:pt x="14062" y="7144"/>
                          <a:pt x="11518" y="5825"/>
                          <a:pt x="8975" y="4507"/>
                        </a:cubicBezTo>
                        <a:cubicBezTo>
                          <a:pt x="7759" y="3878"/>
                          <a:pt x="6547" y="3245"/>
                          <a:pt x="5332" y="2620"/>
                        </a:cubicBezTo>
                        <a:cubicBezTo>
                          <a:pt x="3646" y="1746"/>
                          <a:pt x="1965" y="871"/>
                          <a:pt x="27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8"/>
                  <p:cNvSpPr/>
                  <p:nvPr/>
                </p:nvSpPr>
                <p:spPr>
                  <a:xfrm>
                    <a:off x="39475" y="4219184"/>
                    <a:ext cx="1388224" cy="759227"/>
                  </a:xfrm>
                  <a:custGeom>
                    <a:avLst/>
                    <a:gdLst/>
                    <a:ahLst/>
                    <a:cxnLst/>
                    <a:rect l="l" t="t" r="r" b="b"/>
                    <a:pathLst>
                      <a:path w="16853" h="9217" extrusionOk="0">
                        <a:moveTo>
                          <a:pt x="278" y="1"/>
                        </a:moveTo>
                        <a:lnTo>
                          <a:pt x="0" y="368"/>
                        </a:lnTo>
                        <a:cubicBezTo>
                          <a:pt x="1574" y="1206"/>
                          <a:pt x="3150" y="2044"/>
                          <a:pt x="4726" y="2882"/>
                        </a:cubicBezTo>
                        <a:cubicBezTo>
                          <a:pt x="6120" y="3620"/>
                          <a:pt x="7510" y="4362"/>
                          <a:pt x="8905" y="5100"/>
                        </a:cubicBezTo>
                        <a:cubicBezTo>
                          <a:pt x="11488" y="6475"/>
                          <a:pt x="14067" y="7846"/>
                          <a:pt x="16650" y="9217"/>
                        </a:cubicBezTo>
                        <a:lnTo>
                          <a:pt x="16853" y="8806"/>
                        </a:lnTo>
                        <a:cubicBezTo>
                          <a:pt x="14279" y="7441"/>
                          <a:pt x="11707" y="6074"/>
                          <a:pt x="9133" y="4707"/>
                        </a:cubicBezTo>
                        <a:cubicBezTo>
                          <a:pt x="7776" y="3984"/>
                          <a:pt x="6418" y="3263"/>
                          <a:pt x="5060" y="2544"/>
                        </a:cubicBezTo>
                        <a:cubicBezTo>
                          <a:pt x="3468" y="1696"/>
                          <a:pt x="1875" y="848"/>
                          <a:pt x="2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8"/>
                  <p:cNvSpPr/>
                  <p:nvPr/>
                </p:nvSpPr>
                <p:spPr>
                  <a:xfrm>
                    <a:off x="996309" y="3916713"/>
                    <a:ext cx="10791" cy="4942"/>
                  </a:xfrm>
                  <a:custGeom>
                    <a:avLst/>
                    <a:gdLst/>
                    <a:ahLst/>
                    <a:cxnLst/>
                    <a:rect l="l" t="t" r="r" b="b"/>
                    <a:pathLst>
                      <a:path w="131" h="60" extrusionOk="0">
                        <a:moveTo>
                          <a:pt x="131" y="60"/>
                        </a:moveTo>
                        <a:lnTo>
                          <a:pt x="1" y="0"/>
                        </a:lnTo>
                        <a:lnTo>
                          <a:pt x="1"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8"/>
                  <p:cNvSpPr/>
                  <p:nvPr/>
                </p:nvSpPr>
                <p:spPr>
                  <a:xfrm>
                    <a:off x="1102487" y="3966631"/>
                    <a:ext cx="3872" cy="1977"/>
                  </a:xfrm>
                  <a:custGeom>
                    <a:avLst/>
                    <a:gdLst/>
                    <a:ahLst/>
                    <a:cxnLst/>
                    <a:rect l="l" t="t" r="r" b="b"/>
                    <a:pathLst>
                      <a:path w="47" h="24" extrusionOk="0">
                        <a:moveTo>
                          <a:pt x="46" y="24"/>
                        </a:moveTo>
                        <a:lnTo>
                          <a:pt x="46" y="24"/>
                        </a:lnTo>
                        <a:lnTo>
                          <a:pt x="0"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8"/>
                  <p:cNvSpPr/>
                  <p:nvPr/>
                </p:nvSpPr>
                <p:spPr>
                  <a:xfrm>
                    <a:off x="951664" y="3895708"/>
                    <a:ext cx="22076" cy="24876"/>
                  </a:xfrm>
                  <a:custGeom>
                    <a:avLst/>
                    <a:gdLst/>
                    <a:ahLst/>
                    <a:cxnLst/>
                    <a:rect l="l" t="t" r="r" b="b"/>
                    <a:pathLst>
                      <a:path w="268" h="302" extrusionOk="0">
                        <a:moveTo>
                          <a:pt x="0" y="0"/>
                        </a:moveTo>
                        <a:lnTo>
                          <a:pt x="0" y="0"/>
                        </a:lnTo>
                        <a:cubicBezTo>
                          <a:pt x="33" y="103"/>
                          <a:pt x="63" y="205"/>
                          <a:pt x="96" y="301"/>
                        </a:cubicBezTo>
                        <a:lnTo>
                          <a:pt x="268" y="12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8"/>
                  <p:cNvSpPr/>
                  <p:nvPr/>
                </p:nvSpPr>
                <p:spPr>
                  <a:xfrm>
                    <a:off x="973657" y="3906005"/>
                    <a:ext cx="22735" cy="10791"/>
                  </a:xfrm>
                  <a:custGeom>
                    <a:avLst/>
                    <a:gdLst/>
                    <a:ahLst/>
                    <a:cxnLst/>
                    <a:rect l="l" t="t" r="r" b="b"/>
                    <a:pathLst>
                      <a:path w="276" h="131" extrusionOk="0">
                        <a:moveTo>
                          <a:pt x="1" y="1"/>
                        </a:moveTo>
                        <a:lnTo>
                          <a:pt x="276" y="130"/>
                        </a:lnTo>
                        <a:lnTo>
                          <a:pt x="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8"/>
                  <p:cNvSpPr/>
                  <p:nvPr/>
                </p:nvSpPr>
                <p:spPr>
                  <a:xfrm>
                    <a:off x="1106276" y="3968525"/>
                    <a:ext cx="37727" cy="17792"/>
                  </a:xfrm>
                  <a:custGeom>
                    <a:avLst/>
                    <a:gdLst/>
                    <a:ahLst/>
                    <a:cxnLst/>
                    <a:rect l="l" t="t" r="r" b="b"/>
                    <a:pathLst>
                      <a:path w="458" h="216" extrusionOk="0">
                        <a:moveTo>
                          <a:pt x="0" y="1"/>
                        </a:moveTo>
                        <a:lnTo>
                          <a:pt x="457" y="215"/>
                        </a:lnTo>
                        <a:lnTo>
                          <a:pt x="255" y="120"/>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8"/>
                  <p:cNvSpPr/>
                  <p:nvPr/>
                </p:nvSpPr>
                <p:spPr>
                  <a:xfrm>
                    <a:off x="1149109" y="3988706"/>
                    <a:ext cx="1647" cy="906"/>
                  </a:xfrm>
                  <a:custGeom>
                    <a:avLst/>
                    <a:gdLst/>
                    <a:ahLst/>
                    <a:cxnLst/>
                    <a:rect l="l" t="t" r="r" b="b"/>
                    <a:pathLst>
                      <a:path w="20" h="11" extrusionOk="0">
                        <a:moveTo>
                          <a:pt x="20" y="10"/>
                        </a:moveTo>
                        <a:lnTo>
                          <a:pt x="20" y="10"/>
                        </a:lnTo>
                        <a:lnTo>
                          <a:pt x="0" y="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8"/>
                  <p:cNvSpPr/>
                  <p:nvPr/>
                </p:nvSpPr>
                <p:spPr>
                  <a:xfrm>
                    <a:off x="1053887" y="3943649"/>
                    <a:ext cx="8896" cy="4530"/>
                  </a:xfrm>
                  <a:custGeom>
                    <a:avLst/>
                    <a:gdLst/>
                    <a:ahLst/>
                    <a:cxnLst/>
                    <a:rect l="l" t="t" r="r" b="b"/>
                    <a:pathLst>
                      <a:path w="108" h="55" extrusionOk="0">
                        <a:moveTo>
                          <a:pt x="1" y="1"/>
                        </a:moveTo>
                        <a:lnTo>
                          <a:pt x="1" y="5"/>
                        </a:lnTo>
                        <a:lnTo>
                          <a:pt x="107" y="5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8"/>
                  <p:cNvSpPr/>
                  <p:nvPr/>
                </p:nvSpPr>
                <p:spPr>
                  <a:xfrm>
                    <a:off x="1007018" y="3921656"/>
                    <a:ext cx="12026" cy="5766"/>
                  </a:xfrm>
                  <a:custGeom>
                    <a:avLst/>
                    <a:gdLst/>
                    <a:ahLst/>
                    <a:cxnLst/>
                    <a:rect l="l" t="t" r="r" b="b"/>
                    <a:pathLst>
                      <a:path w="146" h="70" extrusionOk="0">
                        <a:moveTo>
                          <a:pt x="146" y="69"/>
                        </a:moveTo>
                        <a:lnTo>
                          <a:pt x="146"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8"/>
                  <p:cNvSpPr/>
                  <p:nvPr/>
                </p:nvSpPr>
                <p:spPr>
                  <a:xfrm>
                    <a:off x="1097792" y="3964407"/>
                    <a:ext cx="4778" cy="2224"/>
                  </a:xfrm>
                  <a:custGeom>
                    <a:avLst/>
                    <a:gdLst/>
                    <a:ahLst/>
                    <a:cxnLst/>
                    <a:rect l="l" t="t" r="r" b="b"/>
                    <a:pathLst>
                      <a:path w="58" h="27" extrusionOk="0">
                        <a:moveTo>
                          <a:pt x="1" y="1"/>
                        </a:moveTo>
                        <a:lnTo>
                          <a:pt x="1" y="1"/>
                        </a:lnTo>
                        <a:lnTo>
                          <a:pt x="57" y="2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8"/>
                  <p:cNvSpPr/>
                  <p:nvPr/>
                </p:nvSpPr>
                <p:spPr>
                  <a:xfrm>
                    <a:off x="973657" y="3906005"/>
                    <a:ext cx="82" cy="82"/>
                  </a:xfrm>
                  <a:custGeom>
                    <a:avLst/>
                    <a:gdLst/>
                    <a:ahLst/>
                    <a:cxnLst/>
                    <a:rect l="l" t="t" r="r" b="b"/>
                    <a:pathLst>
                      <a:path w="1" h="1" extrusionOk="0">
                        <a:moveTo>
                          <a:pt x="1" y="1"/>
                        </a:moveTo>
                        <a:lnTo>
                          <a:pt x="1" y="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8"/>
                  <p:cNvSpPr/>
                  <p:nvPr/>
                </p:nvSpPr>
                <p:spPr>
                  <a:xfrm>
                    <a:off x="1143920" y="3986235"/>
                    <a:ext cx="5272" cy="2554"/>
                  </a:xfrm>
                  <a:custGeom>
                    <a:avLst/>
                    <a:gdLst/>
                    <a:ahLst/>
                    <a:cxnLst/>
                    <a:rect l="l" t="t" r="r" b="b"/>
                    <a:pathLst>
                      <a:path w="64" h="31" extrusionOk="0">
                        <a:moveTo>
                          <a:pt x="63" y="31"/>
                        </a:moveTo>
                        <a:lnTo>
                          <a:pt x="63" y="3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8"/>
                  <p:cNvSpPr/>
                  <p:nvPr/>
                </p:nvSpPr>
                <p:spPr>
                  <a:xfrm>
                    <a:off x="1062701" y="3948097"/>
                    <a:ext cx="35173" cy="16392"/>
                  </a:xfrm>
                  <a:custGeom>
                    <a:avLst/>
                    <a:gdLst/>
                    <a:ahLst/>
                    <a:cxnLst/>
                    <a:rect l="l" t="t" r="r" b="b"/>
                    <a:pathLst>
                      <a:path w="427" h="199" extrusionOk="0">
                        <a:moveTo>
                          <a:pt x="0" y="0"/>
                        </a:moveTo>
                        <a:lnTo>
                          <a:pt x="427" y="199"/>
                        </a:lnTo>
                        <a:lnTo>
                          <a:pt x="215" y="9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8"/>
                  <p:cNvSpPr/>
                  <p:nvPr/>
                </p:nvSpPr>
                <p:spPr>
                  <a:xfrm>
                    <a:off x="1018962" y="3927339"/>
                    <a:ext cx="35008" cy="16722"/>
                  </a:xfrm>
                  <a:custGeom>
                    <a:avLst/>
                    <a:gdLst/>
                    <a:ahLst/>
                    <a:cxnLst/>
                    <a:rect l="l" t="t" r="r" b="b"/>
                    <a:pathLst>
                      <a:path w="425" h="203" extrusionOk="0">
                        <a:moveTo>
                          <a:pt x="1" y="0"/>
                        </a:moveTo>
                        <a:lnTo>
                          <a:pt x="209" y="99"/>
                        </a:lnTo>
                        <a:lnTo>
                          <a:pt x="425" y="203"/>
                        </a:lnTo>
                        <a:lnTo>
                          <a:pt x="425" y="19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8"/>
                  <p:cNvSpPr/>
                  <p:nvPr/>
                </p:nvSpPr>
                <p:spPr>
                  <a:xfrm>
                    <a:off x="-22716" y="4563993"/>
                    <a:ext cx="82" cy="44234"/>
                  </a:xfrm>
                  <a:custGeom>
                    <a:avLst/>
                    <a:gdLst/>
                    <a:ahLst/>
                    <a:cxnLst/>
                    <a:rect l="l" t="t" r="r" b="b"/>
                    <a:pathLst>
                      <a:path w="1" h="537" extrusionOk="0">
                        <a:moveTo>
                          <a:pt x="0" y="537"/>
                        </a:moveTo>
                        <a:lnTo>
                          <a:pt x="0" y="0"/>
                        </a:ln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8"/>
                  <p:cNvSpPr/>
                  <p:nvPr/>
                </p:nvSpPr>
                <p:spPr>
                  <a:xfrm>
                    <a:off x="-22716" y="4752213"/>
                    <a:ext cx="82" cy="43740"/>
                  </a:xfrm>
                  <a:custGeom>
                    <a:avLst/>
                    <a:gdLst/>
                    <a:ahLst/>
                    <a:cxnLst/>
                    <a:rect l="l" t="t" r="r" b="b"/>
                    <a:pathLst>
                      <a:path w="1" h="531" extrusionOk="0">
                        <a:moveTo>
                          <a:pt x="0" y="530"/>
                        </a:moveTo>
                        <a:lnTo>
                          <a:pt x="0" y="0"/>
                        </a:ln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8"/>
                  <p:cNvSpPr/>
                  <p:nvPr/>
                </p:nvSpPr>
                <p:spPr>
                  <a:xfrm>
                    <a:off x="-22716" y="4378985"/>
                    <a:ext cx="1342672" cy="793412"/>
                  </a:xfrm>
                  <a:custGeom>
                    <a:avLst/>
                    <a:gdLst/>
                    <a:ahLst/>
                    <a:cxnLst/>
                    <a:rect l="l" t="t" r="r" b="b"/>
                    <a:pathLst>
                      <a:path w="16300" h="9632" extrusionOk="0">
                        <a:moveTo>
                          <a:pt x="0" y="1"/>
                        </a:moveTo>
                        <a:lnTo>
                          <a:pt x="0" y="537"/>
                        </a:lnTo>
                        <a:cubicBezTo>
                          <a:pt x="1219" y="1289"/>
                          <a:pt x="2441" y="2035"/>
                          <a:pt x="3669" y="2770"/>
                        </a:cubicBezTo>
                        <a:cubicBezTo>
                          <a:pt x="5206" y="3693"/>
                          <a:pt x="6746" y="4611"/>
                          <a:pt x="8296" y="5512"/>
                        </a:cubicBezTo>
                        <a:cubicBezTo>
                          <a:pt x="10689" y="6912"/>
                          <a:pt x="13101" y="8283"/>
                          <a:pt x="15525" y="9631"/>
                        </a:cubicBezTo>
                        <a:lnTo>
                          <a:pt x="16257" y="9631"/>
                        </a:lnTo>
                        <a:lnTo>
                          <a:pt x="16300" y="9542"/>
                        </a:lnTo>
                        <a:cubicBezTo>
                          <a:pt x="13690" y="8098"/>
                          <a:pt x="11097" y="6621"/>
                          <a:pt x="8521" y="5118"/>
                        </a:cubicBezTo>
                        <a:cubicBezTo>
                          <a:pt x="7011" y="4233"/>
                          <a:pt x="5501" y="3343"/>
                          <a:pt x="3998" y="2438"/>
                        </a:cubicBezTo>
                        <a:cubicBezTo>
                          <a:pt x="2662" y="1634"/>
                          <a:pt x="1328" y="823"/>
                          <a:pt x="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8"/>
                  <p:cNvSpPr/>
                  <p:nvPr/>
                </p:nvSpPr>
                <p:spPr>
                  <a:xfrm>
                    <a:off x="-22716" y="4563993"/>
                    <a:ext cx="1042094" cy="608403"/>
                  </a:xfrm>
                  <a:custGeom>
                    <a:avLst/>
                    <a:gdLst/>
                    <a:ahLst/>
                    <a:cxnLst/>
                    <a:rect l="l" t="t" r="r" b="b"/>
                    <a:pathLst>
                      <a:path w="12651" h="7386" extrusionOk="0">
                        <a:moveTo>
                          <a:pt x="0" y="0"/>
                        </a:moveTo>
                        <a:lnTo>
                          <a:pt x="0" y="537"/>
                        </a:lnTo>
                        <a:cubicBezTo>
                          <a:pt x="620" y="924"/>
                          <a:pt x="1229" y="1322"/>
                          <a:pt x="1848" y="1703"/>
                        </a:cubicBezTo>
                        <a:cubicBezTo>
                          <a:pt x="1981" y="1785"/>
                          <a:pt x="2116" y="1872"/>
                          <a:pt x="2252" y="1954"/>
                        </a:cubicBezTo>
                        <a:cubicBezTo>
                          <a:pt x="3680" y="2832"/>
                          <a:pt x="5120" y="3689"/>
                          <a:pt x="6570" y="4530"/>
                        </a:cubicBezTo>
                        <a:cubicBezTo>
                          <a:pt x="6815" y="4673"/>
                          <a:pt x="7064" y="4816"/>
                          <a:pt x="7312" y="4955"/>
                        </a:cubicBezTo>
                        <a:cubicBezTo>
                          <a:pt x="8756" y="5786"/>
                          <a:pt x="10217" y="6593"/>
                          <a:pt x="11683" y="7385"/>
                        </a:cubicBezTo>
                        <a:lnTo>
                          <a:pt x="12650" y="7385"/>
                        </a:lnTo>
                        <a:cubicBezTo>
                          <a:pt x="10932" y="6471"/>
                          <a:pt x="9226" y="5531"/>
                          <a:pt x="7541" y="4564"/>
                        </a:cubicBezTo>
                        <a:cubicBezTo>
                          <a:pt x="7292" y="4421"/>
                          <a:pt x="7047" y="4279"/>
                          <a:pt x="6799" y="4137"/>
                        </a:cubicBezTo>
                        <a:cubicBezTo>
                          <a:pt x="5381" y="3315"/>
                          <a:pt x="3978" y="2481"/>
                          <a:pt x="2583" y="1620"/>
                        </a:cubicBezTo>
                        <a:cubicBezTo>
                          <a:pt x="2454" y="1544"/>
                          <a:pt x="2329" y="1467"/>
                          <a:pt x="2199" y="1388"/>
                        </a:cubicBezTo>
                        <a:cubicBezTo>
                          <a:pt x="1464" y="931"/>
                          <a:pt x="739" y="454"/>
                          <a:pt x="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8"/>
                  <p:cNvSpPr/>
                  <p:nvPr/>
                </p:nvSpPr>
                <p:spPr>
                  <a:xfrm>
                    <a:off x="-22716" y="4752213"/>
                    <a:ext cx="718288" cy="420182"/>
                  </a:xfrm>
                  <a:custGeom>
                    <a:avLst/>
                    <a:gdLst/>
                    <a:ahLst/>
                    <a:cxnLst/>
                    <a:rect l="l" t="t" r="r" b="b"/>
                    <a:pathLst>
                      <a:path w="8720" h="5101" extrusionOk="0">
                        <a:moveTo>
                          <a:pt x="0" y="0"/>
                        </a:moveTo>
                        <a:lnTo>
                          <a:pt x="0" y="530"/>
                        </a:lnTo>
                        <a:lnTo>
                          <a:pt x="888" y="1047"/>
                        </a:lnTo>
                        <a:cubicBezTo>
                          <a:pt x="2719" y="2120"/>
                          <a:pt x="4554" y="3193"/>
                          <a:pt x="6385" y="4262"/>
                        </a:cubicBezTo>
                        <a:cubicBezTo>
                          <a:pt x="6862" y="4544"/>
                          <a:pt x="7339" y="4822"/>
                          <a:pt x="7816" y="5100"/>
                        </a:cubicBezTo>
                        <a:lnTo>
                          <a:pt x="8719" y="5100"/>
                        </a:lnTo>
                        <a:cubicBezTo>
                          <a:pt x="8018" y="4689"/>
                          <a:pt x="7316" y="4279"/>
                          <a:pt x="6613" y="3868"/>
                        </a:cubicBezTo>
                        <a:cubicBezTo>
                          <a:pt x="4815" y="2815"/>
                          <a:pt x="3017" y="1765"/>
                          <a:pt x="1219" y="712"/>
                        </a:cubicBezTo>
                        <a:cubicBezTo>
                          <a:pt x="811" y="477"/>
                          <a:pt x="408" y="238"/>
                          <a:pt x="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 name="Google Shape;832;p28"/>
                <p:cNvGrpSpPr/>
                <p:nvPr/>
              </p:nvGrpSpPr>
              <p:grpSpPr>
                <a:xfrm>
                  <a:off x="-17279" y="3092143"/>
                  <a:ext cx="1919274" cy="2080257"/>
                  <a:chOff x="-17279" y="3092143"/>
                  <a:chExt cx="1919274" cy="2080257"/>
                </a:xfrm>
              </p:grpSpPr>
              <p:sp>
                <p:nvSpPr>
                  <p:cNvPr id="833" name="Google Shape;833;p28"/>
                  <p:cNvSpPr/>
                  <p:nvPr/>
                </p:nvSpPr>
                <p:spPr>
                  <a:xfrm rot="2023777" flipH="1">
                    <a:off x="801901" y="3300025"/>
                    <a:ext cx="974975" cy="746223"/>
                  </a:xfrm>
                  <a:custGeom>
                    <a:avLst/>
                    <a:gdLst/>
                    <a:ahLst/>
                    <a:cxnLst/>
                    <a:rect l="l" t="t" r="r" b="b"/>
                    <a:pathLst>
                      <a:path w="11836" h="9059" extrusionOk="0">
                        <a:moveTo>
                          <a:pt x="3551" y="5264"/>
                        </a:moveTo>
                        <a:cubicBezTo>
                          <a:pt x="3555" y="5264"/>
                          <a:pt x="3559" y="5264"/>
                          <a:pt x="3563" y="5264"/>
                        </a:cubicBezTo>
                        <a:cubicBezTo>
                          <a:pt x="3620" y="5354"/>
                          <a:pt x="3626" y="5470"/>
                          <a:pt x="3580" y="5589"/>
                        </a:cubicBezTo>
                        <a:cubicBezTo>
                          <a:pt x="3514" y="5751"/>
                          <a:pt x="3368" y="5877"/>
                          <a:pt x="3216" y="5900"/>
                        </a:cubicBezTo>
                        <a:cubicBezTo>
                          <a:pt x="3186" y="5905"/>
                          <a:pt x="3156" y="5908"/>
                          <a:pt x="3127" y="5908"/>
                        </a:cubicBezTo>
                        <a:cubicBezTo>
                          <a:pt x="3069" y="5908"/>
                          <a:pt x="3014" y="5898"/>
                          <a:pt x="2961" y="5880"/>
                        </a:cubicBezTo>
                        <a:cubicBezTo>
                          <a:pt x="3007" y="5685"/>
                          <a:pt x="3106" y="5502"/>
                          <a:pt x="3236" y="5387"/>
                        </a:cubicBezTo>
                        <a:cubicBezTo>
                          <a:pt x="3332" y="5304"/>
                          <a:pt x="3439" y="5264"/>
                          <a:pt x="3551" y="5264"/>
                        </a:cubicBezTo>
                        <a:close/>
                        <a:moveTo>
                          <a:pt x="5752" y="1811"/>
                        </a:moveTo>
                        <a:cubicBezTo>
                          <a:pt x="5941" y="1811"/>
                          <a:pt x="6094" y="1877"/>
                          <a:pt x="6223" y="2016"/>
                        </a:cubicBezTo>
                        <a:cubicBezTo>
                          <a:pt x="7180" y="3049"/>
                          <a:pt x="6316" y="7457"/>
                          <a:pt x="6084" y="8546"/>
                        </a:cubicBezTo>
                        <a:cubicBezTo>
                          <a:pt x="5700" y="7539"/>
                          <a:pt x="4275" y="3566"/>
                          <a:pt x="5030" y="2231"/>
                        </a:cubicBezTo>
                        <a:cubicBezTo>
                          <a:pt x="5166" y="1996"/>
                          <a:pt x="5359" y="1860"/>
                          <a:pt x="5620" y="1820"/>
                        </a:cubicBezTo>
                        <a:cubicBezTo>
                          <a:pt x="5666" y="1814"/>
                          <a:pt x="5709" y="1811"/>
                          <a:pt x="5752" y="1811"/>
                        </a:cubicBezTo>
                        <a:close/>
                        <a:moveTo>
                          <a:pt x="10448" y="2943"/>
                        </a:moveTo>
                        <a:cubicBezTo>
                          <a:pt x="10580" y="2943"/>
                          <a:pt x="10687" y="3016"/>
                          <a:pt x="10769" y="3168"/>
                        </a:cubicBezTo>
                        <a:cubicBezTo>
                          <a:pt x="11567" y="4628"/>
                          <a:pt x="7401" y="7778"/>
                          <a:pt x="6312" y="8566"/>
                        </a:cubicBezTo>
                        <a:cubicBezTo>
                          <a:pt x="7398" y="6480"/>
                          <a:pt x="9478" y="2959"/>
                          <a:pt x="10445" y="2943"/>
                        </a:cubicBezTo>
                        <a:close/>
                        <a:moveTo>
                          <a:pt x="836" y="0"/>
                        </a:moveTo>
                        <a:cubicBezTo>
                          <a:pt x="526" y="0"/>
                          <a:pt x="236" y="51"/>
                          <a:pt x="1" y="112"/>
                        </a:cubicBezTo>
                        <a:lnTo>
                          <a:pt x="40" y="261"/>
                        </a:lnTo>
                        <a:cubicBezTo>
                          <a:pt x="266" y="203"/>
                          <a:pt x="544" y="154"/>
                          <a:pt x="841" y="154"/>
                        </a:cubicBezTo>
                        <a:cubicBezTo>
                          <a:pt x="1139" y="154"/>
                          <a:pt x="1456" y="203"/>
                          <a:pt x="1758" y="340"/>
                        </a:cubicBezTo>
                        <a:cubicBezTo>
                          <a:pt x="2315" y="595"/>
                          <a:pt x="2692" y="1148"/>
                          <a:pt x="2683" y="1681"/>
                        </a:cubicBezTo>
                        <a:cubicBezTo>
                          <a:pt x="2680" y="1999"/>
                          <a:pt x="2553" y="2294"/>
                          <a:pt x="2418" y="2605"/>
                        </a:cubicBezTo>
                        <a:cubicBezTo>
                          <a:pt x="2339" y="2794"/>
                          <a:pt x="2255" y="2989"/>
                          <a:pt x="2200" y="3194"/>
                        </a:cubicBezTo>
                        <a:cubicBezTo>
                          <a:pt x="2093" y="3585"/>
                          <a:pt x="2100" y="3992"/>
                          <a:pt x="2116" y="4443"/>
                        </a:cubicBezTo>
                        <a:cubicBezTo>
                          <a:pt x="2130" y="4764"/>
                          <a:pt x="2146" y="5161"/>
                          <a:pt x="2319" y="5502"/>
                        </a:cubicBezTo>
                        <a:cubicBezTo>
                          <a:pt x="2414" y="5688"/>
                          <a:pt x="2580" y="5877"/>
                          <a:pt x="2788" y="5979"/>
                        </a:cubicBezTo>
                        <a:cubicBezTo>
                          <a:pt x="2785" y="6016"/>
                          <a:pt x="2782" y="6052"/>
                          <a:pt x="2782" y="6089"/>
                        </a:cubicBezTo>
                        <a:cubicBezTo>
                          <a:pt x="2765" y="6827"/>
                          <a:pt x="3226" y="7589"/>
                          <a:pt x="3977" y="8082"/>
                        </a:cubicBezTo>
                        <a:cubicBezTo>
                          <a:pt x="4590" y="8487"/>
                          <a:pt x="5299" y="8681"/>
                          <a:pt x="5995" y="8857"/>
                        </a:cubicBezTo>
                        <a:lnTo>
                          <a:pt x="5898" y="9043"/>
                        </a:lnTo>
                        <a:lnTo>
                          <a:pt x="6067" y="8927"/>
                        </a:lnTo>
                        <a:lnTo>
                          <a:pt x="6123" y="9059"/>
                        </a:lnTo>
                        <a:lnTo>
                          <a:pt x="6160" y="8900"/>
                        </a:lnTo>
                        <a:cubicBezTo>
                          <a:pt x="6169" y="8904"/>
                          <a:pt x="6183" y="8904"/>
                          <a:pt x="6193" y="8907"/>
                        </a:cubicBezTo>
                        <a:lnTo>
                          <a:pt x="6213" y="8824"/>
                        </a:lnTo>
                        <a:cubicBezTo>
                          <a:pt x="6881" y="8354"/>
                          <a:pt x="11836" y="4797"/>
                          <a:pt x="10905" y="3095"/>
                        </a:cubicBezTo>
                        <a:cubicBezTo>
                          <a:pt x="10794" y="2893"/>
                          <a:pt x="10635" y="2791"/>
                          <a:pt x="10450" y="2791"/>
                        </a:cubicBezTo>
                        <a:cubicBezTo>
                          <a:pt x="10447" y="2791"/>
                          <a:pt x="10444" y="2791"/>
                          <a:pt x="10441" y="2791"/>
                        </a:cubicBezTo>
                        <a:cubicBezTo>
                          <a:pt x="9305" y="2807"/>
                          <a:pt x="7060" y="6838"/>
                          <a:pt x="6296" y="8278"/>
                        </a:cubicBezTo>
                        <a:cubicBezTo>
                          <a:pt x="6594" y="6824"/>
                          <a:pt x="7279" y="2933"/>
                          <a:pt x="6335" y="1913"/>
                        </a:cubicBezTo>
                        <a:cubicBezTo>
                          <a:pt x="6179" y="1743"/>
                          <a:pt x="5985" y="1659"/>
                          <a:pt x="5757" y="1659"/>
                        </a:cubicBezTo>
                        <a:cubicBezTo>
                          <a:pt x="5706" y="1659"/>
                          <a:pt x="5652" y="1663"/>
                          <a:pt x="5597" y="1672"/>
                        </a:cubicBezTo>
                        <a:cubicBezTo>
                          <a:pt x="5292" y="1718"/>
                          <a:pt x="5057" y="1880"/>
                          <a:pt x="4902" y="2158"/>
                        </a:cubicBezTo>
                        <a:cubicBezTo>
                          <a:pt x="4070" y="3615"/>
                          <a:pt x="5653" y="7860"/>
                          <a:pt x="5978" y="8698"/>
                        </a:cubicBezTo>
                        <a:cubicBezTo>
                          <a:pt x="5312" y="8530"/>
                          <a:pt x="4639" y="8334"/>
                          <a:pt x="4060" y="7957"/>
                        </a:cubicBezTo>
                        <a:cubicBezTo>
                          <a:pt x="3504" y="7593"/>
                          <a:pt x="2918" y="6910"/>
                          <a:pt x="2935" y="6092"/>
                        </a:cubicBezTo>
                        <a:cubicBezTo>
                          <a:pt x="2935" y="6072"/>
                          <a:pt x="2935" y="6052"/>
                          <a:pt x="2938" y="6036"/>
                        </a:cubicBezTo>
                        <a:cubicBezTo>
                          <a:pt x="3001" y="6051"/>
                          <a:pt x="3066" y="6061"/>
                          <a:pt x="3134" y="6061"/>
                        </a:cubicBezTo>
                        <a:cubicBezTo>
                          <a:pt x="3168" y="6061"/>
                          <a:pt x="3203" y="6058"/>
                          <a:pt x="3239" y="6052"/>
                        </a:cubicBezTo>
                        <a:cubicBezTo>
                          <a:pt x="3447" y="6019"/>
                          <a:pt x="3636" y="5860"/>
                          <a:pt x="3719" y="5645"/>
                        </a:cubicBezTo>
                        <a:cubicBezTo>
                          <a:pt x="3792" y="5463"/>
                          <a:pt x="3772" y="5277"/>
                          <a:pt x="3663" y="5145"/>
                        </a:cubicBezTo>
                        <a:lnTo>
                          <a:pt x="3643" y="5118"/>
                        </a:lnTo>
                        <a:lnTo>
                          <a:pt x="3613" y="5115"/>
                        </a:lnTo>
                        <a:cubicBezTo>
                          <a:pt x="3591" y="5113"/>
                          <a:pt x="3568" y="5111"/>
                          <a:pt x="3546" y="5111"/>
                        </a:cubicBezTo>
                        <a:cubicBezTo>
                          <a:pt x="3398" y="5111"/>
                          <a:pt x="3257" y="5168"/>
                          <a:pt x="3137" y="5274"/>
                        </a:cubicBezTo>
                        <a:cubicBezTo>
                          <a:pt x="2987" y="5403"/>
                          <a:pt x="2875" y="5602"/>
                          <a:pt x="2819" y="5820"/>
                        </a:cubicBezTo>
                        <a:cubicBezTo>
                          <a:pt x="2663" y="5731"/>
                          <a:pt x="2530" y="5586"/>
                          <a:pt x="2454" y="5433"/>
                        </a:cubicBezTo>
                        <a:cubicBezTo>
                          <a:pt x="2295" y="5122"/>
                          <a:pt x="2282" y="4744"/>
                          <a:pt x="2269" y="4440"/>
                        </a:cubicBezTo>
                        <a:cubicBezTo>
                          <a:pt x="2252" y="3999"/>
                          <a:pt x="2246" y="3605"/>
                          <a:pt x="2348" y="3231"/>
                        </a:cubicBezTo>
                        <a:cubicBezTo>
                          <a:pt x="2398" y="3039"/>
                          <a:pt x="2481" y="2850"/>
                          <a:pt x="2560" y="2665"/>
                        </a:cubicBezTo>
                        <a:cubicBezTo>
                          <a:pt x="2692" y="2354"/>
                          <a:pt x="2828" y="2032"/>
                          <a:pt x="2835" y="1684"/>
                        </a:cubicBezTo>
                        <a:cubicBezTo>
                          <a:pt x="2845" y="1082"/>
                          <a:pt x="2441" y="486"/>
                          <a:pt x="1822" y="204"/>
                        </a:cubicBezTo>
                        <a:cubicBezTo>
                          <a:pt x="1495" y="54"/>
                          <a:pt x="1155" y="0"/>
                          <a:pt x="8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8"/>
                  <p:cNvSpPr/>
                  <p:nvPr/>
                </p:nvSpPr>
                <p:spPr>
                  <a:xfrm>
                    <a:off x="-17279" y="3906005"/>
                    <a:ext cx="1168042" cy="1266395"/>
                  </a:xfrm>
                  <a:custGeom>
                    <a:avLst/>
                    <a:gdLst/>
                    <a:ahLst/>
                    <a:cxnLst/>
                    <a:rect l="l" t="t" r="r" b="b"/>
                    <a:pathLst>
                      <a:path w="14180" h="15374" extrusionOk="0">
                        <a:moveTo>
                          <a:pt x="12031" y="1"/>
                        </a:moveTo>
                        <a:lnTo>
                          <a:pt x="11859" y="176"/>
                        </a:lnTo>
                        <a:lnTo>
                          <a:pt x="1" y="12148"/>
                        </a:lnTo>
                        <a:lnTo>
                          <a:pt x="1" y="15373"/>
                        </a:lnTo>
                        <a:lnTo>
                          <a:pt x="5832" y="15373"/>
                        </a:lnTo>
                        <a:lnTo>
                          <a:pt x="14180" y="1014"/>
                        </a:lnTo>
                        <a:lnTo>
                          <a:pt x="14160" y="1005"/>
                        </a:lnTo>
                        <a:lnTo>
                          <a:pt x="14097" y="974"/>
                        </a:lnTo>
                        <a:lnTo>
                          <a:pt x="13640" y="760"/>
                        </a:lnTo>
                        <a:lnTo>
                          <a:pt x="13594" y="736"/>
                        </a:lnTo>
                        <a:lnTo>
                          <a:pt x="13538" y="710"/>
                        </a:lnTo>
                        <a:lnTo>
                          <a:pt x="13326" y="610"/>
                        </a:lnTo>
                        <a:lnTo>
                          <a:pt x="13111" y="511"/>
                        </a:lnTo>
                        <a:lnTo>
                          <a:pt x="13005" y="462"/>
                        </a:lnTo>
                        <a:lnTo>
                          <a:pt x="12789" y="358"/>
                        </a:lnTo>
                        <a:lnTo>
                          <a:pt x="12581" y="259"/>
                        </a:lnTo>
                        <a:lnTo>
                          <a:pt x="12436" y="190"/>
                        </a:lnTo>
                        <a:lnTo>
                          <a:pt x="12306" y="130"/>
                        </a:lnTo>
                        <a:lnTo>
                          <a:pt x="12031"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 name="Google Shape;835;p28"/>
              <p:cNvGrpSpPr/>
              <p:nvPr/>
            </p:nvGrpSpPr>
            <p:grpSpPr>
              <a:xfrm>
                <a:off x="6595243" y="2357092"/>
                <a:ext cx="2593355" cy="2809145"/>
                <a:chOff x="7263138" y="3080978"/>
                <a:chExt cx="1924710" cy="2084863"/>
              </a:xfrm>
            </p:grpSpPr>
            <p:grpSp>
              <p:nvGrpSpPr>
                <p:cNvPr id="836" name="Google Shape;836;p28"/>
                <p:cNvGrpSpPr/>
                <p:nvPr/>
              </p:nvGrpSpPr>
              <p:grpSpPr>
                <a:xfrm>
                  <a:off x="7409261" y="3661974"/>
                  <a:ext cx="1778587" cy="1503867"/>
                  <a:chOff x="7409261" y="3661974"/>
                  <a:chExt cx="1778587" cy="1503867"/>
                </a:xfrm>
              </p:grpSpPr>
              <p:sp>
                <p:nvSpPr>
                  <p:cNvPr id="837" name="Google Shape;837;p28"/>
                  <p:cNvSpPr/>
                  <p:nvPr/>
                </p:nvSpPr>
                <p:spPr>
                  <a:xfrm flipH="1">
                    <a:off x="7409261" y="3661974"/>
                    <a:ext cx="1773150" cy="1499262"/>
                  </a:xfrm>
                  <a:custGeom>
                    <a:avLst/>
                    <a:gdLst/>
                    <a:ahLst/>
                    <a:cxnLst/>
                    <a:rect l="l" t="t" r="r" b="b"/>
                    <a:pathLst>
                      <a:path w="21526" h="18201" extrusionOk="0">
                        <a:moveTo>
                          <a:pt x="6024" y="0"/>
                        </a:moveTo>
                        <a:lnTo>
                          <a:pt x="5676" y="454"/>
                        </a:lnTo>
                        <a:lnTo>
                          <a:pt x="5398" y="821"/>
                        </a:lnTo>
                        <a:lnTo>
                          <a:pt x="4623" y="1834"/>
                        </a:lnTo>
                        <a:lnTo>
                          <a:pt x="4342" y="2206"/>
                        </a:lnTo>
                        <a:lnTo>
                          <a:pt x="3428" y="3404"/>
                        </a:lnTo>
                        <a:lnTo>
                          <a:pt x="3146" y="3772"/>
                        </a:lnTo>
                        <a:lnTo>
                          <a:pt x="2130" y="5106"/>
                        </a:lnTo>
                        <a:lnTo>
                          <a:pt x="1852" y="5474"/>
                        </a:lnTo>
                        <a:lnTo>
                          <a:pt x="967" y="6630"/>
                        </a:lnTo>
                        <a:lnTo>
                          <a:pt x="689" y="6997"/>
                        </a:lnTo>
                        <a:lnTo>
                          <a:pt x="1" y="7902"/>
                        </a:lnTo>
                        <a:lnTo>
                          <a:pt x="1" y="18200"/>
                        </a:lnTo>
                        <a:lnTo>
                          <a:pt x="16191" y="18200"/>
                        </a:lnTo>
                        <a:lnTo>
                          <a:pt x="16234" y="18111"/>
                        </a:lnTo>
                        <a:lnTo>
                          <a:pt x="17339" y="15846"/>
                        </a:lnTo>
                        <a:lnTo>
                          <a:pt x="17542" y="15435"/>
                        </a:lnTo>
                        <a:lnTo>
                          <a:pt x="18257" y="13978"/>
                        </a:lnTo>
                        <a:lnTo>
                          <a:pt x="18456" y="13567"/>
                        </a:lnTo>
                        <a:lnTo>
                          <a:pt x="19310" y="11819"/>
                        </a:lnTo>
                        <a:lnTo>
                          <a:pt x="19512" y="11411"/>
                        </a:lnTo>
                        <a:lnTo>
                          <a:pt x="20078" y="10249"/>
                        </a:lnTo>
                        <a:lnTo>
                          <a:pt x="20280" y="9838"/>
                        </a:lnTo>
                        <a:lnTo>
                          <a:pt x="20816" y="8739"/>
                        </a:lnTo>
                        <a:lnTo>
                          <a:pt x="21019" y="8332"/>
                        </a:lnTo>
                        <a:lnTo>
                          <a:pt x="21522" y="7298"/>
                        </a:lnTo>
                        <a:lnTo>
                          <a:pt x="21525" y="7298"/>
                        </a:lnTo>
                        <a:cubicBezTo>
                          <a:pt x="21508" y="7252"/>
                          <a:pt x="19257" y="6210"/>
                          <a:pt x="16922" y="5129"/>
                        </a:cubicBezTo>
                        <a:lnTo>
                          <a:pt x="14180" y="3841"/>
                        </a:lnTo>
                        <a:lnTo>
                          <a:pt x="14167" y="3855"/>
                        </a:lnTo>
                        <a:cubicBezTo>
                          <a:pt x="12789" y="3216"/>
                          <a:pt x="11773" y="2736"/>
                          <a:pt x="11763" y="2702"/>
                        </a:cubicBezTo>
                        <a:lnTo>
                          <a:pt x="60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 name="Google Shape;838;p28"/>
                  <p:cNvGrpSpPr/>
                  <p:nvPr/>
                </p:nvGrpSpPr>
                <p:grpSpPr>
                  <a:xfrm>
                    <a:off x="7451026" y="3699288"/>
                    <a:ext cx="1736822" cy="1466553"/>
                    <a:chOff x="7451026" y="3699288"/>
                    <a:chExt cx="1736822" cy="1466553"/>
                  </a:xfrm>
                </p:grpSpPr>
                <p:sp>
                  <p:nvSpPr>
                    <p:cNvPr id="839" name="Google Shape;839;p28"/>
                    <p:cNvSpPr/>
                    <p:nvPr/>
                  </p:nvSpPr>
                  <p:spPr>
                    <a:xfrm>
                      <a:off x="7725382" y="5161146"/>
                      <a:ext cx="8073" cy="4695"/>
                    </a:xfrm>
                    <a:custGeom>
                      <a:avLst/>
                      <a:gdLst/>
                      <a:ahLst/>
                      <a:cxnLst/>
                      <a:rect l="l" t="t" r="r" b="b"/>
                      <a:pathLst>
                        <a:path w="98" h="57" extrusionOk="0">
                          <a:moveTo>
                            <a:pt x="1" y="0"/>
                          </a:moveTo>
                          <a:cubicBezTo>
                            <a:pt x="34" y="17"/>
                            <a:pt x="67" y="33"/>
                            <a:pt x="97" y="56"/>
                          </a:cubicBezTo>
                          <a:lnTo>
                            <a:pt x="97" y="0"/>
                          </a:lnTo>
                          <a:close/>
                        </a:path>
                      </a:pathLst>
                    </a:custGeom>
                    <a:solidFill>
                      <a:srgbClr val="FFEB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8"/>
                    <p:cNvSpPr/>
                    <p:nvPr/>
                  </p:nvSpPr>
                  <p:spPr>
                    <a:xfrm>
                      <a:off x="7700341" y="4682646"/>
                      <a:ext cx="82" cy="412"/>
                    </a:xfrm>
                    <a:custGeom>
                      <a:avLst/>
                      <a:gdLst/>
                      <a:ahLst/>
                      <a:cxnLst/>
                      <a:rect l="l" t="t" r="r" b="b"/>
                      <a:pathLst>
                        <a:path w="1" h="5" extrusionOk="0">
                          <a:moveTo>
                            <a:pt x="0" y="4"/>
                          </a:moveTo>
                          <a:lnTo>
                            <a:pt x="0" y="4"/>
                          </a:lnTo>
                          <a:cubicBezTo>
                            <a:pt x="0" y="4"/>
                            <a:pt x="0" y="1"/>
                            <a:pt x="0" y="4"/>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8"/>
                    <p:cNvSpPr/>
                    <p:nvPr/>
                  </p:nvSpPr>
                  <p:spPr>
                    <a:xfrm flipH="1">
                      <a:off x="7451026" y="3699288"/>
                      <a:ext cx="1286823" cy="682621"/>
                    </a:xfrm>
                    <a:custGeom>
                      <a:avLst/>
                      <a:gdLst/>
                      <a:ahLst/>
                      <a:cxnLst/>
                      <a:rect l="l" t="t" r="r" b="b"/>
                      <a:pathLst>
                        <a:path w="15622" h="8287" extrusionOk="0">
                          <a:moveTo>
                            <a:pt x="279" y="1"/>
                          </a:moveTo>
                          <a:lnTo>
                            <a:pt x="1" y="368"/>
                          </a:lnTo>
                          <a:cubicBezTo>
                            <a:pt x="1908" y="1342"/>
                            <a:pt x="3816" y="2319"/>
                            <a:pt x="5723" y="3299"/>
                          </a:cubicBezTo>
                          <a:cubicBezTo>
                            <a:pt x="6522" y="3706"/>
                            <a:pt x="7323" y="4117"/>
                            <a:pt x="8121" y="4528"/>
                          </a:cubicBezTo>
                          <a:cubicBezTo>
                            <a:pt x="10555" y="5780"/>
                            <a:pt x="12989" y="7031"/>
                            <a:pt x="15419" y="8286"/>
                          </a:cubicBezTo>
                          <a:lnTo>
                            <a:pt x="15622" y="7879"/>
                          </a:lnTo>
                          <a:cubicBezTo>
                            <a:pt x="13198" y="6627"/>
                            <a:pt x="10774" y="5382"/>
                            <a:pt x="8350" y="4137"/>
                          </a:cubicBezTo>
                          <a:cubicBezTo>
                            <a:pt x="8088" y="4001"/>
                            <a:pt x="7826" y="3865"/>
                            <a:pt x="7565" y="3733"/>
                          </a:cubicBezTo>
                          <a:cubicBezTo>
                            <a:pt x="7508" y="3703"/>
                            <a:pt x="7449" y="3673"/>
                            <a:pt x="7392" y="3643"/>
                          </a:cubicBezTo>
                          <a:cubicBezTo>
                            <a:pt x="7346" y="3620"/>
                            <a:pt x="7300" y="3597"/>
                            <a:pt x="7253" y="3574"/>
                          </a:cubicBezTo>
                          <a:cubicBezTo>
                            <a:pt x="7170" y="3527"/>
                            <a:pt x="7088" y="3488"/>
                            <a:pt x="7008" y="3448"/>
                          </a:cubicBezTo>
                          <a:cubicBezTo>
                            <a:pt x="6690" y="3282"/>
                            <a:pt x="6376" y="3120"/>
                            <a:pt x="6058" y="2958"/>
                          </a:cubicBezTo>
                          <a:cubicBezTo>
                            <a:pt x="4134" y="1971"/>
                            <a:pt x="2206" y="984"/>
                            <a:pt x="279"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8"/>
                    <p:cNvSpPr/>
                    <p:nvPr/>
                  </p:nvSpPr>
                  <p:spPr>
                    <a:xfrm flipH="1">
                      <a:off x="7511899" y="3813044"/>
                      <a:ext cx="1312935" cy="693247"/>
                    </a:xfrm>
                    <a:custGeom>
                      <a:avLst/>
                      <a:gdLst/>
                      <a:ahLst/>
                      <a:cxnLst/>
                      <a:rect l="l" t="t" r="r" b="b"/>
                      <a:pathLst>
                        <a:path w="15939" h="8416" extrusionOk="0">
                          <a:moveTo>
                            <a:pt x="282" y="0"/>
                          </a:moveTo>
                          <a:lnTo>
                            <a:pt x="1" y="372"/>
                          </a:lnTo>
                          <a:cubicBezTo>
                            <a:pt x="1895" y="1239"/>
                            <a:pt x="3776" y="2137"/>
                            <a:pt x="5643" y="3064"/>
                          </a:cubicBezTo>
                          <a:cubicBezTo>
                            <a:pt x="6571" y="3521"/>
                            <a:pt x="7491" y="3988"/>
                            <a:pt x="8412" y="4461"/>
                          </a:cubicBezTo>
                          <a:cubicBezTo>
                            <a:pt x="10883" y="5730"/>
                            <a:pt x="13323" y="7048"/>
                            <a:pt x="15737" y="8415"/>
                          </a:cubicBezTo>
                          <a:lnTo>
                            <a:pt x="15939" y="8004"/>
                          </a:lnTo>
                          <a:cubicBezTo>
                            <a:pt x="13535" y="6644"/>
                            <a:pt x="11101" y="5332"/>
                            <a:pt x="8644" y="4067"/>
                          </a:cubicBezTo>
                          <a:lnTo>
                            <a:pt x="8641" y="4067"/>
                          </a:lnTo>
                          <a:cubicBezTo>
                            <a:pt x="7760" y="3613"/>
                            <a:pt x="6869" y="3164"/>
                            <a:pt x="5981" y="2722"/>
                          </a:cubicBezTo>
                          <a:cubicBezTo>
                            <a:pt x="4094" y="1785"/>
                            <a:pt x="2197" y="879"/>
                            <a:pt x="282"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8"/>
                    <p:cNvSpPr/>
                    <p:nvPr/>
                  </p:nvSpPr>
                  <p:spPr>
                    <a:xfrm flipH="1">
                      <a:off x="7575161" y="3942368"/>
                      <a:ext cx="1348108" cy="693165"/>
                    </a:xfrm>
                    <a:custGeom>
                      <a:avLst/>
                      <a:gdLst/>
                      <a:ahLst/>
                      <a:cxnLst/>
                      <a:rect l="l" t="t" r="r" b="b"/>
                      <a:pathLst>
                        <a:path w="16366" h="8415" extrusionOk="0">
                          <a:moveTo>
                            <a:pt x="282" y="0"/>
                          </a:moveTo>
                          <a:lnTo>
                            <a:pt x="0" y="368"/>
                          </a:lnTo>
                          <a:cubicBezTo>
                            <a:pt x="1779" y="1252"/>
                            <a:pt x="3551" y="2133"/>
                            <a:pt x="5325" y="3017"/>
                          </a:cubicBezTo>
                          <a:cubicBezTo>
                            <a:pt x="6415" y="3561"/>
                            <a:pt x="7501" y="4100"/>
                            <a:pt x="8590" y="4643"/>
                          </a:cubicBezTo>
                          <a:cubicBezTo>
                            <a:pt x="11113" y="5901"/>
                            <a:pt x="13641" y="7160"/>
                            <a:pt x="16164" y="8415"/>
                          </a:cubicBezTo>
                          <a:lnTo>
                            <a:pt x="16366" y="8007"/>
                          </a:lnTo>
                          <a:cubicBezTo>
                            <a:pt x="13849" y="6755"/>
                            <a:pt x="11336" y="5501"/>
                            <a:pt x="8819" y="4249"/>
                          </a:cubicBezTo>
                          <a:cubicBezTo>
                            <a:pt x="7766" y="3726"/>
                            <a:pt x="6716" y="3203"/>
                            <a:pt x="5663" y="2679"/>
                          </a:cubicBezTo>
                          <a:cubicBezTo>
                            <a:pt x="3872" y="1785"/>
                            <a:pt x="2077" y="891"/>
                            <a:pt x="282"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8"/>
                    <p:cNvSpPr/>
                    <p:nvPr/>
                  </p:nvSpPr>
                  <p:spPr>
                    <a:xfrm flipH="1">
                      <a:off x="7662145" y="4082565"/>
                      <a:ext cx="1367795" cy="730891"/>
                    </a:xfrm>
                    <a:custGeom>
                      <a:avLst/>
                      <a:gdLst/>
                      <a:ahLst/>
                      <a:cxnLst/>
                      <a:rect l="l" t="t" r="r" b="b"/>
                      <a:pathLst>
                        <a:path w="16605" h="8873" extrusionOk="0">
                          <a:moveTo>
                            <a:pt x="279" y="0"/>
                          </a:moveTo>
                          <a:lnTo>
                            <a:pt x="1" y="368"/>
                          </a:lnTo>
                          <a:cubicBezTo>
                            <a:pt x="1667" y="1232"/>
                            <a:pt x="3332" y="2093"/>
                            <a:pt x="4997" y="2958"/>
                          </a:cubicBezTo>
                          <a:cubicBezTo>
                            <a:pt x="6246" y="3603"/>
                            <a:pt x="7495" y="4252"/>
                            <a:pt x="8746" y="4902"/>
                          </a:cubicBezTo>
                          <a:cubicBezTo>
                            <a:pt x="11300" y="6223"/>
                            <a:pt x="13853" y="7547"/>
                            <a:pt x="16406" y="8872"/>
                          </a:cubicBezTo>
                          <a:lnTo>
                            <a:pt x="16605" y="8461"/>
                          </a:lnTo>
                          <a:cubicBezTo>
                            <a:pt x="14062" y="7144"/>
                            <a:pt x="11518" y="5825"/>
                            <a:pt x="8975" y="4507"/>
                          </a:cubicBezTo>
                          <a:cubicBezTo>
                            <a:pt x="7759" y="3878"/>
                            <a:pt x="6547" y="3245"/>
                            <a:pt x="5332" y="2620"/>
                          </a:cubicBezTo>
                          <a:cubicBezTo>
                            <a:pt x="3646" y="1746"/>
                            <a:pt x="1965" y="871"/>
                            <a:pt x="27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8"/>
                    <p:cNvSpPr/>
                    <p:nvPr/>
                  </p:nvSpPr>
                  <p:spPr>
                    <a:xfrm flipH="1">
                      <a:off x="7737433" y="4208018"/>
                      <a:ext cx="1388224" cy="759227"/>
                    </a:xfrm>
                    <a:custGeom>
                      <a:avLst/>
                      <a:gdLst/>
                      <a:ahLst/>
                      <a:cxnLst/>
                      <a:rect l="l" t="t" r="r" b="b"/>
                      <a:pathLst>
                        <a:path w="16853" h="9217" extrusionOk="0">
                          <a:moveTo>
                            <a:pt x="278" y="1"/>
                          </a:moveTo>
                          <a:lnTo>
                            <a:pt x="0" y="368"/>
                          </a:lnTo>
                          <a:cubicBezTo>
                            <a:pt x="1574" y="1206"/>
                            <a:pt x="3150" y="2044"/>
                            <a:pt x="4726" y="2882"/>
                          </a:cubicBezTo>
                          <a:cubicBezTo>
                            <a:pt x="6120" y="3620"/>
                            <a:pt x="7510" y="4362"/>
                            <a:pt x="8905" y="5100"/>
                          </a:cubicBezTo>
                          <a:cubicBezTo>
                            <a:pt x="11488" y="6475"/>
                            <a:pt x="14067" y="7846"/>
                            <a:pt x="16650" y="9217"/>
                          </a:cubicBezTo>
                          <a:lnTo>
                            <a:pt x="16853" y="8806"/>
                          </a:lnTo>
                          <a:cubicBezTo>
                            <a:pt x="14279" y="7441"/>
                            <a:pt x="11707" y="6074"/>
                            <a:pt x="9133" y="4707"/>
                          </a:cubicBezTo>
                          <a:cubicBezTo>
                            <a:pt x="7776" y="3984"/>
                            <a:pt x="6418" y="3263"/>
                            <a:pt x="5060" y="2544"/>
                          </a:cubicBezTo>
                          <a:cubicBezTo>
                            <a:pt x="3468" y="1696"/>
                            <a:pt x="1875" y="848"/>
                            <a:pt x="278"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8"/>
                    <p:cNvSpPr/>
                    <p:nvPr/>
                  </p:nvSpPr>
                  <p:spPr>
                    <a:xfrm flipH="1">
                      <a:off x="8158032" y="3905548"/>
                      <a:ext cx="10791" cy="4942"/>
                    </a:xfrm>
                    <a:custGeom>
                      <a:avLst/>
                      <a:gdLst/>
                      <a:ahLst/>
                      <a:cxnLst/>
                      <a:rect l="l" t="t" r="r" b="b"/>
                      <a:pathLst>
                        <a:path w="131" h="60" extrusionOk="0">
                          <a:moveTo>
                            <a:pt x="131" y="60"/>
                          </a:moveTo>
                          <a:lnTo>
                            <a:pt x="1" y="0"/>
                          </a:lnTo>
                          <a:lnTo>
                            <a:pt x="1"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8"/>
                    <p:cNvSpPr/>
                    <p:nvPr/>
                  </p:nvSpPr>
                  <p:spPr>
                    <a:xfrm flipH="1">
                      <a:off x="8058774" y="3955465"/>
                      <a:ext cx="3872" cy="1977"/>
                    </a:xfrm>
                    <a:custGeom>
                      <a:avLst/>
                      <a:gdLst/>
                      <a:ahLst/>
                      <a:cxnLst/>
                      <a:rect l="l" t="t" r="r" b="b"/>
                      <a:pathLst>
                        <a:path w="47" h="24" extrusionOk="0">
                          <a:moveTo>
                            <a:pt x="46" y="24"/>
                          </a:moveTo>
                          <a:lnTo>
                            <a:pt x="46" y="24"/>
                          </a:lnTo>
                          <a:lnTo>
                            <a:pt x="0"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8"/>
                    <p:cNvSpPr/>
                    <p:nvPr/>
                  </p:nvSpPr>
                  <p:spPr>
                    <a:xfrm flipH="1">
                      <a:off x="8191393" y="3884543"/>
                      <a:ext cx="22076" cy="24876"/>
                    </a:xfrm>
                    <a:custGeom>
                      <a:avLst/>
                      <a:gdLst/>
                      <a:ahLst/>
                      <a:cxnLst/>
                      <a:rect l="l" t="t" r="r" b="b"/>
                      <a:pathLst>
                        <a:path w="268" h="302" extrusionOk="0">
                          <a:moveTo>
                            <a:pt x="0" y="0"/>
                          </a:moveTo>
                          <a:lnTo>
                            <a:pt x="0" y="0"/>
                          </a:lnTo>
                          <a:cubicBezTo>
                            <a:pt x="33" y="103"/>
                            <a:pt x="63" y="205"/>
                            <a:pt x="96" y="301"/>
                          </a:cubicBezTo>
                          <a:lnTo>
                            <a:pt x="268" y="12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8"/>
                    <p:cNvSpPr/>
                    <p:nvPr/>
                  </p:nvSpPr>
                  <p:spPr>
                    <a:xfrm flipH="1">
                      <a:off x="8168740" y="3894839"/>
                      <a:ext cx="22735" cy="10791"/>
                    </a:xfrm>
                    <a:custGeom>
                      <a:avLst/>
                      <a:gdLst/>
                      <a:ahLst/>
                      <a:cxnLst/>
                      <a:rect l="l" t="t" r="r" b="b"/>
                      <a:pathLst>
                        <a:path w="276" h="131" extrusionOk="0">
                          <a:moveTo>
                            <a:pt x="1" y="1"/>
                          </a:moveTo>
                          <a:lnTo>
                            <a:pt x="276" y="130"/>
                          </a:lnTo>
                          <a:lnTo>
                            <a:pt x="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8"/>
                    <p:cNvSpPr/>
                    <p:nvPr/>
                  </p:nvSpPr>
                  <p:spPr>
                    <a:xfrm flipH="1">
                      <a:off x="8021130" y="3957360"/>
                      <a:ext cx="37727" cy="17792"/>
                    </a:xfrm>
                    <a:custGeom>
                      <a:avLst/>
                      <a:gdLst/>
                      <a:ahLst/>
                      <a:cxnLst/>
                      <a:rect l="l" t="t" r="r" b="b"/>
                      <a:pathLst>
                        <a:path w="458" h="216" extrusionOk="0">
                          <a:moveTo>
                            <a:pt x="0" y="1"/>
                          </a:moveTo>
                          <a:lnTo>
                            <a:pt x="457" y="215"/>
                          </a:lnTo>
                          <a:lnTo>
                            <a:pt x="255" y="120"/>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8"/>
                    <p:cNvSpPr/>
                    <p:nvPr/>
                  </p:nvSpPr>
                  <p:spPr>
                    <a:xfrm flipH="1">
                      <a:off x="8014375" y="3977541"/>
                      <a:ext cx="1647" cy="906"/>
                    </a:xfrm>
                    <a:custGeom>
                      <a:avLst/>
                      <a:gdLst/>
                      <a:ahLst/>
                      <a:cxnLst/>
                      <a:rect l="l" t="t" r="r" b="b"/>
                      <a:pathLst>
                        <a:path w="20" h="11" extrusionOk="0">
                          <a:moveTo>
                            <a:pt x="20" y="10"/>
                          </a:moveTo>
                          <a:lnTo>
                            <a:pt x="20" y="10"/>
                          </a:lnTo>
                          <a:lnTo>
                            <a:pt x="0" y="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8"/>
                    <p:cNvSpPr/>
                    <p:nvPr/>
                  </p:nvSpPr>
                  <p:spPr>
                    <a:xfrm flipH="1">
                      <a:off x="8102349" y="3932484"/>
                      <a:ext cx="8896" cy="4530"/>
                    </a:xfrm>
                    <a:custGeom>
                      <a:avLst/>
                      <a:gdLst/>
                      <a:ahLst/>
                      <a:cxnLst/>
                      <a:rect l="l" t="t" r="r" b="b"/>
                      <a:pathLst>
                        <a:path w="108" h="55" extrusionOk="0">
                          <a:moveTo>
                            <a:pt x="1" y="1"/>
                          </a:moveTo>
                          <a:lnTo>
                            <a:pt x="1" y="5"/>
                          </a:lnTo>
                          <a:lnTo>
                            <a:pt x="107" y="5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8"/>
                    <p:cNvSpPr/>
                    <p:nvPr/>
                  </p:nvSpPr>
                  <p:spPr>
                    <a:xfrm flipH="1">
                      <a:off x="8146088" y="3910490"/>
                      <a:ext cx="12026" cy="5766"/>
                    </a:xfrm>
                    <a:custGeom>
                      <a:avLst/>
                      <a:gdLst/>
                      <a:ahLst/>
                      <a:cxnLst/>
                      <a:rect l="l" t="t" r="r" b="b"/>
                      <a:pathLst>
                        <a:path w="146" h="70" extrusionOk="0">
                          <a:moveTo>
                            <a:pt x="146" y="69"/>
                          </a:moveTo>
                          <a:lnTo>
                            <a:pt x="146"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8"/>
                    <p:cNvSpPr/>
                    <p:nvPr/>
                  </p:nvSpPr>
                  <p:spPr>
                    <a:xfrm flipH="1">
                      <a:off x="8062563" y="3953241"/>
                      <a:ext cx="4778" cy="2224"/>
                    </a:xfrm>
                    <a:custGeom>
                      <a:avLst/>
                      <a:gdLst/>
                      <a:ahLst/>
                      <a:cxnLst/>
                      <a:rect l="l" t="t" r="r" b="b"/>
                      <a:pathLst>
                        <a:path w="58" h="27" extrusionOk="0">
                          <a:moveTo>
                            <a:pt x="1" y="1"/>
                          </a:moveTo>
                          <a:lnTo>
                            <a:pt x="1" y="1"/>
                          </a:lnTo>
                          <a:lnTo>
                            <a:pt x="57" y="2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8"/>
                    <p:cNvSpPr/>
                    <p:nvPr/>
                  </p:nvSpPr>
                  <p:spPr>
                    <a:xfrm flipH="1">
                      <a:off x="8191393" y="3894839"/>
                      <a:ext cx="82" cy="82"/>
                    </a:xfrm>
                    <a:custGeom>
                      <a:avLst/>
                      <a:gdLst/>
                      <a:ahLst/>
                      <a:cxnLst/>
                      <a:rect l="l" t="t" r="r" b="b"/>
                      <a:pathLst>
                        <a:path w="1" h="1" extrusionOk="0">
                          <a:moveTo>
                            <a:pt x="1" y="1"/>
                          </a:moveTo>
                          <a:lnTo>
                            <a:pt x="1" y="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8"/>
                    <p:cNvSpPr/>
                    <p:nvPr/>
                  </p:nvSpPr>
                  <p:spPr>
                    <a:xfrm flipH="1">
                      <a:off x="8015940" y="3975070"/>
                      <a:ext cx="5272" cy="2554"/>
                    </a:xfrm>
                    <a:custGeom>
                      <a:avLst/>
                      <a:gdLst/>
                      <a:ahLst/>
                      <a:cxnLst/>
                      <a:rect l="l" t="t" r="r" b="b"/>
                      <a:pathLst>
                        <a:path w="64" h="31" extrusionOk="0">
                          <a:moveTo>
                            <a:pt x="63" y="31"/>
                          </a:moveTo>
                          <a:lnTo>
                            <a:pt x="63" y="3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8"/>
                    <p:cNvSpPr/>
                    <p:nvPr/>
                  </p:nvSpPr>
                  <p:spPr>
                    <a:xfrm flipH="1">
                      <a:off x="8067258" y="3936932"/>
                      <a:ext cx="35173" cy="16392"/>
                    </a:xfrm>
                    <a:custGeom>
                      <a:avLst/>
                      <a:gdLst/>
                      <a:ahLst/>
                      <a:cxnLst/>
                      <a:rect l="l" t="t" r="r" b="b"/>
                      <a:pathLst>
                        <a:path w="427" h="199" extrusionOk="0">
                          <a:moveTo>
                            <a:pt x="0" y="0"/>
                          </a:moveTo>
                          <a:lnTo>
                            <a:pt x="427" y="199"/>
                          </a:lnTo>
                          <a:lnTo>
                            <a:pt x="215" y="9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8"/>
                    <p:cNvSpPr/>
                    <p:nvPr/>
                  </p:nvSpPr>
                  <p:spPr>
                    <a:xfrm flipH="1">
                      <a:off x="8111162" y="3916174"/>
                      <a:ext cx="35008" cy="16722"/>
                    </a:xfrm>
                    <a:custGeom>
                      <a:avLst/>
                      <a:gdLst/>
                      <a:ahLst/>
                      <a:cxnLst/>
                      <a:rect l="l" t="t" r="r" b="b"/>
                      <a:pathLst>
                        <a:path w="425" h="203" extrusionOk="0">
                          <a:moveTo>
                            <a:pt x="1" y="0"/>
                          </a:moveTo>
                          <a:lnTo>
                            <a:pt x="209" y="99"/>
                          </a:lnTo>
                          <a:lnTo>
                            <a:pt x="425" y="203"/>
                          </a:lnTo>
                          <a:lnTo>
                            <a:pt x="425" y="19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8"/>
                    <p:cNvSpPr/>
                    <p:nvPr/>
                  </p:nvSpPr>
                  <p:spPr>
                    <a:xfrm flipH="1">
                      <a:off x="9187766" y="4552828"/>
                      <a:ext cx="82" cy="44234"/>
                    </a:xfrm>
                    <a:custGeom>
                      <a:avLst/>
                      <a:gdLst/>
                      <a:ahLst/>
                      <a:cxnLst/>
                      <a:rect l="l" t="t" r="r" b="b"/>
                      <a:pathLst>
                        <a:path w="1" h="537" extrusionOk="0">
                          <a:moveTo>
                            <a:pt x="0" y="537"/>
                          </a:moveTo>
                          <a:lnTo>
                            <a:pt x="0" y="0"/>
                          </a:ln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8"/>
                    <p:cNvSpPr/>
                    <p:nvPr/>
                  </p:nvSpPr>
                  <p:spPr>
                    <a:xfrm flipH="1">
                      <a:off x="9187766" y="4741048"/>
                      <a:ext cx="82" cy="43740"/>
                    </a:xfrm>
                    <a:custGeom>
                      <a:avLst/>
                      <a:gdLst/>
                      <a:ahLst/>
                      <a:cxnLst/>
                      <a:rect l="l" t="t" r="r" b="b"/>
                      <a:pathLst>
                        <a:path w="1" h="531" extrusionOk="0">
                          <a:moveTo>
                            <a:pt x="0" y="530"/>
                          </a:moveTo>
                          <a:lnTo>
                            <a:pt x="0" y="0"/>
                          </a:ln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8"/>
                    <p:cNvSpPr/>
                    <p:nvPr/>
                  </p:nvSpPr>
                  <p:spPr>
                    <a:xfrm flipH="1">
                      <a:off x="7845176" y="4367820"/>
                      <a:ext cx="1342672" cy="793412"/>
                    </a:xfrm>
                    <a:custGeom>
                      <a:avLst/>
                      <a:gdLst/>
                      <a:ahLst/>
                      <a:cxnLst/>
                      <a:rect l="l" t="t" r="r" b="b"/>
                      <a:pathLst>
                        <a:path w="16300" h="9632" extrusionOk="0">
                          <a:moveTo>
                            <a:pt x="0" y="1"/>
                          </a:moveTo>
                          <a:lnTo>
                            <a:pt x="0" y="537"/>
                          </a:lnTo>
                          <a:cubicBezTo>
                            <a:pt x="1219" y="1289"/>
                            <a:pt x="2441" y="2035"/>
                            <a:pt x="3669" y="2770"/>
                          </a:cubicBezTo>
                          <a:cubicBezTo>
                            <a:pt x="5206" y="3693"/>
                            <a:pt x="6746" y="4611"/>
                            <a:pt x="8296" y="5512"/>
                          </a:cubicBezTo>
                          <a:cubicBezTo>
                            <a:pt x="10689" y="6912"/>
                            <a:pt x="13101" y="8283"/>
                            <a:pt x="15525" y="9631"/>
                          </a:cubicBezTo>
                          <a:lnTo>
                            <a:pt x="16257" y="9631"/>
                          </a:lnTo>
                          <a:lnTo>
                            <a:pt x="16300" y="9542"/>
                          </a:lnTo>
                          <a:cubicBezTo>
                            <a:pt x="13690" y="8098"/>
                            <a:pt x="11097" y="6621"/>
                            <a:pt x="8521" y="5118"/>
                          </a:cubicBezTo>
                          <a:cubicBezTo>
                            <a:pt x="7011" y="4233"/>
                            <a:pt x="5501" y="3343"/>
                            <a:pt x="3998" y="2438"/>
                          </a:cubicBezTo>
                          <a:cubicBezTo>
                            <a:pt x="2662" y="1634"/>
                            <a:pt x="1328" y="823"/>
                            <a:pt x="0"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8"/>
                    <p:cNvSpPr/>
                    <p:nvPr/>
                  </p:nvSpPr>
                  <p:spPr>
                    <a:xfrm flipH="1">
                      <a:off x="8145753" y="4552828"/>
                      <a:ext cx="1042094" cy="608403"/>
                    </a:xfrm>
                    <a:custGeom>
                      <a:avLst/>
                      <a:gdLst/>
                      <a:ahLst/>
                      <a:cxnLst/>
                      <a:rect l="l" t="t" r="r" b="b"/>
                      <a:pathLst>
                        <a:path w="12651" h="7386" extrusionOk="0">
                          <a:moveTo>
                            <a:pt x="0" y="0"/>
                          </a:moveTo>
                          <a:lnTo>
                            <a:pt x="0" y="537"/>
                          </a:lnTo>
                          <a:cubicBezTo>
                            <a:pt x="620" y="924"/>
                            <a:pt x="1229" y="1322"/>
                            <a:pt x="1848" y="1703"/>
                          </a:cubicBezTo>
                          <a:cubicBezTo>
                            <a:pt x="1981" y="1785"/>
                            <a:pt x="2116" y="1872"/>
                            <a:pt x="2252" y="1954"/>
                          </a:cubicBezTo>
                          <a:cubicBezTo>
                            <a:pt x="3680" y="2832"/>
                            <a:pt x="5120" y="3689"/>
                            <a:pt x="6570" y="4530"/>
                          </a:cubicBezTo>
                          <a:cubicBezTo>
                            <a:pt x="6815" y="4673"/>
                            <a:pt x="7064" y="4816"/>
                            <a:pt x="7312" y="4955"/>
                          </a:cubicBezTo>
                          <a:cubicBezTo>
                            <a:pt x="8756" y="5786"/>
                            <a:pt x="10217" y="6593"/>
                            <a:pt x="11683" y="7385"/>
                          </a:cubicBezTo>
                          <a:lnTo>
                            <a:pt x="12650" y="7385"/>
                          </a:lnTo>
                          <a:cubicBezTo>
                            <a:pt x="10932" y="6471"/>
                            <a:pt x="9226" y="5531"/>
                            <a:pt x="7541" y="4564"/>
                          </a:cubicBezTo>
                          <a:cubicBezTo>
                            <a:pt x="7292" y="4421"/>
                            <a:pt x="7047" y="4279"/>
                            <a:pt x="6799" y="4137"/>
                          </a:cubicBezTo>
                          <a:cubicBezTo>
                            <a:pt x="5381" y="3315"/>
                            <a:pt x="3978" y="2481"/>
                            <a:pt x="2583" y="1620"/>
                          </a:cubicBezTo>
                          <a:cubicBezTo>
                            <a:pt x="2454" y="1544"/>
                            <a:pt x="2329" y="1467"/>
                            <a:pt x="2199" y="1388"/>
                          </a:cubicBezTo>
                          <a:cubicBezTo>
                            <a:pt x="1464" y="931"/>
                            <a:pt x="739" y="454"/>
                            <a:pt x="0"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8"/>
                    <p:cNvSpPr/>
                    <p:nvPr/>
                  </p:nvSpPr>
                  <p:spPr>
                    <a:xfrm flipH="1">
                      <a:off x="8469560" y="4741048"/>
                      <a:ext cx="718288" cy="420182"/>
                    </a:xfrm>
                    <a:custGeom>
                      <a:avLst/>
                      <a:gdLst/>
                      <a:ahLst/>
                      <a:cxnLst/>
                      <a:rect l="l" t="t" r="r" b="b"/>
                      <a:pathLst>
                        <a:path w="8720" h="5101" extrusionOk="0">
                          <a:moveTo>
                            <a:pt x="0" y="0"/>
                          </a:moveTo>
                          <a:lnTo>
                            <a:pt x="0" y="530"/>
                          </a:lnTo>
                          <a:lnTo>
                            <a:pt x="888" y="1047"/>
                          </a:lnTo>
                          <a:cubicBezTo>
                            <a:pt x="2719" y="2120"/>
                            <a:pt x="4554" y="3193"/>
                            <a:pt x="6385" y="4262"/>
                          </a:cubicBezTo>
                          <a:cubicBezTo>
                            <a:pt x="6862" y="4544"/>
                            <a:pt x="7339" y="4822"/>
                            <a:pt x="7816" y="5100"/>
                          </a:cubicBezTo>
                          <a:lnTo>
                            <a:pt x="8719" y="5100"/>
                          </a:lnTo>
                          <a:cubicBezTo>
                            <a:pt x="8018" y="4689"/>
                            <a:pt x="7316" y="4279"/>
                            <a:pt x="6613" y="3868"/>
                          </a:cubicBezTo>
                          <a:cubicBezTo>
                            <a:pt x="4815" y="2815"/>
                            <a:pt x="3017" y="1765"/>
                            <a:pt x="1219" y="712"/>
                          </a:cubicBezTo>
                          <a:cubicBezTo>
                            <a:pt x="811" y="477"/>
                            <a:pt x="408" y="238"/>
                            <a:pt x="0"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4" name="Google Shape;864;p28"/>
                <p:cNvGrpSpPr/>
                <p:nvPr/>
              </p:nvGrpSpPr>
              <p:grpSpPr>
                <a:xfrm>
                  <a:off x="7263138" y="3080978"/>
                  <a:ext cx="1919274" cy="2080257"/>
                  <a:chOff x="7263138" y="3080978"/>
                  <a:chExt cx="1919274" cy="2080257"/>
                </a:xfrm>
              </p:grpSpPr>
              <p:sp>
                <p:nvSpPr>
                  <p:cNvPr id="865" name="Google Shape;865;p28"/>
                  <p:cNvSpPr/>
                  <p:nvPr/>
                </p:nvSpPr>
                <p:spPr>
                  <a:xfrm rot="-2023777">
                    <a:off x="7388257" y="3288860"/>
                    <a:ext cx="974975" cy="746223"/>
                  </a:xfrm>
                  <a:custGeom>
                    <a:avLst/>
                    <a:gdLst/>
                    <a:ahLst/>
                    <a:cxnLst/>
                    <a:rect l="l" t="t" r="r" b="b"/>
                    <a:pathLst>
                      <a:path w="11836" h="9059" extrusionOk="0">
                        <a:moveTo>
                          <a:pt x="3551" y="5264"/>
                        </a:moveTo>
                        <a:cubicBezTo>
                          <a:pt x="3555" y="5264"/>
                          <a:pt x="3559" y="5264"/>
                          <a:pt x="3563" y="5264"/>
                        </a:cubicBezTo>
                        <a:cubicBezTo>
                          <a:pt x="3620" y="5354"/>
                          <a:pt x="3626" y="5470"/>
                          <a:pt x="3580" y="5589"/>
                        </a:cubicBezTo>
                        <a:cubicBezTo>
                          <a:pt x="3514" y="5751"/>
                          <a:pt x="3368" y="5877"/>
                          <a:pt x="3216" y="5900"/>
                        </a:cubicBezTo>
                        <a:cubicBezTo>
                          <a:pt x="3186" y="5905"/>
                          <a:pt x="3156" y="5908"/>
                          <a:pt x="3127" y="5908"/>
                        </a:cubicBezTo>
                        <a:cubicBezTo>
                          <a:pt x="3069" y="5908"/>
                          <a:pt x="3014" y="5898"/>
                          <a:pt x="2961" y="5880"/>
                        </a:cubicBezTo>
                        <a:cubicBezTo>
                          <a:pt x="3007" y="5685"/>
                          <a:pt x="3106" y="5502"/>
                          <a:pt x="3236" y="5387"/>
                        </a:cubicBezTo>
                        <a:cubicBezTo>
                          <a:pt x="3332" y="5304"/>
                          <a:pt x="3439" y="5264"/>
                          <a:pt x="3551" y="5264"/>
                        </a:cubicBezTo>
                        <a:close/>
                        <a:moveTo>
                          <a:pt x="5752" y="1811"/>
                        </a:moveTo>
                        <a:cubicBezTo>
                          <a:pt x="5941" y="1811"/>
                          <a:pt x="6094" y="1877"/>
                          <a:pt x="6223" y="2016"/>
                        </a:cubicBezTo>
                        <a:cubicBezTo>
                          <a:pt x="7180" y="3049"/>
                          <a:pt x="6316" y="7457"/>
                          <a:pt x="6084" y="8546"/>
                        </a:cubicBezTo>
                        <a:cubicBezTo>
                          <a:pt x="5700" y="7539"/>
                          <a:pt x="4275" y="3566"/>
                          <a:pt x="5030" y="2231"/>
                        </a:cubicBezTo>
                        <a:cubicBezTo>
                          <a:pt x="5166" y="1996"/>
                          <a:pt x="5359" y="1860"/>
                          <a:pt x="5620" y="1820"/>
                        </a:cubicBezTo>
                        <a:cubicBezTo>
                          <a:pt x="5666" y="1814"/>
                          <a:pt x="5709" y="1811"/>
                          <a:pt x="5752" y="1811"/>
                        </a:cubicBezTo>
                        <a:close/>
                        <a:moveTo>
                          <a:pt x="10448" y="2943"/>
                        </a:moveTo>
                        <a:cubicBezTo>
                          <a:pt x="10580" y="2943"/>
                          <a:pt x="10687" y="3016"/>
                          <a:pt x="10769" y="3168"/>
                        </a:cubicBezTo>
                        <a:cubicBezTo>
                          <a:pt x="11567" y="4628"/>
                          <a:pt x="7401" y="7778"/>
                          <a:pt x="6312" y="8566"/>
                        </a:cubicBezTo>
                        <a:cubicBezTo>
                          <a:pt x="7398" y="6480"/>
                          <a:pt x="9478" y="2959"/>
                          <a:pt x="10445" y="2943"/>
                        </a:cubicBezTo>
                        <a:close/>
                        <a:moveTo>
                          <a:pt x="836" y="0"/>
                        </a:moveTo>
                        <a:cubicBezTo>
                          <a:pt x="526" y="0"/>
                          <a:pt x="236" y="51"/>
                          <a:pt x="1" y="112"/>
                        </a:cubicBezTo>
                        <a:lnTo>
                          <a:pt x="40" y="261"/>
                        </a:lnTo>
                        <a:cubicBezTo>
                          <a:pt x="266" y="203"/>
                          <a:pt x="544" y="154"/>
                          <a:pt x="841" y="154"/>
                        </a:cubicBezTo>
                        <a:cubicBezTo>
                          <a:pt x="1139" y="154"/>
                          <a:pt x="1456" y="203"/>
                          <a:pt x="1758" y="340"/>
                        </a:cubicBezTo>
                        <a:cubicBezTo>
                          <a:pt x="2315" y="595"/>
                          <a:pt x="2692" y="1148"/>
                          <a:pt x="2683" y="1681"/>
                        </a:cubicBezTo>
                        <a:cubicBezTo>
                          <a:pt x="2680" y="1999"/>
                          <a:pt x="2553" y="2294"/>
                          <a:pt x="2418" y="2605"/>
                        </a:cubicBezTo>
                        <a:cubicBezTo>
                          <a:pt x="2339" y="2794"/>
                          <a:pt x="2255" y="2989"/>
                          <a:pt x="2200" y="3194"/>
                        </a:cubicBezTo>
                        <a:cubicBezTo>
                          <a:pt x="2093" y="3585"/>
                          <a:pt x="2100" y="3992"/>
                          <a:pt x="2116" y="4443"/>
                        </a:cubicBezTo>
                        <a:cubicBezTo>
                          <a:pt x="2130" y="4764"/>
                          <a:pt x="2146" y="5161"/>
                          <a:pt x="2319" y="5502"/>
                        </a:cubicBezTo>
                        <a:cubicBezTo>
                          <a:pt x="2414" y="5688"/>
                          <a:pt x="2580" y="5877"/>
                          <a:pt x="2788" y="5979"/>
                        </a:cubicBezTo>
                        <a:cubicBezTo>
                          <a:pt x="2785" y="6016"/>
                          <a:pt x="2782" y="6052"/>
                          <a:pt x="2782" y="6089"/>
                        </a:cubicBezTo>
                        <a:cubicBezTo>
                          <a:pt x="2765" y="6827"/>
                          <a:pt x="3226" y="7589"/>
                          <a:pt x="3977" y="8082"/>
                        </a:cubicBezTo>
                        <a:cubicBezTo>
                          <a:pt x="4590" y="8487"/>
                          <a:pt x="5299" y="8681"/>
                          <a:pt x="5995" y="8857"/>
                        </a:cubicBezTo>
                        <a:lnTo>
                          <a:pt x="5898" y="9043"/>
                        </a:lnTo>
                        <a:lnTo>
                          <a:pt x="6067" y="8927"/>
                        </a:lnTo>
                        <a:lnTo>
                          <a:pt x="6123" y="9059"/>
                        </a:lnTo>
                        <a:lnTo>
                          <a:pt x="6160" y="8900"/>
                        </a:lnTo>
                        <a:cubicBezTo>
                          <a:pt x="6169" y="8904"/>
                          <a:pt x="6183" y="8904"/>
                          <a:pt x="6193" y="8907"/>
                        </a:cubicBezTo>
                        <a:lnTo>
                          <a:pt x="6213" y="8824"/>
                        </a:lnTo>
                        <a:cubicBezTo>
                          <a:pt x="6881" y="8354"/>
                          <a:pt x="11836" y="4797"/>
                          <a:pt x="10905" y="3095"/>
                        </a:cubicBezTo>
                        <a:cubicBezTo>
                          <a:pt x="10794" y="2893"/>
                          <a:pt x="10635" y="2791"/>
                          <a:pt x="10450" y="2791"/>
                        </a:cubicBezTo>
                        <a:cubicBezTo>
                          <a:pt x="10447" y="2791"/>
                          <a:pt x="10444" y="2791"/>
                          <a:pt x="10441" y="2791"/>
                        </a:cubicBezTo>
                        <a:cubicBezTo>
                          <a:pt x="9305" y="2807"/>
                          <a:pt x="7060" y="6838"/>
                          <a:pt x="6296" y="8278"/>
                        </a:cubicBezTo>
                        <a:cubicBezTo>
                          <a:pt x="6594" y="6824"/>
                          <a:pt x="7279" y="2933"/>
                          <a:pt x="6335" y="1913"/>
                        </a:cubicBezTo>
                        <a:cubicBezTo>
                          <a:pt x="6179" y="1743"/>
                          <a:pt x="5985" y="1659"/>
                          <a:pt x="5757" y="1659"/>
                        </a:cubicBezTo>
                        <a:cubicBezTo>
                          <a:pt x="5706" y="1659"/>
                          <a:pt x="5652" y="1663"/>
                          <a:pt x="5597" y="1672"/>
                        </a:cubicBezTo>
                        <a:cubicBezTo>
                          <a:pt x="5292" y="1718"/>
                          <a:pt x="5057" y="1880"/>
                          <a:pt x="4902" y="2158"/>
                        </a:cubicBezTo>
                        <a:cubicBezTo>
                          <a:pt x="4070" y="3615"/>
                          <a:pt x="5653" y="7860"/>
                          <a:pt x="5978" y="8698"/>
                        </a:cubicBezTo>
                        <a:cubicBezTo>
                          <a:pt x="5312" y="8530"/>
                          <a:pt x="4639" y="8334"/>
                          <a:pt x="4060" y="7957"/>
                        </a:cubicBezTo>
                        <a:cubicBezTo>
                          <a:pt x="3504" y="7593"/>
                          <a:pt x="2918" y="6910"/>
                          <a:pt x="2935" y="6092"/>
                        </a:cubicBezTo>
                        <a:cubicBezTo>
                          <a:pt x="2935" y="6072"/>
                          <a:pt x="2935" y="6052"/>
                          <a:pt x="2938" y="6036"/>
                        </a:cubicBezTo>
                        <a:cubicBezTo>
                          <a:pt x="3001" y="6051"/>
                          <a:pt x="3066" y="6061"/>
                          <a:pt x="3134" y="6061"/>
                        </a:cubicBezTo>
                        <a:cubicBezTo>
                          <a:pt x="3168" y="6061"/>
                          <a:pt x="3203" y="6058"/>
                          <a:pt x="3239" y="6052"/>
                        </a:cubicBezTo>
                        <a:cubicBezTo>
                          <a:pt x="3447" y="6019"/>
                          <a:pt x="3636" y="5860"/>
                          <a:pt x="3719" y="5645"/>
                        </a:cubicBezTo>
                        <a:cubicBezTo>
                          <a:pt x="3792" y="5463"/>
                          <a:pt x="3772" y="5277"/>
                          <a:pt x="3663" y="5145"/>
                        </a:cubicBezTo>
                        <a:lnTo>
                          <a:pt x="3643" y="5118"/>
                        </a:lnTo>
                        <a:lnTo>
                          <a:pt x="3613" y="5115"/>
                        </a:lnTo>
                        <a:cubicBezTo>
                          <a:pt x="3591" y="5113"/>
                          <a:pt x="3568" y="5111"/>
                          <a:pt x="3546" y="5111"/>
                        </a:cubicBezTo>
                        <a:cubicBezTo>
                          <a:pt x="3398" y="5111"/>
                          <a:pt x="3257" y="5168"/>
                          <a:pt x="3137" y="5274"/>
                        </a:cubicBezTo>
                        <a:cubicBezTo>
                          <a:pt x="2987" y="5403"/>
                          <a:pt x="2875" y="5602"/>
                          <a:pt x="2819" y="5820"/>
                        </a:cubicBezTo>
                        <a:cubicBezTo>
                          <a:pt x="2663" y="5731"/>
                          <a:pt x="2530" y="5586"/>
                          <a:pt x="2454" y="5433"/>
                        </a:cubicBezTo>
                        <a:cubicBezTo>
                          <a:pt x="2295" y="5122"/>
                          <a:pt x="2282" y="4744"/>
                          <a:pt x="2269" y="4440"/>
                        </a:cubicBezTo>
                        <a:cubicBezTo>
                          <a:pt x="2252" y="3999"/>
                          <a:pt x="2246" y="3605"/>
                          <a:pt x="2348" y="3231"/>
                        </a:cubicBezTo>
                        <a:cubicBezTo>
                          <a:pt x="2398" y="3039"/>
                          <a:pt x="2481" y="2850"/>
                          <a:pt x="2560" y="2665"/>
                        </a:cubicBezTo>
                        <a:cubicBezTo>
                          <a:pt x="2692" y="2354"/>
                          <a:pt x="2828" y="2032"/>
                          <a:pt x="2835" y="1684"/>
                        </a:cubicBezTo>
                        <a:cubicBezTo>
                          <a:pt x="2845" y="1082"/>
                          <a:pt x="2441" y="486"/>
                          <a:pt x="1822" y="204"/>
                        </a:cubicBezTo>
                        <a:cubicBezTo>
                          <a:pt x="1495" y="54"/>
                          <a:pt x="1155" y="0"/>
                          <a:pt x="836"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8"/>
                  <p:cNvSpPr/>
                  <p:nvPr/>
                </p:nvSpPr>
                <p:spPr>
                  <a:xfrm flipH="1">
                    <a:off x="8014369" y="3894839"/>
                    <a:ext cx="1168042" cy="1266395"/>
                  </a:xfrm>
                  <a:custGeom>
                    <a:avLst/>
                    <a:gdLst/>
                    <a:ahLst/>
                    <a:cxnLst/>
                    <a:rect l="l" t="t" r="r" b="b"/>
                    <a:pathLst>
                      <a:path w="14180" h="15374" extrusionOk="0">
                        <a:moveTo>
                          <a:pt x="12031" y="1"/>
                        </a:moveTo>
                        <a:lnTo>
                          <a:pt x="11859" y="176"/>
                        </a:lnTo>
                        <a:lnTo>
                          <a:pt x="1" y="12148"/>
                        </a:lnTo>
                        <a:lnTo>
                          <a:pt x="1" y="15373"/>
                        </a:lnTo>
                        <a:lnTo>
                          <a:pt x="5832" y="15373"/>
                        </a:lnTo>
                        <a:lnTo>
                          <a:pt x="14180" y="1014"/>
                        </a:lnTo>
                        <a:lnTo>
                          <a:pt x="14160" y="1005"/>
                        </a:lnTo>
                        <a:lnTo>
                          <a:pt x="14097" y="974"/>
                        </a:lnTo>
                        <a:lnTo>
                          <a:pt x="13640" y="760"/>
                        </a:lnTo>
                        <a:lnTo>
                          <a:pt x="13594" y="736"/>
                        </a:lnTo>
                        <a:lnTo>
                          <a:pt x="13538" y="710"/>
                        </a:lnTo>
                        <a:lnTo>
                          <a:pt x="13326" y="610"/>
                        </a:lnTo>
                        <a:lnTo>
                          <a:pt x="13111" y="511"/>
                        </a:lnTo>
                        <a:lnTo>
                          <a:pt x="13005" y="462"/>
                        </a:lnTo>
                        <a:lnTo>
                          <a:pt x="12789" y="358"/>
                        </a:lnTo>
                        <a:lnTo>
                          <a:pt x="12581" y="259"/>
                        </a:lnTo>
                        <a:lnTo>
                          <a:pt x="12436" y="190"/>
                        </a:lnTo>
                        <a:lnTo>
                          <a:pt x="12306" y="130"/>
                        </a:lnTo>
                        <a:lnTo>
                          <a:pt x="1203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7" name="Google Shape;867;p28"/>
            <p:cNvGrpSpPr/>
            <p:nvPr/>
          </p:nvGrpSpPr>
          <p:grpSpPr>
            <a:xfrm>
              <a:off x="1576825" y="529505"/>
              <a:ext cx="5990350" cy="6062179"/>
              <a:chOff x="1576825" y="529505"/>
              <a:chExt cx="5990350" cy="6062179"/>
            </a:xfrm>
          </p:grpSpPr>
          <p:grpSp>
            <p:nvGrpSpPr>
              <p:cNvPr id="868" name="Google Shape;868;p28"/>
              <p:cNvGrpSpPr/>
              <p:nvPr/>
            </p:nvGrpSpPr>
            <p:grpSpPr>
              <a:xfrm>
                <a:off x="1576825" y="547825"/>
                <a:ext cx="5990350" cy="6043859"/>
                <a:chOff x="1576825" y="547825"/>
                <a:chExt cx="5990350" cy="6043859"/>
              </a:xfrm>
            </p:grpSpPr>
            <p:grpSp>
              <p:nvGrpSpPr>
                <p:cNvPr id="869" name="Google Shape;869;p28"/>
                <p:cNvGrpSpPr/>
                <p:nvPr/>
              </p:nvGrpSpPr>
              <p:grpSpPr>
                <a:xfrm>
                  <a:off x="1576825" y="547825"/>
                  <a:ext cx="5990350" cy="2450355"/>
                  <a:chOff x="1576825" y="547825"/>
                  <a:chExt cx="5990350" cy="2450355"/>
                </a:xfrm>
              </p:grpSpPr>
              <p:sp>
                <p:nvSpPr>
                  <p:cNvPr id="870" name="Google Shape;870;p28"/>
                  <p:cNvSpPr/>
                  <p:nvPr/>
                </p:nvSpPr>
                <p:spPr>
                  <a:xfrm>
                    <a:off x="1576825" y="547825"/>
                    <a:ext cx="2178581" cy="2450355"/>
                  </a:xfrm>
                  <a:custGeom>
                    <a:avLst/>
                    <a:gdLst/>
                    <a:ahLst/>
                    <a:cxnLst/>
                    <a:rect l="l" t="t" r="r" b="b"/>
                    <a:pathLst>
                      <a:path w="129581" h="145746" extrusionOk="0">
                        <a:moveTo>
                          <a:pt x="52071" y="0"/>
                        </a:moveTo>
                        <a:cubicBezTo>
                          <a:pt x="52056" y="36"/>
                          <a:pt x="50409" y="3667"/>
                          <a:pt x="48352" y="9669"/>
                        </a:cubicBezTo>
                        <a:cubicBezTo>
                          <a:pt x="47144" y="13192"/>
                          <a:pt x="46028" y="16828"/>
                          <a:pt x="45042" y="20485"/>
                        </a:cubicBezTo>
                        <a:cubicBezTo>
                          <a:pt x="43813" y="25051"/>
                          <a:pt x="42774" y="29653"/>
                          <a:pt x="41963" y="34168"/>
                        </a:cubicBezTo>
                        <a:cubicBezTo>
                          <a:pt x="39892" y="45660"/>
                          <a:pt x="39252" y="56637"/>
                          <a:pt x="40053" y="66796"/>
                        </a:cubicBezTo>
                        <a:cubicBezTo>
                          <a:pt x="40528" y="72829"/>
                          <a:pt x="41524" y="78634"/>
                          <a:pt x="43017" y="84057"/>
                        </a:cubicBezTo>
                        <a:cubicBezTo>
                          <a:pt x="43818" y="86971"/>
                          <a:pt x="44778" y="89833"/>
                          <a:pt x="45868" y="92560"/>
                        </a:cubicBezTo>
                        <a:cubicBezTo>
                          <a:pt x="46070" y="93066"/>
                          <a:pt x="46282" y="93567"/>
                          <a:pt x="46493" y="94068"/>
                        </a:cubicBezTo>
                        <a:cubicBezTo>
                          <a:pt x="45284" y="94177"/>
                          <a:pt x="44113" y="94229"/>
                          <a:pt x="42971" y="94229"/>
                        </a:cubicBezTo>
                        <a:cubicBezTo>
                          <a:pt x="24309" y="94229"/>
                          <a:pt x="13834" y="80670"/>
                          <a:pt x="8261" y="68888"/>
                        </a:cubicBezTo>
                        <a:cubicBezTo>
                          <a:pt x="4898" y="61786"/>
                          <a:pt x="2919" y="54554"/>
                          <a:pt x="1855" y="49746"/>
                        </a:cubicBezTo>
                        <a:cubicBezTo>
                          <a:pt x="699" y="44529"/>
                          <a:pt x="332" y="40949"/>
                          <a:pt x="327" y="40913"/>
                        </a:cubicBezTo>
                        <a:lnTo>
                          <a:pt x="1" y="40944"/>
                        </a:lnTo>
                        <a:cubicBezTo>
                          <a:pt x="1" y="40980"/>
                          <a:pt x="368" y="44575"/>
                          <a:pt x="1531" y="49807"/>
                        </a:cubicBezTo>
                        <a:cubicBezTo>
                          <a:pt x="2212" y="52881"/>
                          <a:pt x="3028" y="55908"/>
                          <a:pt x="3958" y="58811"/>
                        </a:cubicBezTo>
                        <a:cubicBezTo>
                          <a:pt x="5126" y="62437"/>
                          <a:pt x="6468" y="65872"/>
                          <a:pt x="7961" y="69022"/>
                        </a:cubicBezTo>
                        <a:cubicBezTo>
                          <a:pt x="11758" y="77049"/>
                          <a:pt x="16504" y="83294"/>
                          <a:pt x="22067" y="87576"/>
                        </a:cubicBezTo>
                        <a:cubicBezTo>
                          <a:pt x="23678" y="88815"/>
                          <a:pt x="25378" y="89905"/>
                          <a:pt x="27123" y="90814"/>
                        </a:cubicBezTo>
                        <a:cubicBezTo>
                          <a:pt x="28958" y="91774"/>
                          <a:pt x="30894" y="92560"/>
                          <a:pt x="32878" y="93149"/>
                        </a:cubicBezTo>
                        <a:cubicBezTo>
                          <a:pt x="34954" y="93764"/>
                          <a:pt x="37140" y="94187"/>
                          <a:pt x="39365" y="94394"/>
                        </a:cubicBezTo>
                        <a:cubicBezTo>
                          <a:pt x="40523" y="94508"/>
                          <a:pt x="41705" y="94558"/>
                          <a:pt x="42909" y="94558"/>
                        </a:cubicBezTo>
                        <a:cubicBezTo>
                          <a:pt x="44132" y="94558"/>
                          <a:pt x="45377" y="94501"/>
                          <a:pt x="46633" y="94389"/>
                        </a:cubicBezTo>
                        <a:cubicBezTo>
                          <a:pt x="47584" y="96604"/>
                          <a:pt x="48642" y="98763"/>
                          <a:pt x="49784" y="100835"/>
                        </a:cubicBezTo>
                        <a:cubicBezTo>
                          <a:pt x="51272" y="103520"/>
                          <a:pt x="52939" y="106129"/>
                          <a:pt x="54748" y="108592"/>
                        </a:cubicBezTo>
                        <a:cubicBezTo>
                          <a:pt x="56622" y="111150"/>
                          <a:pt x="58703" y="113623"/>
                          <a:pt x="60930" y="115937"/>
                        </a:cubicBezTo>
                        <a:cubicBezTo>
                          <a:pt x="63239" y="118334"/>
                          <a:pt x="65764" y="120633"/>
                          <a:pt x="68441" y="122760"/>
                        </a:cubicBezTo>
                        <a:cubicBezTo>
                          <a:pt x="71214" y="124966"/>
                          <a:pt x="74220" y="127058"/>
                          <a:pt x="77386" y="128975"/>
                        </a:cubicBezTo>
                        <a:cubicBezTo>
                          <a:pt x="80656" y="130958"/>
                          <a:pt x="84178" y="132806"/>
                          <a:pt x="87861" y="134480"/>
                        </a:cubicBezTo>
                        <a:cubicBezTo>
                          <a:pt x="91663" y="136205"/>
                          <a:pt x="95738" y="137781"/>
                          <a:pt x="99979" y="139176"/>
                        </a:cubicBezTo>
                        <a:cubicBezTo>
                          <a:pt x="104343" y="140606"/>
                          <a:pt x="109008" y="141882"/>
                          <a:pt x="113837" y="142961"/>
                        </a:cubicBezTo>
                        <a:cubicBezTo>
                          <a:pt x="118801" y="144072"/>
                          <a:pt x="124085" y="145012"/>
                          <a:pt x="129534" y="145746"/>
                        </a:cubicBezTo>
                        <a:lnTo>
                          <a:pt x="129580" y="145420"/>
                        </a:lnTo>
                        <a:cubicBezTo>
                          <a:pt x="90289" y="140110"/>
                          <a:pt x="63538" y="125054"/>
                          <a:pt x="50078" y="100675"/>
                        </a:cubicBezTo>
                        <a:cubicBezTo>
                          <a:pt x="41591" y="85308"/>
                          <a:pt x="39562" y="68113"/>
                          <a:pt x="40182" y="53016"/>
                        </a:cubicBezTo>
                        <a:cubicBezTo>
                          <a:pt x="40790" y="52845"/>
                          <a:pt x="43012" y="52189"/>
                          <a:pt x="46132" y="50923"/>
                        </a:cubicBezTo>
                        <a:cubicBezTo>
                          <a:pt x="48280" y="50050"/>
                          <a:pt x="50435" y="49059"/>
                          <a:pt x="52526" y="47979"/>
                        </a:cubicBezTo>
                        <a:cubicBezTo>
                          <a:pt x="55139" y="46632"/>
                          <a:pt x="57671" y="45144"/>
                          <a:pt x="60047" y="43547"/>
                        </a:cubicBezTo>
                        <a:cubicBezTo>
                          <a:pt x="66090" y="39492"/>
                          <a:pt x="71178" y="34757"/>
                          <a:pt x="75160" y="29477"/>
                        </a:cubicBezTo>
                        <a:cubicBezTo>
                          <a:pt x="77526" y="26342"/>
                          <a:pt x="79524" y="22974"/>
                          <a:pt x="81100" y="19472"/>
                        </a:cubicBezTo>
                        <a:cubicBezTo>
                          <a:pt x="82835" y="15624"/>
                          <a:pt x="84096" y="11508"/>
                          <a:pt x="84855" y="7252"/>
                        </a:cubicBezTo>
                        <a:lnTo>
                          <a:pt x="84530" y="7195"/>
                        </a:lnTo>
                        <a:cubicBezTo>
                          <a:pt x="81265" y="25522"/>
                          <a:pt x="69318" y="36926"/>
                          <a:pt x="59871" y="43268"/>
                        </a:cubicBezTo>
                        <a:cubicBezTo>
                          <a:pt x="54514" y="46863"/>
                          <a:pt x="49381" y="49245"/>
                          <a:pt x="46013" y="50613"/>
                        </a:cubicBezTo>
                        <a:cubicBezTo>
                          <a:pt x="43064" y="51812"/>
                          <a:pt x="40920" y="52458"/>
                          <a:pt x="40197" y="52670"/>
                        </a:cubicBezTo>
                        <a:cubicBezTo>
                          <a:pt x="40492" y="45991"/>
                          <a:pt x="41297" y="39735"/>
                          <a:pt x="42284" y="34235"/>
                        </a:cubicBezTo>
                        <a:cubicBezTo>
                          <a:pt x="44123" y="24034"/>
                          <a:pt x="46767" y="15310"/>
                          <a:pt x="48662" y="9783"/>
                        </a:cubicBezTo>
                        <a:cubicBezTo>
                          <a:pt x="50719" y="3797"/>
                          <a:pt x="52356" y="176"/>
                          <a:pt x="52376" y="140"/>
                        </a:cubicBezTo>
                        <a:lnTo>
                          <a:pt x="52071" y="0"/>
                        </a:lnTo>
                        <a:close/>
                      </a:path>
                    </a:pathLst>
                  </a:custGeom>
                  <a:solidFill>
                    <a:srgbClr val="FFE599"/>
                  </a:solidFill>
                  <a:ln w="19050" cap="flat" cmpd="sng">
                    <a:solidFill>
                      <a:srgbClr val="FFE5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8"/>
                  <p:cNvSpPr/>
                  <p:nvPr/>
                </p:nvSpPr>
                <p:spPr>
                  <a:xfrm flipH="1">
                    <a:off x="5388594" y="547825"/>
                    <a:ext cx="2178581" cy="2450355"/>
                  </a:xfrm>
                  <a:custGeom>
                    <a:avLst/>
                    <a:gdLst/>
                    <a:ahLst/>
                    <a:cxnLst/>
                    <a:rect l="l" t="t" r="r" b="b"/>
                    <a:pathLst>
                      <a:path w="129581" h="145746" extrusionOk="0">
                        <a:moveTo>
                          <a:pt x="52071" y="0"/>
                        </a:moveTo>
                        <a:cubicBezTo>
                          <a:pt x="52056" y="36"/>
                          <a:pt x="50409" y="3667"/>
                          <a:pt x="48352" y="9669"/>
                        </a:cubicBezTo>
                        <a:cubicBezTo>
                          <a:pt x="47144" y="13192"/>
                          <a:pt x="46028" y="16828"/>
                          <a:pt x="45042" y="20485"/>
                        </a:cubicBezTo>
                        <a:cubicBezTo>
                          <a:pt x="43813" y="25051"/>
                          <a:pt x="42774" y="29653"/>
                          <a:pt x="41963" y="34168"/>
                        </a:cubicBezTo>
                        <a:cubicBezTo>
                          <a:pt x="39892" y="45660"/>
                          <a:pt x="39252" y="56637"/>
                          <a:pt x="40053" y="66796"/>
                        </a:cubicBezTo>
                        <a:cubicBezTo>
                          <a:pt x="40528" y="72829"/>
                          <a:pt x="41524" y="78634"/>
                          <a:pt x="43017" y="84057"/>
                        </a:cubicBezTo>
                        <a:cubicBezTo>
                          <a:pt x="43818" y="86971"/>
                          <a:pt x="44778" y="89833"/>
                          <a:pt x="45868" y="92560"/>
                        </a:cubicBezTo>
                        <a:cubicBezTo>
                          <a:pt x="46070" y="93066"/>
                          <a:pt x="46282" y="93567"/>
                          <a:pt x="46493" y="94068"/>
                        </a:cubicBezTo>
                        <a:cubicBezTo>
                          <a:pt x="45284" y="94177"/>
                          <a:pt x="44113" y="94229"/>
                          <a:pt x="42971" y="94229"/>
                        </a:cubicBezTo>
                        <a:cubicBezTo>
                          <a:pt x="24309" y="94229"/>
                          <a:pt x="13834" y="80670"/>
                          <a:pt x="8261" y="68888"/>
                        </a:cubicBezTo>
                        <a:cubicBezTo>
                          <a:pt x="4898" y="61786"/>
                          <a:pt x="2919" y="54554"/>
                          <a:pt x="1855" y="49746"/>
                        </a:cubicBezTo>
                        <a:cubicBezTo>
                          <a:pt x="699" y="44529"/>
                          <a:pt x="332" y="40949"/>
                          <a:pt x="327" y="40913"/>
                        </a:cubicBezTo>
                        <a:lnTo>
                          <a:pt x="1" y="40944"/>
                        </a:lnTo>
                        <a:cubicBezTo>
                          <a:pt x="1" y="40980"/>
                          <a:pt x="368" y="44575"/>
                          <a:pt x="1531" y="49807"/>
                        </a:cubicBezTo>
                        <a:cubicBezTo>
                          <a:pt x="2212" y="52881"/>
                          <a:pt x="3028" y="55908"/>
                          <a:pt x="3958" y="58811"/>
                        </a:cubicBezTo>
                        <a:cubicBezTo>
                          <a:pt x="5126" y="62437"/>
                          <a:pt x="6468" y="65872"/>
                          <a:pt x="7961" y="69022"/>
                        </a:cubicBezTo>
                        <a:cubicBezTo>
                          <a:pt x="11758" y="77049"/>
                          <a:pt x="16504" y="83294"/>
                          <a:pt x="22067" y="87576"/>
                        </a:cubicBezTo>
                        <a:cubicBezTo>
                          <a:pt x="23678" y="88815"/>
                          <a:pt x="25378" y="89905"/>
                          <a:pt x="27123" y="90814"/>
                        </a:cubicBezTo>
                        <a:cubicBezTo>
                          <a:pt x="28958" y="91774"/>
                          <a:pt x="30894" y="92560"/>
                          <a:pt x="32878" y="93149"/>
                        </a:cubicBezTo>
                        <a:cubicBezTo>
                          <a:pt x="34954" y="93764"/>
                          <a:pt x="37140" y="94187"/>
                          <a:pt x="39365" y="94394"/>
                        </a:cubicBezTo>
                        <a:cubicBezTo>
                          <a:pt x="40523" y="94508"/>
                          <a:pt x="41705" y="94558"/>
                          <a:pt x="42909" y="94558"/>
                        </a:cubicBezTo>
                        <a:cubicBezTo>
                          <a:pt x="44132" y="94558"/>
                          <a:pt x="45377" y="94501"/>
                          <a:pt x="46633" y="94389"/>
                        </a:cubicBezTo>
                        <a:cubicBezTo>
                          <a:pt x="47584" y="96604"/>
                          <a:pt x="48642" y="98763"/>
                          <a:pt x="49784" y="100835"/>
                        </a:cubicBezTo>
                        <a:cubicBezTo>
                          <a:pt x="51272" y="103520"/>
                          <a:pt x="52939" y="106129"/>
                          <a:pt x="54748" y="108592"/>
                        </a:cubicBezTo>
                        <a:cubicBezTo>
                          <a:pt x="56622" y="111150"/>
                          <a:pt x="58703" y="113623"/>
                          <a:pt x="60930" y="115937"/>
                        </a:cubicBezTo>
                        <a:cubicBezTo>
                          <a:pt x="63239" y="118334"/>
                          <a:pt x="65764" y="120633"/>
                          <a:pt x="68441" y="122760"/>
                        </a:cubicBezTo>
                        <a:cubicBezTo>
                          <a:pt x="71214" y="124966"/>
                          <a:pt x="74220" y="127058"/>
                          <a:pt x="77386" y="128975"/>
                        </a:cubicBezTo>
                        <a:cubicBezTo>
                          <a:pt x="80656" y="130958"/>
                          <a:pt x="84178" y="132806"/>
                          <a:pt x="87861" y="134480"/>
                        </a:cubicBezTo>
                        <a:cubicBezTo>
                          <a:pt x="91663" y="136205"/>
                          <a:pt x="95738" y="137781"/>
                          <a:pt x="99979" y="139176"/>
                        </a:cubicBezTo>
                        <a:cubicBezTo>
                          <a:pt x="104343" y="140606"/>
                          <a:pt x="109008" y="141882"/>
                          <a:pt x="113837" y="142961"/>
                        </a:cubicBezTo>
                        <a:cubicBezTo>
                          <a:pt x="118801" y="144072"/>
                          <a:pt x="124085" y="145012"/>
                          <a:pt x="129534" y="145746"/>
                        </a:cubicBezTo>
                        <a:lnTo>
                          <a:pt x="129580" y="145420"/>
                        </a:lnTo>
                        <a:cubicBezTo>
                          <a:pt x="90289" y="140110"/>
                          <a:pt x="63538" y="125054"/>
                          <a:pt x="50078" y="100675"/>
                        </a:cubicBezTo>
                        <a:cubicBezTo>
                          <a:pt x="41591" y="85308"/>
                          <a:pt x="39562" y="68113"/>
                          <a:pt x="40182" y="53016"/>
                        </a:cubicBezTo>
                        <a:cubicBezTo>
                          <a:pt x="40790" y="52845"/>
                          <a:pt x="43012" y="52189"/>
                          <a:pt x="46132" y="50923"/>
                        </a:cubicBezTo>
                        <a:cubicBezTo>
                          <a:pt x="48280" y="50050"/>
                          <a:pt x="50435" y="49059"/>
                          <a:pt x="52526" y="47979"/>
                        </a:cubicBezTo>
                        <a:cubicBezTo>
                          <a:pt x="55139" y="46632"/>
                          <a:pt x="57671" y="45144"/>
                          <a:pt x="60047" y="43547"/>
                        </a:cubicBezTo>
                        <a:cubicBezTo>
                          <a:pt x="66090" y="39492"/>
                          <a:pt x="71178" y="34757"/>
                          <a:pt x="75160" y="29477"/>
                        </a:cubicBezTo>
                        <a:cubicBezTo>
                          <a:pt x="77526" y="26342"/>
                          <a:pt x="79524" y="22974"/>
                          <a:pt x="81100" y="19472"/>
                        </a:cubicBezTo>
                        <a:cubicBezTo>
                          <a:pt x="82835" y="15624"/>
                          <a:pt x="84096" y="11508"/>
                          <a:pt x="84855" y="7252"/>
                        </a:cubicBezTo>
                        <a:lnTo>
                          <a:pt x="84530" y="7195"/>
                        </a:lnTo>
                        <a:cubicBezTo>
                          <a:pt x="81265" y="25522"/>
                          <a:pt x="69318" y="36926"/>
                          <a:pt x="59871" y="43268"/>
                        </a:cubicBezTo>
                        <a:cubicBezTo>
                          <a:pt x="54514" y="46863"/>
                          <a:pt x="49381" y="49245"/>
                          <a:pt x="46013" y="50613"/>
                        </a:cubicBezTo>
                        <a:cubicBezTo>
                          <a:pt x="43064" y="51812"/>
                          <a:pt x="40920" y="52458"/>
                          <a:pt x="40197" y="52670"/>
                        </a:cubicBezTo>
                        <a:cubicBezTo>
                          <a:pt x="40492" y="45991"/>
                          <a:pt x="41297" y="39735"/>
                          <a:pt x="42284" y="34235"/>
                        </a:cubicBezTo>
                        <a:cubicBezTo>
                          <a:pt x="44123" y="24034"/>
                          <a:pt x="46767" y="15310"/>
                          <a:pt x="48662" y="9783"/>
                        </a:cubicBezTo>
                        <a:cubicBezTo>
                          <a:pt x="50719" y="3797"/>
                          <a:pt x="52356" y="176"/>
                          <a:pt x="52376" y="140"/>
                        </a:cubicBezTo>
                        <a:lnTo>
                          <a:pt x="52071" y="0"/>
                        </a:lnTo>
                        <a:close/>
                      </a:path>
                    </a:pathLst>
                  </a:custGeom>
                  <a:solidFill>
                    <a:srgbClr val="FFE599"/>
                  </a:solidFill>
                  <a:ln w="19050" cap="flat" cmpd="sng">
                    <a:solidFill>
                      <a:srgbClr val="FFE59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 name="Google Shape;872;p28"/>
                <p:cNvGrpSpPr/>
                <p:nvPr/>
              </p:nvGrpSpPr>
              <p:grpSpPr>
                <a:xfrm>
                  <a:off x="3187975" y="2723028"/>
                  <a:ext cx="2898794" cy="3868656"/>
                  <a:chOff x="3197126" y="2226932"/>
                  <a:chExt cx="3325449" cy="4438059"/>
                </a:xfrm>
              </p:grpSpPr>
              <p:sp>
                <p:nvSpPr>
                  <p:cNvPr id="873" name="Google Shape;873;p28"/>
                  <p:cNvSpPr/>
                  <p:nvPr/>
                </p:nvSpPr>
                <p:spPr>
                  <a:xfrm>
                    <a:off x="3197126" y="2496701"/>
                    <a:ext cx="1070184" cy="574054"/>
                  </a:xfrm>
                  <a:custGeom>
                    <a:avLst/>
                    <a:gdLst/>
                    <a:ahLst/>
                    <a:cxnLst/>
                    <a:rect l="l" t="t" r="r" b="b"/>
                    <a:pathLst>
                      <a:path w="12992" h="6969" extrusionOk="0">
                        <a:moveTo>
                          <a:pt x="8955" y="1"/>
                        </a:moveTo>
                        <a:cubicBezTo>
                          <a:pt x="6294" y="1"/>
                          <a:pt x="2798" y="756"/>
                          <a:pt x="0" y="3980"/>
                        </a:cubicBezTo>
                        <a:cubicBezTo>
                          <a:pt x="0" y="3980"/>
                          <a:pt x="2276" y="6969"/>
                          <a:pt x="6892" y="6969"/>
                        </a:cubicBezTo>
                        <a:cubicBezTo>
                          <a:pt x="8420" y="6969"/>
                          <a:pt x="10205" y="6641"/>
                          <a:pt x="12249" y="5769"/>
                        </a:cubicBezTo>
                        <a:lnTo>
                          <a:pt x="12991" y="586"/>
                        </a:lnTo>
                        <a:cubicBezTo>
                          <a:pt x="12991" y="586"/>
                          <a:pt x="11297" y="1"/>
                          <a:pt x="8955" y="1"/>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8"/>
                  <p:cNvSpPr/>
                  <p:nvPr/>
                </p:nvSpPr>
                <p:spPr>
                  <a:xfrm>
                    <a:off x="3377109" y="2588134"/>
                    <a:ext cx="919607" cy="322735"/>
                  </a:xfrm>
                  <a:custGeom>
                    <a:avLst/>
                    <a:gdLst/>
                    <a:ahLst/>
                    <a:cxnLst/>
                    <a:rect l="l" t="t" r="r" b="b"/>
                    <a:pathLst>
                      <a:path w="11164" h="3918" extrusionOk="0">
                        <a:moveTo>
                          <a:pt x="8432" y="0"/>
                        </a:moveTo>
                        <a:cubicBezTo>
                          <a:pt x="6829" y="0"/>
                          <a:pt x="3920" y="407"/>
                          <a:pt x="1" y="2632"/>
                        </a:cubicBezTo>
                        <a:cubicBezTo>
                          <a:pt x="1" y="2632"/>
                          <a:pt x="2097" y="3917"/>
                          <a:pt x="5491" y="3917"/>
                        </a:cubicBezTo>
                        <a:cubicBezTo>
                          <a:pt x="7114" y="3917"/>
                          <a:pt x="9034" y="3623"/>
                          <a:pt x="11164" y="2754"/>
                        </a:cubicBezTo>
                        <a:lnTo>
                          <a:pt x="9845" y="135"/>
                        </a:lnTo>
                        <a:cubicBezTo>
                          <a:pt x="9845" y="135"/>
                          <a:pt x="9355" y="0"/>
                          <a:pt x="8432" y="0"/>
                        </a:cubicBezTo>
                        <a:close/>
                      </a:path>
                    </a:pathLst>
                  </a:custGeom>
                  <a:solidFill>
                    <a:srgbClr val="FCA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8"/>
                  <p:cNvSpPr/>
                  <p:nvPr/>
                </p:nvSpPr>
                <p:spPr>
                  <a:xfrm>
                    <a:off x="5409064" y="2517459"/>
                    <a:ext cx="1113511" cy="645636"/>
                  </a:xfrm>
                  <a:custGeom>
                    <a:avLst/>
                    <a:gdLst/>
                    <a:ahLst/>
                    <a:cxnLst/>
                    <a:rect l="l" t="t" r="r" b="b"/>
                    <a:pathLst>
                      <a:path w="13518" h="7838" extrusionOk="0">
                        <a:moveTo>
                          <a:pt x="3467" y="1"/>
                        </a:moveTo>
                        <a:cubicBezTo>
                          <a:pt x="1367" y="1"/>
                          <a:pt x="0" y="486"/>
                          <a:pt x="0" y="486"/>
                        </a:cubicBezTo>
                        <a:lnTo>
                          <a:pt x="828" y="6132"/>
                        </a:lnTo>
                        <a:cubicBezTo>
                          <a:pt x="2905" y="7378"/>
                          <a:pt x="4763" y="7838"/>
                          <a:pt x="6374" y="7838"/>
                        </a:cubicBezTo>
                        <a:cubicBezTo>
                          <a:pt x="10932" y="7838"/>
                          <a:pt x="13517" y="4156"/>
                          <a:pt x="13517" y="4156"/>
                        </a:cubicBezTo>
                        <a:cubicBezTo>
                          <a:pt x="9848" y="757"/>
                          <a:pt x="6087" y="1"/>
                          <a:pt x="3467" y="1"/>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8"/>
                  <p:cNvSpPr/>
                  <p:nvPr/>
                </p:nvSpPr>
                <p:spPr>
                  <a:xfrm>
                    <a:off x="5412524" y="2617211"/>
                    <a:ext cx="957333" cy="372406"/>
                  </a:xfrm>
                  <a:custGeom>
                    <a:avLst/>
                    <a:gdLst/>
                    <a:ahLst/>
                    <a:cxnLst/>
                    <a:rect l="l" t="t" r="r" b="b"/>
                    <a:pathLst>
                      <a:path w="11622" h="4521" extrusionOk="0">
                        <a:moveTo>
                          <a:pt x="2692" y="0"/>
                        </a:moveTo>
                        <a:cubicBezTo>
                          <a:pt x="1392" y="0"/>
                          <a:pt x="574" y="176"/>
                          <a:pt x="574" y="176"/>
                        </a:cubicBezTo>
                        <a:lnTo>
                          <a:pt x="1" y="3213"/>
                        </a:lnTo>
                        <a:cubicBezTo>
                          <a:pt x="2091" y="4190"/>
                          <a:pt x="4047" y="4520"/>
                          <a:pt x="5735" y="4520"/>
                        </a:cubicBezTo>
                        <a:cubicBezTo>
                          <a:pt x="9260" y="4520"/>
                          <a:pt x="11621" y="3081"/>
                          <a:pt x="11621" y="3081"/>
                        </a:cubicBezTo>
                        <a:cubicBezTo>
                          <a:pt x="8349" y="487"/>
                          <a:pt x="4854" y="0"/>
                          <a:pt x="2692" y="0"/>
                        </a:cubicBezTo>
                        <a:close/>
                      </a:path>
                    </a:pathLst>
                  </a:custGeom>
                  <a:solidFill>
                    <a:srgbClr val="FCA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8"/>
                  <p:cNvSpPr/>
                  <p:nvPr/>
                </p:nvSpPr>
                <p:spPr>
                  <a:xfrm>
                    <a:off x="3549267" y="2397854"/>
                    <a:ext cx="2443827" cy="1581634"/>
                  </a:xfrm>
                  <a:custGeom>
                    <a:avLst/>
                    <a:gdLst/>
                    <a:ahLst/>
                    <a:cxnLst/>
                    <a:rect l="l" t="t" r="r" b="b"/>
                    <a:pathLst>
                      <a:path w="29668" h="19201" extrusionOk="0">
                        <a:moveTo>
                          <a:pt x="15769" y="1"/>
                        </a:moveTo>
                        <a:cubicBezTo>
                          <a:pt x="15320" y="1"/>
                          <a:pt x="14883" y="21"/>
                          <a:pt x="14454" y="57"/>
                        </a:cubicBezTo>
                        <a:cubicBezTo>
                          <a:pt x="12186" y="239"/>
                          <a:pt x="10199" y="882"/>
                          <a:pt x="8498" y="1815"/>
                        </a:cubicBezTo>
                        <a:cubicBezTo>
                          <a:pt x="4703" y="3899"/>
                          <a:pt x="2345" y="7446"/>
                          <a:pt x="1464" y="10617"/>
                        </a:cubicBezTo>
                        <a:cubicBezTo>
                          <a:pt x="0" y="15899"/>
                          <a:pt x="73" y="19201"/>
                          <a:pt x="73" y="19201"/>
                        </a:cubicBezTo>
                        <a:lnTo>
                          <a:pt x="29668" y="15754"/>
                        </a:lnTo>
                        <a:cubicBezTo>
                          <a:pt x="29668" y="15754"/>
                          <a:pt x="28234" y="6564"/>
                          <a:pt x="22889" y="2249"/>
                        </a:cubicBezTo>
                        <a:lnTo>
                          <a:pt x="22886" y="2249"/>
                        </a:lnTo>
                        <a:cubicBezTo>
                          <a:pt x="21512" y="1140"/>
                          <a:pt x="19879" y="352"/>
                          <a:pt x="17945" y="127"/>
                        </a:cubicBezTo>
                        <a:cubicBezTo>
                          <a:pt x="17617" y="90"/>
                          <a:pt x="17296" y="61"/>
                          <a:pt x="16978" y="41"/>
                        </a:cubicBezTo>
                        <a:cubicBezTo>
                          <a:pt x="16600" y="15"/>
                          <a:pt x="16233" y="1"/>
                          <a:pt x="15869" y="1"/>
                        </a:cubicBezTo>
                        <a:cubicBezTo>
                          <a:pt x="15835" y="1"/>
                          <a:pt x="15802" y="1"/>
                          <a:pt x="15769"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8"/>
                  <p:cNvSpPr/>
                  <p:nvPr/>
                </p:nvSpPr>
                <p:spPr>
                  <a:xfrm>
                    <a:off x="4343828" y="3360207"/>
                    <a:ext cx="88139" cy="165651"/>
                  </a:xfrm>
                  <a:custGeom>
                    <a:avLst/>
                    <a:gdLst/>
                    <a:ahLst/>
                    <a:cxnLst/>
                    <a:rect l="l" t="t" r="r" b="b"/>
                    <a:pathLst>
                      <a:path w="1070" h="2011" extrusionOk="0">
                        <a:moveTo>
                          <a:pt x="537" y="1"/>
                        </a:moveTo>
                        <a:cubicBezTo>
                          <a:pt x="242" y="1"/>
                          <a:pt x="0" y="452"/>
                          <a:pt x="0" y="1004"/>
                        </a:cubicBezTo>
                        <a:cubicBezTo>
                          <a:pt x="0" y="1560"/>
                          <a:pt x="242" y="2011"/>
                          <a:pt x="537" y="2011"/>
                        </a:cubicBezTo>
                        <a:cubicBezTo>
                          <a:pt x="831" y="2011"/>
                          <a:pt x="1070" y="1560"/>
                          <a:pt x="1070" y="1004"/>
                        </a:cubicBezTo>
                        <a:cubicBezTo>
                          <a:pt x="1070" y="452"/>
                          <a:pt x="831" y="1"/>
                          <a:pt x="537" y="1"/>
                        </a:cubicBezTo>
                        <a:close/>
                      </a:path>
                    </a:pathLst>
                  </a:custGeom>
                  <a:solidFill>
                    <a:srgbClr val="0131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8"/>
                  <p:cNvSpPr/>
                  <p:nvPr/>
                </p:nvSpPr>
                <p:spPr>
                  <a:xfrm>
                    <a:off x="5308323" y="3360207"/>
                    <a:ext cx="88221" cy="165651"/>
                  </a:xfrm>
                  <a:custGeom>
                    <a:avLst/>
                    <a:gdLst/>
                    <a:ahLst/>
                    <a:cxnLst/>
                    <a:rect l="l" t="t" r="r" b="b"/>
                    <a:pathLst>
                      <a:path w="1071" h="2011" extrusionOk="0">
                        <a:moveTo>
                          <a:pt x="537" y="1"/>
                        </a:moveTo>
                        <a:cubicBezTo>
                          <a:pt x="243" y="1"/>
                          <a:pt x="1" y="452"/>
                          <a:pt x="1" y="1004"/>
                        </a:cubicBezTo>
                        <a:cubicBezTo>
                          <a:pt x="1" y="1560"/>
                          <a:pt x="243" y="2011"/>
                          <a:pt x="537" y="2011"/>
                        </a:cubicBezTo>
                        <a:cubicBezTo>
                          <a:pt x="832" y="2011"/>
                          <a:pt x="1071" y="1560"/>
                          <a:pt x="1071" y="1004"/>
                        </a:cubicBezTo>
                        <a:cubicBezTo>
                          <a:pt x="1071" y="452"/>
                          <a:pt x="832" y="1"/>
                          <a:pt x="537" y="1"/>
                        </a:cubicBezTo>
                        <a:close/>
                      </a:path>
                    </a:pathLst>
                  </a:custGeom>
                  <a:solidFill>
                    <a:srgbClr val="0131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8"/>
                  <p:cNvSpPr/>
                  <p:nvPr/>
                </p:nvSpPr>
                <p:spPr>
                  <a:xfrm>
                    <a:off x="5308323" y="3491508"/>
                    <a:ext cx="189127" cy="61120"/>
                  </a:xfrm>
                  <a:custGeom>
                    <a:avLst/>
                    <a:gdLst/>
                    <a:ahLst/>
                    <a:cxnLst/>
                    <a:rect l="l" t="t" r="r" b="b"/>
                    <a:pathLst>
                      <a:path w="2296" h="742" extrusionOk="0">
                        <a:moveTo>
                          <a:pt x="1743" y="1"/>
                        </a:moveTo>
                        <a:cubicBezTo>
                          <a:pt x="573" y="1"/>
                          <a:pt x="1" y="741"/>
                          <a:pt x="1" y="741"/>
                        </a:cubicBezTo>
                        <a:lnTo>
                          <a:pt x="2295" y="53"/>
                        </a:lnTo>
                        <a:cubicBezTo>
                          <a:pt x="2098" y="16"/>
                          <a:pt x="1914" y="1"/>
                          <a:pt x="1743"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8"/>
                  <p:cNvSpPr/>
                  <p:nvPr/>
                </p:nvSpPr>
                <p:spPr>
                  <a:xfrm>
                    <a:off x="4279413" y="3490767"/>
                    <a:ext cx="193493" cy="69522"/>
                  </a:xfrm>
                  <a:custGeom>
                    <a:avLst/>
                    <a:gdLst/>
                    <a:ahLst/>
                    <a:cxnLst/>
                    <a:rect l="l" t="t" r="r" b="b"/>
                    <a:pathLst>
                      <a:path w="2349" h="844" extrusionOk="0">
                        <a:moveTo>
                          <a:pt x="237" y="1"/>
                        </a:moveTo>
                        <a:cubicBezTo>
                          <a:pt x="90" y="1"/>
                          <a:pt x="1" y="9"/>
                          <a:pt x="1" y="9"/>
                        </a:cubicBezTo>
                        <a:lnTo>
                          <a:pt x="2349" y="843"/>
                        </a:lnTo>
                        <a:cubicBezTo>
                          <a:pt x="1823" y="88"/>
                          <a:pt x="720" y="1"/>
                          <a:pt x="237"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8"/>
                  <p:cNvSpPr/>
                  <p:nvPr/>
                </p:nvSpPr>
                <p:spPr>
                  <a:xfrm>
                    <a:off x="4249183" y="2226932"/>
                    <a:ext cx="1185258" cy="1344566"/>
                  </a:xfrm>
                  <a:custGeom>
                    <a:avLst/>
                    <a:gdLst/>
                    <a:ahLst/>
                    <a:cxnLst/>
                    <a:rect l="l" t="t" r="r" b="b"/>
                    <a:pathLst>
                      <a:path w="14389" h="16323" extrusionOk="0">
                        <a:moveTo>
                          <a:pt x="6216" y="1"/>
                        </a:moveTo>
                        <a:cubicBezTo>
                          <a:pt x="6180" y="1"/>
                          <a:pt x="6145" y="4"/>
                          <a:pt x="6110" y="10"/>
                        </a:cubicBezTo>
                        <a:cubicBezTo>
                          <a:pt x="5421" y="132"/>
                          <a:pt x="6269" y="1056"/>
                          <a:pt x="6868" y="1629"/>
                        </a:cubicBezTo>
                        <a:cubicBezTo>
                          <a:pt x="6495" y="1327"/>
                          <a:pt x="5989" y="983"/>
                          <a:pt x="5604" y="983"/>
                        </a:cubicBezTo>
                        <a:cubicBezTo>
                          <a:pt x="5448" y="983"/>
                          <a:pt x="5312" y="1039"/>
                          <a:pt x="5213" y="1176"/>
                        </a:cubicBezTo>
                        <a:cubicBezTo>
                          <a:pt x="4988" y="1483"/>
                          <a:pt x="5398" y="1831"/>
                          <a:pt x="5957" y="2132"/>
                        </a:cubicBezTo>
                        <a:cubicBezTo>
                          <a:pt x="3689" y="2314"/>
                          <a:pt x="1702" y="2957"/>
                          <a:pt x="1" y="3890"/>
                        </a:cubicBezTo>
                        <a:cubicBezTo>
                          <a:pt x="1328" y="4106"/>
                          <a:pt x="2987" y="4907"/>
                          <a:pt x="3732" y="7437"/>
                        </a:cubicBezTo>
                        <a:cubicBezTo>
                          <a:pt x="5074" y="11987"/>
                          <a:pt x="4769" y="16322"/>
                          <a:pt x="4769" y="16322"/>
                        </a:cubicBezTo>
                        <a:lnTo>
                          <a:pt x="9220" y="16322"/>
                        </a:lnTo>
                        <a:cubicBezTo>
                          <a:pt x="9220" y="16322"/>
                          <a:pt x="8789" y="4642"/>
                          <a:pt x="14389" y="4324"/>
                        </a:cubicBezTo>
                        <a:cubicBezTo>
                          <a:pt x="13015" y="3215"/>
                          <a:pt x="11382" y="2427"/>
                          <a:pt x="9448" y="2202"/>
                        </a:cubicBezTo>
                        <a:cubicBezTo>
                          <a:pt x="9120" y="2165"/>
                          <a:pt x="8799" y="2136"/>
                          <a:pt x="8481" y="2116"/>
                        </a:cubicBezTo>
                        <a:cubicBezTo>
                          <a:pt x="8094" y="1520"/>
                          <a:pt x="7024" y="1"/>
                          <a:pt x="6216" y="1"/>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8"/>
                  <p:cNvSpPr/>
                  <p:nvPr/>
                </p:nvSpPr>
                <p:spPr>
                  <a:xfrm>
                    <a:off x="4646051" y="2526519"/>
                    <a:ext cx="9390" cy="43740"/>
                  </a:xfrm>
                  <a:custGeom>
                    <a:avLst/>
                    <a:gdLst/>
                    <a:ahLst/>
                    <a:cxnLst/>
                    <a:rect l="l" t="t" r="r" b="b"/>
                    <a:pathLst>
                      <a:path w="114" h="531" extrusionOk="0">
                        <a:moveTo>
                          <a:pt x="57" y="1"/>
                        </a:moveTo>
                        <a:cubicBezTo>
                          <a:pt x="29" y="1"/>
                          <a:pt x="0" y="19"/>
                          <a:pt x="0" y="55"/>
                        </a:cubicBezTo>
                        <a:lnTo>
                          <a:pt x="0" y="475"/>
                        </a:lnTo>
                        <a:cubicBezTo>
                          <a:pt x="0" y="512"/>
                          <a:pt x="29" y="530"/>
                          <a:pt x="57" y="530"/>
                        </a:cubicBezTo>
                        <a:cubicBezTo>
                          <a:pt x="85" y="530"/>
                          <a:pt x="113" y="512"/>
                          <a:pt x="113" y="475"/>
                        </a:cubicBezTo>
                        <a:lnTo>
                          <a:pt x="113" y="55"/>
                        </a:lnTo>
                        <a:cubicBezTo>
                          <a:pt x="113" y="19"/>
                          <a:pt x="85" y="1"/>
                          <a:pt x="57" y="1"/>
                        </a:cubicBezTo>
                        <a:close/>
                      </a:path>
                    </a:pathLst>
                  </a:custGeom>
                  <a:solidFill>
                    <a:srgbClr val="F9B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8"/>
                  <p:cNvSpPr/>
                  <p:nvPr/>
                </p:nvSpPr>
                <p:spPr>
                  <a:xfrm>
                    <a:off x="4683695" y="2551643"/>
                    <a:ext cx="9390" cy="56425"/>
                  </a:xfrm>
                  <a:custGeom>
                    <a:avLst/>
                    <a:gdLst/>
                    <a:ahLst/>
                    <a:cxnLst/>
                    <a:rect l="l" t="t" r="r" b="b"/>
                    <a:pathLst>
                      <a:path w="114" h="685" extrusionOk="0">
                        <a:moveTo>
                          <a:pt x="57" y="1"/>
                        </a:moveTo>
                        <a:cubicBezTo>
                          <a:pt x="29" y="1"/>
                          <a:pt x="0" y="20"/>
                          <a:pt x="0" y="58"/>
                        </a:cubicBezTo>
                        <a:lnTo>
                          <a:pt x="0" y="627"/>
                        </a:lnTo>
                        <a:cubicBezTo>
                          <a:pt x="0" y="665"/>
                          <a:pt x="29" y="684"/>
                          <a:pt x="57" y="684"/>
                        </a:cubicBezTo>
                        <a:cubicBezTo>
                          <a:pt x="85" y="684"/>
                          <a:pt x="113" y="665"/>
                          <a:pt x="113" y="627"/>
                        </a:cubicBezTo>
                        <a:lnTo>
                          <a:pt x="113" y="58"/>
                        </a:lnTo>
                        <a:cubicBezTo>
                          <a:pt x="113" y="20"/>
                          <a:pt x="85" y="1"/>
                          <a:pt x="57" y="1"/>
                        </a:cubicBezTo>
                        <a:close/>
                      </a:path>
                    </a:pathLst>
                  </a:custGeom>
                  <a:solidFill>
                    <a:srgbClr val="F9B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8"/>
                  <p:cNvSpPr/>
                  <p:nvPr/>
                </p:nvSpPr>
                <p:spPr>
                  <a:xfrm>
                    <a:off x="4981800" y="2495135"/>
                    <a:ext cx="9390" cy="78336"/>
                  </a:xfrm>
                  <a:custGeom>
                    <a:avLst/>
                    <a:gdLst/>
                    <a:ahLst/>
                    <a:cxnLst/>
                    <a:rect l="l" t="t" r="r" b="b"/>
                    <a:pathLst>
                      <a:path w="114" h="951" extrusionOk="0">
                        <a:moveTo>
                          <a:pt x="57" y="0"/>
                        </a:moveTo>
                        <a:cubicBezTo>
                          <a:pt x="29" y="0"/>
                          <a:pt x="1" y="19"/>
                          <a:pt x="1" y="55"/>
                        </a:cubicBezTo>
                        <a:lnTo>
                          <a:pt x="1" y="896"/>
                        </a:lnTo>
                        <a:cubicBezTo>
                          <a:pt x="1" y="933"/>
                          <a:pt x="29" y="951"/>
                          <a:pt x="57" y="951"/>
                        </a:cubicBezTo>
                        <a:cubicBezTo>
                          <a:pt x="85" y="951"/>
                          <a:pt x="114" y="933"/>
                          <a:pt x="114" y="896"/>
                        </a:cubicBezTo>
                        <a:lnTo>
                          <a:pt x="114" y="55"/>
                        </a:lnTo>
                        <a:cubicBezTo>
                          <a:pt x="114" y="19"/>
                          <a:pt x="85" y="0"/>
                          <a:pt x="57" y="0"/>
                        </a:cubicBezTo>
                        <a:close/>
                      </a:path>
                    </a:pathLst>
                  </a:custGeom>
                  <a:solidFill>
                    <a:srgbClr val="F9B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8"/>
                  <p:cNvSpPr/>
                  <p:nvPr/>
                </p:nvSpPr>
                <p:spPr>
                  <a:xfrm>
                    <a:off x="5022739" y="2545382"/>
                    <a:ext cx="9390" cy="49918"/>
                  </a:xfrm>
                  <a:custGeom>
                    <a:avLst/>
                    <a:gdLst/>
                    <a:ahLst/>
                    <a:cxnLst/>
                    <a:rect l="l" t="t" r="r" b="b"/>
                    <a:pathLst>
                      <a:path w="114" h="606" extrusionOk="0">
                        <a:moveTo>
                          <a:pt x="57" y="1"/>
                        </a:moveTo>
                        <a:cubicBezTo>
                          <a:pt x="29" y="1"/>
                          <a:pt x="0" y="20"/>
                          <a:pt x="0" y="58"/>
                        </a:cubicBezTo>
                        <a:lnTo>
                          <a:pt x="0" y="551"/>
                        </a:lnTo>
                        <a:cubicBezTo>
                          <a:pt x="0" y="588"/>
                          <a:pt x="29" y="606"/>
                          <a:pt x="57" y="606"/>
                        </a:cubicBezTo>
                        <a:cubicBezTo>
                          <a:pt x="85" y="606"/>
                          <a:pt x="113" y="588"/>
                          <a:pt x="113" y="551"/>
                        </a:cubicBezTo>
                        <a:lnTo>
                          <a:pt x="113" y="58"/>
                        </a:lnTo>
                        <a:cubicBezTo>
                          <a:pt x="113" y="20"/>
                          <a:pt x="85" y="1"/>
                          <a:pt x="57" y="1"/>
                        </a:cubicBezTo>
                        <a:close/>
                      </a:path>
                    </a:pathLst>
                  </a:custGeom>
                  <a:solidFill>
                    <a:srgbClr val="F9B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8"/>
                  <p:cNvSpPr/>
                  <p:nvPr/>
                </p:nvSpPr>
                <p:spPr>
                  <a:xfrm>
                    <a:off x="4854700" y="2759056"/>
                    <a:ext cx="11862" cy="71911"/>
                  </a:xfrm>
                  <a:custGeom>
                    <a:avLst/>
                    <a:gdLst/>
                    <a:ahLst/>
                    <a:cxnLst/>
                    <a:rect l="l" t="t" r="r" b="b"/>
                    <a:pathLst>
                      <a:path w="144" h="873" extrusionOk="0">
                        <a:moveTo>
                          <a:pt x="54" y="0"/>
                        </a:moveTo>
                        <a:cubicBezTo>
                          <a:pt x="27" y="0"/>
                          <a:pt x="1" y="17"/>
                          <a:pt x="4" y="53"/>
                        </a:cubicBezTo>
                        <a:cubicBezTo>
                          <a:pt x="27" y="308"/>
                          <a:pt x="31" y="563"/>
                          <a:pt x="17" y="819"/>
                        </a:cubicBezTo>
                        <a:cubicBezTo>
                          <a:pt x="15" y="855"/>
                          <a:pt x="43" y="873"/>
                          <a:pt x="71" y="873"/>
                        </a:cubicBezTo>
                        <a:cubicBezTo>
                          <a:pt x="99" y="873"/>
                          <a:pt x="128" y="855"/>
                          <a:pt x="130" y="819"/>
                        </a:cubicBezTo>
                        <a:cubicBezTo>
                          <a:pt x="143" y="563"/>
                          <a:pt x="140" y="308"/>
                          <a:pt x="116" y="53"/>
                        </a:cubicBezTo>
                        <a:cubicBezTo>
                          <a:pt x="113" y="18"/>
                          <a:pt x="83" y="0"/>
                          <a:pt x="54" y="0"/>
                        </a:cubicBezTo>
                        <a:close/>
                      </a:path>
                    </a:pathLst>
                  </a:custGeom>
                  <a:solidFill>
                    <a:srgbClr val="F9B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8"/>
                  <p:cNvSpPr/>
                  <p:nvPr/>
                </p:nvSpPr>
                <p:spPr>
                  <a:xfrm>
                    <a:off x="4890696" y="2778001"/>
                    <a:ext cx="13509" cy="56260"/>
                  </a:xfrm>
                  <a:custGeom>
                    <a:avLst/>
                    <a:gdLst/>
                    <a:ahLst/>
                    <a:cxnLst/>
                    <a:rect l="l" t="t" r="r" b="b"/>
                    <a:pathLst>
                      <a:path w="164" h="683" extrusionOk="0">
                        <a:moveTo>
                          <a:pt x="55" y="0"/>
                        </a:moveTo>
                        <a:cubicBezTo>
                          <a:pt x="27" y="0"/>
                          <a:pt x="1" y="19"/>
                          <a:pt x="4" y="55"/>
                        </a:cubicBezTo>
                        <a:cubicBezTo>
                          <a:pt x="17" y="248"/>
                          <a:pt x="34" y="436"/>
                          <a:pt x="47" y="628"/>
                        </a:cubicBezTo>
                        <a:cubicBezTo>
                          <a:pt x="51" y="664"/>
                          <a:pt x="80" y="683"/>
                          <a:pt x="109" y="683"/>
                        </a:cubicBezTo>
                        <a:cubicBezTo>
                          <a:pt x="137" y="683"/>
                          <a:pt x="163" y="664"/>
                          <a:pt x="160" y="628"/>
                        </a:cubicBezTo>
                        <a:cubicBezTo>
                          <a:pt x="147" y="436"/>
                          <a:pt x="130" y="248"/>
                          <a:pt x="117" y="55"/>
                        </a:cubicBezTo>
                        <a:cubicBezTo>
                          <a:pt x="113" y="19"/>
                          <a:pt x="84" y="0"/>
                          <a:pt x="55" y="0"/>
                        </a:cubicBezTo>
                        <a:close/>
                      </a:path>
                    </a:pathLst>
                  </a:custGeom>
                  <a:solidFill>
                    <a:srgbClr val="F9B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8"/>
                  <p:cNvSpPr/>
                  <p:nvPr/>
                </p:nvSpPr>
                <p:spPr>
                  <a:xfrm>
                    <a:off x="4924798" y="2831461"/>
                    <a:ext cx="13180" cy="43740"/>
                  </a:xfrm>
                  <a:custGeom>
                    <a:avLst/>
                    <a:gdLst/>
                    <a:ahLst/>
                    <a:cxnLst/>
                    <a:rect l="l" t="t" r="r" b="b"/>
                    <a:pathLst>
                      <a:path w="160" h="531" extrusionOk="0">
                        <a:moveTo>
                          <a:pt x="105" y="1"/>
                        </a:moveTo>
                        <a:cubicBezTo>
                          <a:pt x="77" y="1"/>
                          <a:pt x="47" y="19"/>
                          <a:pt x="44" y="56"/>
                        </a:cubicBezTo>
                        <a:cubicBezTo>
                          <a:pt x="31" y="195"/>
                          <a:pt x="17" y="334"/>
                          <a:pt x="5" y="476"/>
                        </a:cubicBezTo>
                        <a:cubicBezTo>
                          <a:pt x="1" y="512"/>
                          <a:pt x="28" y="530"/>
                          <a:pt x="57" y="530"/>
                        </a:cubicBezTo>
                        <a:cubicBezTo>
                          <a:pt x="86" y="530"/>
                          <a:pt x="117" y="512"/>
                          <a:pt x="120" y="476"/>
                        </a:cubicBezTo>
                        <a:cubicBezTo>
                          <a:pt x="133" y="334"/>
                          <a:pt x="147" y="195"/>
                          <a:pt x="156" y="56"/>
                        </a:cubicBezTo>
                        <a:cubicBezTo>
                          <a:pt x="160" y="19"/>
                          <a:pt x="133" y="1"/>
                          <a:pt x="105" y="1"/>
                        </a:cubicBezTo>
                        <a:close/>
                      </a:path>
                    </a:pathLst>
                  </a:custGeom>
                  <a:solidFill>
                    <a:srgbClr val="F9B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8"/>
                  <p:cNvSpPr/>
                  <p:nvPr/>
                </p:nvSpPr>
                <p:spPr>
                  <a:xfrm>
                    <a:off x="4730483" y="3302794"/>
                    <a:ext cx="14086" cy="59638"/>
                  </a:xfrm>
                  <a:custGeom>
                    <a:avLst/>
                    <a:gdLst/>
                    <a:ahLst/>
                    <a:cxnLst/>
                    <a:rect l="l" t="t" r="r" b="b"/>
                    <a:pathLst>
                      <a:path w="171" h="724" extrusionOk="0">
                        <a:moveTo>
                          <a:pt x="93" y="1"/>
                        </a:moveTo>
                        <a:cubicBezTo>
                          <a:pt x="65" y="1"/>
                          <a:pt x="38" y="19"/>
                          <a:pt x="42" y="56"/>
                        </a:cubicBezTo>
                        <a:cubicBezTo>
                          <a:pt x="55" y="258"/>
                          <a:pt x="45" y="453"/>
                          <a:pt x="9" y="652"/>
                        </a:cubicBezTo>
                        <a:cubicBezTo>
                          <a:pt x="1" y="695"/>
                          <a:pt x="37" y="723"/>
                          <a:pt x="70" y="723"/>
                        </a:cubicBezTo>
                        <a:cubicBezTo>
                          <a:pt x="92" y="723"/>
                          <a:pt x="113" y="711"/>
                          <a:pt x="118" y="681"/>
                        </a:cubicBezTo>
                        <a:cubicBezTo>
                          <a:pt x="158" y="476"/>
                          <a:pt x="171" y="267"/>
                          <a:pt x="154" y="56"/>
                        </a:cubicBezTo>
                        <a:cubicBezTo>
                          <a:pt x="151" y="19"/>
                          <a:pt x="121" y="1"/>
                          <a:pt x="93" y="1"/>
                        </a:cubicBezTo>
                        <a:close/>
                      </a:path>
                    </a:pathLst>
                  </a:custGeom>
                  <a:solidFill>
                    <a:srgbClr val="F9B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8"/>
                  <p:cNvSpPr/>
                  <p:nvPr/>
                </p:nvSpPr>
                <p:spPr>
                  <a:xfrm>
                    <a:off x="4756183" y="3271493"/>
                    <a:ext cx="13509" cy="53377"/>
                  </a:xfrm>
                  <a:custGeom>
                    <a:avLst/>
                    <a:gdLst/>
                    <a:ahLst/>
                    <a:cxnLst/>
                    <a:rect l="l" t="t" r="r" b="b"/>
                    <a:pathLst>
                      <a:path w="164" h="648" extrusionOk="0">
                        <a:moveTo>
                          <a:pt x="83" y="0"/>
                        </a:moveTo>
                        <a:cubicBezTo>
                          <a:pt x="54" y="0"/>
                          <a:pt x="28" y="18"/>
                          <a:pt x="31" y="54"/>
                        </a:cubicBezTo>
                        <a:cubicBezTo>
                          <a:pt x="48" y="230"/>
                          <a:pt x="45" y="402"/>
                          <a:pt x="8" y="575"/>
                        </a:cubicBezTo>
                        <a:cubicBezTo>
                          <a:pt x="0" y="619"/>
                          <a:pt x="37" y="647"/>
                          <a:pt x="71" y="647"/>
                        </a:cubicBezTo>
                        <a:cubicBezTo>
                          <a:pt x="93" y="647"/>
                          <a:pt x="114" y="635"/>
                          <a:pt x="120" y="607"/>
                        </a:cubicBezTo>
                        <a:cubicBezTo>
                          <a:pt x="154" y="422"/>
                          <a:pt x="164" y="240"/>
                          <a:pt x="144" y="54"/>
                        </a:cubicBezTo>
                        <a:cubicBezTo>
                          <a:pt x="141" y="18"/>
                          <a:pt x="111" y="0"/>
                          <a:pt x="83" y="0"/>
                        </a:cubicBezTo>
                        <a:close/>
                      </a:path>
                    </a:pathLst>
                  </a:custGeom>
                  <a:solidFill>
                    <a:srgbClr val="F9B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8"/>
                  <p:cNvSpPr/>
                  <p:nvPr/>
                </p:nvSpPr>
                <p:spPr>
                  <a:xfrm>
                    <a:off x="4787896" y="3302794"/>
                    <a:ext cx="15898" cy="72158"/>
                  </a:xfrm>
                  <a:custGeom>
                    <a:avLst/>
                    <a:gdLst/>
                    <a:ahLst/>
                    <a:cxnLst/>
                    <a:rect l="l" t="t" r="r" b="b"/>
                    <a:pathLst>
                      <a:path w="193" h="876" extrusionOk="0">
                        <a:moveTo>
                          <a:pt x="136" y="1"/>
                        </a:moveTo>
                        <a:cubicBezTo>
                          <a:pt x="107" y="1"/>
                          <a:pt x="77" y="19"/>
                          <a:pt x="73" y="56"/>
                        </a:cubicBezTo>
                        <a:cubicBezTo>
                          <a:pt x="50" y="310"/>
                          <a:pt x="27" y="565"/>
                          <a:pt x="4" y="820"/>
                        </a:cubicBezTo>
                        <a:cubicBezTo>
                          <a:pt x="1" y="857"/>
                          <a:pt x="27" y="875"/>
                          <a:pt x="55" y="875"/>
                        </a:cubicBezTo>
                        <a:cubicBezTo>
                          <a:pt x="83" y="875"/>
                          <a:pt x="113" y="857"/>
                          <a:pt x="117" y="820"/>
                        </a:cubicBezTo>
                        <a:cubicBezTo>
                          <a:pt x="140" y="565"/>
                          <a:pt x="163" y="310"/>
                          <a:pt x="189" y="56"/>
                        </a:cubicBezTo>
                        <a:cubicBezTo>
                          <a:pt x="193" y="19"/>
                          <a:pt x="165" y="1"/>
                          <a:pt x="136" y="1"/>
                        </a:cubicBezTo>
                        <a:close/>
                      </a:path>
                    </a:pathLst>
                  </a:custGeom>
                  <a:solidFill>
                    <a:srgbClr val="F9B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8"/>
                  <p:cNvSpPr/>
                  <p:nvPr/>
                </p:nvSpPr>
                <p:spPr>
                  <a:xfrm>
                    <a:off x="3272662" y="3648592"/>
                    <a:ext cx="2720434" cy="1780976"/>
                  </a:xfrm>
                  <a:custGeom>
                    <a:avLst/>
                    <a:gdLst/>
                    <a:ahLst/>
                    <a:cxnLst/>
                    <a:rect l="l" t="t" r="r" b="b"/>
                    <a:pathLst>
                      <a:path w="33026" h="21621" extrusionOk="0">
                        <a:moveTo>
                          <a:pt x="33026" y="0"/>
                        </a:moveTo>
                        <a:lnTo>
                          <a:pt x="33026" y="0"/>
                        </a:lnTo>
                        <a:cubicBezTo>
                          <a:pt x="32992" y="6"/>
                          <a:pt x="32960" y="10"/>
                          <a:pt x="32926" y="14"/>
                        </a:cubicBezTo>
                        <a:cubicBezTo>
                          <a:pt x="32549" y="63"/>
                          <a:pt x="32174" y="110"/>
                          <a:pt x="31797" y="156"/>
                        </a:cubicBezTo>
                        <a:cubicBezTo>
                          <a:pt x="30860" y="275"/>
                          <a:pt x="29926" y="388"/>
                          <a:pt x="28989" y="500"/>
                        </a:cubicBezTo>
                        <a:cubicBezTo>
                          <a:pt x="27999" y="619"/>
                          <a:pt x="27008" y="732"/>
                          <a:pt x="26018" y="845"/>
                        </a:cubicBezTo>
                        <a:cubicBezTo>
                          <a:pt x="25823" y="865"/>
                          <a:pt x="25628" y="888"/>
                          <a:pt x="25436" y="911"/>
                        </a:cubicBezTo>
                        <a:cubicBezTo>
                          <a:pt x="25290" y="928"/>
                          <a:pt x="25141" y="944"/>
                          <a:pt x="24995" y="960"/>
                        </a:cubicBezTo>
                        <a:cubicBezTo>
                          <a:pt x="24833" y="980"/>
                          <a:pt x="24671" y="997"/>
                          <a:pt x="24508" y="1013"/>
                        </a:cubicBezTo>
                        <a:cubicBezTo>
                          <a:pt x="24442" y="1024"/>
                          <a:pt x="24376" y="1030"/>
                          <a:pt x="24309" y="1036"/>
                        </a:cubicBezTo>
                        <a:cubicBezTo>
                          <a:pt x="24154" y="1053"/>
                          <a:pt x="23999" y="1070"/>
                          <a:pt x="23846" y="1090"/>
                        </a:cubicBezTo>
                        <a:cubicBezTo>
                          <a:pt x="23267" y="1152"/>
                          <a:pt x="22694" y="1215"/>
                          <a:pt x="22118" y="1272"/>
                        </a:cubicBezTo>
                        <a:cubicBezTo>
                          <a:pt x="22058" y="1278"/>
                          <a:pt x="21998" y="1285"/>
                          <a:pt x="21942" y="1292"/>
                        </a:cubicBezTo>
                        <a:cubicBezTo>
                          <a:pt x="21839" y="1302"/>
                          <a:pt x="21737" y="1311"/>
                          <a:pt x="21634" y="1322"/>
                        </a:cubicBezTo>
                        <a:cubicBezTo>
                          <a:pt x="20608" y="1427"/>
                          <a:pt x="19578" y="1520"/>
                          <a:pt x="18548" y="1593"/>
                        </a:cubicBezTo>
                        <a:cubicBezTo>
                          <a:pt x="18385" y="1603"/>
                          <a:pt x="18226" y="1616"/>
                          <a:pt x="18064" y="1626"/>
                        </a:cubicBezTo>
                        <a:cubicBezTo>
                          <a:pt x="17359" y="1672"/>
                          <a:pt x="16654" y="1709"/>
                          <a:pt x="15949" y="1729"/>
                        </a:cubicBezTo>
                        <a:cubicBezTo>
                          <a:pt x="15852" y="1732"/>
                          <a:pt x="15756" y="1735"/>
                          <a:pt x="15657" y="1739"/>
                        </a:cubicBezTo>
                        <a:cubicBezTo>
                          <a:pt x="15498" y="1742"/>
                          <a:pt x="15336" y="1749"/>
                          <a:pt x="15177" y="1749"/>
                        </a:cubicBezTo>
                        <a:cubicBezTo>
                          <a:pt x="15004" y="1752"/>
                          <a:pt x="14836" y="1755"/>
                          <a:pt x="14664" y="1755"/>
                        </a:cubicBezTo>
                        <a:cubicBezTo>
                          <a:pt x="14540" y="1756"/>
                          <a:pt x="14416" y="1757"/>
                          <a:pt x="14292" y="1757"/>
                        </a:cubicBezTo>
                        <a:cubicBezTo>
                          <a:pt x="13817" y="1757"/>
                          <a:pt x="13342" y="1746"/>
                          <a:pt x="12869" y="1725"/>
                        </a:cubicBezTo>
                        <a:cubicBezTo>
                          <a:pt x="12716" y="1722"/>
                          <a:pt x="12567" y="1715"/>
                          <a:pt x="12418" y="1706"/>
                        </a:cubicBezTo>
                        <a:cubicBezTo>
                          <a:pt x="11729" y="1672"/>
                          <a:pt x="11047" y="1620"/>
                          <a:pt x="10366" y="1553"/>
                        </a:cubicBezTo>
                        <a:cubicBezTo>
                          <a:pt x="10213" y="1536"/>
                          <a:pt x="10064" y="1524"/>
                          <a:pt x="9912" y="1504"/>
                        </a:cubicBezTo>
                        <a:cubicBezTo>
                          <a:pt x="9455" y="1457"/>
                          <a:pt x="8998" y="1401"/>
                          <a:pt x="8544" y="1338"/>
                        </a:cubicBezTo>
                        <a:cubicBezTo>
                          <a:pt x="8428" y="1325"/>
                          <a:pt x="8315" y="1308"/>
                          <a:pt x="8200" y="1292"/>
                        </a:cubicBezTo>
                        <a:cubicBezTo>
                          <a:pt x="8093" y="1275"/>
                          <a:pt x="7988" y="1262"/>
                          <a:pt x="7882" y="1245"/>
                        </a:cubicBezTo>
                        <a:cubicBezTo>
                          <a:pt x="7709" y="1222"/>
                          <a:pt x="7537" y="1195"/>
                          <a:pt x="7365" y="1169"/>
                        </a:cubicBezTo>
                        <a:cubicBezTo>
                          <a:pt x="7213" y="1146"/>
                          <a:pt x="7063" y="1123"/>
                          <a:pt x="6912" y="1096"/>
                        </a:cubicBezTo>
                        <a:cubicBezTo>
                          <a:pt x="6458" y="1024"/>
                          <a:pt x="6004" y="947"/>
                          <a:pt x="5550" y="865"/>
                        </a:cubicBezTo>
                        <a:cubicBezTo>
                          <a:pt x="5391" y="835"/>
                          <a:pt x="5232" y="808"/>
                          <a:pt x="5070" y="775"/>
                        </a:cubicBezTo>
                        <a:cubicBezTo>
                          <a:pt x="5037" y="772"/>
                          <a:pt x="5007" y="765"/>
                          <a:pt x="4974" y="758"/>
                        </a:cubicBezTo>
                        <a:cubicBezTo>
                          <a:pt x="4703" y="709"/>
                          <a:pt x="4249" y="553"/>
                          <a:pt x="3818" y="448"/>
                        </a:cubicBezTo>
                        <a:cubicBezTo>
                          <a:pt x="3792" y="440"/>
                          <a:pt x="3769" y="437"/>
                          <a:pt x="3742" y="431"/>
                        </a:cubicBezTo>
                        <a:cubicBezTo>
                          <a:pt x="3606" y="401"/>
                          <a:pt x="3477" y="374"/>
                          <a:pt x="3355" y="361"/>
                        </a:cubicBezTo>
                        <a:cubicBezTo>
                          <a:pt x="3290" y="354"/>
                          <a:pt x="3227" y="350"/>
                          <a:pt x="3169" y="350"/>
                        </a:cubicBezTo>
                        <a:cubicBezTo>
                          <a:pt x="3090" y="350"/>
                          <a:pt x="3018" y="357"/>
                          <a:pt x="2958" y="374"/>
                        </a:cubicBezTo>
                        <a:cubicBezTo>
                          <a:pt x="2921" y="384"/>
                          <a:pt x="2885" y="397"/>
                          <a:pt x="2851" y="421"/>
                        </a:cubicBezTo>
                        <a:lnTo>
                          <a:pt x="2848" y="421"/>
                        </a:lnTo>
                        <a:cubicBezTo>
                          <a:pt x="2156" y="828"/>
                          <a:pt x="1990" y="3242"/>
                          <a:pt x="1874" y="3948"/>
                        </a:cubicBezTo>
                        <a:cubicBezTo>
                          <a:pt x="1822" y="4242"/>
                          <a:pt x="1775" y="4550"/>
                          <a:pt x="1874" y="4835"/>
                        </a:cubicBezTo>
                        <a:cubicBezTo>
                          <a:pt x="1957" y="5073"/>
                          <a:pt x="2116" y="5269"/>
                          <a:pt x="2319" y="5424"/>
                        </a:cubicBezTo>
                        <a:cubicBezTo>
                          <a:pt x="2454" y="5530"/>
                          <a:pt x="2603" y="5620"/>
                          <a:pt x="2762" y="5693"/>
                        </a:cubicBezTo>
                        <a:cubicBezTo>
                          <a:pt x="2980" y="5795"/>
                          <a:pt x="3207" y="5874"/>
                          <a:pt x="3413" y="5934"/>
                        </a:cubicBezTo>
                        <a:lnTo>
                          <a:pt x="3413" y="5934"/>
                        </a:lnTo>
                        <a:cubicBezTo>
                          <a:pt x="3401" y="5931"/>
                          <a:pt x="3388" y="5929"/>
                          <a:pt x="3374" y="5929"/>
                        </a:cubicBezTo>
                        <a:cubicBezTo>
                          <a:pt x="3235" y="5929"/>
                          <a:pt x="3009" y="6097"/>
                          <a:pt x="2765" y="6322"/>
                        </a:cubicBezTo>
                        <a:cubicBezTo>
                          <a:pt x="2620" y="6454"/>
                          <a:pt x="2467" y="6610"/>
                          <a:pt x="2328" y="6759"/>
                        </a:cubicBezTo>
                        <a:cubicBezTo>
                          <a:pt x="2080" y="7027"/>
                          <a:pt x="1871" y="7282"/>
                          <a:pt x="1802" y="7378"/>
                        </a:cubicBezTo>
                        <a:cubicBezTo>
                          <a:pt x="1027" y="8487"/>
                          <a:pt x="1150" y="9676"/>
                          <a:pt x="1504" y="10908"/>
                        </a:cubicBezTo>
                        <a:cubicBezTo>
                          <a:pt x="1951" y="12468"/>
                          <a:pt x="2606" y="14286"/>
                          <a:pt x="2478" y="15932"/>
                        </a:cubicBezTo>
                        <a:cubicBezTo>
                          <a:pt x="2368" y="17276"/>
                          <a:pt x="0" y="19647"/>
                          <a:pt x="2113" y="21058"/>
                        </a:cubicBezTo>
                        <a:cubicBezTo>
                          <a:pt x="2299" y="21180"/>
                          <a:pt x="2656" y="21280"/>
                          <a:pt x="3159" y="21359"/>
                        </a:cubicBezTo>
                        <a:cubicBezTo>
                          <a:pt x="3404" y="21399"/>
                          <a:pt x="3682" y="21432"/>
                          <a:pt x="3991" y="21462"/>
                        </a:cubicBezTo>
                        <a:cubicBezTo>
                          <a:pt x="4325" y="21495"/>
                          <a:pt x="4696" y="21521"/>
                          <a:pt x="5100" y="21541"/>
                        </a:cubicBezTo>
                        <a:cubicBezTo>
                          <a:pt x="5269" y="21551"/>
                          <a:pt x="5441" y="21561"/>
                          <a:pt x="5623" y="21568"/>
                        </a:cubicBezTo>
                        <a:cubicBezTo>
                          <a:pt x="6495" y="21605"/>
                          <a:pt x="7485" y="21621"/>
                          <a:pt x="8557" y="21621"/>
                        </a:cubicBezTo>
                        <a:cubicBezTo>
                          <a:pt x="8653" y="21621"/>
                          <a:pt x="8751" y="21621"/>
                          <a:pt x="8848" y="21621"/>
                        </a:cubicBezTo>
                        <a:cubicBezTo>
                          <a:pt x="9018" y="21621"/>
                          <a:pt x="9189" y="21621"/>
                          <a:pt x="9365" y="21617"/>
                        </a:cubicBezTo>
                        <a:cubicBezTo>
                          <a:pt x="9921" y="21617"/>
                          <a:pt x="10494" y="21611"/>
                          <a:pt x="11081" y="21601"/>
                        </a:cubicBezTo>
                        <a:cubicBezTo>
                          <a:pt x="11935" y="21588"/>
                          <a:pt x="12816" y="21564"/>
                          <a:pt x="13710" y="21541"/>
                        </a:cubicBezTo>
                        <a:cubicBezTo>
                          <a:pt x="13915" y="21535"/>
                          <a:pt x="14121" y="21528"/>
                          <a:pt x="14326" y="21521"/>
                        </a:cubicBezTo>
                        <a:cubicBezTo>
                          <a:pt x="14842" y="21505"/>
                          <a:pt x="15365" y="21489"/>
                          <a:pt x="15882" y="21469"/>
                        </a:cubicBezTo>
                        <a:cubicBezTo>
                          <a:pt x="16058" y="21462"/>
                          <a:pt x="16230" y="21455"/>
                          <a:pt x="16402" y="21449"/>
                        </a:cubicBezTo>
                        <a:cubicBezTo>
                          <a:pt x="17273" y="21416"/>
                          <a:pt x="18144" y="21379"/>
                          <a:pt x="18992" y="21339"/>
                        </a:cubicBezTo>
                        <a:cubicBezTo>
                          <a:pt x="19171" y="21333"/>
                          <a:pt x="19346" y="21323"/>
                          <a:pt x="19521" y="21316"/>
                        </a:cubicBezTo>
                        <a:cubicBezTo>
                          <a:pt x="20465" y="21270"/>
                          <a:pt x="21382" y="21223"/>
                          <a:pt x="22253" y="21177"/>
                        </a:cubicBezTo>
                        <a:cubicBezTo>
                          <a:pt x="22446" y="21171"/>
                          <a:pt x="22634" y="21157"/>
                          <a:pt x="22823" y="21147"/>
                        </a:cubicBezTo>
                        <a:cubicBezTo>
                          <a:pt x="23499" y="21111"/>
                          <a:pt x="24138" y="21075"/>
                          <a:pt x="24737" y="21041"/>
                        </a:cubicBezTo>
                        <a:cubicBezTo>
                          <a:pt x="24896" y="21032"/>
                          <a:pt x="25052" y="21021"/>
                          <a:pt x="25200" y="21012"/>
                        </a:cubicBezTo>
                        <a:cubicBezTo>
                          <a:pt x="25572" y="20992"/>
                          <a:pt x="25923" y="20968"/>
                          <a:pt x="26250" y="20948"/>
                        </a:cubicBezTo>
                        <a:cubicBezTo>
                          <a:pt x="26333" y="20942"/>
                          <a:pt x="26412" y="20936"/>
                          <a:pt x="26492" y="20932"/>
                        </a:cubicBezTo>
                        <a:cubicBezTo>
                          <a:pt x="26545" y="20928"/>
                          <a:pt x="26598" y="20925"/>
                          <a:pt x="26648" y="20922"/>
                        </a:cubicBezTo>
                        <a:cubicBezTo>
                          <a:pt x="26753" y="20916"/>
                          <a:pt x="26853" y="20909"/>
                          <a:pt x="26949" y="20902"/>
                        </a:cubicBezTo>
                        <a:cubicBezTo>
                          <a:pt x="28340" y="20813"/>
                          <a:pt x="29201" y="20750"/>
                          <a:pt x="29247" y="20737"/>
                        </a:cubicBezTo>
                        <a:cubicBezTo>
                          <a:pt x="29290" y="20727"/>
                          <a:pt x="29413" y="20187"/>
                          <a:pt x="29595" y="19293"/>
                        </a:cubicBezTo>
                        <a:cubicBezTo>
                          <a:pt x="29611" y="19213"/>
                          <a:pt x="29625" y="19131"/>
                          <a:pt x="29641" y="19048"/>
                        </a:cubicBezTo>
                        <a:cubicBezTo>
                          <a:pt x="29734" y="18584"/>
                          <a:pt x="29840" y="18038"/>
                          <a:pt x="29952" y="17431"/>
                        </a:cubicBezTo>
                        <a:cubicBezTo>
                          <a:pt x="29963" y="17392"/>
                          <a:pt x="29969" y="17349"/>
                          <a:pt x="29976" y="17309"/>
                        </a:cubicBezTo>
                        <a:cubicBezTo>
                          <a:pt x="30005" y="17160"/>
                          <a:pt x="30032" y="17008"/>
                          <a:pt x="30062" y="16852"/>
                        </a:cubicBezTo>
                        <a:cubicBezTo>
                          <a:pt x="30079" y="16773"/>
                          <a:pt x="30091" y="16693"/>
                          <a:pt x="30105" y="16614"/>
                        </a:cubicBezTo>
                        <a:cubicBezTo>
                          <a:pt x="30204" y="16094"/>
                          <a:pt x="30303" y="15538"/>
                          <a:pt x="30409" y="14958"/>
                        </a:cubicBezTo>
                        <a:cubicBezTo>
                          <a:pt x="30423" y="14882"/>
                          <a:pt x="30439" y="14802"/>
                          <a:pt x="30453" y="14723"/>
                        </a:cubicBezTo>
                        <a:cubicBezTo>
                          <a:pt x="30536" y="14266"/>
                          <a:pt x="30621" y="13792"/>
                          <a:pt x="30707" y="13312"/>
                        </a:cubicBezTo>
                        <a:cubicBezTo>
                          <a:pt x="30751" y="13064"/>
                          <a:pt x="30797" y="12812"/>
                          <a:pt x="30840" y="12557"/>
                        </a:cubicBezTo>
                        <a:cubicBezTo>
                          <a:pt x="30857" y="12478"/>
                          <a:pt x="30870" y="12395"/>
                          <a:pt x="30883" y="12316"/>
                        </a:cubicBezTo>
                        <a:cubicBezTo>
                          <a:pt x="30996" y="11683"/>
                          <a:pt x="31112" y="11041"/>
                          <a:pt x="31224" y="10398"/>
                        </a:cubicBezTo>
                        <a:cubicBezTo>
                          <a:pt x="31237" y="10315"/>
                          <a:pt x="31254" y="10236"/>
                          <a:pt x="31268" y="10156"/>
                        </a:cubicBezTo>
                        <a:cubicBezTo>
                          <a:pt x="31360" y="9627"/>
                          <a:pt x="31453" y="9097"/>
                          <a:pt x="31546" y="8574"/>
                        </a:cubicBezTo>
                        <a:cubicBezTo>
                          <a:pt x="31558" y="8490"/>
                          <a:pt x="31572" y="8411"/>
                          <a:pt x="31585" y="8332"/>
                        </a:cubicBezTo>
                        <a:cubicBezTo>
                          <a:pt x="31651" y="7958"/>
                          <a:pt x="31717" y="7590"/>
                          <a:pt x="31780" y="7226"/>
                        </a:cubicBezTo>
                        <a:cubicBezTo>
                          <a:pt x="31794" y="7147"/>
                          <a:pt x="31807" y="7067"/>
                          <a:pt x="31820" y="6988"/>
                        </a:cubicBezTo>
                        <a:cubicBezTo>
                          <a:pt x="31907" y="6494"/>
                          <a:pt x="31989" y="6014"/>
                          <a:pt x="32072" y="5550"/>
                        </a:cubicBezTo>
                        <a:cubicBezTo>
                          <a:pt x="32082" y="5481"/>
                          <a:pt x="32095" y="5415"/>
                          <a:pt x="32108" y="5345"/>
                        </a:cubicBezTo>
                        <a:cubicBezTo>
                          <a:pt x="32201" y="4805"/>
                          <a:pt x="32290" y="4292"/>
                          <a:pt x="32373" y="3809"/>
                        </a:cubicBezTo>
                        <a:cubicBezTo>
                          <a:pt x="32387" y="3726"/>
                          <a:pt x="32403" y="3646"/>
                          <a:pt x="32416" y="3567"/>
                        </a:cubicBezTo>
                        <a:cubicBezTo>
                          <a:pt x="32476" y="3212"/>
                          <a:pt x="32532" y="2878"/>
                          <a:pt x="32585" y="2563"/>
                        </a:cubicBezTo>
                        <a:cubicBezTo>
                          <a:pt x="32602" y="2481"/>
                          <a:pt x="32615" y="2398"/>
                          <a:pt x="32628" y="2322"/>
                        </a:cubicBezTo>
                        <a:cubicBezTo>
                          <a:pt x="32711" y="1848"/>
                          <a:pt x="32784" y="1434"/>
                          <a:pt x="32840" y="1090"/>
                        </a:cubicBezTo>
                        <a:cubicBezTo>
                          <a:pt x="32857" y="1000"/>
                          <a:pt x="32870" y="920"/>
                          <a:pt x="32883" y="841"/>
                        </a:cubicBezTo>
                        <a:cubicBezTo>
                          <a:pt x="32900" y="749"/>
                          <a:pt x="32913" y="662"/>
                          <a:pt x="32926" y="583"/>
                        </a:cubicBezTo>
                        <a:cubicBezTo>
                          <a:pt x="32946" y="471"/>
                          <a:pt x="32963" y="371"/>
                          <a:pt x="32979" y="292"/>
                        </a:cubicBezTo>
                        <a:cubicBezTo>
                          <a:pt x="32996" y="189"/>
                          <a:pt x="33009" y="110"/>
                          <a:pt x="33016" y="63"/>
                        </a:cubicBezTo>
                        <a:cubicBezTo>
                          <a:pt x="33022" y="23"/>
                          <a:pt x="33026" y="0"/>
                          <a:pt x="33026"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8"/>
                  <p:cNvSpPr/>
                  <p:nvPr/>
                </p:nvSpPr>
                <p:spPr>
                  <a:xfrm>
                    <a:off x="3507504" y="3677340"/>
                    <a:ext cx="1904864" cy="156755"/>
                  </a:xfrm>
                  <a:custGeom>
                    <a:avLst/>
                    <a:gdLst/>
                    <a:ahLst/>
                    <a:cxnLst/>
                    <a:rect l="l" t="t" r="r" b="b"/>
                    <a:pathLst>
                      <a:path w="23125" h="1903" extrusionOk="0">
                        <a:moveTo>
                          <a:pt x="318" y="1"/>
                        </a:moveTo>
                        <a:cubicBezTo>
                          <a:pt x="239" y="1"/>
                          <a:pt x="167" y="8"/>
                          <a:pt x="107" y="25"/>
                        </a:cubicBezTo>
                        <a:cubicBezTo>
                          <a:pt x="70" y="35"/>
                          <a:pt x="34" y="48"/>
                          <a:pt x="0" y="72"/>
                        </a:cubicBezTo>
                        <a:cubicBezTo>
                          <a:pt x="96" y="122"/>
                          <a:pt x="232" y="184"/>
                          <a:pt x="397" y="257"/>
                        </a:cubicBezTo>
                        <a:cubicBezTo>
                          <a:pt x="521" y="310"/>
                          <a:pt x="660" y="366"/>
                          <a:pt x="822" y="426"/>
                        </a:cubicBezTo>
                        <a:cubicBezTo>
                          <a:pt x="1140" y="548"/>
                          <a:pt x="1537" y="687"/>
                          <a:pt x="2017" y="823"/>
                        </a:cubicBezTo>
                        <a:cubicBezTo>
                          <a:pt x="2156" y="866"/>
                          <a:pt x="2302" y="906"/>
                          <a:pt x="2454" y="946"/>
                        </a:cubicBezTo>
                        <a:cubicBezTo>
                          <a:pt x="2891" y="1062"/>
                          <a:pt x="3385" y="1175"/>
                          <a:pt x="3941" y="1284"/>
                        </a:cubicBezTo>
                        <a:cubicBezTo>
                          <a:pt x="4087" y="1314"/>
                          <a:pt x="4232" y="1340"/>
                          <a:pt x="4385" y="1366"/>
                        </a:cubicBezTo>
                        <a:cubicBezTo>
                          <a:pt x="4567" y="1396"/>
                          <a:pt x="4756" y="1430"/>
                          <a:pt x="4947" y="1459"/>
                        </a:cubicBezTo>
                        <a:cubicBezTo>
                          <a:pt x="5577" y="1558"/>
                          <a:pt x="6269" y="1648"/>
                          <a:pt x="7031" y="1717"/>
                        </a:cubicBezTo>
                        <a:cubicBezTo>
                          <a:pt x="7177" y="1731"/>
                          <a:pt x="7329" y="1744"/>
                          <a:pt x="7484" y="1757"/>
                        </a:cubicBezTo>
                        <a:cubicBezTo>
                          <a:pt x="8103" y="1810"/>
                          <a:pt x="8769" y="1850"/>
                          <a:pt x="9478" y="1873"/>
                        </a:cubicBezTo>
                        <a:cubicBezTo>
                          <a:pt x="9621" y="1880"/>
                          <a:pt x="9766" y="1883"/>
                          <a:pt x="9911" y="1887"/>
                        </a:cubicBezTo>
                        <a:cubicBezTo>
                          <a:pt x="10305" y="1898"/>
                          <a:pt x="10712" y="1903"/>
                          <a:pt x="11132" y="1903"/>
                        </a:cubicBezTo>
                        <a:cubicBezTo>
                          <a:pt x="11478" y="1903"/>
                          <a:pt x="11833" y="1899"/>
                          <a:pt x="12196" y="1893"/>
                        </a:cubicBezTo>
                        <a:cubicBezTo>
                          <a:pt x="12352" y="1890"/>
                          <a:pt x="12508" y="1887"/>
                          <a:pt x="12664" y="1887"/>
                        </a:cubicBezTo>
                        <a:cubicBezTo>
                          <a:pt x="13435" y="1863"/>
                          <a:pt x="14243" y="1830"/>
                          <a:pt x="15094" y="1774"/>
                        </a:cubicBezTo>
                        <a:cubicBezTo>
                          <a:pt x="15253" y="1764"/>
                          <a:pt x="15409" y="1754"/>
                          <a:pt x="15568" y="1740"/>
                        </a:cubicBezTo>
                        <a:cubicBezTo>
                          <a:pt x="16555" y="1671"/>
                          <a:pt x="17594" y="1575"/>
                          <a:pt x="18687" y="1450"/>
                        </a:cubicBezTo>
                        <a:cubicBezTo>
                          <a:pt x="18843" y="1433"/>
                          <a:pt x="19002" y="1413"/>
                          <a:pt x="19161" y="1396"/>
                        </a:cubicBezTo>
                        <a:cubicBezTo>
                          <a:pt x="19800" y="1320"/>
                          <a:pt x="20462" y="1234"/>
                          <a:pt x="21141" y="1135"/>
                        </a:cubicBezTo>
                        <a:cubicBezTo>
                          <a:pt x="21290" y="1115"/>
                          <a:pt x="21443" y="1095"/>
                          <a:pt x="21598" y="1072"/>
                        </a:cubicBezTo>
                        <a:cubicBezTo>
                          <a:pt x="22094" y="996"/>
                          <a:pt x="22604" y="916"/>
                          <a:pt x="23124" y="834"/>
                        </a:cubicBezTo>
                        <a:lnTo>
                          <a:pt x="22585" y="562"/>
                        </a:lnTo>
                        <a:cubicBezTo>
                          <a:pt x="22277" y="598"/>
                          <a:pt x="21966" y="631"/>
                          <a:pt x="21657" y="668"/>
                        </a:cubicBezTo>
                        <a:lnTo>
                          <a:pt x="21458" y="687"/>
                        </a:lnTo>
                        <a:cubicBezTo>
                          <a:pt x="21303" y="707"/>
                          <a:pt x="21148" y="724"/>
                          <a:pt x="20995" y="741"/>
                        </a:cubicBezTo>
                        <a:cubicBezTo>
                          <a:pt x="20416" y="803"/>
                          <a:pt x="19843" y="866"/>
                          <a:pt x="19267" y="926"/>
                        </a:cubicBezTo>
                        <a:cubicBezTo>
                          <a:pt x="19104" y="943"/>
                          <a:pt x="18945" y="959"/>
                          <a:pt x="18783" y="973"/>
                        </a:cubicBezTo>
                        <a:cubicBezTo>
                          <a:pt x="17757" y="1078"/>
                          <a:pt x="16727" y="1171"/>
                          <a:pt x="15697" y="1244"/>
                        </a:cubicBezTo>
                        <a:cubicBezTo>
                          <a:pt x="15534" y="1257"/>
                          <a:pt x="15375" y="1267"/>
                          <a:pt x="15213" y="1277"/>
                        </a:cubicBezTo>
                        <a:cubicBezTo>
                          <a:pt x="14412" y="1330"/>
                          <a:pt x="13607" y="1370"/>
                          <a:pt x="12806" y="1390"/>
                        </a:cubicBezTo>
                        <a:cubicBezTo>
                          <a:pt x="12647" y="1393"/>
                          <a:pt x="12485" y="1400"/>
                          <a:pt x="12326" y="1400"/>
                        </a:cubicBezTo>
                        <a:cubicBezTo>
                          <a:pt x="12153" y="1406"/>
                          <a:pt x="11985" y="1406"/>
                          <a:pt x="11813" y="1406"/>
                        </a:cubicBezTo>
                        <a:cubicBezTo>
                          <a:pt x="11689" y="1407"/>
                          <a:pt x="11565" y="1408"/>
                          <a:pt x="11441" y="1408"/>
                        </a:cubicBezTo>
                        <a:cubicBezTo>
                          <a:pt x="10966" y="1408"/>
                          <a:pt x="10491" y="1397"/>
                          <a:pt x="10018" y="1376"/>
                        </a:cubicBezTo>
                        <a:cubicBezTo>
                          <a:pt x="9865" y="1373"/>
                          <a:pt x="9716" y="1366"/>
                          <a:pt x="9567" y="1357"/>
                        </a:cubicBezTo>
                        <a:cubicBezTo>
                          <a:pt x="8878" y="1323"/>
                          <a:pt x="8196" y="1271"/>
                          <a:pt x="7515" y="1204"/>
                        </a:cubicBezTo>
                        <a:cubicBezTo>
                          <a:pt x="7362" y="1187"/>
                          <a:pt x="7213" y="1175"/>
                          <a:pt x="7061" y="1155"/>
                        </a:cubicBezTo>
                        <a:cubicBezTo>
                          <a:pt x="6604" y="1108"/>
                          <a:pt x="6147" y="1052"/>
                          <a:pt x="5693" y="989"/>
                        </a:cubicBezTo>
                        <a:cubicBezTo>
                          <a:pt x="5577" y="976"/>
                          <a:pt x="5464" y="959"/>
                          <a:pt x="5349" y="943"/>
                        </a:cubicBezTo>
                        <a:cubicBezTo>
                          <a:pt x="5242" y="929"/>
                          <a:pt x="5137" y="913"/>
                          <a:pt x="5031" y="896"/>
                        </a:cubicBezTo>
                        <a:cubicBezTo>
                          <a:pt x="4858" y="873"/>
                          <a:pt x="4686" y="846"/>
                          <a:pt x="4514" y="820"/>
                        </a:cubicBezTo>
                        <a:cubicBezTo>
                          <a:pt x="4362" y="797"/>
                          <a:pt x="4212" y="774"/>
                          <a:pt x="4061" y="747"/>
                        </a:cubicBezTo>
                        <a:cubicBezTo>
                          <a:pt x="3607" y="675"/>
                          <a:pt x="3153" y="598"/>
                          <a:pt x="2699" y="516"/>
                        </a:cubicBezTo>
                        <a:cubicBezTo>
                          <a:pt x="2540" y="486"/>
                          <a:pt x="2381" y="459"/>
                          <a:pt x="2219" y="429"/>
                        </a:cubicBezTo>
                        <a:cubicBezTo>
                          <a:pt x="2186" y="423"/>
                          <a:pt x="2156" y="416"/>
                          <a:pt x="2123" y="409"/>
                        </a:cubicBezTo>
                        <a:cubicBezTo>
                          <a:pt x="1852" y="360"/>
                          <a:pt x="1398" y="204"/>
                          <a:pt x="967" y="99"/>
                        </a:cubicBezTo>
                        <a:cubicBezTo>
                          <a:pt x="805" y="62"/>
                          <a:pt x="649" y="29"/>
                          <a:pt x="504" y="12"/>
                        </a:cubicBezTo>
                        <a:cubicBezTo>
                          <a:pt x="439" y="5"/>
                          <a:pt x="376" y="1"/>
                          <a:pt x="318"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8"/>
                  <p:cNvSpPr/>
                  <p:nvPr/>
                </p:nvSpPr>
                <p:spPr>
                  <a:xfrm>
                    <a:off x="3635428" y="3712677"/>
                    <a:ext cx="140527" cy="1712607"/>
                  </a:xfrm>
                  <a:custGeom>
                    <a:avLst/>
                    <a:gdLst/>
                    <a:ahLst/>
                    <a:cxnLst/>
                    <a:rect l="l" t="t" r="r" b="b"/>
                    <a:pathLst>
                      <a:path w="1706" h="20791" extrusionOk="0">
                        <a:moveTo>
                          <a:pt x="666" y="0"/>
                        </a:moveTo>
                        <a:cubicBezTo>
                          <a:pt x="593" y="130"/>
                          <a:pt x="524" y="258"/>
                          <a:pt x="464" y="394"/>
                        </a:cubicBezTo>
                        <a:cubicBezTo>
                          <a:pt x="67" y="1288"/>
                          <a:pt x="1" y="2318"/>
                          <a:pt x="133" y="3309"/>
                        </a:cubicBezTo>
                        <a:cubicBezTo>
                          <a:pt x="269" y="4335"/>
                          <a:pt x="580" y="5322"/>
                          <a:pt x="802" y="6329"/>
                        </a:cubicBezTo>
                        <a:cubicBezTo>
                          <a:pt x="1054" y="7471"/>
                          <a:pt x="1189" y="8634"/>
                          <a:pt x="1219" y="9799"/>
                        </a:cubicBezTo>
                        <a:cubicBezTo>
                          <a:pt x="1279" y="11972"/>
                          <a:pt x="908" y="14051"/>
                          <a:pt x="481" y="16167"/>
                        </a:cubicBezTo>
                        <a:cubicBezTo>
                          <a:pt x="166" y="17710"/>
                          <a:pt x="10" y="19326"/>
                          <a:pt x="696" y="20763"/>
                        </a:cubicBezTo>
                        <a:cubicBezTo>
                          <a:pt x="865" y="20773"/>
                          <a:pt x="1037" y="20783"/>
                          <a:pt x="1219" y="20790"/>
                        </a:cubicBezTo>
                        <a:cubicBezTo>
                          <a:pt x="289" y="19094"/>
                          <a:pt x="732" y="17161"/>
                          <a:pt x="1117" y="15359"/>
                        </a:cubicBezTo>
                        <a:cubicBezTo>
                          <a:pt x="1484" y="13624"/>
                          <a:pt x="1706" y="11862"/>
                          <a:pt x="1683" y="10084"/>
                        </a:cubicBezTo>
                        <a:cubicBezTo>
                          <a:pt x="1656" y="8285"/>
                          <a:pt x="1332" y="6577"/>
                          <a:pt x="904" y="4839"/>
                        </a:cubicBezTo>
                        <a:cubicBezTo>
                          <a:pt x="560" y="3434"/>
                          <a:pt x="285" y="1825"/>
                          <a:pt x="901" y="517"/>
                        </a:cubicBezTo>
                        <a:cubicBezTo>
                          <a:pt x="970" y="371"/>
                          <a:pt x="1050" y="226"/>
                          <a:pt x="1146" y="87"/>
                        </a:cubicBezTo>
                        <a:cubicBezTo>
                          <a:pt x="987" y="57"/>
                          <a:pt x="828" y="3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8"/>
                  <p:cNvSpPr/>
                  <p:nvPr/>
                </p:nvSpPr>
                <p:spPr>
                  <a:xfrm>
                    <a:off x="3463600" y="3678246"/>
                    <a:ext cx="123641" cy="439293"/>
                  </a:xfrm>
                  <a:custGeom>
                    <a:avLst/>
                    <a:gdLst/>
                    <a:ahLst/>
                    <a:cxnLst/>
                    <a:rect l="l" t="t" r="r" b="b"/>
                    <a:pathLst>
                      <a:path w="1501" h="5333" extrusionOk="0">
                        <a:moveTo>
                          <a:pt x="1037" y="1"/>
                        </a:moveTo>
                        <a:cubicBezTo>
                          <a:pt x="1000" y="80"/>
                          <a:pt x="964" y="163"/>
                          <a:pt x="930" y="246"/>
                        </a:cubicBezTo>
                        <a:cubicBezTo>
                          <a:pt x="285" y="1780"/>
                          <a:pt x="36" y="3409"/>
                          <a:pt x="1" y="5064"/>
                        </a:cubicBezTo>
                        <a:cubicBezTo>
                          <a:pt x="136" y="5170"/>
                          <a:pt x="285" y="5260"/>
                          <a:pt x="444" y="5333"/>
                        </a:cubicBezTo>
                        <a:cubicBezTo>
                          <a:pt x="464" y="3640"/>
                          <a:pt x="696" y="1971"/>
                          <a:pt x="1355" y="415"/>
                        </a:cubicBezTo>
                        <a:cubicBezTo>
                          <a:pt x="1364" y="389"/>
                          <a:pt x="1375" y="362"/>
                          <a:pt x="1387" y="335"/>
                        </a:cubicBezTo>
                        <a:cubicBezTo>
                          <a:pt x="1424" y="253"/>
                          <a:pt x="1461" y="170"/>
                          <a:pt x="1500" y="88"/>
                        </a:cubicBezTo>
                        <a:cubicBezTo>
                          <a:pt x="1474" y="80"/>
                          <a:pt x="1451" y="77"/>
                          <a:pt x="1424" y="71"/>
                        </a:cubicBezTo>
                        <a:cubicBezTo>
                          <a:pt x="1288" y="41"/>
                          <a:pt x="1159" y="14"/>
                          <a:pt x="10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8"/>
                  <p:cNvSpPr/>
                  <p:nvPr/>
                </p:nvSpPr>
                <p:spPr>
                  <a:xfrm>
                    <a:off x="3464424" y="4169266"/>
                    <a:ext cx="136985" cy="1247202"/>
                  </a:xfrm>
                  <a:custGeom>
                    <a:avLst/>
                    <a:gdLst/>
                    <a:ahLst/>
                    <a:cxnLst/>
                    <a:rect l="l" t="t" r="r" b="b"/>
                    <a:pathLst>
                      <a:path w="1663" h="15141" extrusionOk="0">
                        <a:moveTo>
                          <a:pt x="437" y="1"/>
                        </a:moveTo>
                        <a:cubicBezTo>
                          <a:pt x="292" y="133"/>
                          <a:pt x="139" y="289"/>
                          <a:pt x="0" y="438"/>
                        </a:cubicBezTo>
                        <a:cubicBezTo>
                          <a:pt x="50" y="1796"/>
                          <a:pt x="205" y="3160"/>
                          <a:pt x="364" y="4488"/>
                        </a:cubicBezTo>
                        <a:cubicBezTo>
                          <a:pt x="626" y="6704"/>
                          <a:pt x="874" y="8932"/>
                          <a:pt x="619" y="11161"/>
                        </a:cubicBezTo>
                        <a:cubicBezTo>
                          <a:pt x="510" y="12098"/>
                          <a:pt x="116" y="14081"/>
                          <a:pt x="831" y="15038"/>
                        </a:cubicBezTo>
                        <a:cubicBezTo>
                          <a:pt x="1076" y="15078"/>
                          <a:pt x="1354" y="15111"/>
                          <a:pt x="1663" y="15141"/>
                        </a:cubicBezTo>
                        <a:cubicBezTo>
                          <a:pt x="1636" y="15095"/>
                          <a:pt x="1596" y="15058"/>
                          <a:pt x="1536" y="15035"/>
                        </a:cubicBezTo>
                        <a:cubicBezTo>
                          <a:pt x="692" y="14723"/>
                          <a:pt x="874" y="12955"/>
                          <a:pt x="940" y="12273"/>
                        </a:cubicBezTo>
                        <a:cubicBezTo>
                          <a:pt x="1030" y="11376"/>
                          <a:pt x="1163" y="10491"/>
                          <a:pt x="1183" y="9585"/>
                        </a:cubicBezTo>
                        <a:cubicBezTo>
                          <a:pt x="1226" y="7633"/>
                          <a:pt x="960" y="5693"/>
                          <a:pt x="732" y="3759"/>
                        </a:cubicBezTo>
                        <a:cubicBezTo>
                          <a:pt x="587" y="2527"/>
                          <a:pt x="460" y="1259"/>
                          <a:pt x="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8"/>
                  <p:cNvSpPr/>
                  <p:nvPr/>
                </p:nvSpPr>
                <p:spPr>
                  <a:xfrm>
                    <a:off x="3788723" y="3738872"/>
                    <a:ext cx="263345" cy="1690943"/>
                  </a:xfrm>
                  <a:custGeom>
                    <a:avLst/>
                    <a:gdLst/>
                    <a:ahLst/>
                    <a:cxnLst/>
                    <a:rect l="l" t="t" r="r" b="b"/>
                    <a:pathLst>
                      <a:path w="3197" h="20528" extrusionOk="0">
                        <a:moveTo>
                          <a:pt x="647" y="0"/>
                        </a:moveTo>
                        <a:cubicBezTo>
                          <a:pt x="600" y="179"/>
                          <a:pt x="560" y="358"/>
                          <a:pt x="527" y="537"/>
                        </a:cubicBezTo>
                        <a:cubicBezTo>
                          <a:pt x="0" y="3599"/>
                          <a:pt x="2037" y="6703"/>
                          <a:pt x="2368" y="9746"/>
                        </a:cubicBezTo>
                        <a:cubicBezTo>
                          <a:pt x="2756" y="13283"/>
                          <a:pt x="894" y="17214"/>
                          <a:pt x="2583" y="20528"/>
                        </a:cubicBezTo>
                        <a:cubicBezTo>
                          <a:pt x="2753" y="20528"/>
                          <a:pt x="2924" y="20525"/>
                          <a:pt x="3100" y="20525"/>
                        </a:cubicBezTo>
                        <a:cubicBezTo>
                          <a:pt x="1275" y="17253"/>
                          <a:pt x="3196" y="13266"/>
                          <a:pt x="2825" y="9746"/>
                        </a:cubicBezTo>
                        <a:cubicBezTo>
                          <a:pt x="2511" y="6779"/>
                          <a:pt x="431" y="3630"/>
                          <a:pt x="971" y="619"/>
                        </a:cubicBezTo>
                        <a:cubicBezTo>
                          <a:pt x="1004" y="437"/>
                          <a:pt x="1044" y="255"/>
                          <a:pt x="1100" y="73"/>
                        </a:cubicBezTo>
                        <a:cubicBezTo>
                          <a:pt x="948" y="50"/>
                          <a:pt x="798" y="27"/>
                          <a:pt x="6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8"/>
                  <p:cNvSpPr/>
                  <p:nvPr/>
                </p:nvSpPr>
                <p:spPr>
                  <a:xfrm>
                    <a:off x="4083862" y="3772397"/>
                    <a:ext cx="368864" cy="1650663"/>
                  </a:xfrm>
                  <a:custGeom>
                    <a:avLst/>
                    <a:gdLst/>
                    <a:ahLst/>
                    <a:cxnLst/>
                    <a:rect l="l" t="t" r="r" b="b"/>
                    <a:pathLst>
                      <a:path w="4478" h="20039" extrusionOk="0">
                        <a:moveTo>
                          <a:pt x="64" y="1"/>
                        </a:moveTo>
                        <a:cubicBezTo>
                          <a:pt x="53" y="189"/>
                          <a:pt x="41" y="375"/>
                          <a:pt x="34" y="563"/>
                        </a:cubicBezTo>
                        <a:cubicBezTo>
                          <a:pt x="10" y="1031"/>
                          <a:pt x="1" y="1500"/>
                          <a:pt x="27" y="1965"/>
                        </a:cubicBezTo>
                        <a:cubicBezTo>
                          <a:pt x="84" y="2921"/>
                          <a:pt x="418" y="3796"/>
                          <a:pt x="716" y="4696"/>
                        </a:cubicBezTo>
                        <a:cubicBezTo>
                          <a:pt x="1404" y="6763"/>
                          <a:pt x="1428" y="8925"/>
                          <a:pt x="1455" y="11080"/>
                        </a:cubicBezTo>
                        <a:cubicBezTo>
                          <a:pt x="1491" y="14184"/>
                          <a:pt x="1683" y="17654"/>
                          <a:pt x="3862" y="20038"/>
                        </a:cubicBezTo>
                        <a:cubicBezTo>
                          <a:pt x="4067" y="20032"/>
                          <a:pt x="4273" y="20025"/>
                          <a:pt x="4478" y="20018"/>
                        </a:cubicBezTo>
                        <a:cubicBezTo>
                          <a:pt x="1892" y="17502"/>
                          <a:pt x="1948" y="13608"/>
                          <a:pt x="1898" y="10243"/>
                        </a:cubicBezTo>
                        <a:cubicBezTo>
                          <a:pt x="1872" y="8422"/>
                          <a:pt x="1789" y="6584"/>
                          <a:pt x="1242" y="4835"/>
                        </a:cubicBezTo>
                        <a:cubicBezTo>
                          <a:pt x="928" y="3832"/>
                          <a:pt x="514" y="2885"/>
                          <a:pt x="474" y="1818"/>
                        </a:cubicBezTo>
                        <a:cubicBezTo>
                          <a:pt x="461" y="1415"/>
                          <a:pt x="467" y="1011"/>
                          <a:pt x="487" y="603"/>
                        </a:cubicBezTo>
                        <a:cubicBezTo>
                          <a:pt x="494" y="418"/>
                          <a:pt x="507" y="236"/>
                          <a:pt x="518" y="50"/>
                        </a:cubicBezTo>
                        <a:cubicBezTo>
                          <a:pt x="365" y="33"/>
                          <a:pt x="216" y="21"/>
                          <a:pt x="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8"/>
                  <p:cNvSpPr/>
                  <p:nvPr/>
                </p:nvSpPr>
                <p:spPr>
                  <a:xfrm>
                    <a:off x="4278342" y="3789036"/>
                    <a:ext cx="345388" cy="1628010"/>
                  </a:xfrm>
                  <a:custGeom>
                    <a:avLst/>
                    <a:gdLst/>
                    <a:ahLst/>
                    <a:cxnLst/>
                    <a:rect l="l" t="t" r="r" b="b"/>
                    <a:pathLst>
                      <a:path w="4193" h="19764" extrusionOk="0">
                        <a:moveTo>
                          <a:pt x="209" y="1"/>
                        </a:moveTo>
                        <a:cubicBezTo>
                          <a:pt x="170" y="173"/>
                          <a:pt x="139" y="345"/>
                          <a:pt x="120" y="517"/>
                        </a:cubicBezTo>
                        <a:cubicBezTo>
                          <a:pt x="0" y="1520"/>
                          <a:pt x="186" y="2541"/>
                          <a:pt x="564" y="3587"/>
                        </a:cubicBezTo>
                        <a:cubicBezTo>
                          <a:pt x="1312" y="5670"/>
                          <a:pt x="1583" y="7799"/>
                          <a:pt x="1716" y="10001"/>
                        </a:cubicBezTo>
                        <a:cubicBezTo>
                          <a:pt x="1918" y="13316"/>
                          <a:pt x="1998" y="16836"/>
                          <a:pt x="3673" y="19764"/>
                        </a:cubicBezTo>
                        <a:cubicBezTo>
                          <a:pt x="3849" y="19757"/>
                          <a:pt x="4021" y="19750"/>
                          <a:pt x="4193" y="19744"/>
                        </a:cubicBezTo>
                        <a:cubicBezTo>
                          <a:pt x="2444" y="16839"/>
                          <a:pt x="2372" y="13319"/>
                          <a:pt x="2173" y="10001"/>
                        </a:cubicBezTo>
                        <a:cubicBezTo>
                          <a:pt x="2064" y="8203"/>
                          <a:pt x="1908" y="6382"/>
                          <a:pt x="1401" y="4647"/>
                        </a:cubicBezTo>
                        <a:cubicBezTo>
                          <a:pt x="1123" y="3699"/>
                          <a:pt x="670" y="2792"/>
                          <a:pt x="541" y="1809"/>
                        </a:cubicBezTo>
                        <a:cubicBezTo>
                          <a:pt x="484" y="1375"/>
                          <a:pt x="491" y="948"/>
                          <a:pt x="553" y="531"/>
                        </a:cubicBezTo>
                        <a:cubicBezTo>
                          <a:pt x="581" y="358"/>
                          <a:pt x="616" y="189"/>
                          <a:pt x="660" y="20"/>
                        </a:cubicBezTo>
                        <a:cubicBezTo>
                          <a:pt x="507" y="17"/>
                          <a:pt x="358" y="10"/>
                          <a:pt x="2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8"/>
                  <p:cNvSpPr/>
                  <p:nvPr/>
                </p:nvSpPr>
                <p:spPr>
                  <a:xfrm>
                    <a:off x="4462197" y="3791837"/>
                    <a:ext cx="418535" cy="1614583"/>
                  </a:xfrm>
                  <a:custGeom>
                    <a:avLst/>
                    <a:gdLst/>
                    <a:ahLst/>
                    <a:cxnLst/>
                    <a:rect l="l" t="t" r="r" b="b"/>
                    <a:pathLst>
                      <a:path w="5081" h="19601" extrusionOk="0">
                        <a:moveTo>
                          <a:pt x="1216" y="0"/>
                        </a:moveTo>
                        <a:lnTo>
                          <a:pt x="1216" y="0"/>
                        </a:lnTo>
                        <a:cubicBezTo>
                          <a:pt x="1057" y="3"/>
                          <a:pt x="895" y="10"/>
                          <a:pt x="736" y="10"/>
                        </a:cubicBezTo>
                        <a:cubicBezTo>
                          <a:pt x="686" y="175"/>
                          <a:pt x="643" y="338"/>
                          <a:pt x="606" y="503"/>
                        </a:cubicBezTo>
                        <a:cubicBezTo>
                          <a:pt x="1" y="3378"/>
                          <a:pt x="1733" y="6391"/>
                          <a:pt x="2335" y="9192"/>
                        </a:cubicBezTo>
                        <a:cubicBezTo>
                          <a:pt x="3080" y="12672"/>
                          <a:pt x="2544" y="16521"/>
                          <a:pt x="4551" y="19600"/>
                        </a:cubicBezTo>
                        <a:cubicBezTo>
                          <a:pt x="4730" y="19594"/>
                          <a:pt x="4905" y="19587"/>
                          <a:pt x="5080" y="19577"/>
                        </a:cubicBezTo>
                        <a:cubicBezTo>
                          <a:pt x="2968" y="16626"/>
                          <a:pt x="3487" y="12756"/>
                          <a:pt x="2832" y="9354"/>
                        </a:cubicBezTo>
                        <a:cubicBezTo>
                          <a:pt x="2286" y="6527"/>
                          <a:pt x="381" y="3407"/>
                          <a:pt x="1074" y="497"/>
                        </a:cubicBezTo>
                        <a:cubicBezTo>
                          <a:pt x="1113" y="331"/>
                          <a:pt x="1160" y="165"/>
                          <a:pt x="1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8"/>
                  <p:cNvSpPr/>
                  <p:nvPr/>
                </p:nvSpPr>
                <p:spPr>
                  <a:xfrm>
                    <a:off x="4701158" y="3779728"/>
                    <a:ext cx="451566" cy="1613595"/>
                  </a:xfrm>
                  <a:custGeom>
                    <a:avLst/>
                    <a:gdLst/>
                    <a:ahLst/>
                    <a:cxnLst/>
                    <a:rect l="l" t="t" r="r" b="b"/>
                    <a:pathLst>
                      <a:path w="5482" h="19589" extrusionOk="0">
                        <a:moveTo>
                          <a:pt x="1206" y="1"/>
                        </a:moveTo>
                        <a:lnTo>
                          <a:pt x="1206" y="1"/>
                        </a:lnTo>
                        <a:cubicBezTo>
                          <a:pt x="1043" y="14"/>
                          <a:pt x="884" y="24"/>
                          <a:pt x="722" y="34"/>
                        </a:cubicBezTo>
                        <a:cubicBezTo>
                          <a:pt x="676" y="199"/>
                          <a:pt x="636" y="366"/>
                          <a:pt x="603" y="531"/>
                        </a:cubicBezTo>
                        <a:cubicBezTo>
                          <a:pt x="1" y="3647"/>
                          <a:pt x="1988" y="6892"/>
                          <a:pt x="2437" y="9946"/>
                        </a:cubicBezTo>
                        <a:cubicBezTo>
                          <a:pt x="2925" y="13217"/>
                          <a:pt x="2775" y="16896"/>
                          <a:pt x="4911" y="19588"/>
                        </a:cubicBezTo>
                        <a:cubicBezTo>
                          <a:pt x="5104" y="19579"/>
                          <a:pt x="5292" y="19568"/>
                          <a:pt x="5481" y="19555"/>
                        </a:cubicBezTo>
                        <a:cubicBezTo>
                          <a:pt x="3229" y="16989"/>
                          <a:pt x="3355" y="13313"/>
                          <a:pt x="2918" y="10101"/>
                        </a:cubicBezTo>
                        <a:cubicBezTo>
                          <a:pt x="2666" y="8266"/>
                          <a:pt x="2037" y="6585"/>
                          <a:pt x="1497" y="4823"/>
                        </a:cubicBezTo>
                        <a:cubicBezTo>
                          <a:pt x="1070" y="3425"/>
                          <a:pt x="779" y="1922"/>
                          <a:pt x="1077" y="497"/>
                        </a:cubicBezTo>
                        <a:cubicBezTo>
                          <a:pt x="1113" y="329"/>
                          <a:pt x="1156" y="163"/>
                          <a:pt x="1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8"/>
                  <p:cNvSpPr/>
                  <p:nvPr/>
                </p:nvSpPr>
                <p:spPr>
                  <a:xfrm>
                    <a:off x="5003958" y="3753534"/>
                    <a:ext cx="344564" cy="1628340"/>
                  </a:xfrm>
                  <a:custGeom>
                    <a:avLst/>
                    <a:gdLst/>
                    <a:ahLst/>
                    <a:cxnLst/>
                    <a:rect l="l" t="t" r="r" b="b"/>
                    <a:pathLst>
                      <a:path w="4183" h="19768" extrusionOk="0">
                        <a:moveTo>
                          <a:pt x="1100" y="1"/>
                        </a:moveTo>
                        <a:cubicBezTo>
                          <a:pt x="937" y="18"/>
                          <a:pt x="778" y="34"/>
                          <a:pt x="616" y="48"/>
                        </a:cubicBezTo>
                        <a:cubicBezTo>
                          <a:pt x="580" y="207"/>
                          <a:pt x="546" y="366"/>
                          <a:pt x="520" y="525"/>
                        </a:cubicBezTo>
                        <a:cubicBezTo>
                          <a:pt x="0" y="3677"/>
                          <a:pt x="1653" y="6810"/>
                          <a:pt x="2394" y="9853"/>
                        </a:cubicBezTo>
                        <a:cubicBezTo>
                          <a:pt x="3183" y="13105"/>
                          <a:pt x="2858" y="16542"/>
                          <a:pt x="3719" y="19767"/>
                        </a:cubicBezTo>
                        <a:cubicBezTo>
                          <a:pt x="3878" y="19758"/>
                          <a:pt x="4034" y="19747"/>
                          <a:pt x="4182" y="19738"/>
                        </a:cubicBezTo>
                        <a:cubicBezTo>
                          <a:pt x="3342" y="16668"/>
                          <a:pt x="3597" y="13396"/>
                          <a:pt x="2954" y="10273"/>
                        </a:cubicBezTo>
                        <a:cubicBezTo>
                          <a:pt x="2288" y="7061"/>
                          <a:pt x="381" y="3779"/>
                          <a:pt x="994" y="471"/>
                        </a:cubicBezTo>
                        <a:cubicBezTo>
                          <a:pt x="1023" y="316"/>
                          <a:pt x="1057" y="157"/>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8"/>
                  <p:cNvSpPr/>
                  <p:nvPr/>
                </p:nvSpPr>
                <p:spPr>
                  <a:xfrm>
                    <a:off x="5236906" y="3733929"/>
                    <a:ext cx="255602" cy="1638966"/>
                  </a:xfrm>
                  <a:custGeom>
                    <a:avLst/>
                    <a:gdLst/>
                    <a:ahLst/>
                    <a:cxnLst/>
                    <a:rect l="l" t="t" r="r" b="b"/>
                    <a:pathLst>
                      <a:path w="3103" h="19897" extrusionOk="0">
                        <a:moveTo>
                          <a:pt x="463" y="0"/>
                        </a:moveTo>
                        <a:cubicBezTo>
                          <a:pt x="308" y="20"/>
                          <a:pt x="153" y="37"/>
                          <a:pt x="0" y="54"/>
                        </a:cubicBezTo>
                        <a:cubicBezTo>
                          <a:pt x="50" y="186"/>
                          <a:pt x="96" y="315"/>
                          <a:pt x="146" y="448"/>
                        </a:cubicBezTo>
                        <a:cubicBezTo>
                          <a:pt x="662" y="1895"/>
                          <a:pt x="1060" y="3378"/>
                          <a:pt x="1318" y="4895"/>
                        </a:cubicBezTo>
                        <a:cubicBezTo>
                          <a:pt x="1643" y="6803"/>
                          <a:pt x="1666" y="8693"/>
                          <a:pt x="1672" y="10621"/>
                        </a:cubicBezTo>
                        <a:cubicBezTo>
                          <a:pt x="1675" y="13740"/>
                          <a:pt x="2543" y="16793"/>
                          <a:pt x="2646" y="19896"/>
                        </a:cubicBezTo>
                        <a:cubicBezTo>
                          <a:pt x="2802" y="19886"/>
                          <a:pt x="2957" y="19876"/>
                          <a:pt x="3103" y="19869"/>
                        </a:cubicBezTo>
                        <a:cubicBezTo>
                          <a:pt x="3000" y="16681"/>
                          <a:pt x="2113" y="13538"/>
                          <a:pt x="2126" y="10332"/>
                        </a:cubicBezTo>
                        <a:cubicBezTo>
                          <a:pt x="2136" y="6902"/>
                          <a:pt x="1732" y="3610"/>
                          <a:pt x="603" y="385"/>
                        </a:cubicBezTo>
                        <a:cubicBezTo>
                          <a:pt x="556" y="256"/>
                          <a:pt x="510" y="130"/>
                          <a:pt x="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8"/>
                  <p:cNvSpPr/>
                  <p:nvPr/>
                </p:nvSpPr>
                <p:spPr>
                  <a:xfrm>
                    <a:off x="4214504" y="4008393"/>
                    <a:ext cx="18946" cy="60873"/>
                  </a:xfrm>
                  <a:custGeom>
                    <a:avLst/>
                    <a:gdLst/>
                    <a:ahLst/>
                    <a:cxnLst/>
                    <a:rect l="l" t="t" r="r" b="b"/>
                    <a:pathLst>
                      <a:path w="230" h="739" extrusionOk="0">
                        <a:moveTo>
                          <a:pt x="115" y="1"/>
                        </a:moveTo>
                        <a:cubicBezTo>
                          <a:pt x="58" y="1"/>
                          <a:pt x="0" y="38"/>
                          <a:pt x="0" y="113"/>
                        </a:cubicBezTo>
                        <a:lnTo>
                          <a:pt x="0" y="630"/>
                        </a:lnTo>
                        <a:cubicBezTo>
                          <a:pt x="0" y="702"/>
                          <a:pt x="58" y="739"/>
                          <a:pt x="115" y="739"/>
                        </a:cubicBezTo>
                        <a:cubicBezTo>
                          <a:pt x="172" y="739"/>
                          <a:pt x="229" y="702"/>
                          <a:pt x="229" y="630"/>
                        </a:cubicBezTo>
                        <a:lnTo>
                          <a:pt x="229" y="113"/>
                        </a:lnTo>
                        <a:cubicBezTo>
                          <a:pt x="229" y="38"/>
                          <a:pt x="172" y="1"/>
                          <a:pt x="115"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8"/>
                  <p:cNvSpPr/>
                  <p:nvPr/>
                </p:nvSpPr>
                <p:spPr>
                  <a:xfrm>
                    <a:off x="4259314" y="4056087"/>
                    <a:ext cx="29654" cy="96293"/>
                  </a:xfrm>
                  <a:custGeom>
                    <a:avLst/>
                    <a:gdLst/>
                    <a:ahLst/>
                    <a:cxnLst/>
                    <a:rect l="l" t="t" r="r" b="b"/>
                    <a:pathLst>
                      <a:path w="360" h="1169" extrusionOk="0">
                        <a:moveTo>
                          <a:pt x="111" y="0"/>
                        </a:moveTo>
                        <a:cubicBezTo>
                          <a:pt x="55" y="0"/>
                          <a:pt x="0" y="37"/>
                          <a:pt x="3" y="110"/>
                        </a:cubicBezTo>
                        <a:cubicBezTo>
                          <a:pt x="20" y="441"/>
                          <a:pt x="63" y="766"/>
                          <a:pt x="126" y="1087"/>
                        </a:cubicBezTo>
                        <a:cubicBezTo>
                          <a:pt x="136" y="1144"/>
                          <a:pt x="177" y="1168"/>
                          <a:pt x="221" y="1168"/>
                        </a:cubicBezTo>
                        <a:cubicBezTo>
                          <a:pt x="287" y="1168"/>
                          <a:pt x="360" y="1113"/>
                          <a:pt x="344" y="1027"/>
                        </a:cubicBezTo>
                        <a:cubicBezTo>
                          <a:pt x="285" y="722"/>
                          <a:pt x="248" y="418"/>
                          <a:pt x="231" y="110"/>
                        </a:cubicBezTo>
                        <a:cubicBezTo>
                          <a:pt x="227" y="37"/>
                          <a:pt x="168" y="0"/>
                          <a:pt x="111"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8"/>
                  <p:cNvSpPr/>
                  <p:nvPr/>
                </p:nvSpPr>
                <p:spPr>
                  <a:xfrm>
                    <a:off x="4546381" y="4758803"/>
                    <a:ext cx="26277" cy="70593"/>
                  </a:xfrm>
                  <a:custGeom>
                    <a:avLst/>
                    <a:gdLst/>
                    <a:ahLst/>
                    <a:cxnLst/>
                    <a:rect l="l" t="t" r="r" b="b"/>
                    <a:pathLst>
                      <a:path w="319" h="857" extrusionOk="0">
                        <a:moveTo>
                          <a:pt x="110" y="0"/>
                        </a:moveTo>
                        <a:cubicBezTo>
                          <a:pt x="53" y="0"/>
                          <a:pt x="0" y="37"/>
                          <a:pt x="9" y="109"/>
                        </a:cubicBezTo>
                        <a:cubicBezTo>
                          <a:pt x="35" y="321"/>
                          <a:pt x="58" y="533"/>
                          <a:pt x="81" y="748"/>
                        </a:cubicBezTo>
                        <a:cubicBezTo>
                          <a:pt x="90" y="820"/>
                          <a:pt x="152" y="856"/>
                          <a:pt x="209" y="856"/>
                        </a:cubicBezTo>
                        <a:cubicBezTo>
                          <a:pt x="266" y="856"/>
                          <a:pt x="318" y="821"/>
                          <a:pt x="310" y="748"/>
                        </a:cubicBezTo>
                        <a:cubicBezTo>
                          <a:pt x="287" y="533"/>
                          <a:pt x="260" y="321"/>
                          <a:pt x="237" y="109"/>
                        </a:cubicBezTo>
                        <a:cubicBezTo>
                          <a:pt x="229" y="37"/>
                          <a:pt x="167" y="0"/>
                          <a:pt x="110"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8"/>
                  <p:cNvSpPr/>
                  <p:nvPr/>
                </p:nvSpPr>
                <p:spPr>
                  <a:xfrm>
                    <a:off x="4590038" y="4700566"/>
                    <a:ext cx="22570" cy="63592"/>
                  </a:xfrm>
                  <a:custGeom>
                    <a:avLst/>
                    <a:gdLst/>
                    <a:ahLst/>
                    <a:cxnLst/>
                    <a:rect l="l" t="t" r="r" b="b"/>
                    <a:pathLst>
                      <a:path w="274" h="772" extrusionOk="0">
                        <a:moveTo>
                          <a:pt x="141" y="1"/>
                        </a:moveTo>
                        <a:cubicBezTo>
                          <a:pt x="75" y="1"/>
                          <a:pt x="1" y="57"/>
                          <a:pt x="15" y="144"/>
                        </a:cubicBezTo>
                        <a:cubicBezTo>
                          <a:pt x="41" y="316"/>
                          <a:pt x="45" y="488"/>
                          <a:pt x="31" y="664"/>
                        </a:cubicBezTo>
                        <a:cubicBezTo>
                          <a:pt x="25" y="736"/>
                          <a:pt x="78" y="772"/>
                          <a:pt x="135" y="772"/>
                        </a:cubicBezTo>
                        <a:cubicBezTo>
                          <a:pt x="192" y="772"/>
                          <a:pt x="253" y="735"/>
                          <a:pt x="260" y="664"/>
                        </a:cubicBezTo>
                        <a:cubicBezTo>
                          <a:pt x="274" y="468"/>
                          <a:pt x="263" y="277"/>
                          <a:pt x="234" y="84"/>
                        </a:cubicBezTo>
                        <a:cubicBezTo>
                          <a:pt x="226" y="26"/>
                          <a:pt x="185" y="1"/>
                          <a:pt x="141"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8"/>
                  <p:cNvSpPr/>
                  <p:nvPr/>
                </p:nvSpPr>
                <p:spPr>
                  <a:xfrm>
                    <a:off x="4615409" y="4768688"/>
                    <a:ext cx="21993" cy="65651"/>
                  </a:xfrm>
                  <a:custGeom>
                    <a:avLst/>
                    <a:gdLst/>
                    <a:ahLst/>
                    <a:cxnLst/>
                    <a:rect l="l" t="t" r="r" b="b"/>
                    <a:pathLst>
                      <a:path w="267" h="797" extrusionOk="0">
                        <a:moveTo>
                          <a:pt x="155" y="0"/>
                        </a:moveTo>
                        <a:cubicBezTo>
                          <a:pt x="99" y="0"/>
                          <a:pt x="40" y="37"/>
                          <a:pt x="35" y="112"/>
                        </a:cubicBezTo>
                        <a:cubicBezTo>
                          <a:pt x="25" y="304"/>
                          <a:pt x="15" y="495"/>
                          <a:pt x="5" y="688"/>
                        </a:cubicBezTo>
                        <a:cubicBezTo>
                          <a:pt x="0" y="761"/>
                          <a:pt x="55" y="797"/>
                          <a:pt x="111" y="797"/>
                        </a:cubicBezTo>
                        <a:cubicBezTo>
                          <a:pt x="168" y="797"/>
                          <a:pt x="227" y="761"/>
                          <a:pt x="230" y="688"/>
                        </a:cubicBezTo>
                        <a:cubicBezTo>
                          <a:pt x="244" y="495"/>
                          <a:pt x="253" y="304"/>
                          <a:pt x="264" y="112"/>
                        </a:cubicBezTo>
                        <a:cubicBezTo>
                          <a:pt x="267" y="37"/>
                          <a:pt x="212" y="0"/>
                          <a:pt x="155"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8"/>
                  <p:cNvSpPr/>
                  <p:nvPr/>
                </p:nvSpPr>
                <p:spPr>
                  <a:xfrm>
                    <a:off x="4658160" y="4184175"/>
                    <a:ext cx="21911" cy="55849"/>
                  </a:xfrm>
                  <a:custGeom>
                    <a:avLst/>
                    <a:gdLst/>
                    <a:ahLst/>
                    <a:cxnLst/>
                    <a:rect l="l" t="t" r="r" b="b"/>
                    <a:pathLst>
                      <a:path w="266" h="678" extrusionOk="0">
                        <a:moveTo>
                          <a:pt x="155" y="1"/>
                        </a:moveTo>
                        <a:cubicBezTo>
                          <a:pt x="98" y="1"/>
                          <a:pt x="37" y="38"/>
                          <a:pt x="32" y="111"/>
                        </a:cubicBezTo>
                        <a:cubicBezTo>
                          <a:pt x="23" y="264"/>
                          <a:pt x="16" y="416"/>
                          <a:pt x="6" y="568"/>
                        </a:cubicBezTo>
                        <a:cubicBezTo>
                          <a:pt x="1" y="641"/>
                          <a:pt x="55" y="677"/>
                          <a:pt x="111" y="677"/>
                        </a:cubicBezTo>
                        <a:cubicBezTo>
                          <a:pt x="167" y="677"/>
                          <a:pt x="226" y="641"/>
                          <a:pt x="231" y="568"/>
                        </a:cubicBezTo>
                        <a:cubicBezTo>
                          <a:pt x="241" y="416"/>
                          <a:pt x="251" y="264"/>
                          <a:pt x="261" y="111"/>
                        </a:cubicBezTo>
                        <a:cubicBezTo>
                          <a:pt x="266" y="37"/>
                          <a:pt x="212" y="1"/>
                          <a:pt x="155"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8"/>
                  <p:cNvSpPr/>
                  <p:nvPr/>
                </p:nvSpPr>
                <p:spPr>
                  <a:xfrm>
                    <a:off x="4683942" y="4199085"/>
                    <a:ext cx="23559" cy="53377"/>
                  </a:xfrm>
                  <a:custGeom>
                    <a:avLst/>
                    <a:gdLst/>
                    <a:ahLst/>
                    <a:cxnLst/>
                    <a:rect l="l" t="t" r="r" b="b"/>
                    <a:pathLst>
                      <a:path w="286" h="648" extrusionOk="0">
                        <a:moveTo>
                          <a:pt x="139" y="1"/>
                        </a:moveTo>
                        <a:cubicBezTo>
                          <a:pt x="72" y="1"/>
                          <a:pt x="1" y="57"/>
                          <a:pt x="21" y="142"/>
                        </a:cubicBezTo>
                        <a:cubicBezTo>
                          <a:pt x="48" y="274"/>
                          <a:pt x="57" y="404"/>
                          <a:pt x="51" y="536"/>
                        </a:cubicBezTo>
                        <a:cubicBezTo>
                          <a:pt x="47" y="611"/>
                          <a:pt x="102" y="648"/>
                          <a:pt x="158" y="648"/>
                        </a:cubicBezTo>
                        <a:cubicBezTo>
                          <a:pt x="215" y="648"/>
                          <a:pt x="274" y="611"/>
                          <a:pt x="279" y="536"/>
                        </a:cubicBezTo>
                        <a:cubicBezTo>
                          <a:pt x="286" y="384"/>
                          <a:pt x="272" y="231"/>
                          <a:pt x="239" y="83"/>
                        </a:cubicBezTo>
                        <a:cubicBezTo>
                          <a:pt x="226" y="26"/>
                          <a:pt x="183" y="1"/>
                          <a:pt x="139"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8"/>
                  <p:cNvSpPr/>
                  <p:nvPr/>
                </p:nvSpPr>
                <p:spPr>
                  <a:xfrm>
                    <a:off x="5148850" y="3960453"/>
                    <a:ext cx="29654" cy="84020"/>
                  </a:xfrm>
                  <a:custGeom>
                    <a:avLst/>
                    <a:gdLst/>
                    <a:ahLst/>
                    <a:cxnLst/>
                    <a:rect l="l" t="t" r="r" b="b"/>
                    <a:pathLst>
                      <a:path w="360" h="1020" extrusionOk="0">
                        <a:moveTo>
                          <a:pt x="142" y="1"/>
                        </a:moveTo>
                        <a:cubicBezTo>
                          <a:pt x="75" y="1"/>
                          <a:pt x="1" y="57"/>
                          <a:pt x="13" y="145"/>
                        </a:cubicBezTo>
                        <a:cubicBezTo>
                          <a:pt x="53" y="410"/>
                          <a:pt x="89" y="671"/>
                          <a:pt x="129" y="937"/>
                        </a:cubicBezTo>
                        <a:cubicBezTo>
                          <a:pt x="137" y="994"/>
                          <a:pt x="176" y="1019"/>
                          <a:pt x="220" y="1019"/>
                        </a:cubicBezTo>
                        <a:cubicBezTo>
                          <a:pt x="285" y="1019"/>
                          <a:pt x="359" y="963"/>
                          <a:pt x="347" y="877"/>
                        </a:cubicBezTo>
                        <a:cubicBezTo>
                          <a:pt x="311" y="611"/>
                          <a:pt x="271" y="347"/>
                          <a:pt x="235" y="82"/>
                        </a:cubicBezTo>
                        <a:cubicBezTo>
                          <a:pt x="225" y="26"/>
                          <a:pt x="185" y="1"/>
                          <a:pt x="142"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8"/>
                  <p:cNvSpPr/>
                  <p:nvPr/>
                </p:nvSpPr>
                <p:spPr>
                  <a:xfrm>
                    <a:off x="5189130" y="3998426"/>
                    <a:ext cx="18863" cy="73394"/>
                  </a:xfrm>
                  <a:custGeom>
                    <a:avLst/>
                    <a:gdLst/>
                    <a:ahLst/>
                    <a:cxnLst/>
                    <a:rect l="l" t="t" r="r" b="b"/>
                    <a:pathLst>
                      <a:path w="229" h="891" extrusionOk="0">
                        <a:moveTo>
                          <a:pt x="114" y="0"/>
                        </a:moveTo>
                        <a:cubicBezTo>
                          <a:pt x="57" y="0"/>
                          <a:pt x="1" y="37"/>
                          <a:pt x="1" y="111"/>
                        </a:cubicBezTo>
                        <a:lnTo>
                          <a:pt x="1" y="780"/>
                        </a:lnTo>
                        <a:cubicBezTo>
                          <a:pt x="1" y="853"/>
                          <a:pt x="59" y="890"/>
                          <a:pt x="116" y="890"/>
                        </a:cubicBezTo>
                        <a:cubicBezTo>
                          <a:pt x="173" y="890"/>
                          <a:pt x="229" y="854"/>
                          <a:pt x="229" y="780"/>
                        </a:cubicBezTo>
                        <a:lnTo>
                          <a:pt x="229" y="111"/>
                        </a:lnTo>
                        <a:cubicBezTo>
                          <a:pt x="229" y="38"/>
                          <a:pt x="171" y="0"/>
                          <a:pt x="114"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8"/>
                  <p:cNvSpPr/>
                  <p:nvPr/>
                </p:nvSpPr>
                <p:spPr>
                  <a:xfrm>
                    <a:off x="5214913" y="3908064"/>
                    <a:ext cx="26606" cy="36079"/>
                  </a:xfrm>
                  <a:custGeom>
                    <a:avLst/>
                    <a:gdLst/>
                    <a:ahLst/>
                    <a:cxnLst/>
                    <a:rect l="l" t="t" r="r" b="b"/>
                    <a:pathLst>
                      <a:path w="323" h="438" extrusionOk="0">
                        <a:moveTo>
                          <a:pt x="139" y="1"/>
                        </a:moveTo>
                        <a:cubicBezTo>
                          <a:pt x="70" y="1"/>
                          <a:pt x="0" y="57"/>
                          <a:pt x="22" y="142"/>
                        </a:cubicBezTo>
                        <a:cubicBezTo>
                          <a:pt x="42" y="214"/>
                          <a:pt x="62" y="284"/>
                          <a:pt x="82" y="357"/>
                        </a:cubicBezTo>
                        <a:cubicBezTo>
                          <a:pt x="96" y="414"/>
                          <a:pt x="139" y="438"/>
                          <a:pt x="184" y="438"/>
                        </a:cubicBezTo>
                        <a:cubicBezTo>
                          <a:pt x="252" y="438"/>
                          <a:pt x="323" y="382"/>
                          <a:pt x="301" y="298"/>
                        </a:cubicBezTo>
                        <a:cubicBezTo>
                          <a:pt x="281" y="225"/>
                          <a:pt x="261" y="151"/>
                          <a:pt x="244" y="82"/>
                        </a:cubicBezTo>
                        <a:cubicBezTo>
                          <a:pt x="228" y="26"/>
                          <a:pt x="184" y="1"/>
                          <a:pt x="139"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8"/>
                  <p:cNvSpPr/>
                  <p:nvPr/>
                </p:nvSpPr>
                <p:spPr>
                  <a:xfrm>
                    <a:off x="5001487" y="4427420"/>
                    <a:ext cx="32208" cy="91104"/>
                  </a:xfrm>
                  <a:custGeom>
                    <a:avLst/>
                    <a:gdLst/>
                    <a:ahLst/>
                    <a:cxnLst/>
                    <a:rect l="l" t="t" r="r" b="b"/>
                    <a:pathLst>
                      <a:path w="391" h="1106" extrusionOk="0">
                        <a:moveTo>
                          <a:pt x="115" y="0"/>
                        </a:moveTo>
                        <a:cubicBezTo>
                          <a:pt x="57" y="0"/>
                          <a:pt x="0" y="38"/>
                          <a:pt x="0" y="112"/>
                        </a:cubicBezTo>
                        <a:cubicBezTo>
                          <a:pt x="3" y="423"/>
                          <a:pt x="50" y="728"/>
                          <a:pt x="146" y="1026"/>
                        </a:cubicBezTo>
                        <a:cubicBezTo>
                          <a:pt x="163" y="1082"/>
                          <a:pt x="208" y="1105"/>
                          <a:pt x="253" y="1105"/>
                        </a:cubicBezTo>
                        <a:cubicBezTo>
                          <a:pt x="322" y="1105"/>
                          <a:pt x="391" y="1051"/>
                          <a:pt x="365" y="967"/>
                        </a:cubicBezTo>
                        <a:cubicBezTo>
                          <a:pt x="275" y="689"/>
                          <a:pt x="232" y="403"/>
                          <a:pt x="229" y="112"/>
                        </a:cubicBezTo>
                        <a:cubicBezTo>
                          <a:pt x="229" y="38"/>
                          <a:pt x="172" y="0"/>
                          <a:pt x="115"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8"/>
                  <p:cNvSpPr/>
                  <p:nvPr/>
                </p:nvSpPr>
                <p:spPr>
                  <a:xfrm>
                    <a:off x="5047533" y="4445048"/>
                    <a:ext cx="29572" cy="83443"/>
                  </a:xfrm>
                  <a:custGeom>
                    <a:avLst/>
                    <a:gdLst/>
                    <a:ahLst/>
                    <a:cxnLst/>
                    <a:rect l="l" t="t" r="r" b="b"/>
                    <a:pathLst>
                      <a:path w="359" h="1013" extrusionOk="0">
                        <a:moveTo>
                          <a:pt x="136" y="1"/>
                        </a:moveTo>
                        <a:cubicBezTo>
                          <a:pt x="80" y="1"/>
                          <a:pt x="21" y="37"/>
                          <a:pt x="17" y="110"/>
                        </a:cubicBezTo>
                        <a:cubicBezTo>
                          <a:pt x="1" y="388"/>
                          <a:pt x="34" y="663"/>
                          <a:pt x="114" y="932"/>
                        </a:cubicBezTo>
                        <a:cubicBezTo>
                          <a:pt x="129" y="988"/>
                          <a:pt x="174" y="1012"/>
                          <a:pt x="219" y="1012"/>
                        </a:cubicBezTo>
                        <a:cubicBezTo>
                          <a:pt x="287" y="1012"/>
                          <a:pt x="358" y="956"/>
                          <a:pt x="332" y="872"/>
                        </a:cubicBezTo>
                        <a:cubicBezTo>
                          <a:pt x="259" y="620"/>
                          <a:pt x="230" y="371"/>
                          <a:pt x="243" y="110"/>
                        </a:cubicBezTo>
                        <a:cubicBezTo>
                          <a:pt x="248" y="37"/>
                          <a:pt x="193" y="1"/>
                          <a:pt x="136"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8"/>
                  <p:cNvSpPr/>
                  <p:nvPr/>
                </p:nvSpPr>
                <p:spPr>
                  <a:xfrm>
                    <a:off x="5058735" y="4342247"/>
                    <a:ext cx="18946" cy="55684"/>
                  </a:xfrm>
                  <a:custGeom>
                    <a:avLst/>
                    <a:gdLst/>
                    <a:ahLst/>
                    <a:cxnLst/>
                    <a:rect l="l" t="t" r="r" b="b"/>
                    <a:pathLst>
                      <a:path w="230" h="676" extrusionOk="0">
                        <a:moveTo>
                          <a:pt x="115" y="0"/>
                        </a:moveTo>
                        <a:cubicBezTo>
                          <a:pt x="58" y="0"/>
                          <a:pt x="1" y="36"/>
                          <a:pt x="1" y="109"/>
                        </a:cubicBezTo>
                        <a:lnTo>
                          <a:pt x="1" y="566"/>
                        </a:lnTo>
                        <a:cubicBezTo>
                          <a:pt x="1" y="639"/>
                          <a:pt x="58" y="676"/>
                          <a:pt x="115" y="676"/>
                        </a:cubicBezTo>
                        <a:cubicBezTo>
                          <a:pt x="172" y="676"/>
                          <a:pt x="229" y="639"/>
                          <a:pt x="229" y="566"/>
                        </a:cubicBezTo>
                        <a:lnTo>
                          <a:pt x="229" y="109"/>
                        </a:lnTo>
                        <a:cubicBezTo>
                          <a:pt x="229" y="36"/>
                          <a:pt x="172" y="0"/>
                          <a:pt x="115"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8"/>
                  <p:cNvSpPr/>
                  <p:nvPr/>
                </p:nvSpPr>
                <p:spPr>
                  <a:xfrm>
                    <a:off x="3840288" y="4718606"/>
                    <a:ext cx="23229" cy="85750"/>
                  </a:xfrm>
                  <a:custGeom>
                    <a:avLst/>
                    <a:gdLst/>
                    <a:ahLst/>
                    <a:cxnLst/>
                    <a:rect l="l" t="t" r="r" b="b"/>
                    <a:pathLst>
                      <a:path w="282" h="1041" extrusionOk="0">
                        <a:moveTo>
                          <a:pt x="109" y="1"/>
                        </a:moveTo>
                        <a:cubicBezTo>
                          <a:pt x="53" y="1"/>
                          <a:pt x="0" y="37"/>
                          <a:pt x="10" y="110"/>
                        </a:cubicBezTo>
                        <a:cubicBezTo>
                          <a:pt x="44" y="382"/>
                          <a:pt x="53" y="657"/>
                          <a:pt x="40" y="932"/>
                        </a:cubicBezTo>
                        <a:cubicBezTo>
                          <a:pt x="35" y="1005"/>
                          <a:pt x="90" y="1041"/>
                          <a:pt x="147" y="1041"/>
                        </a:cubicBezTo>
                        <a:cubicBezTo>
                          <a:pt x="203" y="1041"/>
                          <a:pt x="262" y="1005"/>
                          <a:pt x="265" y="932"/>
                        </a:cubicBezTo>
                        <a:cubicBezTo>
                          <a:pt x="282" y="657"/>
                          <a:pt x="272" y="382"/>
                          <a:pt x="236" y="110"/>
                        </a:cubicBezTo>
                        <a:cubicBezTo>
                          <a:pt x="228" y="37"/>
                          <a:pt x="166" y="1"/>
                          <a:pt x="109"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8"/>
                  <p:cNvSpPr/>
                  <p:nvPr/>
                </p:nvSpPr>
                <p:spPr>
                  <a:xfrm>
                    <a:off x="3880897" y="4670500"/>
                    <a:ext cx="22735" cy="66063"/>
                  </a:xfrm>
                  <a:custGeom>
                    <a:avLst/>
                    <a:gdLst/>
                    <a:ahLst/>
                    <a:cxnLst/>
                    <a:rect l="l" t="t" r="r" b="b"/>
                    <a:pathLst>
                      <a:path w="276" h="802" extrusionOk="0">
                        <a:moveTo>
                          <a:pt x="139" y="0"/>
                        </a:moveTo>
                        <a:cubicBezTo>
                          <a:pt x="74" y="0"/>
                          <a:pt x="0" y="57"/>
                          <a:pt x="14" y="145"/>
                        </a:cubicBezTo>
                        <a:cubicBezTo>
                          <a:pt x="41" y="327"/>
                          <a:pt x="47" y="509"/>
                          <a:pt x="34" y="691"/>
                        </a:cubicBezTo>
                        <a:cubicBezTo>
                          <a:pt x="29" y="765"/>
                          <a:pt x="82" y="802"/>
                          <a:pt x="139" y="802"/>
                        </a:cubicBezTo>
                        <a:cubicBezTo>
                          <a:pt x="196" y="802"/>
                          <a:pt x="256" y="764"/>
                          <a:pt x="263" y="691"/>
                        </a:cubicBezTo>
                        <a:cubicBezTo>
                          <a:pt x="275" y="489"/>
                          <a:pt x="266" y="287"/>
                          <a:pt x="232" y="82"/>
                        </a:cubicBezTo>
                        <a:cubicBezTo>
                          <a:pt x="223" y="25"/>
                          <a:pt x="183" y="0"/>
                          <a:pt x="139"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8"/>
                  <p:cNvSpPr/>
                  <p:nvPr/>
                </p:nvSpPr>
                <p:spPr>
                  <a:xfrm>
                    <a:off x="3580568" y="4359710"/>
                    <a:ext cx="18946" cy="70923"/>
                  </a:xfrm>
                  <a:custGeom>
                    <a:avLst/>
                    <a:gdLst/>
                    <a:ahLst/>
                    <a:cxnLst/>
                    <a:rect l="l" t="t" r="r" b="b"/>
                    <a:pathLst>
                      <a:path w="230" h="861" extrusionOk="0">
                        <a:moveTo>
                          <a:pt x="115" y="0"/>
                        </a:moveTo>
                        <a:cubicBezTo>
                          <a:pt x="58" y="0"/>
                          <a:pt x="1" y="37"/>
                          <a:pt x="1" y="109"/>
                        </a:cubicBezTo>
                        <a:lnTo>
                          <a:pt x="1" y="748"/>
                        </a:lnTo>
                        <a:cubicBezTo>
                          <a:pt x="1" y="823"/>
                          <a:pt x="58" y="860"/>
                          <a:pt x="115" y="860"/>
                        </a:cubicBezTo>
                        <a:cubicBezTo>
                          <a:pt x="173" y="860"/>
                          <a:pt x="230" y="823"/>
                          <a:pt x="230" y="748"/>
                        </a:cubicBezTo>
                        <a:lnTo>
                          <a:pt x="230" y="109"/>
                        </a:lnTo>
                        <a:cubicBezTo>
                          <a:pt x="230" y="37"/>
                          <a:pt x="173" y="0"/>
                          <a:pt x="115"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8"/>
                  <p:cNvSpPr/>
                  <p:nvPr/>
                </p:nvSpPr>
                <p:spPr>
                  <a:xfrm>
                    <a:off x="3628097" y="4369760"/>
                    <a:ext cx="18863" cy="68287"/>
                  </a:xfrm>
                  <a:custGeom>
                    <a:avLst/>
                    <a:gdLst/>
                    <a:ahLst/>
                    <a:cxnLst/>
                    <a:rect l="l" t="t" r="r" b="b"/>
                    <a:pathLst>
                      <a:path w="229" h="829" extrusionOk="0">
                        <a:moveTo>
                          <a:pt x="115" y="1"/>
                        </a:moveTo>
                        <a:cubicBezTo>
                          <a:pt x="57" y="1"/>
                          <a:pt x="0" y="37"/>
                          <a:pt x="0" y="110"/>
                        </a:cubicBezTo>
                        <a:lnTo>
                          <a:pt x="0" y="719"/>
                        </a:lnTo>
                        <a:cubicBezTo>
                          <a:pt x="0" y="792"/>
                          <a:pt x="57" y="828"/>
                          <a:pt x="115" y="828"/>
                        </a:cubicBezTo>
                        <a:cubicBezTo>
                          <a:pt x="172" y="828"/>
                          <a:pt x="229" y="792"/>
                          <a:pt x="229" y="719"/>
                        </a:cubicBezTo>
                        <a:lnTo>
                          <a:pt x="229" y="110"/>
                        </a:lnTo>
                        <a:cubicBezTo>
                          <a:pt x="229" y="37"/>
                          <a:pt x="172" y="1"/>
                          <a:pt x="115"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8"/>
                  <p:cNvSpPr/>
                  <p:nvPr/>
                </p:nvSpPr>
                <p:spPr>
                  <a:xfrm>
                    <a:off x="3640618" y="4289365"/>
                    <a:ext cx="18863" cy="65980"/>
                  </a:xfrm>
                  <a:custGeom>
                    <a:avLst/>
                    <a:gdLst/>
                    <a:ahLst/>
                    <a:cxnLst/>
                    <a:rect l="l" t="t" r="r" b="b"/>
                    <a:pathLst>
                      <a:path w="229" h="801" extrusionOk="0">
                        <a:moveTo>
                          <a:pt x="115" y="1"/>
                        </a:moveTo>
                        <a:cubicBezTo>
                          <a:pt x="58" y="1"/>
                          <a:pt x="1" y="38"/>
                          <a:pt x="1" y="112"/>
                        </a:cubicBezTo>
                        <a:lnTo>
                          <a:pt x="1" y="688"/>
                        </a:lnTo>
                        <a:cubicBezTo>
                          <a:pt x="1" y="763"/>
                          <a:pt x="58" y="800"/>
                          <a:pt x="115" y="800"/>
                        </a:cubicBezTo>
                        <a:cubicBezTo>
                          <a:pt x="172" y="800"/>
                          <a:pt x="229" y="763"/>
                          <a:pt x="229" y="688"/>
                        </a:cubicBezTo>
                        <a:lnTo>
                          <a:pt x="229" y="112"/>
                        </a:lnTo>
                        <a:cubicBezTo>
                          <a:pt x="229" y="38"/>
                          <a:pt x="172" y="1"/>
                          <a:pt x="115"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8"/>
                  <p:cNvSpPr/>
                  <p:nvPr/>
                </p:nvSpPr>
                <p:spPr>
                  <a:xfrm>
                    <a:off x="4078178" y="4997023"/>
                    <a:ext cx="42422" cy="98106"/>
                  </a:xfrm>
                  <a:custGeom>
                    <a:avLst/>
                    <a:gdLst/>
                    <a:ahLst/>
                    <a:cxnLst/>
                    <a:rect l="l" t="t" r="r" b="b"/>
                    <a:pathLst>
                      <a:path w="515" h="1191" extrusionOk="0">
                        <a:moveTo>
                          <a:pt x="109" y="1"/>
                        </a:moveTo>
                        <a:cubicBezTo>
                          <a:pt x="52" y="1"/>
                          <a:pt x="0" y="37"/>
                          <a:pt x="6" y="112"/>
                        </a:cubicBezTo>
                        <a:cubicBezTo>
                          <a:pt x="43" y="459"/>
                          <a:pt x="122" y="790"/>
                          <a:pt x="258" y="1115"/>
                        </a:cubicBezTo>
                        <a:cubicBezTo>
                          <a:pt x="281" y="1167"/>
                          <a:pt x="329" y="1190"/>
                          <a:pt x="376" y="1190"/>
                        </a:cubicBezTo>
                        <a:cubicBezTo>
                          <a:pt x="447" y="1190"/>
                          <a:pt x="514" y="1137"/>
                          <a:pt x="480" y="1055"/>
                        </a:cubicBezTo>
                        <a:cubicBezTo>
                          <a:pt x="351" y="751"/>
                          <a:pt x="269" y="436"/>
                          <a:pt x="235" y="112"/>
                        </a:cubicBezTo>
                        <a:cubicBezTo>
                          <a:pt x="227" y="38"/>
                          <a:pt x="166" y="1"/>
                          <a:pt x="109"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8"/>
                  <p:cNvSpPr/>
                  <p:nvPr/>
                </p:nvSpPr>
                <p:spPr>
                  <a:xfrm>
                    <a:off x="4117387" y="4981867"/>
                    <a:ext cx="28419" cy="68699"/>
                  </a:xfrm>
                  <a:custGeom>
                    <a:avLst/>
                    <a:gdLst/>
                    <a:ahLst/>
                    <a:cxnLst/>
                    <a:rect l="l" t="t" r="r" b="b"/>
                    <a:pathLst>
                      <a:path w="345" h="834" extrusionOk="0">
                        <a:moveTo>
                          <a:pt x="140" y="1"/>
                        </a:moveTo>
                        <a:cubicBezTo>
                          <a:pt x="74" y="1"/>
                          <a:pt x="0" y="58"/>
                          <a:pt x="14" y="143"/>
                        </a:cubicBezTo>
                        <a:cubicBezTo>
                          <a:pt x="47" y="345"/>
                          <a:pt x="80" y="547"/>
                          <a:pt x="111" y="753"/>
                        </a:cubicBezTo>
                        <a:cubicBezTo>
                          <a:pt x="120" y="809"/>
                          <a:pt x="160" y="834"/>
                          <a:pt x="203" y="834"/>
                        </a:cubicBezTo>
                        <a:cubicBezTo>
                          <a:pt x="270" y="834"/>
                          <a:pt x="344" y="777"/>
                          <a:pt x="332" y="689"/>
                        </a:cubicBezTo>
                        <a:cubicBezTo>
                          <a:pt x="299" y="487"/>
                          <a:pt x="265" y="285"/>
                          <a:pt x="233" y="84"/>
                        </a:cubicBezTo>
                        <a:cubicBezTo>
                          <a:pt x="224" y="26"/>
                          <a:pt x="184" y="1"/>
                          <a:pt x="140"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8"/>
                  <p:cNvSpPr/>
                  <p:nvPr/>
                </p:nvSpPr>
                <p:spPr>
                  <a:xfrm>
                    <a:off x="5324138" y="3544721"/>
                    <a:ext cx="1151979" cy="3120270"/>
                  </a:xfrm>
                  <a:custGeom>
                    <a:avLst/>
                    <a:gdLst/>
                    <a:ahLst/>
                    <a:cxnLst/>
                    <a:rect l="l" t="t" r="r" b="b"/>
                    <a:pathLst>
                      <a:path w="13985" h="37880" extrusionOk="0">
                        <a:moveTo>
                          <a:pt x="7192" y="0"/>
                        </a:moveTo>
                        <a:cubicBezTo>
                          <a:pt x="4298" y="0"/>
                          <a:pt x="1152" y="1415"/>
                          <a:pt x="196" y="1914"/>
                        </a:cubicBezTo>
                        <a:cubicBezTo>
                          <a:pt x="1" y="2016"/>
                          <a:pt x="104" y="2255"/>
                          <a:pt x="104" y="2255"/>
                        </a:cubicBezTo>
                        <a:cubicBezTo>
                          <a:pt x="616" y="2390"/>
                          <a:pt x="1047" y="2609"/>
                          <a:pt x="1408" y="2907"/>
                        </a:cubicBezTo>
                        <a:cubicBezTo>
                          <a:pt x="1478" y="2960"/>
                          <a:pt x="1547" y="3020"/>
                          <a:pt x="1614" y="3086"/>
                        </a:cubicBezTo>
                        <a:cubicBezTo>
                          <a:pt x="1789" y="3258"/>
                          <a:pt x="1948" y="3450"/>
                          <a:pt x="2084" y="3662"/>
                        </a:cubicBezTo>
                        <a:cubicBezTo>
                          <a:pt x="2126" y="3728"/>
                          <a:pt x="2170" y="3795"/>
                          <a:pt x="2210" y="3867"/>
                        </a:cubicBezTo>
                        <a:cubicBezTo>
                          <a:pt x="2355" y="4122"/>
                          <a:pt x="2478" y="4400"/>
                          <a:pt x="2580" y="4705"/>
                        </a:cubicBezTo>
                        <a:cubicBezTo>
                          <a:pt x="2607" y="4778"/>
                          <a:pt x="2630" y="4851"/>
                          <a:pt x="2650" y="4923"/>
                        </a:cubicBezTo>
                        <a:cubicBezTo>
                          <a:pt x="2739" y="5225"/>
                          <a:pt x="2812" y="5546"/>
                          <a:pt x="2866" y="5887"/>
                        </a:cubicBezTo>
                        <a:cubicBezTo>
                          <a:pt x="2875" y="5960"/>
                          <a:pt x="2889" y="6036"/>
                          <a:pt x="2898" y="6112"/>
                        </a:cubicBezTo>
                        <a:cubicBezTo>
                          <a:pt x="2955" y="6526"/>
                          <a:pt x="2985" y="6963"/>
                          <a:pt x="3001" y="7424"/>
                        </a:cubicBezTo>
                        <a:cubicBezTo>
                          <a:pt x="3001" y="7500"/>
                          <a:pt x="3005" y="7576"/>
                          <a:pt x="3005" y="7656"/>
                        </a:cubicBezTo>
                        <a:cubicBezTo>
                          <a:pt x="3011" y="8073"/>
                          <a:pt x="3001" y="8510"/>
                          <a:pt x="2981" y="8964"/>
                        </a:cubicBezTo>
                        <a:cubicBezTo>
                          <a:pt x="2978" y="9040"/>
                          <a:pt x="2974" y="9116"/>
                          <a:pt x="2968" y="9195"/>
                        </a:cubicBezTo>
                        <a:cubicBezTo>
                          <a:pt x="2948" y="9553"/>
                          <a:pt x="2921" y="9921"/>
                          <a:pt x="2889" y="10298"/>
                        </a:cubicBezTo>
                        <a:cubicBezTo>
                          <a:pt x="2878" y="10375"/>
                          <a:pt x="2872" y="10454"/>
                          <a:pt x="2866" y="10533"/>
                        </a:cubicBezTo>
                        <a:cubicBezTo>
                          <a:pt x="2812" y="11070"/>
                          <a:pt x="2750" y="11619"/>
                          <a:pt x="2676" y="12186"/>
                        </a:cubicBezTo>
                        <a:cubicBezTo>
                          <a:pt x="2667" y="12265"/>
                          <a:pt x="2653" y="12345"/>
                          <a:pt x="2643" y="12424"/>
                        </a:cubicBezTo>
                        <a:cubicBezTo>
                          <a:pt x="2560" y="13066"/>
                          <a:pt x="2464" y="13719"/>
                          <a:pt x="2362" y="14388"/>
                        </a:cubicBezTo>
                        <a:cubicBezTo>
                          <a:pt x="2349" y="14468"/>
                          <a:pt x="2339" y="14547"/>
                          <a:pt x="2325" y="14630"/>
                        </a:cubicBezTo>
                        <a:lnTo>
                          <a:pt x="2325" y="14633"/>
                        </a:lnTo>
                        <a:cubicBezTo>
                          <a:pt x="2223" y="15299"/>
                          <a:pt x="2114" y="15970"/>
                          <a:pt x="2007" y="16653"/>
                        </a:cubicBezTo>
                        <a:cubicBezTo>
                          <a:pt x="1995" y="16733"/>
                          <a:pt x="1981" y="16812"/>
                          <a:pt x="1968" y="16892"/>
                        </a:cubicBezTo>
                        <a:cubicBezTo>
                          <a:pt x="1882" y="17451"/>
                          <a:pt x="1793" y="18014"/>
                          <a:pt x="1706" y="18580"/>
                        </a:cubicBezTo>
                        <a:cubicBezTo>
                          <a:pt x="1693" y="18660"/>
                          <a:pt x="1680" y="18739"/>
                          <a:pt x="1670" y="18822"/>
                        </a:cubicBezTo>
                        <a:cubicBezTo>
                          <a:pt x="1607" y="19233"/>
                          <a:pt x="1547" y="19643"/>
                          <a:pt x="1491" y="20054"/>
                        </a:cubicBezTo>
                        <a:cubicBezTo>
                          <a:pt x="1438" y="20421"/>
                          <a:pt x="1402" y="20795"/>
                          <a:pt x="1379" y="21170"/>
                        </a:cubicBezTo>
                        <a:cubicBezTo>
                          <a:pt x="1371" y="21246"/>
                          <a:pt x="1368" y="21325"/>
                          <a:pt x="1365" y="21408"/>
                        </a:cubicBezTo>
                        <a:cubicBezTo>
                          <a:pt x="1339" y="21978"/>
                          <a:pt x="1342" y="22551"/>
                          <a:pt x="1375" y="23123"/>
                        </a:cubicBezTo>
                        <a:cubicBezTo>
                          <a:pt x="1379" y="23200"/>
                          <a:pt x="1382" y="23279"/>
                          <a:pt x="1388" y="23358"/>
                        </a:cubicBezTo>
                        <a:cubicBezTo>
                          <a:pt x="1438" y="24121"/>
                          <a:pt x="1534" y="24885"/>
                          <a:pt x="1666" y="25640"/>
                        </a:cubicBezTo>
                        <a:cubicBezTo>
                          <a:pt x="1677" y="25717"/>
                          <a:pt x="1693" y="25790"/>
                          <a:pt x="1706" y="25865"/>
                        </a:cubicBezTo>
                        <a:cubicBezTo>
                          <a:pt x="1819" y="26485"/>
                          <a:pt x="1958" y="27097"/>
                          <a:pt x="2114" y="27700"/>
                        </a:cubicBezTo>
                        <a:cubicBezTo>
                          <a:pt x="2130" y="27773"/>
                          <a:pt x="2150" y="27846"/>
                          <a:pt x="2170" y="27922"/>
                        </a:cubicBezTo>
                        <a:cubicBezTo>
                          <a:pt x="2305" y="28435"/>
                          <a:pt x="2455" y="28938"/>
                          <a:pt x="2610" y="29432"/>
                        </a:cubicBezTo>
                        <a:cubicBezTo>
                          <a:pt x="2637" y="29505"/>
                          <a:pt x="2657" y="29577"/>
                          <a:pt x="2680" y="29651"/>
                        </a:cubicBezTo>
                        <a:cubicBezTo>
                          <a:pt x="2998" y="30618"/>
                          <a:pt x="3346" y="31538"/>
                          <a:pt x="3700" y="32392"/>
                        </a:cubicBezTo>
                        <a:cubicBezTo>
                          <a:pt x="3726" y="32462"/>
                          <a:pt x="3760" y="32532"/>
                          <a:pt x="3786" y="32605"/>
                        </a:cubicBezTo>
                        <a:cubicBezTo>
                          <a:pt x="3974" y="33051"/>
                          <a:pt x="4163" y="33479"/>
                          <a:pt x="4352" y="33883"/>
                        </a:cubicBezTo>
                        <a:cubicBezTo>
                          <a:pt x="4382" y="33952"/>
                          <a:pt x="4415" y="34022"/>
                          <a:pt x="4448" y="34091"/>
                        </a:cubicBezTo>
                        <a:cubicBezTo>
                          <a:pt x="4760" y="34763"/>
                          <a:pt x="5061" y="35362"/>
                          <a:pt x="5333" y="35879"/>
                        </a:cubicBezTo>
                        <a:cubicBezTo>
                          <a:pt x="5369" y="35949"/>
                          <a:pt x="5405" y="36018"/>
                          <a:pt x="5441" y="36088"/>
                        </a:cubicBezTo>
                        <a:cubicBezTo>
                          <a:pt x="6041" y="37214"/>
                          <a:pt x="6462" y="37879"/>
                          <a:pt x="6462" y="37879"/>
                        </a:cubicBezTo>
                        <a:lnTo>
                          <a:pt x="6968" y="37760"/>
                        </a:lnTo>
                        <a:lnTo>
                          <a:pt x="13985" y="36131"/>
                        </a:lnTo>
                        <a:cubicBezTo>
                          <a:pt x="13985" y="36131"/>
                          <a:pt x="13661" y="35489"/>
                          <a:pt x="13174" y="34349"/>
                        </a:cubicBezTo>
                        <a:cubicBezTo>
                          <a:pt x="13144" y="34280"/>
                          <a:pt x="13114" y="34210"/>
                          <a:pt x="13085" y="34138"/>
                        </a:cubicBezTo>
                        <a:cubicBezTo>
                          <a:pt x="12816" y="33502"/>
                          <a:pt x="12502" y="32724"/>
                          <a:pt x="12171" y="31833"/>
                        </a:cubicBezTo>
                        <a:cubicBezTo>
                          <a:pt x="12148" y="31760"/>
                          <a:pt x="12121" y="31687"/>
                          <a:pt x="12094" y="31618"/>
                        </a:cubicBezTo>
                        <a:cubicBezTo>
                          <a:pt x="11926" y="31154"/>
                          <a:pt x="11750" y="30664"/>
                          <a:pt x="11575" y="30147"/>
                        </a:cubicBezTo>
                        <a:cubicBezTo>
                          <a:pt x="11551" y="30074"/>
                          <a:pt x="11528" y="30005"/>
                          <a:pt x="11501" y="29932"/>
                        </a:cubicBezTo>
                        <a:cubicBezTo>
                          <a:pt x="11237" y="29134"/>
                          <a:pt x="10968" y="28273"/>
                          <a:pt x="10710" y="27366"/>
                        </a:cubicBezTo>
                        <a:cubicBezTo>
                          <a:pt x="10690" y="27293"/>
                          <a:pt x="10670" y="27220"/>
                          <a:pt x="10647" y="27147"/>
                        </a:cubicBezTo>
                        <a:cubicBezTo>
                          <a:pt x="10511" y="26654"/>
                          <a:pt x="10376" y="26150"/>
                          <a:pt x="10246" y="25631"/>
                        </a:cubicBezTo>
                        <a:cubicBezTo>
                          <a:pt x="10227" y="25558"/>
                          <a:pt x="10210" y="25484"/>
                          <a:pt x="10190" y="25408"/>
                        </a:cubicBezTo>
                        <a:cubicBezTo>
                          <a:pt x="10022" y="24729"/>
                          <a:pt x="9863" y="24028"/>
                          <a:pt x="9713" y="23309"/>
                        </a:cubicBezTo>
                        <a:cubicBezTo>
                          <a:pt x="9697" y="23233"/>
                          <a:pt x="9684" y="23160"/>
                          <a:pt x="9667" y="23083"/>
                        </a:cubicBezTo>
                        <a:cubicBezTo>
                          <a:pt x="9664" y="23060"/>
                          <a:pt x="9657" y="23037"/>
                          <a:pt x="9654" y="23014"/>
                        </a:cubicBezTo>
                        <a:cubicBezTo>
                          <a:pt x="9531" y="22395"/>
                          <a:pt x="9458" y="21752"/>
                          <a:pt x="9429" y="21087"/>
                        </a:cubicBezTo>
                        <a:cubicBezTo>
                          <a:pt x="9422" y="21008"/>
                          <a:pt x="9418" y="20931"/>
                          <a:pt x="9418" y="20852"/>
                        </a:cubicBezTo>
                        <a:cubicBezTo>
                          <a:pt x="9402" y="20415"/>
                          <a:pt x="9409" y="19971"/>
                          <a:pt x="9426" y="19514"/>
                        </a:cubicBezTo>
                        <a:cubicBezTo>
                          <a:pt x="9429" y="19438"/>
                          <a:pt x="9432" y="19362"/>
                          <a:pt x="9435" y="19282"/>
                        </a:cubicBezTo>
                        <a:cubicBezTo>
                          <a:pt x="9468" y="18643"/>
                          <a:pt x="9528" y="17991"/>
                          <a:pt x="9611" y="17332"/>
                        </a:cubicBezTo>
                        <a:cubicBezTo>
                          <a:pt x="9617" y="17256"/>
                          <a:pt x="9627" y="17179"/>
                          <a:pt x="9637" y="17100"/>
                        </a:cubicBezTo>
                        <a:cubicBezTo>
                          <a:pt x="9713" y="16534"/>
                          <a:pt x="9800" y="15964"/>
                          <a:pt x="9899" y="15391"/>
                        </a:cubicBezTo>
                        <a:lnTo>
                          <a:pt x="9899" y="15388"/>
                        </a:lnTo>
                        <a:cubicBezTo>
                          <a:pt x="9912" y="15308"/>
                          <a:pt x="9925" y="15229"/>
                          <a:pt x="9939" y="15153"/>
                        </a:cubicBezTo>
                        <a:cubicBezTo>
                          <a:pt x="10064" y="14434"/>
                          <a:pt x="10207" y="13716"/>
                          <a:pt x="10352" y="13004"/>
                        </a:cubicBezTo>
                        <a:cubicBezTo>
                          <a:pt x="10369" y="12924"/>
                          <a:pt x="10386" y="12848"/>
                          <a:pt x="10402" y="12768"/>
                        </a:cubicBezTo>
                        <a:cubicBezTo>
                          <a:pt x="10538" y="12103"/>
                          <a:pt x="10680" y="11444"/>
                          <a:pt x="10820" y="10798"/>
                        </a:cubicBezTo>
                        <a:cubicBezTo>
                          <a:pt x="10836" y="10715"/>
                          <a:pt x="10853" y="10636"/>
                          <a:pt x="10869" y="10560"/>
                        </a:cubicBezTo>
                        <a:cubicBezTo>
                          <a:pt x="10982" y="10026"/>
                          <a:pt x="11091" y="9500"/>
                          <a:pt x="11194" y="8990"/>
                        </a:cubicBezTo>
                        <a:cubicBezTo>
                          <a:pt x="11211" y="8907"/>
                          <a:pt x="11226" y="8828"/>
                          <a:pt x="11243" y="8748"/>
                        </a:cubicBezTo>
                        <a:cubicBezTo>
                          <a:pt x="11319" y="8354"/>
                          <a:pt x="11393" y="7963"/>
                          <a:pt x="11458" y="7586"/>
                        </a:cubicBezTo>
                        <a:cubicBezTo>
                          <a:pt x="11472" y="7506"/>
                          <a:pt x="11485" y="7427"/>
                          <a:pt x="11498" y="7347"/>
                        </a:cubicBezTo>
                        <a:cubicBezTo>
                          <a:pt x="11578" y="6867"/>
                          <a:pt x="11648" y="6407"/>
                          <a:pt x="11697" y="5964"/>
                        </a:cubicBezTo>
                        <a:lnTo>
                          <a:pt x="11697" y="5960"/>
                        </a:lnTo>
                        <a:cubicBezTo>
                          <a:pt x="11707" y="5881"/>
                          <a:pt x="11717" y="5805"/>
                          <a:pt x="11723" y="5728"/>
                        </a:cubicBezTo>
                        <a:cubicBezTo>
                          <a:pt x="11783" y="5172"/>
                          <a:pt x="11813" y="4642"/>
                          <a:pt x="11807" y="4156"/>
                        </a:cubicBezTo>
                        <a:cubicBezTo>
                          <a:pt x="11807" y="4076"/>
                          <a:pt x="11807" y="3997"/>
                          <a:pt x="11803" y="3920"/>
                        </a:cubicBezTo>
                        <a:cubicBezTo>
                          <a:pt x="11790" y="3576"/>
                          <a:pt x="11757" y="3248"/>
                          <a:pt x="11700" y="2947"/>
                        </a:cubicBezTo>
                        <a:lnTo>
                          <a:pt x="11654" y="2722"/>
                        </a:lnTo>
                        <a:cubicBezTo>
                          <a:pt x="11548" y="2255"/>
                          <a:pt x="11376" y="1844"/>
                          <a:pt x="11131" y="1506"/>
                        </a:cubicBezTo>
                        <a:cubicBezTo>
                          <a:pt x="11081" y="1437"/>
                          <a:pt x="11028" y="1374"/>
                          <a:pt x="10972" y="1311"/>
                        </a:cubicBezTo>
                        <a:cubicBezTo>
                          <a:pt x="10873" y="1198"/>
                          <a:pt x="10760" y="1096"/>
                          <a:pt x="10641" y="1003"/>
                        </a:cubicBezTo>
                        <a:cubicBezTo>
                          <a:pt x="10515" y="910"/>
                          <a:pt x="10389" y="821"/>
                          <a:pt x="10257" y="744"/>
                        </a:cubicBezTo>
                        <a:cubicBezTo>
                          <a:pt x="10161" y="688"/>
                          <a:pt x="10064" y="636"/>
                          <a:pt x="9968" y="586"/>
                        </a:cubicBezTo>
                        <a:cubicBezTo>
                          <a:pt x="9137" y="165"/>
                          <a:pt x="8179" y="0"/>
                          <a:pt x="7192"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8"/>
                  <p:cNvSpPr/>
                  <p:nvPr/>
                </p:nvSpPr>
                <p:spPr>
                  <a:xfrm>
                    <a:off x="5440118" y="3592908"/>
                    <a:ext cx="728914" cy="206014"/>
                  </a:xfrm>
                  <a:custGeom>
                    <a:avLst/>
                    <a:gdLst/>
                    <a:ahLst/>
                    <a:cxnLst/>
                    <a:rect l="l" t="t" r="r" b="b"/>
                    <a:pathLst>
                      <a:path w="8849" h="2501" extrusionOk="0">
                        <a:moveTo>
                          <a:pt x="8560" y="1"/>
                        </a:moveTo>
                        <a:cubicBezTo>
                          <a:pt x="8312" y="67"/>
                          <a:pt x="8064" y="133"/>
                          <a:pt x="7819" y="202"/>
                        </a:cubicBezTo>
                        <a:lnTo>
                          <a:pt x="4802" y="1017"/>
                        </a:lnTo>
                        <a:cubicBezTo>
                          <a:pt x="3202" y="1454"/>
                          <a:pt x="1600" y="1888"/>
                          <a:pt x="0" y="2322"/>
                        </a:cubicBezTo>
                        <a:cubicBezTo>
                          <a:pt x="70" y="2375"/>
                          <a:pt x="139" y="2435"/>
                          <a:pt x="206" y="2501"/>
                        </a:cubicBezTo>
                        <a:cubicBezTo>
                          <a:pt x="1947" y="2027"/>
                          <a:pt x="3692" y="1557"/>
                          <a:pt x="5438" y="1084"/>
                        </a:cubicBezTo>
                        <a:cubicBezTo>
                          <a:pt x="6491" y="798"/>
                          <a:pt x="7544" y="514"/>
                          <a:pt x="8597" y="225"/>
                        </a:cubicBezTo>
                        <a:cubicBezTo>
                          <a:pt x="8680" y="202"/>
                          <a:pt x="8765" y="183"/>
                          <a:pt x="8849" y="159"/>
                        </a:cubicBezTo>
                        <a:cubicBezTo>
                          <a:pt x="8753" y="103"/>
                          <a:pt x="8656" y="51"/>
                          <a:pt x="8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8"/>
                  <p:cNvSpPr/>
                  <p:nvPr/>
                </p:nvSpPr>
                <p:spPr>
                  <a:xfrm>
                    <a:off x="5495719" y="3652711"/>
                    <a:ext cx="745389" cy="210626"/>
                  </a:xfrm>
                  <a:custGeom>
                    <a:avLst/>
                    <a:gdLst/>
                    <a:ahLst/>
                    <a:cxnLst/>
                    <a:rect l="l" t="t" r="r" b="b"/>
                    <a:pathLst>
                      <a:path w="9049" h="2557" extrusionOk="0">
                        <a:moveTo>
                          <a:pt x="8889" y="0"/>
                        </a:moveTo>
                        <a:cubicBezTo>
                          <a:pt x="5925" y="785"/>
                          <a:pt x="2964" y="1566"/>
                          <a:pt x="1" y="2351"/>
                        </a:cubicBezTo>
                        <a:cubicBezTo>
                          <a:pt x="43" y="2417"/>
                          <a:pt x="87" y="2484"/>
                          <a:pt x="127" y="2556"/>
                        </a:cubicBezTo>
                        <a:cubicBezTo>
                          <a:pt x="3100" y="1768"/>
                          <a:pt x="6074" y="980"/>
                          <a:pt x="9048" y="195"/>
                        </a:cubicBezTo>
                        <a:cubicBezTo>
                          <a:pt x="8998" y="126"/>
                          <a:pt x="8945" y="63"/>
                          <a:pt x="88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8"/>
                  <p:cNvSpPr/>
                  <p:nvPr/>
                </p:nvSpPr>
                <p:spPr>
                  <a:xfrm>
                    <a:off x="5536658" y="3768855"/>
                    <a:ext cx="751320" cy="181467"/>
                  </a:xfrm>
                  <a:custGeom>
                    <a:avLst/>
                    <a:gdLst/>
                    <a:ahLst/>
                    <a:cxnLst/>
                    <a:rect l="l" t="t" r="r" b="b"/>
                    <a:pathLst>
                      <a:path w="9121" h="2203" extrusionOk="0">
                        <a:moveTo>
                          <a:pt x="9074" y="1"/>
                        </a:moveTo>
                        <a:cubicBezTo>
                          <a:pt x="6051" y="663"/>
                          <a:pt x="3024" y="1325"/>
                          <a:pt x="0" y="1984"/>
                        </a:cubicBezTo>
                        <a:cubicBezTo>
                          <a:pt x="27" y="2057"/>
                          <a:pt x="50" y="2130"/>
                          <a:pt x="70" y="2202"/>
                        </a:cubicBezTo>
                        <a:cubicBezTo>
                          <a:pt x="3087" y="1543"/>
                          <a:pt x="6103" y="885"/>
                          <a:pt x="9120" y="226"/>
                        </a:cubicBezTo>
                        <a:lnTo>
                          <a:pt x="90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8"/>
                  <p:cNvSpPr/>
                  <p:nvPr/>
                </p:nvSpPr>
                <p:spPr>
                  <a:xfrm>
                    <a:off x="5560134" y="3867619"/>
                    <a:ext cx="736575" cy="180643"/>
                  </a:xfrm>
                  <a:custGeom>
                    <a:avLst/>
                    <a:gdLst/>
                    <a:ahLst/>
                    <a:cxnLst/>
                    <a:rect l="l" t="t" r="r" b="b"/>
                    <a:pathLst>
                      <a:path w="8942" h="2193" extrusionOk="0">
                        <a:moveTo>
                          <a:pt x="8938" y="0"/>
                        </a:moveTo>
                        <a:cubicBezTo>
                          <a:pt x="5948" y="610"/>
                          <a:pt x="2967" y="1262"/>
                          <a:pt x="1" y="1967"/>
                        </a:cubicBezTo>
                        <a:cubicBezTo>
                          <a:pt x="10" y="2040"/>
                          <a:pt x="24" y="2116"/>
                          <a:pt x="33" y="2192"/>
                        </a:cubicBezTo>
                        <a:cubicBezTo>
                          <a:pt x="2990" y="1494"/>
                          <a:pt x="5961" y="838"/>
                          <a:pt x="8942" y="236"/>
                        </a:cubicBezTo>
                        <a:cubicBezTo>
                          <a:pt x="8942" y="156"/>
                          <a:pt x="8942" y="77"/>
                          <a:pt x="89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8"/>
                  <p:cNvSpPr/>
                  <p:nvPr/>
                </p:nvSpPr>
                <p:spPr>
                  <a:xfrm>
                    <a:off x="5571254" y="4016548"/>
                    <a:ext cx="718618" cy="158814"/>
                  </a:xfrm>
                  <a:custGeom>
                    <a:avLst/>
                    <a:gdLst/>
                    <a:ahLst/>
                    <a:cxnLst/>
                    <a:rect l="l" t="t" r="r" b="b"/>
                    <a:pathLst>
                      <a:path w="8724" h="1928" extrusionOk="0">
                        <a:moveTo>
                          <a:pt x="8723" y="0"/>
                        </a:moveTo>
                        <a:lnTo>
                          <a:pt x="1" y="1696"/>
                        </a:lnTo>
                        <a:cubicBezTo>
                          <a:pt x="1" y="1772"/>
                          <a:pt x="5" y="1848"/>
                          <a:pt x="5" y="1928"/>
                        </a:cubicBezTo>
                        <a:cubicBezTo>
                          <a:pt x="2895" y="1318"/>
                          <a:pt x="5793" y="755"/>
                          <a:pt x="8697" y="236"/>
                        </a:cubicBezTo>
                        <a:lnTo>
                          <a:pt x="8697" y="232"/>
                        </a:lnTo>
                        <a:cubicBezTo>
                          <a:pt x="8707" y="153"/>
                          <a:pt x="8717" y="77"/>
                          <a:pt x="87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8"/>
                  <p:cNvSpPr/>
                  <p:nvPr/>
                </p:nvSpPr>
                <p:spPr>
                  <a:xfrm>
                    <a:off x="5568619" y="4149909"/>
                    <a:ext cx="702720" cy="152307"/>
                  </a:xfrm>
                  <a:custGeom>
                    <a:avLst/>
                    <a:gdLst/>
                    <a:ahLst/>
                    <a:cxnLst/>
                    <a:rect l="l" t="t" r="r" b="b"/>
                    <a:pathLst>
                      <a:path w="8531" h="1849" extrusionOk="0">
                        <a:moveTo>
                          <a:pt x="8530" y="0"/>
                        </a:moveTo>
                        <a:lnTo>
                          <a:pt x="8530" y="0"/>
                        </a:lnTo>
                        <a:cubicBezTo>
                          <a:pt x="5699" y="580"/>
                          <a:pt x="2861" y="1120"/>
                          <a:pt x="13" y="1617"/>
                        </a:cubicBezTo>
                        <a:cubicBezTo>
                          <a:pt x="10" y="1693"/>
                          <a:pt x="6" y="1769"/>
                          <a:pt x="0" y="1848"/>
                        </a:cubicBezTo>
                        <a:cubicBezTo>
                          <a:pt x="2838" y="1355"/>
                          <a:pt x="5669" y="819"/>
                          <a:pt x="8490" y="239"/>
                        </a:cubicBezTo>
                        <a:cubicBezTo>
                          <a:pt x="8504" y="159"/>
                          <a:pt x="8517" y="80"/>
                          <a:pt x="8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8"/>
                  <p:cNvSpPr/>
                  <p:nvPr/>
                </p:nvSpPr>
                <p:spPr>
                  <a:xfrm>
                    <a:off x="5560134" y="4265312"/>
                    <a:ext cx="690199" cy="147117"/>
                  </a:xfrm>
                  <a:custGeom>
                    <a:avLst/>
                    <a:gdLst/>
                    <a:ahLst/>
                    <a:cxnLst/>
                    <a:rect l="l" t="t" r="r" b="b"/>
                    <a:pathLst>
                      <a:path w="8379" h="1786" extrusionOk="0">
                        <a:moveTo>
                          <a:pt x="8378" y="0"/>
                        </a:moveTo>
                        <a:cubicBezTo>
                          <a:pt x="8190" y="37"/>
                          <a:pt x="8001" y="70"/>
                          <a:pt x="7812" y="106"/>
                        </a:cubicBezTo>
                        <a:cubicBezTo>
                          <a:pt x="6785" y="295"/>
                          <a:pt x="5759" y="487"/>
                          <a:pt x="4733" y="676"/>
                        </a:cubicBezTo>
                        <a:cubicBezTo>
                          <a:pt x="3163" y="968"/>
                          <a:pt x="1590" y="1259"/>
                          <a:pt x="24" y="1550"/>
                        </a:cubicBezTo>
                        <a:cubicBezTo>
                          <a:pt x="13" y="1627"/>
                          <a:pt x="7" y="1706"/>
                          <a:pt x="1" y="1785"/>
                        </a:cubicBezTo>
                        <a:cubicBezTo>
                          <a:pt x="1792" y="1451"/>
                          <a:pt x="3587" y="1119"/>
                          <a:pt x="5378" y="789"/>
                        </a:cubicBezTo>
                        <a:cubicBezTo>
                          <a:pt x="6362" y="606"/>
                          <a:pt x="7345" y="424"/>
                          <a:pt x="8329" y="242"/>
                        </a:cubicBezTo>
                        <a:cubicBezTo>
                          <a:pt x="8346" y="159"/>
                          <a:pt x="8361" y="80"/>
                          <a:pt x="8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8"/>
                  <p:cNvSpPr/>
                  <p:nvPr/>
                </p:nvSpPr>
                <p:spPr>
                  <a:xfrm>
                    <a:off x="5541848" y="4414488"/>
                    <a:ext cx="677596" cy="153707"/>
                  </a:xfrm>
                  <a:custGeom>
                    <a:avLst/>
                    <a:gdLst/>
                    <a:ahLst/>
                    <a:cxnLst/>
                    <a:rect l="l" t="t" r="r" b="b"/>
                    <a:pathLst>
                      <a:path w="8226" h="1866" extrusionOk="0">
                        <a:moveTo>
                          <a:pt x="8226" y="1"/>
                        </a:moveTo>
                        <a:lnTo>
                          <a:pt x="8226" y="1"/>
                        </a:lnTo>
                        <a:cubicBezTo>
                          <a:pt x="5488" y="497"/>
                          <a:pt x="2755" y="1037"/>
                          <a:pt x="33" y="1627"/>
                        </a:cubicBezTo>
                        <a:cubicBezTo>
                          <a:pt x="24" y="1706"/>
                          <a:pt x="10" y="1786"/>
                          <a:pt x="0" y="1865"/>
                        </a:cubicBezTo>
                        <a:cubicBezTo>
                          <a:pt x="2719" y="1279"/>
                          <a:pt x="5441" y="736"/>
                          <a:pt x="8177" y="239"/>
                        </a:cubicBezTo>
                        <a:cubicBezTo>
                          <a:pt x="8193" y="156"/>
                          <a:pt x="8210" y="77"/>
                          <a:pt x="8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8"/>
                  <p:cNvSpPr/>
                  <p:nvPr/>
                </p:nvSpPr>
                <p:spPr>
                  <a:xfrm>
                    <a:off x="5515653" y="4596448"/>
                    <a:ext cx="665405" cy="153378"/>
                  </a:xfrm>
                  <a:custGeom>
                    <a:avLst/>
                    <a:gdLst/>
                    <a:ahLst/>
                    <a:cxnLst/>
                    <a:rect l="l" t="t" r="r" b="b"/>
                    <a:pathLst>
                      <a:path w="8078" h="1862" extrusionOk="0">
                        <a:moveTo>
                          <a:pt x="8077" y="0"/>
                        </a:moveTo>
                        <a:cubicBezTo>
                          <a:pt x="5378" y="434"/>
                          <a:pt x="2696" y="974"/>
                          <a:pt x="37" y="1620"/>
                        </a:cubicBezTo>
                        <a:cubicBezTo>
                          <a:pt x="24" y="1700"/>
                          <a:pt x="14" y="1779"/>
                          <a:pt x="0" y="1862"/>
                        </a:cubicBezTo>
                        <a:cubicBezTo>
                          <a:pt x="2653" y="1216"/>
                          <a:pt x="5332" y="673"/>
                          <a:pt x="8027" y="236"/>
                        </a:cubicBezTo>
                        <a:cubicBezTo>
                          <a:pt x="8044" y="156"/>
                          <a:pt x="8061" y="80"/>
                          <a:pt x="8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8"/>
                  <p:cNvSpPr/>
                  <p:nvPr/>
                </p:nvSpPr>
                <p:spPr>
                  <a:xfrm>
                    <a:off x="5486164" y="4792823"/>
                    <a:ext cx="656674" cy="143328"/>
                  </a:xfrm>
                  <a:custGeom>
                    <a:avLst/>
                    <a:gdLst/>
                    <a:ahLst/>
                    <a:cxnLst/>
                    <a:rect l="l" t="t" r="r" b="b"/>
                    <a:pathLst>
                      <a:path w="7972" h="1740" extrusionOk="0">
                        <a:moveTo>
                          <a:pt x="7972" y="1"/>
                        </a:moveTo>
                        <a:lnTo>
                          <a:pt x="7972" y="1"/>
                        </a:lnTo>
                        <a:cubicBezTo>
                          <a:pt x="5329" y="501"/>
                          <a:pt x="2683" y="1001"/>
                          <a:pt x="40" y="1501"/>
                        </a:cubicBezTo>
                        <a:cubicBezTo>
                          <a:pt x="28" y="1581"/>
                          <a:pt x="14" y="1660"/>
                          <a:pt x="1" y="1740"/>
                        </a:cubicBezTo>
                        <a:cubicBezTo>
                          <a:pt x="2643" y="1240"/>
                          <a:pt x="5286" y="739"/>
                          <a:pt x="7932" y="239"/>
                        </a:cubicBezTo>
                        <a:lnTo>
                          <a:pt x="7932" y="236"/>
                        </a:lnTo>
                        <a:cubicBezTo>
                          <a:pt x="7945" y="156"/>
                          <a:pt x="7958" y="77"/>
                          <a:pt x="79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8"/>
                  <p:cNvSpPr/>
                  <p:nvPr/>
                </p:nvSpPr>
                <p:spPr>
                  <a:xfrm>
                    <a:off x="5461617" y="4953201"/>
                    <a:ext cx="656344" cy="141928"/>
                  </a:xfrm>
                  <a:custGeom>
                    <a:avLst/>
                    <a:gdLst/>
                    <a:ahLst/>
                    <a:cxnLst/>
                    <a:rect l="l" t="t" r="r" b="b"/>
                    <a:pathLst>
                      <a:path w="7968" h="1723" extrusionOk="0">
                        <a:moveTo>
                          <a:pt x="7968" y="1"/>
                        </a:moveTo>
                        <a:cubicBezTo>
                          <a:pt x="5313" y="425"/>
                          <a:pt x="2667" y="918"/>
                          <a:pt x="37" y="1481"/>
                        </a:cubicBezTo>
                        <a:cubicBezTo>
                          <a:pt x="24" y="1561"/>
                          <a:pt x="11" y="1640"/>
                          <a:pt x="1" y="1723"/>
                        </a:cubicBezTo>
                        <a:cubicBezTo>
                          <a:pt x="2634" y="1156"/>
                          <a:pt x="5279" y="660"/>
                          <a:pt x="7942" y="233"/>
                        </a:cubicBezTo>
                        <a:cubicBezTo>
                          <a:pt x="7948" y="157"/>
                          <a:pt x="7958" y="80"/>
                          <a:pt x="79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8"/>
                  <p:cNvSpPr/>
                  <p:nvPr/>
                </p:nvSpPr>
                <p:spPr>
                  <a:xfrm>
                    <a:off x="5436576" y="5133020"/>
                    <a:ext cx="664828" cy="175206"/>
                  </a:xfrm>
                  <a:custGeom>
                    <a:avLst/>
                    <a:gdLst/>
                    <a:ahLst/>
                    <a:cxnLst/>
                    <a:rect l="l" t="t" r="r" b="b"/>
                    <a:pathLst>
                      <a:path w="8071" h="2127" extrusionOk="0">
                        <a:moveTo>
                          <a:pt x="8070" y="0"/>
                        </a:moveTo>
                        <a:cubicBezTo>
                          <a:pt x="5365" y="533"/>
                          <a:pt x="2676" y="1163"/>
                          <a:pt x="14" y="1888"/>
                        </a:cubicBezTo>
                        <a:cubicBezTo>
                          <a:pt x="6" y="1964"/>
                          <a:pt x="3" y="2043"/>
                          <a:pt x="0" y="2126"/>
                        </a:cubicBezTo>
                        <a:cubicBezTo>
                          <a:pt x="2666" y="1397"/>
                          <a:pt x="5351" y="766"/>
                          <a:pt x="8061" y="232"/>
                        </a:cubicBezTo>
                        <a:cubicBezTo>
                          <a:pt x="8064" y="156"/>
                          <a:pt x="8067" y="80"/>
                          <a:pt x="8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8"/>
                  <p:cNvSpPr/>
                  <p:nvPr/>
                </p:nvSpPr>
                <p:spPr>
                  <a:xfrm>
                    <a:off x="5437400" y="5262261"/>
                    <a:ext cx="663428" cy="206590"/>
                  </a:xfrm>
                  <a:custGeom>
                    <a:avLst/>
                    <a:gdLst/>
                    <a:ahLst/>
                    <a:cxnLst/>
                    <a:rect l="l" t="t" r="r" b="b"/>
                    <a:pathLst>
                      <a:path w="8054" h="2508" extrusionOk="0">
                        <a:moveTo>
                          <a:pt x="8043" y="1"/>
                        </a:moveTo>
                        <a:cubicBezTo>
                          <a:pt x="5361" y="759"/>
                          <a:pt x="2679" y="1514"/>
                          <a:pt x="0" y="2272"/>
                        </a:cubicBezTo>
                        <a:cubicBezTo>
                          <a:pt x="4" y="2349"/>
                          <a:pt x="7" y="2428"/>
                          <a:pt x="13" y="2507"/>
                        </a:cubicBezTo>
                        <a:cubicBezTo>
                          <a:pt x="2692" y="1749"/>
                          <a:pt x="5371" y="991"/>
                          <a:pt x="8054" y="236"/>
                        </a:cubicBezTo>
                        <a:cubicBezTo>
                          <a:pt x="8047" y="157"/>
                          <a:pt x="8043" y="80"/>
                          <a:pt x="80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8"/>
                  <p:cNvSpPr/>
                  <p:nvPr/>
                </p:nvSpPr>
                <p:spPr>
                  <a:xfrm>
                    <a:off x="5461370" y="5446116"/>
                    <a:ext cx="662934" cy="229243"/>
                  </a:xfrm>
                  <a:custGeom>
                    <a:avLst/>
                    <a:gdLst/>
                    <a:ahLst/>
                    <a:cxnLst/>
                    <a:rect l="l" t="t" r="r" b="b"/>
                    <a:pathLst>
                      <a:path w="8048" h="2783" extrusionOk="0">
                        <a:moveTo>
                          <a:pt x="8001" y="0"/>
                        </a:moveTo>
                        <a:cubicBezTo>
                          <a:pt x="5319" y="799"/>
                          <a:pt x="2650" y="1654"/>
                          <a:pt x="0" y="2557"/>
                        </a:cubicBezTo>
                        <a:cubicBezTo>
                          <a:pt x="11" y="2634"/>
                          <a:pt x="27" y="2707"/>
                          <a:pt x="40" y="2782"/>
                        </a:cubicBezTo>
                        <a:cubicBezTo>
                          <a:pt x="2693" y="1878"/>
                          <a:pt x="5362" y="1027"/>
                          <a:pt x="8047" y="226"/>
                        </a:cubicBezTo>
                        <a:cubicBezTo>
                          <a:pt x="8031" y="150"/>
                          <a:pt x="8018" y="77"/>
                          <a:pt x="8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8"/>
                  <p:cNvSpPr/>
                  <p:nvPr/>
                </p:nvSpPr>
                <p:spPr>
                  <a:xfrm>
                    <a:off x="5498190" y="5637631"/>
                    <a:ext cx="670018" cy="207084"/>
                  </a:xfrm>
                  <a:custGeom>
                    <a:avLst/>
                    <a:gdLst/>
                    <a:ahLst/>
                    <a:cxnLst/>
                    <a:rect l="l" t="t" r="r" b="b"/>
                    <a:pathLst>
                      <a:path w="8134" h="2514" extrusionOk="0">
                        <a:moveTo>
                          <a:pt x="8077" y="0"/>
                        </a:moveTo>
                        <a:cubicBezTo>
                          <a:pt x="5402" y="822"/>
                          <a:pt x="2706" y="1583"/>
                          <a:pt x="1" y="2292"/>
                        </a:cubicBezTo>
                        <a:cubicBezTo>
                          <a:pt x="17" y="2365"/>
                          <a:pt x="37" y="2438"/>
                          <a:pt x="57" y="2514"/>
                        </a:cubicBezTo>
                        <a:cubicBezTo>
                          <a:pt x="2763" y="1805"/>
                          <a:pt x="5458" y="1040"/>
                          <a:pt x="8133" y="223"/>
                        </a:cubicBezTo>
                        <a:cubicBezTo>
                          <a:pt x="8114" y="150"/>
                          <a:pt x="8097" y="76"/>
                          <a:pt x="8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8"/>
                  <p:cNvSpPr/>
                  <p:nvPr/>
                </p:nvSpPr>
                <p:spPr>
                  <a:xfrm>
                    <a:off x="5539129" y="5780876"/>
                    <a:ext cx="667217" cy="206261"/>
                  </a:xfrm>
                  <a:custGeom>
                    <a:avLst/>
                    <a:gdLst/>
                    <a:ahLst/>
                    <a:cxnLst/>
                    <a:rect l="l" t="t" r="r" b="b"/>
                    <a:pathLst>
                      <a:path w="8100" h="2504" extrusionOk="0">
                        <a:moveTo>
                          <a:pt x="8037" y="0"/>
                        </a:moveTo>
                        <a:cubicBezTo>
                          <a:pt x="5362" y="761"/>
                          <a:pt x="2680" y="1524"/>
                          <a:pt x="0" y="2285"/>
                        </a:cubicBezTo>
                        <a:cubicBezTo>
                          <a:pt x="27" y="2358"/>
                          <a:pt x="47" y="2430"/>
                          <a:pt x="70" y="2504"/>
                        </a:cubicBezTo>
                        <a:cubicBezTo>
                          <a:pt x="2749" y="1742"/>
                          <a:pt x="5425" y="980"/>
                          <a:pt x="8100" y="219"/>
                        </a:cubicBezTo>
                        <a:cubicBezTo>
                          <a:pt x="8080" y="146"/>
                          <a:pt x="8060" y="73"/>
                          <a:pt x="8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8"/>
                  <p:cNvSpPr/>
                  <p:nvPr/>
                </p:nvSpPr>
                <p:spPr>
                  <a:xfrm>
                    <a:off x="5628915" y="6010200"/>
                    <a:ext cx="648683" cy="220264"/>
                  </a:xfrm>
                  <a:custGeom>
                    <a:avLst/>
                    <a:gdLst/>
                    <a:ahLst/>
                    <a:cxnLst/>
                    <a:rect l="l" t="t" r="r" b="b"/>
                    <a:pathLst>
                      <a:path w="7875" h="2674" extrusionOk="0">
                        <a:moveTo>
                          <a:pt x="7801" y="1"/>
                        </a:moveTo>
                        <a:cubicBezTo>
                          <a:pt x="5176" y="736"/>
                          <a:pt x="2573" y="1557"/>
                          <a:pt x="0" y="2461"/>
                        </a:cubicBezTo>
                        <a:cubicBezTo>
                          <a:pt x="26" y="2531"/>
                          <a:pt x="60" y="2601"/>
                          <a:pt x="86" y="2674"/>
                        </a:cubicBezTo>
                        <a:cubicBezTo>
                          <a:pt x="2655" y="1769"/>
                          <a:pt x="5255" y="951"/>
                          <a:pt x="7875" y="216"/>
                        </a:cubicBezTo>
                        <a:cubicBezTo>
                          <a:pt x="7851" y="143"/>
                          <a:pt x="7828" y="74"/>
                          <a:pt x="7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8"/>
                  <p:cNvSpPr/>
                  <p:nvPr/>
                </p:nvSpPr>
                <p:spPr>
                  <a:xfrm>
                    <a:off x="5682539" y="6149079"/>
                    <a:ext cx="644153" cy="203790"/>
                  </a:xfrm>
                  <a:custGeom>
                    <a:avLst/>
                    <a:gdLst/>
                    <a:ahLst/>
                    <a:cxnLst/>
                    <a:rect l="l" t="t" r="r" b="b"/>
                    <a:pathLst>
                      <a:path w="7820" h="2474" extrusionOk="0">
                        <a:moveTo>
                          <a:pt x="7743" y="1"/>
                        </a:moveTo>
                        <a:cubicBezTo>
                          <a:pt x="5151" y="722"/>
                          <a:pt x="2571" y="1477"/>
                          <a:pt x="1" y="2266"/>
                        </a:cubicBezTo>
                        <a:cubicBezTo>
                          <a:pt x="31" y="2335"/>
                          <a:pt x="64" y="2405"/>
                          <a:pt x="97" y="2474"/>
                        </a:cubicBezTo>
                        <a:cubicBezTo>
                          <a:pt x="2663" y="1689"/>
                          <a:pt x="5237" y="938"/>
                          <a:pt x="7820" y="216"/>
                        </a:cubicBezTo>
                        <a:cubicBezTo>
                          <a:pt x="7797" y="143"/>
                          <a:pt x="7770" y="70"/>
                          <a:pt x="77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8"/>
                  <p:cNvSpPr/>
                  <p:nvPr/>
                </p:nvSpPr>
                <p:spPr>
                  <a:xfrm>
                    <a:off x="5763346" y="6356657"/>
                    <a:ext cx="645965" cy="160791"/>
                  </a:xfrm>
                  <a:custGeom>
                    <a:avLst/>
                    <a:gdLst/>
                    <a:ahLst/>
                    <a:cxnLst/>
                    <a:rect l="l" t="t" r="r" b="b"/>
                    <a:pathLst>
                      <a:path w="7842" h="1952" extrusionOk="0">
                        <a:moveTo>
                          <a:pt x="7753" y="1"/>
                        </a:moveTo>
                        <a:cubicBezTo>
                          <a:pt x="6351" y="335"/>
                          <a:pt x="4921" y="544"/>
                          <a:pt x="3514" y="848"/>
                        </a:cubicBezTo>
                        <a:cubicBezTo>
                          <a:pt x="2332" y="1103"/>
                          <a:pt x="1159" y="1401"/>
                          <a:pt x="1" y="1742"/>
                        </a:cubicBezTo>
                        <a:cubicBezTo>
                          <a:pt x="37" y="1812"/>
                          <a:pt x="73" y="1881"/>
                          <a:pt x="109" y="1951"/>
                        </a:cubicBezTo>
                        <a:cubicBezTo>
                          <a:pt x="1252" y="1613"/>
                          <a:pt x="2408" y="1322"/>
                          <a:pt x="3574" y="1070"/>
                        </a:cubicBezTo>
                        <a:cubicBezTo>
                          <a:pt x="4991" y="762"/>
                          <a:pt x="6435" y="554"/>
                          <a:pt x="7842" y="212"/>
                        </a:cubicBezTo>
                        <a:cubicBezTo>
                          <a:pt x="7812" y="143"/>
                          <a:pt x="7782" y="73"/>
                          <a:pt x="7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8"/>
                  <p:cNvSpPr/>
                  <p:nvPr/>
                </p:nvSpPr>
                <p:spPr>
                  <a:xfrm>
                    <a:off x="5324138" y="3702216"/>
                    <a:ext cx="574054" cy="2962774"/>
                  </a:xfrm>
                  <a:custGeom>
                    <a:avLst/>
                    <a:gdLst/>
                    <a:ahLst/>
                    <a:cxnLst/>
                    <a:rect l="l" t="t" r="r" b="b"/>
                    <a:pathLst>
                      <a:path w="6969" h="35968" extrusionOk="0">
                        <a:moveTo>
                          <a:pt x="240" y="1"/>
                        </a:moveTo>
                        <a:cubicBezTo>
                          <a:pt x="211" y="1"/>
                          <a:pt x="196" y="2"/>
                          <a:pt x="196" y="2"/>
                        </a:cubicBezTo>
                        <a:cubicBezTo>
                          <a:pt x="1" y="104"/>
                          <a:pt x="104" y="343"/>
                          <a:pt x="104" y="343"/>
                        </a:cubicBezTo>
                        <a:cubicBezTo>
                          <a:pt x="4829" y="1581"/>
                          <a:pt x="2630" y="10002"/>
                          <a:pt x="1491" y="18142"/>
                        </a:cubicBezTo>
                        <a:cubicBezTo>
                          <a:pt x="349" y="26282"/>
                          <a:pt x="6462" y="35967"/>
                          <a:pt x="6462" y="35967"/>
                        </a:cubicBezTo>
                        <a:lnTo>
                          <a:pt x="6968" y="35848"/>
                        </a:lnTo>
                        <a:cubicBezTo>
                          <a:pt x="2603" y="27520"/>
                          <a:pt x="2087" y="24211"/>
                          <a:pt x="1766" y="20970"/>
                        </a:cubicBezTo>
                        <a:cubicBezTo>
                          <a:pt x="1445" y="17714"/>
                          <a:pt x="4451" y="7475"/>
                          <a:pt x="3521" y="3657"/>
                        </a:cubicBezTo>
                        <a:cubicBezTo>
                          <a:pt x="2668" y="141"/>
                          <a:pt x="569" y="1"/>
                          <a:pt x="240"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8"/>
                  <p:cNvSpPr/>
                  <p:nvPr/>
                </p:nvSpPr>
                <p:spPr>
                  <a:xfrm>
                    <a:off x="5674714" y="3570997"/>
                    <a:ext cx="14745" cy="57908"/>
                  </a:xfrm>
                  <a:custGeom>
                    <a:avLst/>
                    <a:gdLst/>
                    <a:ahLst/>
                    <a:cxnLst/>
                    <a:rect l="l" t="t" r="r" b="b"/>
                    <a:pathLst>
                      <a:path w="179" h="703" extrusionOk="0">
                        <a:moveTo>
                          <a:pt x="84" y="0"/>
                        </a:moveTo>
                        <a:cubicBezTo>
                          <a:pt x="56" y="0"/>
                          <a:pt x="25" y="18"/>
                          <a:pt x="20" y="54"/>
                        </a:cubicBezTo>
                        <a:cubicBezTo>
                          <a:pt x="0" y="260"/>
                          <a:pt x="13" y="462"/>
                          <a:pt x="60" y="661"/>
                        </a:cubicBezTo>
                        <a:cubicBezTo>
                          <a:pt x="66" y="690"/>
                          <a:pt x="88" y="703"/>
                          <a:pt x="110" y="703"/>
                        </a:cubicBezTo>
                        <a:cubicBezTo>
                          <a:pt x="144" y="703"/>
                          <a:pt x="179" y="674"/>
                          <a:pt x="169" y="631"/>
                        </a:cubicBezTo>
                        <a:cubicBezTo>
                          <a:pt x="126" y="442"/>
                          <a:pt x="116" y="250"/>
                          <a:pt x="136" y="54"/>
                        </a:cubicBezTo>
                        <a:cubicBezTo>
                          <a:pt x="139" y="18"/>
                          <a:pt x="113" y="0"/>
                          <a:pt x="84"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8"/>
                  <p:cNvSpPr/>
                  <p:nvPr/>
                </p:nvSpPr>
                <p:spPr>
                  <a:xfrm>
                    <a:off x="5708816" y="3604770"/>
                    <a:ext cx="14498" cy="57496"/>
                  </a:xfrm>
                  <a:custGeom>
                    <a:avLst/>
                    <a:gdLst/>
                    <a:ahLst/>
                    <a:cxnLst/>
                    <a:rect l="l" t="t" r="r" b="b"/>
                    <a:pathLst>
                      <a:path w="176" h="698" extrusionOk="0">
                        <a:moveTo>
                          <a:pt x="55" y="0"/>
                        </a:moveTo>
                        <a:cubicBezTo>
                          <a:pt x="27" y="0"/>
                          <a:pt x="0" y="19"/>
                          <a:pt x="4" y="55"/>
                        </a:cubicBezTo>
                        <a:cubicBezTo>
                          <a:pt x="20" y="251"/>
                          <a:pt x="39" y="446"/>
                          <a:pt x="56" y="645"/>
                        </a:cubicBezTo>
                        <a:cubicBezTo>
                          <a:pt x="60" y="680"/>
                          <a:pt x="91" y="698"/>
                          <a:pt x="120" y="698"/>
                        </a:cubicBezTo>
                        <a:cubicBezTo>
                          <a:pt x="149" y="698"/>
                          <a:pt x="175" y="681"/>
                          <a:pt x="172" y="645"/>
                        </a:cubicBezTo>
                        <a:cubicBezTo>
                          <a:pt x="152" y="446"/>
                          <a:pt x="136" y="251"/>
                          <a:pt x="116" y="55"/>
                        </a:cubicBezTo>
                        <a:cubicBezTo>
                          <a:pt x="113" y="19"/>
                          <a:pt x="83" y="0"/>
                          <a:pt x="55"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8"/>
                  <p:cNvSpPr/>
                  <p:nvPr/>
                </p:nvSpPr>
                <p:spPr>
                  <a:xfrm>
                    <a:off x="5768288" y="3597109"/>
                    <a:ext cx="22982" cy="72982"/>
                  </a:xfrm>
                  <a:custGeom>
                    <a:avLst/>
                    <a:gdLst/>
                    <a:ahLst/>
                    <a:cxnLst/>
                    <a:rect l="l" t="t" r="r" b="b"/>
                    <a:pathLst>
                      <a:path w="279" h="886" extrusionOk="0">
                        <a:moveTo>
                          <a:pt x="74" y="1"/>
                        </a:moveTo>
                        <a:cubicBezTo>
                          <a:pt x="45" y="1"/>
                          <a:pt x="15" y="19"/>
                          <a:pt x="13" y="55"/>
                        </a:cubicBezTo>
                        <a:cubicBezTo>
                          <a:pt x="0" y="333"/>
                          <a:pt x="49" y="599"/>
                          <a:pt x="159" y="857"/>
                        </a:cubicBezTo>
                        <a:cubicBezTo>
                          <a:pt x="168" y="877"/>
                          <a:pt x="184" y="886"/>
                          <a:pt x="200" y="886"/>
                        </a:cubicBezTo>
                        <a:cubicBezTo>
                          <a:pt x="237" y="886"/>
                          <a:pt x="279" y="843"/>
                          <a:pt x="258" y="798"/>
                        </a:cubicBezTo>
                        <a:cubicBezTo>
                          <a:pt x="156" y="562"/>
                          <a:pt x="116" y="314"/>
                          <a:pt x="129" y="55"/>
                        </a:cubicBezTo>
                        <a:cubicBezTo>
                          <a:pt x="130" y="19"/>
                          <a:pt x="102" y="1"/>
                          <a:pt x="74"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8"/>
                  <p:cNvSpPr/>
                  <p:nvPr/>
                </p:nvSpPr>
                <p:spPr>
                  <a:xfrm>
                    <a:off x="5727349" y="5047270"/>
                    <a:ext cx="15568" cy="38880"/>
                  </a:xfrm>
                  <a:custGeom>
                    <a:avLst/>
                    <a:gdLst/>
                    <a:ahLst/>
                    <a:cxnLst/>
                    <a:rect l="l" t="t" r="r" b="b"/>
                    <a:pathLst>
                      <a:path w="189" h="472" extrusionOk="0">
                        <a:moveTo>
                          <a:pt x="70" y="1"/>
                        </a:moveTo>
                        <a:cubicBezTo>
                          <a:pt x="35" y="1"/>
                          <a:pt x="1" y="29"/>
                          <a:pt x="17" y="71"/>
                        </a:cubicBezTo>
                        <a:cubicBezTo>
                          <a:pt x="60" y="184"/>
                          <a:pt x="73" y="296"/>
                          <a:pt x="57" y="419"/>
                        </a:cubicBezTo>
                        <a:cubicBezTo>
                          <a:pt x="52" y="455"/>
                          <a:pt x="78" y="472"/>
                          <a:pt x="106" y="472"/>
                        </a:cubicBezTo>
                        <a:cubicBezTo>
                          <a:pt x="135" y="472"/>
                          <a:pt x="167" y="454"/>
                          <a:pt x="172" y="419"/>
                        </a:cubicBezTo>
                        <a:cubicBezTo>
                          <a:pt x="189" y="289"/>
                          <a:pt x="172" y="161"/>
                          <a:pt x="126" y="38"/>
                        </a:cubicBezTo>
                        <a:cubicBezTo>
                          <a:pt x="116" y="12"/>
                          <a:pt x="93" y="1"/>
                          <a:pt x="70"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8"/>
                  <p:cNvSpPr/>
                  <p:nvPr/>
                </p:nvSpPr>
                <p:spPr>
                  <a:xfrm>
                    <a:off x="5773148" y="5069593"/>
                    <a:ext cx="9638" cy="54036"/>
                  </a:xfrm>
                  <a:custGeom>
                    <a:avLst/>
                    <a:gdLst/>
                    <a:ahLst/>
                    <a:cxnLst/>
                    <a:rect l="l" t="t" r="r" b="b"/>
                    <a:pathLst>
                      <a:path w="117" h="656" extrusionOk="0">
                        <a:moveTo>
                          <a:pt x="59" y="0"/>
                        </a:moveTo>
                        <a:cubicBezTo>
                          <a:pt x="30" y="0"/>
                          <a:pt x="1" y="18"/>
                          <a:pt x="1" y="55"/>
                        </a:cubicBezTo>
                        <a:lnTo>
                          <a:pt x="1" y="602"/>
                        </a:lnTo>
                        <a:cubicBezTo>
                          <a:pt x="1" y="638"/>
                          <a:pt x="30" y="656"/>
                          <a:pt x="59" y="656"/>
                        </a:cubicBezTo>
                        <a:cubicBezTo>
                          <a:pt x="88" y="656"/>
                          <a:pt x="117" y="638"/>
                          <a:pt x="117" y="602"/>
                        </a:cubicBezTo>
                        <a:lnTo>
                          <a:pt x="117" y="55"/>
                        </a:lnTo>
                        <a:cubicBezTo>
                          <a:pt x="117" y="18"/>
                          <a:pt x="88" y="0"/>
                          <a:pt x="59"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8"/>
                  <p:cNvSpPr/>
                  <p:nvPr/>
                </p:nvSpPr>
                <p:spPr>
                  <a:xfrm>
                    <a:off x="5816806" y="5047353"/>
                    <a:ext cx="17545" cy="76277"/>
                  </a:xfrm>
                  <a:custGeom>
                    <a:avLst/>
                    <a:gdLst/>
                    <a:ahLst/>
                    <a:cxnLst/>
                    <a:rect l="l" t="t" r="r" b="b"/>
                    <a:pathLst>
                      <a:path w="213" h="926" extrusionOk="0">
                        <a:moveTo>
                          <a:pt x="54" y="0"/>
                        </a:moveTo>
                        <a:cubicBezTo>
                          <a:pt x="26" y="0"/>
                          <a:pt x="0" y="17"/>
                          <a:pt x="4" y="53"/>
                        </a:cubicBezTo>
                        <a:cubicBezTo>
                          <a:pt x="33" y="328"/>
                          <a:pt x="64" y="600"/>
                          <a:pt x="96" y="872"/>
                        </a:cubicBezTo>
                        <a:cubicBezTo>
                          <a:pt x="100" y="908"/>
                          <a:pt x="130" y="926"/>
                          <a:pt x="158" y="926"/>
                        </a:cubicBezTo>
                        <a:cubicBezTo>
                          <a:pt x="186" y="926"/>
                          <a:pt x="212" y="908"/>
                          <a:pt x="209" y="872"/>
                        </a:cubicBezTo>
                        <a:cubicBezTo>
                          <a:pt x="179" y="600"/>
                          <a:pt x="149" y="328"/>
                          <a:pt x="116" y="53"/>
                        </a:cubicBezTo>
                        <a:cubicBezTo>
                          <a:pt x="113" y="18"/>
                          <a:pt x="82" y="0"/>
                          <a:pt x="54"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8"/>
                  <p:cNvSpPr/>
                  <p:nvPr/>
                </p:nvSpPr>
                <p:spPr>
                  <a:xfrm>
                    <a:off x="5741847" y="5592985"/>
                    <a:ext cx="14992" cy="57743"/>
                  </a:xfrm>
                  <a:custGeom>
                    <a:avLst/>
                    <a:gdLst/>
                    <a:ahLst/>
                    <a:cxnLst/>
                    <a:rect l="l" t="t" r="r" b="b"/>
                    <a:pathLst>
                      <a:path w="182" h="701" extrusionOk="0">
                        <a:moveTo>
                          <a:pt x="84" y="1"/>
                        </a:moveTo>
                        <a:cubicBezTo>
                          <a:pt x="56" y="1"/>
                          <a:pt x="26" y="19"/>
                          <a:pt x="23" y="56"/>
                        </a:cubicBezTo>
                        <a:cubicBezTo>
                          <a:pt x="0" y="258"/>
                          <a:pt x="13" y="459"/>
                          <a:pt x="63" y="661"/>
                        </a:cubicBezTo>
                        <a:cubicBezTo>
                          <a:pt x="69" y="689"/>
                          <a:pt x="90" y="701"/>
                          <a:pt x="112" y="701"/>
                        </a:cubicBezTo>
                        <a:cubicBezTo>
                          <a:pt x="146" y="701"/>
                          <a:pt x="182" y="673"/>
                          <a:pt x="172" y="629"/>
                        </a:cubicBezTo>
                        <a:cubicBezTo>
                          <a:pt x="126" y="440"/>
                          <a:pt x="115" y="248"/>
                          <a:pt x="135" y="56"/>
                        </a:cubicBezTo>
                        <a:cubicBezTo>
                          <a:pt x="139" y="19"/>
                          <a:pt x="112" y="1"/>
                          <a:pt x="84"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8"/>
                  <p:cNvSpPr/>
                  <p:nvPr/>
                </p:nvSpPr>
                <p:spPr>
                  <a:xfrm>
                    <a:off x="5776443" y="5622722"/>
                    <a:ext cx="14498" cy="61532"/>
                  </a:xfrm>
                  <a:custGeom>
                    <a:avLst/>
                    <a:gdLst/>
                    <a:ahLst/>
                    <a:cxnLst/>
                    <a:rect l="l" t="t" r="r" b="b"/>
                    <a:pathLst>
                      <a:path w="176" h="747" extrusionOk="0">
                        <a:moveTo>
                          <a:pt x="55" y="1"/>
                        </a:moveTo>
                        <a:cubicBezTo>
                          <a:pt x="27" y="1"/>
                          <a:pt x="0" y="19"/>
                          <a:pt x="4" y="56"/>
                        </a:cubicBezTo>
                        <a:cubicBezTo>
                          <a:pt x="24" y="268"/>
                          <a:pt x="40" y="479"/>
                          <a:pt x="60" y="691"/>
                        </a:cubicBezTo>
                        <a:cubicBezTo>
                          <a:pt x="63" y="728"/>
                          <a:pt x="93" y="746"/>
                          <a:pt x="121" y="746"/>
                        </a:cubicBezTo>
                        <a:cubicBezTo>
                          <a:pt x="149" y="746"/>
                          <a:pt x="176" y="728"/>
                          <a:pt x="172" y="691"/>
                        </a:cubicBezTo>
                        <a:cubicBezTo>
                          <a:pt x="152" y="479"/>
                          <a:pt x="136" y="268"/>
                          <a:pt x="117" y="56"/>
                        </a:cubicBezTo>
                        <a:cubicBezTo>
                          <a:pt x="113" y="19"/>
                          <a:pt x="83" y="1"/>
                          <a:pt x="55"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8"/>
                  <p:cNvSpPr/>
                  <p:nvPr/>
                </p:nvSpPr>
                <p:spPr>
                  <a:xfrm>
                    <a:off x="5832868" y="5615308"/>
                    <a:ext cx="9390" cy="46540"/>
                  </a:xfrm>
                  <a:custGeom>
                    <a:avLst/>
                    <a:gdLst/>
                    <a:ahLst/>
                    <a:cxnLst/>
                    <a:rect l="l" t="t" r="r" b="b"/>
                    <a:pathLst>
                      <a:path w="114" h="565" extrusionOk="0">
                        <a:moveTo>
                          <a:pt x="56" y="1"/>
                        </a:moveTo>
                        <a:cubicBezTo>
                          <a:pt x="28" y="1"/>
                          <a:pt x="1" y="19"/>
                          <a:pt x="1" y="57"/>
                        </a:cubicBezTo>
                        <a:lnTo>
                          <a:pt x="1" y="510"/>
                        </a:lnTo>
                        <a:cubicBezTo>
                          <a:pt x="1" y="546"/>
                          <a:pt x="29" y="564"/>
                          <a:pt x="57" y="564"/>
                        </a:cubicBezTo>
                        <a:cubicBezTo>
                          <a:pt x="85" y="564"/>
                          <a:pt x="113" y="546"/>
                          <a:pt x="113" y="510"/>
                        </a:cubicBezTo>
                        <a:lnTo>
                          <a:pt x="113" y="57"/>
                        </a:lnTo>
                        <a:cubicBezTo>
                          <a:pt x="113" y="20"/>
                          <a:pt x="85" y="1"/>
                          <a:pt x="56"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8"/>
                  <p:cNvSpPr/>
                  <p:nvPr/>
                </p:nvSpPr>
                <p:spPr>
                  <a:xfrm>
                    <a:off x="5691106" y="4576431"/>
                    <a:ext cx="9555" cy="46458"/>
                  </a:xfrm>
                  <a:custGeom>
                    <a:avLst/>
                    <a:gdLst/>
                    <a:ahLst/>
                    <a:cxnLst/>
                    <a:rect l="l" t="t" r="r" b="b"/>
                    <a:pathLst>
                      <a:path w="116" h="564" extrusionOk="0">
                        <a:moveTo>
                          <a:pt x="58" y="0"/>
                        </a:moveTo>
                        <a:cubicBezTo>
                          <a:pt x="29" y="0"/>
                          <a:pt x="0" y="18"/>
                          <a:pt x="0" y="55"/>
                        </a:cubicBezTo>
                        <a:lnTo>
                          <a:pt x="0" y="509"/>
                        </a:lnTo>
                        <a:cubicBezTo>
                          <a:pt x="0" y="545"/>
                          <a:pt x="29" y="563"/>
                          <a:pt x="58" y="563"/>
                        </a:cubicBezTo>
                        <a:cubicBezTo>
                          <a:pt x="87" y="563"/>
                          <a:pt x="115" y="545"/>
                          <a:pt x="115" y="509"/>
                        </a:cubicBezTo>
                        <a:lnTo>
                          <a:pt x="115" y="55"/>
                        </a:lnTo>
                        <a:cubicBezTo>
                          <a:pt x="115" y="18"/>
                          <a:pt x="87" y="0"/>
                          <a:pt x="58"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8"/>
                  <p:cNvSpPr/>
                  <p:nvPr/>
                </p:nvSpPr>
                <p:spPr>
                  <a:xfrm>
                    <a:off x="5721089" y="4568771"/>
                    <a:ext cx="9308" cy="42916"/>
                  </a:xfrm>
                  <a:custGeom>
                    <a:avLst/>
                    <a:gdLst/>
                    <a:ahLst/>
                    <a:cxnLst/>
                    <a:rect l="l" t="t" r="r" b="b"/>
                    <a:pathLst>
                      <a:path w="113" h="521" extrusionOk="0">
                        <a:moveTo>
                          <a:pt x="57" y="0"/>
                        </a:moveTo>
                        <a:cubicBezTo>
                          <a:pt x="28" y="0"/>
                          <a:pt x="0" y="18"/>
                          <a:pt x="0" y="55"/>
                        </a:cubicBezTo>
                        <a:lnTo>
                          <a:pt x="0" y="466"/>
                        </a:lnTo>
                        <a:cubicBezTo>
                          <a:pt x="0" y="502"/>
                          <a:pt x="28" y="520"/>
                          <a:pt x="57" y="520"/>
                        </a:cubicBezTo>
                        <a:cubicBezTo>
                          <a:pt x="85" y="520"/>
                          <a:pt x="113" y="502"/>
                          <a:pt x="113" y="466"/>
                        </a:cubicBezTo>
                        <a:lnTo>
                          <a:pt x="113" y="55"/>
                        </a:lnTo>
                        <a:cubicBezTo>
                          <a:pt x="113" y="18"/>
                          <a:pt x="85" y="0"/>
                          <a:pt x="57"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8"/>
                  <p:cNvSpPr/>
                  <p:nvPr/>
                </p:nvSpPr>
                <p:spPr>
                  <a:xfrm>
                    <a:off x="6078337" y="3959629"/>
                    <a:ext cx="14333" cy="57661"/>
                  </a:xfrm>
                  <a:custGeom>
                    <a:avLst/>
                    <a:gdLst/>
                    <a:ahLst/>
                    <a:cxnLst/>
                    <a:rect l="l" t="t" r="r" b="b"/>
                    <a:pathLst>
                      <a:path w="174" h="700" extrusionOk="0">
                        <a:moveTo>
                          <a:pt x="56" y="1"/>
                        </a:moveTo>
                        <a:cubicBezTo>
                          <a:pt x="28" y="1"/>
                          <a:pt x="1" y="19"/>
                          <a:pt x="4" y="56"/>
                        </a:cubicBezTo>
                        <a:cubicBezTo>
                          <a:pt x="21" y="254"/>
                          <a:pt x="37" y="450"/>
                          <a:pt x="57" y="645"/>
                        </a:cubicBezTo>
                        <a:cubicBezTo>
                          <a:pt x="60" y="681"/>
                          <a:pt x="90" y="700"/>
                          <a:pt x="119" y="700"/>
                        </a:cubicBezTo>
                        <a:cubicBezTo>
                          <a:pt x="147" y="700"/>
                          <a:pt x="173" y="681"/>
                          <a:pt x="170" y="645"/>
                        </a:cubicBezTo>
                        <a:cubicBezTo>
                          <a:pt x="153" y="450"/>
                          <a:pt x="134" y="254"/>
                          <a:pt x="117" y="56"/>
                        </a:cubicBezTo>
                        <a:cubicBezTo>
                          <a:pt x="114" y="19"/>
                          <a:pt x="84" y="1"/>
                          <a:pt x="56"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8"/>
                  <p:cNvSpPr/>
                  <p:nvPr/>
                </p:nvSpPr>
                <p:spPr>
                  <a:xfrm>
                    <a:off x="6127760" y="3963501"/>
                    <a:ext cx="9308" cy="38962"/>
                  </a:xfrm>
                  <a:custGeom>
                    <a:avLst/>
                    <a:gdLst/>
                    <a:ahLst/>
                    <a:cxnLst/>
                    <a:rect l="l" t="t" r="r" b="b"/>
                    <a:pathLst>
                      <a:path w="113" h="473" extrusionOk="0">
                        <a:moveTo>
                          <a:pt x="57" y="0"/>
                        </a:moveTo>
                        <a:cubicBezTo>
                          <a:pt x="28" y="0"/>
                          <a:pt x="0" y="19"/>
                          <a:pt x="0" y="55"/>
                        </a:cubicBezTo>
                        <a:lnTo>
                          <a:pt x="0" y="416"/>
                        </a:lnTo>
                        <a:cubicBezTo>
                          <a:pt x="0" y="454"/>
                          <a:pt x="28" y="473"/>
                          <a:pt x="57" y="473"/>
                        </a:cubicBezTo>
                        <a:cubicBezTo>
                          <a:pt x="85" y="473"/>
                          <a:pt x="113" y="454"/>
                          <a:pt x="113" y="416"/>
                        </a:cubicBezTo>
                        <a:lnTo>
                          <a:pt x="113" y="55"/>
                        </a:lnTo>
                        <a:cubicBezTo>
                          <a:pt x="113" y="19"/>
                          <a:pt x="85" y="0"/>
                          <a:pt x="57"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8"/>
                  <p:cNvSpPr/>
                  <p:nvPr/>
                </p:nvSpPr>
                <p:spPr>
                  <a:xfrm>
                    <a:off x="6180066" y="3929646"/>
                    <a:ext cx="9390" cy="46705"/>
                  </a:xfrm>
                  <a:custGeom>
                    <a:avLst/>
                    <a:gdLst/>
                    <a:ahLst/>
                    <a:cxnLst/>
                    <a:rect l="l" t="t" r="r" b="b"/>
                    <a:pathLst>
                      <a:path w="114" h="567" extrusionOk="0">
                        <a:moveTo>
                          <a:pt x="57" y="1"/>
                        </a:moveTo>
                        <a:cubicBezTo>
                          <a:pt x="29" y="1"/>
                          <a:pt x="1" y="19"/>
                          <a:pt x="1" y="56"/>
                        </a:cubicBezTo>
                        <a:lnTo>
                          <a:pt x="1" y="513"/>
                        </a:lnTo>
                        <a:cubicBezTo>
                          <a:pt x="1" y="549"/>
                          <a:pt x="29" y="567"/>
                          <a:pt x="57" y="567"/>
                        </a:cubicBezTo>
                        <a:cubicBezTo>
                          <a:pt x="86" y="567"/>
                          <a:pt x="114" y="549"/>
                          <a:pt x="114" y="513"/>
                        </a:cubicBezTo>
                        <a:lnTo>
                          <a:pt x="114" y="56"/>
                        </a:lnTo>
                        <a:cubicBezTo>
                          <a:pt x="114" y="19"/>
                          <a:pt x="86" y="1"/>
                          <a:pt x="57"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8"/>
                  <p:cNvSpPr/>
                  <p:nvPr/>
                </p:nvSpPr>
                <p:spPr>
                  <a:xfrm>
                    <a:off x="4508078" y="3497439"/>
                    <a:ext cx="606673" cy="351401"/>
                  </a:xfrm>
                  <a:custGeom>
                    <a:avLst/>
                    <a:gdLst/>
                    <a:ahLst/>
                    <a:cxnLst/>
                    <a:rect l="l" t="t" r="r" b="b"/>
                    <a:pathLst>
                      <a:path w="7365" h="4266" extrusionOk="0">
                        <a:moveTo>
                          <a:pt x="3682" y="1"/>
                        </a:moveTo>
                        <a:cubicBezTo>
                          <a:pt x="1649" y="1"/>
                          <a:pt x="0" y="954"/>
                          <a:pt x="0" y="2133"/>
                        </a:cubicBezTo>
                        <a:cubicBezTo>
                          <a:pt x="0" y="3312"/>
                          <a:pt x="1649" y="4265"/>
                          <a:pt x="3682" y="4265"/>
                        </a:cubicBezTo>
                        <a:cubicBezTo>
                          <a:pt x="5715" y="4265"/>
                          <a:pt x="7364" y="3312"/>
                          <a:pt x="7364" y="2133"/>
                        </a:cubicBezTo>
                        <a:cubicBezTo>
                          <a:pt x="7364" y="954"/>
                          <a:pt x="5715" y="1"/>
                          <a:pt x="3682"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1" name="Google Shape;961;p28"/>
              <p:cNvGrpSpPr/>
              <p:nvPr/>
            </p:nvGrpSpPr>
            <p:grpSpPr>
              <a:xfrm>
                <a:off x="2792523" y="529505"/>
                <a:ext cx="3609039" cy="1264401"/>
                <a:chOff x="2792523" y="529505"/>
                <a:chExt cx="3609039" cy="1264401"/>
              </a:xfrm>
            </p:grpSpPr>
            <p:grpSp>
              <p:nvGrpSpPr>
                <p:cNvPr id="962" name="Google Shape;962;p28"/>
                <p:cNvGrpSpPr/>
                <p:nvPr/>
              </p:nvGrpSpPr>
              <p:grpSpPr>
                <a:xfrm>
                  <a:off x="6146936" y="555271"/>
                  <a:ext cx="254626" cy="210473"/>
                  <a:chOff x="6319023" y="738978"/>
                  <a:chExt cx="254626" cy="210473"/>
                </a:xfrm>
              </p:grpSpPr>
              <p:sp>
                <p:nvSpPr>
                  <p:cNvPr id="963" name="Google Shape;963;p28"/>
                  <p:cNvSpPr/>
                  <p:nvPr/>
                </p:nvSpPr>
                <p:spPr>
                  <a:xfrm rot="-250826">
                    <a:off x="6326175" y="743635"/>
                    <a:ext cx="135134" cy="201157"/>
                  </a:xfrm>
                  <a:custGeom>
                    <a:avLst/>
                    <a:gdLst/>
                    <a:ahLst/>
                    <a:cxnLst/>
                    <a:rect l="l" t="t" r="r" b="b"/>
                    <a:pathLst>
                      <a:path w="2452" h="3650" extrusionOk="0">
                        <a:moveTo>
                          <a:pt x="1515" y="168"/>
                        </a:moveTo>
                        <a:cubicBezTo>
                          <a:pt x="1564" y="168"/>
                          <a:pt x="1612" y="172"/>
                          <a:pt x="1663" y="183"/>
                        </a:cubicBezTo>
                        <a:cubicBezTo>
                          <a:pt x="1863" y="217"/>
                          <a:pt x="1977" y="294"/>
                          <a:pt x="2018" y="423"/>
                        </a:cubicBezTo>
                        <a:cubicBezTo>
                          <a:pt x="2207" y="1022"/>
                          <a:pt x="869" y="2540"/>
                          <a:pt x="178" y="3243"/>
                        </a:cubicBezTo>
                        <a:cubicBezTo>
                          <a:pt x="200" y="2644"/>
                          <a:pt x="326" y="940"/>
                          <a:pt x="1010" y="360"/>
                        </a:cubicBezTo>
                        <a:cubicBezTo>
                          <a:pt x="1161" y="231"/>
                          <a:pt x="1327" y="168"/>
                          <a:pt x="1515" y="168"/>
                        </a:cubicBezTo>
                        <a:close/>
                        <a:moveTo>
                          <a:pt x="1509" y="1"/>
                        </a:moveTo>
                        <a:cubicBezTo>
                          <a:pt x="1285" y="1"/>
                          <a:pt x="1081" y="79"/>
                          <a:pt x="903" y="231"/>
                        </a:cubicBezTo>
                        <a:cubicBezTo>
                          <a:pt x="12" y="988"/>
                          <a:pt x="1" y="3350"/>
                          <a:pt x="1" y="3450"/>
                        </a:cubicBezTo>
                        <a:lnTo>
                          <a:pt x="1" y="3649"/>
                        </a:lnTo>
                        <a:lnTo>
                          <a:pt x="145" y="3509"/>
                        </a:lnTo>
                        <a:cubicBezTo>
                          <a:pt x="381" y="3280"/>
                          <a:pt x="2451" y="1237"/>
                          <a:pt x="2181" y="372"/>
                        </a:cubicBezTo>
                        <a:cubicBezTo>
                          <a:pt x="2118" y="179"/>
                          <a:pt x="1955" y="57"/>
                          <a:pt x="1689" y="17"/>
                        </a:cubicBezTo>
                        <a:cubicBezTo>
                          <a:pt x="1628" y="6"/>
                          <a:pt x="1568" y="1"/>
                          <a:pt x="1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8"/>
                  <p:cNvSpPr/>
                  <p:nvPr/>
                </p:nvSpPr>
                <p:spPr>
                  <a:xfrm rot="-250826">
                    <a:off x="6332321" y="828387"/>
                    <a:ext cx="237752" cy="106806"/>
                  </a:xfrm>
                  <a:custGeom>
                    <a:avLst/>
                    <a:gdLst/>
                    <a:ahLst/>
                    <a:cxnLst/>
                    <a:rect l="l" t="t" r="r" b="b"/>
                    <a:pathLst>
                      <a:path w="4314" h="1938" extrusionOk="0">
                        <a:moveTo>
                          <a:pt x="3526" y="171"/>
                        </a:moveTo>
                        <a:cubicBezTo>
                          <a:pt x="3581" y="171"/>
                          <a:pt x="3634" y="175"/>
                          <a:pt x="3685" y="183"/>
                        </a:cubicBezTo>
                        <a:cubicBezTo>
                          <a:pt x="3856" y="215"/>
                          <a:pt x="3977" y="297"/>
                          <a:pt x="4059" y="437"/>
                        </a:cubicBezTo>
                        <a:cubicBezTo>
                          <a:pt x="4129" y="559"/>
                          <a:pt x="4136" y="667"/>
                          <a:pt x="4081" y="770"/>
                        </a:cubicBezTo>
                        <a:cubicBezTo>
                          <a:pt x="3762" y="1365"/>
                          <a:pt x="1608" y="1649"/>
                          <a:pt x="522" y="1735"/>
                        </a:cubicBezTo>
                        <a:cubicBezTo>
                          <a:pt x="1084" y="1298"/>
                          <a:pt x="2628" y="171"/>
                          <a:pt x="3526" y="171"/>
                        </a:cubicBezTo>
                        <a:close/>
                        <a:moveTo>
                          <a:pt x="3535" y="1"/>
                        </a:moveTo>
                        <a:cubicBezTo>
                          <a:pt x="2359" y="1"/>
                          <a:pt x="291" y="1698"/>
                          <a:pt x="200" y="1771"/>
                        </a:cubicBezTo>
                        <a:lnTo>
                          <a:pt x="1" y="1938"/>
                        </a:lnTo>
                        <a:lnTo>
                          <a:pt x="259" y="1923"/>
                        </a:lnTo>
                        <a:cubicBezTo>
                          <a:pt x="404" y="1916"/>
                          <a:pt x="3767" y="1712"/>
                          <a:pt x="4228" y="851"/>
                        </a:cubicBezTo>
                        <a:cubicBezTo>
                          <a:pt x="4313" y="692"/>
                          <a:pt x="4306" y="526"/>
                          <a:pt x="4202" y="352"/>
                        </a:cubicBezTo>
                        <a:cubicBezTo>
                          <a:pt x="4095" y="167"/>
                          <a:pt x="3933" y="57"/>
                          <a:pt x="3714" y="16"/>
                        </a:cubicBezTo>
                        <a:cubicBezTo>
                          <a:pt x="3657" y="6"/>
                          <a:pt x="3598" y="1"/>
                          <a:pt x="35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28"/>
                <p:cNvGrpSpPr/>
                <p:nvPr/>
              </p:nvGrpSpPr>
              <p:grpSpPr>
                <a:xfrm>
                  <a:off x="2792523" y="615245"/>
                  <a:ext cx="209756" cy="199109"/>
                  <a:chOff x="2852071" y="630132"/>
                  <a:chExt cx="209756" cy="199109"/>
                </a:xfrm>
              </p:grpSpPr>
              <p:sp>
                <p:nvSpPr>
                  <p:cNvPr id="966" name="Google Shape;966;p28"/>
                  <p:cNvSpPr/>
                  <p:nvPr/>
                </p:nvSpPr>
                <p:spPr>
                  <a:xfrm rot="-250850">
                    <a:off x="2944889" y="633934"/>
                    <a:ext cx="110699" cy="175199"/>
                  </a:xfrm>
                  <a:custGeom>
                    <a:avLst/>
                    <a:gdLst/>
                    <a:ahLst/>
                    <a:cxnLst/>
                    <a:rect l="l" t="t" r="r" b="b"/>
                    <a:pathLst>
                      <a:path w="2595" h="4107" extrusionOk="0">
                        <a:moveTo>
                          <a:pt x="836" y="171"/>
                        </a:moveTo>
                        <a:cubicBezTo>
                          <a:pt x="870" y="171"/>
                          <a:pt x="914" y="175"/>
                          <a:pt x="962" y="182"/>
                        </a:cubicBezTo>
                        <a:cubicBezTo>
                          <a:pt x="2178" y="407"/>
                          <a:pt x="1956" y="2851"/>
                          <a:pt x="1856" y="3622"/>
                        </a:cubicBezTo>
                        <a:cubicBezTo>
                          <a:pt x="1309" y="2688"/>
                          <a:pt x="289" y="736"/>
                          <a:pt x="614" y="264"/>
                        </a:cubicBezTo>
                        <a:cubicBezTo>
                          <a:pt x="633" y="238"/>
                          <a:pt x="681" y="171"/>
                          <a:pt x="836" y="171"/>
                        </a:cubicBezTo>
                        <a:close/>
                        <a:moveTo>
                          <a:pt x="835" y="1"/>
                        </a:moveTo>
                        <a:cubicBezTo>
                          <a:pt x="674" y="1"/>
                          <a:pt x="554" y="57"/>
                          <a:pt x="478" y="168"/>
                        </a:cubicBezTo>
                        <a:cubicBezTo>
                          <a:pt x="1" y="862"/>
                          <a:pt x="1641" y="3605"/>
                          <a:pt x="1830" y="3915"/>
                        </a:cubicBezTo>
                        <a:lnTo>
                          <a:pt x="1948" y="4107"/>
                        </a:lnTo>
                        <a:lnTo>
                          <a:pt x="1986" y="3885"/>
                        </a:lnTo>
                        <a:cubicBezTo>
                          <a:pt x="2011" y="3741"/>
                          <a:pt x="2595" y="311"/>
                          <a:pt x="991" y="16"/>
                        </a:cubicBezTo>
                        <a:cubicBezTo>
                          <a:pt x="936" y="6"/>
                          <a:pt x="883" y="1"/>
                          <a:pt x="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8"/>
                  <p:cNvSpPr/>
                  <p:nvPr/>
                </p:nvSpPr>
                <p:spPr>
                  <a:xfrm rot="-250850">
                    <a:off x="2855791" y="713533"/>
                    <a:ext cx="189361" cy="108950"/>
                  </a:xfrm>
                  <a:custGeom>
                    <a:avLst/>
                    <a:gdLst/>
                    <a:ahLst/>
                    <a:cxnLst/>
                    <a:rect l="l" t="t" r="r" b="b"/>
                    <a:pathLst>
                      <a:path w="4439" h="2554" extrusionOk="0">
                        <a:moveTo>
                          <a:pt x="799" y="167"/>
                        </a:moveTo>
                        <a:cubicBezTo>
                          <a:pt x="1867" y="167"/>
                          <a:pt x="3378" y="1656"/>
                          <a:pt x="3922" y="2229"/>
                        </a:cubicBezTo>
                        <a:cubicBezTo>
                          <a:pt x="2395" y="1774"/>
                          <a:pt x="245" y="976"/>
                          <a:pt x="185" y="488"/>
                        </a:cubicBezTo>
                        <a:cubicBezTo>
                          <a:pt x="185" y="459"/>
                          <a:pt x="175" y="374"/>
                          <a:pt x="355" y="274"/>
                        </a:cubicBezTo>
                        <a:cubicBezTo>
                          <a:pt x="492" y="200"/>
                          <a:pt x="640" y="167"/>
                          <a:pt x="799" y="167"/>
                        </a:cubicBezTo>
                        <a:close/>
                        <a:moveTo>
                          <a:pt x="791" y="0"/>
                        </a:moveTo>
                        <a:cubicBezTo>
                          <a:pt x="607" y="0"/>
                          <a:pt x="433" y="39"/>
                          <a:pt x="274" y="126"/>
                        </a:cubicBezTo>
                        <a:cubicBezTo>
                          <a:pt x="89" y="230"/>
                          <a:pt x="1" y="359"/>
                          <a:pt x="19" y="507"/>
                        </a:cubicBezTo>
                        <a:cubicBezTo>
                          <a:pt x="112" y="1309"/>
                          <a:pt x="3751" y="2359"/>
                          <a:pt x="4166" y="2477"/>
                        </a:cubicBezTo>
                        <a:lnTo>
                          <a:pt x="4439" y="2554"/>
                        </a:lnTo>
                        <a:lnTo>
                          <a:pt x="4254" y="2340"/>
                        </a:lnTo>
                        <a:cubicBezTo>
                          <a:pt x="4160" y="2232"/>
                          <a:pt x="2189" y="0"/>
                          <a:pt x="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 name="Google Shape;968;p28"/>
                <p:cNvSpPr/>
                <p:nvPr/>
              </p:nvSpPr>
              <p:spPr>
                <a:xfrm rot="-250850">
                  <a:off x="2986206" y="645085"/>
                  <a:ext cx="3203996" cy="911442"/>
                </a:xfrm>
                <a:custGeom>
                  <a:avLst/>
                  <a:gdLst/>
                  <a:ahLst/>
                  <a:cxnLst/>
                  <a:rect l="l" t="t" r="r" b="b"/>
                  <a:pathLst>
                    <a:path w="75108" h="21366" extrusionOk="0">
                      <a:moveTo>
                        <a:pt x="36909" y="2335"/>
                      </a:moveTo>
                      <a:cubicBezTo>
                        <a:pt x="36921" y="2335"/>
                        <a:pt x="36933" y="2335"/>
                        <a:pt x="36944" y="2336"/>
                      </a:cubicBezTo>
                      <a:cubicBezTo>
                        <a:pt x="36948" y="2336"/>
                        <a:pt x="36955" y="2336"/>
                        <a:pt x="36963" y="2339"/>
                      </a:cubicBezTo>
                      <a:cubicBezTo>
                        <a:pt x="37761" y="2436"/>
                        <a:pt x="38503" y="4080"/>
                        <a:pt x="38307" y="6564"/>
                      </a:cubicBezTo>
                      <a:cubicBezTo>
                        <a:pt x="38230" y="7554"/>
                        <a:pt x="38016" y="8574"/>
                        <a:pt x="37647" y="9572"/>
                      </a:cubicBezTo>
                      <a:cubicBezTo>
                        <a:pt x="36139" y="6194"/>
                        <a:pt x="35998" y="3352"/>
                        <a:pt x="36552" y="2547"/>
                      </a:cubicBezTo>
                      <a:cubicBezTo>
                        <a:pt x="36678" y="2368"/>
                        <a:pt x="36807" y="2335"/>
                        <a:pt x="36909" y="2335"/>
                      </a:cubicBezTo>
                      <a:close/>
                      <a:moveTo>
                        <a:pt x="410" y="0"/>
                      </a:moveTo>
                      <a:lnTo>
                        <a:pt x="0" y="144"/>
                      </a:lnTo>
                      <a:cubicBezTo>
                        <a:pt x="59" y="318"/>
                        <a:pt x="6327" y="17314"/>
                        <a:pt x="23215" y="17876"/>
                      </a:cubicBezTo>
                      <a:cubicBezTo>
                        <a:pt x="23517" y="17886"/>
                        <a:pt x="23814" y="17891"/>
                        <a:pt x="24106" y="17891"/>
                      </a:cubicBezTo>
                      <a:cubicBezTo>
                        <a:pt x="31662" y="17891"/>
                        <a:pt x="35858" y="14539"/>
                        <a:pt x="37676" y="10644"/>
                      </a:cubicBezTo>
                      <a:cubicBezTo>
                        <a:pt x="37742" y="10780"/>
                        <a:pt x="37812" y="10917"/>
                        <a:pt x="37886" y="11053"/>
                      </a:cubicBezTo>
                      <a:cubicBezTo>
                        <a:pt x="39797" y="14645"/>
                        <a:pt x="44243" y="20477"/>
                        <a:pt x="53194" y="21275"/>
                      </a:cubicBezTo>
                      <a:cubicBezTo>
                        <a:pt x="53861" y="21335"/>
                        <a:pt x="54557" y="21365"/>
                        <a:pt x="55275" y="21365"/>
                      </a:cubicBezTo>
                      <a:cubicBezTo>
                        <a:pt x="55359" y="21365"/>
                        <a:pt x="55444" y="21365"/>
                        <a:pt x="55529" y="21364"/>
                      </a:cubicBezTo>
                      <a:cubicBezTo>
                        <a:pt x="73404" y="21198"/>
                        <a:pt x="75093" y="4251"/>
                        <a:pt x="75108" y="4080"/>
                      </a:cubicBezTo>
                      <a:lnTo>
                        <a:pt x="74676" y="4043"/>
                      </a:lnTo>
                      <a:cubicBezTo>
                        <a:pt x="74661" y="4210"/>
                        <a:pt x="73013" y="20765"/>
                        <a:pt x="55525" y="20932"/>
                      </a:cubicBezTo>
                      <a:cubicBezTo>
                        <a:pt x="55446" y="20933"/>
                        <a:pt x="55367" y="20933"/>
                        <a:pt x="55288" y="20933"/>
                      </a:cubicBezTo>
                      <a:cubicBezTo>
                        <a:pt x="45154" y="20933"/>
                        <a:pt x="40280" y="14628"/>
                        <a:pt x="38271" y="10847"/>
                      </a:cubicBezTo>
                      <a:cubicBezTo>
                        <a:pt x="38142" y="10603"/>
                        <a:pt x="38019" y="10362"/>
                        <a:pt x="37901" y="10122"/>
                      </a:cubicBezTo>
                      <a:cubicBezTo>
                        <a:pt x="38378" y="8962"/>
                        <a:pt x="38648" y="7761"/>
                        <a:pt x="38740" y="6597"/>
                      </a:cubicBezTo>
                      <a:cubicBezTo>
                        <a:pt x="38940" y="4069"/>
                        <a:pt x="38197" y="2055"/>
                        <a:pt x="37014" y="1907"/>
                      </a:cubicBezTo>
                      <a:cubicBezTo>
                        <a:pt x="36973" y="1902"/>
                        <a:pt x="36933" y="1899"/>
                        <a:pt x="36894" y="1899"/>
                      </a:cubicBezTo>
                      <a:cubicBezTo>
                        <a:pt x="36609" y="1899"/>
                        <a:pt x="36375" y="2039"/>
                        <a:pt x="36194" y="2303"/>
                      </a:cubicBezTo>
                      <a:cubicBezTo>
                        <a:pt x="35455" y="3378"/>
                        <a:pt x="35802" y="6671"/>
                        <a:pt x="37425" y="10130"/>
                      </a:cubicBezTo>
                      <a:cubicBezTo>
                        <a:pt x="35751" y="14028"/>
                        <a:pt x="31659" y="17454"/>
                        <a:pt x="24104" y="17454"/>
                      </a:cubicBezTo>
                      <a:cubicBezTo>
                        <a:pt x="23818" y="17454"/>
                        <a:pt x="23526" y="17449"/>
                        <a:pt x="23230" y="17439"/>
                      </a:cubicBezTo>
                      <a:cubicBezTo>
                        <a:pt x="6630" y="16867"/>
                        <a:pt x="469" y="166"/>
                        <a:pt x="4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8"/>
                <p:cNvSpPr/>
                <p:nvPr/>
              </p:nvSpPr>
              <p:spPr>
                <a:xfrm rot="-250850">
                  <a:off x="3495509" y="1433334"/>
                  <a:ext cx="236200" cy="261283"/>
                </a:xfrm>
                <a:custGeom>
                  <a:avLst/>
                  <a:gdLst/>
                  <a:ahLst/>
                  <a:cxnLst/>
                  <a:rect l="l" t="t" r="r" b="b"/>
                  <a:pathLst>
                    <a:path w="5537" h="6125" extrusionOk="0">
                      <a:moveTo>
                        <a:pt x="3410" y="1"/>
                      </a:moveTo>
                      <a:cubicBezTo>
                        <a:pt x="2862" y="1"/>
                        <a:pt x="2068" y="180"/>
                        <a:pt x="1320" y="1010"/>
                      </a:cubicBezTo>
                      <a:cubicBezTo>
                        <a:pt x="0" y="2478"/>
                        <a:pt x="1700" y="6125"/>
                        <a:pt x="1700" y="6125"/>
                      </a:cubicBezTo>
                      <a:cubicBezTo>
                        <a:pt x="1700" y="6125"/>
                        <a:pt x="5219" y="4554"/>
                        <a:pt x="5378" y="2633"/>
                      </a:cubicBezTo>
                      <a:cubicBezTo>
                        <a:pt x="5536" y="708"/>
                        <a:pt x="4102" y="105"/>
                        <a:pt x="4102" y="105"/>
                      </a:cubicBezTo>
                      <a:cubicBezTo>
                        <a:pt x="4102" y="105"/>
                        <a:pt x="3828" y="1"/>
                        <a:pt x="3410"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8"/>
                <p:cNvSpPr/>
                <p:nvPr/>
              </p:nvSpPr>
              <p:spPr>
                <a:xfrm rot="-250850">
                  <a:off x="3617824" y="1385870"/>
                  <a:ext cx="99224" cy="79985"/>
                </a:xfrm>
                <a:custGeom>
                  <a:avLst/>
                  <a:gdLst/>
                  <a:ahLst/>
                  <a:cxnLst/>
                  <a:rect l="l" t="t" r="r" b="b"/>
                  <a:pathLst>
                    <a:path w="2326" h="1875" extrusionOk="0">
                      <a:moveTo>
                        <a:pt x="101" y="1"/>
                      </a:moveTo>
                      <a:lnTo>
                        <a:pt x="1" y="1132"/>
                      </a:lnTo>
                      <a:lnTo>
                        <a:pt x="1701" y="1875"/>
                      </a:lnTo>
                      <a:lnTo>
                        <a:pt x="2326" y="877"/>
                      </a:lnTo>
                      <a:lnTo>
                        <a:pt x="1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8"/>
                <p:cNvSpPr/>
                <p:nvPr/>
              </p:nvSpPr>
              <p:spPr>
                <a:xfrm rot="-250850">
                  <a:off x="3865560" y="1482225"/>
                  <a:ext cx="239485" cy="276427"/>
                </a:xfrm>
                <a:custGeom>
                  <a:avLst/>
                  <a:gdLst/>
                  <a:ahLst/>
                  <a:cxnLst/>
                  <a:rect l="l" t="t" r="r" b="b"/>
                  <a:pathLst>
                    <a:path w="5614" h="6480" extrusionOk="0">
                      <a:moveTo>
                        <a:pt x="2990" y="1"/>
                      </a:moveTo>
                      <a:cubicBezTo>
                        <a:pt x="2966" y="1"/>
                        <a:pt x="1421" y="8"/>
                        <a:pt x="714" y="1831"/>
                      </a:cubicBezTo>
                      <a:cubicBezTo>
                        <a:pt x="1" y="3671"/>
                        <a:pt x="2879" y="6479"/>
                        <a:pt x="2879" y="6479"/>
                      </a:cubicBezTo>
                      <a:cubicBezTo>
                        <a:pt x="2879" y="6479"/>
                        <a:pt x="5614" y="3763"/>
                        <a:pt x="5082" y="1908"/>
                      </a:cubicBezTo>
                      <a:cubicBezTo>
                        <a:pt x="4546" y="57"/>
                        <a:pt x="2990" y="1"/>
                        <a:pt x="2990" y="1"/>
                      </a:cubicBezTo>
                      <a:cubicBezTo>
                        <a:pt x="2990" y="1"/>
                        <a:pt x="2990" y="1"/>
                        <a:pt x="2990"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8"/>
                <p:cNvSpPr/>
                <p:nvPr/>
              </p:nvSpPr>
              <p:spPr>
                <a:xfrm rot="-250850">
                  <a:off x="3929922" y="1451279"/>
                  <a:ext cx="101911" cy="50508"/>
                </a:xfrm>
                <a:custGeom>
                  <a:avLst/>
                  <a:gdLst/>
                  <a:ahLst/>
                  <a:cxnLst/>
                  <a:rect l="l" t="t" r="r" b="b"/>
                  <a:pathLst>
                    <a:path w="2389" h="1184" extrusionOk="0">
                      <a:moveTo>
                        <a:pt x="1" y="0"/>
                      </a:moveTo>
                      <a:lnTo>
                        <a:pt x="308" y="1095"/>
                      </a:lnTo>
                      <a:lnTo>
                        <a:pt x="2160" y="1184"/>
                      </a:lnTo>
                      <a:lnTo>
                        <a:pt x="2388" y="31"/>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8"/>
                <p:cNvSpPr/>
                <p:nvPr/>
              </p:nvSpPr>
              <p:spPr>
                <a:xfrm rot="-250850">
                  <a:off x="4238415" y="1410899"/>
                  <a:ext cx="230057" cy="267554"/>
                </a:xfrm>
                <a:custGeom>
                  <a:avLst/>
                  <a:gdLst/>
                  <a:ahLst/>
                  <a:cxnLst/>
                  <a:rect l="l" t="t" r="r" b="b"/>
                  <a:pathLst>
                    <a:path w="5393" h="6272" extrusionOk="0">
                      <a:moveTo>
                        <a:pt x="2207" y="0"/>
                      </a:moveTo>
                      <a:cubicBezTo>
                        <a:pt x="1945" y="0"/>
                        <a:pt x="1778" y="45"/>
                        <a:pt x="1778" y="45"/>
                      </a:cubicBezTo>
                      <a:cubicBezTo>
                        <a:pt x="1778" y="45"/>
                        <a:pt x="282" y="500"/>
                        <a:pt x="141" y="2465"/>
                      </a:cubicBezTo>
                      <a:cubicBezTo>
                        <a:pt x="1" y="4431"/>
                        <a:pt x="3582" y="6272"/>
                        <a:pt x="3582" y="6272"/>
                      </a:cubicBezTo>
                      <a:cubicBezTo>
                        <a:pt x="3582" y="6272"/>
                        <a:pt x="5392" y="2869"/>
                        <a:pt x="4339" y="1254"/>
                      </a:cubicBezTo>
                      <a:cubicBezTo>
                        <a:pt x="3635" y="179"/>
                        <a:pt x="2731" y="0"/>
                        <a:pt x="2207"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8"/>
                <p:cNvSpPr/>
                <p:nvPr/>
              </p:nvSpPr>
              <p:spPr>
                <a:xfrm rot="-250850">
                  <a:off x="4244728" y="1373890"/>
                  <a:ext cx="102850" cy="69576"/>
                </a:xfrm>
                <a:custGeom>
                  <a:avLst/>
                  <a:gdLst/>
                  <a:ahLst/>
                  <a:cxnLst/>
                  <a:rect l="l" t="t" r="r" b="b"/>
                  <a:pathLst>
                    <a:path w="2411" h="1631" extrusionOk="0">
                      <a:moveTo>
                        <a:pt x="2292" y="0"/>
                      </a:moveTo>
                      <a:lnTo>
                        <a:pt x="1" y="673"/>
                      </a:lnTo>
                      <a:lnTo>
                        <a:pt x="614" y="1631"/>
                      </a:lnTo>
                      <a:lnTo>
                        <a:pt x="2410" y="1168"/>
                      </a:lnTo>
                      <a:lnTo>
                        <a:pt x="2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8"/>
                <p:cNvSpPr/>
                <p:nvPr/>
              </p:nvSpPr>
              <p:spPr>
                <a:xfrm rot="-250850">
                  <a:off x="4625552" y="1360820"/>
                  <a:ext cx="246737" cy="242002"/>
                </a:xfrm>
                <a:custGeom>
                  <a:avLst/>
                  <a:gdLst/>
                  <a:ahLst/>
                  <a:cxnLst/>
                  <a:rect l="l" t="t" r="r" b="b"/>
                  <a:pathLst>
                    <a:path w="5784" h="5673" extrusionOk="0">
                      <a:moveTo>
                        <a:pt x="3320" y="0"/>
                      </a:moveTo>
                      <a:cubicBezTo>
                        <a:pt x="2838" y="0"/>
                        <a:pt x="2244" y="138"/>
                        <a:pt x="1604" y="598"/>
                      </a:cubicBezTo>
                      <a:cubicBezTo>
                        <a:pt x="0" y="1744"/>
                        <a:pt x="876" y="5672"/>
                        <a:pt x="876" y="5672"/>
                      </a:cubicBezTo>
                      <a:cubicBezTo>
                        <a:pt x="876" y="5672"/>
                        <a:pt x="4653" y="4893"/>
                        <a:pt x="5218" y="3048"/>
                      </a:cubicBezTo>
                      <a:cubicBezTo>
                        <a:pt x="5784" y="1204"/>
                        <a:pt x="4513" y="310"/>
                        <a:pt x="4513" y="310"/>
                      </a:cubicBezTo>
                      <a:cubicBezTo>
                        <a:pt x="4513" y="310"/>
                        <a:pt x="4042" y="0"/>
                        <a:pt x="3320"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8"/>
                <p:cNvSpPr/>
                <p:nvPr/>
              </p:nvSpPr>
              <p:spPr>
                <a:xfrm rot="-250850">
                  <a:off x="4767409" y="1313854"/>
                  <a:ext cx="99181" cy="92740"/>
                </a:xfrm>
                <a:custGeom>
                  <a:avLst/>
                  <a:gdLst/>
                  <a:ahLst/>
                  <a:cxnLst/>
                  <a:rect l="l" t="t" r="r" b="b"/>
                  <a:pathLst>
                    <a:path w="2325" h="2174" extrusionOk="0">
                      <a:moveTo>
                        <a:pt x="344" y="1"/>
                      </a:moveTo>
                      <a:lnTo>
                        <a:pt x="0" y="1087"/>
                      </a:lnTo>
                      <a:lnTo>
                        <a:pt x="1504" y="2174"/>
                      </a:lnTo>
                      <a:lnTo>
                        <a:pt x="2325" y="1335"/>
                      </a:lnTo>
                      <a:lnTo>
                        <a:pt x="3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8"/>
                <p:cNvSpPr/>
                <p:nvPr/>
              </p:nvSpPr>
              <p:spPr>
                <a:xfrm rot="-250850">
                  <a:off x="5011193" y="1510785"/>
                  <a:ext cx="238120" cy="274806"/>
                </a:xfrm>
                <a:custGeom>
                  <a:avLst/>
                  <a:gdLst/>
                  <a:ahLst/>
                  <a:cxnLst/>
                  <a:rect l="l" t="t" r="r" b="b"/>
                  <a:pathLst>
                    <a:path w="5582" h="6442" extrusionOk="0">
                      <a:moveTo>
                        <a:pt x="3239" y="0"/>
                      </a:moveTo>
                      <a:cubicBezTo>
                        <a:pt x="2879" y="0"/>
                        <a:pt x="1648" y="114"/>
                        <a:pt x="895" y="1600"/>
                      </a:cubicBezTo>
                      <a:cubicBezTo>
                        <a:pt x="1" y="3359"/>
                        <a:pt x="2591" y="6441"/>
                        <a:pt x="2591" y="6441"/>
                      </a:cubicBezTo>
                      <a:cubicBezTo>
                        <a:pt x="2591" y="6441"/>
                        <a:pt x="5581" y="4006"/>
                        <a:pt x="5234" y="2110"/>
                      </a:cubicBezTo>
                      <a:cubicBezTo>
                        <a:pt x="4882" y="214"/>
                        <a:pt x="3342" y="4"/>
                        <a:pt x="3342" y="4"/>
                      </a:cubicBezTo>
                      <a:cubicBezTo>
                        <a:pt x="3342" y="4"/>
                        <a:pt x="3305" y="0"/>
                        <a:pt x="3239"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8"/>
                <p:cNvSpPr/>
                <p:nvPr/>
              </p:nvSpPr>
              <p:spPr>
                <a:xfrm rot="-250850">
                  <a:off x="5093827" y="1473573"/>
                  <a:ext cx="101229" cy="59295"/>
                </a:xfrm>
                <a:custGeom>
                  <a:avLst/>
                  <a:gdLst/>
                  <a:ahLst/>
                  <a:cxnLst/>
                  <a:rect l="l" t="t" r="r" b="b"/>
                  <a:pathLst>
                    <a:path w="2373" h="1390" extrusionOk="0">
                      <a:moveTo>
                        <a:pt x="0" y="0"/>
                      </a:moveTo>
                      <a:lnTo>
                        <a:pt x="196" y="1120"/>
                      </a:lnTo>
                      <a:lnTo>
                        <a:pt x="2033" y="1389"/>
                      </a:lnTo>
                      <a:lnTo>
                        <a:pt x="2373" y="26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8"/>
                <p:cNvSpPr/>
                <p:nvPr/>
              </p:nvSpPr>
              <p:spPr>
                <a:xfrm rot="-250850">
                  <a:off x="5396432" y="1494670"/>
                  <a:ext cx="237181" cy="273996"/>
                </a:xfrm>
                <a:custGeom>
                  <a:avLst/>
                  <a:gdLst/>
                  <a:ahLst/>
                  <a:cxnLst/>
                  <a:rect l="l" t="t" r="r" b="b"/>
                  <a:pathLst>
                    <a:path w="5560" h="6423" extrusionOk="0">
                      <a:moveTo>
                        <a:pt x="2507" y="1"/>
                      </a:moveTo>
                      <a:cubicBezTo>
                        <a:pt x="2420" y="1"/>
                        <a:pt x="2370" y="7"/>
                        <a:pt x="2370" y="7"/>
                      </a:cubicBezTo>
                      <a:cubicBezTo>
                        <a:pt x="2370" y="7"/>
                        <a:pt x="826" y="251"/>
                        <a:pt x="412" y="2180"/>
                      </a:cubicBezTo>
                      <a:cubicBezTo>
                        <a:pt x="1" y="4105"/>
                        <a:pt x="3294" y="6423"/>
                        <a:pt x="3294" y="6423"/>
                      </a:cubicBezTo>
                      <a:cubicBezTo>
                        <a:pt x="3294" y="6423"/>
                        <a:pt x="5559" y="3303"/>
                        <a:pt x="4735" y="1559"/>
                      </a:cubicBezTo>
                      <a:cubicBezTo>
                        <a:pt x="4060" y="129"/>
                        <a:pt x="2902" y="1"/>
                        <a:pt x="2507"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8"/>
                <p:cNvSpPr/>
                <p:nvPr/>
              </p:nvSpPr>
              <p:spPr>
                <a:xfrm rot="-250850">
                  <a:off x="5430003" y="1460046"/>
                  <a:ext cx="100759" cy="59039"/>
                </a:xfrm>
                <a:custGeom>
                  <a:avLst/>
                  <a:gdLst/>
                  <a:ahLst/>
                  <a:cxnLst/>
                  <a:rect l="l" t="t" r="r" b="b"/>
                  <a:pathLst>
                    <a:path w="2362" h="1384" extrusionOk="0">
                      <a:moveTo>
                        <a:pt x="2361" y="0"/>
                      </a:moveTo>
                      <a:lnTo>
                        <a:pt x="0" y="352"/>
                      </a:lnTo>
                      <a:lnTo>
                        <a:pt x="477" y="1383"/>
                      </a:lnTo>
                      <a:lnTo>
                        <a:pt x="2321" y="1176"/>
                      </a:lnTo>
                      <a:lnTo>
                        <a:pt x="236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8"/>
                <p:cNvSpPr/>
                <p:nvPr/>
              </p:nvSpPr>
              <p:spPr>
                <a:xfrm rot="-250850">
                  <a:off x="5763850" y="1369170"/>
                  <a:ext cx="233043" cy="253776"/>
                </a:xfrm>
                <a:custGeom>
                  <a:avLst/>
                  <a:gdLst/>
                  <a:ahLst/>
                  <a:cxnLst/>
                  <a:rect l="l" t="t" r="r" b="b"/>
                  <a:pathLst>
                    <a:path w="5463" h="5949" extrusionOk="0">
                      <a:moveTo>
                        <a:pt x="2232" y="1"/>
                      </a:moveTo>
                      <a:cubicBezTo>
                        <a:pt x="1727" y="1"/>
                        <a:pt x="1387" y="165"/>
                        <a:pt x="1387" y="165"/>
                      </a:cubicBezTo>
                      <a:cubicBezTo>
                        <a:pt x="1387" y="165"/>
                        <a:pt x="0" y="893"/>
                        <a:pt x="230" y="2852"/>
                      </a:cubicBezTo>
                      <a:cubicBezTo>
                        <a:pt x="455" y="4807"/>
                        <a:pt x="4317" y="5949"/>
                        <a:pt x="4317" y="5949"/>
                      </a:cubicBezTo>
                      <a:cubicBezTo>
                        <a:pt x="4317" y="5949"/>
                        <a:pt x="5463" y="2268"/>
                        <a:pt x="4124" y="879"/>
                      </a:cubicBezTo>
                      <a:cubicBezTo>
                        <a:pt x="3446" y="174"/>
                        <a:pt x="2752" y="1"/>
                        <a:pt x="2232"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8"/>
                <p:cNvSpPr/>
                <p:nvPr/>
              </p:nvSpPr>
              <p:spPr>
                <a:xfrm rot="-250850">
                  <a:off x="5752765" y="1332341"/>
                  <a:ext cx="105068" cy="81520"/>
                </a:xfrm>
                <a:custGeom>
                  <a:avLst/>
                  <a:gdLst/>
                  <a:ahLst/>
                  <a:cxnLst/>
                  <a:rect l="l" t="t" r="r" b="b"/>
                  <a:pathLst>
                    <a:path w="2463" h="1911" extrusionOk="0">
                      <a:moveTo>
                        <a:pt x="2126" y="0"/>
                      </a:moveTo>
                      <a:lnTo>
                        <a:pt x="1" y="1087"/>
                      </a:lnTo>
                      <a:lnTo>
                        <a:pt x="781" y="1911"/>
                      </a:lnTo>
                      <a:lnTo>
                        <a:pt x="2462" y="1123"/>
                      </a:lnTo>
                      <a:lnTo>
                        <a:pt x="2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8"/>
                <p:cNvSpPr/>
                <p:nvPr/>
              </p:nvSpPr>
              <p:spPr>
                <a:xfrm rot="-250850">
                  <a:off x="6008142" y="1125075"/>
                  <a:ext cx="255141" cy="208174"/>
                </a:xfrm>
                <a:custGeom>
                  <a:avLst/>
                  <a:gdLst/>
                  <a:ahLst/>
                  <a:cxnLst/>
                  <a:rect l="l" t="t" r="r" b="b"/>
                  <a:pathLst>
                    <a:path w="5981" h="4880" extrusionOk="0">
                      <a:moveTo>
                        <a:pt x="2635" y="1"/>
                      </a:moveTo>
                      <a:cubicBezTo>
                        <a:pt x="1564" y="1"/>
                        <a:pt x="977" y="689"/>
                        <a:pt x="977" y="689"/>
                      </a:cubicBezTo>
                      <a:cubicBezTo>
                        <a:pt x="977" y="689"/>
                        <a:pt x="1" y="1913"/>
                        <a:pt x="995" y="3612"/>
                      </a:cubicBezTo>
                      <a:cubicBezTo>
                        <a:pt x="1619" y="4681"/>
                        <a:pt x="3421" y="4880"/>
                        <a:pt x="4678" y="4880"/>
                      </a:cubicBezTo>
                      <a:cubicBezTo>
                        <a:pt x="5426" y="4880"/>
                        <a:pt x="5981" y="4810"/>
                        <a:pt x="5981" y="4810"/>
                      </a:cubicBezTo>
                      <a:cubicBezTo>
                        <a:pt x="5981" y="4810"/>
                        <a:pt x="5552" y="977"/>
                        <a:pt x="3770" y="242"/>
                      </a:cubicBezTo>
                      <a:cubicBezTo>
                        <a:pt x="3347" y="67"/>
                        <a:pt x="2967" y="1"/>
                        <a:pt x="2635"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8"/>
                <p:cNvSpPr/>
                <p:nvPr/>
              </p:nvSpPr>
              <p:spPr>
                <a:xfrm rot="-250850">
                  <a:off x="5986962" y="1104633"/>
                  <a:ext cx="96792" cy="97816"/>
                </a:xfrm>
                <a:custGeom>
                  <a:avLst/>
                  <a:gdLst/>
                  <a:ahLst/>
                  <a:cxnLst/>
                  <a:rect l="l" t="t" r="r" b="b"/>
                  <a:pathLst>
                    <a:path w="2269" h="2293" extrusionOk="0">
                      <a:moveTo>
                        <a:pt x="1511" y="1"/>
                      </a:moveTo>
                      <a:lnTo>
                        <a:pt x="0" y="1853"/>
                      </a:lnTo>
                      <a:lnTo>
                        <a:pt x="1049" y="2293"/>
                      </a:lnTo>
                      <a:lnTo>
                        <a:pt x="2269" y="899"/>
                      </a:lnTo>
                      <a:lnTo>
                        <a:pt x="15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8"/>
                <p:cNvSpPr/>
                <p:nvPr/>
              </p:nvSpPr>
              <p:spPr>
                <a:xfrm rot="-250850">
                  <a:off x="3144758" y="1252421"/>
                  <a:ext cx="247419" cy="238461"/>
                </a:xfrm>
                <a:custGeom>
                  <a:avLst/>
                  <a:gdLst/>
                  <a:ahLst/>
                  <a:cxnLst/>
                  <a:rect l="l" t="t" r="r" b="b"/>
                  <a:pathLst>
                    <a:path w="5800" h="5590" extrusionOk="0">
                      <a:moveTo>
                        <a:pt x="3292" y="1"/>
                      </a:moveTo>
                      <a:cubicBezTo>
                        <a:pt x="2826" y="1"/>
                        <a:pt x="2260" y="129"/>
                        <a:pt x="1642" y="541"/>
                      </a:cubicBezTo>
                      <a:cubicBezTo>
                        <a:pt x="1" y="1631"/>
                        <a:pt x="740" y="5590"/>
                        <a:pt x="740" y="5590"/>
                      </a:cubicBezTo>
                      <a:cubicBezTo>
                        <a:pt x="740" y="5590"/>
                        <a:pt x="4543" y="4939"/>
                        <a:pt x="5171" y="3113"/>
                      </a:cubicBezTo>
                      <a:cubicBezTo>
                        <a:pt x="5800" y="1291"/>
                        <a:pt x="4558" y="352"/>
                        <a:pt x="4558" y="352"/>
                      </a:cubicBezTo>
                      <a:cubicBezTo>
                        <a:pt x="4558" y="352"/>
                        <a:pt x="4062" y="1"/>
                        <a:pt x="3292"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8"/>
                <p:cNvSpPr/>
                <p:nvPr/>
              </p:nvSpPr>
              <p:spPr>
                <a:xfrm rot="-250850">
                  <a:off x="3289262" y="1206379"/>
                  <a:ext cx="98712" cy="94275"/>
                </a:xfrm>
                <a:custGeom>
                  <a:avLst/>
                  <a:gdLst/>
                  <a:ahLst/>
                  <a:cxnLst/>
                  <a:rect l="l" t="t" r="r" b="b"/>
                  <a:pathLst>
                    <a:path w="2314" h="2210" extrusionOk="0">
                      <a:moveTo>
                        <a:pt x="378" y="0"/>
                      </a:moveTo>
                      <a:lnTo>
                        <a:pt x="1" y="1072"/>
                      </a:lnTo>
                      <a:lnTo>
                        <a:pt x="1464" y="2210"/>
                      </a:lnTo>
                      <a:lnTo>
                        <a:pt x="2314" y="1401"/>
                      </a:lnTo>
                      <a:lnTo>
                        <a:pt x="3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8"/>
                <p:cNvSpPr/>
                <p:nvPr/>
              </p:nvSpPr>
              <p:spPr>
                <a:xfrm rot="-250850">
                  <a:off x="2894245" y="1023256"/>
                  <a:ext cx="255738" cy="207576"/>
                </a:xfrm>
                <a:custGeom>
                  <a:avLst/>
                  <a:gdLst/>
                  <a:ahLst/>
                  <a:cxnLst/>
                  <a:rect l="l" t="t" r="r" b="b"/>
                  <a:pathLst>
                    <a:path w="5995" h="4866" extrusionOk="0">
                      <a:moveTo>
                        <a:pt x="3222" y="1"/>
                      </a:moveTo>
                      <a:cubicBezTo>
                        <a:pt x="2909" y="1"/>
                        <a:pt x="2558" y="53"/>
                        <a:pt x="2170" y="184"/>
                      </a:cubicBezTo>
                      <a:cubicBezTo>
                        <a:pt x="304" y="820"/>
                        <a:pt x="0" y="4834"/>
                        <a:pt x="0" y="4834"/>
                      </a:cubicBezTo>
                      <a:cubicBezTo>
                        <a:pt x="0" y="4834"/>
                        <a:pt x="352" y="4865"/>
                        <a:pt x="873" y="4865"/>
                      </a:cubicBezTo>
                      <a:cubicBezTo>
                        <a:pt x="2072" y="4865"/>
                        <a:pt x="4166" y="4696"/>
                        <a:pt x="4916" y="3580"/>
                      </a:cubicBezTo>
                      <a:cubicBezTo>
                        <a:pt x="5994" y="1980"/>
                        <a:pt x="5037" y="754"/>
                        <a:pt x="5037" y="754"/>
                      </a:cubicBezTo>
                      <a:cubicBezTo>
                        <a:pt x="5037" y="754"/>
                        <a:pt x="4409" y="1"/>
                        <a:pt x="3222"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8"/>
                <p:cNvSpPr/>
                <p:nvPr/>
              </p:nvSpPr>
              <p:spPr>
                <a:xfrm rot="-250850">
                  <a:off x="3065461" y="988403"/>
                  <a:ext cx="91801" cy="103020"/>
                </a:xfrm>
                <a:custGeom>
                  <a:avLst/>
                  <a:gdLst/>
                  <a:ahLst/>
                  <a:cxnLst/>
                  <a:rect l="l" t="t" r="r" b="b"/>
                  <a:pathLst>
                    <a:path w="2152" h="2415" extrusionOk="0">
                      <a:moveTo>
                        <a:pt x="640" y="1"/>
                      </a:moveTo>
                      <a:lnTo>
                        <a:pt x="0" y="940"/>
                      </a:lnTo>
                      <a:lnTo>
                        <a:pt x="1120" y="2414"/>
                      </a:lnTo>
                      <a:lnTo>
                        <a:pt x="2151" y="1853"/>
                      </a:lnTo>
                      <a:lnTo>
                        <a:pt x="6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8"/>
                <p:cNvSpPr/>
                <p:nvPr/>
              </p:nvSpPr>
              <p:spPr>
                <a:xfrm rot="-250850">
                  <a:off x="3204687" y="1273180"/>
                  <a:ext cx="135611" cy="118079"/>
                </a:xfrm>
                <a:custGeom>
                  <a:avLst/>
                  <a:gdLst/>
                  <a:ahLst/>
                  <a:cxnLst/>
                  <a:rect l="l" t="t" r="r" b="b"/>
                  <a:pathLst>
                    <a:path w="3179" h="2768" extrusionOk="0">
                      <a:moveTo>
                        <a:pt x="1339" y="1420"/>
                      </a:moveTo>
                      <a:cubicBezTo>
                        <a:pt x="1342" y="1420"/>
                        <a:pt x="1345" y="1420"/>
                        <a:pt x="1348" y="1420"/>
                      </a:cubicBezTo>
                      <a:cubicBezTo>
                        <a:pt x="1356" y="1420"/>
                        <a:pt x="1363" y="1423"/>
                        <a:pt x="1371" y="1423"/>
                      </a:cubicBezTo>
                      <a:cubicBezTo>
                        <a:pt x="1423" y="1438"/>
                        <a:pt x="1423" y="1464"/>
                        <a:pt x="1423" y="1475"/>
                      </a:cubicBezTo>
                      <a:cubicBezTo>
                        <a:pt x="1426" y="1564"/>
                        <a:pt x="1290" y="1730"/>
                        <a:pt x="1082" y="1830"/>
                      </a:cubicBezTo>
                      <a:cubicBezTo>
                        <a:pt x="1101" y="1686"/>
                        <a:pt x="1153" y="1556"/>
                        <a:pt x="1215" y="1483"/>
                      </a:cubicBezTo>
                      <a:cubicBezTo>
                        <a:pt x="1257" y="1442"/>
                        <a:pt x="1298" y="1420"/>
                        <a:pt x="1339" y="1420"/>
                      </a:cubicBezTo>
                      <a:close/>
                      <a:moveTo>
                        <a:pt x="2498" y="1"/>
                      </a:moveTo>
                      <a:cubicBezTo>
                        <a:pt x="2413" y="16"/>
                        <a:pt x="388" y="374"/>
                        <a:pt x="77" y="1120"/>
                      </a:cubicBezTo>
                      <a:cubicBezTo>
                        <a:pt x="0" y="1297"/>
                        <a:pt x="29" y="1486"/>
                        <a:pt x="163" y="1679"/>
                      </a:cubicBezTo>
                      <a:cubicBezTo>
                        <a:pt x="316" y="1899"/>
                        <a:pt x="529" y="2016"/>
                        <a:pt x="765" y="2016"/>
                      </a:cubicBezTo>
                      <a:cubicBezTo>
                        <a:pt x="830" y="2016"/>
                        <a:pt x="897" y="2007"/>
                        <a:pt x="964" y="1989"/>
                      </a:cubicBezTo>
                      <a:cubicBezTo>
                        <a:pt x="968" y="2100"/>
                        <a:pt x="986" y="2211"/>
                        <a:pt x="1027" y="2314"/>
                      </a:cubicBezTo>
                      <a:cubicBezTo>
                        <a:pt x="1131" y="2580"/>
                        <a:pt x="1353" y="2739"/>
                        <a:pt x="1652" y="2765"/>
                      </a:cubicBezTo>
                      <a:cubicBezTo>
                        <a:pt x="1671" y="2767"/>
                        <a:pt x="1689" y="2768"/>
                        <a:pt x="1708" y="2768"/>
                      </a:cubicBezTo>
                      <a:cubicBezTo>
                        <a:pt x="2638" y="2768"/>
                        <a:pt x="3156" y="642"/>
                        <a:pt x="3178" y="548"/>
                      </a:cubicBezTo>
                      <a:lnTo>
                        <a:pt x="3074" y="521"/>
                      </a:lnTo>
                      <a:cubicBezTo>
                        <a:pt x="3067" y="543"/>
                        <a:pt x="2550" y="2660"/>
                        <a:pt x="1704" y="2660"/>
                      </a:cubicBezTo>
                      <a:cubicBezTo>
                        <a:pt x="1689" y="2660"/>
                        <a:pt x="1674" y="2659"/>
                        <a:pt x="1659" y="2658"/>
                      </a:cubicBezTo>
                      <a:cubicBezTo>
                        <a:pt x="1334" y="2628"/>
                        <a:pt x="1190" y="2433"/>
                        <a:pt x="1127" y="2273"/>
                      </a:cubicBezTo>
                      <a:cubicBezTo>
                        <a:pt x="1090" y="2174"/>
                        <a:pt x="1072" y="2059"/>
                        <a:pt x="1072" y="1952"/>
                      </a:cubicBezTo>
                      <a:cubicBezTo>
                        <a:pt x="1326" y="1848"/>
                        <a:pt x="1537" y="1635"/>
                        <a:pt x="1534" y="1475"/>
                      </a:cubicBezTo>
                      <a:cubicBezTo>
                        <a:pt x="1530" y="1398"/>
                        <a:pt x="1481" y="1342"/>
                        <a:pt x="1401" y="1320"/>
                      </a:cubicBezTo>
                      <a:cubicBezTo>
                        <a:pt x="1379" y="1314"/>
                        <a:pt x="1358" y="1311"/>
                        <a:pt x="1338" y="1311"/>
                      </a:cubicBezTo>
                      <a:cubicBezTo>
                        <a:pt x="1264" y="1311"/>
                        <a:pt x="1196" y="1346"/>
                        <a:pt x="1138" y="1413"/>
                      </a:cubicBezTo>
                      <a:cubicBezTo>
                        <a:pt x="1049" y="1509"/>
                        <a:pt x="983" y="1682"/>
                        <a:pt x="968" y="1874"/>
                      </a:cubicBezTo>
                      <a:cubicBezTo>
                        <a:pt x="912" y="1891"/>
                        <a:pt x="840" y="1907"/>
                        <a:pt x="760" y="1907"/>
                      </a:cubicBezTo>
                      <a:cubicBezTo>
                        <a:pt x="600" y="1907"/>
                        <a:pt x="409" y="1845"/>
                        <a:pt x="251" y="1616"/>
                      </a:cubicBezTo>
                      <a:cubicBezTo>
                        <a:pt x="140" y="1457"/>
                        <a:pt x="115" y="1309"/>
                        <a:pt x="178" y="1161"/>
                      </a:cubicBezTo>
                      <a:cubicBezTo>
                        <a:pt x="466" y="470"/>
                        <a:pt x="2498" y="112"/>
                        <a:pt x="2516" y="108"/>
                      </a:cubicBezTo>
                      <a:lnTo>
                        <a:pt x="2498"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8"/>
                <p:cNvSpPr/>
                <p:nvPr/>
              </p:nvSpPr>
              <p:spPr>
                <a:xfrm rot="-250850">
                  <a:off x="3565414" y="1440264"/>
                  <a:ext cx="137659" cy="143759"/>
                </a:xfrm>
                <a:custGeom>
                  <a:avLst/>
                  <a:gdLst/>
                  <a:ahLst/>
                  <a:cxnLst/>
                  <a:rect l="l" t="t" r="r" b="b"/>
                  <a:pathLst>
                    <a:path w="3227" h="3370" extrusionOk="0">
                      <a:moveTo>
                        <a:pt x="1363" y="2065"/>
                      </a:moveTo>
                      <a:cubicBezTo>
                        <a:pt x="1367" y="2065"/>
                        <a:pt x="1371" y="2065"/>
                        <a:pt x="1375" y="2066"/>
                      </a:cubicBezTo>
                      <a:lnTo>
                        <a:pt x="1390" y="2066"/>
                      </a:lnTo>
                      <a:cubicBezTo>
                        <a:pt x="1438" y="2077"/>
                        <a:pt x="1464" y="2103"/>
                        <a:pt x="1467" y="2151"/>
                      </a:cubicBezTo>
                      <a:cubicBezTo>
                        <a:pt x="1479" y="2247"/>
                        <a:pt x="1412" y="2395"/>
                        <a:pt x="1298" y="2524"/>
                      </a:cubicBezTo>
                      <a:cubicBezTo>
                        <a:pt x="1242" y="2339"/>
                        <a:pt x="1245" y="2173"/>
                        <a:pt x="1298" y="2103"/>
                      </a:cubicBezTo>
                      <a:cubicBezTo>
                        <a:pt x="1313" y="2077"/>
                        <a:pt x="1336" y="2065"/>
                        <a:pt x="1363" y="2065"/>
                      </a:cubicBezTo>
                      <a:close/>
                      <a:moveTo>
                        <a:pt x="1545" y="0"/>
                      </a:moveTo>
                      <a:cubicBezTo>
                        <a:pt x="1486" y="41"/>
                        <a:pt x="130" y="1013"/>
                        <a:pt x="29" y="1926"/>
                      </a:cubicBezTo>
                      <a:cubicBezTo>
                        <a:pt x="0" y="2184"/>
                        <a:pt x="74" y="2413"/>
                        <a:pt x="248" y="2609"/>
                      </a:cubicBezTo>
                      <a:cubicBezTo>
                        <a:pt x="440" y="2821"/>
                        <a:pt x="632" y="2884"/>
                        <a:pt x="793" y="2884"/>
                      </a:cubicBezTo>
                      <a:cubicBezTo>
                        <a:pt x="907" y="2884"/>
                        <a:pt x="1005" y="2852"/>
                        <a:pt x="1076" y="2820"/>
                      </a:cubicBezTo>
                      <a:cubicBezTo>
                        <a:pt x="1138" y="2794"/>
                        <a:pt x="1198" y="2757"/>
                        <a:pt x="1249" y="2716"/>
                      </a:cubicBezTo>
                      <a:cubicBezTo>
                        <a:pt x="1271" y="2765"/>
                        <a:pt x="1293" y="2809"/>
                        <a:pt x="1320" y="2857"/>
                      </a:cubicBezTo>
                      <a:cubicBezTo>
                        <a:pt x="1497" y="3159"/>
                        <a:pt x="1759" y="3341"/>
                        <a:pt x="2059" y="3367"/>
                      </a:cubicBezTo>
                      <a:cubicBezTo>
                        <a:pt x="2082" y="3368"/>
                        <a:pt x="2104" y="3369"/>
                        <a:pt x="2128" y="3369"/>
                      </a:cubicBezTo>
                      <a:cubicBezTo>
                        <a:pt x="2161" y="3369"/>
                        <a:pt x="2194" y="3368"/>
                        <a:pt x="2229" y="3363"/>
                      </a:cubicBezTo>
                      <a:cubicBezTo>
                        <a:pt x="3227" y="3263"/>
                        <a:pt x="2994" y="750"/>
                        <a:pt x="2983" y="643"/>
                      </a:cubicBezTo>
                      <a:lnTo>
                        <a:pt x="2983" y="643"/>
                      </a:lnTo>
                      <a:lnTo>
                        <a:pt x="2876" y="654"/>
                      </a:lnTo>
                      <a:cubicBezTo>
                        <a:pt x="2879" y="680"/>
                        <a:pt x="3108" y="3167"/>
                        <a:pt x="2218" y="3256"/>
                      </a:cubicBezTo>
                      <a:cubicBezTo>
                        <a:pt x="2189" y="3259"/>
                        <a:pt x="2160" y="3260"/>
                        <a:pt x="2133" y="3260"/>
                      </a:cubicBezTo>
                      <a:cubicBezTo>
                        <a:pt x="1742" y="3260"/>
                        <a:pt x="1519" y="2978"/>
                        <a:pt x="1416" y="2801"/>
                      </a:cubicBezTo>
                      <a:cubicBezTo>
                        <a:pt x="1382" y="2746"/>
                        <a:pt x="1356" y="2694"/>
                        <a:pt x="1334" y="2639"/>
                      </a:cubicBezTo>
                      <a:cubicBezTo>
                        <a:pt x="1497" y="2480"/>
                        <a:pt x="1593" y="2272"/>
                        <a:pt x="1578" y="2136"/>
                      </a:cubicBezTo>
                      <a:cubicBezTo>
                        <a:pt x="1567" y="2044"/>
                        <a:pt x="1504" y="1977"/>
                        <a:pt x="1412" y="1962"/>
                      </a:cubicBezTo>
                      <a:cubicBezTo>
                        <a:pt x="1396" y="1959"/>
                        <a:pt x="1381" y="1958"/>
                        <a:pt x="1367" y="1958"/>
                      </a:cubicBezTo>
                      <a:cubicBezTo>
                        <a:pt x="1300" y="1958"/>
                        <a:pt x="1248" y="1985"/>
                        <a:pt x="1209" y="2037"/>
                      </a:cubicBezTo>
                      <a:cubicBezTo>
                        <a:pt x="1127" y="2154"/>
                        <a:pt x="1131" y="2380"/>
                        <a:pt x="1209" y="2609"/>
                      </a:cubicBezTo>
                      <a:cubicBezTo>
                        <a:pt x="1153" y="2654"/>
                        <a:pt x="1094" y="2694"/>
                        <a:pt x="1032" y="2724"/>
                      </a:cubicBezTo>
                      <a:cubicBezTo>
                        <a:pt x="965" y="2753"/>
                        <a:pt x="885" y="2776"/>
                        <a:pt x="797" y="2776"/>
                      </a:cubicBezTo>
                      <a:cubicBezTo>
                        <a:pt x="656" y="2776"/>
                        <a:pt x="493" y="2718"/>
                        <a:pt x="329" y="2535"/>
                      </a:cubicBezTo>
                      <a:cubicBezTo>
                        <a:pt x="178" y="2366"/>
                        <a:pt x="111" y="2166"/>
                        <a:pt x="137" y="1940"/>
                      </a:cubicBezTo>
                      <a:cubicBezTo>
                        <a:pt x="233" y="1075"/>
                        <a:pt x="1593" y="99"/>
                        <a:pt x="1608" y="89"/>
                      </a:cubicBezTo>
                      <a:lnTo>
                        <a:pt x="1545" y="0"/>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8"/>
                <p:cNvSpPr/>
                <p:nvPr/>
              </p:nvSpPr>
              <p:spPr>
                <a:xfrm rot="-250850">
                  <a:off x="3912307" y="1497387"/>
                  <a:ext cx="149774" cy="139280"/>
                </a:xfrm>
                <a:custGeom>
                  <a:avLst/>
                  <a:gdLst/>
                  <a:ahLst/>
                  <a:cxnLst/>
                  <a:rect l="l" t="t" r="r" b="b"/>
                  <a:pathLst>
                    <a:path w="3511" h="3265" extrusionOk="0">
                      <a:moveTo>
                        <a:pt x="1758" y="1992"/>
                      </a:moveTo>
                      <a:cubicBezTo>
                        <a:pt x="1763" y="1992"/>
                        <a:pt x="1766" y="1992"/>
                        <a:pt x="1770" y="1993"/>
                      </a:cubicBezTo>
                      <a:lnTo>
                        <a:pt x="1778" y="1993"/>
                      </a:lnTo>
                      <a:cubicBezTo>
                        <a:pt x="1822" y="2001"/>
                        <a:pt x="1851" y="2023"/>
                        <a:pt x="1866" y="2067"/>
                      </a:cubicBezTo>
                      <a:cubicBezTo>
                        <a:pt x="1903" y="2182"/>
                        <a:pt x="1841" y="2407"/>
                        <a:pt x="1670" y="2614"/>
                      </a:cubicBezTo>
                      <a:cubicBezTo>
                        <a:pt x="1600" y="2396"/>
                        <a:pt x="1607" y="2174"/>
                        <a:pt x="1667" y="2067"/>
                      </a:cubicBezTo>
                      <a:cubicBezTo>
                        <a:pt x="1698" y="2004"/>
                        <a:pt x="1734" y="1992"/>
                        <a:pt x="1758" y="1992"/>
                      </a:cubicBezTo>
                      <a:close/>
                      <a:moveTo>
                        <a:pt x="1053" y="1"/>
                      </a:moveTo>
                      <a:cubicBezTo>
                        <a:pt x="1009" y="79"/>
                        <a:pt x="0" y="1926"/>
                        <a:pt x="303" y="2710"/>
                      </a:cubicBezTo>
                      <a:cubicBezTo>
                        <a:pt x="362" y="2869"/>
                        <a:pt x="469" y="2972"/>
                        <a:pt x="625" y="3028"/>
                      </a:cubicBezTo>
                      <a:cubicBezTo>
                        <a:pt x="736" y="3065"/>
                        <a:pt x="848" y="3084"/>
                        <a:pt x="958" y="3084"/>
                      </a:cubicBezTo>
                      <a:cubicBezTo>
                        <a:pt x="1204" y="3084"/>
                        <a:pt x="1440" y="2990"/>
                        <a:pt x="1637" y="2806"/>
                      </a:cubicBezTo>
                      <a:cubicBezTo>
                        <a:pt x="1670" y="2873"/>
                        <a:pt x="1711" y="2932"/>
                        <a:pt x="1759" y="2987"/>
                      </a:cubicBezTo>
                      <a:cubicBezTo>
                        <a:pt x="1855" y="3094"/>
                        <a:pt x="2029" y="3235"/>
                        <a:pt x="2306" y="3260"/>
                      </a:cubicBezTo>
                      <a:cubicBezTo>
                        <a:pt x="2335" y="3263"/>
                        <a:pt x="2365" y="3265"/>
                        <a:pt x="2396" y="3265"/>
                      </a:cubicBezTo>
                      <a:cubicBezTo>
                        <a:pt x="2528" y="3265"/>
                        <a:pt x="2680" y="3238"/>
                        <a:pt x="2856" y="3172"/>
                      </a:cubicBezTo>
                      <a:cubicBezTo>
                        <a:pt x="3026" y="3110"/>
                        <a:pt x="3144" y="2991"/>
                        <a:pt x="3207" y="2817"/>
                      </a:cubicBezTo>
                      <a:cubicBezTo>
                        <a:pt x="3511" y="1996"/>
                        <a:pt x="2528" y="197"/>
                        <a:pt x="2484" y="120"/>
                      </a:cubicBezTo>
                      <a:lnTo>
                        <a:pt x="2391" y="171"/>
                      </a:lnTo>
                      <a:cubicBezTo>
                        <a:pt x="2398" y="190"/>
                        <a:pt x="3393" y="2004"/>
                        <a:pt x="3104" y="2780"/>
                      </a:cubicBezTo>
                      <a:cubicBezTo>
                        <a:pt x="3052" y="2924"/>
                        <a:pt x="2960" y="3016"/>
                        <a:pt x="2820" y="3069"/>
                      </a:cubicBezTo>
                      <a:cubicBezTo>
                        <a:pt x="2653" y="3132"/>
                        <a:pt x="2510" y="3158"/>
                        <a:pt x="2387" y="3158"/>
                      </a:cubicBezTo>
                      <a:cubicBezTo>
                        <a:pt x="2121" y="3158"/>
                        <a:pt x="1949" y="3038"/>
                        <a:pt x="1841" y="2917"/>
                      </a:cubicBezTo>
                      <a:cubicBezTo>
                        <a:pt x="1792" y="2858"/>
                        <a:pt x="1747" y="2795"/>
                        <a:pt x="1718" y="2725"/>
                      </a:cubicBezTo>
                      <a:cubicBezTo>
                        <a:pt x="1921" y="2499"/>
                        <a:pt x="2029" y="2208"/>
                        <a:pt x="1966" y="2030"/>
                      </a:cubicBezTo>
                      <a:cubicBezTo>
                        <a:pt x="1940" y="1949"/>
                        <a:pt x="1877" y="1897"/>
                        <a:pt x="1788" y="1886"/>
                      </a:cubicBezTo>
                      <a:lnTo>
                        <a:pt x="1781" y="1886"/>
                      </a:lnTo>
                      <a:cubicBezTo>
                        <a:pt x="1775" y="1885"/>
                        <a:pt x="1769" y="1885"/>
                        <a:pt x="1763" y="1885"/>
                      </a:cubicBezTo>
                      <a:cubicBezTo>
                        <a:pt x="1682" y="1885"/>
                        <a:pt x="1616" y="1929"/>
                        <a:pt x="1570" y="2015"/>
                      </a:cubicBezTo>
                      <a:cubicBezTo>
                        <a:pt x="1486" y="2170"/>
                        <a:pt x="1489" y="2451"/>
                        <a:pt x="1589" y="2702"/>
                      </a:cubicBezTo>
                      <a:cubicBezTo>
                        <a:pt x="1473" y="2818"/>
                        <a:pt x="1259" y="2976"/>
                        <a:pt x="962" y="2976"/>
                      </a:cubicBezTo>
                      <a:cubicBezTo>
                        <a:pt x="870" y="2976"/>
                        <a:pt x="769" y="2961"/>
                        <a:pt x="661" y="2924"/>
                      </a:cubicBezTo>
                      <a:cubicBezTo>
                        <a:pt x="536" y="2880"/>
                        <a:pt x="451" y="2799"/>
                        <a:pt x="403" y="2673"/>
                      </a:cubicBezTo>
                      <a:cubicBezTo>
                        <a:pt x="118" y="1934"/>
                        <a:pt x="1138" y="72"/>
                        <a:pt x="1149" y="53"/>
                      </a:cubicBezTo>
                      <a:lnTo>
                        <a:pt x="1053" y="1"/>
                      </a:ln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8"/>
                <p:cNvSpPr/>
                <p:nvPr/>
              </p:nvSpPr>
              <p:spPr>
                <a:xfrm rot="-250850">
                  <a:off x="4270962" y="1419769"/>
                  <a:ext cx="147470" cy="153272"/>
                </a:xfrm>
                <a:custGeom>
                  <a:avLst/>
                  <a:gdLst/>
                  <a:ahLst/>
                  <a:cxnLst/>
                  <a:rect l="l" t="t" r="r" b="b"/>
                  <a:pathLst>
                    <a:path w="3457" h="3593" extrusionOk="0">
                      <a:moveTo>
                        <a:pt x="1863" y="2220"/>
                      </a:moveTo>
                      <a:cubicBezTo>
                        <a:pt x="1869" y="2220"/>
                        <a:pt x="1875" y="2220"/>
                        <a:pt x="1882" y="2221"/>
                      </a:cubicBezTo>
                      <a:lnTo>
                        <a:pt x="1889" y="2221"/>
                      </a:lnTo>
                      <a:cubicBezTo>
                        <a:pt x="1960" y="2229"/>
                        <a:pt x="2008" y="2274"/>
                        <a:pt x="2041" y="2351"/>
                      </a:cubicBezTo>
                      <a:cubicBezTo>
                        <a:pt x="2078" y="2443"/>
                        <a:pt x="2085" y="2580"/>
                        <a:pt x="2056" y="2728"/>
                      </a:cubicBezTo>
                      <a:cubicBezTo>
                        <a:pt x="1875" y="2535"/>
                        <a:pt x="1786" y="2321"/>
                        <a:pt x="1819" y="2243"/>
                      </a:cubicBezTo>
                      <a:cubicBezTo>
                        <a:pt x="1822" y="2237"/>
                        <a:pt x="1828" y="2220"/>
                        <a:pt x="1863" y="2220"/>
                      </a:cubicBezTo>
                      <a:close/>
                      <a:moveTo>
                        <a:pt x="1904" y="0"/>
                      </a:moveTo>
                      <a:lnTo>
                        <a:pt x="1827" y="74"/>
                      </a:lnTo>
                      <a:cubicBezTo>
                        <a:pt x="1841" y="93"/>
                        <a:pt x="3345" y="1771"/>
                        <a:pt x="3260" y="2606"/>
                      </a:cubicBezTo>
                      <a:cubicBezTo>
                        <a:pt x="3250" y="2743"/>
                        <a:pt x="3194" y="2842"/>
                        <a:pt x="3094" y="2917"/>
                      </a:cubicBezTo>
                      <a:cubicBezTo>
                        <a:pt x="2957" y="3018"/>
                        <a:pt x="2823" y="3055"/>
                        <a:pt x="2700" y="3055"/>
                      </a:cubicBezTo>
                      <a:cubicBezTo>
                        <a:pt x="2489" y="3055"/>
                        <a:pt x="2309" y="2947"/>
                        <a:pt x="2199" y="2861"/>
                      </a:cubicBezTo>
                      <a:cubicBezTo>
                        <a:pt x="2182" y="2846"/>
                        <a:pt x="2163" y="2831"/>
                        <a:pt x="2148" y="2816"/>
                      </a:cubicBezTo>
                      <a:cubicBezTo>
                        <a:pt x="2196" y="2632"/>
                        <a:pt x="2196" y="2447"/>
                        <a:pt x="2141" y="2310"/>
                      </a:cubicBezTo>
                      <a:cubicBezTo>
                        <a:pt x="2097" y="2196"/>
                        <a:pt x="2011" y="2125"/>
                        <a:pt x="1904" y="2110"/>
                      </a:cubicBezTo>
                      <a:cubicBezTo>
                        <a:pt x="1897" y="2110"/>
                        <a:pt x="1891" y="2110"/>
                        <a:pt x="1885" y="2110"/>
                      </a:cubicBezTo>
                      <a:cubicBezTo>
                        <a:pt x="1777" y="2110"/>
                        <a:pt x="1733" y="2165"/>
                        <a:pt x="1716" y="2203"/>
                      </a:cubicBezTo>
                      <a:cubicBezTo>
                        <a:pt x="1657" y="2347"/>
                        <a:pt x="1797" y="2632"/>
                        <a:pt x="2022" y="2854"/>
                      </a:cubicBezTo>
                      <a:cubicBezTo>
                        <a:pt x="1986" y="2968"/>
                        <a:pt x="1926" y="3082"/>
                        <a:pt x="1845" y="3186"/>
                      </a:cubicBezTo>
                      <a:cubicBezTo>
                        <a:pt x="1730" y="3326"/>
                        <a:pt x="1538" y="3485"/>
                        <a:pt x="1251" y="3485"/>
                      </a:cubicBezTo>
                      <a:cubicBezTo>
                        <a:pt x="1204" y="3485"/>
                        <a:pt x="1155" y="3480"/>
                        <a:pt x="1102" y="3471"/>
                      </a:cubicBezTo>
                      <a:cubicBezTo>
                        <a:pt x="120" y="3308"/>
                        <a:pt x="359" y="470"/>
                        <a:pt x="363" y="440"/>
                      </a:cubicBezTo>
                      <a:lnTo>
                        <a:pt x="253" y="433"/>
                      </a:lnTo>
                      <a:lnTo>
                        <a:pt x="253" y="433"/>
                      </a:lnTo>
                      <a:cubicBezTo>
                        <a:pt x="241" y="551"/>
                        <a:pt x="1" y="3400"/>
                        <a:pt x="1084" y="3577"/>
                      </a:cubicBezTo>
                      <a:cubicBezTo>
                        <a:pt x="1109" y="3585"/>
                        <a:pt x="1132" y="3585"/>
                        <a:pt x="1157" y="3589"/>
                      </a:cubicBezTo>
                      <a:cubicBezTo>
                        <a:pt x="1185" y="3591"/>
                        <a:pt x="1213" y="3592"/>
                        <a:pt x="1240" y="3592"/>
                      </a:cubicBezTo>
                      <a:cubicBezTo>
                        <a:pt x="1510" y="3592"/>
                        <a:pt x="1752" y="3477"/>
                        <a:pt x="1930" y="3253"/>
                      </a:cubicBezTo>
                      <a:cubicBezTo>
                        <a:pt x="2008" y="3156"/>
                        <a:pt x="2066" y="3045"/>
                        <a:pt x="2111" y="2931"/>
                      </a:cubicBezTo>
                      <a:cubicBezTo>
                        <a:pt x="2119" y="2934"/>
                        <a:pt x="2126" y="2942"/>
                        <a:pt x="2133" y="2946"/>
                      </a:cubicBezTo>
                      <a:cubicBezTo>
                        <a:pt x="2317" y="3090"/>
                        <a:pt x="2511" y="3162"/>
                        <a:pt x="2700" y="3162"/>
                      </a:cubicBezTo>
                      <a:cubicBezTo>
                        <a:pt x="2860" y="3162"/>
                        <a:pt x="3017" y="3110"/>
                        <a:pt x="3161" y="3005"/>
                      </a:cubicBezTo>
                      <a:cubicBezTo>
                        <a:pt x="3282" y="2912"/>
                        <a:pt x="3352" y="2784"/>
                        <a:pt x="3371" y="2617"/>
                      </a:cubicBezTo>
                      <a:cubicBezTo>
                        <a:pt x="3456" y="1733"/>
                        <a:pt x="1971" y="70"/>
                        <a:pt x="190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8"/>
                <p:cNvSpPr/>
                <p:nvPr/>
              </p:nvSpPr>
              <p:spPr>
                <a:xfrm rot="-250850">
                  <a:off x="2953580" y="1046483"/>
                  <a:ext cx="158519" cy="123966"/>
                </a:xfrm>
                <a:custGeom>
                  <a:avLst/>
                  <a:gdLst/>
                  <a:ahLst/>
                  <a:cxnLst/>
                  <a:rect l="l" t="t" r="r" b="b"/>
                  <a:pathLst>
                    <a:path w="3716" h="2906" extrusionOk="0">
                      <a:moveTo>
                        <a:pt x="1697" y="1223"/>
                      </a:moveTo>
                      <a:cubicBezTo>
                        <a:pt x="1702" y="1223"/>
                        <a:pt x="1707" y="1224"/>
                        <a:pt x="1712" y="1225"/>
                      </a:cubicBezTo>
                      <a:cubicBezTo>
                        <a:pt x="1738" y="1225"/>
                        <a:pt x="1749" y="1239"/>
                        <a:pt x="1756" y="1247"/>
                      </a:cubicBezTo>
                      <a:cubicBezTo>
                        <a:pt x="1771" y="1261"/>
                        <a:pt x="1786" y="1287"/>
                        <a:pt x="1760" y="1336"/>
                      </a:cubicBezTo>
                      <a:cubicBezTo>
                        <a:pt x="1712" y="1438"/>
                        <a:pt x="1520" y="1568"/>
                        <a:pt x="1287" y="1642"/>
                      </a:cubicBezTo>
                      <a:cubicBezTo>
                        <a:pt x="1391" y="1438"/>
                        <a:pt x="1534" y="1283"/>
                        <a:pt x="1645" y="1235"/>
                      </a:cubicBezTo>
                      <a:cubicBezTo>
                        <a:pt x="1668" y="1227"/>
                        <a:pt x="1683" y="1223"/>
                        <a:pt x="1697" y="1223"/>
                      </a:cubicBezTo>
                      <a:close/>
                      <a:moveTo>
                        <a:pt x="2582" y="0"/>
                      </a:moveTo>
                      <a:cubicBezTo>
                        <a:pt x="2005" y="0"/>
                        <a:pt x="1042" y="85"/>
                        <a:pt x="507" y="352"/>
                      </a:cubicBezTo>
                      <a:cubicBezTo>
                        <a:pt x="23" y="592"/>
                        <a:pt x="1" y="914"/>
                        <a:pt x="67" y="1143"/>
                      </a:cubicBezTo>
                      <a:cubicBezTo>
                        <a:pt x="178" y="1535"/>
                        <a:pt x="451" y="1768"/>
                        <a:pt x="833" y="1801"/>
                      </a:cubicBezTo>
                      <a:cubicBezTo>
                        <a:pt x="868" y="1807"/>
                        <a:pt x="902" y="1809"/>
                        <a:pt x="936" y="1809"/>
                      </a:cubicBezTo>
                      <a:cubicBezTo>
                        <a:pt x="993" y="1809"/>
                        <a:pt x="1049" y="1803"/>
                        <a:pt x="1106" y="1793"/>
                      </a:cubicBezTo>
                      <a:lnTo>
                        <a:pt x="1106" y="1793"/>
                      </a:lnTo>
                      <a:cubicBezTo>
                        <a:pt x="1065" y="1916"/>
                        <a:pt x="1043" y="2045"/>
                        <a:pt x="1047" y="2163"/>
                      </a:cubicBezTo>
                      <a:cubicBezTo>
                        <a:pt x="1050" y="2395"/>
                        <a:pt x="1150" y="2702"/>
                        <a:pt x="1582" y="2858"/>
                      </a:cubicBezTo>
                      <a:cubicBezTo>
                        <a:pt x="1653" y="2880"/>
                        <a:pt x="1720" y="2895"/>
                        <a:pt x="1790" y="2902"/>
                      </a:cubicBezTo>
                      <a:cubicBezTo>
                        <a:pt x="1814" y="2904"/>
                        <a:pt x="1838" y="2905"/>
                        <a:pt x="1862" y="2905"/>
                      </a:cubicBezTo>
                      <a:cubicBezTo>
                        <a:pt x="2871" y="2905"/>
                        <a:pt x="3675" y="1045"/>
                        <a:pt x="3715" y="959"/>
                      </a:cubicBezTo>
                      <a:lnTo>
                        <a:pt x="3612" y="914"/>
                      </a:lnTo>
                      <a:cubicBezTo>
                        <a:pt x="3605" y="935"/>
                        <a:pt x="2800" y="2797"/>
                        <a:pt x="1860" y="2797"/>
                      </a:cubicBezTo>
                      <a:cubicBezTo>
                        <a:pt x="1781" y="2797"/>
                        <a:pt x="1700" y="2783"/>
                        <a:pt x="1620" y="2755"/>
                      </a:cubicBezTo>
                      <a:cubicBezTo>
                        <a:pt x="1316" y="2647"/>
                        <a:pt x="1161" y="2448"/>
                        <a:pt x="1154" y="2163"/>
                      </a:cubicBezTo>
                      <a:cubicBezTo>
                        <a:pt x="1150" y="2030"/>
                        <a:pt x="1180" y="1893"/>
                        <a:pt x="1228" y="1771"/>
                      </a:cubicBezTo>
                      <a:cubicBezTo>
                        <a:pt x="1527" y="1697"/>
                        <a:pt x="1782" y="1535"/>
                        <a:pt x="1860" y="1380"/>
                      </a:cubicBezTo>
                      <a:cubicBezTo>
                        <a:pt x="1897" y="1302"/>
                        <a:pt x="1889" y="1228"/>
                        <a:pt x="1834" y="1172"/>
                      </a:cubicBezTo>
                      <a:cubicBezTo>
                        <a:pt x="1800" y="1133"/>
                        <a:pt x="1756" y="1115"/>
                        <a:pt x="1705" y="1115"/>
                      </a:cubicBezTo>
                      <a:cubicBezTo>
                        <a:pt x="1674" y="1115"/>
                        <a:pt x="1640" y="1122"/>
                        <a:pt x="1604" y="1136"/>
                      </a:cubicBezTo>
                      <a:cubicBezTo>
                        <a:pt x="1442" y="1203"/>
                        <a:pt x="1261" y="1420"/>
                        <a:pt x="1150" y="1675"/>
                      </a:cubicBezTo>
                      <a:cubicBezTo>
                        <a:pt x="1078" y="1689"/>
                        <a:pt x="1003" y="1698"/>
                        <a:pt x="928" y="1698"/>
                      </a:cubicBezTo>
                      <a:cubicBezTo>
                        <a:pt x="900" y="1698"/>
                        <a:pt x="872" y="1697"/>
                        <a:pt x="843" y="1694"/>
                      </a:cubicBezTo>
                      <a:lnTo>
                        <a:pt x="840" y="1694"/>
                      </a:lnTo>
                      <a:cubicBezTo>
                        <a:pt x="603" y="1672"/>
                        <a:pt x="301" y="1553"/>
                        <a:pt x="171" y="1114"/>
                      </a:cubicBezTo>
                      <a:cubicBezTo>
                        <a:pt x="119" y="928"/>
                        <a:pt x="156" y="773"/>
                        <a:pt x="286" y="637"/>
                      </a:cubicBezTo>
                      <a:cubicBezTo>
                        <a:pt x="705" y="200"/>
                        <a:pt x="1956" y="111"/>
                        <a:pt x="2604" y="111"/>
                      </a:cubicBezTo>
                      <a:cubicBezTo>
                        <a:pt x="2812" y="111"/>
                        <a:pt x="2958" y="120"/>
                        <a:pt x="2994" y="130"/>
                      </a:cubicBezTo>
                      <a:lnTo>
                        <a:pt x="3013" y="79"/>
                      </a:lnTo>
                      <a:lnTo>
                        <a:pt x="3054" y="45"/>
                      </a:lnTo>
                      <a:cubicBezTo>
                        <a:pt x="3034" y="18"/>
                        <a:pt x="2849" y="0"/>
                        <a:pt x="2582"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8"/>
                <p:cNvSpPr/>
                <p:nvPr/>
              </p:nvSpPr>
              <p:spPr>
                <a:xfrm rot="-250850">
                  <a:off x="4680773" y="1373268"/>
                  <a:ext cx="153613" cy="140986"/>
                </a:xfrm>
                <a:custGeom>
                  <a:avLst/>
                  <a:gdLst/>
                  <a:ahLst/>
                  <a:cxnLst/>
                  <a:rect l="l" t="t" r="r" b="b"/>
                  <a:pathLst>
                    <a:path w="3601" h="3305" extrusionOk="0">
                      <a:moveTo>
                        <a:pt x="1815" y="1830"/>
                      </a:moveTo>
                      <a:cubicBezTo>
                        <a:pt x="1831" y="1834"/>
                        <a:pt x="1841" y="1838"/>
                        <a:pt x="1849" y="1841"/>
                      </a:cubicBezTo>
                      <a:cubicBezTo>
                        <a:pt x="1863" y="1848"/>
                        <a:pt x="1871" y="1852"/>
                        <a:pt x="1875" y="1852"/>
                      </a:cubicBezTo>
                      <a:cubicBezTo>
                        <a:pt x="1863" y="1886"/>
                        <a:pt x="1775" y="1941"/>
                        <a:pt x="1634" y="1996"/>
                      </a:cubicBezTo>
                      <a:cubicBezTo>
                        <a:pt x="1657" y="1949"/>
                        <a:pt x="1686" y="1908"/>
                        <a:pt x="1716" y="1879"/>
                      </a:cubicBezTo>
                      <a:cubicBezTo>
                        <a:pt x="1757" y="1838"/>
                        <a:pt x="1790" y="1830"/>
                        <a:pt x="1815" y="1830"/>
                      </a:cubicBezTo>
                      <a:close/>
                      <a:moveTo>
                        <a:pt x="2506" y="1"/>
                      </a:moveTo>
                      <a:cubicBezTo>
                        <a:pt x="2407" y="23"/>
                        <a:pt x="1" y="607"/>
                        <a:pt x="120" y="1645"/>
                      </a:cubicBezTo>
                      <a:cubicBezTo>
                        <a:pt x="160" y="1996"/>
                        <a:pt x="427" y="2203"/>
                        <a:pt x="866" y="2229"/>
                      </a:cubicBezTo>
                      <a:cubicBezTo>
                        <a:pt x="893" y="2231"/>
                        <a:pt x="922" y="2231"/>
                        <a:pt x="951" y="2231"/>
                      </a:cubicBezTo>
                      <a:cubicBezTo>
                        <a:pt x="1118" y="2231"/>
                        <a:pt x="1301" y="2204"/>
                        <a:pt x="1469" y="2162"/>
                      </a:cubicBezTo>
                      <a:lnTo>
                        <a:pt x="1469" y="2162"/>
                      </a:lnTo>
                      <a:cubicBezTo>
                        <a:pt x="1424" y="2370"/>
                        <a:pt x="1431" y="2621"/>
                        <a:pt x="1517" y="2836"/>
                      </a:cubicBezTo>
                      <a:cubicBezTo>
                        <a:pt x="1631" y="3112"/>
                        <a:pt x="1853" y="3275"/>
                        <a:pt x="2152" y="3301"/>
                      </a:cubicBezTo>
                      <a:cubicBezTo>
                        <a:pt x="2182" y="3305"/>
                        <a:pt x="2207" y="3305"/>
                        <a:pt x="2237" y="3305"/>
                      </a:cubicBezTo>
                      <a:cubicBezTo>
                        <a:pt x="2238" y="3305"/>
                        <a:pt x="2240" y="3305"/>
                        <a:pt x="2242" y="3305"/>
                      </a:cubicBezTo>
                      <a:cubicBezTo>
                        <a:pt x="3343" y="3305"/>
                        <a:pt x="3589" y="980"/>
                        <a:pt x="3601" y="881"/>
                      </a:cubicBezTo>
                      <a:lnTo>
                        <a:pt x="3490" y="869"/>
                      </a:lnTo>
                      <a:cubicBezTo>
                        <a:pt x="3490" y="895"/>
                        <a:pt x="3243" y="3194"/>
                        <a:pt x="2241" y="3194"/>
                      </a:cubicBezTo>
                      <a:cubicBezTo>
                        <a:pt x="2240" y="3194"/>
                        <a:pt x="2238" y="3194"/>
                        <a:pt x="2237" y="3194"/>
                      </a:cubicBezTo>
                      <a:cubicBezTo>
                        <a:pt x="1856" y="3194"/>
                        <a:pt x="1694" y="2976"/>
                        <a:pt x="1619" y="2795"/>
                      </a:cubicBezTo>
                      <a:cubicBezTo>
                        <a:pt x="1535" y="2584"/>
                        <a:pt x="1535" y="2326"/>
                        <a:pt x="1587" y="2126"/>
                      </a:cubicBezTo>
                      <a:cubicBezTo>
                        <a:pt x="1797" y="2059"/>
                        <a:pt x="1960" y="1967"/>
                        <a:pt x="1979" y="1874"/>
                      </a:cubicBezTo>
                      <a:cubicBezTo>
                        <a:pt x="1986" y="1848"/>
                        <a:pt x="1989" y="1782"/>
                        <a:pt x="1893" y="1741"/>
                      </a:cubicBezTo>
                      <a:cubicBezTo>
                        <a:pt x="1863" y="1729"/>
                        <a:pt x="1833" y="1723"/>
                        <a:pt x="1804" y="1723"/>
                      </a:cubicBezTo>
                      <a:cubicBezTo>
                        <a:pt x="1745" y="1723"/>
                        <a:pt x="1688" y="1749"/>
                        <a:pt x="1638" y="1800"/>
                      </a:cubicBezTo>
                      <a:cubicBezTo>
                        <a:pt x="1583" y="1856"/>
                        <a:pt x="1535" y="1941"/>
                        <a:pt x="1501" y="2041"/>
                      </a:cubicBezTo>
                      <a:cubicBezTo>
                        <a:pt x="1345" y="2088"/>
                        <a:pt x="1155" y="2123"/>
                        <a:pt x="959" y="2123"/>
                      </a:cubicBezTo>
                      <a:cubicBezTo>
                        <a:pt x="942" y="2123"/>
                        <a:pt x="924" y="2123"/>
                        <a:pt x="906" y="2122"/>
                      </a:cubicBezTo>
                      <a:cubicBezTo>
                        <a:pt x="626" y="2114"/>
                        <a:pt x="271" y="2019"/>
                        <a:pt x="227" y="1635"/>
                      </a:cubicBezTo>
                      <a:cubicBezTo>
                        <a:pt x="123" y="692"/>
                        <a:pt x="2511" y="112"/>
                        <a:pt x="2533" y="105"/>
                      </a:cubicBezTo>
                      <a:lnTo>
                        <a:pt x="2506" y="1"/>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8"/>
                <p:cNvSpPr/>
                <p:nvPr/>
              </p:nvSpPr>
              <p:spPr>
                <a:xfrm rot="-250850">
                  <a:off x="5059648" y="1525529"/>
                  <a:ext cx="182450" cy="145380"/>
                </a:xfrm>
                <a:custGeom>
                  <a:avLst/>
                  <a:gdLst/>
                  <a:ahLst/>
                  <a:cxnLst/>
                  <a:rect l="l" t="t" r="r" b="b"/>
                  <a:pathLst>
                    <a:path w="4277" h="3408" extrusionOk="0">
                      <a:moveTo>
                        <a:pt x="1872" y="1998"/>
                      </a:moveTo>
                      <a:cubicBezTo>
                        <a:pt x="1873" y="1998"/>
                        <a:pt x="1873" y="1999"/>
                        <a:pt x="1873" y="2000"/>
                      </a:cubicBezTo>
                      <a:cubicBezTo>
                        <a:pt x="1881" y="2000"/>
                        <a:pt x="1892" y="2000"/>
                        <a:pt x="1904" y="2032"/>
                      </a:cubicBezTo>
                      <a:cubicBezTo>
                        <a:pt x="1922" y="2099"/>
                        <a:pt x="1907" y="2225"/>
                        <a:pt x="1856" y="2365"/>
                      </a:cubicBezTo>
                      <a:cubicBezTo>
                        <a:pt x="1826" y="2214"/>
                        <a:pt x="1826" y="2085"/>
                        <a:pt x="1856" y="2018"/>
                      </a:cubicBezTo>
                      <a:cubicBezTo>
                        <a:pt x="1863" y="2002"/>
                        <a:pt x="1869" y="1998"/>
                        <a:pt x="1872" y="1998"/>
                      </a:cubicBezTo>
                      <a:close/>
                      <a:moveTo>
                        <a:pt x="1482" y="0"/>
                      </a:moveTo>
                      <a:cubicBezTo>
                        <a:pt x="1423" y="67"/>
                        <a:pt x="0" y="1652"/>
                        <a:pt x="130" y="2542"/>
                      </a:cubicBezTo>
                      <a:cubicBezTo>
                        <a:pt x="156" y="2731"/>
                        <a:pt x="251" y="2879"/>
                        <a:pt x="410" y="2979"/>
                      </a:cubicBezTo>
                      <a:cubicBezTo>
                        <a:pt x="641" y="3120"/>
                        <a:pt x="843" y="3173"/>
                        <a:pt x="1017" y="3173"/>
                      </a:cubicBezTo>
                      <a:cubicBezTo>
                        <a:pt x="1238" y="3173"/>
                        <a:pt x="1413" y="3087"/>
                        <a:pt x="1541" y="2990"/>
                      </a:cubicBezTo>
                      <a:cubicBezTo>
                        <a:pt x="1660" y="2902"/>
                        <a:pt x="1756" y="2786"/>
                        <a:pt x="1829" y="2665"/>
                      </a:cubicBezTo>
                      <a:cubicBezTo>
                        <a:pt x="1904" y="2853"/>
                        <a:pt x="2011" y="3042"/>
                        <a:pt x="2151" y="3178"/>
                      </a:cubicBezTo>
                      <a:cubicBezTo>
                        <a:pt x="2262" y="3286"/>
                        <a:pt x="2421" y="3385"/>
                        <a:pt x="2624" y="3404"/>
                      </a:cubicBezTo>
                      <a:cubicBezTo>
                        <a:pt x="2647" y="3406"/>
                        <a:pt x="2671" y="3407"/>
                        <a:pt x="2695" y="3407"/>
                      </a:cubicBezTo>
                      <a:cubicBezTo>
                        <a:pt x="2819" y="3407"/>
                        <a:pt x="2957" y="3374"/>
                        <a:pt x="3112" y="3296"/>
                      </a:cubicBezTo>
                      <a:cubicBezTo>
                        <a:pt x="4276" y="2720"/>
                        <a:pt x="3097" y="248"/>
                        <a:pt x="3045" y="144"/>
                      </a:cubicBezTo>
                      <a:lnTo>
                        <a:pt x="2946" y="192"/>
                      </a:lnTo>
                      <a:cubicBezTo>
                        <a:pt x="2960" y="214"/>
                        <a:pt x="4132" y="2672"/>
                        <a:pt x="3064" y="3200"/>
                      </a:cubicBezTo>
                      <a:cubicBezTo>
                        <a:pt x="2932" y="3266"/>
                        <a:pt x="2807" y="3299"/>
                        <a:pt x="2689" y="3299"/>
                      </a:cubicBezTo>
                      <a:cubicBezTo>
                        <a:pt x="2521" y="3299"/>
                        <a:pt x="2367" y="3233"/>
                        <a:pt x="2228" y="3101"/>
                      </a:cubicBezTo>
                      <a:cubicBezTo>
                        <a:pt x="2073" y="2949"/>
                        <a:pt x="1962" y="2738"/>
                        <a:pt x="1900" y="2539"/>
                      </a:cubicBezTo>
                      <a:cubicBezTo>
                        <a:pt x="2003" y="2329"/>
                        <a:pt x="2040" y="2118"/>
                        <a:pt x="2007" y="2003"/>
                      </a:cubicBezTo>
                      <a:cubicBezTo>
                        <a:pt x="1981" y="1911"/>
                        <a:pt x="1918" y="1892"/>
                        <a:pt x="1885" y="1889"/>
                      </a:cubicBezTo>
                      <a:cubicBezTo>
                        <a:pt x="1882" y="1889"/>
                        <a:pt x="1879" y="1888"/>
                        <a:pt x="1876" y="1888"/>
                      </a:cubicBezTo>
                      <a:cubicBezTo>
                        <a:pt x="1824" y="1888"/>
                        <a:pt x="1780" y="1918"/>
                        <a:pt x="1756" y="1974"/>
                      </a:cubicBezTo>
                      <a:cubicBezTo>
                        <a:pt x="1708" y="2081"/>
                        <a:pt x="1718" y="2295"/>
                        <a:pt x="1785" y="2525"/>
                      </a:cubicBezTo>
                      <a:cubicBezTo>
                        <a:pt x="1711" y="2665"/>
                        <a:pt x="1607" y="2801"/>
                        <a:pt x="1474" y="2905"/>
                      </a:cubicBezTo>
                      <a:cubicBezTo>
                        <a:pt x="1334" y="3009"/>
                        <a:pt x="1179" y="3062"/>
                        <a:pt x="1015" y="3062"/>
                      </a:cubicBezTo>
                      <a:cubicBezTo>
                        <a:pt x="843" y="3062"/>
                        <a:pt x="659" y="3004"/>
                        <a:pt x="469" y="2886"/>
                      </a:cubicBezTo>
                      <a:cubicBezTo>
                        <a:pt x="336" y="2801"/>
                        <a:pt x="259" y="2687"/>
                        <a:pt x="237" y="2528"/>
                      </a:cubicBezTo>
                      <a:cubicBezTo>
                        <a:pt x="115" y="1689"/>
                        <a:pt x="1549" y="89"/>
                        <a:pt x="1563" y="74"/>
                      </a:cubicBezTo>
                      <a:lnTo>
                        <a:pt x="1482" y="0"/>
                      </a:ln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8"/>
                <p:cNvSpPr/>
                <p:nvPr/>
              </p:nvSpPr>
              <p:spPr>
                <a:xfrm rot="-250850">
                  <a:off x="5425536" y="1509708"/>
                  <a:ext cx="159458" cy="143119"/>
                </a:xfrm>
                <a:custGeom>
                  <a:avLst/>
                  <a:gdLst/>
                  <a:ahLst/>
                  <a:cxnLst/>
                  <a:rect l="l" t="t" r="r" b="b"/>
                  <a:pathLst>
                    <a:path w="3738" h="3355" extrusionOk="0">
                      <a:moveTo>
                        <a:pt x="2045" y="2058"/>
                      </a:moveTo>
                      <a:cubicBezTo>
                        <a:pt x="2051" y="2058"/>
                        <a:pt x="2059" y="2058"/>
                        <a:pt x="2067" y="2059"/>
                      </a:cubicBezTo>
                      <a:cubicBezTo>
                        <a:pt x="2141" y="2067"/>
                        <a:pt x="2189" y="2118"/>
                        <a:pt x="2208" y="2211"/>
                      </a:cubicBezTo>
                      <a:cubicBezTo>
                        <a:pt x="2225" y="2296"/>
                        <a:pt x="2218" y="2403"/>
                        <a:pt x="2192" y="2514"/>
                      </a:cubicBezTo>
                      <a:cubicBezTo>
                        <a:pt x="2041" y="2329"/>
                        <a:pt x="1959" y="2156"/>
                        <a:pt x="1986" y="2085"/>
                      </a:cubicBezTo>
                      <a:cubicBezTo>
                        <a:pt x="1989" y="2078"/>
                        <a:pt x="1998" y="2058"/>
                        <a:pt x="2045" y="2058"/>
                      </a:cubicBezTo>
                      <a:close/>
                      <a:moveTo>
                        <a:pt x="2447" y="0"/>
                      </a:moveTo>
                      <a:lnTo>
                        <a:pt x="2373" y="78"/>
                      </a:lnTo>
                      <a:cubicBezTo>
                        <a:pt x="3146" y="843"/>
                        <a:pt x="3627" y="1745"/>
                        <a:pt x="3604" y="2373"/>
                      </a:cubicBezTo>
                      <a:cubicBezTo>
                        <a:pt x="3593" y="2613"/>
                        <a:pt x="3508" y="2806"/>
                        <a:pt x="3349" y="2939"/>
                      </a:cubicBezTo>
                      <a:cubicBezTo>
                        <a:pt x="3259" y="3016"/>
                        <a:pt x="3158" y="3046"/>
                        <a:pt x="3058" y="3046"/>
                      </a:cubicBezTo>
                      <a:cubicBezTo>
                        <a:pt x="2867" y="3046"/>
                        <a:pt x="2677" y="2939"/>
                        <a:pt x="2558" y="2854"/>
                      </a:cubicBezTo>
                      <a:cubicBezTo>
                        <a:pt x="2451" y="2780"/>
                        <a:pt x="2358" y="2698"/>
                        <a:pt x="2278" y="2610"/>
                      </a:cubicBezTo>
                      <a:cubicBezTo>
                        <a:pt x="2325" y="2458"/>
                        <a:pt x="2341" y="2306"/>
                        <a:pt x="2314" y="2188"/>
                      </a:cubicBezTo>
                      <a:cubicBezTo>
                        <a:pt x="2285" y="2048"/>
                        <a:pt x="2200" y="1963"/>
                        <a:pt x="2078" y="1952"/>
                      </a:cubicBezTo>
                      <a:cubicBezTo>
                        <a:pt x="2068" y="1951"/>
                        <a:pt x="2059" y="1950"/>
                        <a:pt x="2050" y="1950"/>
                      </a:cubicBezTo>
                      <a:cubicBezTo>
                        <a:pt x="1939" y="1950"/>
                        <a:pt x="1900" y="2010"/>
                        <a:pt x="1886" y="2048"/>
                      </a:cubicBezTo>
                      <a:cubicBezTo>
                        <a:pt x="1834" y="2185"/>
                        <a:pt x="1964" y="2422"/>
                        <a:pt x="2155" y="2635"/>
                      </a:cubicBezTo>
                      <a:cubicBezTo>
                        <a:pt x="2074" y="2861"/>
                        <a:pt x="1919" y="3082"/>
                        <a:pt x="1727" y="3186"/>
                      </a:cubicBezTo>
                      <a:cubicBezTo>
                        <a:pt x="1653" y="3225"/>
                        <a:pt x="1577" y="3245"/>
                        <a:pt x="1499" y="3245"/>
                      </a:cubicBezTo>
                      <a:cubicBezTo>
                        <a:pt x="1344" y="3245"/>
                        <a:pt x="1182" y="3166"/>
                        <a:pt x="1024" y="3005"/>
                      </a:cubicBezTo>
                      <a:cubicBezTo>
                        <a:pt x="134" y="2111"/>
                        <a:pt x="1099" y="189"/>
                        <a:pt x="1110" y="171"/>
                      </a:cubicBezTo>
                      <a:lnTo>
                        <a:pt x="1014" y="119"/>
                      </a:lnTo>
                      <a:cubicBezTo>
                        <a:pt x="973" y="200"/>
                        <a:pt x="1" y="2129"/>
                        <a:pt x="947" y="3082"/>
                      </a:cubicBezTo>
                      <a:cubicBezTo>
                        <a:pt x="1132" y="3268"/>
                        <a:pt x="1302" y="3338"/>
                        <a:pt x="1446" y="3353"/>
                      </a:cubicBezTo>
                      <a:cubicBezTo>
                        <a:pt x="1463" y="3354"/>
                        <a:pt x="1479" y="3355"/>
                        <a:pt x="1496" y="3355"/>
                      </a:cubicBezTo>
                      <a:cubicBezTo>
                        <a:pt x="1607" y="3355"/>
                        <a:pt x="1701" y="3325"/>
                        <a:pt x="1778" y="3282"/>
                      </a:cubicBezTo>
                      <a:cubicBezTo>
                        <a:pt x="1981" y="3171"/>
                        <a:pt x="2145" y="2954"/>
                        <a:pt x="2237" y="2724"/>
                      </a:cubicBezTo>
                      <a:cubicBezTo>
                        <a:pt x="2318" y="2806"/>
                        <a:pt x="2407" y="2883"/>
                        <a:pt x="2496" y="2942"/>
                      </a:cubicBezTo>
                      <a:cubicBezTo>
                        <a:pt x="2697" y="3083"/>
                        <a:pt x="2889" y="3155"/>
                        <a:pt x="3061" y="3155"/>
                      </a:cubicBezTo>
                      <a:cubicBezTo>
                        <a:pt x="3194" y="3155"/>
                        <a:pt x="3316" y="3111"/>
                        <a:pt x="3419" y="3024"/>
                      </a:cubicBezTo>
                      <a:cubicBezTo>
                        <a:pt x="3604" y="2869"/>
                        <a:pt x="3700" y="2650"/>
                        <a:pt x="3711" y="2377"/>
                      </a:cubicBezTo>
                      <a:cubicBezTo>
                        <a:pt x="3737" y="1719"/>
                        <a:pt x="3242" y="788"/>
                        <a:pt x="244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8"/>
                <p:cNvSpPr/>
                <p:nvPr/>
              </p:nvSpPr>
              <p:spPr>
                <a:xfrm rot="-250850">
                  <a:off x="5778053" y="1378069"/>
                  <a:ext cx="171871" cy="159884"/>
                </a:xfrm>
                <a:custGeom>
                  <a:avLst/>
                  <a:gdLst/>
                  <a:ahLst/>
                  <a:cxnLst/>
                  <a:rect l="l" t="t" r="r" b="b"/>
                  <a:pathLst>
                    <a:path w="4029" h="3748" extrusionOk="0">
                      <a:moveTo>
                        <a:pt x="2226" y="2233"/>
                      </a:moveTo>
                      <a:cubicBezTo>
                        <a:pt x="2281" y="2237"/>
                        <a:pt x="2329" y="2277"/>
                        <a:pt x="2362" y="2354"/>
                      </a:cubicBezTo>
                      <a:cubicBezTo>
                        <a:pt x="2381" y="2395"/>
                        <a:pt x="2392" y="2440"/>
                        <a:pt x="2403" y="2496"/>
                      </a:cubicBezTo>
                      <a:cubicBezTo>
                        <a:pt x="2266" y="2381"/>
                        <a:pt x="2185" y="2270"/>
                        <a:pt x="2188" y="2237"/>
                      </a:cubicBezTo>
                      <a:cubicBezTo>
                        <a:pt x="2188" y="2237"/>
                        <a:pt x="2196" y="2233"/>
                        <a:pt x="2218" y="2233"/>
                      </a:cubicBezTo>
                      <a:close/>
                      <a:moveTo>
                        <a:pt x="1834" y="1"/>
                      </a:moveTo>
                      <a:lnTo>
                        <a:pt x="1800" y="104"/>
                      </a:lnTo>
                      <a:cubicBezTo>
                        <a:pt x="1815" y="108"/>
                        <a:pt x="3316" y="563"/>
                        <a:pt x="3759" y="1413"/>
                      </a:cubicBezTo>
                      <a:cubicBezTo>
                        <a:pt x="3896" y="1675"/>
                        <a:pt x="3918" y="1948"/>
                        <a:pt x="3822" y="2229"/>
                      </a:cubicBezTo>
                      <a:cubicBezTo>
                        <a:pt x="3673" y="2685"/>
                        <a:pt x="3410" y="2811"/>
                        <a:pt x="3163" y="2811"/>
                      </a:cubicBezTo>
                      <a:cubicBezTo>
                        <a:pt x="3085" y="2811"/>
                        <a:pt x="3009" y="2799"/>
                        <a:pt x="2939" y="2780"/>
                      </a:cubicBezTo>
                      <a:cubicBezTo>
                        <a:pt x="2784" y="2739"/>
                        <a:pt x="2639" y="2665"/>
                        <a:pt x="2521" y="2584"/>
                      </a:cubicBezTo>
                      <a:cubicBezTo>
                        <a:pt x="2514" y="2477"/>
                        <a:pt x="2495" y="2385"/>
                        <a:pt x="2462" y="2307"/>
                      </a:cubicBezTo>
                      <a:cubicBezTo>
                        <a:pt x="2407" y="2192"/>
                        <a:pt x="2321" y="2133"/>
                        <a:pt x="2226" y="2122"/>
                      </a:cubicBezTo>
                      <a:cubicBezTo>
                        <a:pt x="2223" y="2122"/>
                        <a:pt x="2220" y="2122"/>
                        <a:pt x="2217" y="2122"/>
                      </a:cubicBezTo>
                      <a:cubicBezTo>
                        <a:pt x="2106" y="2122"/>
                        <a:pt x="2088" y="2193"/>
                        <a:pt x="2085" y="2214"/>
                      </a:cubicBezTo>
                      <a:cubicBezTo>
                        <a:pt x="2070" y="2318"/>
                        <a:pt x="2211" y="2492"/>
                        <a:pt x="2414" y="2639"/>
                      </a:cubicBezTo>
                      <a:cubicBezTo>
                        <a:pt x="2417" y="2880"/>
                        <a:pt x="2340" y="3175"/>
                        <a:pt x="2177" y="3379"/>
                      </a:cubicBezTo>
                      <a:cubicBezTo>
                        <a:pt x="2077" y="3504"/>
                        <a:pt x="1913" y="3637"/>
                        <a:pt x="1659" y="3637"/>
                      </a:cubicBezTo>
                      <a:cubicBezTo>
                        <a:pt x="1613" y="3637"/>
                        <a:pt x="1564" y="3632"/>
                        <a:pt x="1512" y="3623"/>
                      </a:cubicBezTo>
                      <a:cubicBezTo>
                        <a:pt x="1113" y="3545"/>
                        <a:pt x="817" y="3345"/>
                        <a:pt x="633" y="3028"/>
                      </a:cubicBezTo>
                      <a:cubicBezTo>
                        <a:pt x="119" y="2159"/>
                        <a:pt x="588" y="681"/>
                        <a:pt x="592" y="666"/>
                      </a:cubicBezTo>
                      <a:lnTo>
                        <a:pt x="488" y="633"/>
                      </a:lnTo>
                      <a:lnTo>
                        <a:pt x="488" y="633"/>
                      </a:lnTo>
                      <a:cubicBezTo>
                        <a:pt x="470" y="696"/>
                        <a:pt x="0" y="2174"/>
                        <a:pt x="536" y="3083"/>
                      </a:cubicBezTo>
                      <a:cubicBezTo>
                        <a:pt x="740" y="3427"/>
                        <a:pt x="1061" y="3645"/>
                        <a:pt x="1494" y="3729"/>
                      </a:cubicBezTo>
                      <a:cubicBezTo>
                        <a:pt x="1527" y="3737"/>
                        <a:pt x="1560" y="3741"/>
                        <a:pt x="1590" y="3744"/>
                      </a:cubicBezTo>
                      <a:cubicBezTo>
                        <a:pt x="1616" y="3747"/>
                        <a:pt x="1641" y="3748"/>
                        <a:pt x="1665" y="3748"/>
                      </a:cubicBezTo>
                      <a:cubicBezTo>
                        <a:pt x="1958" y="3748"/>
                        <a:pt x="2150" y="3592"/>
                        <a:pt x="2262" y="3445"/>
                      </a:cubicBezTo>
                      <a:cubicBezTo>
                        <a:pt x="2429" y="3238"/>
                        <a:pt x="2509" y="2958"/>
                        <a:pt x="2521" y="2709"/>
                      </a:cubicBezTo>
                      <a:cubicBezTo>
                        <a:pt x="2654" y="2791"/>
                        <a:pt x="2802" y="2861"/>
                        <a:pt x="2946" y="2895"/>
                      </a:cubicBezTo>
                      <a:cubicBezTo>
                        <a:pt x="3008" y="2909"/>
                        <a:pt x="3081" y="2920"/>
                        <a:pt x="3160" y="2920"/>
                      </a:cubicBezTo>
                      <a:cubicBezTo>
                        <a:pt x="3423" y="2920"/>
                        <a:pt x="3749" y="2797"/>
                        <a:pt x="3925" y="2266"/>
                      </a:cubicBezTo>
                      <a:cubicBezTo>
                        <a:pt x="4029" y="1955"/>
                        <a:pt x="4007" y="1649"/>
                        <a:pt x="3855" y="1361"/>
                      </a:cubicBezTo>
                      <a:cubicBezTo>
                        <a:pt x="3393" y="474"/>
                        <a:pt x="1897" y="19"/>
                        <a:pt x="1834"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8"/>
                <p:cNvSpPr/>
                <p:nvPr/>
              </p:nvSpPr>
              <p:spPr>
                <a:xfrm rot="-250850">
                  <a:off x="6039802" y="1133432"/>
                  <a:ext cx="165942" cy="152803"/>
                </a:xfrm>
                <a:custGeom>
                  <a:avLst/>
                  <a:gdLst/>
                  <a:ahLst/>
                  <a:cxnLst/>
                  <a:rect l="l" t="t" r="r" b="b"/>
                  <a:pathLst>
                    <a:path w="3890" h="3582" extrusionOk="0">
                      <a:moveTo>
                        <a:pt x="2159" y="1968"/>
                      </a:moveTo>
                      <a:cubicBezTo>
                        <a:pt x="2167" y="1968"/>
                        <a:pt x="2174" y="1968"/>
                        <a:pt x="2182" y="1970"/>
                      </a:cubicBezTo>
                      <a:cubicBezTo>
                        <a:pt x="2259" y="1974"/>
                        <a:pt x="2344" y="2044"/>
                        <a:pt x="2422" y="2166"/>
                      </a:cubicBezTo>
                      <a:cubicBezTo>
                        <a:pt x="2452" y="2218"/>
                        <a:pt x="2481" y="2274"/>
                        <a:pt x="2507" y="2332"/>
                      </a:cubicBezTo>
                      <a:cubicBezTo>
                        <a:pt x="2259" y="2221"/>
                        <a:pt x="2082" y="2078"/>
                        <a:pt x="2082" y="2007"/>
                      </a:cubicBezTo>
                      <a:cubicBezTo>
                        <a:pt x="2078" y="1989"/>
                        <a:pt x="2119" y="1977"/>
                        <a:pt x="2138" y="1970"/>
                      </a:cubicBezTo>
                      <a:cubicBezTo>
                        <a:pt x="2145" y="1968"/>
                        <a:pt x="2152" y="1968"/>
                        <a:pt x="2159" y="1968"/>
                      </a:cubicBezTo>
                      <a:close/>
                      <a:moveTo>
                        <a:pt x="1466" y="1"/>
                      </a:moveTo>
                      <a:cubicBezTo>
                        <a:pt x="1355" y="1"/>
                        <a:pt x="1241" y="9"/>
                        <a:pt x="1125" y="26"/>
                      </a:cubicBezTo>
                      <a:lnTo>
                        <a:pt x="1143" y="133"/>
                      </a:lnTo>
                      <a:cubicBezTo>
                        <a:pt x="1254" y="117"/>
                        <a:pt x="1362" y="109"/>
                        <a:pt x="1469" y="109"/>
                      </a:cubicBezTo>
                      <a:cubicBezTo>
                        <a:pt x="2286" y="109"/>
                        <a:pt x="2964" y="567"/>
                        <a:pt x="3320" y="1002"/>
                      </a:cubicBezTo>
                      <a:cubicBezTo>
                        <a:pt x="3649" y="1401"/>
                        <a:pt x="3770" y="1837"/>
                        <a:pt x="3656" y="2163"/>
                      </a:cubicBezTo>
                      <a:cubicBezTo>
                        <a:pt x="3564" y="2413"/>
                        <a:pt x="3346" y="2484"/>
                        <a:pt x="3131" y="2484"/>
                      </a:cubicBezTo>
                      <a:cubicBezTo>
                        <a:pt x="3071" y="2484"/>
                        <a:pt x="3011" y="2478"/>
                        <a:pt x="2954" y="2470"/>
                      </a:cubicBezTo>
                      <a:cubicBezTo>
                        <a:pt x="2847" y="2451"/>
                        <a:pt x="2743" y="2425"/>
                        <a:pt x="2644" y="2388"/>
                      </a:cubicBezTo>
                      <a:cubicBezTo>
                        <a:pt x="2610" y="2288"/>
                        <a:pt x="2566" y="2192"/>
                        <a:pt x="2515" y="2110"/>
                      </a:cubicBezTo>
                      <a:cubicBezTo>
                        <a:pt x="2410" y="1947"/>
                        <a:pt x="2293" y="1858"/>
                        <a:pt x="2174" y="1858"/>
                      </a:cubicBezTo>
                      <a:cubicBezTo>
                        <a:pt x="2153" y="1858"/>
                        <a:pt x="2133" y="1861"/>
                        <a:pt x="2112" y="1866"/>
                      </a:cubicBezTo>
                      <a:cubicBezTo>
                        <a:pt x="1986" y="1897"/>
                        <a:pt x="1971" y="1970"/>
                        <a:pt x="1971" y="2015"/>
                      </a:cubicBezTo>
                      <a:cubicBezTo>
                        <a:pt x="1979" y="2159"/>
                        <a:pt x="2240" y="2351"/>
                        <a:pt x="2555" y="2473"/>
                      </a:cubicBezTo>
                      <a:cubicBezTo>
                        <a:pt x="2648" y="2776"/>
                        <a:pt x="2644" y="3130"/>
                        <a:pt x="2489" y="3319"/>
                      </a:cubicBezTo>
                      <a:cubicBezTo>
                        <a:pt x="2406" y="3420"/>
                        <a:pt x="2284" y="3470"/>
                        <a:pt x="2127" y="3470"/>
                      </a:cubicBezTo>
                      <a:cubicBezTo>
                        <a:pt x="2002" y="3470"/>
                        <a:pt x="1856" y="3438"/>
                        <a:pt x="1691" y="3374"/>
                      </a:cubicBezTo>
                      <a:cubicBezTo>
                        <a:pt x="209" y="2794"/>
                        <a:pt x="112" y="1320"/>
                        <a:pt x="112" y="1305"/>
                      </a:cubicBezTo>
                      <a:lnTo>
                        <a:pt x="1" y="1309"/>
                      </a:lnTo>
                      <a:cubicBezTo>
                        <a:pt x="5" y="1324"/>
                        <a:pt x="101" y="2869"/>
                        <a:pt x="1650" y="3474"/>
                      </a:cubicBezTo>
                      <a:cubicBezTo>
                        <a:pt x="1805" y="3534"/>
                        <a:pt x="1934" y="3567"/>
                        <a:pt x="2049" y="3578"/>
                      </a:cubicBezTo>
                      <a:cubicBezTo>
                        <a:pt x="2075" y="3580"/>
                        <a:pt x="2100" y="3581"/>
                        <a:pt x="2123" y="3581"/>
                      </a:cubicBezTo>
                      <a:cubicBezTo>
                        <a:pt x="2352" y="3581"/>
                        <a:pt x="2489" y="3490"/>
                        <a:pt x="2570" y="3389"/>
                      </a:cubicBezTo>
                      <a:cubicBezTo>
                        <a:pt x="2743" y="3183"/>
                        <a:pt x="2758" y="2831"/>
                        <a:pt x="2680" y="2514"/>
                      </a:cubicBezTo>
                      <a:lnTo>
                        <a:pt x="2680" y="2514"/>
                      </a:lnTo>
                      <a:cubicBezTo>
                        <a:pt x="2766" y="2543"/>
                        <a:pt x="2854" y="2562"/>
                        <a:pt x="2939" y="2576"/>
                      </a:cubicBezTo>
                      <a:cubicBezTo>
                        <a:pt x="3008" y="2587"/>
                        <a:pt x="3074" y="2592"/>
                        <a:pt x="3135" y="2592"/>
                      </a:cubicBezTo>
                      <a:cubicBezTo>
                        <a:pt x="3446" y="2592"/>
                        <a:pt x="3667" y="2455"/>
                        <a:pt x="3756" y="2199"/>
                      </a:cubicBezTo>
                      <a:cubicBezTo>
                        <a:pt x="3889" y="1837"/>
                        <a:pt x="3756" y="1364"/>
                        <a:pt x="3405" y="935"/>
                      </a:cubicBezTo>
                      <a:cubicBezTo>
                        <a:pt x="3032" y="481"/>
                        <a:pt x="2324" y="1"/>
                        <a:pt x="1466"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99" name="Google Shape;999;p28"/>
          <p:cNvSpPr txBox="1">
            <a:spLocks noGrp="1"/>
          </p:cNvSpPr>
          <p:nvPr>
            <p:ph type="ctrTitle"/>
          </p:nvPr>
        </p:nvSpPr>
        <p:spPr>
          <a:xfrm>
            <a:off x="1608006" y="2084891"/>
            <a:ext cx="5875250" cy="45067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CHRISTMAS PRESENTS</a:t>
            </a:r>
            <a:endParaRPr dirty="0"/>
          </a:p>
        </p:txBody>
      </p:sp>
      <p:sp>
        <p:nvSpPr>
          <p:cNvPr id="1000" name="Google Shape;1000;p28"/>
          <p:cNvSpPr txBox="1">
            <a:spLocks noGrp="1"/>
          </p:cNvSpPr>
          <p:nvPr>
            <p:ph type="subTitle" idx="1"/>
          </p:nvPr>
        </p:nvSpPr>
        <p:spPr>
          <a:xfrm>
            <a:off x="2757450" y="2366819"/>
            <a:ext cx="3629100" cy="33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presentations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647"/>
        <p:cNvGrpSpPr/>
        <p:nvPr/>
      </p:nvGrpSpPr>
      <p:grpSpPr>
        <a:xfrm>
          <a:off x="0" y="0"/>
          <a:ext cx="0" cy="0"/>
          <a:chOff x="0" y="0"/>
          <a:chExt cx="0" cy="0"/>
        </a:xfrm>
      </p:grpSpPr>
      <p:grpSp>
        <p:nvGrpSpPr>
          <p:cNvPr id="1648" name="Google Shape;1648;p38"/>
          <p:cNvGrpSpPr/>
          <p:nvPr/>
        </p:nvGrpSpPr>
        <p:grpSpPr>
          <a:xfrm>
            <a:off x="720125" y="2008343"/>
            <a:ext cx="2138679" cy="2656601"/>
            <a:chOff x="4813525" y="281600"/>
            <a:chExt cx="612925" cy="761400"/>
          </a:xfrm>
        </p:grpSpPr>
        <p:sp>
          <p:nvSpPr>
            <p:cNvPr id="1649" name="Google Shape;1649;p38"/>
            <p:cNvSpPr/>
            <p:nvPr/>
          </p:nvSpPr>
          <p:spPr>
            <a:xfrm>
              <a:off x="5259625" y="482875"/>
              <a:ext cx="138725" cy="128125"/>
            </a:xfrm>
            <a:custGeom>
              <a:avLst/>
              <a:gdLst/>
              <a:ahLst/>
              <a:cxnLst/>
              <a:rect l="l" t="t" r="r" b="b"/>
              <a:pathLst>
                <a:path w="5549" h="5125" extrusionOk="0">
                  <a:moveTo>
                    <a:pt x="5047" y="1"/>
                  </a:moveTo>
                  <a:cubicBezTo>
                    <a:pt x="5017" y="1"/>
                    <a:pt x="4985" y="12"/>
                    <a:pt x="4958" y="41"/>
                  </a:cubicBezTo>
                  <a:cubicBezTo>
                    <a:pt x="4472" y="526"/>
                    <a:pt x="3987" y="1008"/>
                    <a:pt x="3502" y="1493"/>
                  </a:cubicBezTo>
                  <a:cubicBezTo>
                    <a:pt x="3539" y="1041"/>
                    <a:pt x="3572" y="585"/>
                    <a:pt x="3605" y="134"/>
                  </a:cubicBezTo>
                  <a:cubicBezTo>
                    <a:pt x="3612" y="49"/>
                    <a:pt x="3549" y="6"/>
                    <a:pt x="3483" y="6"/>
                  </a:cubicBezTo>
                  <a:cubicBezTo>
                    <a:pt x="3417" y="6"/>
                    <a:pt x="3348" y="49"/>
                    <a:pt x="3343" y="134"/>
                  </a:cubicBezTo>
                  <a:cubicBezTo>
                    <a:pt x="3300" y="682"/>
                    <a:pt x="3260" y="1231"/>
                    <a:pt x="3216" y="1779"/>
                  </a:cubicBezTo>
                  <a:cubicBezTo>
                    <a:pt x="2176" y="2819"/>
                    <a:pt x="1136" y="3860"/>
                    <a:pt x="96" y="4900"/>
                  </a:cubicBezTo>
                  <a:cubicBezTo>
                    <a:pt x="1" y="4992"/>
                    <a:pt x="92" y="5124"/>
                    <a:pt x="194" y="5124"/>
                  </a:cubicBezTo>
                  <a:cubicBezTo>
                    <a:pt x="224" y="5124"/>
                    <a:pt x="254" y="5113"/>
                    <a:pt x="282" y="5086"/>
                  </a:cubicBezTo>
                  <a:cubicBezTo>
                    <a:pt x="1322" y="4049"/>
                    <a:pt x="2363" y="3009"/>
                    <a:pt x="3400" y="1972"/>
                  </a:cubicBezTo>
                  <a:cubicBezTo>
                    <a:pt x="3816" y="1965"/>
                    <a:pt x="4241" y="1943"/>
                    <a:pt x="4662" y="1943"/>
                  </a:cubicBezTo>
                  <a:cubicBezTo>
                    <a:pt x="4902" y="1943"/>
                    <a:pt x="5141" y="1950"/>
                    <a:pt x="5377" y="1972"/>
                  </a:cubicBezTo>
                  <a:cubicBezTo>
                    <a:pt x="5382" y="1972"/>
                    <a:pt x="5387" y="1972"/>
                    <a:pt x="5392" y="1972"/>
                  </a:cubicBezTo>
                  <a:cubicBezTo>
                    <a:pt x="5549" y="1972"/>
                    <a:pt x="5541" y="1721"/>
                    <a:pt x="5377" y="1706"/>
                  </a:cubicBezTo>
                  <a:cubicBezTo>
                    <a:pt x="5143" y="1685"/>
                    <a:pt x="4906" y="1678"/>
                    <a:pt x="4667" y="1678"/>
                  </a:cubicBezTo>
                  <a:cubicBezTo>
                    <a:pt x="4336" y="1678"/>
                    <a:pt x="4002" y="1691"/>
                    <a:pt x="3672" y="1699"/>
                  </a:cubicBezTo>
                  <a:cubicBezTo>
                    <a:pt x="4164" y="1211"/>
                    <a:pt x="4652" y="719"/>
                    <a:pt x="5144" y="226"/>
                  </a:cubicBezTo>
                  <a:cubicBezTo>
                    <a:pt x="5239" y="134"/>
                    <a:pt x="5148" y="1"/>
                    <a:pt x="5047"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8"/>
            <p:cNvSpPr/>
            <p:nvPr/>
          </p:nvSpPr>
          <p:spPr>
            <a:xfrm>
              <a:off x="4813525" y="578250"/>
              <a:ext cx="121650" cy="88425"/>
            </a:xfrm>
            <a:custGeom>
              <a:avLst/>
              <a:gdLst/>
              <a:ahLst/>
              <a:cxnLst/>
              <a:rect l="l" t="t" r="r" b="b"/>
              <a:pathLst>
                <a:path w="4866" h="3537" extrusionOk="0">
                  <a:moveTo>
                    <a:pt x="2435" y="1"/>
                  </a:moveTo>
                  <a:cubicBezTo>
                    <a:pt x="2353" y="1"/>
                    <a:pt x="2271" y="65"/>
                    <a:pt x="2303" y="164"/>
                  </a:cubicBezTo>
                  <a:cubicBezTo>
                    <a:pt x="2532" y="878"/>
                    <a:pt x="2762" y="1593"/>
                    <a:pt x="2991" y="2307"/>
                  </a:cubicBezTo>
                  <a:cubicBezTo>
                    <a:pt x="2071" y="2114"/>
                    <a:pt x="1150" y="1919"/>
                    <a:pt x="226" y="1723"/>
                  </a:cubicBezTo>
                  <a:cubicBezTo>
                    <a:pt x="216" y="1721"/>
                    <a:pt x="206" y="1720"/>
                    <a:pt x="197" y="1720"/>
                  </a:cubicBezTo>
                  <a:cubicBezTo>
                    <a:pt x="52" y="1720"/>
                    <a:pt x="1" y="1947"/>
                    <a:pt x="156" y="1979"/>
                  </a:cubicBezTo>
                  <a:cubicBezTo>
                    <a:pt x="1017" y="2161"/>
                    <a:pt x="1882" y="2344"/>
                    <a:pt x="2742" y="2527"/>
                  </a:cubicBezTo>
                  <a:cubicBezTo>
                    <a:pt x="2137" y="2776"/>
                    <a:pt x="1535" y="3022"/>
                    <a:pt x="931" y="3271"/>
                  </a:cubicBezTo>
                  <a:cubicBezTo>
                    <a:pt x="791" y="3328"/>
                    <a:pt x="829" y="3537"/>
                    <a:pt x="952" y="3537"/>
                  </a:cubicBezTo>
                  <a:cubicBezTo>
                    <a:pt x="967" y="3537"/>
                    <a:pt x="983" y="3534"/>
                    <a:pt x="1000" y="3527"/>
                  </a:cubicBezTo>
                  <a:cubicBezTo>
                    <a:pt x="1735" y="3225"/>
                    <a:pt x="2466" y="2926"/>
                    <a:pt x="3201" y="2623"/>
                  </a:cubicBezTo>
                  <a:cubicBezTo>
                    <a:pt x="3679" y="2726"/>
                    <a:pt x="4158" y="2826"/>
                    <a:pt x="4636" y="2929"/>
                  </a:cubicBezTo>
                  <a:cubicBezTo>
                    <a:pt x="4647" y="2931"/>
                    <a:pt x="4656" y="2932"/>
                    <a:pt x="4666" y="2932"/>
                  </a:cubicBezTo>
                  <a:cubicBezTo>
                    <a:pt x="4810" y="2932"/>
                    <a:pt x="4865" y="2704"/>
                    <a:pt x="4706" y="2673"/>
                  </a:cubicBezTo>
                  <a:cubicBezTo>
                    <a:pt x="4234" y="2573"/>
                    <a:pt x="3762" y="2473"/>
                    <a:pt x="3290" y="2370"/>
                  </a:cubicBezTo>
                  <a:cubicBezTo>
                    <a:pt x="3048" y="1613"/>
                    <a:pt x="2802" y="852"/>
                    <a:pt x="2559" y="91"/>
                  </a:cubicBezTo>
                  <a:cubicBezTo>
                    <a:pt x="2540" y="28"/>
                    <a:pt x="2487" y="1"/>
                    <a:pt x="2435"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8"/>
            <p:cNvSpPr/>
            <p:nvPr/>
          </p:nvSpPr>
          <p:spPr>
            <a:xfrm>
              <a:off x="4895775" y="590550"/>
              <a:ext cx="530675" cy="452450"/>
            </a:xfrm>
            <a:custGeom>
              <a:avLst/>
              <a:gdLst/>
              <a:ahLst/>
              <a:cxnLst/>
              <a:rect l="l" t="t" r="r" b="b"/>
              <a:pathLst>
                <a:path w="21227" h="18098" extrusionOk="0">
                  <a:moveTo>
                    <a:pt x="13852" y="1"/>
                  </a:moveTo>
                  <a:lnTo>
                    <a:pt x="7026" y="257"/>
                  </a:lnTo>
                  <a:lnTo>
                    <a:pt x="5856" y="300"/>
                  </a:lnTo>
                  <a:cubicBezTo>
                    <a:pt x="5856" y="300"/>
                    <a:pt x="2406" y="2656"/>
                    <a:pt x="1994" y="7445"/>
                  </a:cubicBezTo>
                  <a:cubicBezTo>
                    <a:pt x="1835" y="9313"/>
                    <a:pt x="2197" y="10974"/>
                    <a:pt x="3011" y="12304"/>
                  </a:cubicBezTo>
                  <a:cubicBezTo>
                    <a:pt x="2586" y="12649"/>
                    <a:pt x="2068" y="13427"/>
                    <a:pt x="2241" y="15092"/>
                  </a:cubicBezTo>
                  <a:cubicBezTo>
                    <a:pt x="2241" y="15092"/>
                    <a:pt x="2212" y="15091"/>
                    <a:pt x="2161" y="15091"/>
                  </a:cubicBezTo>
                  <a:cubicBezTo>
                    <a:pt x="1773" y="15091"/>
                    <a:pt x="98" y="15179"/>
                    <a:pt x="27" y="16704"/>
                  </a:cubicBezTo>
                  <a:cubicBezTo>
                    <a:pt x="0" y="17280"/>
                    <a:pt x="595" y="17662"/>
                    <a:pt x="1552" y="17874"/>
                  </a:cubicBezTo>
                  <a:cubicBezTo>
                    <a:pt x="2230" y="18027"/>
                    <a:pt x="3089" y="18097"/>
                    <a:pt x="4039" y="18097"/>
                  </a:cubicBezTo>
                  <a:cubicBezTo>
                    <a:pt x="5772" y="18097"/>
                    <a:pt x="7806" y="17863"/>
                    <a:pt x="9591" y="17465"/>
                  </a:cubicBezTo>
                  <a:cubicBezTo>
                    <a:pt x="10449" y="17274"/>
                    <a:pt x="11399" y="17204"/>
                    <a:pt x="12373" y="17204"/>
                  </a:cubicBezTo>
                  <a:cubicBezTo>
                    <a:pt x="13678" y="17204"/>
                    <a:pt x="15026" y="17329"/>
                    <a:pt x="16248" y="17455"/>
                  </a:cubicBezTo>
                  <a:cubicBezTo>
                    <a:pt x="17473" y="17582"/>
                    <a:pt x="18570" y="17708"/>
                    <a:pt x="19369" y="17708"/>
                  </a:cubicBezTo>
                  <a:cubicBezTo>
                    <a:pt x="20060" y="17708"/>
                    <a:pt x="20528" y="17614"/>
                    <a:pt x="20661" y="17343"/>
                  </a:cubicBezTo>
                  <a:cubicBezTo>
                    <a:pt x="21227" y="16216"/>
                    <a:pt x="19053" y="16468"/>
                    <a:pt x="18572" y="15601"/>
                  </a:cubicBezTo>
                  <a:cubicBezTo>
                    <a:pt x="18369" y="15235"/>
                    <a:pt x="17978" y="15129"/>
                    <a:pt x="17591" y="15129"/>
                  </a:cubicBezTo>
                  <a:cubicBezTo>
                    <a:pt x="17057" y="15129"/>
                    <a:pt x="16534" y="15332"/>
                    <a:pt x="16534" y="15332"/>
                  </a:cubicBezTo>
                  <a:cubicBezTo>
                    <a:pt x="16534" y="15332"/>
                    <a:pt x="16840" y="14062"/>
                    <a:pt x="15843" y="13354"/>
                  </a:cubicBezTo>
                  <a:cubicBezTo>
                    <a:pt x="17328" y="11902"/>
                    <a:pt x="18133" y="9838"/>
                    <a:pt x="18153" y="7445"/>
                  </a:cubicBezTo>
                  <a:cubicBezTo>
                    <a:pt x="18189" y="2769"/>
                    <a:pt x="13852" y="1"/>
                    <a:pt x="138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8"/>
            <p:cNvSpPr/>
            <p:nvPr/>
          </p:nvSpPr>
          <p:spPr>
            <a:xfrm>
              <a:off x="4922950" y="344575"/>
              <a:ext cx="359275" cy="233700"/>
            </a:xfrm>
            <a:custGeom>
              <a:avLst/>
              <a:gdLst/>
              <a:ahLst/>
              <a:cxnLst/>
              <a:rect l="l" t="t" r="r" b="b"/>
              <a:pathLst>
                <a:path w="14371" h="9348" extrusionOk="0">
                  <a:moveTo>
                    <a:pt x="7265" y="0"/>
                  </a:moveTo>
                  <a:cubicBezTo>
                    <a:pt x="5723" y="0"/>
                    <a:pt x="4137" y="364"/>
                    <a:pt x="2958" y="1435"/>
                  </a:cubicBezTo>
                  <a:cubicBezTo>
                    <a:pt x="2559" y="1797"/>
                    <a:pt x="2206" y="2239"/>
                    <a:pt x="1918" y="2778"/>
                  </a:cubicBezTo>
                  <a:cubicBezTo>
                    <a:pt x="0" y="6357"/>
                    <a:pt x="2649" y="9245"/>
                    <a:pt x="2649" y="9245"/>
                  </a:cubicBezTo>
                  <a:cubicBezTo>
                    <a:pt x="2649" y="9245"/>
                    <a:pt x="3416" y="9308"/>
                    <a:pt x="4533" y="9335"/>
                  </a:cubicBezTo>
                  <a:cubicBezTo>
                    <a:pt x="4853" y="9343"/>
                    <a:pt x="5203" y="9348"/>
                    <a:pt x="5571" y="9348"/>
                  </a:cubicBezTo>
                  <a:cubicBezTo>
                    <a:pt x="8153" y="9348"/>
                    <a:pt x="11663" y="9098"/>
                    <a:pt x="12679" y="7812"/>
                  </a:cubicBezTo>
                  <a:cubicBezTo>
                    <a:pt x="14370" y="5666"/>
                    <a:pt x="13493" y="1495"/>
                    <a:pt x="11047" y="651"/>
                  </a:cubicBezTo>
                  <a:cubicBezTo>
                    <a:pt x="10055" y="306"/>
                    <a:pt x="8679" y="0"/>
                    <a:pt x="72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8"/>
            <p:cNvSpPr/>
            <p:nvPr/>
          </p:nvSpPr>
          <p:spPr>
            <a:xfrm>
              <a:off x="4896450" y="967775"/>
              <a:ext cx="55350" cy="41325"/>
            </a:xfrm>
            <a:custGeom>
              <a:avLst/>
              <a:gdLst/>
              <a:ahLst/>
              <a:cxnLst/>
              <a:rect l="l" t="t" r="r" b="b"/>
              <a:pathLst>
                <a:path w="2214" h="1653" extrusionOk="0">
                  <a:moveTo>
                    <a:pt x="0" y="1588"/>
                  </a:moveTo>
                  <a:lnTo>
                    <a:pt x="0" y="1615"/>
                  </a:lnTo>
                  <a:lnTo>
                    <a:pt x="0" y="1652"/>
                  </a:lnTo>
                  <a:lnTo>
                    <a:pt x="0" y="1615"/>
                  </a:lnTo>
                  <a:lnTo>
                    <a:pt x="0" y="1588"/>
                  </a:lnTo>
                  <a:close/>
                  <a:moveTo>
                    <a:pt x="3" y="1568"/>
                  </a:moveTo>
                  <a:lnTo>
                    <a:pt x="3" y="1582"/>
                  </a:lnTo>
                  <a:lnTo>
                    <a:pt x="3" y="1568"/>
                  </a:lnTo>
                  <a:close/>
                  <a:moveTo>
                    <a:pt x="10" y="1502"/>
                  </a:moveTo>
                  <a:lnTo>
                    <a:pt x="10" y="1502"/>
                  </a:lnTo>
                  <a:lnTo>
                    <a:pt x="10" y="1502"/>
                  </a:lnTo>
                  <a:close/>
                  <a:moveTo>
                    <a:pt x="2080" y="0"/>
                  </a:moveTo>
                  <a:lnTo>
                    <a:pt x="2080" y="0"/>
                  </a:lnTo>
                  <a:lnTo>
                    <a:pt x="2080" y="0"/>
                  </a:lnTo>
                  <a:close/>
                  <a:moveTo>
                    <a:pt x="2090" y="0"/>
                  </a:moveTo>
                  <a:lnTo>
                    <a:pt x="2090" y="0"/>
                  </a:lnTo>
                  <a:lnTo>
                    <a:pt x="2090" y="0"/>
                  </a:lnTo>
                  <a:close/>
                  <a:moveTo>
                    <a:pt x="2134" y="0"/>
                  </a:moveTo>
                  <a:cubicBezTo>
                    <a:pt x="2183" y="0"/>
                    <a:pt x="2214" y="3"/>
                    <a:pt x="2214" y="3"/>
                  </a:cubicBezTo>
                  <a:lnTo>
                    <a:pt x="2214" y="3"/>
                  </a:lnTo>
                  <a:cubicBezTo>
                    <a:pt x="2214" y="3"/>
                    <a:pt x="2183" y="0"/>
                    <a:pt x="2134" y="0"/>
                  </a:cubicBezTo>
                  <a:close/>
                  <a:moveTo>
                    <a:pt x="2134" y="0"/>
                  </a:moveTo>
                  <a:lnTo>
                    <a:pt x="2097" y="0"/>
                  </a:lnTo>
                  <a:lnTo>
                    <a:pt x="2134" y="0"/>
                  </a:lnTo>
                  <a:close/>
                </a:path>
              </a:pathLst>
            </a:custGeom>
            <a:solidFill>
              <a:srgbClr val="E7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8"/>
            <p:cNvSpPr/>
            <p:nvPr/>
          </p:nvSpPr>
          <p:spPr>
            <a:xfrm>
              <a:off x="4896450" y="642325"/>
              <a:ext cx="265300" cy="395075"/>
            </a:xfrm>
            <a:custGeom>
              <a:avLst/>
              <a:gdLst/>
              <a:ahLst/>
              <a:cxnLst/>
              <a:rect l="l" t="t" r="r" b="b"/>
              <a:pathLst>
                <a:path w="10612" h="15803" extrusionOk="0">
                  <a:moveTo>
                    <a:pt x="10612" y="0"/>
                  </a:moveTo>
                  <a:lnTo>
                    <a:pt x="10612" y="0"/>
                  </a:lnTo>
                  <a:cubicBezTo>
                    <a:pt x="10595" y="4"/>
                    <a:pt x="10575" y="7"/>
                    <a:pt x="10558" y="10"/>
                  </a:cubicBezTo>
                  <a:cubicBezTo>
                    <a:pt x="10399" y="44"/>
                    <a:pt x="10236" y="74"/>
                    <a:pt x="10066" y="100"/>
                  </a:cubicBezTo>
                  <a:cubicBezTo>
                    <a:pt x="10023" y="110"/>
                    <a:pt x="9977" y="117"/>
                    <a:pt x="9930" y="120"/>
                  </a:cubicBezTo>
                  <a:cubicBezTo>
                    <a:pt x="9661" y="163"/>
                    <a:pt x="9379" y="197"/>
                    <a:pt x="9079" y="220"/>
                  </a:cubicBezTo>
                  <a:cubicBezTo>
                    <a:pt x="9036" y="226"/>
                    <a:pt x="8993" y="229"/>
                    <a:pt x="8946" y="233"/>
                  </a:cubicBezTo>
                  <a:cubicBezTo>
                    <a:pt x="8694" y="253"/>
                    <a:pt x="8431" y="266"/>
                    <a:pt x="8159" y="273"/>
                  </a:cubicBezTo>
                  <a:cubicBezTo>
                    <a:pt x="8116" y="273"/>
                    <a:pt x="8072" y="276"/>
                    <a:pt x="8026" y="276"/>
                  </a:cubicBezTo>
                  <a:cubicBezTo>
                    <a:pt x="7923" y="280"/>
                    <a:pt x="7820" y="280"/>
                    <a:pt x="7713" y="280"/>
                  </a:cubicBezTo>
                  <a:cubicBezTo>
                    <a:pt x="7607" y="280"/>
                    <a:pt x="7498" y="280"/>
                    <a:pt x="7388" y="276"/>
                  </a:cubicBezTo>
                  <a:cubicBezTo>
                    <a:pt x="7334" y="276"/>
                    <a:pt x="7278" y="273"/>
                    <a:pt x="7222" y="273"/>
                  </a:cubicBezTo>
                  <a:cubicBezTo>
                    <a:pt x="7095" y="269"/>
                    <a:pt x="6963" y="266"/>
                    <a:pt x="6829" y="256"/>
                  </a:cubicBezTo>
                  <a:cubicBezTo>
                    <a:pt x="6786" y="256"/>
                    <a:pt x="6736" y="253"/>
                    <a:pt x="6690" y="249"/>
                  </a:cubicBezTo>
                  <a:cubicBezTo>
                    <a:pt x="6202" y="223"/>
                    <a:pt x="5683" y="177"/>
                    <a:pt x="5138" y="110"/>
                  </a:cubicBezTo>
                  <a:cubicBezTo>
                    <a:pt x="5134" y="114"/>
                    <a:pt x="5134" y="120"/>
                    <a:pt x="5134" y="126"/>
                  </a:cubicBezTo>
                  <a:cubicBezTo>
                    <a:pt x="5101" y="349"/>
                    <a:pt x="5071" y="576"/>
                    <a:pt x="5045" y="808"/>
                  </a:cubicBezTo>
                  <a:cubicBezTo>
                    <a:pt x="5038" y="855"/>
                    <a:pt x="5035" y="898"/>
                    <a:pt x="5028" y="941"/>
                  </a:cubicBezTo>
                  <a:cubicBezTo>
                    <a:pt x="5012" y="1091"/>
                    <a:pt x="4995" y="1243"/>
                    <a:pt x="4978" y="1393"/>
                  </a:cubicBezTo>
                  <a:cubicBezTo>
                    <a:pt x="4975" y="1439"/>
                    <a:pt x="4972" y="1482"/>
                    <a:pt x="4969" y="1525"/>
                  </a:cubicBezTo>
                  <a:cubicBezTo>
                    <a:pt x="4941" y="1789"/>
                    <a:pt x="4918" y="2057"/>
                    <a:pt x="4898" y="2330"/>
                  </a:cubicBezTo>
                  <a:cubicBezTo>
                    <a:pt x="4895" y="2373"/>
                    <a:pt x="4892" y="2416"/>
                    <a:pt x="4889" y="2459"/>
                  </a:cubicBezTo>
                  <a:cubicBezTo>
                    <a:pt x="4875" y="2679"/>
                    <a:pt x="4866" y="2898"/>
                    <a:pt x="4855" y="3118"/>
                  </a:cubicBezTo>
                  <a:cubicBezTo>
                    <a:pt x="4855" y="3161"/>
                    <a:pt x="4852" y="3208"/>
                    <a:pt x="4849" y="3254"/>
                  </a:cubicBezTo>
                  <a:cubicBezTo>
                    <a:pt x="4842" y="3430"/>
                    <a:pt x="4839" y="3610"/>
                    <a:pt x="4839" y="3789"/>
                  </a:cubicBezTo>
                  <a:cubicBezTo>
                    <a:pt x="4839" y="3819"/>
                    <a:pt x="4835" y="3849"/>
                    <a:pt x="4835" y="3875"/>
                  </a:cubicBezTo>
                  <a:cubicBezTo>
                    <a:pt x="4835" y="3892"/>
                    <a:pt x="4839" y="3906"/>
                    <a:pt x="4839" y="3922"/>
                  </a:cubicBezTo>
                  <a:cubicBezTo>
                    <a:pt x="4835" y="4165"/>
                    <a:pt x="4839" y="4410"/>
                    <a:pt x="4846" y="4653"/>
                  </a:cubicBezTo>
                  <a:lnTo>
                    <a:pt x="4849" y="4786"/>
                  </a:lnTo>
                  <a:cubicBezTo>
                    <a:pt x="4858" y="4986"/>
                    <a:pt x="4869" y="5188"/>
                    <a:pt x="4882" y="5388"/>
                  </a:cubicBezTo>
                  <a:cubicBezTo>
                    <a:pt x="4886" y="5434"/>
                    <a:pt x="4889" y="5478"/>
                    <a:pt x="4892" y="5521"/>
                  </a:cubicBezTo>
                  <a:cubicBezTo>
                    <a:pt x="4918" y="5843"/>
                    <a:pt x="4952" y="6162"/>
                    <a:pt x="4998" y="6475"/>
                  </a:cubicBezTo>
                  <a:cubicBezTo>
                    <a:pt x="5005" y="6518"/>
                    <a:pt x="5012" y="6561"/>
                    <a:pt x="5018" y="6607"/>
                  </a:cubicBezTo>
                  <a:cubicBezTo>
                    <a:pt x="5065" y="6906"/>
                    <a:pt x="5121" y="7202"/>
                    <a:pt x="5191" y="7488"/>
                  </a:cubicBezTo>
                  <a:lnTo>
                    <a:pt x="2951" y="7322"/>
                  </a:lnTo>
                  <a:lnTo>
                    <a:pt x="1990" y="7252"/>
                  </a:lnTo>
                  <a:lnTo>
                    <a:pt x="1990" y="7252"/>
                  </a:lnTo>
                  <a:cubicBezTo>
                    <a:pt x="2117" y="8362"/>
                    <a:pt x="2456" y="9369"/>
                    <a:pt x="2984" y="10233"/>
                  </a:cubicBezTo>
                  <a:cubicBezTo>
                    <a:pt x="2619" y="10532"/>
                    <a:pt x="2177" y="11153"/>
                    <a:pt x="2177" y="12393"/>
                  </a:cubicBezTo>
                  <a:cubicBezTo>
                    <a:pt x="2177" y="12586"/>
                    <a:pt x="2190" y="12796"/>
                    <a:pt x="2214" y="13021"/>
                  </a:cubicBezTo>
                  <a:cubicBezTo>
                    <a:pt x="2214" y="13021"/>
                    <a:pt x="2183" y="13018"/>
                    <a:pt x="2134" y="13018"/>
                  </a:cubicBezTo>
                  <a:lnTo>
                    <a:pt x="2080" y="13018"/>
                  </a:lnTo>
                  <a:cubicBezTo>
                    <a:pt x="1622" y="13028"/>
                    <a:pt x="149" y="13161"/>
                    <a:pt x="10" y="14520"/>
                  </a:cubicBezTo>
                  <a:cubicBezTo>
                    <a:pt x="7" y="14540"/>
                    <a:pt x="3" y="14563"/>
                    <a:pt x="3" y="14586"/>
                  </a:cubicBezTo>
                  <a:lnTo>
                    <a:pt x="3" y="14600"/>
                  </a:lnTo>
                  <a:cubicBezTo>
                    <a:pt x="3" y="14603"/>
                    <a:pt x="0" y="14603"/>
                    <a:pt x="0" y="14606"/>
                  </a:cubicBezTo>
                  <a:lnTo>
                    <a:pt x="0" y="14633"/>
                  </a:lnTo>
                  <a:lnTo>
                    <a:pt x="0" y="14670"/>
                  </a:lnTo>
                  <a:cubicBezTo>
                    <a:pt x="0" y="15225"/>
                    <a:pt x="588" y="15594"/>
                    <a:pt x="1525" y="15803"/>
                  </a:cubicBezTo>
                  <a:cubicBezTo>
                    <a:pt x="2217" y="13842"/>
                    <a:pt x="4131" y="12995"/>
                    <a:pt x="4131" y="12995"/>
                  </a:cubicBezTo>
                  <a:cubicBezTo>
                    <a:pt x="4208" y="12583"/>
                    <a:pt x="4334" y="12230"/>
                    <a:pt x="4487" y="11925"/>
                  </a:cubicBezTo>
                  <a:cubicBezTo>
                    <a:pt x="4998" y="10911"/>
                    <a:pt x="5836" y="10423"/>
                    <a:pt x="6454" y="10190"/>
                  </a:cubicBezTo>
                  <a:cubicBezTo>
                    <a:pt x="6909" y="10020"/>
                    <a:pt x="7245" y="9987"/>
                    <a:pt x="7245" y="9987"/>
                  </a:cubicBezTo>
                  <a:cubicBezTo>
                    <a:pt x="5670" y="8485"/>
                    <a:pt x="5789" y="1266"/>
                    <a:pt x="5789" y="1266"/>
                  </a:cubicBezTo>
                  <a:cubicBezTo>
                    <a:pt x="7900" y="1044"/>
                    <a:pt x="9578" y="456"/>
                    <a:pt x="10612" y="0"/>
                  </a:cubicBezTo>
                  <a:close/>
                </a:path>
              </a:pathLst>
            </a:custGeom>
            <a:solidFill>
              <a:srgbClr val="E7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8"/>
            <p:cNvSpPr/>
            <p:nvPr/>
          </p:nvSpPr>
          <p:spPr>
            <a:xfrm>
              <a:off x="4979200" y="444525"/>
              <a:ext cx="3325" cy="13425"/>
            </a:xfrm>
            <a:custGeom>
              <a:avLst/>
              <a:gdLst/>
              <a:ahLst/>
              <a:cxnLst/>
              <a:rect l="l" t="t" r="r" b="b"/>
              <a:pathLst>
                <a:path w="133" h="537" extrusionOk="0">
                  <a:moveTo>
                    <a:pt x="67" y="0"/>
                  </a:moveTo>
                  <a:cubicBezTo>
                    <a:pt x="33" y="0"/>
                    <a:pt x="0" y="21"/>
                    <a:pt x="0" y="62"/>
                  </a:cubicBezTo>
                  <a:lnTo>
                    <a:pt x="0" y="471"/>
                  </a:lnTo>
                  <a:cubicBezTo>
                    <a:pt x="0" y="515"/>
                    <a:pt x="33" y="536"/>
                    <a:pt x="67" y="536"/>
                  </a:cubicBezTo>
                  <a:cubicBezTo>
                    <a:pt x="100" y="536"/>
                    <a:pt x="133" y="515"/>
                    <a:pt x="133" y="471"/>
                  </a:cubicBezTo>
                  <a:lnTo>
                    <a:pt x="133" y="62"/>
                  </a:lnTo>
                  <a:cubicBezTo>
                    <a:pt x="133" y="21"/>
                    <a:pt x="100" y="0"/>
                    <a:pt x="6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8"/>
            <p:cNvSpPr/>
            <p:nvPr/>
          </p:nvSpPr>
          <p:spPr>
            <a:xfrm>
              <a:off x="4985250" y="444525"/>
              <a:ext cx="3350" cy="9250"/>
            </a:xfrm>
            <a:custGeom>
              <a:avLst/>
              <a:gdLst/>
              <a:ahLst/>
              <a:cxnLst/>
              <a:rect l="l" t="t" r="r" b="b"/>
              <a:pathLst>
                <a:path w="134" h="370" extrusionOk="0">
                  <a:moveTo>
                    <a:pt x="67" y="0"/>
                  </a:moveTo>
                  <a:cubicBezTo>
                    <a:pt x="34" y="0"/>
                    <a:pt x="1" y="21"/>
                    <a:pt x="1" y="62"/>
                  </a:cubicBezTo>
                  <a:lnTo>
                    <a:pt x="1" y="305"/>
                  </a:lnTo>
                  <a:cubicBezTo>
                    <a:pt x="1" y="348"/>
                    <a:pt x="34" y="370"/>
                    <a:pt x="67" y="370"/>
                  </a:cubicBezTo>
                  <a:cubicBezTo>
                    <a:pt x="100" y="370"/>
                    <a:pt x="133" y="348"/>
                    <a:pt x="133" y="305"/>
                  </a:cubicBezTo>
                  <a:lnTo>
                    <a:pt x="133" y="62"/>
                  </a:lnTo>
                  <a:cubicBezTo>
                    <a:pt x="133" y="21"/>
                    <a:pt x="100" y="0"/>
                    <a:pt x="6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8"/>
            <p:cNvSpPr/>
            <p:nvPr/>
          </p:nvSpPr>
          <p:spPr>
            <a:xfrm>
              <a:off x="4989875" y="456975"/>
              <a:ext cx="5400" cy="14000"/>
            </a:xfrm>
            <a:custGeom>
              <a:avLst/>
              <a:gdLst/>
              <a:ahLst/>
              <a:cxnLst/>
              <a:rect l="l" t="t" r="r" b="b"/>
              <a:pathLst>
                <a:path w="216" h="560" extrusionOk="0">
                  <a:moveTo>
                    <a:pt x="81" y="0"/>
                  </a:moveTo>
                  <a:cubicBezTo>
                    <a:pt x="42" y="0"/>
                    <a:pt x="0" y="33"/>
                    <a:pt x="8" y="83"/>
                  </a:cubicBezTo>
                  <a:cubicBezTo>
                    <a:pt x="32" y="226"/>
                    <a:pt x="55" y="369"/>
                    <a:pt x="81" y="512"/>
                  </a:cubicBezTo>
                  <a:cubicBezTo>
                    <a:pt x="87" y="545"/>
                    <a:pt x="111" y="560"/>
                    <a:pt x="136" y="560"/>
                  </a:cubicBezTo>
                  <a:cubicBezTo>
                    <a:pt x="174" y="560"/>
                    <a:pt x="215" y="528"/>
                    <a:pt x="207" y="478"/>
                  </a:cubicBezTo>
                  <a:lnTo>
                    <a:pt x="138" y="50"/>
                  </a:lnTo>
                  <a:cubicBezTo>
                    <a:pt x="131" y="15"/>
                    <a:pt x="107" y="0"/>
                    <a:pt x="81"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8"/>
            <p:cNvSpPr/>
            <p:nvPr/>
          </p:nvSpPr>
          <p:spPr>
            <a:xfrm>
              <a:off x="5033400" y="527700"/>
              <a:ext cx="3975" cy="13900"/>
            </a:xfrm>
            <a:custGeom>
              <a:avLst/>
              <a:gdLst/>
              <a:ahLst/>
              <a:cxnLst/>
              <a:rect l="l" t="t" r="r" b="b"/>
              <a:pathLst>
                <a:path w="159" h="556" extrusionOk="0">
                  <a:moveTo>
                    <a:pt x="94" y="1"/>
                  </a:moveTo>
                  <a:cubicBezTo>
                    <a:pt x="61" y="1"/>
                    <a:pt x="27" y="22"/>
                    <a:pt x="26" y="65"/>
                  </a:cubicBezTo>
                  <a:cubicBezTo>
                    <a:pt x="15" y="205"/>
                    <a:pt x="9" y="348"/>
                    <a:pt x="2" y="491"/>
                  </a:cubicBezTo>
                  <a:cubicBezTo>
                    <a:pt x="0" y="534"/>
                    <a:pt x="33" y="556"/>
                    <a:pt x="66" y="556"/>
                  </a:cubicBezTo>
                  <a:cubicBezTo>
                    <a:pt x="99" y="556"/>
                    <a:pt x="133" y="534"/>
                    <a:pt x="135" y="491"/>
                  </a:cubicBezTo>
                  <a:cubicBezTo>
                    <a:pt x="141" y="348"/>
                    <a:pt x="149" y="205"/>
                    <a:pt x="155" y="65"/>
                  </a:cubicBezTo>
                  <a:cubicBezTo>
                    <a:pt x="158" y="22"/>
                    <a:pt x="127" y="1"/>
                    <a:pt x="94"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8"/>
            <p:cNvSpPr/>
            <p:nvPr/>
          </p:nvSpPr>
          <p:spPr>
            <a:xfrm>
              <a:off x="5042825" y="532775"/>
              <a:ext cx="3350" cy="11175"/>
            </a:xfrm>
            <a:custGeom>
              <a:avLst/>
              <a:gdLst/>
              <a:ahLst/>
              <a:cxnLst/>
              <a:rect l="l" t="t" r="r" b="b"/>
              <a:pathLst>
                <a:path w="134" h="447" extrusionOk="0">
                  <a:moveTo>
                    <a:pt x="67" y="0"/>
                  </a:moveTo>
                  <a:cubicBezTo>
                    <a:pt x="34" y="0"/>
                    <a:pt x="0" y="22"/>
                    <a:pt x="0" y="65"/>
                  </a:cubicBezTo>
                  <a:lnTo>
                    <a:pt x="0" y="381"/>
                  </a:lnTo>
                  <a:cubicBezTo>
                    <a:pt x="0" y="424"/>
                    <a:pt x="34" y="446"/>
                    <a:pt x="67" y="446"/>
                  </a:cubicBezTo>
                  <a:cubicBezTo>
                    <a:pt x="100" y="446"/>
                    <a:pt x="134" y="424"/>
                    <a:pt x="134" y="381"/>
                  </a:cubicBezTo>
                  <a:lnTo>
                    <a:pt x="134" y="65"/>
                  </a:lnTo>
                  <a:cubicBezTo>
                    <a:pt x="134" y="22"/>
                    <a:pt x="100" y="0"/>
                    <a:pt x="6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8"/>
            <p:cNvSpPr/>
            <p:nvPr/>
          </p:nvSpPr>
          <p:spPr>
            <a:xfrm>
              <a:off x="5239500" y="654075"/>
              <a:ext cx="3250" cy="13025"/>
            </a:xfrm>
            <a:custGeom>
              <a:avLst/>
              <a:gdLst/>
              <a:ahLst/>
              <a:cxnLst/>
              <a:rect l="l" t="t" r="r" b="b"/>
              <a:pathLst>
                <a:path w="130" h="521" extrusionOk="0">
                  <a:moveTo>
                    <a:pt x="65" y="0"/>
                  </a:moveTo>
                  <a:cubicBezTo>
                    <a:pt x="33" y="0"/>
                    <a:pt x="0" y="22"/>
                    <a:pt x="0" y="66"/>
                  </a:cubicBezTo>
                  <a:lnTo>
                    <a:pt x="0" y="457"/>
                  </a:lnTo>
                  <a:cubicBezTo>
                    <a:pt x="0" y="499"/>
                    <a:pt x="33" y="520"/>
                    <a:pt x="65" y="520"/>
                  </a:cubicBezTo>
                  <a:cubicBezTo>
                    <a:pt x="97" y="520"/>
                    <a:pt x="130" y="499"/>
                    <a:pt x="130" y="457"/>
                  </a:cubicBezTo>
                  <a:lnTo>
                    <a:pt x="130" y="66"/>
                  </a:lnTo>
                  <a:cubicBezTo>
                    <a:pt x="130" y="22"/>
                    <a:pt x="97" y="0"/>
                    <a:pt x="65"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8"/>
            <p:cNvSpPr/>
            <p:nvPr/>
          </p:nvSpPr>
          <p:spPr>
            <a:xfrm>
              <a:off x="5245400" y="654525"/>
              <a:ext cx="4125" cy="12100"/>
            </a:xfrm>
            <a:custGeom>
              <a:avLst/>
              <a:gdLst/>
              <a:ahLst/>
              <a:cxnLst/>
              <a:rect l="l" t="t" r="r" b="b"/>
              <a:pathLst>
                <a:path w="165" h="484" extrusionOk="0">
                  <a:moveTo>
                    <a:pt x="81" y="1"/>
                  </a:moveTo>
                  <a:cubicBezTo>
                    <a:pt x="56" y="1"/>
                    <a:pt x="32" y="15"/>
                    <a:pt x="27" y="48"/>
                  </a:cubicBezTo>
                  <a:cubicBezTo>
                    <a:pt x="7" y="174"/>
                    <a:pt x="0" y="293"/>
                    <a:pt x="4" y="419"/>
                  </a:cubicBezTo>
                  <a:cubicBezTo>
                    <a:pt x="5" y="462"/>
                    <a:pt x="40" y="483"/>
                    <a:pt x="73" y="483"/>
                  </a:cubicBezTo>
                  <a:cubicBezTo>
                    <a:pt x="106" y="483"/>
                    <a:pt x="138" y="462"/>
                    <a:pt x="136" y="419"/>
                  </a:cubicBezTo>
                  <a:cubicBezTo>
                    <a:pt x="133" y="307"/>
                    <a:pt x="136" y="197"/>
                    <a:pt x="156" y="84"/>
                  </a:cubicBezTo>
                  <a:cubicBezTo>
                    <a:pt x="164" y="34"/>
                    <a:pt x="120" y="1"/>
                    <a:pt x="8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8"/>
            <p:cNvSpPr/>
            <p:nvPr/>
          </p:nvSpPr>
          <p:spPr>
            <a:xfrm>
              <a:off x="5253250" y="643425"/>
              <a:ext cx="4075" cy="9250"/>
            </a:xfrm>
            <a:custGeom>
              <a:avLst/>
              <a:gdLst/>
              <a:ahLst/>
              <a:cxnLst/>
              <a:rect l="l" t="t" r="r" b="b"/>
              <a:pathLst>
                <a:path w="163" h="370" extrusionOk="0">
                  <a:moveTo>
                    <a:pt x="99" y="0"/>
                  </a:moveTo>
                  <a:cubicBezTo>
                    <a:pt x="66" y="0"/>
                    <a:pt x="30" y="21"/>
                    <a:pt x="25" y="63"/>
                  </a:cubicBezTo>
                  <a:cubicBezTo>
                    <a:pt x="18" y="145"/>
                    <a:pt x="12" y="225"/>
                    <a:pt x="5" y="305"/>
                  </a:cubicBezTo>
                  <a:cubicBezTo>
                    <a:pt x="0" y="348"/>
                    <a:pt x="30" y="369"/>
                    <a:pt x="63" y="369"/>
                  </a:cubicBezTo>
                  <a:cubicBezTo>
                    <a:pt x="96" y="369"/>
                    <a:pt x="131" y="347"/>
                    <a:pt x="135" y="305"/>
                  </a:cubicBezTo>
                  <a:cubicBezTo>
                    <a:pt x="145" y="225"/>
                    <a:pt x="151" y="145"/>
                    <a:pt x="158" y="63"/>
                  </a:cubicBezTo>
                  <a:cubicBezTo>
                    <a:pt x="163" y="21"/>
                    <a:pt x="132" y="0"/>
                    <a:pt x="9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8"/>
            <p:cNvSpPr/>
            <p:nvPr/>
          </p:nvSpPr>
          <p:spPr>
            <a:xfrm>
              <a:off x="5052625" y="727100"/>
              <a:ext cx="3375" cy="14350"/>
            </a:xfrm>
            <a:custGeom>
              <a:avLst/>
              <a:gdLst/>
              <a:ahLst/>
              <a:cxnLst/>
              <a:rect l="l" t="t" r="r" b="b"/>
              <a:pathLst>
                <a:path w="135" h="574" extrusionOk="0">
                  <a:moveTo>
                    <a:pt x="68" y="0"/>
                  </a:moveTo>
                  <a:cubicBezTo>
                    <a:pt x="34" y="0"/>
                    <a:pt x="1" y="21"/>
                    <a:pt x="1" y="62"/>
                  </a:cubicBezTo>
                  <a:lnTo>
                    <a:pt x="1" y="511"/>
                  </a:lnTo>
                  <a:cubicBezTo>
                    <a:pt x="1" y="553"/>
                    <a:pt x="34" y="574"/>
                    <a:pt x="68" y="574"/>
                  </a:cubicBezTo>
                  <a:cubicBezTo>
                    <a:pt x="101" y="574"/>
                    <a:pt x="134" y="553"/>
                    <a:pt x="134" y="511"/>
                  </a:cubicBezTo>
                  <a:lnTo>
                    <a:pt x="134" y="62"/>
                  </a:lnTo>
                  <a:cubicBezTo>
                    <a:pt x="134" y="21"/>
                    <a:pt x="101" y="0"/>
                    <a:pt x="6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8"/>
            <p:cNvSpPr/>
            <p:nvPr/>
          </p:nvSpPr>
          <p:spPr>
            <a:xfrm>
              <a:off x="5061025" y="729850"/>
              <a:ext cx="3250" cy="14400"/>
            </a:xfrm>
            <a:custGeom>
              <a:avLst/>
              <a:gdLst/>
              <a:ahLst/>
              <a:cxnLst/>
              <a:rect l="l" t="t" r="r" b="b"/>
              <a:pathLst>
                <a:path w="130" h="576" extrusionOk="0">
                  <a:moveTo>
                    <a:pt x="65" y="0"/>
                  </a:moveTo>
                  <a:cubicBezTo>
                    <a:pt x="33" y="0"/>
                    <a:pt x="1" y="22"/>
                    <a:pt x="1" y="66"/>
                  </a:cubicBezTo>
                  <a:lnTo>
                    <a:pt x="1" y="511"/>
                  </a:lnTo>
                  <a:cubicBezTo>
                    <a:pt x="1" y="554"/>
                    <a:pt x="33" y="575"/>
                    <a:pt x="65" y="575"/>
                  </a:cubicBezTo>
                  <a:cubicBezTo>
                    <a:pt x="98" y="575"/>
                    <a:pt x="130" y="554"/>
                    <a:pt x="130" y="511"/>
                  </a:cubicBezTo>
                  <a:lnTo>
                    <a:pt x="130" y="66"/>
                  </a:lnTo>
                  <a:cubicBezTo>
                    <a:pt x="130" y="22"/>
                    <a:pt x="98" y="0"/>
                    <a:pt x="65"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8"/>
            <p:cNvSpPr/>
            <p:nvPr/>
          </p:nvSpPr>
          <p:spPr>
            <a:xfrm>
              <a:off x="5069075" y="714975"/>
              <a:ext cx="3775" cy="16725"/>
            </a:xfrm>
            <a:custGeom>
              <a:avLst/>
              <a:gdLst/>
              <a:ahLst/>
              <a:cxnLst/>
              <a:rect l="l" t="t" r="r" b="b"/>
              <a:pathLst>
                <a:path w="151" h="669" extrusionOk="0">
                  <a:moveTo>
                    <a:pt x="65" y="1"/>
                  </a:moveTo>
                  <a:cubicBezTo>
                    <a:pt x="32" y="1"/>
                    <a:pt x="1" y="22"/>
                    <a:pt x="4" y="66"/>
                  </a:cubicBezTo>
                  <a:cubicBezTo>
                    <a:pt x="14" y="245"/>
                    <a:pt x="18" y="424"/>
                    <a:pt x="11" y="604"/>
                  </a:cubicBezTo>
                  <a:cubicBezTo>
                    <a:pt x="9" y="647"/>
                    <a:pt x="41" y="669"/>
                    <a:pt x="75" y="669"/>
                  </a:cubicBezTo>
                  <a:cubicBezTo>
                    <a:pt x="108" y="669"/>
                    <a:pt x="142" y="647"/>
                    <a:pt x="144" y="604"/>
                  </a:cubicBezTo>
                  <a:cubicBezTo>
                    <a:pt x="150" y="424"/>
                    <a:pt x="147" y="245"/>
                    <a:pt x="134" y="66"/>
                  </a:cubicBezTo>
                  <a:cubicBezTo>
                    <a:pt x="132" y="22"/>
                    <a:pt x="98" y="1"/>
                    <a:pt x="6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8"/>
            <p:cNvSpPr/>
            <p:nvPr/>
          </p:nvSpPr>
          <p:spPr>
            <a:xfrm>
              <a:off x="5020975" y="896250"/>
              <a:ext cx="3350" cy="22725"/>
            </a:xfrm>
            <a:custGeom>
              <a:avLst/>
              <a:gdLst/>
              <a:ahLst/>
              <a:cxnLst/>
              <a:rect l="l" t="t" r="r" b="b"/>
              <a:pathLst>
                <a:path w="134" h="909" extrusionOk="0">
                  <a:moveTo>
                    <a:pt x="67" y="0"/>
                  </a:moveTo>
                  <a:cubicBezTo>
                    <a:pt x="34" y="0"/>
                    <a:pt x="0" y="21"/>
                    <a:pt x="0" y="62"/>
                  </a:cubicBezTo>
                  <a:lnTo>
                    <a:pt x="0" y="844"/>
                  </a:lnTo>
                  <a:cubicBezTo>
                    <a:pt x="0" y="887"/>
                    <a:pt x="34" y="909"/>
                    <a:pt x="67" y="909"/>
                  </a:cubicBezTo>
                  <a:cubicBezTo>
                    <a:pt x="100" y="909"/>
                    <a:pt x="133" y="887"/>
                    <a:pt x="133" y="844"/>
                  </a:cubicBezTo>
                  <a:lnTo>
                    <a:pt x="133" y="62"/>
                  </a:lnTo>
                  <a:cubicBezTo>
                    <a:pt x="133" y="21"/>
                    <a:pt x="100" y="0"/>
                    <a:pt x="6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8"/>
            <p:cNvSpPr/>
            <p:nvPr/>
          </p:nvSpPr>
          <p:spPr>
            <a:xfrm>
              <a:off x="5028625" y="909250"/>
              <a:ext cx="4675" cy="15300"/>
            </a:xfrm>
            <a:custGeom>
              <a:avLst/>
              <a:gdLst/>
              <a:ahLst/>
              <a:cxnLst/>
              <a:rect l="l" t="t" r="r" b="b"/>
              <a:pathLst>
                <a:path w="187" h="612" extrusionOk="0">
                  <a:moveTo>
                    <a:pt x="82" y="0"/>
                  </a:moveTo>
                  <a:cubicBezTo>
                    <a:pt x="43" y="0"/>
                    <a:pt x="0" y="33"/>
                    <a:pt x="10" y="85"/>
                  </a:cubicBezTo>
                  <a:cubicBezTo>
                    <a:pt x="44" y="237"/>
                    <a:pt x="53" y="390"/>
                    <a:pt x="50" y="547"/>
                  </a:cubicBezTo>
                  <a:cubicBezTo>
                    <a:pt x="48" y="590"/>
                    <a:pt x="81" y="611"/>
                    <a:pt x="114" y="611"/>
                  </a:cubicBezTo>
                  <a:cubicBezTo>
                    <a:pt x="148" y="611"/>
                    <a:pt x="182" y="590"/>
                    <a:pt x="183" y="547"/>
                  </a:cubicBezTo>
                  <a:cubicBezTo>
                    <a:pt x="186" y="380"/>
                    <a:pt x="173" y="214"/>
                    <a:pt x="140" y="48"/>
                  </a:cubicBezTo>
                  <a:cubicBezTo>
                    <a:pt x="133" y="15"/>
                    <a:pt x="108" y="0"/>
                    <a:pt x="8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8"/>
            <p:cNvSpPr/>
            <p:nvPr/>
          </p:nvSpPr>
          <p:spPr>
            <a:xfrm>
              <a:off x="5041050" y="887875"/>
              <a:ext cx="3975" cy="15325"/>
            </a:xfrm>
            <a:custGeom>
              <a:avLst/>
              <a:gdLst/>
              <a:ahLst/>
              <a:cxnLst/>
              <a:rect l="l" t="t" r="r" b="b"/>
              <a:pathLst>
                <a:path w="159" h="613" extrusionOk="0">
                  <a:moveTo>
                    <a:pt x="64" y="0"/>
                  </a:moveTo>
                  <a:cubicBezTo>
                    <a:pt x="31" y="0"/>
                    <a:pt x="0" y="22"/>
                    <a:pt x="5" y="66"/>
                  </a:cubicBezTo>
                  <a:cubicBezTo>
                    <a:pt x="22" y="225"/>
                    <a:pt x="25" y="385"/>
                    <a:pt x="15" y="547"/>
                  </a:cubicBezTo>
                  <a:cubicBezTo>
                    <a:pt x="13" y="590"/>
                    <a:pt x="46" y="612"/>
                    <a:pt x="79" y="612"/>
                  </a:cubicBezTo>
                  <a:cubicBezTo>
                    <a:pt x="112" y="612"/>
                    <a:pt x="146" y="590"/>
                    <a:pt x="148" y="547"/>
                  </a:cubicBezTo>
                  <a:cubicBezTo>
                    <a:pt x="158" y="385"/>
                    <a:pt x="151" y="225"/>
                    <a:pt x="138" y="66"/>
                  </a:cubicBezTo>
                  <a:cubicBezTo>
                    <a:pt x="133" y="22"/>
                    <a:pt x="97" y="0"/>
                    <a:pt x="64"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8"/>
            <p:cNvSpPr/>
            <p:nvPr/>
          </p:nvSpPr>
          <p:spPr>
            <a:xfrm>
              <a:off x="5198550" y="879925"/>
              <a:ext cx="5300" cy="21875"/>
            </a:xfrm>
            <a:custGeom>
              <a:avLst/>
              <a:gdLst/>
              <a:ahLst/>
              <a:cxnLst/>
              <a:rect l="l" t="t" r="r" b="b"/>
              <a:pathLst>
                <a:path w="212" h="875" extrusionOk="0">
                  <a:moveTo>
                    <a:pt x="130" y="1"/>
                  </a:moveTo>
                  <a:cubicBezTo>
                    <a:pt x="104" y="1"/>
                    <a:pt x="79" y="15"/>
                    <a:pt x="69" y="48"/>
                  </a:cubicBezTo>
                  <a:cubicBezTo>
                    <a:pt x="6" y="307"/>
                    <a:pt x="0" y="563"/>
                    <a:pt x="46" y="826"/>
                  </a:cubicBezTo>
                  <a:cubicBezTo>
                    <a:pt x="53" y="860"/>
                    <a:pt x="77" y="875"/>
                    <a:pt x="103" y="875"/>
                  </a:cubicBezTo>
                  <a:cubicBezTo>
                    <a:pt x="142" y="875"/>
                    <a:pt x="184" y="842"/>
                    <a:pt x="176" y="792"/>
                  </a:cubicBezTo>
                  <a:cubicBezTo>
                    <a:pt x="132" y="553"/>
                    <a:pt x="140" y="317"/>
                    <a:pt x="199" y="81"/>
                  </a:cubicBezTo>
                  <a:cubicBezTo>
                    <a:pt x="211" y="33"/>
                    <a:pt x="170" y="1"/>
                    <a:pt x="13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8"/>
            <p:cNvSpPr/>
            <p:nvPr/>
          </p:nvSpPr>
          <p:spPr>
            <a:xfrm>
              <a:off x="5207825" y="885075"/>
              <a:ext cx="3350" cy="13925"/>
            </a:xfrm>
            <a:custGeom>
              <a:avLst/>
              <a:gdLst/>
              <a:ahLst/>
              <a:cxnLst/>
              <a:rect l="l" t="t" r="r" b="b"/>
              <a:pathLst>
                <a:path w="134" h="557" extrusionOk="0">
                  <a:moveTo>
                    <a:pt x="66" y="1"/>
                  </a:moveTo>
                  <a:cubicBezTo>
                    <a:pt x="33" y="1"/>
                    <a:pt x="1" y="22"/>
                    <a:pt x="1" y="64"/>
                  </a:cubicBezTo>
                  <a:lnTo>
                    <a:pt x="1" y="494"/>
                  </a:lnTo>
                  <a:cubicBezTo>
                    <a:pt x="1" y="535"/>
                    <a:pt x="35" y="557"/>
                    <a:pt x="68" y="557"/>
                  </a:cubicBezTo>
                  <a:cubicBezTo>
                    <a:pt x="101" y="557"/>
                    <a:pt x="134" y="536"/>
                    <a:pt x="134" y="494"/>
                  </a:cubicBezTo>
                  <a:lnTo>
                    <a:pt x="134" y="64"/>
                  </a:lnTo>
                  <a:cubicBezTo>
                    <a:pt x="134" y="23"/>
                    <a:pt x="100" y="1"/>
                    <a:pt x="6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8"/>
            <p:cNvSpPr/>
            <p:nvPr/>
          </p:nvSpPr>
          <p:spPr>
            <a:xfrm>
              <a:off x="5253375" y="964575"/>
              <a:ext cx="3325" cy="15750"/>
            </a:xfrm>
            <a:custGeom>
              <a:avLst/>
              <a:gdLst/>
              <a:ahLst/>
              <a:cxnLst/>
              <a:rect l="l" t="t" r="r" b="b"/>
              <a:pathLst>
                <a:path w="133" h="630" extrusionOk="0">
                  <a:moveTo>
                    <a:pt x="67" y="0"/>
                  </a:moveTo>
                  <a:cubicBezTo>
                    <a:pt x="34" y="0"/>
                    <a:pt x="0" y="22"/>
                    <a:pt x="0" y="65"/>
                  </a:cubicBezTo>
                  <a:lnTo>
                    <a:pt x="0" y="567"/>
                  </a:lnTo>
                  <a:cubicBezTo>
                    <a:pt x="0" y="608"/>
                    <a:pt x="34" y="629"/>
                    <a:pt x="67" y="629"/>
                  </a:cubicBezTo>
                  <a:cubicBezTo>
                    <a:pt x="100" y="629"/>
                    <a:pt x="133" y="608"/>
                    <a:pt x="133" y="567"/>
                  </a:cubicBezTo>
                  <a:lnTo>
                    <a:pt x="133" y="65"/>
                  </a:lnTo>
                  <a:cubicBezTo>
                    <a:pt x="133" y="22"/>
                    <a:pt x="100" y="0"/>
                    <a:pt x="6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8"/>
            <p:cNvSpPr/>
            <p:nvPr/>
          </p:nvSpPr>
          <p:spPr>
            <a:xfrm>
              <a:off x="5260675" y="965450"/>
              <a:ext cx="4125" cy="13500"/>
            </a:xfrm>
            <a:custGeom>
              <a:avLst/>
              <a:gdLst/>
              <a:ahLst/>
              <a:cxnLst/>
              <a:rect l="l" t="t" r="r" b="b"/>
              <a:pathLst>
                <a:path w="165" h="540" extrusionOk="0">
                  <a:moveTo>
                    <a:pt x="84" y="0"/>
                  </a:moveTo>
                  <a:cubicBezTo>
                    <a:pt x="58" y="0"/>
                    <a:pt x="35" y="15"/>
                    <a:pt x="31" y="50"/>
                  </a:cubicBezTo>
                  <a:cubicBezTo>
                    <a:pt x="11" y="190"/>
                    <a:pt x="0" y="333"/>
                    <a:pt x="8" y="475"/>
                  </a:cubicBezTo>
                  <a:cubicBezTo>
                    <a:pt x="9" y="518"/>
                    <a:pt x="43" y="540"/>
                    <a:pt x="76" y="540"/>
                  </a:cubicBezTo>
                  <a:cubicBezTo>
                    <a:pt x="109" y="540"/>
                    <a:pt x="142" y="518"/>
                    <a:pt x="140" y="475"/>
                  </a:cubicBezTo>
                  <a:cubicBezTo>
                    <a:pt x="134" y="345"/>
                    <a:pt x="140" y="213"/>
                    <a:pt x="157" y="83"/>
                  </a:cubicBezTo>
                  <a:cubicBezTo>
                    <a:pt x="165" y="33"/>
                    <a:pt x="122" y="0"/>
                    <a:pt x="84"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8"/>
            <p:cNvSpPr/>
            <p:nvPr/>
          </p:nvSpPr>
          <p:spPr>
            <a:xfrm>
              <a:off x="5265550" y="937625"/>
              <a:ext cx="3875" cy="12500"/>
            </a:xfrm>
            <a:custGeom>
              <a:avLst/>
              <a:gdLst/>
              <a:ahLst/>
              <a:cxnLst/>
              <a:rect l="l" t="t" r="r" b="b"/>
              <a:pathLst>
                <a:path w="155" h="500" extrusionOk="0">
                  <a:moveTo>
                    <a:pt x="64" y="0"/>
                  </a:moveTo>
                  <a:cubicBezTo>
                    <a:pt x="31" y="0"/>
                    <a:pt x="0" y="21"/>
                    <a:pt x="5" y="63"/>
                  </a:cubicBezTo>
                  <a:cubicBezTo>
                    <a:pt x="18" y="186"/>
                    <a:pt x="22" y="312"/>
                    <a:pt x="15" y="435"/>
                  </a:cubicBezTo>
                  <a:cubicBezTo>
                    <a:pt x="12" y="478"/>
                    <a:pt x="43" y="500"/>
                    <a:pt x="76" y="500"/>
                  </a:cubicBezTo>
                  <a:cubicBezTo>
                    <a:pt x="109" y="500"/>
                    <a:pt x="144" y="478"/>
                    <a:pt x="148" y="435"/>
                  </a:cubicBezTo>
                  <a:cubicBezTo>
                    <a:pt x="155" y="312"/>
                    <a:pt x="152" y="186"/>
                    <a:pt x="138" y="63"/>
                  </a:cubicBezTo>
                  <a:cubicBezTo>
                    <a:pt x="133" y="21"/>
                    <a:pt x="97" y="0"/>
                    <a:pt x="64"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8"/>
            <p:cNvSpPr/>
            <p:nvPr/>
          </p:nvSpPr>
          <p:spPr>
            <a:xfrm>
              <a:off x="5169025" y="673975"/>
              <a:ext cx="26775" cy="26775"/>
            </a:xfrm>
            <a:custGeom>
              <a:avLst/>
              <a:gdLst/>
              <a:ahLst/>
              <a:cxnLst/>
              <a:rect l="l" t="t" r="r" b="b"/>
              <a:pathLst>
                <a:path w="1071" h="1071" extrusionOk="0">
                  <a:moveTo>
                    <a:pt x="536" y="0"/>
                  </a:moveTo>
                  <a:cubicBezTo>
                    <a:pt x="240" y="0"/>
                    <a:pt x="1" y="240"/>
                    <a:pt x="1" y="535"/>
                  </a:cubicBezTo>
                  <a:cubicBezTo>
                    <a:pt x="1" y="831"/>
                    <a:pt x="240" y="1071"/>
                    <a:pt x="536" y="1071"/>
                  </a:cubicBezTo>
                  <a:cubicBezTo>
                    <a:pt x="832" y="1071"/>
                    <a:pt x="1071" y="831"/>
                    <a:pt x="1071" y="535"/>
                  </a:cubicBezTo>
                  <a:cubicBezTo>
                    <a:pt x="1071" y="240"/>
                    <a:pt x="832"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8"/>
            <p:cNvSpPr/>
            <p:nvPr/>
          </p:nvSpPr>
          <p:spPr>
            <a:xfrm>
              <a:off x="5202425" y="745250"/>
              <a:ext cx="26775" cy="26700"/>
            </a:xfrm>
            <a:custGeom>
              <a:avLst/>
              <a:gdLst/>
              <a:ahLst/>
              <a:cxnLst/>
              <a:rect l="l" t="t" r="r" b="b"/>
              <a:pathLst>
                <a:path w="1071" h="1068" extrusionOk="0">
                  <a:moveTo>
                    <a:pt x="536" y="1"/>
                  </a:moveTo>
                  <a:cubicBezTo>
                    <a:pt x="240" y="1"/>
                    <a:pt x="1" y="240"/>
                    <a:pt x="1" y="536"/>
                  </a:cubicBezTo>
                  <a:cubicBezTo>
                    <a:pt x="1" y="829"/>
                    <a:pt x="240" y="1068"/>
                    <a:pt x="536" y="1068"/>
                  </a:cubicBezTo>
                  <a:cubicBezTo>
                    <a:pt x="832" y="1068"/>
                    <a:pt x="1071" y="829"/>
                    <a:pt x="1071" y="536"/>
                  </a:cubicBezTo>
                  <a:cubicBezTo>
                    <a:pt x="1071" y="240"/>
                    <a:pt x="832"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8"/>
            <p:cNvSpPr/>
            <p:nvPr/>
          </p:nvSpPr>
          <p:spPr>
            <a:xfrm>
              <a:off x="5194450" y="823950"/>
              <a:ext cx="26775" cy="26775"/>
            </a:xfrm>
            <a:custGeom>
              <a:avLst/>
              <a:gdLst/>
              <a:ahLst/>
              <a:cxnLst/>
              <a:rect l="l" t="t" r="r" b="b"/>
              <a:pathLst>
                <a:path w="1071" h="1071" extrusionOk="0">
                  <a:moveTo>
                    <a:pt x="536" y="0"/>
                  </a:moveTo>
                  <a:cubicBezTo>
                    <a:pt x="240" y="0"/>
                    <a:pt x="1" y="239"/>
                    <a:pt x="1" y="535"/>
                  </a:cubicBezTo>
                  <a:cubicBezTo>
                    <a:pt x="1" y="831"/>
                    <a:pt x="240" y="1071"/>
                    <a:pt x="536" y="1071"/>
                  </a:cubicBezTo>
                  <a:cubicBezTo>
                    <a:pt x="832" y="1071"/>
                    <a:pt x="1071" y="831"/>
                    <a:pt x="1071" y="535"/>
                  </a:cubicBezTo>
                  <a:cubicBezTo>
                    <a:pt x="1071" y="239"/>
                    <a:pt x="832"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8"/>
            <p:cNvSpPr/>
            <p:nvPr/>
          </p:nvSpPr>
          <p:spPr>
            <a:xfrm>
              <a:off x="5074075" y="490850"/>
              <a:ext cx="18550" cy="18550"/>
            </a:xfrm>
            <a:custGeom>
              <a:avLst/>
              <a:gdLst/>
              <a:ahLst/>
              <a:cxnLst/>
              <a:rect l="l" t="t" r="r" b="b"/>
              <a:pathLst>
                <a:path w="742" h="742" extrusionOk="0">
                  <a:moveTo>
                    <a:pt x="373" y="1"/>
                  </a:moveTo>
                  <a:cubicBezTo>
                    <a:pt x="166" y="1"/>
                    <a:pt x="0" y="167"/>
                    <a:pt x="0" y="373"/>
                  </a:cubicBezTo>
                  <a:cubicBezTo>
                    <a:pt x="0" y="576"/>
                    <a:pt x="166" y="742"/>
                    <a:pt x="373" y="742"/>
                  </a:cubicBezTo>
                  <a:cubicBezTo>
                    <a:pt x="579" y="742"/>
                    <a:pt x="741" y="576"/>
                    <a:pt x="741" y="373"/>
                  </a:cubicBezTo>
                  <a:cubicBezTo>
                    <a:pt x="741" y="167"/>
                    <a:pt x="579" y="1"/>
                    <a:pt x="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8"/>
            <p:cNvSpPr/>
            <p:nvPr/>
          </p:nvSpPr>
          <p:spPr>
            <a:xfrm>
              <a:off x="5221875" y="467925"/>
              <a:ext cx="18575" cy="18550"/>
            </a:xfrm>
            <a:custGeom>
              <a:avLst/>
              <a:gdLst/>
              <a:ahLst/>
              <a:cxnLst/>
              <a:rect l="l" t="t" r="r" b="b"/>
              <a:pathLst>
                <a:path w="743" h="742" extrusionOk="0">
                  <a:moveTo>
                    <a:pt x="373" y="1"/>
                  </a:moveTo>
                  <a:cubicBezTo>
                    <a:pt x="167" y="1"/>
                    <a:pt x="0" y="166"/>
                    <a:pt x="0" y="373"/>
                  </a:cubicBezTo>
                  <a:cubicBezTo>
                    <a:pt x="0" y="576"/>
                    <a:pt x="167" y="741"/>
                    <a:pt x="373" y="741"/>
                  </a:cubicBezTo>
                  <a:cubicBezTo>
                    <a:pt x="575" y="741"/>
                    <a:pt x="742" y="576"/>
                    <a:pt x="742" y="373"/>
                  </a:cubicBezTo>
                  <a:cubicBezTo>
                    <a:pt x="742" y="166"/>
                    <a:pt x="575" y="1"/>
                    <a:pt x="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8"/>
            <p:cNvSpPr/>
            <p:nvPr/>
          </p:nvSpPr>
          <p:spPr>
            <a:xfrm>
              <a:off x="5056950" y="436550"/>
              <a:ext cx="34600" cy="20925"/>
            </a:xfrm>
            <a:custGeom>
              <a:avLst/>
              <a:gdLst/>
              <a:ahLst/>
              <a:cxnLst/>
              <a:rect l="l" t="t" r="r" b="b"/>
              <a:pathLst>
                <a:path w="1384" h="837" extrusionOk="0">
                  <a:moveTo>
                    <a:pt x="882" y="0"/>
                  </a:moveTo>
                  <a:cubicBezTo>
                    <a:pt x="524" y="0"/>
                    <a:pt x="93" y="250"/>
                    <a:pt x="14" y="588"/>
                  </a:cubicBezTo>
                  <a:cubicBezTo>
                    <a:pt x="7" y="621"/>
                    <a:pt x="1" y="657"/>
                    <a:pt x="11" y="691"/>
                  </a:cubicBezTo>
                  <a:cubicBezTo>
                    <a:pt x="24" y="734"/>
                    <a:pt x="61" y="771"/>
                    <a:pt x="101" y="794"/>
                  </a:cubicBezTo>
                  <a:cubicBezTo>
                    <a:pt x="155" y="825"/>
                    <a:pt x="215" y="837"/>
                    <a:pt x="277" y="837"/>
                  </a:cubicBezTo>
                  <a:cubicBezTo>
                    <a:pt x="347" y="837"/>
                    <a:pt x="419" y="821"/>
                    <a:pt x="486" y="800"/>
                  </a:cubicBezTo>
                  <a:cubicBezTo>
                    <a:pt x="612" y="760"/>
                    <a:pt x="735" y="700"/>
                    <a:pt x="865" y="680"/>
                  </a:cubicBezTo>
                  <a:cubicBezTo>
                    <a:pt x="1098" y="648"/>
                    <a:pt x="1383" y="674"/>
                    <a:pt x="1350" y="352"/>
                  </a:cubicBezTo>
                  <a:cubicBezTo>
                    <a:pt x="1333" y="169"/>
                    <a:pt x="1201" y="56"/>
                    <a:pt x="1031" y="16"/>
                  </a:cubicBezTo>
                  <a:cubicBezTo>
                    <a:pt x="984" y="5"/>
                    <a:pt x="934" y="0"/>
                    <a:pt x="88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8"/>
            <p:cNvSpPr/>
            <p:nvPr/>
          </p:nvSpPr>
          <p:spPr>
            <a:xfrm>
              <a:off x="5204775" y="411850"/>
              <a:ext cx="31575" cy="17975"/>
            </a:xfrm>
            <a:custGeom>
              <a:avLst/>
              <a:gdLst/>
              <a:ahLst/>
              <a:cxnLst/>
              <a:rect l="l" t="t" r="r" b="b"/>
              <a:pathLst>
                <a:path w="1263" h="719" extrusionOk="0">
                  <a:moveTo>
                    <a:pt x="391" y="1"/>
                  </a:moveTo>
                  <a:cubicBezTo>
                    <a:pt x="175" y="1"/>
                    <a:pt x="1" y="100"/>
                    <a:pt x="6" y="369"/>
                  </a:cubicBezTo>
                  <a:cubicBezTo>
                    <a:pt x="6" y="479"/>
                    <a:pt x="113" y="565"/>
                    <a:pt x="219" y="595"/>
                  </a:cubicBezTo>
                  <a:cubicBezTo>
                    <a:pt x="325" y="625"/>
                    <a:pt x="442" y="615"/>
                    <a:pt x="552" y="632"/>
                  </a:cubicBezTo>
                  <a:cubicBezTo>
                    <a:pt x="701" y="655"/>
                    <a:pt x="844" y="718"/>
                    <a:pt x="997" y="718"/>
                  </a:cubicBezTo>
                  <a:cubicBezTo>
                    <a:pt x="1243" y="714"/>
                    <a:pt x="1263" y="539"/>
                    <a:pt x="1143" y="349"/>
                  </a:cubicBezTo>
                  <a:cubicBezTo>
                    <a:pt x="1026" y="170"/>
                    <a:pt x="673" y="1"/>
                    <a:pt x="39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8"/>
            <p:cNvSpPr/>
            <p:nvPr/>
          </p:nvSpPr>
          <p:spPr>
            <a:xfrm>
              <a:off x="5081125" y="468175"/>
              <a:ext cx="10925" cy="18050"/>
            </a:xfrm>
            <a:custGeom>
              <a:avLst/>
              <a:gdLst/>
              <a:ahLst/>
              <a:cxnLst/>
              <a:rect l="l" t="t" r="r" b="b"/>
              <a:pathLst>
                <a:path w="437" h="722" extrusionOk="0">
                  <a:moveTo>
                    <a:pt x="223" y="1"/>
                  </a:moveTo>
                  <a:cubicBezTo>
                    <a:pt x="104" y="1"/>
                    <a:pt x="4" y="160"/>
                    <a:pt x="1" y="360"/>
                  </a:cubicBezTo>
                  <a:cubicBezTo>
                    <a:pt x="1" y="559"/>
                    <a:pt x="94" y="722"/>
                    <a:pt x="214" y="722"/>
                  </a:cubicBezTo>
                  <a:cubicBezTo>
                    <a:pt x="215" y="722"/>
                    <a:pt x="216" y="722"/>
                    <a:pt x="217" y="722"/>
                  </a:cubicBezTo>
                  <a:cubicBezTo>
                    <a:pt x="332" y="722"/>
                    <a:pt x="430" y="561"/>
                    <a:pt x="433" y="366"/>
                  </a:cubicBezTo>
                  <a:cubicBezTo>
                    <a:pt x="436" y="167"/>
                    <a:pt x="340" y="4"/>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8"/>
            <p:cNvSpPr/>
            <p:nvPr/>
          </p:nvSpPr>
          <p:spPr>
            <a:xfrm>
              <a:off x="5214575" y="448475"/>
              <a:ext cx="10900" cy="17975"/>
            </a:xfrm>
            <a:custGeom>
              <a:avLst/>
              <a:gdLst/>
              <a:ahLst/>
              <a:cxnLst/>
              <a:rect l="l" t="t" r="r" b="b"/>
              <a:pathLst>
                <a:path w="436" h="719" extrusionOk="0">
                  <a:moveTo>
                    <a:pt x="219" y="1"/>
                  </a:moveTo>
                  <a:cubicBezTo>
                    <a:pt x="101" y="1"/>
                    <a:pt x="7" y="159"/>
                    <a:pt x="4" y="357"/>
                  </a:cubicBezTo>
                  <a:cubicBezTo>
                    <a:pt x="0" y="556"/>
                    <a:pt x="93" y="719"/>
                    <a:pt x="212" y="719"/>
                  </a:cubicBezTo>
                  <a:cubicBezTo>
                    <a:pt x="214" y="719"/>
                    <a:pt x="215" y="719"/>
                    <a:pt x="216" y="719"/>
                  </a:cubicBezTo>
                  <a:cubicBezTo>
                    <a:pt x="334" y="719"/>
                    <a:pt x="429" y="560"/>
                    <a:pt x="432" y="363"/>
                  </a:cubicBezTo>
                  <a:cubicBezTo>
                    <a:pt x="436" y="164"/>
                    <a:pt x="342" y="1"/>
                    <a:pt x="223" y="1"/>
                  </a:cubicBezTo>
                  <a:cubicBezTo>
                    <a:pt x="222" y="1"/>
                    <a:pt x="220"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8"/>
            <p:cNvSpPr/>
            <p:nvPr/>
          </p:nvSpPr>
          <p:spPr>
            <a:xfrm>
              <a:off x="5090675" y="501425"/>
              <a:ext cx="62775" cy="39750"/>
            </a:xfrm>
            <a:custGeom>
              <a:avLst/>
              <a:gdLst/>
              <a:ahLst/>
              <a:cxnLst/>
              <a:rect l="l" t="t" r="r" b="b"/>
              <a:pathLst>
                <a:path w="2511" h="1590" extrusionOk="0">
                  <a:moveTo>
                    <a:pt x="477" y="0"/>
                  </a:moveTo>
                  <a:cubicBezTo>
                    <a:pt x="405" y="0"/>
                    <a:pt x="326" y="31"/>
                    <a:pt x="237" y="110"/>
                  </a:cubicBezTo>
                  <a:cubicBezTo>
                    <a:pt x="1" y="319"/>
                    <a:pt x="200" y="924"/>
                    <a:pt x="659" y="1293"/>
                  </a:cubicBezTo>
                  <a:cubicBezTo>
                    <a:pt x="876" y="1469"/>
                    <a:pt x="1152" y="1590"/>
                    <a:pt x="1467" y="1590"/>
                  </a:cubicBezTo>
                  <a:cubicBezTo>
                    <a:pt x="1562" y="1590"/>
                    <a:pt x="1661" y="1579"/>
                    <a:pt x="1763" y="1555"/>
                  </a:cubicBezTo>
                  <a:cubicBezTo>
                    <a:pt x="1826" y="1542"/>
                    <a:pt x="1892" y="1518"/>
                    <a:pt x="1955" y="1489"/>
                  </a:cubicBezTo>
                  <a:cubicBezTo>
                    <a:pt x="2237" y="1366"/>
                    <a:pt x="2510" y="1127"/>
                    <a:pt x="2484" y="808"/>
                  </a:cubicBezTo>
                  <a:cubicBezTo>
                    <a:pt x="2458" y="542"/>
                    <a:pt x="2245" y="354"/>
                    <a:pt x="1998" y="354"/>
                  </a:cubicBezTo>
                  <a:cubicBezTo>
                    <a:pt x="1951" y="354"/>
                    <a:pt x="1903" y="361"/>
                    <a:pt x="1855" y="375"/>
                  </a:cubicBezTo>
                  <a:cubicBezTo>
                    <a:pt x="1689" y="423"/>
                    <a:pt x="1510" y="493"/>
                    <a:pt x="1334" y="493"/>
                  </a:cubicBezTo>
                  <a:cubicBezTo>
                    <a:pt x="1268" y="493"/>
                    <a:pt x="1202" y="483"/>
                    <a:pt x="1137" y="458"/>
                  </a:cubicBezTo>
                  <a:cubicBezTo>
                    <a:pt x="1074" y="438"/>
                    <a:pt x="1015" y="392"/>
                    <a:pt x="955" y="339"/>
                  </a:cubicBezTo>
                  <a:cubicBezTo>
                    <a:pt x="800" y="198"/>
                    <a:pt x="659"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8"/>
            <p:cNvSpPr/>
            <p:nvPr/>
          </p:nvSpPr>
          <p:spPr>
            <a:xfrm>
              <a:off x="5107125" y="530875"/>
              <a:ext cx="32425" cy="10300"/>
            </a:xfrm>
            <a:custGeom>
              <a:avLst/>
              <a:gdLst/>
              <a:ahLst/>
              <a:cxnLst/>
              <a:rect l="l" t="t" r="r" b="b"/>
              <a:pathLst>
                <a:path w="1297" h="412" extrusionOk="0">
                  <a:moveTo>
                    <a:pt x="566" y="1"/>
                  </a:moveTo>
                  <a:cubicBezTo>
                    <a:pt x="308" y="1"/>
                    <a:pt x="85" y="80"/>
                    <a:pt x="1" y="115"/>
                  </a:cubicBezTo>
                  <a:cubicBezTo>
                    <a:pt x="218" y="291"/>
                    <a:pt x="494" y="412"/>
                    <a:pt x="809" y="412"/>
                  </a:cubicBezTo>
                  <a:cubicBezTo>
                    <a:pt x="904" y="412"/>
                    <a:pt x="1003" y="401"/>
                    <a:pt x="1105" y="377"/>
                  </a:cubicBezTo>
                  <a:cubicBezTo>
                    <a:pt x="1168" y="364"/>
                    <a:pt x="1234" y="340"/>
                    <a:pt x="1297" y="311"/>
                  </a:cubicBezTo>
                  <a:cubicBezTo>
                    <a:pt x="1079" y="70"/>
                    <a:pt x="807" y="1"/>
                    <a:pt x="566"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8"/>
            <p:cNvSpPr/>
            <p:nvPr/>
          </p:nvSpPr>
          <p:spPr>
            <a:xfrm>
              <a:off x="5138050" y="472825"/>
              <a:ext cx="140350" cy="34775"/>
            </a:xfrm>
            <a:custGeom>
              <a:avLst/>
              <a:gdLst/>
              <a:ahLst/>
              <a:cxnLst/>
              <a:rect l="l" t="t" r="r" b="b"/>
              <a:pathLst>
                <a:path w="5614" h="1391" extrusionOk="0">
                  <a:moveTo>
                    <a:pt x="412" y="1"/>
                  </a:moveTo>
                  <a:cubicBezTo>
                    <a:pt x="412" y="1"/>
                    <a:pt x="123" y="190"/>
                    <a:pt x="50" y="519"/>
                  </a:cubicBezTo>
                  <a:cubicBezTo>
                    <a:pt x="0" y="748"/>
                    <a:pt x="50" y="1041"/>
                    <a:pt x="366" y="1390"/>
                  </a:cubicBezTo>
                  <a:cubicBezTo>
                    <a:pt x="366" y="1390"/>
                    <a:pt x="5088" y="573"/>
                    <a:pt x="5614" y="197"/>
                  </a:cubicBezTo>
                  <a:cubicBezTo>
                    <a:pt x="5597" y="197"/>
                    <a:pt x="5583" y="194"/>
                    <a:pt x="5567" y="194"/>
                  </a:cubicBezTo>
                  <a:lnTo>
                    <a:pt x="5563" y="194"/>
                  </a:lnTo>
                  <a:cubicBezTo>
                    <a:pt x="4447" y="100"/>
                    <a:pt x="412" y="1"/>
                    <a:pt x="4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8"/>
            <p:cNvSpPr/>
            <p:nvPr/>
          </p:nvSpPr>
          <p:spPr>
            <a:xfrm>
              <a:off x="5139300" y="472825"/>
              <a:ext cx="137850" cy="13000"/>
            </a:xfrm>
            <a:custGeom>
              <a:avLst/>
              <a:gdLst/>
              <a:ahLst/>
              <a:cxnLst/>
              <a:rect l="l" t="t" r="r" b="b"/>
              <a:pathLst>
                <a:path w="5514" h="520" extrusionOk="0">
                  <a:moveTo>
                    <a:pt x="362" y="1"/>
                  </a:moveTo>
                  <a:cubicBezTo>
                    <a:pt x="362" y="1"/>
                    <a:pt x="73" y="190"/>
                    <a:pt x="0" y="519"/>
                  </a:cubicBezTo>
                  <a:cubicBezTo>
                    <a:pt x="1001" y="463"/>
                    <a:pt x="4467" y="254"/>
                    <a:pt x="5513" y="194"/>
                  </a:cubicBezTo>
                  <a:cubicBezTo>
                    <a:pt x="5202" y="167"/>
                    <a:pt x="4659" y="140"/>
                    <a:pt x="4041" y="114"/>
                  </a:cubicBezTo>
                  <a:cubicBezTo>
                    <a:pt x="3809" y="107"/>
                    <a:pt x="3562" y="97"/>
                    <a:pt x="3314" y="87"/>
                  </a:cubicBezTo>
                  <a:cubicBezTo>
                    <a:pt x="1884" y="37"/>
                    <a:pt x="362" y="1"/>
                    <a:pt x="362" y="1"/>
                  </a:cubicBezTo>
                  <a:close/>
                </a:path>
              </a:pathLst>
            </a:custGeom>
            <a:solidFill>
              <a:srgbClr val="9D3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8"/>
            <p:cNvSpPr/>
            <p:nvPr/>
          </p:nvSpPr>
          <p:spPr>
            <a:xfrm>
              <a:off x="4966125" y="281600"/>
              <a:ext cx="234500" cy="105350"/>
            </a:xfrm>
            <a:custGeom>
              <a:avLst/>
              <a:gdLst/>
              <a:ahLst/>
              <a:cxnLst/>
              <a:rect l="l" t="t" r="r" b="b"/>
              <a:pathLst>
                <a:path w="9380" h="4214" extrusionOk="0">
                  <a:moveTo>
                    <a:pt x="4909" y="0"/>
                  </a:moveTo>
                  <a:cubicBezTo>
                    <a:pt x="4726" y="0"/>
                    <a:pt x="4540" y="12"/>
                    <a:pt x="4352" y="36"/>
                  </a:cubicBezTo>
                  <a:cubicBezTo>
                    <a:pt x="1666" y="378"/>
                    <a:pt x="1" y="3970"/>
                    <a:pt x="1" y="3970"/>
                  </a:cubicBezTo>
                  <a:cubicBezTo>
                    <a:pt x="1" y="3970"/>
                    <a:pt x="1377" y="4214"/>
                    <a:pt x="3110" y="4214"/>
                  </a:cubicBezTo>
                  <a:cubicBezTo>
                    <a:pt x="5330" y="4214"/>
                    <a:pt x="8137" y="3814"/>
                    <a:pt x="9380" y="1990"/>
                  </a:cubicBezTo>
                  <a:cubicBezTo>
                    <a:pt x="9380" y="1990"/>
                    <a:pt x="7355" y="0"/>
                    <a:pt x="49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8"/>
            <p:cNvSpPr/>
            <p:nvPr/>
          </p:nvSpPr>
          <p:spPr>
            <a:xfrm>
              <a:off x="4954175" y="325425"/>
              <a:ext cx="272050" cy="100450"/>
            </a:xfrm>
            <a:custGeom>
              <a:avLst/>
              <a:gdLst/>
              <a:ahLst/>
              <a:cxnLst/>
              <a:rect l="l" t="t" r="r" b="b"/>
              <a:pathLst>
                <a:path w="10882" h="4018" extrusionOk="0">
                  <a:moveTo>
                    <a:pt x="10032" y="0"/>
                  </a:moveTo>
                  <a:cubicBezTo>
                    <a:pt x="9861" y="0"/>
                    <a:pt x="9641" y="54"/>
                    <a:pt x="9379" y="144"/>
                  </a:cubicBezTo>
                  <a:cubicBezTo>
                    <a:pt x="9336" y="160"/>
                    <a:pt x="9292" y="174"/>
                    <a:pt x="9246" y="194"/>
                  </a:cubicBezTo>
                  <a:cubicBezTo>
                    <a:pt x="9027" y="274"/>
                    <a:pt x="8781" y="373"/>
                    <a:pt x="8515" y="487"/>
                  </a:cubicBezTo>
                  <a:cubicBezTo>
                    <a:pt x="8475" y="502"/>
                    <a:pt x="8435" y="519"/>
                    <a:pt x="8392" y="536"/>
                  </a:cubicBezTo>
                  <a:cubicBezTo>
                    <a:pt x="7964" y="719"/>
                    <a:pt x="7478" y="921"/>
                    <a:pt x="6956" y="1105"/>
                  </a:cubicBezTo>
                  <a:cubicBezTo>
                    <a:pt x="6913" y="1121"/>
                    <a:pt x="6867" y="1137"/>
                    <a:pt x="6824" y="1151"/>
                  </a:cubicBezTo>
                  <a:cubicBezTo>
                    <a:pt x="6471" y="1274"/>
                    <a:pt x="6106" y="1387"/>
                    <a:pt x="5723" y="1480"/>
                  </a:cubicBezTo>
                  <a:cubicBezTo>
                    <a:pt x="5680" y="1490"/>
                    <a:pt x="5634" y="1503"/>
                    <a:pt x="5591" y="1510"/>
                  </a:cubicBezTo>
                  <a:cubicBezTo>
                    <a:pt x="5241" y="1593"/>
                    <a:pt x="4882" y="1653"/>
                    <a:pt x="4517" y="1689"/>
                  </a:cubicBezTo>
                  <a:cubicBezTo>
                    <a:pt x="4474" y="1696"/>
                    <a:pt x="4427" y="1699"/>
                    <a:pt x="4381" y="1703"/>
                  </a:cubicBezTo>
                  <a:cubicBezTo>
                    <a:pt x="4351" y="1706"/>
                    <a:pt x="4321" y="1709"/>
                    <a:pt x="4295" y="1709"/>
                  </a:cubicBezTo>
                  <a:cubicBezTo>
                    <a:pt x="3925" y="1736"/>
                    <a:pt x="3580" y="1749"/>
                    <a:pt x="3264" y="1756"/>
                  </a:cubicBezTo>
                  <a:cubicBezTo>
                    <a:pt x="3218" y="1756"/>
                    <a:pt x="3171" y="1759"/>
                    <a:pt x="3125" y="1759"/>
                  </a:cubicBezTo>
                  <a:cubicBezTo>
                    <a:pt x="3037" y="1760"/>
                    <a:pt x="2952" y="1760"/>
                    <a:pt x="2868" y="1760"/>
                  </a:cubicBezTo>
                  <a:cubicBezTo>
                    <a:pt x="2651" y="1760"/>
                    <a:pt x="2446" y="1757"/>
                    <a:pt x="2254" y="1752"/>
                  </a:cubicBezTo>
                  <a:cubicBezTo>
                    <a:pt x="2210" y="1752"/>
                    <a:pt x="2167" y="1752"/>
                    <a:pt x="2121" y="1749"/>
                  </a:cubicBezTo>
                  <a:cubicBezTo>
                    <a:pt x="1774" y="1740"/>
                    <a:pt x="1475" y="1728"/>
                    <a:pt x="1222" y="1728"/>
                  </a:cubicBezTo>
                  <a:cubicBezTo>
                    <a:pt x="1174" y="1728"/>
                    <a:pt x="1129" y="1728"/>
                    <a:pt x="1084" y="1729"/>
                  </a:cubicBezTo>
                  <a:lnTo>
                    <a:pt x="951" y="1729"/>
                  </a:lnTo>
                  <a:cubicBezTo>
                    <a:pt x="492" y="1746"/>
                    <a:pt x="236" y="1829"/>
                    <a:pt x="167" y="2102"/>
                  </a:cubicBezTo>
                  <a:cubicBezTo>
                    <a:pt x="0" y="2769"/>
                    <a:pt x="483" y="3852"/>
                    <a:pt x="483" y="3852"/>
                  </a:cubicBezTo>
                  <a:cubicBezTo>
                    <a:pt x="483" y="3852"/>
                    <a:pt x="768" y="3899"/>
                    <a:pt x="1257" y="3943"/>
                  </a:cubicBezTo>
                  <a:cubicBezTo>
                    <a:pt x="1304" y="3946"/>
                    <a:pt x="1353" y="3952"/>
                    <a:pt x="1406" y="3956"/>
                  </a:cubicBezTo>
                  <a:cubicBezTo>
                    <a:pt x="1729" y="3982"/>
                    <a:pt x="2128" y="4006"/>
                    <a:pt x="2583" y="4012"/>
                  </a:cubicBezTo>
                  <a:cubicBezTo>
                    <a:pt x="2626" y="4016"/>
                    <a:pt x="2672" y="4016"/>
                    <a:pt x="2719" y="4016"/>
                  </a:cubicBezTo>
                  <a:cubicBezTo>
                    <a:pt x="2784" y="4017"/>
                    <a:pt x="2849" y="4017"/>
                    <a:pt x="2915" y="4017"/>
                  </a:cubicBezTo>
                  <a:cubicBezTo>
                    <a:pt x="3133" y="4017"/>
                    <a:pt x="3360" y="4013"/>
                    <a:pt x="3600" y="4002"/>
                  </a:cubicBezTo>
                  <a:cubicBezTo>
                    <a:pt x="3637" y="4002"/>
                    <a:pt x="3673" y="4002"/>
                    <a:pt x="3713" y="3999"/>
                  </a:cubicBezTo>
                  <a:cubicBezTo>
                    <a:pt x="4141" y="3982"/>
                    <a:pt x="4594" y="3949"/>
                    <a:pt x="5062" y="3892"/>
                  </a:cubicBezTo>
                  <a:cubicBezTo>
                    <a:pt x="5105" y="3889"/>
                    <a:pt x="5149" y="3883"/>
                    <a:pt x="5192" y="3880"/>
                  </a:cubicBezTo>
                  <a:cubicBezTo>
                    <a:pt x="5627" y="3823"/>
                    <a:pt x="6076" y="3750"/>
                    <a:pt x="6525" y="3650"/>
                  </a:cubicBezTo>
                  <a:cubicBezTo>
                    <a:pt x="6571" y="3640"/>
                    <a:pt x="6614" y="3633"/>
                    <a:pt x="6657" y="3624"/>
                  </a:cubicBezTo>
                  <a:cubicBezTo>
                    <a:pt x="7113" y="3517"/>
                    <a:pt x="7574" y="3391"/>
                    <a:pt x="8030" y="3231"/>
                  </a:cubicBezTo>
                  <a:cubicBezTo>
                    <a:pt x="8073" y="3218"/>
                    <a:pt x="8113" y="3202"/>
                    <a:pt x="8156" y="3188"/>
                  </a:cubicBezTo>
                  <a:cubicBezTo>
                    <a:pt x="8648" y="3009"/>
                    <a:pt x="9140" y="2792"/>
                    <a:pt x="9612" y="2536"/>
                  </a:cubicBezTo>
                  <a:cubicBezTo>
                    <a:pt x="9648" y="2516"/>
                    <a:pt x="9682" y="2496"/>
                    <a:pt x="9718" y="2477"/>
                  </a:cubicBezTo>
                  <a:cubicBezTo>
                    <a:pt x="10004" y="2317"/>
                    <a:pt x="10283" y="2142"/>
                    <a:pt x="10553" y="1942"/>
                  </a:cubicBezTo>
                  <a:cubicBezTo>
                    <a:pt x="10582" y="1925"/>
                    <a:pt x="10613" y="1902"/>
                    <a:pt x="10642" y="1878"/>
                  </a:cubicBezTo>
                  <a:cubicBezTo>
                    <a:pt x="10642" y="1878"/>
                    <a:pt x="10645" y="1869"/>
                    <a:pt x="10648" y="1849"/>
                  </a:cubicBezTo>
                  <a:cubicBezTo>
                    <a:pt x="10688" y="1633"/>
                    <a:pt x="10881" y="410"/>
                    <a:pt x="10274" y="54"/>
                  </a:cubicBezTo>
                  <a:cubicBezTo>
                    <a:pt x="10209" y="17"/>
                    <a:pt x="10128" y="0"/>
                    <a:pt x="100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8"/>
            <p:cNvSpPr/>
            <p:nvPr/>
          </p:nvSpPr>
          <p:spPr>
            <a:xfrm>
              <a:off x="4975950" y="368650"/>
              <a:ext cx="13400" cy="55700"/>
            </a:xfrm>
            <a:custGeom>
              <a:avLst/>
              <a:gdLst/>
              <a:ahLst/>
              <a:cxnLst/>
              <a:rect l="l" t="t" r="r" b="b"/>
              <a:pathLst>
                <a:path w="536" h="2228" extrusionOk="0">
                  <a:moveTo>
                    <a:pt x="80" y="0"/>
                  </a:moveTo>
                  <a:cubicBezTo>
                    <a:pt x="0" y="767"/>
                    <a:pt x="103" y="1519"/>
                    <a:pt x="386" y="2214"/>
                  </a:cubicBezTo>
                  <a:cubicBezTo>
                    <a:pt x="433" y="2217"/>
                    <a:pt x="482" y="2223"/>
                    <a:pt x="535" y="2227"/>
                  </a:cubicBezTo>
                  <a:cubicBezTo>
                    <a:pt x="240" y="1529"/>
                    <a:pt x="126" y="775"/>
                    <a:pt x="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8"/>
            <p:cNvSpPr/>
            <p:nvPr/>
          </p:nvSpPr>
          <p:spPr>
            <a:xfrm>
              <a:off x="5007200" y="369150"/>
              <a:ext cx="14975" cy="56675"/>
            </a:xfrm>
            <a:custGeom>
              <a:avLst/>
              <a:gdLst/>
              <a:ahLst/>
              <a:cxnLst/>
              <a:rect l="l" t="t" r="r" b="b"/>
              <a:pathLst>
                <a:path w="599" h="2267" extrusionOk="0">
                  <a:moveTo>
                    <a:pt x="0" y="0"/>
                  </a:moveTo>
                  <a:cubicBezTo>
                    <a:pt x="43" y="761"/>
                    <a:pt x="266" y="1522"/>
                    <a:pt x="462" y="2263"/>
                  </a:cubicBezTo>
                  <a:cubicBezTo>
                    <a:pt x="505" y="2267"/>
                    <a:pt x="551" y="2267"/>
                    <a:pt x="598" y="2267"/>
                  </a:cubicBezTo>
                  <a:cubicBezTo>
                    <a:pt x="402" y="1525"/>
                    <a:pt x="180" y="761"/>
                    <a:pt x="133" y="3"/>
                  </a:cubicBezTo>
                  <a:cubicBezTo>
                    <a:pt x="89" y="3"/>
                    <a:pt x="46" y="3"/>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8"/>
            <p:cNvSpPr/>
            <p:nvPr/>
          </p:nvSpPr>
          <p:spPr>
            <a:xfrm>
              <a:off x="5032275" y="369300"/>
              <a:ext cx="14750" cy="56200"/>
            </a:xfrm>
            <a:custGeom>
              <a:avLst/>
              <a:gdLst/>
              <a:ahLst/>
              <a:cxnLst/>
              <a:rect l="l" t="t" r="r" b="b"/>
              <a:pathLst>
                <a:path w="590" h="2248" extrusionOk="0">
                  <a:moveTo>
                    <a:pt x="140" y="1"/>
                  </a:moveTo>
                  <a:cubicBezTo>
                    <a:pt x="94" y="1"/>
                    <a:pt x="47" y="4"/>
                    <a:pt x="1" y="4"/>
                  </a:cubicBezTo>
                  <a:cubicBezTo>
                    <a:pt x="170" y="526"/>
                    <a:pt x="286" y="1057"/>
                    <a:pt x="390" y="1599"/>
                  </a:cubicBezTo>
                  <a:cubicBezTo>
                    <a:pt x="422" y="1778"/>
                    <a:pt x="439" y="2018"/>
                    <a:pt x="476" y="2247"/>
                  </a:cubicBezTo>
                  <a:cubicBezTo>
                    <a:pt x="513" y="2247"/>
                    <a:pt x="549" y="2247"/>
                    <a:pt x="589" y="2244"/>
                  </a:cubicBezTo>
                  <a:cubicBezTo>
                    <a:pt x="519" y="1892"/>
                    <a:pt x="502" y="1479"/>
                    <a:pt x="456" y="1234"/>
                  </a:cubicBezTo>
                  <a:cubicBezTo>
                    <a:pt x="370" y="815"/>
                    <a:pt x="270" y="403"/>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8"/>
            <p:cNvSpPr/>
            <p:nvPr/>
          </p:nvSpPr>
          <p:spPr>
            <a:xfrm>
              <a:off x="5063675" y="367650"/>
              <a:ext cx="20300" cy="55100"/>
            </a:xfrm>
            <a:custGeom>
              <a:avLst/>
              <a:gdLst/>
              <a:ahLst/>
              <a:cxnLst/>
              <a:rect l="l" t="t" r="r" b="b"/>
              <a:pathLst>
                <a:path w="812" h="2204" extrusionOk="0">
                  <a:moveTo>
                    <a:pt x="137" y="0"/>
                  </a:moveTo>
                  <a:cubicBezTo>
                    <a:pt x="94" y="7"/>
                    <a:pt x="47" y="10"/>
                    <a:pt x="1" y="14"/>
                  </a:cubicBezTo>
                  <a:cubicBezTo>
                    <a:pt x="183" y="453"/>
                    <a:pt x="343" y="894"/>
                    <a:pt x="463" y="1353"/>
                  </a:cubicBezTo>
                  <a:cubicBezTo>
                    <a:pt x="536" y="1639"/>
                    <a:pt x="593" y="1924"/>
                    <a:pt x="682" y="2203"/>
                  </a:cubicBezTo>
                  <a:cubicBezTo>
                    <a:pt x="725" y="2200"/>
                    <a:pt x="769" y="2194"/>
                    <a:pt x="812" y="2191"/>
                  </a:cubicBezTo>
                  <a:cubicBezTo>
                    <a:pt x="672" y="1778"/>
                    <a:pt x="602" y="1339"/>
                    <a:pt x="476" y="927"/>
                  </a:cubicBezTo>
                  <a:cubicBezTo>
                    <a:pt x="380" y="612"/>
                    <a:pt x="263" y="303"/>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8"/>
            <p:cNvSpPr/>
            <p:nvPr/>
          </p:nvSpPr>
          <p:spPr>
            <a:xfrm>
              <a:off x="5093925" y="362400"/>
              <a:ext cx="26700" cy="54275"/>
            </a:xfrm>
            <a:custGeom>
              <a:avLst/>
              <a:gdLst/>
              <a:ahLst/>
              <a:cxnLst/>
              <a:rect l="l" t="t" r="r" b="b"/>
              <a:pathLst>
                <a:path w="1068" h="2171" extrusionOk="0">
                  <a:moveTo>
                    <a:pt x="133" y="1"/>
                  </a:moveTo>
                  <a:cubicBezTo>
                    <a:pt x="90" y="11"/>
                    <a:pt x="44" y="24"/>
                    <a:pt x="1" y="31"/>
                  </a:cubicBezTo>
                  <a:cubicBezTo>
                    <a:pt x="356" y="729"/>
                    <a:pt x="668" y="1440"/>
                    <a:pt x="935" y="2171"/>
                  </a:cubicBezTo>
                  <a:cubicBezTo>
                    <a:pt x="981" y="2161"/>
                    <a:pt x="1024" y="2154"/>
                    <a:pt x="1067" y="2145"/>
                  </a:cubicBezTo>
                  <a:cubicBezTo>
                    <a:pt x="798" y="1410"/>
                    <a:pt x="489" y="698"/>
                    <a:pt x="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8"/>
            <p:cNvSpPr/>
            <p:nvPr/>
          </p:nvSpPr>
          <p:spPr>
            <a:xfrm>
              <a:off x="5124750" y="353025"/>
              <a:ext cx="33325" cy="53200"/>
            </a:xfrm>
            <a:custGeom>
              <a:avLst/>
              <a:gdLst/>
              <a:ahLst/>
              <a:cxnLst/>
              <a:rect l="l" t="t" r="r" b="b"/>
              <a:pathLst>
                <a:path w="1333" h="2128" extrusionOk="0">
                  <a:moveTo>
                    <a:pt x="133" y="1"/>
                  </a:moveTo>
                  <a:cubicBezTo>
                    <a:pt x="90" y="17"/>
                    <a:pt x="44" y="33"/>
                    <a:pt x="1" y="47"/>
                  </a:cubicBezTo>
                  <a:cubicBezTo>
                    <a:pt x="499" y="685"/>
                    <a:pt x="868" y="1392"/>
                    <a:pt x="1207" y="2127"/>
                  </a:cubicBezTo>
                  <a:cubicBezTo>
                    <a:pt x="1250" y="2114"/>
                    <a:pt x="1290" y="2098"/>
                    <a:pt x="1333" y="2084"/>
                  </a:cubicBezTo>
                  <a:cubicBezTo>
                    <a:pt x="994" y="1353"/>
                    <a:pt x="622" y="639"/>
                    <a:pt x="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8"/>
            <p:cNvSpPr/>
            <p:nvPr/>
          </p:nvSpPr>
          <p:spPr>
            <a:xfrm>
              <a:off x="5163950" y="337575"/>
              <a:ext cx="33200" cy="51275"/>
            </a:xfrm>
            <a:custGeom>
              <a:avLst/>
              <a:gdLst/>
              <a:ahLst/>
              <a:cxnLst/>
              <a:rect l="l" t="t" r="r" b="b"/>
              <a:pathLst>
                <a:path w="1328" h="2051" extrusionOk="0">
                  <a:moveTo>
                    <a:pt x="124" y="1"/>
                  </a:moveTo>
                  <a:cubicBezTo>
                    <a:pt x="84" y="16"/>
                    <a:pt x="44" y="33"/>
                    <a:pt x="1" y="50"/>
                  </a:cubicBezTo>
                  <a:cubicBezTo>
                    <a:pt x="208" y="363"/>
                    <a:pt x="410" y="674"/>
                    <a:pt x="602" y="998"/>
                  </a:cubicBezTo>
                  <a:cubicBezTo>
                    <a:pt x="792" y="1317"/>
                    <a:pt x="1058" y="1675"/>
                    <a:pt x="1221" y="2050"/>
                  </a:cubicBezTo>
                  <a:cubicBezTo>
                    <a:pt x="1257" y="2030"/>
                    <a:pt x="1291" y="2010"/>
                    <a:pt x="1327" y="1991"/>
                  </a:cubicBezTo>
                  <a:cubicBezTo>
                    <a:pt x="1221" y="1762"/>
                    <a:pt x="1075" y="1542"/>
                    <a:pt x="949" y="1326"/>
                  </a:cubicBezTo>
                  <a:cubicBezTo>
                    <a:pt x="689" y="874"/>
                    <a:pt x="413" y="435"/>
                    <a:pt x="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8"/>
            <p:cNvSpPr/>
            <p:nvPr/>
          </p:nvSpPr>
          <p:spPr>
            <a:xfrm>
              <a:off x="5185325" y="329000"/>
              <a:ext cx="35075" cy="45000"/>
            </a:xfrm>
            <a:custGeom>
              <a:avLst/>
              <a:gdLst/>
              <a:ahLst/>
              <a:cxnLst/>
              <a:rect l="l" t="t" r="r" b="b"/>
              <a:pathLst>
                <a:path w="1403" h="1800" extrusionOk="0">
                  <a:moveTo>
                    <a:pt x="133" y="1"/>
                  </a:moveTo>
                  <a:cubicBezTo>
                    <a:pt x="90" y="17"/>
                    <a:pt x="46" y="31"/>
                    <a:pt x="0" y="51"/>
                  </a:cubicBezTo>
                  <a:cubicBezTo>
                    <a:pt x="485" y="599"/>
                    <a:pt x="921" y="1181"/>
                    <a:pt x="1307" y="1799"/>
                  </a:cubicBezTo>
                  <a:cubicBezTo>
                    <a:pt x="1336" y="1782"/>
                    <a:pt x="1367" y="1759"/>
                    <a:pt x="1396" y="1735"/>
                  </a:cubicBezTo>
                  <a:cubicBezTo>
                    <a:pt x="1396" y="1735"/>
                    <a:pt x="1399" y="1726"/>
                    <a:pt x="1402" y="1706"/>
                  </a:cubicBezTo>
                  <a:cubicBezTo>
                    <a:pt x="1024" y="1104"/>
                    <a:pt x="602" y="536"/>
                    <a:pt x="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8"/>
            <p:cNvSpPr/>
            <p:nvPr/>
          </p:nvSpPr>
          <p:spPr>
            <a:xfrm>
              <a:off x="5011325" y="330675"/>
              <a:ext cx="9750" cy="15400"/>
            </a:xfrm>
            <a:custGeom>
              <a:avLst/>
              <a:gdLst/>
              <a:ahLst/>
              <a:cxnLst/>
              <a:rect l="l" t="t" r="r" b="b"/>
              <a:pathLst>
                <a:path w="390" h="616" extrusionOk="0">
                  <a:moveTo>
                    <a:pt x="297" y="1"/>
                  </a:moveTo>
                  <a:cubicBezTo>
                    <a:pt x="278" y="1"/>
                    <a:pt x="258" y="9"/>
                    <a:pt x="244" y="30"/>
                  </a:cubicBezTo>
                  <a:cubicBezTo>
                    <a:pt x="141" y="186"/>
                    <a:pt x="64" y="356"/>
                    <a:pt x="15" y="536"/>
                  </a:cubicBezTo>
                  <a:cubicBezTo>
                    <a:pt x="1" y="584"/>
                    <a:pt x="42" y="616"/>
                    <a:pt x="82" y="616"/>
                  </a:cubicBezTo>
                  <a:cubicBezTo>
                    <a:pt x="108" y="616"/>
                    <a:pt x="135" y="602"/>
                    <a:pt x="144" y="568"/>
                  </a:cubicBezTo>
                  <a:cubicBezTo>
                    <a:pt x="191" y="399"/>
                    <a:pt x="260" y="243"/>
                    <a:pt x="357" y="97"/>
                  </a:cubicBezTo>
                  <a:cubicBezTo>
                    <a:pt x="389" y="48"/>
                    <a:pt x="344" y="1"/>
                    <a:pt x="297"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8"/>
            <p:cNvSpPr/>
            <p:nvPr/>
          </p:nvSpPr>
          <p:spPr>
            <a:xfrm>
              <a:off x="5019950" y="336550"/>
              <a:ext cx="7525" cy="16625"/>
            </a:xfrm>
            <a:custGeom>
              <a:avLst/>
              <a:gdLst/>
              <a:ahLst/>
              <a:cxnLst/>
              <a:rect l="l" t="t" r="r" b="b"/>
              <a:pathLst>
                <a:path w="301" h="665" extrusionOk="0">
                  <a:moveTo>
                    <a:pt x="219" y="0"/>
                  </a:moveTo>
                  <a:cubicBezTo>
                    <a:pt x="193" y="0"/>
                    <a:pt x="166" y="14"/>
                    <a:pt x="155" y="45"/>
                  </a:cubicBezTo>
                  <a:cubicBezTo>
                    <a:pt x="92" y="221"/>
                    <a:pt x="45" y="400"/>
                    <a:pt x="9" y="583"/>
                  </a:cubicBezTo>
                  <a:cubicBezTo>
                    <a:pt x="1" y="632"/>
                    <a:pt x="42" y="664"/>
                    <a:pt x="80" y="664"/>
                  </a:cubicBezTo>
                  <a:cubicBezTo>
                    <a:pt x="106" y="664"/>
                    <a:pt x="131" y="650"/>
                    <a:pt x="138" y="616"/>
                  </a:cubicBezTo>
                  <a:cubicBezTo>
                    <a:pt x="171" y="433"/>
                    <a:pt x="221" y="254"/>
                    <a:pt x="285" y="81"/>
                  </a:cubicBezTo>
                  <a:cubicBezTo>
                    <a:pt x="301" y="33"/>
                    <a:pt x="260" y="0"/>
                    <a:pt x="219"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8"/>
            <p:cNvSpPr/>
            <p:nvPr/>
          </p:nvSpPr>
          <p:spPr>
            <a:xfrm>
              <a:off x="5052625" y="319900"/>
              <a:ext cx="3375" cy="11175"/>
            </a:xfrm>
            <a:custGeom>
              <a:avLst/>
              <a:gdLst/>
              <a:ahLst/>
              <a:cxnLst/>
              <a:rect l="l" t="t" r="r" b="b"/>
              <a:pathLst>
                <a:path w="135" h="447" extrusionOk="0">
                  <a:moveTo>
                    <a:pt x="68" y="1"/>
                  </a:moveTo>
                  <a:cubicBezTo>
                    <a:pt x="34" y="1"/>
                    <a:pt x="1" y="22"/>
                    <a:pt x="1" y="65"/>
                  </a:cubicBezTo>
                  <a:lnTo>
                    <a:pt x="1" y="381"/>
                  </a:lnTo>
                  <a:cubicBezTo>
                    <a:pt x="1" y="425"/>
                    <a:pt x="34" y="446"/>
                    <a:pt x="68" y="446"/>
                  </a:cubicBezTo>
                  <a:cubicBezTo>
                    <a:pt x="101" y="446"/>
                    <a:pt x="134" y="425"/>
                    <a:pt x="134" y="381"/>
                  </a:cubicBezTo>
                  <a:lnTo>
                    <a:pt x="134" y="65"/>
                  </a:lnTo>
                  <a:cubicBezTo>
                    <a:pt x="134" y="22"/>
                    <a:pt x="101" y="1"/>
                    <a:pt x="68"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8"/>
            <p:cNvSpPr/>
            <p:nvPr/>
          </p:nvSpPr>
          <p:spPr>
            <a:xfrm>
              <a:off x="5060950" y="320325"/>
              <a:ext cx="3325" cy="12325"/>
            </a:xfrm>
            <a:custGeom>
              <a:avLst/>
              <a:gdLst/>
              <a:ahLst/>
              <a:cxnLst/>
              <a:rect l="l" t="t" r="r" b="b"/>
              <a:pathLst>
                <a:path w="133" h="493" extrusionOk="0">
                  <a:moveTo>
                    <a:pt x="67" y="1"/>
                  </a:moveTo>
                  <a:cubicBezTo>
                    <a:pt x="34" y="1"/>
                    <a:pt x="1" y="22"/>
                    <a:pt x="1" y="65"/>
                  </a:cubicBezTo>
                  <a:lnTo>
                    <a:pt x="1" y="427"/>
                  </a:lnTo>
                  <a:cubicBezTo>
                    <a:pt x="1" y="471"/>
                    <a:pt x="34" y="492"/>
                    <a:pt x="67" y="492"/>
                  </a:cubicBezTo>
                  <a:cubicBezTo>
                    <a:pt x="100" y="492"/>
                    <a:pt x="133" y="471"/>
                    <a:pt x="133" y="427"/>
                  </a:cubicBezTo>
                  <a:lnTo>
                    <a:pt x="133" y="65"/>
                  </a:lnTo>
                  <a:cubicBezTo>
                    <a:pt x="133" y="22"/>
                    <a:pt x="100" y="1"/>
                    <a:pt x="67"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8"/>
            <p:cNvSpPr/>
            <p:nvPr/>
          </p:nvSpPr>
          <p:spPr>
            <a:xfrm>
              <a:off x="5065250" y="349550"/>
              <a:ext cx="4550" cy="7550"/>
            </a:xfrm>
            <a:custGeom>
              <a:avLst/>
              <a:gdLst/>
              <a:ahLst/>
              <a:cxnLst/>
              <a:rect l="l" t="t" r="r" b="b"/>
              <a:pathLst>
                <a:path w="182" h="302" extrusionOk="0">
                  <a:moveTo>
                    <a:pt x="67" y="1"/>
                  </a:moveTo>
                  <a:cubicBezTo>
                    <a:pt x="34" y="1"/>
                    <a:pt x="1" y="22"/>
                    <a:pt x="1" y="63"/>
                  </a:cubicBezTo>
                  <a:cubicBezTo>
                    <a:pt x="1" y="132"/>
                    <a:pt x="11" y="192"/>
                    <a:pt x="34" y="255"/>
                  </a:cubicBezTo>
                  <a:cubicBezTo>
                    <a:pt x="46" y="287"/>
                    <a:pt x="74" y="301"/>
                    <a:pt x="101" y="301"/>
                  </a:cubicBezTo>
                  <a:cubicBezTo>
                    <a:pt x="142" y="301"/>
                    <a:pt x="182" y="269"/>
                    <a:pt x="164" y="219"/>
                  </a:cubicBezTo>
                  <a:cubicBezTo>
                    <a:pt x="144" y="169"/>
                    <a:pt x="134" y="120"/>
                    <a:pt x="134" y="63"/>
                  </a:cubicBezTo>
                  <a:cubicBezTo>
                    <a:pt x="134" y="22"/>
                    <a:pt x="101" y="1"/>
                    <a:pt x="67"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8"/>
            <p:cNvSpPr/>
            <p:nvPr/>
          </p:nvSpPr>
          <p:spPr>
            <a:xfrm>
              <a:off x="5074700" y="345125"/>
              <a:ext cx="4775" cy="11225"/>
            </a:xfrm>
            <a:custGeom>
              <a:avLst/>
              <a:gdLst/>
              <a:ahLst/>
              <a:cxnLst/>
              <a:rect l="l" t="t" r="r" b="b"/>
              <a:pathLst>
                <a:path w="191" h="449" extrusionOk="0">
                  <a:moveTo>
                    <a:pt x="81" y="1"/>
                  </a:moveTo>
                  <a:cubicBezTo>
                    <a:pt x="43" y="1"/>
                    <a:pt x="1" y="34"/>
                    <a:pt x="9" y="84"/>
                  </a:cubicBezTo>
                  <a:cubicBezTo>
                    <a:pt x="22" y="190"/>
                    <a:pt x="38" y="297"/>
                    <a:pt x="55" y="400"/>
                  </a:cubicBezTo>
                  <a:cubicBezTo>
                    <a:pt x="61" y="434"/>
                    <a:pt x="84" y="449"/>
                    <a:pt x="110" y="449"/>
                  </a:cubicBezTo>
                  <a:cubicBezTo>
                    <a:pt x="148" y="449"/>
                    <a:pt x="191" y="416"/>
                    <a:pt x="184" y="366"/>
                  </a:cubicBezTo>
                  <a:cubicBezTo>
                    <a:pt x="168" y="260"/>
                    <a:pt x="152" y="153"/>
                    <a:pt x="135" y="50"/>
                  </a:cubicBezTo>
                  <a:cubicBezTo>
                    <a:pt x="129" y="16"/>
                    <a:pt x="106" y="1"/>
                    <a:pt x="81"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8"/>
            <p:cNvSpPr/>
            <p:nvPr/>
          </p:nvSpPr>
          <p:spPr>
            <a:xfrm>
              <a:off x="5115300" y="334375"/>
              <a:ext cx="13125" cy="8675"/>
            </a:xfrm>
            <a:custGeom>
              <a:avLst/>
              <a:gdLst/>
              <a:ahLst/>
              <a:cxnLst/>
              <a:rect l="l" t="t" r="r" b="b"/>
              <a:pathLst>
                <a:path w="525" h="347" extrusionOk="0">
                  <a:moveTo>
                    <a:pt x="98" y="1"/>
                  </a:moveTo>
                  <a:cubicBezTo>
                    <a:pt x="40" y="1"/>
                    <a:pt x="0" y="90"/>
                    <a:pt x="63" y="125"/>
                  </a:cubicBezTo>
                  <a:cubicBezTo>
                    <a:pt x="175" y="181"/>
                    <a:pt x="279" y="251"/>
                    <a:pt x="379" y="331"/>
                  </a:cubicBezTo>
                  <a:cubicBezTo>
                    <a:pt x="393" y="342"/>
                    <a:pt x="408" y="347"/>
                    <a:pt x="422" y="347"/>
                  </a:cubicBezTo>
                  <a:cubicBezTo>
                    <a:pt x="477" y="347"/>
                    <a:pt x="524" y="280"/>
                    <a:pt x="471" y="238"/>
                  </a:cubicBezTo>
                  <a:cubicBezTo>
                    <a:pt x="365" y="152"/>
                    <a:pt x="252" y="75"/>
                    <a:pt x="129" y="9"/>
                  </a:cubicBezTo>
                  <a:cubicBezTo>
                    <a:pt x="119" y="3"/>
                    <a:pt x="108" y="1"/>
                    <a:pt x="98"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8"/>
            <p:cNvSpPr/>
            <p:nvPr/>
          </p:nvSpPr>
          <p:spPr>
            <a:xfrm>
              <a:off x="5127775" y="332650"/>
              <a:ext cx="10150" cy="8775"/>
            </a:xfrm>
            <a:custGeom>
              <a:avLst/>
              <a:gdLst/>
              <a:ahLst/>
              <a:cxnLst/>
              <a:rect l="l" t="t" r="r" b="b"/>
              <a:pathLst>
                <a:path w="406" h="351" extrusionOk="0">
                  <a:moveTo>
                    <a:pt x="96" y="0"/>
                  </a:moveTo>
                  <a:cubicBezTo>
                    <a:pt x="47" y="0"/>
                    <a:pt x="0" y="47"/>
                    <a:pt x="35" y="94"/>
                  </a:cubicBezTo>
                  <a:cubicBezTo>
                    <a:pt x="109" y="187"/>
                    <a:pt x="189" y="267"/>
                    <a:pt x="282" y="337"/>
                  </a:cubicBezTo>
                  <a:cubicBezTo>
                    <a:pt x="294" y="346"/>
                    <a:pt x="306" y="350"/>
                    <a:pt x="318" y="350"/>
                  </a:cubicBezTo>
                  <a:cubicBezTo>
                    <a:pt x="371" y="350"/>
                    <a:pt x="406" y="264"/>
                    <a:pt x="348" y="224"/>
                  </a:cubicBezTo>
                  <a:cubicBezTo>
                    <a:pt x="275" y="167"/>
                    <a:pt x="208" y="101"/>
                    <a:pt x="152" y="28"/>
                  </a:cubicBezTo>
                  <a:cubicBezTo>
                    <a:pt x="136" y="8"/>
                    <a:pt x="116" y="0"/>
                    <a:pt x="96"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8"/>
            <p:cNvSpPr/>
            <p:nvPr/>
          </p:nvSpPr>
          <p:spPr>
            <a:xfrm>
              <a:off x="4986800" y="324925"/>
              <a:ext cx="16825" cy="13000"/>
            </a:xfrm>
            <a:custGeom>
              <a:avLst/>
              <a:gdLst/>
              <a:ahLst/>
              <a:cxnLst/>
              <a:rect l="l" t="t" r="r" b="b"/>
              <a:pathLst>
                <a:path w="673" h="520" extrusionOk="0">
                  <a:moveTo>
                    <a:pt x="93" y="0"/>
                  </a:moveTo>
                  <a:cubicBezTo>
                    <a:pt x="37" y="0"/>
                    <a:pt x="0" y="88"/>
                    <a:pt x="62" y="124"/>
                  </a:cubicBezTo>
                  <a:cubicBezTo>
                    <a:pt x="231" y="234"/>
                    <a:pt x="387" y="357"/>
                    <a:pt x="530" y="499"/>
                  </a:cubicBezTo>
                  <a:cubicBezTo>
                    <a:pt x="545" y="514"/>
                    <a:pt x="561" y="520"/>
                    <a:pt x="576" y="520"/>
                  </a:cubicBezTo>
                  <a:cubicBezTo>
                    <a:pt x="628" y="520"/>
                    <a:pt x="672" y="453"/>
                    <a:pt x="626" y="407"/>
                  </a:cubicBezTo>
                  <a:cubicBezTo>
                    <a:pt x="474" y="257"/>
                    <a:pt x="307" y="124"/>
                    <a:pt x="128" y="11"/>
                  </a:cubicBezTo>
                  <a:cubicBezTo>
                    <a:pt x="116" y="4"/>
                    <a:pt x="104" y="0"/>
                    <a:pt x="93"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8"/>
            <p:cNvSpPr/>
            <p:nvPr/>
          </p:nvSpPr>
          <p:spPr>
            <a:xfrm>
              <a:off x="4985175" y="335500"/>
              <a:ext cx="12700" cy="6975"/>
            </a:xfrm>
            <a:custGeom>
              <a:avLst/>
              <a:gdLst/>
              <a:ahLst/>
              <a:cxnLst/>
              <a:rect l="l" t="t" r="r" b="b"/>
              <a:pathLst>
                <a:path w="508" h="279" extrusionOk="0">
                  <a:moveTo>
                    <a:pt x="89" y="0"/>
                  </a:moveTo>
                  <a:cubicBezTo>
                    <a:pt x="24" y="0"/>
                    <a:pt x="1" y="109"/>
                    <a:pt x="73" y="130"/>
                  </a:cubicBezTo>
                  <a:cubicBezTo>
                    <a:pt x="183" y="166"/>
                    <a:pt x="283" y="213"/>
                    <a:pt x="379" y="269"/>
                  </a:cubicBezTo>
                  <a:cubicBezTo>
                    <a:pt x="391" y="276"/>
                    <a:pt x="402" y="279"/>
                    <a:pt x="412" y="279"/>
                  </a:cubicBezTo>
                  <a:cubicBezTo>
                    <a:pt x="469" y="279"/>
                    <a:pt x="508" y="192"/>
                    <a:pt x="446" y="156"/>
                  </a:cubicBezTo>
                  <a:cubicBezTo>
                    <a:pt x="340" y="93"/>
                    <a:pt x="226" y="44"/>
                    <a:pt x="110" y="4"/>
                  </a:cubicBezTo>
                  <a:cubicBezTo>
                    <a:pt x="102" y="1"/>
                    <a:pt x="95" y="0"/>
                    <a:pt x="89"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8"/>
            <p:cNvSpPr/>
            <p:nvPr/>
          </p:nvSpPr>
          <p:spPr>
            <a:xfrm>
              <a:off x="4966225" y="514200"/>
              <a:ext cx="296150" cy="135100"/>
            </a:xfrm>
            <a:custGeom>
              <a:avLst/>
              <a:gdLst/>
              <a:ahLst/>
              <a:cxnLst/>
              <a:rect l="l" t="t" r="r" b="b"/>
              <a:pathLst>
                <a:path w="11846" h="5404" extrusionOk="0">
                  <a:moveTo>
                    <a:pt x="11516" y="1"/>
                  </a:moveTo>
                  <a:cubicBezTo>
                    <a:pt x="11370" y="100"/>
                    <a:pt x="11223" y="194"/>
                    <a:pt x="11071" y="283"/>
                  </a:cubicBezTo>
                  <a:cubicBezTo>
                    <a:pt x="11031" y="306"/>
                    <a:pt x="10991" y="329"/>
                    <a:pt x="10951" y="353"/>
                  </a:cubicBezTo>
                  <a:cubicBezTo>
                    <a:pt x="10855" y="406"/>
                    <a:pt x="10758" y="459"/>
                    <a:pt x="10659" y="509"/>
                  </a:cubicBezTo>
                  <a:cubicBezTo>
                    <a:pt x="10619" y="533"/>
                    <a:pt x="10576" y="553"/>
                    <a:pt x="10536" y="573"/>
                  </a:cubicBezTo>
                  <a:cubicBezTo>
                    <a:pt x="10320" y="679"/>
                    <a:pt x="10100" y="775"/>
                    <a:pt x="9878" y="865"/>
                  </a:cubicBezTo>
                  <a:cubicBezTo>
                    <a:pt x="9835" y="881"/>
                    <a:pt x="9795" y="898"/>
                    <a:pt x="9752" y="915"/>
                  </a:cubicBezTo>
                  <a:cubicBezTo>
                    <a:pt x="9512" y="1004"/>
                    <a:pt x="9273" y="1084"/>
                    <a:pt x="9027" y="1157"/>
                  </a:cubicBezTo>
                  <a:cubicBezTo>
                    <a:pt x="8987" y="1171"/>
                    <a:pt x="8944" y="1184"/>
                    <a:pt x="8901" y="1194"/>
                  </a:cubicBezTo>
                  <a:cubicBezTo>
                    <a:pt x="8675" y="1260"/>
                    <a:pt x="8448" y="1317"/>
                    <a:pt x="8223" y="1366"/>
                  </a:cubicBezTo>
                  <a:cubicBezTo>
                    <a:pt x="8180" y="1377"/>
                    <a:pt x="8136" y="1386"/>
                    <a:pt x="8093" y="1393"/>
                  </a:cubicBezTo>
                  <a:cubicBezTo>
                    <a:pt x="7917" y="1433"/>
                    <a:pt x="7744" y="1466"/>
                    <a:pt x="7568" y="1496"/>
                  </a:cubicBezTo>
                  <a:cubicBezTo>
                    <a:pt x="7525" y="1503"/>
                    <a:pt x="7482" y="1510"/>
                    <a:pt x="7439" y="1516"/>
                  </a:cubicBezTo>
                  <a:cubicBezTo>
                    <a:pt x="7219" y="1550"/>
                    <a:pt x="7000" y="1579"/>
                    <a:pt x="6784" y="1606"/>
                  </a:cubicBezTo>
                  <a:cubicBezTo>
                    <a:pt x="6737" y="1610"/>
                    <a:pt x="6694" y="1616"/>
                    <a:pt x="6651" y="1622"/>
                  </a:cubicBezTo>
                  <a:cubicBezTo>
                    <a:pt x="6454" y="1639"/>
                    <a:pt x="6258" y="1659"/>
                    <a:pt x="6066" y="1673"/>
                  </a:cubicBezTo>
                  <a:cubicBezTo>
                    <a:pt x="6019" y="1676"/>
                    <a:pt x="5976" y="1679"/>
                    <a:pt x="5933" y="1682"/>
                  </a:cubicBezTo>
                  <a:cubicBezTo>
                    <a:pt x="5744" y="1693"/>
                    <a:pt x="5557" y="1699"/>
                    <a:pt x="5371" y="1705"/>
                  </a:cubicBezTo>
                  <a:cubicBezTo>
                    <a:pt x="5328" y="1709"/>
                    <a:pt x="5281" y="1709"/>
                    <a:pt x="5238" y="1712"/>
                  </a:cubicBezTo>
                  <a:cubicBezTo>
                    <a:pt x="5074" y="1715"/>
                    <a:pt x="4911" y="1717"/>
                    <a:pt x="4751" y="1717"/>
                  </a:cubicBezTo>
                  <a:cubicBezTo>
                    <a:pt x="4685" y="1717"/>
                    <a:pt x="4619" y="1717"/>
                    <a:pt x="4554" y="1716"/>
                  </a:cubicBezTo>
                  <a:cubicBezTo>
                    <a:pt x="4511" y="1716"/>
                    <a:pt x="4467" y="1716"/>
                    <a:pt x="4420" y="1712"/>
                  </a:cubicBezTo>
                  <a:cubicBezTo>
                    <a:pt x="4278" y="1712"/>
                    <a:pt x="4138" y="1709"/>
                    <a:pt x="3998" y="1702"/>
                  </a:cubicBezTo>
                  <a:cubicBezTo>
                    <a:pt x="3952" y="1699"/>
                    <a:pt x="3909" y="1699"/>
                    <a:pt x="3862" y="1696"/>
                  </a:cubicBezTo>
                  <a:cubicBezTo>
                    <a:pt x="3261" y="1669"/>
                    <a:pt x="2702" y="1622"/>
                    <a:pt x="2214" y="1566"/>
                  </a:cubicBezTo>
                  <a:cubicBezTo>
                    <a:pt x="1007" y="1426"/>
                    <a:pt x="220" y="1240"/>
                    <a:pt x="220" y="1240"/>
                  </a:cubicBezTo>
                  <a:lnTo>
                    <a:pt x="1" y="4826"/>
                  </a:lnTo>
                  <a:cubicBezTo>
                    <a:pt x="1460" y="5145"/>
                    <a:pt x="2756" y="5314"/>
                    <a:pt x="3899" y="5374"/>
                  </a:cubicBezTo>
                  <a:cubicBezTo>
                    <a:pt x="3945" y="5378"/>
                    <a:pt x="3995" y="5381"/>
                    <a:pt x="4038" y="5381"/>
                  </a:cubicBezTo>
                  <a:cubicBezTo>
                    <a:pt x="4172" y="5391"/>
                    <a:pt x="4304" y="5394"/>
                    <a:pt x="4431" y="5398"/>
                  </a:cubicBezTo>
                  <a:cubicBezTo>
                    <a:pt x="4487" y="5398"/>
                    <a:pt x="4543" y="5401"/>
                    <a:pt x="4597" y="5401"/>
                  </a:cubicBezTo>
                  <a:cubicBezTo>
                    <a:pt x="4706" y="5403"/>
                    <a:pt x="4814" y="5404"/>
                    <a:pt x="4921" y="5404"/>
                  </a:cubicBezTo>
                  <a:cubicBezTo>
                    <a:pt x="5027" y="5404"/>
                    <a:pt x="5132" y="5403"/>
                    <a:pt x="5235" y="5401"/>
                  </a:cubicBezTo>
                  <a:cubicBezTo>
                    <a:pt x="5281" y="5401"/>
                    <a:pt x="5325" y="5398"/>
                    <a:pt x="5368" y="5398"/>
                  </a:cubicBezTo>
                  <a:cubicBezTo>
                    <a:pt x="5640" y="5391"/>
                    <a:pt x="5903" y="5378"/>
                    <a:pt x="6155" y="5358"/>
                  </a:cubicBezTo>
                  <a:cubicBezTo>
                    <a:pt x="6202" y="5354"/>
                    <a:pt x="6245" y="5351"/>
                    <a:pt x="6288" y="5345"/>
                  </a:cubicBezTo>
                  <a:cubicBezTo>
                    <a:pt x="6588" y="5322"/>
                    <a:pt x="6870" y="5288"/>
                    <a:pt x="7139" y="5245"/>
                  </a:cubicBezTo>
                  <a:cubicBezTo>
                    <a:pt x="7186" y="5242"/>
                    <a:pt x="7232" y="5235"/>
                    <a:pt x="7275" y="5225"/>
                  </a:cubicBezTo>
                  <a:cubicBezTo>
                    <a:pt x="7445" y="5199"/>
                    <a:pt x="7608" y="5169"/>
                    <a:pt x="7767" y="5135"/>
                  </a:cubicBezTo>
                  <a:cubicBezTo>
                    <a:pt x="7810" y="5129"/>
                    <a:pt x="7853" y="5119"/>
                    <a:pt x="7897" y="5109"/>
                  </a:cubicBezTo>
                  <a:cubicBezTo>
                    <a:pt x="8010" y="5086"/>
                    <a:pt x="8117" y="5062"/>
                    <a:pt x="8223" y="5035"/>
                  </a:cubicBezTo>
                  <a:cubicBezTo>
                    <a:pt x="8269" y="5023"/>
                    <a:pt x="8316" y="5012"/>
                    <a:pt x="8359" y="5003"/>
                  </a:cubicBezTo>
                  <a:cubicBezTo>
                    <a:pt x="8568" y="4946"/>
                    <a:pt x="8767" y="4889"/>
                    <a:pt x="8954" y="4826"/>
                  </a:cubicBezTo>
                  <a:cubicBezTo>
                    <a:pt x="9000" y="4813"/>
                    <a:pt x="9047" y="4796"/>
                    <a:pt x="9090" y="4783"/>
                  </a:cubicBezTo>
                  <a:cubicBezTo>
                    <a:pt x="9309" y="4707"/>
                    <a:pt x="9516" y="4627"/>
                    <a:pt x="9701" y="4547"/>
                  </a:cubicBezTo>
                  <a:cubicBezTo>
                    <a:pt x="9748" y="4530"/>
                    <a:pt x="9795" y="4507"/>
                    <a:pt x="9838" y="4487"/>
                  </a:cubicBezTo>
                  <a:cubicBezTo>
                    <a:pt x="9947" y="4437"/>
                    <a:pt x="10054" y="4391"/>
                    <a:pt x="10150" y="4337"/>
                  </a:cubicBezTo>
                  <a:cubicBezTo>
                    <a:pt x="10210" y="4311"/>
                    <a:pt x="10263" y="4282"/>
                    <a:pt x="10316" y="4251"/>
                  </a:cubicBezTo>
                  <a:cubicBezTo>
                    <a:pt x="10430" y="4195"/>
                    <a:pt x="10533" y="4135"/>
                    <a:pt x="10625" y="4075"/>
                  </a:cubicBezTo>
                  <a:cubicBezTo>
                    <a:pt x="10689" y="4038"/>
                    <a:pt x="10749" y="4002"/>
                    <a:pt x="10801" y="3966"/>
                  </a:cubicBezTo>
                  <a:cubicBezTo>
                    <a:pt x="11290" y="3643"/>
                    <a:pt x="11506" y="3397"/>
                    <a:pt x="11506" y="3397"/>
                  </a:cubicBezTo>
                  <a:cubicBezTo>
                    <a:pt x="11838" y="2753"/>
                    <a:pt x="11845" y="1912"/>
                    <a:pt x="11766" y="1227"/>
                  </a:cubicBezTo>
                  <a:cubicBezTo>
                    <a:pt x="11686" y="536"/>
                    <a:pt x="11516" y="1"/>
                    <a:pt x="11516"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8"/>
            <p:cNvSpPr/>
            <p:nvPr/>
          </p:nvSpPr>
          <p:spPr>
            <a:xfrm>
              <a:off x="5231850" y="521275"/>
              <a:ext cx="14975" cy="94800"/>
            </a:xfrm>
            <a:custGeom>
              <a:avLst/>
              <a:gdLst/>
              <a:ahLst/>
              <a:cxnLst/>
              <a:rect l="l" t="t" r="r" b="b"/>
              <a:pathLst>
                <a:path w="599" h="3792" extrusionOk="0">
                  <a:moveTo>
                    <a:pt x="446" y="0"/>
                  </a:moveTo>
                  <a:cubicBezTo>
                    <a:pt x="406" y="23"/>
                    <a:pt x="366" y="46"/>
                    <a:pt x="326" y="70"/>
                  </a:cubicBezTo>
                  <a:cubicBezTo>
                    <a:pt x="436" y="515"/>
                    <a:pt x="466" y="1017"/>
                    <a:pt x="439" y="1529"/>
                  </a:cubicBezTo>
                  <a:cubicBezTo>
                    <a:pt x="396" y="2320"/>
                    <a:pt x="219" y="3134"/>
                    <a:pt x="0" y="3792"/>
                  </a:cubicBezTo>
                  <a:cubicBezTo>
                    <a:pt x="64" y="3755"/>
                    <a:pt x="124" y="3719"/>
                    <a:pt x="176" y="3683"/>
                  </a:cubicBezTo>
                  <a:cubicBezTo>
                    <a:pt x="389" y="3005"/>
                    <a:pt x="549" y="2200"/>
                    <a:pt x="578" y="1426"/>
                  </a:cubicBezTo>
                  <a:cubicBezTo>
                    <a:pt x="598" y="928"/>
                    <a:pt x="558" y="439"/>
                    <a:pt x="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8"/>
            <p:cNvSpPr/>
            <p:nvPr/>
          </p:nvSpPr>
          <p:spPr>
            <a:xfrm>
              <a:off x="5219975" y="526900"/>
              <a:ext cx="15225" cy="95750"/>
            </a:xfrm>
            <a:custGeom>
              <a:avLst/>
              <a:gdLst/>
              <a:ahLst/>
              <a:cxnLst/>
              <a:rect l="l" t="t" r="r" b="b"/>
              <a:pathLst>
                <a:path w="609" h="3830" extrusionOk="0">
                  <a:moveTo>
                    <a:pt x="509" y="1"/>
                  </a:moveTo>
                  <a:cubicBezTo>
                    <a:pt x="469" y="25"/>
                    <a:pt x="426" y="45"/>
                    <a:pt x="386" y="65"/>
                  </a:cubicBezTo>
                  <a:cubicBezTo>
                    <a:pt x="462" y="563"/>
                    <a:pt x="475" y="1088"/>
                    <a:pt x="442" y="1613"/>
                  </a:cubicBezTo>
                  <a:cubicBezTo>
                    <a:pt x="395" y="2374"/>
                    <a:pt x="243" y="3139"/>
                    <a:pt x="0" y="3829"/>
                  </a:cubicBezTo>
                  <a:cubicBezTo>
                    <a:pt x="60" y="3803"/>
                    <a:pt x="113" y="3774"/>
                    <a:pt x="166" y="3743"/>
                  </a:cubicBezTo>
                  <a:cubicBezTo>
                    <a:pt x="395" y="3045"/>
                    <a:pt x="542" y="2284"/>
                    <a:pt x="579" y="1530"/>
                  </a:cubicBezTo>
                  <a:cubicBezTo>
                    <a:pt x="608" y="1011"/>
                    <a:pt x="585" y="493"/>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8"/>
            <p:cNvSpPr/>
            <p:nvPr/>
          </p:nvSpPr>
          <p:spPr>
            <a:xfrm>
              <a:off x="5208750" y="535800"/>
              <a:ext cx="6075" cy="92100"/>
            </a:xfrm>
            <a:custGeom>
              <a:avLst/>
              <a:gdLst/>
              <a:ahLst/>
              <a:cxnLst/>
              <a:rect l="l" t="t" r="r" b="b"/>
              <a:pathLst>
                <a:path w="243" h="3684" extrusionOk="0">
                  <a:moveTo>
                    <a:pt x="177" y="1"/>
                  </a:moveTo>
                  <a:cubicBezTo>
                    <a:pt x="134" y="17"/>
                    <a:pt x="94" y="34"/>
                    <a:pt x="51" y="51"/>
                  </a:cubicBezTo>
                  <a:cubicBezTo>
                    <a:pt x="97" y="596"/>
                    <a:pt x="110" y="1140"/>
                    <a:pt x="103" y="1689"/>
                  </a:cubicBezTo>
                  <a:cubicBezTo>
                    <a:pt x="94" y="2354"/>
                    <a:pt x="51" y="3019"/>
                    <a:pt x="0" y="3683"/>
                  </a:cubicBezTo>
                  <a:cubicBezTo>
                    <a:pt x="47" y="3666"/>
                    <a:pt x="94" y="3643"/>
                    <a:pt x="137" y="3623"/>
                  </a:cubicBezTo>
                  <a:cubicBezTo>
                    <a:pt x="186" y="2955"/>
                    <a:pt x="226" y="2287"/>
                    <a:pt x="237" y="1623"/>
                  </a:cubicBezTo>
                  <a:cubicBezTo>
                    <a:pt x="243" y="1081"/>
                    <a:pt x="226" y="542"/>
                    <a:pt x="1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8"/>
            <p:cNvSpPr/>
            <p:nvPr/>
          </p:nvSpPr>
          <p:spPr>
            <a:xfrm>
              <a:off x="5188725" y="543125"/>
              <a:ext cx="7250" cy="91750"/>
            </a:xfrm>
            <a:custGeom>
              <a:avLst/>
              <a:gdLst/>
              <a:ahLst/>
              <a:cxnLst/>
              <a:rect l="l" t="t" r="r" b="b"/>
              <a:pathLst>
                <a:path w="290" h="3670" extrusionOk="0">
                  <a:moveTo>
                    <a:pt x="127" y="0"/>
                  </a:moveTo>
                  <a:cubicBezTo>
                    <a:pt x="87" y="14"/>
                    <a:pt x="44" y="27"/>
                    <a:pt x="1" y="37"/>
                  </a:cubicBezTo>
                  <a:cubicBezTo>
                    <a:pt x="107" y="599"/>
                    <a:pt x="147" y="1163"/>
                    <a:pt x="150" y="1729"/>
                  </a:cubicBezTo>
                  <a:cubicBezTo>
                    <a:pt x="154" y="2373"/>
                    <a:pt x="107" y="3021"/>
                    <a:pt x="54" y="3669"/>
                  </a:cubicBezTo>
                  <a:cubicBezTo>
                    <a:pt x="100" y="3656"/>
                    <a:pt x="147" y="3639"/>
                    <a:pt x="190" y="3626"/>
                  </a:cubicBezTo>
                  <a:cubicBezTo>
                    <a:pt x="243" y="2971"/>
                    <a:pt x="289" y="2323"/>
                    <a:pt x="283" y="1675"/>
                  </a:cubicBezTo>
                  <a:cubicBezTo>
                    <a:pt x="277" y="1114"/>
                    <a:pt x="237" y="559"/>
                    <a:pt x="1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8"/>
            <p:cNvSpPr/>
            <p:nvPr/>
          </p:nvSpPr>
          <p:spPr>
            <a:xfrm>
              <a:off x="5168525" y="548350"/>
              <a:ext cx="9100" cy="91750"/>
            </a:xfrm>
            <a:custGeom>
              <a:avLst/>
              <a:gdLst/>
              <a:ahLst/>
              <a:cxnLst/>
              <a:rect l="l" t="t" r="r" b="b"/>
              <a:pathLst>
                <a:path w="364" h="3670" extrusionOk="0">
                  <a:moveTo>
                    <a:pt x="131" y="0"/>
                  </a:moveTo>
                  <a:cubicBezTo>
                    <a:pt x="88" y="11"/>
                    <a:pt x="44" y="20"/>
                    <a:pt x="1" y="27"/>
                  </a:cubicBezTo>
                  <a:cubicBezTo>
                    <a:pt x="137" y="575"/>
                    <a:pt x="197" y="1184"/>
                    <a:pt x="210" y="1792"/>
                  </a:cubicBezTo>
                  <a:cubicBezTo>
                    <a:pt x="227" y="2433"/>
                    <a:pt x="190" y="3078"/>
                    <a:pt x="131" y="3669"/>
                  </a:cubicBezTo>
                  <a:cubicBezTo>
                    <a:pt x="177" y="3657"/>
                    <a:pt x="224" y="3646"/>
                    <a:pt x="267" y="3637"/>
                  </a:cubicBezTo>
                  <a:cubicBezTo>
                    <a:pt x="327" y="3035"/>
                    <a:pt x="364" y="2387"/>
                    <a:pt x="347" y="1745"/>
                  </a:cubicBezTo>
                  <a:cubicBezTo>
                    <a:pt x="330" y="1144"/>
                    <a:pt x="267" y="549"/>
                    <a:pt x="1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8"/>
            <p:cNvSpPr/>
            <p:nvPr/>
          </p:nvSpPr>
          <p:spPr>
            <a:xfrm>
              <a:off x="5152175" y="551600"/>
              <a:ext cx="11725" cy="91000"/>
            </a:xfrm>
            <a:custGeom>
              <a:avLst/>
              <a:gdLst/>
              <a:ahLst/>
              <a:cxnLst/>
              <a:rect l="l" t="t" r="r" b="b"/>
              <a:pathLst>
                <a:path w="469" h="3640" extrusionOk="0">
                  <a:moveTo>
                    <a:pt x="130" y="0"/>
                  </a:moveTo>
                  <a:cubicBezTo>
                    <a:pt x="87" y="7"/>
                    <a:pt x="44" y="14"/>
                    <a:pt x="1" y="20"/>
                  </a:cubicBezTo>
                  <a:cubicBezTo>
                    <a:pt x="123" y="625"/>
                    <a:pt x="210" y="1233"/>
                    <a:pt x="263" y="1844"/>
                  </a:cubicBezTo>
                  <a:cubicBezTo>
                    <a:pt x="316" y="2439"/>
                    <a:pt x="340" y="3038"/>
                    <a:pt x="329" y="3639"/>
                  </a:cubicBezTo>
                  <a:cubicBezTo>
                    <a:pt x="372" y="3633"/>
                    <a:pt x="415" y="3623"/>
                    <a:pt x="459" y="3613"/>
                  </a:cubicBezTo>
                  <a:cubicBezTo>
                    <a:pt x="469" y="3008"/>
                    <a:pt x="446" y="2407"/>
                    <a:pt x="389" y="1808"/>
                  </a:cubicBezTo>
                  <a:cubicBezTo>
                    <a:pt x="336" y="1203"/>
                    <a:pt x="249" y="602"/>
                    <a:pt x="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8"/>
            <p:cNvSpPr/>
            <p:nvPr/>
          </p:nvSpPr>
          <p:spPr>
            <a:xfrm>
              <a:off x="5132475" y="554325"/>
              <a:ext cx="15650" cy="91025"/>
            </a:xfrm>
            <a:custGeom>
              <a:avLst/>
              <a:gdLst/>
              <a:ahLst/>
              <a:cxnLst/>
              <a:rect l="l" t="t" r="r" b="b"/>
              <a:pathLst>
                <a:path w="626" h="3641" extrusionOk="0">
                  <a:moveTo>
                    <a:pt x="134" y="1"/>
                  </a:moveTo>
                  <a:cubicBezTo>
                    <a:pt x="87" y="5"/>
                    <a:pt x="44" y="11"/>
                    <a:pt x="1" y="17"/>
                  </a:cubicBezTo>
                  <a:cubicBezTo>
                    <a:pt x="57" y="626"/>
                    <a:pt x="94" y="1247"/>
                    <a:pt x="186" y="1852"/>
                  </a:cubicBezTo>
                  <a:cubicBezTo>
                    <a:pt x="194" y="1882"/>
                    <a:pt x="197" y="1919"/>
                    <a:pt x="203" y="1948"/>
                  </a:cubicBezTo>
                  <a:cubicBezTo>
                    <a:pt x="296" y="2530"/>
                    <a:pt x="439" y="3065"/>
                    <a:pt x="489" y="3640"/>
                  </a:cubicBezTo>
                  <a:cubicBezTo>
                    <a:pt x="536" y="3637"/>
                    <a:pt x="582" y="3630"/>
                    <a:pt x="625" y="3620"/>
                  </a:cubicBezTo>
                  <a:cubicBezTo>
                    <a:pt x="592" y="3155"/>
                    <a:pt x="505" y="2726"/>
                    <a:pt x="396" y="2241"/>
                  </a:cubicBezTo>
                  <a:cubicBezTo>
                    <a:pt x="370" y="2134"/>
                    <a:pt x="350" y="2028"/>
                    <a:pt x="330" y="1919"/>
                  </a:cubicBezTo>
                  <a:cubicBezTo>
                    <a:pt x="220" y="1290"/>
                    <a:pt x="190" y="635"/>
                    <a:pt x="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8"/>
            <p:cNvSpPr/>
            <p:nvPr/>
          </p:nvSpPr>
          <p:spPr>
            <a:xfrm>
              <a:off x="5114525" y="556000"/>
              <a:ext cx="8925" cy="92175"/>
            </a:xfrm>
            <a:custGeom>
              <a:avLst/>
              <a:gdLst/>
              <a:ahLst/>
              <a:cxnLst/>
              <a:rect l="l" t="t" r="r" b="b"/>
              <a:pathLst>
                <a:path w="357" h="3687" extrusionOk="0">
                  <a:moveTo>
                    <a:pt x="134" y="1"/>
                  </a:moveTo>
                  <a:cubicBezTo>
                    <a:pt x="87" y="4"/>
                    <a:pt x="44" y="7"/>
                    <a:pt x="1" y="10"/>
                  </a:cubicBezTo>
                  <a:cubicBezTo>
                    <a:pt x="80" y="685"/>
                    <a:pt x="137" y="1357"/>
                    <a:pt x="174" y="2034"/>
                  </a:cubicBezTo>
                  <a:cubicBezTo>
                    <a:pt x="206" y="2582"/>
                    <a:pt x="223" y="3134"/>
                    <a:pt x="223" y="3686"/>
                  </a:cubicBezTo>
                  <a:cubicBezTo>
                    <a:pt x="270" y="3682"/>
                    <a:pt x="313" y="3679"/>
                    <a:pt x="356" y="3673"/>
                  </a:cubicBezTo>
                  <a:cubicBezTo>
                    <a:pt x="356" y="3118"/>
                    <a:pt x="336" y="2563"/>
                    <a:pt x="306" y="2011"/>
                  </a:cubicBezTo>
                  <a:cubicBezTo>
                    <a:pt x="270" y="1340"/>
                    <a:pt x="214" y="668"/>
                    <a:pt x="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8"/>
            <p:cNvSpPr/>
            <p:nvPr/>
          </p:nvSpPr>
          <p:spPr>
            <a:xfrm>
              <a:off x="5095175" y="556825"/>
              <a:ext cx="5350" cy="92425"/>
            </a:xfrm>
            <a:custGeom>
              <a:avLst/>
              <a:gdLst/>
              <a:ahLst/>
              <a:cxnLst/>
              <a:rect l="l" t="t" r="r" b="b"/>
              <a:pathLst>
                <a:path w="214" h="3697" extrusionOk="0">
                  <a:moveTo>
                    <a:pt x="213" y="0"/>
                  </a:moveTo>
                  <a:lnTo>
                    <a:pt x="213" y="0"/>
                  </a:lnTo>
                  <a:cubicBezTo>
                    <a:pt x="170" y="4"/>
                    <a:pt x="123" y="4"/>
                    <a:pt x="80" y="7"/>
                  </a:cubicBezTo>
                  <a:cubicBezTo>
                    <a:pt x="60" y="712"/>
                    <a:pt x="14" y="1433"/>
                    <a:pt x="7" y="2151"/>
                  </a:cubicBezTo>
                  <a:cubicBezTo>
                    <a:pt x="0" y="2669"/>
                    <a:pt x="17" y="3188"/>
                    <a:pt x="77" y="3696"/>
                  </a:cubicBezTo>
                  <a:cubicBezTo>
                    <a:pt x="123" y="3696"/>
                    <a:pt x="167" y="3693"/>
                    <a:pt x="210" y="3693"/>
                  </a:cubicBezTo>
                  <a:cubicBezTo>
                    <a:pt x="147" y="3181"/>
                    <a:pt x="130" y="2660"/>
                    <a:pt x="137" y="2131"/>
                  </a:cubicBezTo>
                  <a:cubicBezTo>
                    <a:pt x="147" y="1416"/>
                    <a:pt x="193" y="702"/>
                    <a:pt x="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8"/>
            <p:cNvSpPr/>
            <p:nvPr/>
          </p:nvSpPr>
          <p:spPr>
            <a:xfrm>
              <a:off x="5073325" y="557000"/>
              <a:ext cx="7825" cy="92250"/>
            </a:xfrm>
            <a:custGeom>
              <a:avLst/>
              <a:gdLst/>
              <a:ahLst/>
              <a:cxnLst/>
              <a:rect l="l" t="t" r="r" b="b"/>
              <a:pathLst>
                <a:path w="313" h="3690" extrusionOk="0">
                  <a:moveTo>
                    <a:pt x="136" y="0"/>
                  </a:moveTo>
                  <a:cubicBezTo>
                    <a:pt x="44" y="745"/>
                    <a:pt x="0" y="1493"/>
                    <a:pt x="37" y="2240"/>
                  </a:cubicBezTo>
                  <a:cubicBezTo>
                    <a:pt x="44" y="2333"/>
                    <a:pt x="50" y="2426"/>
                    <a:pt x="57" y="2519"/>
                  </a:cubicBezTo>
                  <a:cubicBezTo>
                    <a:pt x="77" y="2802"/>
                    <a:pt x="77" y="3291"/>
                    <a:pt x="147" y="3686"/>
                  </a:cubicBezTo>
                  <a:cubicBezTo>
                    <a:pt x="203" y="3686"/>
                    <a:pt x="259" y="3689"/>
                    <a:pt x="313" y="3689"/>
                  </a:cubicBezTo>
                  <a:cubicBezTo>
                    <a:pt x="273" y="3303"/>
                    <a:pt x="219" y="2832"/>
                    <a:pt x="216" y="2832"/>
                  </a:cubicBezTo>
                  <a:cubicBezTo>
                    <a:pt x="196" y="2633"/>
                    <a:pt x="179" y="2430"/>
                    <a:pt x="170" y="2231"/>
                  </a:cubicBezTo>
                  <a:cubicBezTo>
                    <a:pt x="164" y="2111"/>
                    <a:pt x="160" y="1991"/>
                    <a:pt x="156" y="1872"/>
                  </a:cubicBezTo>
                  <a:cubicBezTo>
                    <a:pt x="144" y="1243"/>
                    <a:pt x="190" y="625"/>
                    <a:pt x="270" y="4"/>
                  </a:cubicBezTo>
                  <a:cubicBezTo>
                    <a:pt x="227" y="4"/>
                    <a:pt x="183" y="4"/>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8"/>
            <p:cNvSpPr/>
            <p:nvPr/>
          </p:nvSpPr>
          <p:spPr>
            <a:xfrm>
              <a:off x="5056775" y="556575"/>
              <a:ext cx="10425" cy="92175"/>
            </a:xfrm>
            <a:custGeom>
              <a:avLst/>
              <a:gdLst/>
              <a:ahLst/>
              <a:cxnLst/>
              <a:rect l="l" t="t" r="r" b="b"/>
              <a:pathLst>
                <a:path w="417" h="3687" extrusionOk="0">
                  <a:moveTo>
                    <a:pt x="240" y="1"/>
                  </a:moveTo>
                  <a:cubicBezTo>
                    <a:pt x="97" y="778"/>
                    <a:pt x="1" y="1553"/>
                    <a:pt x="44" y="2314"/>
                  </a:cubicBezTo>
                  <a:cubicBezTo>
                    <a:pt x="68" y="2776"/>
                    <a:pt x="137" y="3231"/>
                    <a:pt x="277" y="3679"/>
                  </a:cubicBezTo>
                  <a:cubicBezTo>
                    <a:pt x="323" y="3683"/>
                    <a:pt x="373" y="3686"/>
                    <a:pt x="416" y="3686"/>
                  </a:cubicBezTo>
                  <a:cubicBezTo>
                    <a:pt x="270" y="3231"/>
                    <a:pt x="194" y="2769"/>
                    <a:pt x="174" y="2303"/>
                  </a:cubicBezTo>
                  <a:cubicBezTo>
                    <a:pt x="134" y="1546"/>
                    <a:pt x="231" y="775"/>
                    <a:pt x="376" y="7"/>
                  </a:cubicBezTo>
                  <a:cubicBezTo>
                    <a:pt x="330" y="4"/>
                    <a:pt x="287" y="4"/>
                    <a:pt x="2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8"/>
            <p:cNvSpPr/>
            <p:nvPr/>
          </p:nvSpPr>
          <p:spPr>
            <a:xfrm>
              <a:off x="5029450" y="514200"/>
              <a:ext cx="230925" cy="101650"/>
            </a:xfrm>
            <a:custGeom>
              <a:avLst/>
              <a:gdLst/>
              <a:ahLst/>
              <a:cxnLst/>
              <a:rect l="l" t="t" r="r" b="b"/>
              <a:pathLst>
                <a:path w="9237" h="4066" extrusionOk="0">
                  <a:moveTo>
                    <a:pt x="8987" y="1"/>
                  </a:moveTo>
                  <a:cubicBezTo>
                    <a:pt x="8841" y="100"/>
                    <a:pt x="8694" y="194"/>
                    <a:pt x="8542" y="283"/>
                  </a:cubicBezTo>
                  <a:cubicBezTo>
                    <a:pt x="8654" y="722"/>
                    <a:pt x="8694" y="1211"/>
                    <a:pt x="8674" y="1709"/>
                  </a:cubicBezTo>
                  <a:cubicBezTo>
                    <a:pt x="8914" y="1530"/>
                    <a:pt x="9097" y="1366"/>
                    <a:pt x="9237" y="1227"/>
                  </a:cubicBezTo>
                  <a:cubicBezTo>
                    <a:pt x="9157" y="536"/>
                    <a:pt x="8987" y="1"/>
                    <a:pt x="8987" y="1"/>
                  </a:cubicBezTo>
                  <a:close/>
                  <a:moveTo>
                    <a:pt x="8422" y="353"/>
                  </a:moveTo>
                  <a:cubicBezTo>
                    <a:pt x="8326" y="406"/>
                    <a:pt x="8229" y="459"/>
                    <a:pt x="8130" y="509"/>
                  </a:cubicBezTo>
                  <a:cubicBezTo>
                    <a:pt x="8206" y="1001"/>
                    <a:pt x="8229" y="1519"/>
                    <a:pt x="8200" y="2038"/>
                  </a:cubicBezTo>
                  <a:cubicBezTo>
                    <a:pt x="8319" y="1961"/>
                    <a:pt x="8432" y="1885"/>
                    <a:pt x="8535" y="1812"/>
                  </a:cubicBezTo>
                  <a:cubicBezTo>
                    <a:pt x="8562" y="1300"/>
                    <a:pt x="8532" y="798"/>
                    <a:pt x="8422" y="353"/>
                  </a:cubicBezTo>
                  <a:close/>
                  <a:moveTo>
                    <a:pt x="8007" y="573"/>
                  </a:moveTo>
                  <a:cubicBezTo>
                    <a:pt x="7791" y="679"/>
                    <a:pt x="7571" y="775"/>
                    <a:pt x="7349" y="865"/>
                  </a:cubicBezTo>
                  <a:cubicBezTo>
                    <a:pt x="7398" y="1406"/>
                    <a:pt x="7415" y="1945"/>
                    <a:pt x="7409" y="2487"/>
                  </a:cubicBezTo>
                  <a:cubicBezTo>
                    <a:pt x="7648" y="2363"/>
                    <a:pt x="7867" y="2244"/>
                    <a:pt x="8063" y="2121"/>
                  </a:cubicBezTo>
                  <a:cubicBezTo>
                    <a:pt x="8096" y="1596"/>
                    <a:pt x="8083" y="1071"/>
                    <a:pt x="8007" y="573"/>
                  </a:cubicBezTo>
                  <a:close/>
                  <a:moveTo>
                    <a:pt x="7223" y="915"/>
                  </a:moveTo>
                  <a:cubicBezTo>
                    <a:pt x="6983" y="1004"/>
                    <a:pt x="6744" y="1084"/>
                    <a:pt x="6498" y="1157"/>
                  </a:cubicBezTo>
                  <a:cubicBezTo>
                    <a:pt x="6608" y="1716"/>
                    <a:pt x="6648" y="2271"/>
                    <a:pt x="6654" y="2832"/>
                  </a:cubicBezTo>
                  <a:cubicBezTo>
                    <a:pt x="6876" y="2739"/>
                    <a:pt x="7083" y="2646"/>
                    <a:pt x="7275" y="2553"/>
                  </a:cubicBezTo>
                  <a:cubicBezTo>
                    <a:pt x="7282" y="2004"/>
                    <a:pt x="7269" y="1460"/>
                    <a:pt x="7223" y="915"/>
                  </a:cubicBezTo>
                  <a:close/>
                  <a:moveTo>
                    <a:pt x="6372" y="1194"/>
                  </a:moveTo>
                  <a:cubicBezTo>
                    <a:pt x="6146" y="1260"/>
                    <a:pt x="5919" y="1317"/>
                    <a:pt x="5694" y="1366"/>
                  </a:cubicBezTo>
                  <a:cubicBezTo>
                    <a:pt x="5830" y="1915"/>
                    <a:pt x="5893" y="2510"/>
                    <a:pt x="5910" y="3111"/>
                  </a:cubicBezTo>
                  <a:cubicBezTo>
                    <a:pt x="6126" y="3038"/>
                    <a:pt x="6329" y="2962"/>
                    <a:pt x="6521" y="2886"/>
                  </a:cubicBezTo>
                  <a:cubicBezTo>
                    <a:pt x="6518" y="2320"/>
                    <a:pt x="6478" y="1756"/>
                    <a:pt x="6372" y="1194"/>
                  </a:cubicBezTo>
                  <a:close/>
                  <a:moveTo>
                    <a:pt x="5564" y="1393"/>
                  </a:moveTo>
                  <a:cubicBezTo>
                    <a:pt x="5388" y="1433"/>
                    <a:pt x="5215" y="1466"/>
                    <a:pt x="5039" y="1496"/>
                  </a:cubicBezTo>
                  <a:cubicBezTo>
                    <a:pt x="5158" y="2098"/>
                    <a:pt x="5245" y="2699"/>
                    <a:pt x="5298" y="3304"/>
                  </a:cubicBezTo>
                  <a:cubicBezTo>
                    <a:pt x="5464" y="3254"/>
                    <a:pt x="5623" y="3205"/>
                    <a:pt x="5773" y="3158"/>
                  </a:cubicBezTo>
                  <a:cubicBezTo>
                    <a:pt x="5760" y="2550"/>
                    <a:pt x="5700" y="1941"/>
                    <a:pt x="5564" y="1393"/>
                  </a:cubicBezTo>
                  <a:close/>
                  <a:moveTo>
                    <a:pt x="4910" y="1516"/>
                  </a:moveTo>
                  <a:cubicBezTo>
                    <a:pt x="4690" y="1550"/>
                    <a:pt x="4471" y="1579"/>
                    <a:pt x="4255" y="1606"/>
                  </a:cubicBezTo>
                  <a:cubicBezTo>
                    <a:pt x="4311" y="2240"/>
                    <a:pt x="4341" y="2895"/>
                    <a:pt x="4451" y="3524"/>
                  </a:cubicBezTo>
                  <a:cubicBezTo>
                    <a:pt x="4703" y="3467"/>
                    <a:pt x="4942" y="3404"/>
                    <a:pt x="5172" y="3340"/>
                  </a:cubicBezTo>
                  <a:cubicBezTo>
                    <a:pt x="5119" y="2729"/>
                    <a:pt x="5032" y="2121"/>
                    <a:pt x="4910" y="1516"/>
                  </a:cubicBezTo>
                  <a:close/>
                  <a:moveTo>
                    <a:pt x="4122" y="1622"/>
                  </a:moveTo>
                  <a:cubicBezTo>
                    <a:pt x="3925" y="1639"/>
                    <a:pt x="3729" y="1659"/>
                    <a:pt x="3537" y="1673"/>
                  </a:cubicBezTo>
                  <a:cubicBezTo>
                    <a:pt x="3617" y="2340"/>
                    <a:pt x="3673" y="3012"/>
                    <a:pt x="3709" y="3683"/>
                  </a:cubicBezTo>
                  <a:cubicBezTo>
                    <a:pt x="3922" y="3643"/>
                    <a:pt x="4125" y="3600"/>
                    <a:pt x="4324" y="3553"/>
                  </a:cubicBezTo>
                  <a:cubicBezTo>
                    <a:pt x="4318" y="3524"/>
                    <a:pt x="4315" y="3487"/>
                    <a:pt x="4307" y="3457"/>
                  </a:cubicBezTo>
                  <a:cubicBezTo>
                    <a:pt x="4215" y="2852"/>
                    <a:pt x="4178" y="2231"/>
                    <a:pt x="4122" y="1622"/>
                  </a:cubicBezTo>
                  <a:close/>
                  <a:moveTo>
                    <a:pt x="3404" y="1682"/>
                  </a:moveTo>
                  <a:cubicBezTo>
                    <a:pt x="3215" y="1693"/>
                    <a:pt x="3028" y="1699"/>
                    <a:pt x="2842" y="1705"/>
                  </a:cubicBezTo>
                  <a:cubicBezTo>
                    <a:pt x="2822" y="2407"/>
                    <a:pt x="2776" y="3121"/>
                    <a:pt x="2766" y="3836"/>
                  </a:cubicBezTo>
                  <a:cubicBezTo>
                    <a:pt x="3048" y="3799"/>
                    <a:pt x="3318" y="3753"/>
                    <a:pt x="3577" y="3706"/>
                  </a:cubicBezTo>
                  <a:cubicBezTo>
                    <a:pt x="3540" y="3029"/>
                    <a:pt x="3483" y="2357"/>
                    <a:pt x="3404" y="1682"/>
                  </a:cubicBezTo>
                  <a:close/>
                  <a:moveTo>
                    <a:pt x="2709" y="1712"/>
                  </a:moveTo>
                  <a:cubicBezTo>
                    <a:pt x="2560" y="1716"/>
                    <a:pt x="2410" y="1716"/>
                    <a:pt x="2264" y="1716"/>
                  </a:cubicBezTo>
                  <a:lnTo>
                    <a:pt x="2025" y="1716"/>
                  </a:lnTo>
                  <a:cubicBezTo>
                    <a:pt x="1945" y="2337"/>
                    <a:pt x="1899" y="2955"/>
                    <a:pt x="1911" y="3584"/>
                  </a:cubicBezTo>
                  <a:cubicBezTo>
                    <a:pt x="1915" y="3703"/>
                    <a:pt x="1919" y="3823"/>
                    <a:pt x="1925" y="3943"/>
                  </a:cubicBezTo>
                  <a:cubicBezTo>
                    <a:pt x="2167" y="3915"/>
                    <a:pt x="2407" y="3886"/>
                    <a:pt x="2636" y="3856"/>
                  </a:cubicBezTo>
                  <a:cubicBezTo>
                    <a:pt x="2643" y="3138"/>
                    <a:pt x="2689" y="2417"/>
                    <a:pt x="2709" y="1712"/>
                  </a:cubicBezTo>
                  <a:close/>
                  <a:moveTo>
                    <a:pt x="1469" y="1702"/>
                  </a:moveTo>
                  <a:cubicBezTo>
                    <a:pt x="1324" y="2470"/>
                    <a:pt x="1227" y="3241"/>
                    <a:pt x="1267" y="3998"/>
                  </a:cubicBezTo>
                  <a:cubicBezTo>
                    <a:pt x="1446" y="3986"/>
                    <a:pt x="1619" y="3969"/>
                    <a:pt x="1792" y="3952"/>
                  </a:cubicBezTo>
                  <a:cubicBezTo>
                    <a:pt x="1755" y="3205"/>
                    <a:pt x="1799" y="2457"/>
                    <a:pt x="1891" y="1712"/>
                  </a:cubicBezTo>
                  <a:cubicBezTo>
                    <a:pt x="1749" y="1712"/>
                    <a:pt x="1609" y="1709"/>
                    <a:pt x="1469" y="1702"/>
                  </a:cubicBezTo>
                  <a:close/>
                  <a:moveTo>
                    <a:pt x="339" y="1633"/>
                  </a:moveTo>
                  <a:lnTo>
                    <a:pt x="509" y="1656"/>
                  </a:lnTo>
                  <a:cubicBezTo>
                    <a:pt x="509" y="1656"/>
                    <a:pt x="486" y="1742"/>
                    <a:pt x="449" y="1898"/>
                  </a:cubicBezTo>
                  <a:cubicBezTo>
                    <a:pt x="439" y="1938"/>
                    <a:pt x="429" y="1978"/>
                    <a:pt x="416" y="2028"/>
                  </a:cubicBezTo>
                  <a:cubicBezTo>
                    <a:pt x="390" y="2148"/>
                    <a:pt x="356" y="2294"/>
                    <a:pt x="319" y="2467"/>
                  </a:cubicBezTo>
                  <a:cubicBezTo>
                    <a:pt x="307" y="2507"/>
                    <a:pt x="299" y="2550"/>
                    <a:pt x="290" y="2593"/>
                  </a:cubicBezTo>
                  <a:cubicBezTo>
                    <a:pt x="253" y="2762"/>
                    <a:pt x="213" y="2949"/>
                    <a:pt x="170" y="3155"/>
                  </a:cubicBezTo>
                  <a:cubicBezTo>
                    <a:pt x="164" y="3198"/>
                    <a:pt x="153" y="3241"/>
                    <a:pt x="144" y="3285"/>
                  </a:cubicBezTo>
                  <a:cubicBezTo>
                    <a:pt x="117" y="3431"/>
                    <a:pt x="87" y="3587"/>
                    <a:pt x="57" y="3750"/>
                  </a:cubicBezTo>
                  <a:cubicBezTo>
                    <a:pt x="51" y="3789"/>
                    <a:pt x="44" y="3836"/>
                    <a:pt x="34" y="3879"/>
                  </a:cubicBezTo>
                  <a:cubicBezTo>
                    <a:pt x="24" y="3939"/>
                    <a:pt x="11" y="4002"/>
                    <a:pt x="0" y="4065"/>
                  </a:cubicBezTo>
                  <a:cubicBezTo>
                    <a:pt x="393" y="4055"/>
                    <a:pt x="772" y="4035"/>
                    <a:pt x="1137" y="4009"/>
                  </a:cubicBezTo>
                  <a:cubicBezTo>
                    <a:pt x="1094" y="3248"/>
                    <a:pt x="1190" y="2473"/>
                    <a:pt x="1333" y="1696"/>
                  </a:cubicBezTo>
                  <a:cubicBezTo>
                    <a:pt x="988" y="1682"/>
                    <a:pt x="652" y="1659"/>
                    <a:pt x="339" y="16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8"/>
            <p:cNvSpPr/>
            <p:nvPr/>
          </p:nvSpPr>
          <p:spPr>
            <a:xfrm>
              <a:off x="5240000" y="521275"/>
              <a:ext cx="6825" cy="38250"/>
            </a:xfrm>
            <a:custGeom>
              <a:avLst/>
              <a:gdLst/>
              <a:ahLst/>
              <a:cxnLst/>
              <a:rect l="l" t="t" r="r" b="b"/>
              <a:pathLst>
                <a:path w="273" h="1530" extrusionOk="0">
                  <a:moveTo>
                    <a:pt x="120" y="0"/>
                  </a:moveTo>
                  <a:cubicBezTo>
                    <a:pt x="80" y="23"/>
                    <a:pt x="40" y="46"/>
                    <a:pt x="0" y="70"/>
                  </a:cubicBezTo>
                  <a:cubicBezTo>
                    <a:pt x="110" y="515"/>
                    <a:pt x="140" y="1017"/>
                    <a:pt x="113" y="1529"/>
                  </a:cubicBezTo>
                  <a:cubicBezTo>
                    <a:pt x="163" y="1492"/>
                    <a:pt x="206" y="1459"/>
                    <a:pt x="252" y="1426"/>
                  </a:cubicBezTo>
                  <a:cubicBezTo>
                    <a:pt x="272" y="928"/>
                    <a:pt x="232" y="439"/>
                    <a:pt x="120" y="0"/>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8"/>
            <p:cNvSpPr/>
            <p:nvPr/>
          </p:nvSpPr>
          <p:spPr>
            <a:xfrm>
              <a:off x="5229600" y="526900"/>
              <a:ext cx="5600" cy="40325"/>
            </a:xfrm>
            <a:custGeom>
              <a:avLst/>
              <a:gdLst/>
              <a:ahLst/>
              <a:cxnLst/>
              <a:rect l="l" t="t" r="r" b="b"/>
              <a:pathLst>
                <a:path w="224" h="1613" extrusionOk="0">
                  <a:moveTo>
                    <a:pt x="124" y="1"/>
                  </a:moveTo>
                  <a:cubicBezTo>
                    <a:pt x="84" y="25"/>
                    <a:pt x="41" y="45"/>
                    <a:pt x="1" y="65"/>
                  </a:cubicBezTo>
                  <a:cubicBezTo>
                    <a:pt x="77" y="563"/>
                    <a:pt x="90" y="1088"/>
                    <a:pt x="57" y="1613"/>
                  </a:cubicBezTo>
                  <a:cubicBezTo>
                    <a:pt x="104" y="1587"/>
                    <a:pt x="150" y="1556"/>
                    <a:pt x="194" y="1530"/>
                  </a:cubicBezTo>
                  <a:cubicBezTo>
                    <a:pt x="223" y="1011"/>
                    <a:pt x="200" y="493"/>
                    <a:pt x="124"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8"/>
            <p:cNvSpPr/>
            <p:nvPr/>
          </p:nvSpPr>
          <p:spPr>
            <a:xfrm>
              <a:off x="5210000" y="535800"/>
              <a:ext cx="4825" cy="42250"/>
            </a:xfrm>
            <a:custGeom>
              <a:avLst/>
              <a:gdLst/>
              <a:ahLst/>
              <a:cxnLst/>
              <a:rect l="l" t="t" r="r" b="b"/>
              <a:pathLst>
                <a:path w="193" h="1690" extrusionOk="0">
                  <a:moveTo>
                    <a:pt x="127" y="1"/>
                  </a:moveTo>
                  <a:cubicBezTo>
                    <a:pt x="84" y="17"/>
                    <a:pt x="44" y="34"/>
                    <a:pt x="1" y="51"/>
                  </a:cubicBezTo>
                  <a:cubicBezTo>
                    <a:pt x="47" y="596"/>
                    <a:pt x="60" y="1140"/>
                    <a:pt x="53" y="1689"/>
                  </a:cubicBezTo>
                  <a:cubicBezTo>
                    <a:pt x="96" y="1666"/>
                    <a:pt x="140" y="1646"/>
                    <a:pt x="187" y="1623"/>
                  </a:cubicBezTo>
                  <a:cubicBezTo>
                    <a:pt x="193" y="1081"/>
                    <a:pt x="176" y="542"/>
                    <a:pt x="127"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8"/>
            <p:cNvSpPr/>
            <p:nvPr/>
          </p:nvSpPr>
          <p:spPr>
            <a:xfrm>
              <a:off x="5188725" y="543125"/>
              <a:ext cx="7075" cy="43225"/>
            </a:xfrm>
            <a:custGeom>
              <a:avLst/>
              <a:gdLst/>
              <a:ahLst/>
              <a:cxnLst/>
              <a:rect l="l" t="t" r="r" b="b"/>
              <a:pathLst>
                <a:path w="283" h="1729" extrusionOk="0">
                  <a:moveTo>
                    <a:pt x="127" y="0"/>
                  </a:moveTo>
                  <a:cubicBezTo>
                    <a:pt x="87" y="14"/>
                    <a:pt x="44" y="27"/>
                    <a:pt x="1" y="37"/>
                  </a:cubicBezTo>
                  <a:cubicBezTo>
                    <a:pt x="107" y="599"/>
                    <a:pt x="147" y="1163"/>
                    <a:pt x="150" y="1729"/>
                  </a:cubicBezTo>
                  <a:cubicBezTo>
                    <a:pt x="197" y="1709"/>
                    <a:pt x="240" y="1692"/>
                    <a:pt x="283" y="1675"/>
                  </a:cubicBezTo>
                  <a:cubicBezTo>
                    <a:pt x="277" y="1114"/>
                    <a:pt x="237" y="559"/>
                    <a:pt x="127" y="0"/>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8"/>
            <p:cNvSpPr/>
            <p:nvPr/>
          </p:nvSpPr>
          <p:spPr>
            <a:xfrm>
              <a:off x="5168525" y="548350"/>
              <a:ext cx="8675" cy="44800"/>
            </a:xfrm>
            <a:custGeom>
              <a:avLst/>
              <a:gdLst/>
              <a:ahLst/>
              <a:cxnLst/>
              <a:rect l="l" t="t" r="r" b="b"/>
              <a:pathLst>
                <a:path w="347" h="1792" extrusionOk="0">
                  <a:moveTo>
                    <a:pt x="131" y="0"/>
                  </a:moveTo>
                  <a:cubicBezTo>
                    <a:pt x="88" y="11"/>
                    <a:pt x="44" y="20"/>
                    <a:pt x="1" y="27"/>
                  </a:cubicBezTo>
                  <a:cubicBezTo>
                    <a:pt x="137" y="575"/>
                    <a:pt x="197" y="1184"/>
                    <a:pt x="210" y="1792"/>
                  </a:cubicBezTo>
                  <a:cubicBezTo>
                    <a:pt x="257" y="1775"/>
                    <a:pt x="300" y="1759"/>
                    <a:pt x="347" y="1745"/>
                  </a:cubicBezTo>
                  <a:cubicBezTo>
                    <a:pt x="330" y="1144"/>
                    <a:pt x="267" y="549"/>
                    <a:pt x="131" y="0"/>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8"/>
            <p:cNvSpPr/>
            <p:nvPr/>
          </p:nvSpPr>
          <p:spPr>
            <a:xfrm>
              <a:off x="5152175" y="551600"/>
              <a:ext cx="9750" cy="46125"/>
            </a:xfrm>
            <a:custGeom>
              <a:avLst/>
              <a:gdLst/>
              <a:ahLst/>
              <a:cxnLst/>
              <a:rect l="l" t="t" r="r" b="b"/>
              <a:pathLst>
                <a:path w="390" h="1845" extrusionOk="0">
                  <a:moveTo>
                    <a:pt x="130" y="0"/>
                  </a:moveTo>
                  <a:cubicBezTo>
                    <a:pt x="87" y="7"/>
                    <a:pt x="44" y="14"/>
                    <a:pt x="1" y="20"/>
                  </a:cubicBezTo>
                  <a:cubicBezTo>
                    <a:pt x="123" y="625"/>
                    <a:pt x="210" y="1233"/>
                    <a:pt x="263" y="1844"/>
                  </a:cubicBezTo>
                  <a:cubicBezTo>
                    <a:pt x="306" y="1832"/>
                    <a:pt x="349" y="1818"/>
                    <a:pt x="389" y="1808"/>
                  </a:cubicBezTo>
                  <a:cubicBezTo>
                    <a:pt x="336" y="1203"/>
                    <a:pt x="249" y="602"/>
                    <a:pt x="130" y="0"/>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8"/>
            <p:cNvSpPr/>
            <p:nvPr/>
          </p:nvSpPr>
          <p:spPr>
            <a:xfrm>
              <a:off x="5132475" y="554325"/>
              <a:ext cx="8250" cy="48725"/>
            </a:xfrm>
            <a:custGeom>
              <a:avLst/>
              <a:gdLst/>
              <a:ahLst/>
              <a:cxnLst/>
              <a:rect l="l" t="t" r="r" b="b"/>
              <a:pathLst>
                <a:path w="330" h="1949" extrusionOk="0">
                  <a:moveTo>
                    <a:pt x="134" y="1"/>
                  </a:moveTo>
                  <a:cubicBezTo>
                    <a:pt x="87" y="5"/>
                    <a:pt x="44" y="11"/>
                    <a:pt x="1" y="17"/>
                  </a:cubicBezTo>
                  <a:cubicBezTo>
                    <a:pt x="57" y="626"/>
                    <a:pt x="94" y="1247"/>
                    <a:pt x="186" y="1852"/>
                  </a:cubicBezTo>
                  <a:cubicBezTo>
                    <a:pt x="194" y="1882"/>
                    <a:pt x="197" y="1919"/>
                    <a:pt x="203" y="1948"/>
                  </a:cubicBezTo>
                  <a:cubicBezTo>
                    <a:pt x="246" y="1939"/>
                    <a:pt x="286" y="1928"/>
                    <a:pt x="330" y="1919"/>
                  </a:cubicBezTo>
                  <a:cubicBezTo>
                    <a:pt x="220" y="1290"/>
                    <a:pt x="190" y="635"/>
                    <a:pt x="134"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8"/>
            <p:cNvSpPr/>
            <p:nvPr/>
          </p:nvSpPr>
          <p:spPr>
            <a:xfrm>
              <a:off x="5114525" y="556000"/>
              <a:ext cx="7675" cy="50875"/>
            </a:xfrm>
            <a:custGeom>
              <a:avLst/>
              <a:gdLst/>
              <a:ahLst/>
              <a:cxnLst/>
              <a:rect l="l" t="t" r="r" b="b"/>
              <a:pathLst>
                <a:path w="307" h="2035" extrusionOk="0">
                  <a:moveTo>
                    <a:pt x="134" y="1"/>
                  </a:moveTo>
                  <a:cubicBezTo>
                    <a:pt x="87" y="4"/>
                    <a:pt x="44" y="7"/>
                    <a:pt x="1" y="10"/>
                  </a:cubicBezTo>
                  <a:cubicBezTo>
                    <a:pt x="80" y="685"/>
                    <a:pt x="137" y="1357"/>
                    <a:pt x="174" y="2034"/>
                  </a:cubicBezTo>
                  <a:cubicBezTo>
                    <a:pt x="220" y="2027"/>
                    <a:pt x="263" y="2018"/>
                    <a:pt x="306" y="2011"/>
                  </a:cubicBezTo>
                  <a:cubicBezTo>
                    <a:pt x="270" y="1340"/>
                    <a:pt x="214" y="668"/>
                    <a:pt x="134"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8"/>
            <p:cNvSpPr/>
            <p:nvPr/>
          </p:nvSpPr>
          <p:spPr>
            <a:xfrm>
              <a:off x="5095350" y="556825"/>
              <a:ext cx="5175" cy="53775"/>
            </a:xfrm>
            <a:custGeom>
              <a:avLst/>
              <a:gdLst/>
              <a:ahLst/>
              <a:cxnLst/>
              <a:rect l="l" t="t" r="r" b="b"/>
              <a:pathLst>
                <a:path w="207" h="2151" extrusionOk="0">
                  <a:moveTo>
                    <a:pt x="206" y="0"/>
                  </a:moveTo>
                  <a:lnTo>
                    <a:pt x="206" y="0"/>
                  </a:lnTo>
                  <a:cubicBezTo>
                    <a:pt x="163" y="4"/>
                    <a:pt x="116" y="4"/>
                    <a:pt x="73" y="7"/>
                  </a:cubicBezTo>
                  <a:cubicBezTo>
                    <a:pt x="53" y="712"/>
                    <a:pt x="7" y="1433"/>
                    <a:pt x="0" y="2151"/>
                  </a:cubicBezTo>
                  <a:cubicBezTo>
                    <a:pt x="43" y="2144"/>
                    <a:pt x="87" y="2138"/>
                    <a:pt x="130" y="2131"/>
                  </a:cubicBezTo>
                  <a:cubicBezTo>
                    <a:pt x="140" y="1416"/>
                    <a:pt x="186" y="702"/>
                    <a:pt x="206" y="0"/>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8"/>
            <p:cNvSpPr/>
            <p:nvPr/>
          </p:nvSpPr>
          <p:spPr>
            <a:xfrm>
              <a:off x="5073325" y="557000"/>
              <a:ext cx="6750" cy="56025"/>
            </a:xfrm>
            <a:custGeom>
              <a:avLst/>
              <a:gdLst/>
              <a:ahLst/>
              <a:cxnLst/>
              <a:rect l="l" t="t" r="r" b="b"/>
              <a:pathLst>
                <a:path w="270" h="2241" extrusionOk="0">
                  <a:moveTo>
                    <a:pt x="136" y="0"/>
                  </a:moveTo>
                  <a:cubicBezTo>
                    <a:pt x="44" y="745"/>
                    <a:pt x="0" y="1493"/>
                    <a:pt x="37" y="2240"/>
                  </a:cubicBezTo>
                  <a:cubicBezTo>
                    <a:pt x="84" y="2237"/>
                    <a:pt x="127" y="2234"/>
                    <a:pt x="170" y="2231"/>
                  </a:cubicBezTo>
                  <a:cubicBezTo>
                    <a:pt x="164" y="2111"/>
                    <a:pt x="160" y="1991"/>
                    <a:pt x="156" y="1872"/>
                  </a:cubicBezTo>
                  <a:cubicBezTo>
                    <a:pt x="144" y="1243"/>
                    <a:pt x="190" y="625"/>
                    <a:pt x="270" y="4"/>
                  </a:cubicBezTo>
                  <a:cubicBezTo>
                    <a:pt x="227" y="4"/>
                    <a:pt x="183" y="4"/>
                    <a:pt x="136" y="0"/>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8"/>
            <p:cNvSpPr/>
            <p:nvPr/>
          </p:nvSpPr>
          <p:spPr>
            <a:xfrm>
              <a:off x="5056775" y="556575"/>
              <a:ext cx="9425" cy="57850"/>
            </a:xfrm>
            <a:custGeom>
              <a:avLst/>
              <a:gdLst/>
              <a:ahLst/>
              <a:cxnLst/>
              <a:rect l="l" t="t" r="r" b="b"/>
              <a:pathLst>
                <a:path w="377" h="2314" extrusionOk="0">
                  <a:moveTo>
                    <a:pt x="240" y="1"/>
                  </a:moveTo>
                  <a:cubicBezTo>
                    <a:pt x="97" y="778"/>
                    <a:pt x="1" y="1553"/>
                    <a:pt x="44" y="2314"/>
                  </a:cubicBezTo>
                  <a:cubicBezTo>
                    <a:pt x="84" y="2311"/>
                    <a:pt x="131" y="2307"/>
                    <a:pt x="174" y="2303"/>
                  </a:cubicBezTo>
                  <a:cubicBezTo>
                    <a:pt x="134" y="1546"/>
                    <a:pt x="231" y="775"/>
                    <a:pt x="376" y="7"/>
                  </a:cubicBezTo>
                  <a:cubicBezTo>
                    <a:pt x="330" y="4"/>
                    <a:pt x="287" y="4"/>
                    <a:pt x="240"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8"/>
            <p:cNvSpPr/>
            <p:nvPr/>
          </p:nvSpPr>
          <p:spPr>
            <a:xfrm>
              <a:off x="4924350" y="545200"/>
              <a:ext cx="117850" cy="284325"/>
            </a:xfrm>
            <a:custGeom>
              <a:avLst/>
              <a:gdLst/>
              <a:ahLst/>
              <a:cxnLst/>
              <a:rect l="l" t="t" r="r" b="b"/>
              <a:pathLst>
                <a:path w="4714" h="11373" extrusionOk="0">
                  <a:moveTo>
                    <a:pt x="1895" y="0"/>
                  </a:moveTo>
                  <a:cubicBezTo>
                    <a:pt x="1788" y="120"/>
                    <a:pt x="1689" y="250"/>
                    <a:pt x="1596" y="382"/>
                  </a:cubicBezTo>
                  <a:cubicBezTo>
                    <a:pt x="1566" y="422"/>
                    <a:pt x="1536" y="462"/>
                    <a:pt x="1509" y="505"/>
                  </a:cubicBezTo>
                  <a:cubicBezTo>
                    <a:pt x="1409" y="649"/>
                    <a:pt x="1320" y="795"/>
                    <a:pt x="1237" y="951"/>
                  </a:cubicBezTo>
                  <a:cubicBezTo>
                    <a:pt x="1213" y="991"/>
                    <a:pt x="1190" y="1034"/>
                    <a:pt x="1167" y="1077"/>
                  </a:cubicBezTo>
                  <a:cubicBezTo>
                    <a:pt x="1064" y="1280"/>
                    <a:pt x="968" y="1489"/>
                    <a:pt x="881" y="1709"/>
                  </a:cubicBezTo>
                  <a:cubicBezTo>
                    <a:pt x="861" y="1752"/>
                    <a:pt x="845" y="1795"/>
                    <a:pt x="828" y="1841"/>
                  </a:cubicBezTo>
                  <a:cubicBezTo>
                    <a:pt x="745" y="2051"/>
                    <a:pt x="672" y="2267"/>
                    <a:pt x="605" y="2490"/>
                  </a:cubicBezTo>
                  <a:cubicBezTo>
                    <a:pt x="592" y="2533"/>
                    <a:pt x="579" y="2576"/>
                    <a:pt x="569" y="2623"/>
                  </a:cubicBezTo>
                  <a:cubicBezTo>
                    <a:pt x="515" y="2802"/>
                    <a:pt x="469" y="2985"/>
                    <a:pt x="426" y="3168"/>
                  </a:cubicBezTo>
                  <a:cubicBezTo>
                    <a:pt x="412" y="3214"/>
                    <a:pt x="406" y="3257"/>
                    <a:pt x="396" y="3301"/>
                  </a:cubicBezTo>
                  <a:cubicBezTo>
                    <a:pt x="346" y="3516"/>
                    <a:pt x="303" y="3735"/>
                    <a:pt x="266" y="3955"/>
                  </a:cubicBezTo>
                  <a:cubicBezTo>
                    <a:pt x="260" y="3999"/>
                    <a:pt x="253" y="4045"/>
                    <a:pt x="243" y="4088"/>
                  </a:cubicBezTo>
                  <a:cubicBezTo>
                    <a:pt x="200" y="4358"/>
                    <a:pt x="164" y="4630"/>
                    <a:pt x="133" y="4899"/>
                  </a:cubicBezTo>
                  <a:cubicBezTo>
                    <a:pt x="127" y="4945"/>
                    <a:pt x="124" y="4989"/>
                    <a:pt x="121" y="5032"/>
                  </a:cubicBezTo>
                  <a:cubicBezTo>
                    <a:pt x="101" y="5178"/>
                    <a:pt x="90" y="5321"/>
                    <a:pt x="77" y="5467"/>
                  </a:cubicBezTo>
                  <a:cubicBezTo>
                    <a:pt x="73" y="5510"/>
                    <a:pt x="70" y="5557"/>
                    <a:pt x="67" y="5600"/>
                  </a:cubicBezTo>
                  <a:cubicBezTo>
                    <a:pt x="50" y="5809"/>
                    <a:pt x="37" y="6019"/>
                    <a:pt x="27" y="6225"/>
                  </a:cubicBezTo>
                  <a:cubicBezTo>
                    <a:pt x="24" y="6272"/>
                    <a:pt x="21" y="6315"/>
                    <a:pt x="21" y="6358"/>
                  </a:cubicBezTo>
                  <a:cubicBezTo>
                    <a:pt x="7" y="6664"/>
                    <a:pt x="1" y="6963"/>
                    <a:pt x="1" y="7255"/>
                  </a:cubicBezTo>
                  <a:lnTo>
                    <a:pt x="1" y="7389"/>
                  </a:lnTo>
                  <a:cubicBezTo>
                    <a:pt x="1" y="7591"/>
                    <a:pt x="1" y="7791"/>
                    <a:pt x="4" y="7980"/>
                  </a:cubicBezTo>
                  <a:cubicBezTo>
                    <a:pt x="7" y="8023"/>
                    <a:pt x="7" y="8070"/>
                    <a:pt x="7" y="8113"/>
                  </a:cubicBezTo>
                  <a:cubicBezTo>
                    <a:pt x="14" y="8382"/>
                    <a:pt x="24" y="8638"/>
                    <a:pt x="37" y="8880"/>
                  </a:cubicBezTo>
                  <a:cubicBezTo>
                    <a:pt x="41" y="8924"/>
                    <a:pt x="41" y="8967"/>
                    <a:pt x="44" y="9010"/>
                  </a:cubicBezTo>
                  <a:cubicBezTo>
                    <a:pt x="57" y="9239"/>
                    <a:pt x="70" y="9455"/>
                    <a:pt x="87" y="9655"/>
                  </a:cubicBezTo>
                  <a:cubicBezTo>
                    <a:pt x="90" y="9702"/>
                    <a:pt x="93" y="9745"/>
                    <a:pt x="97" y="9788"/>
                  </a:cubicBezTo>
                  <a:cubicBezTo>
                    <a:pt x="121" y="10073"/>
                    <a:pt x="144" y="10323"/>
                    <a:pt x="167" y="10522"/>
                  </a:cubicBezTo>
                  <a:cubicBezTo>
                    <a:pt x="173" y="10569"/>
                    <a:pt x="176" y="10612"/>
                    <a:pt x="180" y="10655"/>
                  </a:cubicBezTo>
                  <a:cubicBezTo>
                    <a:pt x="213" y="10931"/>
                    <a:pt x="236" y="11087"/>
                    <a:pt x="236" y="11087"/>
                  </a:cubicBezTo>
                  <a:lnTo>
                    <a:pt x="1835" y="11207"/>
                  </a:lnTo>
                  <a:lnTo>
                    <a:pt x="4075" y="11373"/>
                  </a:lnTo>
                  <a:cubicBezTo>
                    <a:pt x="4005" y="11087"/>
                    <a:pt x="3949" y="10791"/>
                    <a:pt x="3902" y="10492"/>
                  </a:cubicBezTo>
                  <a:cubicBezTo>
                    <a:pt x="3896" y="10446"/>
                    <a:pt x="3889" y="10403"/>
                    <a:pt x="3882" y="10360"/>
                  </a:cubicBezTo>
                  <a:cubicBezTo>
                    <a:pt x="3836" y="10047"/>
                    <a:pt x="3802" y="9728"/>
                    <a:pt x="3776" y="9406"/>
                  </a:cubicBezTo>
                  <a:cubicBezTo>
                    <a:pt x="3773" y="9363"/>
                    <a:pt x="3770" y="9319"/>
                    <a:pt x="3766" y="9273"/>
                  </a:cubicBezTo>
                  <a:cubicBezTo>
                    <a:pt x="3753" y="9073"/>
                    <a:pt x="3742" y="8871"/>
                    <a:pt x="3733" y="8671"/>
                  </a:cubicBezTo>
                  <a:lnTo>
                    <a:pt x="3730" y="8538"/>
                  </a:lnTo>
                  <a:cubicBezTo>
                    <a:pt x="3723" y="8295"/>
                    <a:pt x="3719" y="8050"/>
                    <a:pt x="3723" y="7807"/>
                  </a:cubicBezTo>
                  <a:cubicBezTo>
                    <a:pt x="3719" y="7763"/>
                    <a:pt x="3723" y="7717"/>
                    <a:pt x="3723" y="7674"/>
                  </a:cubicBezTo>
                  <a:cubicBezTo>
                    <a:pt x="3723" y="7495"/>
                    <a:pt x="3726" y="7315"/>
                    <a:pt x="3733" y="7139"/>
                  </a:cubicBezTo>
                  <a:cubicBezTo>
                    <a:pt x="3736" y="7093"/>
                    <a:pt x="3739" y="7046"/>
                    <a:pt x="3739" y="7003"/>
                  </a:cubicBezTo>
                  <a:cubicBezTo>
                    <a:pt x="3750" y="6783"/>
                    <a:pt x="3759" y="6564"/>
                    <a:pt x="3773" y="6344"/>
                  </a:cubicBezTo>
                  <a:cubicBezTo>
                    <a:pt x="3776" y="6301"/>
                    <a:pt x="3779" y="6258"/>
                    <a:pt x="3782" y="6215"/>
                  </a:cubicBezTo>
                  <a:cubicBezTo>
                    <a:pt x="3802" y="5942"/>
                    <a:pt x="3825" y="5674"/>
                    <a:pt x="3853" y="5410"/>
                  </a:cubicBezTo>
                  <a:cubicBezTo>
                    <a:pt x="3856" y="5367"/>
                    <a:pt x="3859" y="5324"/>
                    <a:pt x="3862" y="5278"/>
                  </a:cubicBezTo>
                  <a:cubicBezTo>
                    <a:pt x="3879" y="5128"/>
                    <a:pt x="3896" y="4976"/>
                    <a:pt x="3912" y="4826"/>
                  </a:cubicBezTo>
                  <a:cubicBezTo>
                    <a:pt x="3919" y="4783"/>
                    <a:pt x="3922" y="4740"/>
                    <a:pt x="3929" y="4693"/>
                  </a:cubicBezTo>
                  <a:cubicBezTo>
                    <a:pt x="3955" y="4461"/>
                    <a:pt x="3985" y="4234"/>
                    <a:pt x="4018" y="4011"/>
                  </a:cubicBezTo>
                  <a:cubicBezTo>
                    <a:pt x="4025" y="3965"/>
                    <a:pt x="4032" y="3922"/>
                    <a:pt x="4035" y="3879"/>
                  </a:cubicBezTo>
                  <a:cubicBezTo>
                    <a:pt x="4069" y="3660"/>
                    <a:pt x="4101" y="3447"/>
                    <a:pt x="4135" y="3244"/>
                  </a:cubicBezTo>
                  <a:cubicBezTo>
                    <a:pt x="4141" y="3197"/>
                    <a:pt x="4148" y="3154"/>
                    <a:pt x="4158" y="3111"/>
                  </a:cubicBezTo>
                  <a:cubicBezTo>
                    <a:pt x="4181" y="2948"/>
                    <a:pt x="4211" y="2792"/>
                    <a:pt x="4238" y="2639"/>
                  </a:cubicBezTo>
                  <a:cubicBezTo>
                    <a:pt x="4248" y="2596"/>
                    <a:pt x="4255" y="2549"/>
                    <a:pt x="4261" y="2510"/>
                  </a:cubicBezTo>
                  <a:cubicBezTo>
                    <a:pt x="4291" y="2347"/>
                    <a:pt x="4321" y="2191"/>
                    <a:pt x="4348" y="2045"/>
                  </a:cubicBezTo>
                  <a:cubicBezTo>
                    <a:pt x="4357" y="2001"/>
                    <a:pt x="4368" y="1958"/>
                    <a:pt x="4374" y="1915"/>
                  </a:cubicBezTo>
                  <a:cubicBezTo>
                    <a:pt x="4417" y="1709"/>
                    <a:pt x="4457" y="1522"/>
                    <a:pt x="4494" y="1353"/>
                  </a:cubicBezTo>
                  <a:cubicBezTo>
                    <a:pt x="4503" y="1310"/>
                    <a:pt x="4511" y="1267"/>
                    <a:pt x="4523" y="1227"/>
                  </a:cubicBezTo>
                  <a:cubicBezTo>
                    <a:pt x="4560" y="1054"/>
                    <a:pt x="4594" y="908"/>
                    <a:pt x="4620" y="788"/>
                  </a:cubicBezTo>
                  <a:cubicBezTo>
                    <a:pt x="4633" y="738"/>
                    <a:pt x="4643" y="698"/>
                    <a:pt x="4653" y="658"/>
                  </a:cubicBezTo>
                  <a:cubicBezTo>
                    <a:pt x="4690" y="502"/>
                    <a:pt x="4713" y="416"/>
                    <a:pt x="4713" y="416"/>
                  </a:cubicBezTo>
                  <a:lnTo>
                    <a:pt x="3331" y="213"/>
                  </a:lnTo>
                  <a:lnTo>
                    <a:pt x="18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8"/>
            <p:cNvSpPr/>
            <p:nvPr/>
          </p:nvSpPr>
          <p:spPr>
            <a:xfrm>
              <a:off x="4953500" y="568975"/>
              <a:ext cx="83950" cy="10075"/>
            </a:xfrm>
            <a:custGeom>
              <a:avLst/>
              <a:gdLst/>
              <a:ahLst/>
              <a:cxnLst/>
              <a:rect l="l" t="t" r="r" b="b"/>
              <a:pathLst>
                <a:path w="3358" h="403" extrusionOk="0">
                  <a:moveTo>
                    <a:pt x="71" y="0"/>
                  </a:moveTo>
                  <a:cubicBezTo>
                    <a:pt x="47" y="40"/>
                    <a:pt x="24" y="83"/>
                    <a:pt x="1" y="126"/>
                  </a:cubicBezTo>
                  <a:lnTo>
                    <a:pt x="1613" y="259"/>
                  </a:lnTo>
                  <a:lnTo>
                    <a:pt x="3328" y="402"/>
                  </a:lnTo>
                  <a:cubicBezTo>
                    <a:pt x="3337" y="359"/>
                    <a:pt x="3345" y="316"/>
                    <a:pt x="3357" y="276"/>
                  </a:cubicBezTo>
                  <a:lnTo>
                    <a:pt x="1670" y="132"/>
                  </a:lnTo>
                  <a:lnTo>
                    <a:pt x="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8"/>
            <p:cNvSpPr/>
            <p:nvPr/>
          </p:nvSpPr>
          <p:spPr>
            <a:xfrm>
              <a:off x="4962075" y="554750"/>
              <a:ext cx="78625" cy="10175"/>
            </a:xfrm>
            <a:custGeom>
              <a:avLst/>
              <a:gdLst/>
              <a:ahLst/>
              <a:cxnLst/>
              <a:rect l="l" t="t" r="r" b="b"/>
              <a:pathLst>
                <a:path w="3145" h="407" extrusionOk="0">
                  <a:moveTo>
                    <a:pt x="87" y="0"/>
                  </a:moveTo>
                  <a:cubicBezTo>
                    <a:pt x="57" y="40"/>
                    <a:pt x="27" y="80"/>
                    <a:pt x="0" y="123"/>
                  </a:cubicBezTo>
                  <a:lnTo>
                    <a:pt x="1549" y="263"/>
                  </a:lnTo>
                  <a:lnTo>
                    <a:pt x="3111" y="406"/>
                  </a:lnTo>
                  <a:cubicBezTo>
                    <a:pt x="3124" y="356"/>
                    <a:pt x="3134" y="316"/>
                    <a:pt x="3144" y="276"/>
                  </a:cubicBezTo>
                  <a:lnTo>
                    <a:pt x="1619" y="140"/>
                  </a:lnTo>
                  <a:lnTo>
                    <a:pt x="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8"/>
            <p:cNvSpPr/>
            <p:nvPr/>
          </p:nvSpPr>
          <p:spPr>
            <a:xfrm>
              <a:off x="4945025" y="587900"/>
              <a:ext cx="88700" cy="8425"/>
            </a:xfrm>
            <a:custGeom>
              <a:avLst/>
              <a:gdLst/>
              <a:ahLst/>
              <a:cxnLst/>
              <a:rect l="l" t="t" r="r" b="b"/>
              <a:pathLst>
                <a:path w="3548" h="337" extrusionOk="0">
                  <a:moveTo>
                    <a:pt x="54" y="1"/>
                  </a:moveTo>
                  <a:cubicBezTo>
                    <a:pt x="34" y="44"/>
                    <a:pt x="18" y="87"/>
                    <a:pt x="1" y="133"/>
                  </a:cubicBezTo>
                  <a:cubicBezTo>
                    <a:pt x="563" y="153"/>
                    <a:pt x="1128" y="183"/>
                    <a:pt x="1693" y="213"/>
                  </a:cubicBezTo>
                  <a:cubicBezTo>
                    <a:pt x="2301" y="250"/>
                    <a:pt x="2912" y="289"/>
                    <a:pt x="3521" y="337"/>
                  </a:cubicBezTo>
                  <a:cubicBezTo>
                    <a:pt x="3530" y="293"/>
                    <a:pt x="3541" y="250"/>
                    <a:pt x="3547" y="207"/>
                  </a:cubicBezTo>
                  <a:cubicBezTo>
                    <a:pt x="2946" y="160"/>
                    <a:pt x="2340" y="117"/>
                    <a:pt x="1736" y="84"/>
                  </a:cubicBezTo>
                  <a:cubicBezTo>
                    <a:pt x="1174" y="50"/>
                    <a:pt x="616" y="24"/>
                    <a:pt x="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8"/>
            <p:cNvSpPr/>
            <p:nvPr/>
          </p:nvSpPr>
          <p:spPr>
            <a:xfrm>
              <a:off x="4938550" y="607425"/>
              <a:ext cx="92325" cy="3750"/>
            </a:xfrm>
            <a:custGeom>
              <a:avLst/>
              <a:gdLst/>
              <a:ahLst/>
              <a:cxnLst/>
              <a:rect l="l" t="t" r="r" b="b"/>
              <a:pathLst>
                <a:path w="3693" h="150" extrusionOk="0">
                  <a:moveTo>
                    <a:pt x="37" y="1"/>
                  </a:moveTo>
                  <a:cubicBezTo>
                    <a:pt x="24" y="44"/>
                    <a:pt x="11" y="87"/>
                    <a:pt x="1" y="134"/>
                  </a:cubicBezTo>
                  <a:cubicBezTo>
                    <a:pt x="582" y="137"/>
                    <a:pt x="1168" y="140"/>
                    <a:pt x="1752" y="140"/>
                  </a:cubicBezTo>
                  <a:cubicBezTo>
                    <a:pt x="2390" y="143"/>
                    <a:pt x="3029" y="147"/>
                    <a:pt x="3670" y="150"/>
                  </a:cubicBezTo>
                  <a:cubicBezTo>
                    <a:pt x="3680" y="107"/>
                    <a:pt x="3687" y="60"/>
                    <a:pt x="3693" y="21"/>
                  </a:cubicBezTo>
                  <a:cubicBezTo>
                    <a:pt x="3055" y="17"/>
                    <a:pt x="2420" y="10"/>
                    <a:pt x="1786" y="7"/>
                  </a:cubicBezTo>
                  <a:cubicBezTo>
                    <a:pt x="1204" y="7"/>
                    <a:pt x="619" y="4"/>
                    <a:pt x="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8"/>
            <p:cNvSpPr/>
            <p:nvPr/>
          </p:nvSpPr>
          <p:spPr>
            <a:xfrm>
              <a:off x="4934225" y="622950"/>
              <a:ext cx="94100" cy="4775"/>
            </a:xfrm>
            <a:custGeom>
              <a:avLst/>
              <a:gdLst/>
              <a:ahLst/>
              <a:cxnLst/>
              <a:rect l="l" t="t" r="r" b="b"/>
              <a:pathLst>
                <a:path w="3764" h="191" extrusionOk="0">
                  <a:moveTo>
                    <a:pt x="3763" y="1"/>
                  </a:moveTo>
                  <a:cubicBezTo>
                    <a:pt x="3108" y="11"/>
                    <a:pt x="2461" y="21"/>
                    <a:pt x="1806" y="31"/>
                  </a:cubicBezTo>
                  <a:cubicBezTo>
                    <a:pt x="1214" y="41"/>
                    <a:pt x="623" y="51"/>
                    <a:pt x="31" y="58"/>
                  </a:cubicBezTo>
                  <a:cubicBezTo>
                    <a:pt x="17" y="104"/>
                    <a:pt x="11" y="147"/>
                    <a:pt x="1" y="191"/>
                  </a:cubicBezTo>
                  <a:cubicBezTo>
                    <a:pt x="593" y="184"/>
                    <a:pt x="1188" y="174"/>
                    <a:pt x="1783" y="164"/>
                  </a:cubicBezTo>
                  <a:cubicBezTo>
                    <a:pt x="2433" y="154"/>
                    <a:pt x="3085" y="147"/>
                    <a:pt x="3740" y="134"/>
                  </a:cubicBezTo>
                  <a:cubicBezTo>
                    <a:pt x="3746" y="87"/>
                    <a:pt x="3753" y="44"/>
                    <a:pt x="37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8"/>
            <p:cNvSpPr/>
            <p:nvPr/>
          </p:nvSpPr>
          <p:spPr>
            <a:xfrm>
              <a:off x="4930425" y="642175"/>
              <a:ext cx="94825" cy="5250"/>
            </a:xfrm>
            <a:custGeom>
              <a:avLst/>
              <a:gdLst/>
              <a:ahLst/>
              <a:cxnLst/>
              <a:rect l="l" t="t" r="r" b="b"/>
              <a:pathLst>
                <a:path w="3793" h="210" extrusionOk="0">
                  <a:moveTo>
                    <a:pt x="3792" y="0"/>
                  </a:moveTo>
                  <a:lnTo>
                    <a:pt x="3792" y="0"/>
                  </a:lnTo>
                  <a:cubicBezTo>
                    <a:pt x="3134" y="13"/>
                    <a:pt x="2476" y="26"/>
                    <a:pt x="1818" y="40"/>
                  </a:cubicBezTo>
                  <a:cubicBezTo>
                    <a:pt x="1220" y="53"/>
                    <a:pt x="622" y="63"/>
                    <a:pt x="23" y="76"/>
                  </a:cubicBezTo>
                  <a:cubicBezTo>
                    <a:pt x="17" y="120"/>
                    <a:pt x="10" y="166"/>
                    <a:pt x="0" y="209"/>
                  </a:cubicBezTo>
                  <a:cubicBezTo>
                    <a:pt x="602" y="195"/>
                    <a:pt x="1200" y="183"/>
                    <a:pt x="1798" y="172"/>
                  </a:cubicBezTo>
                  <a:cubicBezTo>
                    <a:pt x="2456" y="160"/>
                    <a:pt x="3117" y="146"/>
                    <a:pt x="3775" y="132"/>
                  </a:cubicBezTo>
                  <a:cubicBezTo>
                    <a:pt x="3782" y="86"/>
                    <a:pt x="3789" y="43"/>
                    <a:pt x="37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8"/>
            <p:cNvSpPr/>
            <p:nvPr/>
          </p:nvSpPr>
          <p:spPr>
            <a:xfrm>
              <a:off x="4927350" y="662500"/>
              <a:ext cx="95250" cy="8500"/>
            </a:xfrm>
            <a:custGeom>
              <a:avLst/>
              <a:gdLst/>
              <a:ahLst/>
              <a:cxnLst/>
              <a:rect l="l" t="t" r="r" b="b"/>
              <a:pathLst>
                <a:path w="3810" h="340" extrusionOk="0">
                  <a:moveTo>
                    <a:pt x="3809" y="1"/>
                  </a:moveTo>
                  <a:cubicBezTo>
                    <a:pt x="3147" y="51"/>
                    <a:pt x="2483" y="91"/>
                    <a:pt x="1818" y="127"/>
                  </a:cubicBezTo>
                  <a:cubicBezTo>
                    <a:pt x="1220" y="160"/>
                    <a:pt x="615" y="187"/>
                    <a:pt x="13" y="207"/>
                  </a:cubicBezTo>
                  <a:cubicBezTo>
                    <a:pt x="7" y="253"/>
                    <a:pt x="4" y="297"/>
                    <a:pt x="1" y="340"/>
                  </a:cubicBezTo>
                  <a:cubicBezTo>
                    <a:pt x="599" y="320"/>
                    <a:pt x="1203" y="290"/>
                    <a:pt x="1802" y="260"/>
                  </a:cubicBezTo>
                  <a:cubicBezTo>
                    <a:pt x="2466" y="224"/>
                    <a:pt x="3131" y="184"/>
                    <a:pt x="3792" y="134"/>
                  </a:cubicBezTo>
                  <a:cubicBezTo>
                    <a:pt x="3799" y="91"/>
                    <a:pt x="3802" y="48"/>
                    <a:pt x="38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8"/>
            <p:cNvSpPr/>
            <p:nvPr/>
          </p:nvSpPr>
          <p:spPr>
            <a:xfrm>
              <a:off x="4926025" y="677150"/>
              <a:ext cx="94900" cy="8075"/>
            </a:xfrm>
            <a:custGeom>
              <a:avLst/>
              <a:gdLst/>
              <a:ahLst/>
              <a:cxnLst/>
              <a:rect l="l" t="t" r="r" b="b"/>
              <a:pathLst>
                <a:path w="3796" h="323" extrusionOk="0">
                  <a:moveTo>
                    <a:pt x="3795" y="0"/>
                  </a:moveTo>
                  <a:lnTo>
                    <a:pt x="3795" y="0"/>
                  </a:lnTo>
                  <a:cubicBezTo>
                    <a:pt x="3134" y="17"/>
                    <a:pt x="2476" y="37"/>
                    <a:pt x="1815" y="73"/>
                  </a:cubicBezTo>
                  <a:cubicBezTo>
                    <a:pt x="1213" y="103"/>
                    <a:pt x="612" y="143"/>
                    <a:pt x="10" y="189"/>
                  </a:cubicBezTo>
                  <a:cubicBezTo>
                    <a:pt x="6" y="232"/>
                    <a:pt x="3" y="279"/>
                    <a:pt x="0" y="322"/>
                  </a:cubicBezTo>
                  <a:cubicBezTo>
                    <a:pt x="601" y="276"/>
                    <a:pt x="1203" y="236"/>
                    <a:pt x="1804" y="206"/>
                  </a:cubicBezTo>
                  <a:cubicBezTo>
                    <a:pt x="2462" y="172"/>
                    <a:pt x="3124" y="146"/>
                    <a:pt x="3786" y="132"/>
                  </a:cubicBezTo>
                  <a:cubicBezTo>
                    <a:pt x="3789" y="89"/>
                    <a:pt x="3792" y="46"/>
                    <a:pt x="37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8"/>
            <p:cNvSpPr/>
            <p:nvPr/>
          </p:nvSpPr>
          <p:spPr>
            <a:xfrm>
              <a:off x="4924850" y="700575"/>
              <a:ext cx="94075" cy="3600"/>
            </a:xfrm>
            <a:custGeom>
              <a:avLst/>
              <a:gdLst/>
              <a:ahLst/>
              <a:cxnLst/>
              <a:rect l="l" t="t" r="r" b="b"/>
              <a:pathLst>
                <a:path w="3763" h="144" extrusionOk="0">
                  <a:moveTo>
                    <a:pt x="3762" y="0"/>
                  </a:moveTo>
                  <a:lnTo>
                    <a:pt x="1795" y="7"/>
                  </a:lnTo>
                  <a:lnTo>
                    <a:pt x="7" y="10"/>
                  </a:lnTo>
                  <a:cubicBezTo>
                    <a:pt x="4" y="57"/>
                    <a:pt x="1" y="100"/>
                    <a:pt x="1" y="143"/>
                  </a:cubicBezTo>
                  <a:lnTo>
                    <a:pt x="1788" y="140"/>
                  </a:lnTo>
                  <a:lnTo>
                    <a:pt x="3753" y="129"/>
                  </a:lnTo>
                  <a:cubicBezTo>
                    <a:pt x="3756" y="86"/>
                    <a:pt x="3759" y="43"/>
                    <a:pt x="3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8"/>
            <p:cNvSpPr/>
            <p:nvPr/>
          </p:nvSpPr>
          <p:spPr>
            <a:xfrm>
              <a:off x="4924350" y="720250"/>
              <a:ext cx="93500" cy="9675"/>
            </a:xfrm>
            <a:custGeom>
              <a:avLst/>
              <a:gdLst/>
              <a:ahLst/>
              <a:cxnLst/>
              <a:rect l="l" t="t" r="r" b="b"/>
              <a:pathLst>
                <a:path w="3740" h="387" extrusionOk="0">
                  <a:moveTo>
                    <a:pt x="3739" y="1"/>
                  </a:moveTo>
                  <a:cubicBezTo>
                    <a:pt x="3084" y="34"/>
                    <a:pt x="2430" y="71"/>
                    <a:pt x="1772" y="117"/>
                  </a:cubicBezTo>
                  <a:cubicBezTo>
                    <a:pt x="1184" y="157"/>
                    <a:pt x="592" y="203"/>
                    <a:pt x="1" y="253"/>
                  </a:cubicBezTo>
                  <a:lnTo>
                    <a:pt x="1" y="387"/>
                  </a:lnTo>
                  <a:cubicBezTo>
                    <a:pt x="589" y="336"/>
                    <a:pt x="1177" y="290"/>
                    <a:pt x="1768" y="250"/>
                  </a:cubicBezTo>
                  <a:cubicBezTo>
                    <a:pt x="2423" y="203"/>
                    <a:pt x="3078" y="167"/>
                    <a:pt x="3733" y="137"/>
                  </a:cubicBezTo>
                  <a:cubicBezTo>
                    <a:pt x="3736" y="91"/>
                    <a:pt x="3739" y="44"/>
                    <a:pt x="37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8"/>
            <p:cNvSpPr/>
            <p:nvPr/>
          </p:nvSpPr>
          <p:spPr>
            <a:xfrm>
              <a:off x="4924450" y="737050"/>
              <a:ext cx="92975" cy="10975"/>
            </a:xfrm>
            <a:custGeom>
              <a:avLst/>
              <a:gdLst/>
              <a:ahLst/>
              <a:cxnLst/>
              <a:rect l="l" t="t" r="r" b="b"/>
              <a:pathLst>
                <a:path w="3719" h="439" extrusionOk="0">
                  <a:moveTo>
                    <a:pt x="3719" y="0"/>
                  </a:moveTo>
                  <a:cubicBezTo>
                    <a:pt x="3060" y="26"/>
                    <a:pt x="2406" y="66"/>
                    <a:pt x="1752" y="123"/>
                  </a:cubicBezTo>
                  <a:cubicBezTo>
                    <a:pt x="1166" y="173"/>
                    <a:pt x="585" y="233"/>
                    <a:pt x="0" y="306"/>
                  </a:cubicBezTo>
                  <a:cubicBezTo>
                    <a:pt x="3" y="349"/>
                    <a:pt x="3" y="396"/>
                    <a:pt x="3" y="439"/>
                  </a:cubicBezTo>
                  <a:cubicBezTo>
                    <a:pt x="585" y="365"/>
                    <a:pt x="1166" y="306"/>
                    <a:pt x="1748" y="256"/>
                  </a:cubicBezTo>
                  <a:cubicBezTo>
                    <a:pt x="2402" y="200"/>
                    <a:pt x="3060" y="160"/>
                    <a:pt x="3719" y="133"/>
                  </a:cubicBezTo>
                  <a:cubicBezTo>
                    <a:pt x="3715" y="89"/>
                    <a:pt x="3719" y="43"/>
                    <a:pt x="3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8"/>
            <p:cNvSpPr/>
            <p:nvPr/>
          </p:nvSpPr>
          <p:spPr>
            <a:xfrm>
              <a:off x="4925250" y="758625"/>
              <a:ext cx="92425" cy="11850"/>
            </a:xfrm>
            <a:custGeom>
              <a:avLst/>
              <a:gdLst/>
              <a:ahLst/>
              <a:cxnLst/>
              <a:rect l="l" t="t" r="r" b="b"/>
              <a:pathLst>
                <a:path w="3697" h="474" extrusionOk="0">
                  <a:moveTo>
                    <a:pt x="3694" y="1"/>
                  </a:moveTo>
                  <a:cubicBezTo>
                    <a:pt x="3036" y="61"/>
                    <a:pt x="2374" y="121"/>
                    <a:pt x="1712" y="184"/>
                  </a:cubicBezTo>
                  <a:lnTo>
                    <a:pt x="1" y="343"/>
                  </a:lnTo>
                  <a:cubicBezTo>
                    <a:pt x="5" y="387"/>
                    <a:pt x="5" y="430"/>
                    <a:pt x="8" y="473"/>
                  </a:cubicBezTo>
                  <a:cubicBezTo>
                    <a:pt x="579" y="420"/>
                    <a:pt x="1148" y="367"/>
                    <a:pt x="1712" y="314"/>
                  </a:cubicBezTo>
                  <a:cubicBezTo>
                    <a:pt x="2378" y="254"/>
                    <a:pt x="3039" y="194"/>
                    <a:pt x="3697" y="134"/>
                  </a:cubicBezTo>
                  <a:lnTo>
                    <a:pt x="36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8"/>
            <p:cNvSpPr/>
            <p:nvPr/>
          </p:nvSpPr>
          <p:spPr>
            <a:xfrm>
              <a:off x="4926525" y="777000"/>
              <a:ext cx="92225" cy="12900"/>
            </a:xfrm>
            <a:custGeom>
              <a:avLst/>
              <a:gdLst/>
              <a:ahLst/>
              <a:cxnLst/>
              <a:rect l="l" t="t" r="r" b="b"/>
              <a:pathLst>
                <a:path w="3689" h="516" extrusionOk="0">
                  <a:moveTo>
                    <a:pt x="3679" y="1"/>
                  </a:moveTo>
                  <a:cubicBezTo>
                    <a:pt x="3011" y="71"/>
                    <a:pt x="2343" y="137"/>
                    <a:pt x="1672" y="206"/>
                  </a:cubicBezTo>
                  <a:cubicBezTo>
                    <a:pt x="1113" y="266"/>
                    <a:pt x="558" y="323"/>
                    <a:pt x="0" y="383"/>
                  </a:cubicBezTo>
                  <a:cubicBezTo>
                    <a:pt x="3" y="430"/>
                    <a:pt x="6" y="473"/>
                    <a:pt x="10" y="516"/>
                  </a:cubicBezTo>
                  <a:cubicBezTo>
                    <a:pt x="565" y="456"/>
                    <a:pt x="1120" y="396"/>
                    <a:pt x="1675" y="340"/>
                  </a:cubicBezTo>
                  <a:cubicBezTo>
                    <a:pt x="2347" y="270"/>
                    <a:pt x="3017" y="200"/>
                    <a:pt x="3689" y="134"/>
                  </a:cubicBezTo>
                  <a:cubicBezTo>
                    <a:pt x="3686" y="91"/>
                    <a:pt x="3683" y="47"/>
                    <a:pt x="36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8"/>
            <p:cNvSpPr/>
            <p:nvPr/>
          </p:nvSpPr>
          <p:spPr>
            <a:xfrm>
              <a:off x="4928500" y="804175"/>
              <a:ext cx="93400" cy="7400"/>
            </a:xfrm>
            <a:custGeom>
              <a:avLst/>
              <a:gdLst/>
              <a:ahLst/>
              <a:cxnLst/>
              <a:rect l="l" t="t" r="r" b="b"/>
              <a:pathLst>
                <a:path w="3736" h="296" extrusionOk="0">
                  <a:moveTo>
                    <a:pt x="3716" y="1"/>
                  </a:moveTo>
                  <a:cubicBezTo>
                    <a:pt x="3021" y="47"/>
                    <a:pt x="2327" y="87"/>
                    <a:pt x="1629" y="113"/>
                  </a:cubicBezTo>
                  <a:cubicBezTo>
                    <a:pt x="1084" y="140"/>
                    <a:pt x="542" y="156"/>
                    <a:pt x="1" y="163"/>
                  </a:cubicBezTo>
                  <a:cubicBezTo>
                    <a:pt x="7" y="210"/>
                    <a:pt x="10" y="253"/>
                    <a:pt x="14" y="296"/>
                  </a:cubicBezTo>
                  <a:cubicBezTo>
                    <a:pt x="556" y="286"/>
                    <a:pt x="1097" y="273"/>
                    <a:pt x="1636" y="246"/>
                  </a:cubicBezTo>
                  <a:cubicBezTo>
                    <a:pt x="2337" y="220"/>
                    <a:pt x="3035" y="176"/>
                    <a:pt x="3736" y="133"/>
                  </a:cubicBezTo>
                  <a:cubicBezTo>
                    <a:pt x="3730" y="87"/>
                    <a:pt x="3723" y="44"/>
                    <a:pt x="3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8"/>
            <p:cNvSpPr/>
            <p:nvPr/>
          </p:nvSpPr>
          <p:spPr>
            <a:xfrm>
              <a:off x="4924350" y="545200"/>
              <a:ext cx="83275" cy="181400"/>
            </a:xfrm>
            <a:custGeom>
              <a:avLst/>
              <a:gdLst/>
              <a:ahLst/>
              <a:cxnLst/>
              <a:rect l="l" t="t" r="r" b="b"/>
              <a:pathLst>
                <a:path w="3331" h="7256" extrusionOk="0">
                  <a:moveTo>
                    <a:pt x="1895" y="0"/>
                  </a:moveTo>
                  <a:cubicBezTo>
                    <a:pt x="1788" y="120"/>
                    <a:pt x="1689" y="250"/>
                    <a:pt x="1596" y="382"/>
                  </a:cubicBezTo>
                  <a:lnTo>
                    <a:pt x="3128" y="522"/>
                  </a:lnTo>
                  <a:cubicBezTo>
                    <a:pt x="3191" y="413"/>
                    <a:pt x="3258" y="310"/>
                    <a:pt x="3331" y="213"/>
                  </a:cubicBezTo>
                  <a:lnTo>
                    <a:pt x="1895" y="0"/>
                  </a:lnTo>
                  <a:close/>
                  <a:moveTo>
                    <a:pt x="1509" y="505"/>
                  </a:moveTo>
                  <a:cubicBezTo>
                    <a:pt x="1409" y="649"/>
                    <a:pt x="1320" y="795"/>
                    <a:pt x="1237" y="951"/>
                  </a:cubicBezTo>
                  <a:lnTo>
                    <a:pt x="2836" y="1083"/>
                  </a:lnTo>
                  <a:cubicBezTo>
                    <a:pt x="2905" y="931"/>
                    <a:pt x="2978" y="784"/>
                    <a:pt x="3058" y="645"/>
                  </a:cubicBezTo>
                  <a:lnTo>
                    <a:pt x="1509" y="505"/>
                  </a:lnTo>
                  <a:close/>
                  <a:moveTo>
                    <a:pt x="1167" y="1077"/>
                  </a:moveTo>
                  <a:cubicBezTo>
                    <a:pt x="1064" y="1280"/>
                    <a:pt x="968" y="1489"/>
                    <a:pt x="881" y="1709"/>
                  </a:cubicBezTo>
                  <a:cubicBezTo>
                    <a:pt x="1443" y="1732"/>
                    <a:pt x="2001" y="1758"/>
                    <a:pt x="2563" y="1792"/>
                  </a:cubicBezTo>
                  <a:cubicBezTo>
                    <a:pt x="2629" y="1592"/>
                    <a:pt x="2702" y="1396"/>
                    <a:pt x="2779" y="1210"/>
                  </a:cubicBezTo>
                  <a:lnTo>
                    <a:pt x="1167" y="1077"/>
                  </a:lnTo>
                  <a:close/>
                  <a:moveTo>
                    <a:pt x="828" y="1841"/>
                  </a:moveTo>
                  <a:cubicBezTo>
                    <a:pt x="745" y="2051"/>
                    <a:pt x="672" y="2267"/>
                    <a:pt x="605" y="2490"/>
                  </a:cubicBezTo>
                  <a:cubicBezTo>
                    <a:pt x="1187" y="2493"/>
                    <a:pt x="1772" y="2496"/>
                    <a:pt x="2354" y="2496"/>
                  </a:cubicBezTo>
                  <a:cubicBezTo>
                    <a:pt x="2403" y="2300"/>
                    <a:pt x="2460" y="2108"/>
                    <a:pt x="2520" y="1921"/>
                  </a:cubicBezTo>
                  <a:cubicBezTo>
                    <a:pt x="1955" y="1891"/>
                    <a:pt x="1390" y="1861"/>
                    <a:pt x="828" y="1841"/>
                  </a:cubicBezTo>
                  <a:close/>
                  <a:moveTo>
                    <a:pt x="569" y="2623"/>
                  </a:moveTo>
                  <a:cubicBezTo>
                    <a:pt x="515" y="2802"/>
                    <a:pt x="469" y="2985"/>
                    <a:pt x="426" y="3168"/>
                  </a:cubicBezTo>
                  <a:cubicBezTo>
                    <a:pt x="1018" y="3161"/>
                    <a:pt x="1609" y="3151"/>
                    <a:pt x="2201" y="3141"/>
                  </a:cubicBezTo>
                  <a:cubicBezTo>
                    <a:pt x="2241" y="2968"/>
                    <a:pt x="2277" y="2798"/>
                    <a:pt x="2320" y="2629"/>
                  </a:cubicBezTo>
                  <a:cubicBezTo>
                    <a:pt x="1736" y="2629"/>
                    <a:pt x="1150" y="2626"/>
                    <a:pt x="569" y="2623"/>
                  </a:cubicBezTo>
                  <a:close/>
                  <a:moveTo>
                    <a:pt x="2178" y="3274"/>
                  </a:moveTo>
                  <a:lnTo>
                    <a:pt x="2178" y="3274"/>
                  </a:lnTo>
                  <a:cubicBezTo>
                    <a:pt x="1583" y="3284"/>
                    <a:pt x="988" y="3294"/>
                    <a:pt x="396" y="3301"/>
                  </a:cubicBezTo>
                  <a:cubicBezTo>
                    <a:pt x="346" y="3516"/>
                    <a:pt x="303" y="3735"/>
                    <a:pt x="266" y="3955"/>
                  </a:cubicBezTo>
                  <a:cubicBezTo>
                    <a:pt x="865" y="3942"/>
                    <a:pt x="1463" y="3932"/>
                    <a:pt x="2061" y="3919"/>
                  </a:cubicBezTo>
                  <a:cubicBezTo>
                    <a:pt x="2098" y="3700"/>
                    <a:pt x="2134" y="3487"/>
                    <a:pt x="2178" y="3274"/>
                  </a:cubicBezTo>
                  <a:close/>
                  <a:moveTo>
                    <a:pt x="2041" y="4051"/>
                  </a:moveTo>
                  <a:lnTo>
                    <a:pt x="2041" y="4051"/>
                  </a:lnTo>
                  <a:cubicBezTo>
                    <a:pt x="1443" y="4062"/>
                    <a:pt x="845" y="4074"/>
                    <a:pt x="243" y="4088"/>
                  </a:cubicBezTo>
                  <a:cubicBezTo>
                    <a:pt x="236" y="4141"/>
                    <a:pt x="227" y="4198"/>
                    <a:pt x="220" y="4251"/>
                  </a:cubicBezTo>
                  <a:cubicBezTo>
                    <a:pt x="187" y="4467"/>
                    <a:pt x="156" y="4683"/>
                    <a:pt x="133" y="4899"/>
                  </a:cubicBezTo>
                  <a:cubicBezTo>
                    <a:pt x="735" y="4879"/>
                    <a:pt x="1340" y="4852"/>
                    <a:pt x="1938" y="4819"/>
                  </a:cubicBezTo>
                  <a:cubicBezTo>
                    <a:pt x="1968" y="4560"/>
                    <a:pt x="2001" y="4304"/>
                    <a:pt x="2041" y="4051"/>
                  </a:cubicBezTo>
                  <a:close/>
                  <a:moveTo>
                    <a:pt x="1922" y="4952"/>
                  </a:moveTo>
                  <a:lnTo>
                    <a:pt x="1922" y="4952"/>
                  </a:lnTo>
                  <a:cubicBezTo>
                    <a:pt x="1323" y="4982"/>
                    <a:pt x="719" y="5012"/>
                    <a:pt x="121" y="5032"/>
                  </a:cubicBezTo>
                  <a:cubicBezTo>
                    <a:pt x="101" y="5178"/>
                    <a:pt x="90" y="5321"/>
                    <a:pt x="77" y="5467"/>
                  </a:cubicBezTo>
                  <a:cubicBezTo>
                    <a:pt x="679" y="5421"/>
                    <a:pt x="1280" y="5381"/>
                    <a:pt x="1882" y="5351"/>
                  </a:cubicBezTo>
                  <a:cubicBezTo>
                    <a:pt x="1895" y="5218"/>
                    <a:pt x="1908" y="5085"/>
                    <a:pt x="1922" y="4952"/>
                  </a:cubicBezTo>
                  <a:close/>
                  <a:moveTo>
                    <a:pt x="1871" y="5484"/>
                  </a:moveTo>
                  <a:lnTo>
                    <a:pt x="1871" y="5484"/>
                  </a:lnTo>
                  <a:cubicBezTo>
                    <a:pt x="1270" y="5514"/>
                    <a:pt x="668" y="5554"/>
                    <a:pt x="67" y="5600"/>
                  </a:cubicBezTo>
                  <a:cubicBezTo>
                    <a:pt x="50" y="5809"/>
                    <a:pt x="37" y="6019"/>
                    <a:pt x="27" y="6225"/>
                  </a:cubicBezTo>
                  <a:lnTo>
                    <a:pt x="1815" y="6222"/>
                  </a:lnTo>
                  <a:cubicBezTo>
                    <a:pt x="1831" y="5976"/>
                    <a:pt x="1848" y="5730"/>
                    <a:pt x="1871" y="5484"/>
                  </a:cubicBezTo>
                  <a:close/>
                  <a:moveTo>
                    <a:pt x="1808" y="6355"/>
                  </a:moveTo>
                  <a:lnTo>
                    <a:pt x="21" y="6358"/>
                  </a:lnTo>
                  <a:cubicBezTo>
                    <a:pt x="7" y="6664"/>
                    <a:pt x="1" y="6963"/>
                    <a:pt x="1" y="7255"/>
                  </a:cubicBezTo>
                  <a:cubicBezTo>
                    <a:pt x="592" y="7205"/>
                    <a:pt x="1184" y="7159"/>
                    <a:pt x="1772" y="7119"/>
                  </a:cubicBezTo>
                  <a:cubicBezTo>
                    <a:pt x="1779" y="6866"/>
                    <a:pt x="1792" y="6611"/>
                    <a:pt x="1808" y="63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8"/>
            <p:cNvSpPr/>
            <p:nvPr/>
          </p:nvSpPr>
          <p:spPr>
            <a:xfrm>
              <a:off x="4953500" y="568975"/>
              <a:ext cx="41750" cy="6500"/>
            </a:xfrm>
            <a:custGeom>
              <a:avLst/>
              <a:gdLst/>
              <a:ahLst/>
              <a:cxnLst/>
              <a:rect l="l" t="t" r="r" b="b"/>
              <a:pathLst>
                <a:path w="1670" h="260" extrusionOk="0">
                  <a:moveTo>
                    <a:pt x="71" y="0"/>
                  </a:moveTo>
                  <a:cubicBezTo>
                    <a:pt x="47" y="40"/>
                    <a:pt x="24" y="83"/>
                    <a:pt x="1" y="126"/>
                  </a:cubicBezTo>
                  <a:lnTo>
                    <a:pt x="1613" y="259"/>
                  </a:lnTo>
                  <a:cubicBezTo>
                    <a:pt x="1633" y="216"/>
                    <a:pt x="1653" y="176"/>
                    <a:pt x="1670" y="132"/>
                  </a:cubicBezTo>
                  <a:lnTo>
                    <a:pt x="71" y="0"/>
                  </a:ln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8"/>
            <p:cNvSpPr/>
            <p:nvPr/>
          </p:nvSpPr>
          <p:spPr>
            <a:xfrm>
              <a:off x="4962075" y="554750"/>
              <a:ext cx="40475" cy="6575"/>
            </a:xfrm>
            <a:custGeom>
              <a:avLst/>
              <a:gdLst/>
              <a:ahLst/>
              <a:cxnLst/>
              <a:rect l="l" t="t" r="r" b="b"/>
              <a:pathLst>
                <a:path w="1619" h="263" extrusionOk="0">
                  <a:moveTo>
                    <a:pt x="87" y="0"/>
                  </a:moveTo>
                  <a:cubicBezTo>
                    <a:pt x="57" y="40"/>
                    <a:pt x="27" y="80"/>
                    <a:pt x="0" y="123"/>
                  </a:cubicBezTo>
                  <a:lnTo>
                    <a:pt x="1549" y="263"/>
                  </a:lnTo>
                  <a:cubicBezTo>
                    <a:pt x="1569" y="220"/>
                    <a:pt x="1592" y="180"/>
                    <a:pt x="1619" y="140"/>
                  </a:cubicBezTo>
                  <a:lnTo>
                    <a:pt x="87" y="0"/>
                  </a:ln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8"/>
            <p:cNvSpPr/>
            <p:nvPr/>
          </p:nvSpPr>
          <p:spPr>
            <a:xfrm>
              <a:off x="4945025" y="587900"/>
              <a:ext cx="43400" cy="5325"/>
            </a:xfrm>
            <a:custGeom>
              <a:avLst/>
              <a:gdLst/>
              <a:ahLst/>
              <a:cxnLst/>
              <a:rect l="l" t="t" r="r" b="b"/>
              <a:pathLst>
                <a:path w="1736" h="213" extrusionOk="0">
                  <a:moveTo>
                    <a:pt x="54" y="1"/>
                  </a:moveTo>
                  <a:cubicBezTo>
                    <a:pt x="34" y="44"/>
                    <a:pt x="18" y="87"/>
                    <a:pt x="1" y="133"/>
                  </a:cubicBezTo>
                  <a:cubicBezTo>
                    <a:pt x="563" y="153"/>
                    <a:pt x="1128" y="183"/>
                    <a:pt x="1693" y="213"/>
                  </a:cubicBezTo>
                  <a:cubicBezTo>
                    <a:pt x="1706" y="170"/>
                    <a:pt x="1719" y="127"/>
                    <a:pt x="1736" y="84"/>
                  </a:cubicBezTo>
                  <a:cubicBezTo>
                    <a:pt x="1174" y="50"/>
                    <a:pt x="616" y="24"/>
                    <a:pt x="54"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8"/>
            <p:cNvSpPr/>
            <p:nvPr/>
          </p:nvSpPr>
          <p:spPr>
            <a:xfrm>
              <a:off x="4938550" y="607425"/>
              <a:ext cx="44650" cy="3525"/>
            </a:xfrm>
            <a:custGeom>
              <a:avLst/>
              <a:gdLst/>
              <a:ahLst/>
              <a:cxnLst/>
              <a:rect l="l" t="t" r="r" b="b"/>
              <a:pathLst>
                <a:path w="1786" h="141" extrusionOk="0">
                  <a:moveTo>
                    <a:pt x="37" y="1"/>
                  </a:moveTo>
                  <a:cubicBezTo>
                    <a:pt x="24" y="44"/>
                    <a:pt x="11" y="87"/>
                    <a:pt x="1" y="134"/>
                  </a:cubicBezTo>
                  <a:cubicBezTo>
                    <a:pt x="582" y="137"/>
                    <a:pt x="1168" y="140"/>
                    <a:pt x="1752" y="140"/>
                  </a:cubicBezTo>
                  <a:cubicBezTo>
                    <a:pt x="1762" y="94"/>
                    <a:pt x="1772" y="50"/>
                    <a:pt x="1786" y="7"/>
                  </a:cubicBezTo>
                  <a:cubicBezTo>
                    <a:pt x="1204" y="7"/>
                    <a:pt x="619" y="4"/>
                    <a:pt x="37"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8"/>
            <p:cNvSpPr/>
            <p:nvPr/>
          </p:nvSpPr>
          <p:spPr>
            <a:xfrm>
              <a:off x="4924350" y="726500"/>
              <a:ext cx="44225" cy="18200"/>
            </a:xfrm>
            <a:custGeom>
              <a:avLst/>
              <a:gdLst/>
              <a:ahLst/>
              <a:cxnLst/>
              <a:rect l="l" t="t" r="r" b="b"/>
              <a:pathLst>
                <a:path w="1769" h="728" extrusionOk="0">
                  <a:moveTo>
                    <a:pt x="1768" y="0"/>
                  </a:moveTo>
                  <a:cubicBezTo>
                    <a:pt x="1177" y="40"/>
                    <a:pt x="589" y="86"/>
                    <a:pt x="1" y="137"/>
                  </a:cubicBezTo>
                  <a:cubicBezTo>
                    <a:pt x="1" y="339"/>
                    <a:pt x="1" y="539"/>
                    <a:pt x="4" y="728"/>
                  </a:cubicBezTo>
                  <a:cubicBezTo>
                    <a:pt x="589" y="655"/>
                    <a:pt x="1170" y="595"/>
                    <a:pt x="1756" y="545"/>
                  </a:cubicBezTo>
                  <a:cubicBezTo>
                    <a:pt x="1759" y="365"/>
                    <a:pt x="1762" y="183"/>
                    <a:pt x="17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8"/>
            <p:cNvSpPr/>
            <p:nvPr/>
          </p:nvSpPr>
          <p:spPr>
            <a:xfrm>
              <a:off x="4934225" y="623725"/>
              <a:ext cx="45150" cy="4000"/>
            </a:xfrm>
            <a:custGeom>
              <a:avLst/>
              <a:gdLst/>
              <a:ahLst/>
              <a:cxnLst/>
              <a:rect l="l" t="t" r="r" b="b"/>
              <a:pathLst>
                <a:path w="1806" h="160" extrusionOk="0">
                  <a:moveTo>
                    <a:pt x="1806" y="0"/>
                  </a:moveTo>
                  <a:lnTo>
                    <a:pt x="1806" y="0"/>
                  </a:lnTo>
                  <a:cubicBezTo>
                    <a:pt x="1214" y="10"/>
                    <a:pt x="623" y="20"/>
                    <a:pt x="31" y="27"/>
                  </a:cubicBezTo>
                  <a:cubicBezTo>
                    <a:pt x="17" y="73"/>
                    <a:pt x="11" y="116"/>
                    <a:pt x="1" y="160"/>
                  </a:cubicBezTo>
                  <a:cubicBezTo>
                    <a:pt x="593" y="153"/>
                    <a:pt x="1188" y="143"/>
                    <a:pt x="1783" y="133"/>
                  </a:cubicBezTo>
                  <a:cubicBezTo>
                    <a:pt x="1789" y="90"/>
                    <a:pt x="1799" y="47"/>
                    <a:pt x="1806" y="0"/>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8"/>
            <p:cNvSpPr/>
            <p:nvPr/>
          </p:nvSpPr>
          <p:spPr>
            <a:xfrm>
              <a:off x="4930425" y="643150"/>
              <a:ext cx="45475" cy="4275"/>
            </a:xfrm>
            <a:custGeom>
              <a:avLst/>
              <a:gdLst/>
              <a:ahLst/>
              <a:cxnLst/>
              <a:rect l="l" t="t" r="r" b="b"/>
              <a:pathLst>
                <a:path w="1819" h="171" extrusionOk="0">
                  <a:moveTo>
                    <a:pt x="1818" y="1"/>
                  </a:moveTo>
                  <a:cubicBezTo>
                    <a:pt x="1220" y="14"/>
                    <a:pt x="622" y="24"/>
                    <a:pt x="23" y="37"/>
                  </a:cubicBezTo>
                  <a:cubicBezTo>
                    <a:pt x="23" y="50"/>
                    <a:pt x="20" y="61"/>
                    <a:pt x="17" y="74"/>
                  </a:cubicBezTo>
                  <a:cubicBezTo>
                    <a:pt x="13" y="107"/>
                    <a:pt x="7" y="137"/>
                    <a:pt x="0" y="170"/>
                  </a:cubicBezTo>
                  <a:cubicBezTo>
                    <a:pt x="602" y="156"/>
                    <a:pt x="1200" y="144"/>
                    <a:pt x="1798" y="133"/>
                  </a:cubicBezTo>
                  <a:cubicBezTo>
                    <a:pt x="1805" y="87"/>
                    <a:pt x="1812" y="44"/>
                    <a:pt x="1818"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8"/>
            <p:cNvSpPr/>
            <p:nvPr/>
          </p:nvSpPr>
          <p:spPr>
            <a:xfrm>
              <a:off x="4927350" y="665675"/>
              <a:ext cx="45475" cy="5325"/>
            </a:xfrm>
            <a:custGeom>
              <a:avLst/>
              <a:gdLst/>
              <a:ahLst/>
              <a:cxnLst/>
              <a:rect l="l" t="t" r="r" b="b"/>
              <a:pathLst>
                <a:path w="1819" h="213" extrusionOk="0">
                  <a:moveTo>
                    <a:pt x="1818" y="0"/>
                  </a:moveTo>
                  <a:lnTo>
                    <a:pt x="1818" y="0"/>
                  </a:lnTo>
                  <a:cubicBezTo>
                    <a:pt x="1220" y="33"/>
                    <a:pt x="615" y="60"/>
                    <a:pt x="13" y="80"/>
                  </a:cubicBezTo>
                  <a:cubicBezTo>
                    <a:pt x="7" y="126"/>
                    <a:pt x="4" y="170"/>
                    <a:pt x="1" y="213"/>
                  </a:cubicBezTo>
                  <a:cubicBezTo>
                    <a:pt x="599" y="193"/>
                    <a:pt x="1203" y="163"/>
                    <a:pt x="1802" y="133"/>
                  </a:cubicBezTo>
                  <a:cubicBezTo>
                    <a:pt x="1808" y="90"/>
                    <a:pt x="1815" y="44"/>
                    <a:pt x="1818" y="0"/>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8"/>
            <p:cNvSpPr/>
            <p:nvPr/>
          </p:nvSpPr>
          <p:spPr>
            <a:xfrm>
              <a:off x="4926025" y="678950"/>
              <a:ext cx="45375" cy="6275"/>
            </a:xfrm>
            <a:custGeom>
              <a:avLst/>
              <a:gdLst/>
              <a:ahLst/>
              <a:cxnLst/>
              <a:rect l="l" t="t" r="r" b="b"/>
              <a:pathLst>
                <a:path w="1815" h="251" extrusionOk="0">
                  <a:moveTo>
                    <a:pt x="1815" y="1"/>
                  </a:moveTo>
                  <a:cubicBezTo>
                    <a:pt x="1213" y="31"/>
                    <a:pt x="612" y="71"/>
                    <a:pt x="10" y="117"/>
                  </a:cubicBezTo>
                  <a:cubicBezTo>
                    <a:pt x="6" y="160"/>
                    <a:pt x="3" y="207"/>
                    <a:pt x="0" y="250"/>
                  </a:cubicBezTo>
                  <a:cubicBezTo>
                    <a:pt x="601" y="204"/>
                    <a:pt x="1203" y="164"/>
                    <a:pt x="1804" y="134"/>
                  </a:cubicBezTo>
                  <a:cubicBezTo>
                    <a:pt x="1808" y="91"/>
                    <a:pt x="1811" y="45"/>
                    <a:pt x="1815"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8"/>
            <p:cNvSpPr/>
            <p:nvPr/>
          </p:nvSpPr>
          <p:spPr>
            <a:xfrm>
              <a:off x="4924850" y="700725"/>
              <a:ext cx="44900" cy="3450"/>
            </a:xfrm>
            <a:custGeom>
              <a:avLst/>
              <a:gdLst/>
              <a:ahLst/>
              <a:cxnLst/>
              <a:rect l="l" t="t" r="r" b="b"/>
              <a:pathLst>
                <a:path w="1796" h="138" extrusionOk="0">
                  <a:moveTo>
                    <a:pt x="1795" y="1"/>
                  </a:moveTo>
                  <a:lnTo>
                    <a:pt x="7" y="4"/>
                  </a:lnTo>
                  <a:cubicBezTo>
                    <a:pt x="4" y="51"/>
                    <a:pt x="1" y="94"/>
                    <a:pt x="1" y="137"/>
                  </a:cubicBezTo>
                  <a:lnTo>
                    <a:pt x="1788" y="134"/>
                  </a:lnTo>
                  <a:cubicBezTo>
                    <a:pt x="1788" y="87"/>
                    <a:pt x="1795" y="44"/>
                    <a:pt x="1795"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8"/>
            <p:cNvSpPr/>
            <p:nvPr/>
          </p:nvSpPr>
          <p:spPr>
            <a:xfrm>
              <a:off x="4924350" y="723150"/>
              <a:ext cx="44300" cy="6775"/>
            </a:xfrm>
            <a:custGeom>
              <a:avLst/>
              <a:gdLst/>
              <a:ahLst/>
              <a:cxnLst/>
              <a:rect l="l" t="t" r="r" b="b"/>
              <a:pathLst>
                <a:path w="1772" h="271" extrusionOk="0">
                  <a:moveTo>
                    <a:pt x="1772" y="1"/>
                  </a:moveTo>
                  <a:cubicBezTo>
                    <a:pt x="1184" y="41"/>
                    <a:pt x="592" y="87"/>
                    <a:pt x="1" y="137"/>
                  </a:cubicBezTo>
                  <a:lnTo>
                    <a:pt x="1" y="267"/>
                  </a:lnTo>
                  <a:lnTo>
                    <a:pt x="1" y="271"/>
                  </a:lnTo>
                  <a:cubicBezTo>
                    <a:pt x="589" y="220"/>
                    <a:pt x="1177" y="174"/>
                    <a:pt x="1768" y="134"/>
                  </a:cubicBezTo>
                  <a:cubicBezTo>
                    <a:pt x="1768" y="91"/>
                    <a:pt x="1768" y="47"/>
                    <a:pt x="1772"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8"/>
            <p:cNvSpPr/>
            <p:nvPr/>
          </p:nvSpPr>
          <p:spPr>
            <a:xfrm>
              <a:off x="4924525" y="743450"/>
              <a:ext cx="44725" cy="64825"/>
            </a:xfrm>
            <a:custGeom>
              <a:avLst/>
              <a:gdLst/>
              <a:ahLst/>
              <a:cxnLst/>
              <a:rect l="l" t="t" r="r" b="b"/>
              <a:pathLst>
                <a:path w="1789" h="2593" extrusionOk="0">
                  <a:moveTo>
                    <a:pt x="1745" y="0"/>
                  </a:moveTo>
                  <a:lnTo>
                    <a:pt x="1745" y="0"/>
                  </a:lnTo>
                  <a:cubicBezTo>
                    <a:pt x="1163" y="50"/>
                    <a:pt x="582" y="109"/>
                    <a:pt x="0" y="183"/>
                  </a:cubicBezTo>
                  <a:cubicBezTo>
                    <a:pt x="7" y="452"/>
                    <a:pt x="17" y="708"/>
                    <a:pt x="30" y="950"/>
                  </a:cubicBezTo>
                  <a:lnTo>
                    <a:pt x="1741" y="791"/>
                  </a:lnTo>
                  <a:cubicBezTo>
                    <a:pt x="1741" y="535"/>
                    <a:pt x="1741" y="272"/>
                    <a:pt x="1745" y="0"/>
                  </a:cubicBezTo>
                  <a:close/>
                  <a:moveTo>
                    <a:pt x="1741" y="921"/>
                  </a:moveTo>
                  <a:cubicBezTo>
                    <a:pt x="1177" y="974"/>
                    <a:pt x="608" y="1027"/>
                    <a:pt x="37" y="1080"/>
                  </a:cubicBezTo>
                  <a:cubicBezTo>
                    <a:pt x="50" y="1309"/>
                    <a:pt x="63" y="1525"/>
                    <a:pt x="80" y="1725"/>
                  </a:cubicBezTo>
                  <a:cubicBezTo>
                    <a:pt x="638" y="1665"/>
                    <a:pt x="1193" y="1608"/>
                    <a:pt x="1752" y="1548"/>
                  </a:cubicBezTo>
                  <a:cubicBezTo>
                    <a:pt x="1749" y="1349"/>
                    <a:pt x="1745" y="1140"/>
                    <a:pt x="1741" y="921"/>
                  </a:cubicBezTo>
                  <a:close/>
                  <a:moveTo>
                    <a:pt x="1755" y="1682"/>
                  </a:moveTo>
                  <a:cubicBezTo>
                    <a:pt x="1200" y="1738"/>
                    <a:pt x="645" y="1798"/>
                    <a:pt x="90" y="1858"/>
                  </a:cubicBezTo>
                  <a:cubicBezTo>
                    <a:pt x="114" y="2143"/>
                    <a:pt x="137" y="2393"/>
                    <a:pt x="160" y="2592"/>
                  </a:cubicBezTo>
                  <a:cubicBezTo>
                    <a:pt x="701" y="2585"/>
                    <a:pt x="1243" y="2569"/>
                    <a:pt x="1788" y="2542"/>
                  </a:cubicBezTo>
                  <a:cubicBezTo>
                    <a:pt x="1775" y="2286"/>
                    <a:pt x="1765" y="1997"/>
                    <a:pt x="1755" y="16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8"/>
            <p:cNvSpPr/>
            <p:nvPr/>
          </p:nvSpPr>
          <p:spPr>
            <a:xfrm>
              <a:off x="4924450" y="740100"/>
              <a:ext cx="43800" cy="7925"/>
            </a:xfrm>
            <a:custGeom>
              <a:avLst/>
              <a:gdLst/>
              <a:ahLst/>
              <a:cxnLst/>
              <a:rect l="l" t="t" r="r" b="b"/>
              <a:pathLst>
                <a:path w="1752" h="317" extrusionOk="0">
                  <a:moveTo>
                    <a:pt x="1752" y="1"/>
                  </a:moveTo>
                  <a:lnTo>
                    <a:pt x="1752" y="1"/>
                  </a:lnTo>
                  <a:cubicBezTo>
                    <a:pt x="1166" y="51"/>
                    <a:pt x="585" y="111"/>
                    <a:pt x="0" y="184"/>
                  </a:cubicBezTo>
                  <a:cubicBezTo>
                    <a:pt x="3" y="227"/>
                    <a:pt x="3" y="274"/>
                    <a:pt x="3" y="317"/>
                  </a:cubicBezTo>
                  <a:cubicBezTo>
                    <a:pt x="585" y="243"/>
                    <a:pt x="1166" y="184"/>
                    <a:pt x="1748" y="134"/>
                  </a:cubicBezTo>
                  <a:cubicBezTo>
                    <a:pt x="1748" y="87"/>
                    <a:pt x="1748" y="44"/>
                    <a:pt x="1752" y="1"/>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8"/>
            <p:cNvSpPr/>
            <p:nvPr/>
          </p:nvSpPr>
          <p:spPr>
            <a:xfrm>
              <a:off x="4925250" y="763200"/>
              <a:ext cx="42825" cy="7275"/>
            </a:xfrm>
            <a:custGeom>
              <a:avLst/>
              <a:gdLst/>
              <a:ahLst/>
              <a:cxnLst/>
              <a:rect l="l" t="t" r="r" b="b"/>
              <a:pathLst>
                <a:path w="1713" h="291" extrusionOk="0">
                  <a:moveTo>
                    <a:pt x="1712" y="1"/>
                  </a:moveTo>
                  <a:lnTo>
                    <a:pt x="1" y="160"/>
                  </a:lnTo>
                  <a:cubicBezTo>
                    <a:pt x="5" y="204"/>
                    <a:pt x="5" y="247"/>
                    <a:pt x="8" y="290"/>
                  </a:cubicBezTo>
                  <a:cubicBezTo>
                    <a:pt x="579" y="237"/>
                    <a:pt x="1148" y="184"/>
                    <a:pt x="1712" y="131"/>
                  </a:cubicBezTo>
                  <a:lnTo>
                    <a:pt x="1712" y="1"/>
                  </a:ln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8"/>
            <p:cNvSpPr/>
            <p:nvPr/>
          </p:nvSpPr>
          <p:spPr>
            <a:xfrm>
              <a:off x="4926525" y="782150"/>
              <a:ext cx="41875" cy="7750"/>
            </a:xfrm>
            <a:custGeom>
              <a:avLst/>
              <a:gdLst/>
              <a:ahLst/>
              <a:cxnLst/>
              <a:rect l="l" t="t" r="r" b="b"/>
              <a:pathLst>
                <a:path w="1675" h="310" extrusionOk="0">
                  <a:moveTo>
                    <a:pt x="1672" y="0"/>
                  </a:moveTo>
                  <a:cubicBezTo>
                    <a:pt x="1113" y="60"/>
                    <a:pt x="558" y="117"/>
                    <a:pt x="0" y="177"/>
                  </a:cubicBezTo>
                  <a:cubicBezTo>
                    <a:pt x="3" y="224"/>
                    <a:pt x="6" y="267"/>
                    <a:pt x="10" y="310"/>
                  </a:cubicBezTo>
                  <a:cubicBezTo>
                    <a:pt x="565" y="250"/>
                    <a:pt x="1120" y="190"/>
                    <a:pt x="1675" y="134"/>
                  </a:cubicBezTo>
                  <a:cubicBezTo>
                    <a:pt x="1675" y="90"/>
                    <a:pt x="1675" y="44"/>
                    <a:pt x="1672" y="0"/>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8"/>
            <p:cNvSpPr/>
            <p:nvPr/>
          </p:nvSpPr>
          <p:spPr>
            <a:xfrm>
              <a:off x="4928850" y="810325"/>
              <a:ext cx="41400" cy="15050"/>
            </a:xfrm>
            <a:custGeom>
              <a:avLst/>
              <a:gdLst/>
              <a:ahLst/>
              <a:cxnLst/>
              <a:rect l="l" t="t" r="r" b="b"/>
              <a:pathLst>
                <a:path w="1656" h="602" extrusionOk="0">
                  <a:moveTo>
                    <a:pt x="1622" y="0"/>
                  </a:moveTo>
                  <a:cubicBezTo>
                    <a:pt x="1083" y="27"/>
                    <a:pt x="542" y="40"/>
                    <a:pt x="0" y="50"/>
                  </a:cubicBezTo>
                  <a:cubicBezTo>
                    <a:pt x="33" y="326"/>
                    <a:pt x="56" y="482"/>
                    <a:pt x="56" y="482"/>
                  </a:cubicBezTo>
                  <a:lnTo>
                    <a:pt x="1655" y="602"/>
                  </a:lnTo>
                  <a:cubicBezTo>
                    <a:pt x="1645" y="439"/>
                    <a:pt x="1631" y="236"/>
                    <a:pt x="1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8"/>
            <p:cNvSpPr/>
            <p:nvPr/>
          </p:nvSpPr>
          <p:spPr>
            <a:xfrm>
              <a:off x="4928500" y="807000"/>
              <a:ext cx="40900" cy="4575"/>
            </a:xfrm>
            <a:custGeom>
              <a:avLst/>
              <a:gdLst/>
              <a:ahLst/>
              <a:cxnLst/>
              <a:rect l="l" t="t" r="r" b="b"/>
              <a:pathLst>
                <a:path w="1636" h="183" extrusionOk="0">
                  <a:moveTo>
                    <a:pt x="1629" y="0"/>
                  </a:moveTo>
                  <a:cubicBezTo>
                    <a:pt x="1084" y="27"/>
                    <a:pt x="542" y="43"/>
                    <a:pt x="1" y="50"/>
                  </a:cubicBezTo>
                  <a:cubicBezTo>
                    <a:pt x="7" y="97"/>
                    <a:pt x="10" y="140"/>
                    <a:pt x="14" y="183"/>
                  </a:cubicBezTo>
                  <a:cubicBezTo>
                    <a:pt x="556" y="173"/>
                    <a:pt x="1097" y="160"/>
                    <a:pt x="1636" y="133"/>
                  </a:cubicBezTo>
                  <a:cubicBezTo>
                    <a:pt x="1633" y="90"/>
                    <a:pt x="1629" y="47"/>
                    <a:pt x="1629" y="0"/>
                  </a:cubicBezTo>
                  <a:close/>
                </a:path>
              </a:pathLst>
            </a:custGeom>
            <a:solidFill>
              <a:srgbClr val="C4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8"/>
            <p:cNvSpPr/>
            <p:nvPr/>
          </p:nvSpPr>
          <p:spPr>
            <a:xfrm>
              <a:off x="5008525" y="820750"/>
              <a:ext cx="8350" cy="24000"/>
            </a:xfrm>
            <a:custGeom>
              <a:avLst/>
              <a:gdLst/>
              <a:ahLst/>
              <a:cxnLst/>
              <a:rect l="l" t="t" r="r" b="b"/>
              <a:pathLst>
                <a:path w="334" h="960" extrusionOk="0">
                  <a:moveTo>
                    <a:pt x="80" y="0"/>
                  </a:moveTo>
                  <a:cubicBezTo>
                    <a:pt x="41" y="0"/>
                    <a:pt x="1" y="32"/>
                    <a:pt x="17" y="82"/>
                  </a:cubicBezTo>
                  <a:cubicBezTo>
                    <a:pt x="96" y="355"/>
                    <a:pt x="159" y="630"/>
                    <a:pt x="199" y="913"/>
                  </a:cubicBezTo>
                  <a:cubicBezTo>
                    <a:pt x="205" y="946"/>
                    <a:pt x="227" y="960"/>
                    <a:pt x="252" y="960"/>
                  </a:cubicBezTo>
                  <a:cubicBezTo>
                    <a:pt x="291" y="960"/>
                    <a:pt x="334" y="927"/>
                    <a:pt x="326" y="876"/>
                  </a:cubicBezTo>
                  <a:cubicBezTo>
                    <a:pt x="286" y="597"/>
                    <a:pt x="226" y="321"/>
                    <a:pt x="143" y="48"/>
                  </a:cubicBezTo>
                  <a:cubicBezTo>
                    <a:pt x="134" y="15"/>
                    <a:pt x="107" y="0"/>
                    <a:pt x="80"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8"/>
            <p:cNvSpPr/>
            <p:nvPr/>
          </p:nvSpPr>
          <p:spPr>
            <a:xfrm>
              <a:off x="4998725" y="818275"/>
              <a:ext cx="6350" cy="23550"/>
            </a:xfrm>
            <a:custGeom>
              <a:avLst/>
              <a:gdLst/>
              <a:ahLst/>
              <a:cxnLst/>
              <a:rect l="l" t="t" r="r" b="b"/>
              <a:pathLst>
                <a:path w="254" h="942" extrusionOk="0">
                  <a:moveTo>
                    <a:pt x="63" y="1"/>
                  </a:moveTo>
                  <a:cubicBezTo>
                    <a:pt x="30" y="1"/>
                    <a:pt x="0" y="22"/>
                    <a:pt x="3" y="64"/>
                  </a:cubicBezTo>
                  <a:cubicBezTo>
                    <a:pt x="33" y="340"/>
                    <a:pt x="70" y="616"/>
                    <a:pt x="120" y="892"/>
                  </a:cubicBezTo>
                  <a:cubicBezTo>
                    <a:pt x="125" y="927"/>
                    <a:pt x="148" y="942"/>
                    <a:pt x="174" y="942"/>
                  </a:cubicBezTo>
                  <a:cubicBezTo>
                    <a:pt x="212" y="942"/>
                    <a:pt x="254" y="909"/>
                    <a:pt x="246" y="859"/>
                  </a:cubicBezTo>
                  <a:cubicBezTo>
                    <a:pt x="203" y="593"/>
                    <a:pt x="166" y="330"/>
                    <a:pt x="137" y="64"/>
                  </a:cubicBezTo>
                  <a:cubicBezTo>
                    <a:pt x="131" y="23"/>
                    <a:pt x="96" y="1"/>
                    <a:pt x="63"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8"/>
            <p:cNvSpPr/>
            <p:nvPr/>
          </p:nvSpPr>
          <p:spPr>
            <a:xfrm>
              <a:off x="4987500" y="820325"/>
              <a:ext cx="3725" cy="22300"/>
            </a:xfrm>
            <a:custGeom>
              <a:avLst/>
              <a:gdLst/>
              <a:ahLst/>
              <a:cxnLst/>
              <a:rect l="l" t="t" r="r" b="b"/>
              <a:pathLst>
                <a:path w="149" h="892" extrusionOk="0">
                  <a:moveTo>
                    <a:pt x="76" y="1"/>
                  </a:moveTo>
                  <a:cubicBezTo>
                    <a:pt x="43" y="1"/>
                    <a:pt x="9" y="22"/>
                    <a:pt x="7" y="65"/>
                  </a:cubicBezTo>
                  <a:cubicBezTo>
                    <a:pt x="0" y="318"/>
                    <a:pt x="3" y="574"/>
                    <a:pt x="14" y="826"/>
                  </a:cubicBezTo>
                  <a:cubicBezTo>
                    <a:pt x="15" y="870"/>
                    <a:pt x="49" y="891"/>
                    <a:pt x="83" y="891"/>
                  </a:cubicBezTo>
                  <a:cubicBezTo>
                    <a:pt x="116" y="891"/>
                    <a:pt x="148" y="870"/>
                    <a:pt x="147" y="826"/>
                  </a:cubicBezTo>
                  <a:cubicBezTo>
                    <a:pt x="133" y="574"/>
                    <a:pt x="133" y="318"/>
                    <a:pt x="140" y="65"/>
                  </a:cubicBezTo>
                  <a:cubicBezTo>
                    <a:pt x="141" y="22"/>
                    <a:pt x="109" y="1"/>
                    <a:pt x="76"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8"/>
            <p:cNvSpPr/>
            <p:nvPr/>
          </p:nvSpPr>
          <p:spPr>
            <a:xfrm>
              <a:off x="4972125" y="817800"/>
              <a:ext cx="4250" cy="26075"/>
            </a:xfrm>
            <a:custGeom>
              <a:avLst/>
              <a:gdLst/>
              <a:ahLst/>
              <a:cxnLst/>
              <a:rect l="l" t="t" r="r" b="b"/>
              <a:pathLst>
                <a:path w="170" h="1043" extrusionOk="0">
                  <a:moveTo>
                    <a:pt x="106" y="0"/>
                  </a:moveTo>
                  <a:cubicBezTo>
                    <a:pt x="72" y="0"/>
                    <a:pt x="37" y="22"/>
                    <a:pt x="34" y="63"/>
                  </a:cubicBezTo>
                  <a:cubicBezTo>
                    <a:pt x="4" y="369"/>
                    <a:pt x="0" y="672"/>
                    <a:pt x="14" y="978"/>
                  </a:cubicBezTo>
                  <a:cubicBezTo>
                    <a:pt x="17" y="1021"/>
                    <a:pt x="52" y="1042"/>
                    <a:pt x="85" y="1042"/>
                  </a:cubicBezTo>
                  <a:cubicBezTo>
                    <a:pt x="118" y="1042"/>
                    <a:pt x="150" y="1021"/>
                    <a:pt x="147" y="978"/>
                  </a:cubicBezTo>
                  <a:cubicBezTo>
                    <a:pt x="130" y="672"/>
                    <a:pt x="137" y="369"/>
                    <a:pt x="167" y="63"/>
                  </a:cubicBezTo>
                  <a:cubicBezTo>
                    <a:pt x="170" y="21"/>
                    <a:pt x="139" y="0"/>
                    <a:pt x="106"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8"/>
            <p:cNvSpPr/>
            <p:nvPr/>
          </p:nvSpPr>
          <p:spPr>
            <a:xfrm>
              <a:off x="4959425" y="817400"/>
              <a:ext cx="5375" cy="24325"/>
            </a:xfrm>
            <a:custGeom>
              <a:avLst/>
              <a:gdLst/>
              <a:ahLst/>
              <a:cxnLst/>
              <a:rect l="l" t="t" r="r" b="b"/>
              <a:pathLst>
                <a:path w="215" h="973" extrusionOk="0">
                  <a:moveTo>
                    <a:pt x="150" y="0"/>
                  </a:moveTo>
                  <a:cubicBezTo>
                    <a:pt x="117" y="0"/>
                    <a:pt x="81" y="21"/>
                    <a:pt x="77" y="63"/>
                  </a:cubicBezTo>
                  <a:cubicBezTo>
                    <a:pt x="54" y="345"/>
                    <a:pt x="30" y="628"/>
                    <a:pt x="3" y="911"/>
                  </a:cubicBezTo>
                  <a:cubicBezTo>
                    <a:pt x="0" y="952"/>
                    <a:pt x="32" y="973"/>
                    <a:pt x="65" y="973"/>
                  </a:cubicBezTo>
                  <a:cubicBezTo>
                    <a:pt x="98" y="973"/>
                    <a:pt x="133" y="952"/>
                    <a:pt x="136" y="911"/>
                  </a:cubicBezTo>
                  <a:cubicBezTo>
                    <a:pt x="160" y="628"/>
                    <a:pt x="186" y="345"/>
                    <a:pt x="209" y="63"/>
                  </a:cubicBezTo>
                  <a:cubicBezTo>
                    <a:pt x="214" y="21"/>
                    <a:pt x="184" y="0"/>
                    <a:pt x="150"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8"/>
            <p:cNvSpPr/>
            <p:nvPr/>
          </p:nvSpPr>
          <p:spPr>
            <a:xfrm>
              <a:off x="4941925" y="816175"/>
              <a:ext cx="8700" cy="25550"/>
            </a:xfrm>
            <a:custGeom>
              <a:avLst/>
              <a:gdLst/>
              <a:ahLst/>
              <a:cxnLst/>
              <a:rect l="l" t="t" r="r" b="b"/>
              <a:pathLst>
                <a:path w="348" h="1022" extrusionOk="0">
                  <a:moveTo>
                    <a:pt x="283" y="0"/>
                  </a:moveTo>
                  <a:cubicBezTo>
                    <a:pt x="250" y="0"/>
                    <a:pt x="215" y="21"/>
                    <a:pt x="211" y="62"/>
                  </a:cubicBezTo>
                  <a:cubicBezTo>
                    <a:pt x="188" y="365"/>
                    <a:pt x="122" y="657"/>
                    <a:pt x="19" y="943"/>
                  </a:cubicBezTo>
                  <a:cubicBezTo>
                    <a:pt x="1" y="991"/>
                    <a:pt x="40" y="1022"/>
                    <a:pt x="81" y="1022"/>
                  </a:cubicBezTo>
                  <a:cubicBezTo>
                    <a:pt x="107" y="1022"/>
                    <a:pt x="134" y="1008"/>
                    <a:pt x="145" y="976"/>
                  </a:cubicBezTo>
                  <a:cubicBezTo>
                    <a:pt x="255" y="680"/>
                    <a:pt x="318" y="378"/>
                    <a:pt x="344" y="62"/>
                  </a:cubicBezTo>
                  <a:cubicBezTo>
                    <a:pt x="348" y="21"/>
                    <a:pt x="316" y="0"/>
                    <a:pt x="283"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8"/>
            <p:cNvSpPr/>
            <p:nvPr/>
          </p:nvSpPr>
          <p:spPr>
            <a:xfrm>
              <a:off x="4928825" y="817425"/>
              <a:ext cx="8925" cy="24750"/>
            </a:xfrm>
            <a:custGeom>
              <a:avLst/>
              <a:gdLst/>
              <a:ahLst/>
              <a:cxnLst/>
              <a:rect l="l" t="t" r="r" b="b"/>
              <a:pathLst>
                <a:path w="357" h="990" extrusionOk="0">
                  <a:moveTo>
                    <a:pt x="275" y="0"/>
                  </a:moveTo>
                  <a:cubicBezTo>
                    <a:pt x="249" y="0"/>
                    <a:pt x="223" y="15"/>
                    <a:pt x="217" y="49"/>
                  </a:cubicBezTo>
                  <a:cubicBezTo>
                    <a:pt x="161" y="338"/>
                    <a:pt x="91" y="623"/>
                    <a:pt x="14" y="906"/>
                  </a:cubicBezTo>
                  <a:cubicBezTo>
                    <a:pt x="0" y="956"/>
                    <a:pt x="42" y="990"/>
                    <a:pt x="82" y="990"/>
                  </a:cubicBezTo>
                  <a:cubicBezTo>
                    <a:pt x="108" y="990"/>
                    <a:pt x="133" y="975"/>
                    <a:pt x="141" y="942"/>
                  </a:cubicBezTo>
                  <a:cubicBezTo>
                    <a:pt x="221" y="657"/>
                    <a:pt x="287" y="371"/>
                    <a:pt x="347" y="82"/>
                  </a:cubicBezTo>
                  <a:cubicBezTo>
                    <a:pt x="357" y="32"/>
                    <a:pt x="315" y="0"/>
                    <a:pt x="275"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1" name="Google Shape;1771;p38"/>
          <p:cNvSpPr/>
          <p:nvPr/>
        </p:nvSpPr>
        <p:spPr>
          <a:xfrm>
            <a:off x="10240408" y="1057318"/>
            <a:ext cx="353" cy="1064848"/>
          </a:xfrm>
          <a:custGeom>
            <a:avLst/>
            <a:gdLst/>
            <a:ahLst/>
            <a:cxnLst/>
            <a:rect l="l" t="t" r="r" b="b"/>
            <a:pathLst>
              <a:path w="4" h="12055" extrusionOk="0">
                <a:moveTo>
                  <a:pt x="0" y="0"/>
                </a:moveTo>
                <a:lnTo>
                  <a:pt x="0" y="12054"/>
                </a:lnTo>
                <a:lnTo>
                  <a:pt x="4" y="12054"/>
                </a:lnTo>
                <a:lnTo>
                  <a:pt x="4" y="0"/>
                </a:lnTo>
                <a:close/>
              </a:path>
            </a:pathLst>
          </a:custGeom>
          <a:solidFill>
            <a:srgbClr val="F8D6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2" name="Google Shape;1772;p38"/>
          <p:cNvGrpSpPr/>
          <p:nvPr/>
        </p:nvGrpSpPr>
        <p:grpSpPr>
          <a:xfrm>
            <a:off x="5195433" y="-58311"/>
            <a:ext cx="3952215" cy="5204011"/>
            <a:chOff x="5195433" y="-58311"/>
            <a:chExt cx="3952215" cy="5204011"/>
          </a:xfrm>
        </p:grpSpPr>
        <p:sp>
          <p:nvSpPr>
            <p:cNvPr id="1773" name="Google Shape;1773;p38"/>
            <p:cNvSpPr/>
            <p:nvPr/>
          </p:nvSpPr>
          <p:spPr>
            <a:xfrm rot="4148609" flipH="1">
              <a:off x="5488550" y="378663"/>
              <a:ext cx="2604564" cy="2422152"/>
            </a:xfrm>
            <a:prstGeom prst="trapezoid">
              <a:avLst>
                <a:gd name="adj" fmla="val 29725"/>
              </a:avLst>
            </a:prstGeom>
            <a:gradFill>
              <a:gsLst>
                <a:gs pos="0">
                  <a:srgbClr val="FFD966">
                    <a:alpha val="29411"/>
                  </a:srgbClr>
                </a:gs>
                <a:gs pos="60000">
                  <a:srgbClr val="FFFFFF">
                    <a:alpha val="0"/>
                  </a:srgbClr>
                </a:gs>
                <a:gs pos="100000">
                  <a:srgbClr val="FFFFFF">
                    <a:alpha val="0"/>
                  </a:srgbClr>
                </a:gs>
              </a:gsLst>
              <a:path path="circle">
                <a:fillToRect l="100000" b="100000"/>
              </a:path>
              <a:tileRect t="-100000" r="-10000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8"/>
            <p:cNvSpPr/>
            <p:nvPr/>
          </p:nvSpPr>
          <p:spPr>
            <a:xfrm>
              <a:off x="7705247" y="2200"/>
              <a:ext cx="1442400" cy="51435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5" name="Google Shape;1775;p38"/>
            <p:cNvGrpSpPr/>
            <p:nvPr/>
          </p:nvGrpSpPr>
          <p:grpSpPr>
            <a:xfrm>
              <a:off x="7610995" y="612019"/>
              <a:ext cx="162461" cy="1691623"/>
              <a:chOff x="7096649" y="993019"/>
              <a:chExt cx="162461" cy="1691623"/>
            </a:xfrm>
          </p:grpSpPr>
          <p:sp>
            <p:nvSpPr>
              <p:cNvPr id="1776" name="Google Shape;1776;p38"/>
              <p:cNvSpPr/>
              <p:nvPr/>
            </p:nvSpPr>
            <p:spPr>
              <a:xfrm>
                <a:off x="7188959" y="993019"/>
                <a:ext cx="70151" cy="1493869"/>
              </a:xfrm>
              <a:custGeom>
                <a:avLst/>
                <a:gdLst/>
                <a:ahLst/>
                <a:cxnLst/>
                <a:rect l="l" t="t" r="r" b="b"/>
                <a:pathLst>
                  <a:path w="5895" h="9643" extrusionOk="0">
                    <a:moveTo>
                      <a:pt x="0" y="1"/>
                    </a:moveTo>
                    <a:lnTo>
                      <a:pt x="0" y="9643"/>
                    </a:lnTo>
                    <a:lnTo>
                      <a:pt x="5895" y="9643"/>
                    </a:lnTo>
                    <a:lnTo>
                      <a:pt x="5895" y="1"/>
                    </a:ln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7" name="Google Shape;1777;p38"/>
              <p:cNvGrpSpPr/>
              <p:nvPr/>
            </p:nvGrpSpPr>
            <p:grpSpPr>
              <a:xfrm>
                <a:off x="7096649" y="2463267"/>
                <a:ext cx="162461" cy="221375"/>
                <a:chOff x="7071925" y="2480289"/>
                <a:chExt cx="229496" cy="221398"/>
              </a:xfrm>
            </p:grpSpPr>
            <p:sp>
              <p:nvSpPr>
                <p:cNvPr id="1778" name="Google Shape;1778;p38"/>
                <p:cNvSpPr/>
                <p:nvPr/>
              </p:nvSpPr>
              <p:spPr>
                <a:xfrm>
                  <a:off x="7071938" y="2561287"/>
                  <a:ext cx="229474" cy="140400"/>
                </a:xfrm>
                <a:custGeom>
                  <a:avLst/>
                  <a:gdLst/>
                  <a:ahLst/>
                  <a:cxnLst/>
                  <a:rect l="l" t="t" r="r" b="b"/>
                  <a:pathLst>
                    <a:path w="8866" h="1613" extrusionOk="0">
                      <a:moveTo>
                        <a:pt x="0" y="1"/>
                      </a:moveTo>
                      <a:lnTo>
                        <a:pt x="0" y="1612"/>
                      </a:lnTo>
                      <a:lnTo>
                        <a:pt x="8866" y="1612"/>
                      </a:lnTo>
                      <a:lnTo>
                        <a:pt x="8866" y="1"/>
                      </a:lnTo>
                      <a:close/>
                    </a:path>
                  </a:pathLst>
                </a:custGeom>
                <a:solidFill>
                  <a:srgbClr val="E57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8"/>
                <p:cNvSpPr/>
                <p:nvPr/>
              </p:nvSpPr>
              <p:spPr>
                <a:xfrm>
                  <a:off x="7071925" y="2480289"/>
                  <a:ext cx="229496" cy="83963"/>
                </a:xfrm>
                <a:custGeom>
                  <a:avLst/>
                  <a:gdLst/>
                  <a:ahLst/>
                  <a:cxnLst/>
                  <a:rect l="l" t="t" r="r" b="b"/>
                  <a:pathLst>
                    <a:path w="8866" h="542" extrusionOk="0">
                      <a:moveTo>
                        <a:pt x="0" y="1"/>
                      </a:moveTo>
                      <a:lnTo>
                        <a:pt x="0" y="541"/>
                      </a:lnTo>
                      <a:lnTo>
                        <a:pt x="8866" y="541"/>
                      </a:lnTo>
                      <a:lnTo>
                        <a:pt x="8866" y="1"/>
                      </a:lnTo>
                      <a:close/>
                    </a:path>
                  </a:pathLst>
                </a:custGeom>
                <a:solidFill>
                  <a:srgbClr val="E5E7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0" name="Google Shape;1780;p38"/>
            <p:cNvGrpSpPr/>
            <p:nvPr/>
          </p:nvGrpSpPr>
          <p:grpSpPr>
            <a:xfrm>
              <a:off x="7893621" y="539989"/>
              <a:ext cx="951969" cy="3722701"/>
              <a:chOff x="7893621" y="539989"/>
              <a:chExt cx="951969" cy="3722701"/>
            </a:xfrm>
          </p:grpSpPr>
          <p:sp>
            <p:nvSpPr>
              <p:cNvPr id="1781" name="Google Shape;1781;p38"/>
              <p:cNvSpPr/>
              <p:nvPr/>
            </p:nvSpPr>
            <p:spPr>
              <a:xfrm>
                <a:off x="8165767" y="4015096"/>
                <a:ext cx="229576" cy="104586"/>
              </a:xfrm>
              <a:custGeom>
                <a:avLst/>
                <a:gdLst/>
                <a:ahLst/>
                <a:cxnLst/>
                <a:rect l="l" t="t" r="r" b="b"/>
                <a:pathLst>
                  <a:path w="2599" h="1184" extrusionOk="0">
                    <a:moveTo>
                      <a:pt x="1" y="1"/>
                    </a:moveTo>
                    <a:lnTo>
                      <a:pt x="1" y="1184"/>
                    </a:lnTo>
                    <a:lnTo>
                      <a:pt x="2598" y="1184"/>
                    </a:lnTo>
                    <a:lnTo>
                      <a:pt x="2598" y="1"/>
                    </a:lnTo>
                    <a:close/>
                  </a:path>
                </a:pathLst>
              </a:custGeom>
              <a:solidFill>
                <a:srgbClr val="DC37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8"/>
              <p:cNvSpPr/>
              <p:nvPr/>
            </p:nvSpPr>
            <p:spPr>
              <a:xfrm>
                <a:off x="8318580" y="4158105"/>
                <a:ext cx="229488" cy="104586"/>
              </a:xfrm>
              <a:custGeom>
                <a:avLst/>
                <a:gdLst/>
                <a:ahLst/>
                <a:cxnLst/>
                <a:rect l="l" t="t" r="r" b="b"/>
                <a:pathLst>
                  <a:path w="2598" h="1184" extrusionOk="0">
                    <a:moveTo>
                      <a:pt x="0" y="0"/>
                    </a:moveTo>
                    <a:lnTo>
                      <a:pt x="0" y="1184"/>
                    </a:lnTo>
                    <a:lnTo>
                      <a:pt x="2598" y="1184"/>
                    </a:lnTo>
                    <a:lnTo>
                      <a:pt x="2598" y="0"/>
                    </a:lnTo>
                    <a:close/>
                  </a:path>
                </a:pathLst>
              </a:custGeom>
              <a:solidFill>
                <a:srgbClr val="DC37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8"/>
              <p:cNvSpPr/>
              <p:nvPr/>
            </p:nvSpPr>
            <p:spPr>
              <a:xfrm>
                <a:off x="8616014" y="3003664"/>
                <a:ext cx="229576" cy="104497"/>
              </a:xfrm>
              <a:custGeom>
                <a:avLst/>
                <a:gdLst/>
                <a:ahLst/>
                <a:cxnLst/>
                <a:rect l="l" t="t" r="r" b="b"/>
                <a:pathLst>
                  <a:path w="2599" h="1183" extrusionOk="0">
                    <a:moveTo>
                      <a:pt x="1" y="1"/>
                    </a:moveTo>
                    <a:lnTo>
                      <a:pt x="1" y="1183"/>
                    </a:lnTo>
                    <a:lnTo>
                      <a:pt x="2599" y="1183"/>
                    </a:lnTo>
                    <a:lnTo>
                      <a:pt x="2599" y="1"/>
                    </a:lnTo>
                    <a:close/>
                  </a:path>
                </a:pathLst>
              </a:custGeom>
              <a:solidFill>
                <a:srgbClr val="E6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8"/>
              <p:cNvSpPr/>
              <p:nvPr/>
            </p:nvSpPr>
            <p:spPr>
              <a:xfrm>
                <a:off x="7893621" y="1903864"/>
                <a:ext cx="229576" cy="104497"/>
              </a:xfrm>
              <a:custGeom>
                <a:avLst/>
                <a:gdLst/>
                <a:ahLst/>
                <a:cxnLst/>
                <a:rect l="l" t="t" r="r" b="b"/>
                <a:pathLst>
                  <a:path w="2599" h="1183" extrusionOk="0">
                    <a:moveTo>
                      <a:pt x="1" y="1"/>
                    </a:moveTo>
                    <a:lnTo>
                      <a:pt x="1" y="1183"/>
                    </a:lnTo>
                    <a:lnTo>
                      <a:pt x="2599" y="1183"/>
                    </a:lnTo>
                    <a:lnTo>
                      <a:pt x="2599" y="1"/>
                    </a:lnTo>
                    <a:close/>
                  </a:path>
                </a:pathLst>
              </a:custGeom>
              <a:solidFill>
                <a:srgbClr val="E6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8"/>
              <p:cNvSpPr/>
              <p:nvPr/>
            </p:nvSpPr>
            <p:spPr>
              <a:xfrm>
                <a:off x="8548071" y="539989"/>
                <a:ext cx="229576" cy="104497"/>
              </a:xfrm>
              <a:custGeom>
                <a:avLst/>
                <a:gdLst/>
                <a:ahLst/>
                <a:cxnLst/>
                <a:rect l="l" t="t" r="r" b="b"/>
                <a:pathLst>
                  <a:path w="2599" h="1183" extrusionOk="0">
                    <a:moveTo>
                      <a:pt x="1" y="1"/>
                    </a:moveTo>
                    <a:lnTo>
                      <a:pt x="1" y="1183"/>
                    </a:lnTo>
                    <a:lnTo>
                      <a:pt x="2599" y="1183"/>
                    </a:lnTo>
                    <a:lnTo>
                      <a:pt x="2599" y="1"/>
                    </a:lnTo>
                    <a:close/>
                  </a:path>
                </a:pathLst>
              </a:custGeom>
              <a:solidFill>
                <a:srgbClr val="E6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8"/>
              <p:cNvSpPr/>
              <p:nvPr/>
            </p:nvSpPr>
            <p:spPr>
              <a:xfrm>
                <a:off x="8423989" y="691664"/>
                <a:ext cx="229576" cy="104497"/>
              </a:xfrm>
              <a:custGeom>
                <a:avLst/>
                <a:gdLst/>
                <a:ahLst/>
                <a:cxnLst/>
                <a:rect l="l" t="t" r="r" b="b"/>
                <a:pathLst>
                  <a:path w="2599" h="1183" extrusionOk="0">
                    <a:moveTo>
                      <a:pt x="1" y="1"/>
                    </a:moveTo>
                    <a:lnTo>
                      <a:pt x="1" y="1183"/>
                    </a:lnTo>
                    <a:lnTo>
                      <a:pt x="2599" y="1183"/>
                    </a:lnTo>
                    <a:lnTo>
                      <a:pt x="2599" y="1"/>
                    </a:lnTo>
                    <a:close/>
                  </a:path>
                </a:pathLst>
              </a:custGeom>
              <a:solidFill>
                <a:srgbClr val="E6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87" name="Google Shape;1787;p38"/>
          <p:cNvSpPr txBox="1">
            <a:spLocks noGrp="1"/>
          </p:cNvSpPr>
          <p:nvPr>
            <p:ph type="ctrTitle"/>
          </p:nvPr>
        </p:nvSpPr>
        <p:spPr>
          <a:xfrm>
            <a:off x="3014200" y="1042575"/>
            <a:ext cx="4294738" cy="254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dirty="0"/>
              <a:t>AWESOME WORDS</a:t>
            </a:r>
            <a:endParaRPr sz="7200"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791"/>
        <p:cNvGrpSpPr/>
        <p:nvPr/>
      </p:nvGrpSpPr>
      <p:grpSpPr>
        <a:xfrm>
          <a:off x="0" y="0"/>
          <a:ext cx="0" cy="0"/>
          <a:chOff x="0" y="0"/>
          <a:chExt cx="0" cy="0"/>
        </a:xfrm>
      </p:grpSpPr>
      <p:sp>
        <p:nvSpPr>
          <p:cNvPr id="1792" name="Google Shape;1792;p39"/>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IF YOU WANT TO MODIFY THIS GRAPH, CLICK ON IT, FOLLOW THE LINK, CHANGE THE DATA AND REPLACE IT</a:t>
            </a:r>
            <a:endParaRPr/>
          </a:p>
        </p:txBody>
      </p:sp>
      <p:pic>
        <p:nvPicPr>
          <p:cNvPr id="1793" name="Google Shape;1793;p39" title="Gráfico">
            <a:hlinkClick r:id="rId3"/>
          </p:cNvPr>
          <p:cNvPicPr preferRelativeResize="0"/>
          <p:nvPr/>
        </p:nvPicPr>
        <p:blipFill rotWithShape="1">
          <a:blip r:embed="rId4">
            <a:alphaModFix/>
          </a:blip>
          <a:srcRect l="19689" t="2308" r="19689" b="2308"/>
          <a:stretch/>
        </p:blipFill>
        <p:spPr>
          <a:xfrm>
            <a:off x="3576598" y="1688875"/>
            <a:ext cx="1990825" cy="1936375"/>
          </a:xfrm>
          <a:prstGeom prst="rect">
            <a:avLst/>
          </a:prstGeom>
          <a:noFill/>
          <a:ln>
            <a:noFill/>
          </a:ln>
        </p:spPr>
      </p:pic>
      <p:sp>
        <p:nvSpPr>
          <p:cNvPr id="1794" name="Google Shape;1794;p39"/>
          <p:cNvSpPr txBox="1"/>
          <p:nvPr/>
        </p:nvSpPr>
        <p:spPr>
          <a:xfrm>
            <a:off x="3899726" y="2168659"/>
            <a:ext cx="677100" cy="505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800">
                <a:solidFill>
                  <a:schemeClr val="lt1"/>
                </a:solidFill>
                <a:latin typeface="Bahiana"/>
                <a:ea typeface="Bahiana"/>
                <a:cs typeface="Bahiana"/>
                <a:sym typeface="Bahiana"/>
              </a:rPr>
              <a:t>31%</a:t>
            </a:r>
            <a:endParaRPr sz="1800">
              <a:solidFill>
                <a:schemeClr val="lt1"/>
              </a:solidFill>
              <a:latin typeface="Bahiana"/>
              <a:ea typeface="Bahiana"/>
              <a:cs typeface="Bahiana"/>
              <a:sym typeface="Bahiana"/>
            </a:endParaRPr>
          </a:p>
        </p:txBody>
      </p:sp>
      <p:sp>
        <p:nvSpPr>
          <p:cNvPr id="1795" name="Google Shape;1795;p39"/>
          <p:cNvSpPr txBox="1"/>
          <p:nvPr/>
        </p:nvSpPr>
        <p:spPr>
          <a:xfrm>
            <a:off x="1185588" y="2501600"/>
            <a:ext cx="2174400" cy="8766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200">
                <a:solidFill>
                  <a:srgbClr val="F3F3F3"/>
                </a:solidFill>
                <a:latin typeface="Dosis ExtraLight"/>
                <a:ea typeface="Dosis ExtraLight"/>
                <a:cs typeface="Dosis ExtraLight"/>
                <a:sym typeface="Dosis ExtraLight"/>
              </a:rPr>
              <a:t>Despite being red, Mars is actually a cold place</a:t>
            </a:r>
            <a:endParaRPr sz="1200">
              <a:solidFill>
                <a:srgbClr val="F3F3F3"/>
              </a:solidFill>
              <a:latin typeface="Dosis ExtraLight"/>
              <a:ea typeface="Dosis ExtraLight"/>
              <a:cs typeface="Dosis ExtraLight"/>
              <a:sym typeface="Dosis ExtraLight"/>
            </a:endParaRPr>
          </a:p>
        </p:txBody>
      </p:sp>
      <p:sp>
        <p:nvSpPr>
          <p:cNvPr id="1796" name="Google Shape;1796;p39"/>
          <p:cNvSpPr txBox="1"/>
          <p:nvPr/>
        </p:nvSpPr>
        <p:spPr>
          <a:xfrm>
            <a:off x="1706489" y="2097950"/>
            <a:ext cx="1653600" cy="572700"/>
          </a:xfrm>
          <a:prstGeom prst="rect">
            <a:avLst/>
          </a:prstGeom>
          <a:noFill/>
          <a:ln>
            <a:noFill/>
          </a:ln>
        </p:spPr>
        <p:txBody>
          <a:bodyPr spcFirstLastPara="1" wrap="square" lIns="91425" tIns="216000" rIns="91425" bIns="0" anchor="ctr" anchorCtr="0">
            <a:noAutofit/>
          </a:bodyPr>
          <a:lstStyle/>
          <a:p>
            <a:pPr marL="0" lvl="0" indent="0" algn="r" rtl="0">
              <a:lnSpc>
                <a:spcPct val="100000"/>
              </a:lnSpc>
              <a:spcBef>
                <a:spcPts val="0"/>
              </a:spcBef>
              <a:spcAft>
                <a:spcPts val="1600"/>
              </a:spcAft>
              <a:buNone/>
            </a:pPr>
            <a:r>
              <a:rPr lang="en" sz="2400">
                <a:solidFill>
                  <a:srgbClr val="F3F3F3"/>
                </a:solidFill>
                <a:latin typeface="Bahiana"/>
                <a:ea typeface="Bahiana"/>
                <a:cs typeface="Bahiana"/>
                <a:sym typeface="Bahiana"/>
              </a:rPr>
              <a:t>CLOTHES &amp; MONEY</a:t>
            </a:r>
            <a:endParaRPr sz="2400">
              <a:solidFill>
                <a:srgbClr val="F3F3F3"/>
              </a:solidFill>
              <a:latin typeface="Bahiana"/>
              <a:ea typeface="Bahiana"/>
              <a:cs typeface="Bahiana"/>
              <a:sym typeface="Bahiana"/>
            </a:endParaRPr>
          </a:p>
        </p:txBody>
      </p:sp>
      <p:sp>
        <p:nvSpPr>
          <p:cNvPr id="1797" name="Google Shape;1797;p39"/>
          <p:cNvSpPr txBox="1"/>
          <p:nvPr/>
        </p:nvSpPr>
        <p:spPr>
          <a:xfrm>
            <a:off x="5784013" y="2501600"/>
            <a:ext cx="2174400" cy="876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200">
                <a:solidFill>
                  <a:srgbClr val="F3F3F3"/>
                </a:solidFill>
                <a:latin typeface="Dosis ExtraLight"/>
                <a:ea typeface="Dosis ExtraLight"/>
                <a:cs typeface="Dosis ExtraLight"/>
                <a:sym typeface="Dosis ExtraLight"/>
              </a:rPr>
              <a:t>Saturn is a gas giant, composed mostly of hydrogen and helium</a:t>
            </a:r>
            <a:endParaRPr sz="1200">
              <a:solidFill>
                <a:srgbClr val="F3F3F3"/>
              </a:solidFill>
              <a:latin typeface="Dosis ExtraLight"/>
              <a:ea typeface="Dosis ExtraLight"/>
              <a:cs typeface="Dosis ExtraLight"/>
              <a:sym typeface="Dosis ExtraLight"/>
            </a:endParaRPr>
          </a:p>
        </p:txBody>
      </p:sp>
      <p:sp>
        <p:nvSpPr>
          <p:cNvPr id="1798" name="Google Shape;1798;p39"/>
          <p:cNvSpPr txBox="1"/>
          <p:nvPr/>
        </p:nvSpPr>
        <p:spPr>
          <a:xfrm>
            <a:off x="5784013" y="2097950"/>
            <a:ext cx="788400" cy="572700"/>
          </a:xfrm>
          <a:prstGeom prst="rect">
            <a:avLst/>
          </a:prstGeom>
          <a:noFill/>
          <a:ln>
            <a:noFill/>
          </a:ln>
        </p:spPr>
        <p:txBody>
          <a:bodyPr spcFirstLastPara="1" wrap="square" lIns="91425" tIns="216000" rIns="91425" bIns="0" anchor="ctr" anchorCtr="0">
            <a:noAutofit/>
          </a:bodyPr>
          <a:lstStyle/>
          <a:p>
            <a:pPr marL="0" lvl="0" indent="0" algn="l" rtl="0">
              <a:lnSpc>
                <a:spcPct val="100000"/>
              </a:lnSpc>
              <a:spcBef>
                <a:spcPts val="0"/>
              </a:spcBef>
              <a:spcAft>
                <a:spcPts val="1600"/>
              </a:spcAft>
              <a:buNone/>
            </a:pPr>
            <a:r>
              <a:rPr lang="en" sz="2400">
                <a:solidFill>
                  <a:srgbClr val="F3F3F3"/>
                </a:solidFill>
                <a:latin typeface="Bahiana"/>
                <a:ea typeface="Bahiana"/>
                <a:cs typeface="Bahiana"/>
                <a:sym typeface="Bahiana"/>
              </a:rPr>
              <a:t>TOYS</a:t>
            </a:r>
            <a:endParaRPr sz="2400">
              <a:solidFill>
                <a:srgbClr val="F3F3F3"/>
              </a:solidFill>
              <a:latin typeface="Bahiana"/>
              <a:ea typeface="Bahiana"/>
              <a:cs typeface="Bahiana"/>
              <a:sym typeface="Bahiana"/>
            </a:endParaRPr>
          </a:p>
        </p:txBody>
      </p:sp>
      <p:sp>
        <p:nvSpPr>
          <p:cNvPr id="1799" name="Google Shape;1799;p39"/>
          <p:cNvSpPr txBox="1"/>
          <p:nvPr/>
        </p:nvSpPr>
        <p:spPr>
          <a:xfrm>
            <a:off x="3312302" y="4074375"/>
            <a:ext cx="2519400" cy="876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Dosis ExtraLight"/>
                <a:ea typeface="Dosis ExtraLight"/>
                <a:cs typeface="Dosis ExtraLight"/>
                <a:sym typeface="Dosis ExtraLight"/>
              </a:rPr>
              <a:t>Neptune is the fourth-largest planet in our Solar System</a:t>
            </a:r>
            <a:endParaRPr sz="1200">
              <a:solidFill>
                <a:srgbClr val="F3F3F3"/>
              </a:solidFill>
              <a:latin typeface="Dosis ExtraLight"/>
              <a:ea typeface="Dosis ExtraLight"/>
              <a:cs typeface="Dosis ExtraLight"/>
              <a:sym typeface="Dosis ExtraLight"/>
            </a:endParaRPr>
          </a:p>
        </p:txBody>
      </p:sp>
      <p:sp>
        <p:nvSpPr>
          <p:cNvPr id="1800" name="Google Shape;1800;p39"/>
          <p:cNvSpPr txBox="1"/>
          <p:nvPr/>
        </p:nvSpPr>
        <p:spPr>
          <a:xfrm>
            <a:off x="3312300" y="3670725"/>
            <a:ext cx="2519400" cy="572700"/>
          </a:xfrm>
          <a:prstGeom prst="rect">
            <a:avLst/>
          </a:prstGeom>
          <a:noFill/>
          <a:ln>
            <a:noFill/>
          </a:ln>
        </p:spPr>
        <p:txBody>
          <a:bodyPr spcFirstLastPara="1" wrap="square" lIns="91425" tIns="216000" rIns="91425" bIns="0" anchor="ctr" anchorCtr="0">
            <a:noAutofit/>
          </a:bodyPr>
          <a:lstStyle/>
          <a:p>
            <a:pPr marL="0" lvl="0" indent="0" algn="ctr" rtl="0">
              <a:lnSpc>
                <a:spcPct val="100000"/>
              </a:lnSpc>
              <a:spcBef>
                <a:spcPts val="0"/>
              </a:spcBef>
              <a:spcAft>
                <a:spcPts val="1600"/>
              </a:spcAft>
              <a:buNone/>
            </a:pPr>
            <a:r>
              <a:rPr lang="en" sz="2400">
                <a:solidFill>
                  <a:srgbClr val="F3F3F3"/>
                </a:solidFill>
                <a:latin typeface="Bahiana"/>
                <a:ea typeface="Bahiana"/>
                <a:cs typeface="Bahiana"/>
                <a:sym typeface="Bahiana"/>
              </a:rPr>
              <a:t>TECHNOLOGY</a:t>
            </a:r>
            <a:endParaRPr sz="2400">
              <a:solidFill>
                <a:srgbClr val="F3F3F3"/>
              </a:solidFill>
              <a:latin typeface="Bahiana"/>
              <a:ea typeface="Bahiana"/>
              <a:cs typeface="Bahiana"/>
              <a:sym typeface="Bahiana"/>
            </a:endParaRPr>
          </a:p>
        </p:txBody>
      </p:sp>
      <p:sp>
        <p:nvSpPr>
          <p:cNvPr id="1801" name="Google Shape;1801;p39"/>
          <p:cNvSpPr txBox="1"/>
          <p:nvPr/>
        </p:nvSpPr>
        <p:spPr>
          <a:xfrm>
            <a:off x="4576826" y="2168659"/>
            <a:ext cx="677100" cy="505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800">
                <a:solidFill>
                  <a:schemeClr val="lt1"/>
                </a:solidFill>
                <a:latin typeface="Bahiana"/>
                <a:ea typeface="Bahiana"/>
                <a:cs typeface="Bahiana"/>
                <a:sym typeface="Bahiana"/>
              </a:rPr>
              <a:t>33%</a:t>
            </a:r>
            <a:endParaRPr sz="1800">
              <a:solidFill>
                <a:schemeClr val="lt1"/>
              </a:solidFill>
              <a:latin typeface="Bahiana"/>
              <a:ea typeface="Bahiana"/>
              <a:cs typeface="Bahiana"/>
              <a:sym typeface="Bahiana"/>
            </a:endParaRPr>
          </a:p>
        </p:txBody>
      </p:sp>
      <p:sp>
        <p:nvSpPr>
          <p:cNvPr id="1802" name="Google Shape;1802;p39"/>
          <p:cNvSpPr txBox="1"/>
          <p:nvPr/>
        </p:nvSpPr>
        <p:spPr>
          <a:xfrm>
            <a:off x="4233463" y="2858959"/>
            <a:ext cx="677100" cy="505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800">
                <a:solidFill>
                  <a:schemeClr val="lt1"/>
                </a:solidFill>
                <a:latin typeface="Bahiana"/>
                <a:ea typeface="Bahiana"/>
                <a:cs typeface="Bahiana"/>
                <a:sym typeface="Bahiana"/>
              </a:rPr>
              <a:t>36%</a:t>
            </a:r>
            <a:endParaRPr sz="1800">
              <a:solidFill>
                <a:schemeClr val="lt1"/>
              </a:solidFill>
              <a:latin typeface="Bahiana"/>
              <a:ea typeface="Bahiana"/>
              <a:cs typeface="Bahiana"/>
              <a:sym typeface="Bahiana"/>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806"/>
        <p:cNvGrpSpPr/>
        <p:nvPr/>
      </p:nvGrpSpPr>
      <p:grpSpPr>
        <a:xfrm>
          <a:off x="0" y="0"/>
          <a:ext cx="0" cy="0"/>
          <a:chOff x="0" y="0"/>
          <a:chExt cx="0" cy="0"/>
        </a:xfrm>
      </p:grpSpPr>
      <p:sp>
        <p:nvSpPr>
          <p:cNvPr id="1807" name="Google Shape;1807;p40"/>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REINFORCE THE CONCEPT USING INFOGRAPHICS!</a:t>
            </a:r>
            <a:endParaRPr/>
          </a:p>
        </p:txBody>
      </p:sp>
      <p:sp>
        <p:nvSpPr>
          <p:cNvPr id="1808" name="Google Shape;1808;p40"/>
          <p:cNvSpPr/>
          <p:nvPr/>
        </p:nvSpPr>
        <p:spPr>
          <a:xfrm>
            <a:off x="2931510" y="1619113"/>
            <a:ext cx="572700" cy="572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0"/>
          <p:cNvSpPr/>
          <p:nvPr/>
        </p:nvSpPr>
        <p:spPr>
          <a:xfrm>
            <a:off x="1577350" y="3024525"/>
            <a:ext cx="572700" cy="572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0"/>
          <p:cNvSpPr/>
          <p:nvPr/>
        </p:nvSpPr>
        <p:spPr>
          <a:xfrm>
            <a:off x="4288938" y="3027813"/>
            <a:ext cx="566100" cy="56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0"/>
          <p:cNvSpPr/>
          <p:nvPr/>
        </p:nvSpPr>
        <p:spPr>
          <a:xfrm>
            <a:off x="6997250" y="3027825"/>
            <a:ext cx="566100" cy="56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0"/>
          <p:cNvSpPr/>
          <p:nvPr/>
        </p:nvSpPr>
        <p:spPr>
          <a:xfrm>
            <a:off x="5639800" y="1619113"/>
            <a:ext cx="572700" cy="572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3" name="Google Shape;1813;p40"/>
          <p:cNvGrpSpPr/>
          <p:nvPr/>
        </p:nvGrpSpPr>
        <p:grpSpPr>
          <a:xfrm>
            <a:off x="4443800" y="3160240"/>
            <a:ext cx="256375" cy="366075"/>
            <a:chOff x="2925813" y="3228225"/>
            <a:chExt cx="256375" cy="366075"/>
          </a:xfrm>
        </p:grpSpPr>
        <p:sp>
          <p:nvSpPr>
            <p:cNvPr id="1814" name="Google Shape;1814;p40"/>
            <p:cNvSpPr/>
            <p:nvPr/>
          </p:nvSpPr>
          <p:spPr>
            <a:xfrm>
              <a:off x="3035388" y="3530125"/>
              <a:ext cx="37225" cy="64175"/>
            </a:xfrm>
            <a:custGeom>
              <a:avLst/>
              <a:gdLst/>
              <a:ahLst/>
              <a:cxnLst/>
              <a:rect l="l" t="t" r="r" b="b"/>
              <a:pathLst>
                <a:path w="1489" h="2567" extrusionOk="0">
                  <a:moveTo>
                    <a:pt x="0" y="0"/>
                  </a:moveTo>
                  <a:lnTo>
                    <a:pt x="0" y="2566"/>
                  </a:lnTo>
                  <a:lnTo>
                    <a:pt x="1488" y="2566"/>
                  </a:lnTo>
                  <a:lnTo>
                    <a:pt x="1488" y="0"/>
                  </a:lnTo>
                  <a:close/>
                </a:path>
              </a:pathLst>
            </a:custGeom>
            <a:solidFill>
              <a:srgbClr val="A05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0"/>
            <p:cNvSpPr/>
            <p:nvPr/>
          </p:nvSpPr>
          <p:spPr>
            <a:xfrm>
              <a:off x="3035388" y="3530125"/>
              <a:ext cx="37225" cy="64175"/>
            </a:xfrm>
            <a:custGeom>
              <a:avLst/>
              <a:gdLst/>
              <a:ahLst/>
              <a:cxnLst/>
              <a:rect l="l" t="t" r="r" b="b"/>
              <a:pathLst>
                <a:path w="1489" h="2567" extrusionOk="0">
                  <a:moveTo>
                    <a:pt x="601" y="0"/>
                  </a:moveTo>
                  <a:lnTo>
                    <a:pt x="601" y="1241"/>
                  </a:lnTo>
                  <a:cubicBezTo>
                    <a:pt x="601" y="1483"/>
                    <a:pt x="401" y="1679"/>
                    <a:pt x="158" y="1679"/>
                  </a:cubicBezTo>
                  <a:lnTo>
                    <a:pt x="0" y="1679"/>
                  </a:lnTo>
                  <a:lnTo>
                    <a:pt x="0" y="2566"/>
                  </a:lnTo>
                  <a:lnTo>
                    <a:pt x="1488" y="2566"/>
                  </a:lnTo>
                  <a:lnTo>
                    <a:pt x="1488" y="0"/>
                  </a:ln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0"/>
            <p:cNvSpPr/>
            <p:nvPr/>
          </p:nvSpPr>
          <p:spPr>
            <a:xfrm>
              <a:off x="2925813" y="3271850"/>
              <a:ext cx="256375" cy="280475"/>
            </a:xfrm>
            <a:custGeom>
              <a:avLst/>
              <a:gdLst/>
              <a:ahLst/>
              <a:cxnLst/>
              <a:rect l="l" t="t" r="r" b="b"/>
              <a:pathLst>
                <a:path w="10255" h="11219" extrusionOk="0">
                  <a:moveTo>
                    <a:pt x="4493" y="1"/>
                  </a:moveTo>
                  <a:lnTo>
                    <a:pt x="3301" y="2105"/>
                  </a:lnTo>
                  <a:lnTo>
                    <a:pt x="2099" y="4227"/>
                  </a:lnTo>
                  <a:cubicBezTo>
                    <a:pt x="1927" y="4527"/>
                    <a:pt x="1990" y="4904"/>
                    <a:pt x="2248" y="5138"/>
                  </a:cubicBezTo>
                  <a:lnTo>
                    <a:pt x="1264" y="6864"/>
                  </a:lnTo>
                  <a:cubicBezTo>
                    <a:pt x="1079" y="7198"/>
                    <a:pt x="1107" y="7608"/>
                    <a:pt x="1341" y="7909"/>
                  </a:cubicBezTo>
                  <a:lnTo>
                    <a:pt x="434" y="9511"/>
                  </a:lnTo>
                  <a:cubicBezTo>
                    <a:pt x="1" y="10269"/>
                    <a:pt x="549" y="11218"/>
                    <a:pt x="1418" y="11218"/>
                  </a:cubicBezTo>
                  <a:lnTo>
                    <a:pt x="8843" y="11218"/>
                  </a:lnTo>
                  <a:cubicBezTo>
                    <a:pt x="9710" y="11218"/>
                    <a:pt x="10254" y="10269"/>
                    <a:pt x="9825" y="9506"/>
                  </a:cubicBezTo>
                  <a:lnTo>
                    <a:pt x="8920" y="7909"/>
                  </a:lnTo>
                  <a:cubicBezTo>
                    <a:pt x="9153" y="7608"/>
                    <a:pt x="9182" y="7194"/>
                    <a:pt x="8991" y="6864"/>
                  </a:cubicBezTo>
                  <a:lnTo>
                    <a:pt x="8013" y="5138"/>
                  </a:lnTo>
                  <a:cubicBezTo>
                    <a:pt x="8271" y="4904"/>
                    <a:pt x="8328" y="4522"/>
                    <a:pt x="8156" y="4222"/>
                  </a:cubicBezTo>
                  <a:lnTo>
                    <a:pt x="6954" y="2105"/>
                  </a:lnTo>
                  <a:lnTo>
                    <a:pt x="5762"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0"/>
            <p:cNvSpPr/>
            <p:nvPr/>
          </p:nvSpPr>
          <p:spPr>
            <a:xfrm>
              <a:off x="2961238" y="3262650"/>
              <a:ext cx="220925" cy="289550"/>
            </a:xfrm>
            <a:custGeom>
              <a:avLst/>
              <a:gdLst/>
              <a:ahLst/>
              <a:cxnLst/>
              <a:rect l="l" t="t" r="r" b="b"/>
              <a:pathLst>
                <a:path w="8837" h="11582" extrusionOk="0">
                  <a:moveTo>
                    <a:pt x="3712" y="0"/>
                  </a:moveTo>
                  <a:cubicBezTo>
                    <a:pt x="3592" y="0"/>
                    <a:pt x="3470" y="30"/>
                    <a:pt x="3358" y="93"/>
                  </a:cubicBezTo>
                  <a:cubicBezTo>
                    <a:pt x="3310" y="116"/>
                    <a:pt x="3263" y="150"/>
                    <a:pt x="3224" y="188"/>
                  </a:cubicBezTo>
                  <a:lnTo>
                    <a:pt x="5647" y="4456"/>
                  </a:lnTo>
                  <a:cubicBezTo>
                    <a:pt x="5709" y="4571"/>
                    <a:pt x="5671" y="4714"/>
                    <a:pt x="5557" y="4780"/>
                  </a:cubicBezTo>
                  <a:cubicBezTo>
                    <a:pt x="5518" y="4800"/>
                    <a:pt x="5480" y="4809"/>
                    <a:pt x="5438" y="4809"/>
                  </a:cubicBezTo>
                  <a:lnTo>
                    <a:pt x="2409" y="4809"/>
                  </a:lnTo>
                  <a:cubicBezTo>
                    <a:pt x="1922" y="4809"/>
                    <a:pt x="1522" y="5205"/>
                    <a:pt x="1522" y="5691"/>
                  </a:cubicBezTo>
                  <a:lnTo>
                    <a:pt x="5680" y="5691"/>
                  </a:lnTo>
                  <a:lnTo>
                    <a:pt x="6277" y="6736"/>
                  </a:lnTo>
                  <a:lnTo>
                    <a:pt x="6653" y="7404"/>
                  </a:lnTo>
                  <a:cubicBezTo>
                    <a:pt x="6720" y="7518"/>
                    <a:pt x="6677" y="7661"/>
                    <a:pt x="6563" y="7723"/>
                  </a:cubicBezTo>
                  <a:cubicBezTo>
                    <a:pt x="6530" y="7742"/>
                    <a:pt x="6491" y="7756"/>
                    <a:pt x="6448" y="7756"/>
                  </a:cubicBezTo>
                  <a:lnTo>
                    <a:pt x="1641" y="7756"/>
                  </a:lnTo>
                  <a:cubicBezTo>
                    <a:pt x="1150" y="7756"/>
                    <a:pt x="754" y="8152"/>
                    <a:pt x="754" y="8639"/>
                  </a:cubicBezTo>
                  <a:lnTo>
                    <a:pt x="6686" y="8639"/>
                  </a:lnTo>
                  <a:lnTo>
                    <a:pt x="7635" y="10309"/>
                  </a:lnTo>
                  <a:cubicBezTo>
                    <a:pt x="7683" y="10395"/>
                    <a:pt x="7683" y="10494"/>
                    <a:pt x="7635" y="10575"/>
                  </a:cubicBezTo>
                  <a:cubicBezTo>
                    <a:pt x="7593" y="10652"/>
                    <a:pt x="7512" y="10699"/>
                    <a:pt x="7426" y="10699"/>
                  </a:cubicBezTo>
                  <a:lnTo>
                    <a:pt x="888" y="10699"/>
                  </a:lnTo>
                  <a:cubicBezTo>
                    <a:pt x="396" y="10699"/>
                    <a:pt x="1" y="11095"/>
                    <a:pt x="1" y="11582"/>
                  </a:cubicBezTo>
                  <a:lnTo>
                    <a:pt x="7426" y="11582"/>
                  </a:lnTo>
                  <a:cubicBezTo>
                    <a:pt x="7428" y="11582"/>
                    <a:pt x="7430" y="11582"/>
                    <a:pt x="7432" y="11582"/>
                  </a:cubicBezTo>
                  <a:cubicBezTo>
                    <a:pt x="8296" y="11582"/>
                    <a:pt x="8836" y="10635"/>
                    <a:pt x="8408" y="9874"/>
                  </a:cubicBezTo>
                  <a:lnTo>
                    <a:pt x="7503" y="8277"/>
                  </a:lnTo>
                  <a:cubicBezTo>
                    <a:pt x="7736" y="7976"/>
                    <a:pt x="7765" y="7562"/>
                    <a:pt x="7574" y="7232"/>
                  </a:cubicBezTo>
                  <a:lnTo>
                    <a:pt x="6596" y="5506"/>
                  </a:lnTo>
                  <a:cubicBezTo>
                    <a:pt x="6854" y="5272"/>
                    <a:pt x="6911" y="4890"/>
                    <a:pt x="6739" y="4590"/>
                  </a:cubicBezTo>
                  <a:lnTo>
                    <a:pt x="4345" y="369"/>
                  </a:lnTo>
                  <a:cubicBezTo>
                    <a:pt x="4213" y="133"/>
                    <a:pt x="3966" y="0"/>
                    <a:pt x="3712"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0"/>
            <p:cNvSpPr/>
            <p:nvPr/>
          </p:nvSpPr>
          <p:spPr>
            <a:xfrm>
              <a:off x="3020238" y="3228225"/>
              <a:ext cx="33775" cy="64400"/>
            </a:xfrm>
            <a:custGeom>
              <a:avLst/>
              <a:gdLst/>
              <a:ahLst/>
              <a:cxnLst/>
              <a:rect l="l" t="t" r="r" b="b"/>
              <a:pathLst>
                <a:path w="1351" h="2576" extrusionOk="0">
                  <a:moveTo>
                    <a:pt x="1350" y="0"/>
                  </a:moveTo>
                  <a:cubicBezTo>
                    <a:pt x="1275" y="0"/>
                    <a:pt x="1198" y="44"/>
                    <a:pt x="1160" y="115"/>
                  </a:cubicBezTo>
                  <a:lnTo>
                    <a:pt x="788" y="755"/>
                  </a:lnTo>
                  <a:lnTo>
                    <a:pt x="206" y="850"/>
                  </a:lnTo>
                  <a:cubicBezTo>
                    <a:pt x="87" y="869"/>
                    <a:pt x="1" y="978"/>
                    <a:pt x="25" y="1103"/>
                  </a:cubicBezTo>
                  <a:cubicBezTo>
                    <a:pt x="29" y="1140"/>
                    <a:pt x="44" y="1173"/>
                    <a:pt x="67" y="1202"/>
                  </a:cubicBezTo>
                  <a:lnTo>
                    <a:pt x="439" y="1665"/>
                  </a:lnTo>
                  <a:lnTo>
                    <a:pt x="254" y="2309"/>
                  </a:lnTo>
                  <a:cubicBezTo>
                    <a:pt x="230" y="2428"/>
                    <a:pt x="306" y="2547"/>
                    <a:pt x="426" y="2571"/>
                  </a:cubicBezTo>
                  <a:cubicBezTo>
                    <a:pt x="442" y="2574"/>
                    <a:pt x="457" y="2576"/>
                    <a:pt x="473" y="2576"/>
                  </a:cubicBezTo>
                  <a:cubicBezTo>
                    <a:pt x="504" y="2576"/>
                    <a:pt x="534" y="2570"/>
                    <a:pt x="559" y="2557"/>
                  </a:cubicBezTo>
                  <a:lnTo>
                    <a:pt x="1350" y="2228"/>
                  </a:lnTo>
                  <a:lnTo>
                    <a:pt x="1350"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0"/>
            <p:cNvSpPr/>
            <p:nvPr/>
          </p:nvSpPr>
          <p:spPr>
            <a:xfrm>
              <a:off x="3053988" y="3228225"/>
              <a:ext cx="34025" cy="64400"/>
            </a:xfrm>
            <a:custGeom>
              <a:avLst/>
              <a:gdLst/>
              <a:ahLst/>
              <a:cxnLst/>
              <a:rect l="l" t="t" r="r" b="b"/>
              <a:pathLst>
                <a:path w="1361" h="2576" extrusionOk="0">
                  <a:moveTo>
                    <a:pt x="0" y="0"/>
                  </a:moveTo>
                  <a:lnTo>
                    <a:pt x="0" y="2228"/>
                  </a:lnTo>
                  <a:lnTo>
                    <a:pt x="792" y="2557"/>
                  </a:lnTo>
                  <a:cubicBezTo>
                    <a:pt x="821" y="2570"/>
                    <a:pt x="851" y="2575"/>
                    <a:pt x="881" y="2575"/>
                  </a:cubicBezTo>
                  <a:cubicBezTo>
                    <a:pt x="966" y="2575"/>
                    <a:pt x="1048" y="2529"/>
                    <a:pt x="1083" y="2447"/>
                  </a:cubicBezTo>
                  <a:cubicBezTo>
                    <a:pt x="1103" y="2404"/>
                    <a:pt x="1112" y="2357"/>
                    <a:pt x="1103" y="2314"/>
                  </a:cubicBezTo>
                  <a:lnTo>
                    <a:pt x="912" y="1665"/>
                  </a:lnTo>
                  <a:lnTo>
                    <a:pt x="1284" y="1202"/>
                  </a:lnTo>
                  <a:cubicBezTo>
                    <a:pt x="1360" y="1107"/>
                    <a:pt x="1345" y="969"/>
                    <a:pt x="1250" y="892"/>
                  </a:cubicBezTo>
                  <a:cubicBezTo>
                    <a:pt x="1222" y="869"/>
                    <a:pt x="1189" y="854"/>
                    <a:pt x="1150" y="850"/>
                  </a:cubicBezTo>
                  <a:lnTo>
                    <a:pt x="564" y="755"/>
                  </a:lnTo>
                  <a:lnTo>
                    <a:pt x="196" y="115"/>
                  </a:lnTo>
                  <a:cubicBezTo>
                    <a:pt x="154" y="44"/>
                    <a:pt x="82" y="0"/>
                    <a:pt x="0"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0"/>
            <p:cNvSpPr/>
            <p:nvPr/>
          </p:nvSpPr>
          <p:spPr>
            <a:xfrm>
              <a:off x="3055788" y="3328750"/>
              <a:ext cx="22200" cy="22075"/>
            </a:xfrm>
            <a:custGeom>
              <a:avLst/>
              <a:gdLst/>
              <a:ahLst/>
              <a:cxnLst/>
              <a:rect l="l" t="t" r="r" b="b"/>
              <a:pathLst>
                <a:path w="888" h="883" extrusionOk="0">
                  <a:moveTo>
                    <a:pt x="443" y="0"/>
                  </a:moveTo>
                  <a:cubicBezTo>
                    <a:pt x="196" y="0"/>
                    <a:pt x="1" y="196"/>
                    <a:pt x="1" y="443"/>
                  </a:cubicBezTo>
                  <a:cubicBezTo>
                    <a:pt x="1" y="687"/>
                    <a:pt x="196" y="883"/>
                    <a:pt x="443" y="883"/>
                  </a:cubicBezTo>
                  <a:cubicBezTo>
                    <a:pt x="687" y="883"/>
                    <a:pt x="888" y="687"/>
                    <a:pt x="888" y="443"/>
                  </a:cubicBezTo>
                  <a:cubicBezTo>
                    <a:pt x="888" y="196"/>
                    <a:pt x="687" y="0"/>
                    <a:pt x="443"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0"/>
            <p:cNvSpPr/>
            <p:nvPr/>
          </p:nvSpPr>
          <p:spPr>
            <a:xfrm>
              <a:off x="3011438" y="3361050"/>
              <a:ext cx="22200" cy="22200"/>
            </a:xfrm>
            <a:custGeom>
              <a:avLst/>
              <a:gdLst/>
              <a:ahLst/>
              <a:cxnLst/>
              <a:rect l="l" t="t" r="r" b="b"/>
              <a:pathLst>
                <a:path w="888" h="888" extrusionOk="0">
                  <a:moveTo>
                    <a:pt x="443" y="1"/>
                  </a:moveTo>
                  <a:cubicBezTo>
                    <a:pt x="196" y="1"/>
                    <a:pt x="0" y="201"/>
                    <a:pt x="0" y="444"/>
                  </a:cubicBezTo>
                  <a:cubicBezTo>
                    <a:pt x="0" y="687"/>
                    <a:pt x="196" y="888"/>
                    <a:pt x="443" y="888"/>
                  </a:cubicBezTo>
                  <a:cubicBezTo>
                    <a:pt x="687" y="888"/>
                    <a:pt x="887" y="687"/>
                    <a:pt x="887" y="444"/>
                  </a:cubicBezTo>
                  <a:cubicBezTo>
                    <a:pt x="887" y="201"/>
                    <a:pt x="687" y="1"/>
                    <a:pt x="44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0"/>
            <p:cNvSpPr/>
            <p:nvPr/>
          </p:nvSpPr>
          <p:spPr>
            <a:xfrm>
              <a:off x="2989138" y="3427350"/>
              <a:ext cx="22325" cy="22075"/>
            </a:xfrm>
            <a:custGeom>
              <a:avLst/>
              <a:gdLst/>
              <a:ahLst/>
              <a:cxnLst/>
              <a:rect l="l" t="t" r="r" b="b"/>
              <a:pathLst>
                <a:path w="893" h="883" extrusionOk="0">
                  <a:moveTo>
                    <a:pt x="444" y="1"/>
                  </a:moveTo>
                  <a:cubicBezTo>
                    <a:pt x="201" y="1"/>
                    <a:pt x="1" y="201"/>
                    <a:pt x="1" y="444"/>
                  </a:cubicBezTo>
                  <a:cubicBezTo>
                    <a:pt x="1" y="687"/>
                    <a:pt x="201" y="882"/>
                    <a:pt x="444" y="882"/>
                  </a:cubicBezTo>
                  <a:cubicBezTo>
                    <a:pt x="692" y="882"/>
                    <a:pt x="892" y="687"/>
                    <a:pt x="892" y="444"/>
                  </a:cubicBezTo>
                  <a:cubicBezTo>
                    <a:pt x="892" y="201"/>
                    <a:pt x="692" y="1"/>
                    <a:pt x="444" y="1"/>
                  </a:cubicBezTo>
                  <a:close/>
                </a:path>
              </a:pathLst>
            </a:custGeom>
            <a:solidFill>
              <a:srgbClr val="94E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0"/>
            <p:cNvSpPr/>
            <p:nvPr/>
          </p:nvSpPr>
          <p:spPr>
            <a:xfrm>
              <a:off x="3092738" y="3427350"/>
              <a:ext cx="22200" cy="22200"/>
            </a:xfrm>
            <a:custGeom>
              <a:avLst/>
              <a:gdLst/>
              <a:ahLst/>
              <a:cxnLst/>
              <a:rect l="l" t="t" r="r" b="b"/>
              <a:pathLst>
                <a:path w="888" h="888" extrusionOk="0">
                  <a:moveTo>
                    <a:pt x="444" y="1"/>
                  </a:moveTo>
                  <a:cubicBezTo>
                    <a:pt x="196" y="1"/>
                    <a:pt x="0" y="201"/>
                    <a:pt x="0" y="444"/>
                  </a:cubicBezTo>
                  <a:cubicBezTo>
                    <a:pt x="0" y="687"/>
                    <a:pt x="196" y="888"/>
                    <a:pt x="444" y="888"/>
                  </a:cubicBezTo>
                  <a:cubicBezTo>
                    <a:pt x="687" y="888"/>
                    <a:pt x="887" y="687"/>
                    <a:pt x="887" y="444"/>
                  </a:cubicBezTo>
                  <a:cubicBezTo>
                    <a:pt x="887" y="201"/>
                    <a:pt x="687" y="1"/>
                    <a:pt x="444"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0"/>
            <p:cNvSpPr/>
            <p:nvPr/>
          </p:nvSpPr>
          <p:spPr>
            <a:xfrm>
              <a:off x="3042913" y="3508425"/>
              <a:ext cx="22200" cy="22075"/>
            </a:xfrm>
            <a:custGeom>
              <a:avLst/>
              <a:gdLst/>
              <a:ahLst/>
              <a:cxnLst/>
              <a:rect l="l" t="t" r="r" b="b"/>
              <a:pathLst>
                <a:path w="888" h="883" extrusionOk="0">
                  <a:moveTo>
                    <a:pt x="443" y="0"/>
                  </a:moveTo>
                  <a:cubicBezTo>
                    <a:pt x="201" y="0"/>
                    <a:pt x="0" y="196"/>
                    <a:pt x="0" y="439"/>
                  </a:cubicBezTo>
                  <a:cubicBezTo>
                    <a:pt x="0" y="683"/>
                    <a:pt x="201" y="883"/>
                    <a:pt x="443" y="883"/>
                  </a:cubicBezTo>
                  <a:cubicBezTo>
                    <a:pt x="692" y="883"/>
                    <a:pt x="888" y="683"/>
                    <a:pt x="888" y="439"/>
                  </a:cubicBezTo>
                  <a:cubicBezTo>
                    <a:pt x="888" y="196"/>
                    <a:pt x="692" y="0"/>
                    <a:pt x="443"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0"/>
            <p:cNvSpPr/>
            <p:nvPr/>
          </p:nvSpPr>
          <p:spPr>
            <a:xfrm>
              <a:off x="2991138" y="3552300"/>
              <a:ext cx="22200" cy="22075"/>
            </a:xfrm>
            <a:custGeom>
              <a:avLst/>
              <a:gdLst/>
              <a:ahLst/>
              <a:cxnLst/>
              <a:rect l="l" t="t" r="r" b="b"/>
              <a:pathLst>
                <a:path w="888" h="883" extrusionOk="0">
                  <a:moveTo>
                    <a:pt x="445" y="0"/>
                  </a:moveTo>
                  <a:cubicBezTo>
                    <a:pt x="201" y="0"/>
                    <a:pt x="1" y="196"/>
                    <a:pt x="1" y="440"/>
                  </a:cubicBezTo>
                  <a:cubicBezTo>
                    <a:pt x="1" y="682"/>
                    <a:pt x="201" y="883"/>
                    <a:pt x="445" y="883"/>
                  </a:cubicBezTo>
                  <a:cubicBezTo>
                    <a:pt x="688" y="883"/>
                    <a:pt x="888" y="682"/>
                    <a:pt x="888" y="440"/>
                  </a:cubicBezTo>
                  <a:cubicBezTo>
                    <a:pt x="888" y="196"/>
                    <a:pt x="688" y="0"/>
                    <a:pt x="445"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0"/>
            <p:cNvSpPr/>
            <p:nvPr/>
          </p:nvSpPr>
          <p:spPr>
            <a:xfrm>
              <a:off x="3094638" y="3552300"/>
              <a:ext cx="22200" cy="22075"/>
            </a:xfrm>
            <a:custGeom>
              <a:avLst/>
              <a:gdLst/>
              <a:ahLst/>
              <a:cxnLst/>
              <a:rect l="l" t="t" r="r" b="b"/>
              <a:pathLst>
                <a:path w="888" h="883" extrusionOk="0">
                  <a:moveTo>
                    <a:pt x="445" y="0"/>
                  </a:moveTo>
                  <a:cubicBezTo>
                    <a:pt x="201" y="0"/>
                    <a:pt x="1" y="196"/>
                    <a:pt x="1" y="440"/>
                  </a:cubicBezTo>
                  <a:cubicBezTo>
                    <a:pt x="1" y="687"/>
                    <a:pt x="201" y="883"/>
                    <a:pt x="445" y="883"/>
                  </a:cubicBezTo>
                  <a:cubicBezTo>
                    <a:pt x="692" y="883"/>
                    <a:pt x="888" y="687"/>
                    <a:pt x="888" y="440"/>
                  </a:cubicBezTo>
                  <a:cubicBezTo>
                    <a:pt x="888" y="196"/>
                    <a:pt x="692" y="0"/>
                    <a:pt x="445"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 name="Google Shape;1827;p40"/>
          <p:cNvGrpSpPr/>
          <p:nvPr/>
        </p:nvGrpSpPr>
        <p:grpSpPr>
          <a:xfrm>
            <a:off x="1728350" y="3160252"/>
            <a:ext cx="270675" cy="366025"/>
            <a:chOff x="4767838" y="3228275"/>
            <a:chExt cx="270675" cy="366025"/>
          </a:xfrm>
        </p:grpSpPr>
        <p:sp>
          <p:nvSpPr>
            <p:cNvPr id="1828" name="Google Shape;1828;p40"/>
            <p:cNvSpPr/>
            <p:nvPr/>
          </p:nvSpPr>
          <p:spPr>
            <a:xfrm>
              <a:off x="4877413" y="3530125"/>
              <a:ext cx="37100" cy="64175"/>
            </a:xfrm>
            <a:custGeom>
              <a:avLst/>
              <a:gdLst/>
              <a:ahLst/>
              <a:cxnLst/>
              <a:rect l="l" t="t" r="r" b="b"/>
              <a:pathLst>
                <a:path w="1484" h="2567" extrusionOk="0">
                  <a:moveTo>
                    <a:pt x="0" y="0"/>
                  </a:moveTo>
                  <a:lnTo>
                    <a:pt x="0" y="2566"/>
                  </a:lnTo>
                  <a:lnTo>
                    <a:pt x="1484" y="2566"/>
                  </a:lnTo>
                  <a:lnTo>
                    <a:pt x="1484" y="0"/>
                  </a:lnTo>
                  <a:close/>
                </a:path>
              </a:pathLst>
            </a:custGeom>
            <a:solidFill>
              <a:srgbClr val="A05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0"/>
            <p:cNvSpPr/>
            <p:nvPr/>
          </p:nvSpPr>
          <p:spPr>
            <a:xfrm>
              <a:off x="4877413" y="3530125"/>
              <a:ext cx="37100" cy="64175"/>
            </a:xfrm>
            <a:custGeom>
              <a:avLst/>
              <a:gdLst/>
              <a:ahLst/>
              <a:cxnLst/>
              <a:rect l="l" t="t" r="r" b="b"/>
              <a:pathLst>
                <a:path w="1484" h="2567" extrusionOk="0">
                  <a:moveTo>
                    <a:pt x="597" y="0"/>
                  </a:moveTo>
                  <a:lnTo>
                    <a:pt x="597" y="1241"/>
                  </a:lnTo>
                  <a:cubicBezTo>
                    <a:pt x="597" y="1483"/>
                    <a:pt x="401" y="1679"/>
                    <a:pt x="153" y="1679"/>
                  </a:cubicBezTo>
                  <a:lnTo>
                    <a:pt x="0" y="1679"/>
                  </a:lnTo>
                  <a:lnTo>
                    <a:pt x="0" y="2566"/>
                  </a:lnTo>
                  <a:lnTo>
                    <a:pt x="1484" y="2566"/>
                  </a:lnTo>
                  <a:lnTo>
                    <a:pt x="1484" y="0"/>
                  </a:ln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0"/>
            <p:cNvSpPr/>
            <p:nvPr/>
          </p:nvSpPr>
          <p:spPr>
            <a:xfrm>
              <a:off x="4968038" y="3400275"/>
              <a:ext cx="70475" cy="121400"/>
            </a:xfrm>
            <a:custGeom>
              <a:avLst/>
              <a:gdLst/>
              <a:ahLst/>
              <a:cxnLst/>
              <a:rect l="l" t="t" r="r" b="b"/>
              <a:pathLst>
                <a:path w="2819" h="4856" extrusionOk="0">
                  <a:moveTo>
                    <a:pt x="0" y="1"/>
                  </a:moveTo>
                  <a:lnTo>
                    <a:pt x="0" y="4855"/>
                  </a:lnTo>
                  <a:lnTo>
                    <a:pt x="2046" y="4855"/>
                  </a:lnTo>
                  <a:cubicBezTo>
                    <a:pt x="2519" y="4855"/>
                    <a:pt x="2818" y="4355"/>
                    <a:pt x="2590" y="3945"/>
                  </a:cubicBezTo>
                  <a:lnTo>
                    <a:pt x="2585" y="3935"/>
                  </a:lnTo>
                  <a:lnTo>
                    <a:pt x="1907" y="2738"/>
                  </a:lnTo>
                  <a:cubicBezTo>
                    <a:pt x="2061" y="2257"/>
                    <a:pt x="2004" y="1732"/>
                    <a:pt x="1755" y="1293"/>
                  </a:cubicBezTo>
                  <a:lnTo>
                    <a:pt x="1522" y="883"/>
                  </a:lnTo>
                  <a:cubicBezTo>
                    <a:pt x="1211" y="340"/>
                    <a:pt x="630" y="1"/>
                    <a:pt x="0"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0"/>
            <p:cNvSpPr/>
            <p:nvPr/>
          </p:nvSpPr>
          <p:spPr>
            <a:xfrm>
              <a:off x="4772838" y="3405025"/>
              <a:ext cx="60350" cy="56550"/>
            </a:xfrm>
            <a:custGeom>
              <a:avLst/>
              <a:gdLst/>
              <a:ahLst/>
              <a:cxnLst/>
              <a:rect l="l" t="t" r="r" b="b"/>
              <a:pathLst>
                <a:path w="2414" h="2262" extrusionOk="0">
                  <a:moveTo>
                    <a:pt x="1374" y="1"/>
                  </a:moveTo>
                  <a:cubicBezTo>
                    <a:pt x="1093" y="1"/>
                    <a:pt x="831" y="150"/>
                    <a:pt x="692" y="392"/>
                  </a:cubicBezTo>
                  <a:lnTo>
                    <a:pt x="292" y="1103"/>
                  </a:lnTo>
                  <a:lnTo>
                    <a:pt x="287" y="1117"/>
                  </a:lnTo>
                  <a:cubicBezTo>
                    <a:pt x="1" y="1632"/>
                    <a:pt x="377" y="2262"/>
                    <a:pt x="969" y="2262"/>
                  </a:cubicBezTo>
                  <a:lnTo>
                    <a:pt x="2414" y="2262"/>
                  </a:lnTo>
                  <a:lnTo>
                    <a:pt x="2414"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0"/>
            <p:cNvSpPr/>
            <p:nvPr/>
          </p:nvSpPr>
          <p:spPr>
            <a:xfrm>
              <a:off x="4767838" y="3271850"/>
              <a:ext cx="256375" cy="280475"/>
            </a:xfrm>
            <a:custGeom>
              <a:avLst/>
              <a:gdLst/>
              <a:ahLst/>
              <a:cxnLst/>
              <a:rect l="l" t="t" r="r" b="b"/>
              <a:pathLst>
                <a:path w="10255" h="11219" extrusionOk="0">
                  <a:moveTo>
                    <a:pt x="4493" y="1"/>
                  </a:moveTo>
                  <a:lnTo>
                    <a:pt x="3301" y="2105"/>
                  </a:lnTo>
                  <a:lnTo>
                    <a:pt x="2099" y="4227"/>
                  </a:lnTo>
                  <a:cubicBezTo>
                    <a:pt x="1927" y="4527"/>
                    <a:pt x="1984" y="4904"/>
                    <a:pt x="2242" y="5138"/>
                  </a:cubicBezTo>
                  <a:lnTo>
                    <a:pt x="1264" y="6864"/>
                  </a:lnTo>
                  <a:cubicBezTo>
                    <a:pt x="1073" y="7198"/>
                    <a:pt x="1102" y="7608"/>
                    <a:pt x="1336" y="7909"/>
                  </a:cubicBezTo>
                  <a:lnTo>
                    <a:pt x="430" y="9511"/>
                  </a:lnTo>
                  <a:cubicBezTo>
                    <a:pt x="1" y="10269"/>
                    <a:pt x="544" y="11218"/>
                    <a:pt x="1412" y="11218"/>
                  </a:cubicBezTo>
                  <a:lnTo>
                    <a:pt x="8838" y="11218"/>
                  </a:lnTo>
                  <a:cubicBezTo>
                    <a:pt x="9706" y="11218"/>
                    <a:pt x="10254" y="10269"/>
                    <a:pt x="9820" y="9506"/>
                  </a:cubicBezTo>
                  <a:lnTo>
                    <a:pt x="8914" y="7909"/>
                  </a:lnTo>
                  <a:cubicBezTo>
                    <a:pt x="9148" y="7603"/>
                    <a:pt x="9177" y="7194"/>
                    <a:pt x="8986" y="6864"/>
                  </a:cubicBezTo>
                  <a:lnTo>
                    <a:pt x="8008" y="5138"/>
                  </a:lnTo>
                  <a:cubicBezTo>
                    <a:pt x="8266" y="4904"/>
                    <a:pt x="8323" y="4522"/>
                    <a:pt x="8151" y="4222"/>
                  </a:cubicBezTo>
                  <a:lnTo>
                    <a:pt x="6950" y="2105"/>
                  </a:lnTo>
                  <a:lnTo>
                    <a:pt x="5762"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0"/>
            <p:cNvSpPr/>
            <p:nvPr/>
          </p:nvSpPr>
          <p:spPr>
            <a:xfrm>
              <a:off x="4803113" y="3262650"/>
              <a:ext cx="221075" cy="289550"/>
            </a:xfrm>
            <a:custGeom>
              <a:avLst/>
              <a:gdLst/>
              <a:ahLst/>
              <a:cxnLst/>
              <a:rect l="l" t="t" r="r" b="b"/>
              <a:pathLst>
                <a:path w="8843" h="11582" extrusionOk="0">
                  <a:moveTo>
                    <a:pt x="3717" y="0"/>
                  </a:moveTo>
                  <a:cubicBezTo>
                    <a:pt x="3596" y="0"/>
                    <a:pt x="3473" y="30"/>
                    <a:pt x="3359" y="93"/>
                  </a:cubicBezTo>
                  <a:cubicBezTo>
                    <a:pt x="3311" y="116"/>
                    <a:pt x="3268" y="150"/>
                    <a:pt x="3225" y="188"/>
                  </a:cubicBezTo>
                  <a:lnTo>
                    <a:pt x="5649" y="4456"/>
                  </a:lnTo>
                  <a:cubicBezTo>
                    <a:pt x="5710" y="4571"/>
                    <a:pt x="5671" y="4714"/>
                    <a:pt x="5557" y="4780"/>
                  </a:cubicBezTo>
                  <a:cubicBezTo>
                    <a:pt x="5524" y="4800"/>
                    <a:pt x="5481" y="4809"/>
                    <a:pt x="5442" y="4809"/>
                  </a:cubicBezTo>
                  <a:lnTo>
                    <a:pt x="3597" y="4809"/>
                  </a:lnTo>
                  <a:lnTo>
                    <a:pt x="3597" y="5691"/>
                  </a:lnTo>
                  <a:lnTo>
                    <a:pt x="5686" y="5691"/>
                  </a:lnTo>
                  <a:lnTo>
                    <a:pt x="6278" y="6736"/>
                  </a:lnTo>
                  <a:lnTo>
                    <a:pt x="6655" y="7404"/>
                  </a:lnTo>
                  <a:cubicBezTo>
                    <a:pt x="6721" y="7518"/>
                    <a:pt x="6683" y="7661"/>
                    <a:pt x="6569" y="7723"/>
                  </a:cubicBezTo>
                  <a:cubicBezTo>
                    <a:pt x="6530" y="7742"/>
                    <a:pt x="6492" y="7756"/>
                    <a:pt x="6450" y="7756"/>
                  </a:cubicBezTo>
                  <a:lnTo>
                    <a:pt x="1642" y="7756"/>
                  </a:lnTo>
                  <a:cubicBezTo>
                    <a:pt x="1156" y="7756"/>
                    <a:pt x="755" y="8152"/>
                    <a:pt x="755" y="8639"/>
                  </a:cubicBezTo>
                  <a:lnTo>
                    <a:pt x="6692" y="8639"/>
                  </a:lnTo>
                  <a:lnTo>
                    <a:pt x="7637" y="10309"/>
                  </a:lnTo>
                  <a:cubicBezTo>
                    <a:pt x="7689" y="10395"/>
                    <a:pt x="7685" y="10494"/>
                    <a:pt x="7637" y="10575"/>
                  </a:cubicBezTo>
                  <a:cubicBezTo>
                    <a:pt x="7594" y="10652"/>
                    <a:pt x="7513" y="10699"/>
                    <a:pt x="7427" y="10699"/>
                  </a:cubicBezTo>
                  <a:lnTo>
                    <a:pt x="888" y="10699"/>
                  </a:lnTo>
                  <a:cubicBezTo>
                    <a:pt x="402" y="10699"/>
                    <a:pt x="1" y="11095"/>
                    <a:pt x="1" y="11582"/>
                  </a:cubicBezTo>
                  <a:lnTo>
                    <a:pt x="7427" y="11582"/>
                  </a:lnTo>
                  <a:cubicBezTo>
                    <a:pt x="7429" y="11582"/>
                    <a:pt x="7431" y="11582"/>
                    <a:pt x="7434" y="11582"/>
                  </a:cubicBezTo>
                  <a:cubicBezTo>
                    <a:pt x="8298" y="11582"/>
                    <a:pt x="8842" y="10635"/>
                    <a:pt x="8409" y="9874"/>
                  </a:cubicBezTo>
                  <a:lnTo>
                    <a:pt x="7503" y="8277"/>
                  </a:lnTo>
                  <a:cubicBezTo>
                    <a:pt x="7737" y="7971"/>
                    <a:pt x="7766" y="7562"/>
                    <a:pt x="7575" y="7232"/>
                  </a:cubicBezTo>
                  <a:lnTo>
                    <a:pt x="6597" y="5506"/>
                  </a:lnTo>
                  <a:cubicBezTo>
                    <a:pt x="6855" y="5272"/>
                    <a:pt x="6912" y="4890"/>
                    <a:pt x="6740" y="4590"/>
                  </a:cubicBezTo>
                  <a:lnTo>
                    <a:pt x="4351" y="369"/>
                  </a:lnTo>
                  <a:cubicBezTo>
                    <a:pt x="4218" y="133"/>
                    <a:pt x="3971" y="0"/>
                    <a:pt x="3717"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0"/>
            <p:cNvSpPr/>
            <p:nvPr/>
          </p:nvSpPr>
          <p:spPr>
            <a:xfrm>
              <a:off x="4821988" y="3456550"/>
              <a:ext cx="62975" cy="22075"/>
            </a:xfrm>
            <a:custGeom>
              <a:avLst/>
              <a:gdLst/>
              <a:ahLst/>
              <a:cxnLst/>
              <a:rect l="l" t="t" r="r" b="b"/>
              <a:pathLst>
                <a:path w="2519" h="883" extrusionOk="0">
                  <a:moveTo>
                    <a:pt x="887" y="0"/>
                  </a:moveTo>
                  <a:cubicBezTo>
                    <a:pt x="401" y="0"/>
                    <a:pt x="0" y="396"/>
                    <a:pt x="0" y="883"/>
                  </a:cubicBezTo>
                  <a:lnTo>
                    <a:pt x="2518" y="883"/>
                  </a:lnTo>
                  <a:cubicBezTo>
                    <a:pt x="2518" y="396"/>
                    <a:pt x="2118" y="0"/>
                    <a:pt x="1631"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0"/>
            <p:cNvSpPr/>
            <p:nvPr/>
          </p:nvSpPr>
          <p:spPr>
            <a:xfrm>
              <a:off x="4850463" y="3382850"/>
              <a:ext cx="91025" cy="22200"/>
            </a:xfrm>
            <a:custGeom>
              <a:avLst/>
              <a:gdLst/>
              <a:ahLst/>
              <a:cxnLst/>
              <a:rect l="l" t="t" r="r" b="b"/>
              <a:pathLst>
                <a:path w="3641" h="888" extrusionOk="0">
                  <a:moveTo>
                    <a:pt x="887" y="1"/>
                  </a:moveTo>
                  <a:cubicBezTo>
                    <a:pt x="396" y="1"/>
                    <a:pt x="0" y="397"/>
                    <a:pt x="0" y="888"/>
                  </a:cubicBezTo>
                  <a:lnTo>
                    <a:pt x="3640" y="888"/>
                  </a:lnTo>
                  <a:cubicBezTo>
                    <a:pt x="3640" y="397"/>
                    <a:pt x="3244" y="1"/>
                    <a:pt x="2753"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0"/>
            <p:cNvSpPr/>
            <p:nvPr/>
          </p:nvSpPr>
          <p:spPr>
            <a:xfrm>
              <a:off x="4836038" y="3228275"/>
              <a:ext cx="119850" cy="103100"/>
            </a:xfrm>
            <a:custGeom>
              <a:avLst/>
              <a:gdLst/>
              <a:ahLst/>
              <a:cxnLst/>
              <a:rect l="l" t="t" r="r" b="b"/>
              <a:pathLst>
                <a:path w="4794" h="4124" extrusionOk="0">
                  <a:moveTo>
                    <a:pt x="2399" y="1"/>
                  </a:moveTo>
                  <a:cubicBezTo>
                    <a:pt x="2215" y="1"/>
                    <a:pt x="2035" y="98"/>
                    <a:pt x="1937" y="271"/>
                  </a:cubicBezTo>
                  <a:lnTo>
                    <a:pt x="1074" y="1792"/>
                  </a:lnTo>
                  <a:lnTo>
                    <a:pt x="205" y="3328"/>
                  </a:lnTo>
                  <a:cubicBezTo>
                    <a:pt x="0" y="3680"/>
                    <a:pt x="258" y="4123"/>
                    <a:pt x="663" y="4123"/>
                  </a:cubicBezTo>
                  <a:lnTo>
                    <a:pt x="4131" y="4123"/>
                  </a:lnTo>
                  <a:cubicBezTo>
                    <a:pt x="4536" y="4123"/>
                    <a:pt x="4794" y="3680"/>
                    <a:pt x="4594" y="3328"/>
                  </a:cubicBezTo>
                  <a:lnTo>
                    <a:pt x="4594" y="3328"/>
                  </a:lnTo>
                  <a:cubicBezTo>
                    <a:pt x="4594" y="3328"/>
                    <a:pt x="4594" y="3329"/>
                    <a:pt x="4594" y="3329"/>
                  </a:cubicBezTo>
                  <a:cubicBezTo>
                    <a:pt x="4590" y="3329"/>
                    <a:pt x="2890" y="332"/>
                    <a:pt x="2857" y="271"/>
                  </a:cubicBezTo>
                  <a:cubicBezTo>
                    <a:pt x="2809" y="185"/>
                    <a:pt x="2738" y="113"/>
                    <a:pt x="2652" y="66"/>
                  </a:cubicBezTo>
                  <a:cubicBezTo>
                    <a:pt x="2572" y="22"/>
                    <a:pt x="2485" y="1"/>
                    <a:pt x="2399"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0"/>
            <p:cNvSpPr/>
            <p:nvPr/>
          </p:nvSpPr>
          <p:spPr>
            <a:xfrm>
              <a:off x="4860013" y="3228275"/>
              <a:ext cx="95875" cy="103100"/>
            </a:xfrm>
            <a:custGeom>
              <a:avLst/>
              <a:gdLst/>
              <a:ahLst/>
              <a:cxnLst/>
              <a:rect l="l" t="t" r="r" b="b"/>
              <a:pathLst>
                <a:path w="3835" h="4124" extrusionOk="0">
                  <a:moveTo>
                    <a:pt x="1436" y="1"/>
                  </a:moveTo>
                  <a:cubicBezTo>
                    <a:pt x="1350" y="1"/>
                    <a:pt x="1263" y="22"/>
                    <a:pt x="1183" y="66"/>
                  </a:cubicBezTo>
                  <a:cubicBezTo>
                    <a:pt x="1097" y="113"/>
                    <a:pt x="1026" y="185"/>
                    <a:pt x="978" y="271"/>
                  </a:cubicBezTo>
                  <a:lnTo>
                    <a:pt x="930" y="356"/>
                  </a:lnTo>
                  <a:lnTo>
                    <a:pt x="1126" y="704"/>
                  </a:lnTo>
                  <a:lnTo>
                    <a:pt x="2566" y="3242"/>
                  </a:lnTo>
                  <a:lnTo>
                    <a:pt x="888" y="3242"/>
                  </a:lnTo>
                  <a:cubicBezTo>
                    <a:pt x="396" y="3242"/>
                    <a:pt x="0" y="3637"/>
                    <a:pt x="0" y="4123"/>
                  </a:cubicBezTo>
                  <a:lnTo>
                    <a:pt x="3172" y="4123"/>
                  </a:lnTo>
                  <a:cubicBezTo>
                    <a:pt x="3577" y="4123"/>
                    <a:pt x="3835" y="3680"/>
                    <a:pt x="3635" y="3328"/>
                  </a:cubicBezTo>
                  <a:lnTo>
                    <a:pt x="3635" y="3328"/>
                  </a:lnTo>
                  <a:cubicBezTo>
                    <a:pt x="3635" y="3328"/>
                    <a:pt x="3635" y="3329"/>
                    <a:pt x="3635" y="3329"/>
                  </a:cubicBezTo>
                  <a:cubicBezTo>
                    <a:pt x="3631" y="3329"/>
                    <a:pt x="1931" y="332"/>
                    <a:pt x="1898" y="271"/>
                  </a:cubicBezTo>
                  <a:cubicBezTo>
                    <a:pt x="1801" y="98"/>
                    <a:pt x="1621" y="1"/>
                    <a:pt x="1436"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0"/>
            <p:cNvSpPr/>
            <p:nvPr/>
          </p:nvSpPr>
          <p:spPr>
            <a:xfrm>
              <a:off x="4866338" y="3297150"/>
              <a:ext cx="11100" cy="11000"/>
            </a:xfrm>
            <a:custGeom>
              <a:avLst/>
              <a:gdLst/>
              <a:ahLst/>
              <a:cxnLst/>
              <a:rect l="l" t="t" r="r" b="b"/>
              <a:pathLst>
                <a:path w="444" h="440" extrusionOk="0">
                  <a:moveTo>
                    <a:pt x="224" y="1"/>
                  </a:moveTo>
                  <a:cubicBezTo>
                    <a:pt x="100" y="1"/>
                    <a:pt x="0" y="100"/>
                    <a:pt x="0" y="219"/>
                  </a:cubicBezTo>
                  <a:cubicBezTo>
                    <a:pt x="0" y="344"/>
                    <a:pt x="100" y="439"/>
                    <a:pt x="224" y="439"/>
                  </a:cubicBezTo>
                  <a:cubicBezTo>
                    <a:pt x="344" y="439"/>
                    <a:pt x="443" y="344"/>
                    <a:pt x="443" y="219"/>
                  </a:cubicBezTo>
                  <a:cubicBezTo>
                    <a:pt x="443" y="96"/>
                    <a:pt x="344" y="1"/>
                    <a:pt x="224"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0"/>
            <p:cNvSpPr/>
            <p:nvPr/>
          </p:nvSpPr>
          <p:spPr>
            <a:xfrm>
              <a:off x="4881113" y="3269100"/>
              <a:ext cx="11225" cy="11150"/>
            </a:xfrm>
            <a:custGeom>
              <a:avLst/>
              <a:gdLst/>
              <a:ahLst/>
              <a:cxnLst/>
              <a:rect l="l" t="t" r="r" b="b"/>
              <a:pathLst>
                <a:path w="449" h="446" extrusionOk="0">
                  <a:moveTo>
                    <a:pt x="224" y="1"/>
                  </a:moveTo>
                  <a:cubicBezTo>
                    <a:pt x="101" y="1"/>
                    <a:pt x="0" y="102"/>
                    <a:pt x="0" y="221"/>
                  </a:cubicBezTo>
                  <a:cubicBezTo>
                    <a:pt x="0" y="344"/>
                    <a:pt x="101" y="445"/>
                    <a:pt x="224" y="445"/>
                  </a:cubicBezTo>
                  <a:cubicBezTo>
                    <a:pt x="348" y="445"/>
                    <a:pt x="449" y="344"/>
                    <a:pt x="449" y="221"/>
                  </a:cubicBezTo>
                  <a:cubicBezTo>
                    <a:pt x="449" y="102"/>
                    <a:pt x="348" y="1"/>
                    <a:pt x="224"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0"/>
            <p:cNvSpPr/>
            <p:nvPr/>
          </p:nvSpPr>
          <p:spPr>
            <a:xfrm>
              <a:off x="4893738" y="3287475"/>
              <a:ext cx="11100" cy="11125"/>
            </a:xfrm>
            <a:custGeom>
              <a:avLst/>
              <a:gdLst/>
              <a:ahLst/>
              <a:cxnLst/>
              <a:rect l="l" t="t" r="r" b="b"/>
              <a:pathLst>
                <a:path w="444" h="445" extrusionOk="0">
                  <a:moveTo>
                    <a:pt x="221" y="1"/>
                  </a:moveTo>
                  <a:cubicBezTo>
                    <a:pt x="101" y="1"/>
                    <a:pt x="1" y="101"/>
                    <a:pt x="1" y="225"/>
                  </a:cubicBezTo>
                  <a:cubicBezTo>
                    <a:pt x="1" y="344"/>
                    <a:pt x="101" y="445"/>
                    <a:pt x="221" y="445"/>
                  </a:cubicBezTo>
                  <a:cubicBezTo>
                    <a:pt x="344" y="445"/>
                    <a:pt x="444" y="344"/>
                    <a:pt x="444" y="225"/>
                  </a:cubicBezTo>
                  <a:cubicBezTo>
                    <a:pt x="444" y="101"/>
                    <a:pt x="344" y="1"/>
                    <a:pt x="221"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40"/>
          <p:cNvGrpSpPr/>
          <p:nvPr/>
        </p:nvGrpSpPr>
        <p:grpSpPr>
          <a:xfrm>
            <a:off x="3078438" y="1722613"/>
            <a:ext cx="278800" cy="365700"/>
            <a:chOff x="3493238" y="2066800"/>
            <a:chExt cx="278800" cy="365700"/>
          </a:xfrm>
        </p:grpSpPr>
        <p:sp>
          <p:nvSpPr>
            <p:cNvPr id="1842" name="Google Shape;1842;p40"/>
            <p:cNvSpPr/>
            <p:nvPr/>
          </p:nvSpPr>
          <p:spPr>
            <a:xfrm>
              <a:off x="3493238" y="2122100"/>
              <a:ext cx="278800" cy="310400"/>
            </a:xfrm>
            <a:custGeom>
              <a:avLst/>
              <a:gdLst/>
              <a:ahLst/>
              <a:cxnLst/>
              <a:rect l="l" t="t" r="r" b="b"/>
              <a:pathLst>
                <a:path w="11152" h="12416" extrusionOk="0">
                  <a:moveTo>
                    <a:pt x="4689" y="1"/>
                  </a:moveTo>
                  <a:lnTo>
                    <a:pt x="0" y="2061"/>
                  </a:lnTo>
                  <a:lnTo>
                    <a:pt x="0" y="11238"/>
                  </a:lnTo>
                  <a:cubicBezTo>
                    <a:pt x="0" y="11891"/>
                    <a:pt x="530" y="12415"/>
                    <a:pt x="1184" y="12415"/>
                  </a:cubicBezTo>
                  <a:lnTo>
                    <a:pt x="9969" y="12415"/>
                  </a:lnTo>
                  <a:cubicBezTo>
                    <a:pt x="10621" y="12415"/>
                    <a:pt x="11151" y="11891"/>
                    <a:pt x="11151" y="11238"/>
                  </a:cubicBezTo>
                  <a:lnTo>
                    <a:pt x="11151" y="2061"/>
                  </a:lnTo>
                  <a:lnTo>
                    <a:pt x="4689"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0"/>
            <p:cNvSpPr/>
            <p:nvPr/>
          </p:nvSpPr>
          <p:spPr>
            <a:xfrm>
              <a:off x="3502188" y="2166950"/>
              <a:ext cx="269850" cy="265550"/>
            </a:xfrm>
            <a:custGeom>
              <a:avLst/>
              <a:gdLst/>
              <a:ahLst/>
              <a:cxnLst/>
              <a:rect l="l" t="t" r="r" b="b"/>
              <a:pathLst>
                <a:path w="10794" h="10622" extrusionOk="0">
                  <a:moveTo>
                    <a:pt x="9949" y="0"/>
                  </a:moveTo>
                  <a:cubicBezTo>
                    <a:pt x="9920" y="86"/>
                    <a:pt x="9906" y="177"/>
                    <a:pt x="9906" y="267"/>
                  </a:cubicBezTo>
                  <a:lnTo>
                    <a:pt x="9906" y="9444"/>
                  </a:lnTo>
                  <a:cubicBezTo>
                    <a:pt x="9906" y="9605"/>
                    <a:pt x="9772" y="9739"/>
                    <a:pt x="9611" y="9739"/>
                  </a:cubicBezTo>
                  <a:lnTo>
                    <a:pt x="826" y="9739"/>
                  </a:lnTo>
                  <a:cubicBezTo>
                    <a:pt x="463" y="9739"/>
                    <a:pt x="134" y="9959"/>
                    <a:pt x="1" y="10292"/>
                  </a:cubicBezTo>
                  <a:cubicBezTo>
                    <a:pt x="219" y="10502"/>
                    <a:pt x="516" y="10621"/>
                    <a:pt x="826" y="10621"/>
                  </a:cubicBezTo>
                  <a:lnTo>
                    <a:pt x="9611" y="10621"/>
                  </a:lnTo>
                  <a:cubicBezTo>
                    <a:pt x="10263" y="10621"/>
                    <a:pt x="10793" y="10097"/>
                    <a:pt x="10793" y="9444"/>
                  </a:cubicBezTo>
                  <a:lnTo>
                    <a:pt x="10793" y="267"/>
                  </a:lnTo>
                  <a:lnTo>
                    <a:pt x="9949" y="0"/>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0"/>
            <p:cNvSpPr/>
            <p:nvPr/>
          </p:nvSpPr>
          <p:spPr>
            <a:xfrm>
              <a:off x="3493238" y="2100050"/>
              <a:ext cx="278800" cy="73600"/>
            </a:xfrm>
            <a:custGeom>
              <a:avLst/>
              <a:gdLst/>
              <a:ahLst/>
              <a:cxnLst/>
              <a:rect l="l" t="t" r="r" b="b"/>
              <a:pathLst>
                <a:path w="11152" h="2944" extrusionOk="0">
                  <a:moveTo>
                    <a:pt x="1184" y="0"/>
                  </a:moveTo>
                  <a:cubicBezTo>
                    <a:pt x="530" y="0"/>
                    <a:pt x="0" y="526"/>
                    <a:pt x="0" y="1178"/>
                  </a:cubicBezTo>
                  <a:lnTo>
                    <a:pt x="0" y="2943"/>
                  </a:lnTo>
                  <a:lnTo>
                    <a:pt x="11151" y="2943"/>
                  </a:lnTo>
                  <a:lnTo>
                    <a:pt x="11151" y="1178"/>
                  </a:lnTo>
                  <a:cubicBezTo>
                    <a:pt x="11151" y="526"/>
                    <a:pt x="10621" y="0"/>
                    <a:pt x="996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0"/>
            <p:cNvSpPr/>
            <p:nvPr/>
          </p:nvSpPr>
          <p:spPr>
            <a:xfrm>
              <a:off x="3493238" y="2101025"/>
              <a:ext cx="278800" cy="72625"/>
            </a:xfrm>
            <a:custGeom>
              <a:avLst/>
              <a:gdLst/>
              <a:ahLst/>
              <a:cxnLst/>
              <a:rect l="l" t="t" r="r" b="b"/>
              <a:pathLst>
                <a:path w="11152" h="2905" extrusionOk="0">
                  <a:moveTo>
                    <a:pt x="10264" y="0"/>
                  </a:moveTo>
                  <a:lnTo>
                    <a:pt x="10264" y="2022"/>
                  </a:lnTo>
                  <a:lnTo>
                    <a:pt x="0" y="2022"/>
                  </a:lnTo>
                  <a:lnTo>
                    <a:pt x="0" y="2904"/>
                  </a:lnTo>
                  <a:lnTo>
                    <a:pt x="11151" y="2904"/>
                  </a:lnTo>
                  <a:lnTo>
                    <a:pt x="11151" y="1139"/>
                  </a:lnTo>
                  <a:cubicBezTo>
                    <a:pt x="11151" y="601"/>
                    <a:pt x="10784" y="133"/>
                    <a:pt x="1026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0"/>
            <p:cNvSpPr/>
            <p:nvPr/>
          </p:nvSpPr>
          <p:spPr>
            <a:xfrm>
              <a:off x="3547613" y="2066800"/>
              <a:ext cx="22200" cy="81075"/>
            </a:xfrm>
            <a:custGeom>
              <a:avLst/>
              <a:gdLst/>
              <a:ahLst/>
              <a:cxnLst/>
              <a:rect l="l" t="t" r="r" b="b"/>
              <a:pathLst>
                <a:path w="888" h="3243" extrusionOk="0">
                  <a:moveTo>
                    <a:pt x="445" y="0"/>
                  </a:moveTo>
                  <a:cubicBezTo>
                    <a:pt x="206" y="0"/>
                    <a:pt x="5" y="189"/>
                    <a:pt x="0" y="429"/>
                  </a:cubicBezTo>
                  <a:lnTo>
                    <a:pt x="0" y="2805"/>
                  </a:lnTo>
                  <a:cubicBezTo>
                    <a:pt x="0" y="3047"/>
                    <a:pt x="196" y="3243"/>
                    <a:pt x="444" y="3243"/>
                  </a:cubicBezTo>
                  <a:cubicBezTo>
                    <a:pt x="687" y="3243"/>
                    <a:pt x="887" y="3047"/>
                    <a:pt x="887" y="2805"/>
                  </a:cubicBezTo>
                  <a:lnTo>
                    <a:pt x="887" y="429"/>
                  </a:lnTo>
                  <a:cubicBezTo>
                    <a:pt x="878" y="196"/>
                    <a:pt x="687" y="5"/>
                    <a:pt x="454" y="0"/>
                  </a:cubicBezTo>
                  <a:cubicBezTo>
                    <a:pt x="451" y="0"/>
                    <a:pt x="448" y="0"/>
                    <a:pt x="445" y="0"/>
                  </a:cubicBezTo>
                  <a:close/>
                </a:path>
              </a:pathLst>
            </a:custGeom>
            <a:solidFill>
              <a:srgbClr val="8B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0"/>
            <p:cNvSpPr/>
            <p:nvPr/>
          </p:nvSpPr>
          <p:spPr>
            <a:xfrm>
              <a:off x="3695463" y="2066800"/>
              <a:ext cx="22200" cy="81075"/>
            </a:xfrm>
            <a:custGeom>
              <a:avLst/>
              <a:gdLst/>
              <a:ahLst/>
              <a:cxnLst/>
              <a:rect l="l" t="t" r="r" b="b"/>
              <a:pathLst>
                <a:path w="888" h="3243" extrusionOk="0">
                  <a:moveTo>
                    <a:pt x="445" y="0"/>
                  </a:moveTo>
                  <a:cubicBezTo>
                    <a:pt x="205" y="0"/>
                    <a:pt x="5" y="189"/>
                    <a:pt x="1" y="429"/>
                  </a:cubicBezTo>
                  <a:lnTo>
                    <a:pt x="1" y="2805"/>
                  </a:lnTo>
                  <a:cubicBezTo>
                    <a:pt x="1" y="3047"/>
                    <a:pt x="201" y="3243"/>
                    <a:pt x="444" y="3243"/>
                  </a:cubicBezTo>
                  <a:cubicBezTo>
                    <a:pt x="687" y="3243"/>
                    <a:pt x="888" y="3047"/>
                    <a:pt x="888" y="2805"/>
                  </a:cubicBezTo>
                  <a:lnTo>
                    <a:pt x="888" y="429"/>
                  </a:lnTo>
                  <a:cubicBezTo>
                    <a:pt x="883" y="196"/>
                    <a:pt x="692" y="5"/>
                    <a:pt x="454" y="0"/>
                  </a:cubicBezTo>
                  <a:cubicBezTo>
                    <a:pt x="451" y="0"/>
                    <a:pt x="448" y="0"/>
                    <a:pt x="445" y="0"/>
                  </a:cubicBezTo>
                  <a:close/>
                </a:path>
              </a:pathLst>
            </a:custGeom>
            <a:solidFill>
              <a:srgbClr val="8B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0"/>
            <p:cNvSpPr/>
            <p:nvPr/>
          </p:nvSpPr>
          <p:spPr>
            <a:xfrm>
              <a:off x="3621538" y="2390150"/>
              <a:ext cx="22225" cy="42350"/>
            </a:xfrm>
            <a:custGeom>
              <a:avLst/>
              <a:gdLst/>
              <a:ahLst/>
              <a:cxnLst/>
              <a:rect l="l" t="t" r="r" b="b"/>
              <a:pathLst>
                <a:path w="889" h="1694" extrusionOk="0">
                  <a:moveTo>
                    <a:pt x="1" y="1"/>
                  </a:moveTo>
                  <a:lnTo>
                    <a:pt x="1" y="1693"/>
                  </a:lnTo>
                  <a:lnTo>
                    <a:pt x="888" y="1693"/>
                  </a:lnTo>
                  <a:lnTo>
                    <a:pt x="888" y="1"/>
                  </a:ln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0"/>
            <p:cNvSpPr/>
            <p:nvPr/>
          </p:nvSpPr>
          <p:spPr>
            <a:xfrm>
              <a:off x="3550463" y="2220800"/>
              <a:ext cx="164350" cy="180450"/>
            </a:xfrm>
            <a:custGeom>
              <a:avLst/>
              <a:gdLst/>
              <a:ahLst/>
              <a:cxnLst/>
              <a:rect l="l" t="t" r="r" b="b"/>
              <a:pathLst>
                <a:path w="6574" h="7218" extrusionOk="0">
                  <a:moveTo>
                    <a:pt x="3286" y="0"/>
                  </a:moveTo>
                  <a:cubicBezTo>
                    <a:pt x="3171" y="0"/>
                    <a:pt x="3055" y="28"/>
                    <a:pt x="2948" y="88"/>
                  </a:cubicBezTo>
                  <a:cubicBezTo>
                    <a:pt x="2834" y="149"/>
                    <a:pt x="2743" y="240"/>
                    <a:pt x="2681" y="354"/>
                  </a:cubicBezTo>
                  <a:lnTo>
                    <a:pt x="1346" y="2716"/>
                  </a:lnTo>
                  <a:cubicBezTo>
                    <a:pt x="1236" y="2911"/>
                    <a:pt x="1275" y="3154"/>
                    <a:pt x="1442" y="3302"/>
                  </a:cubicBezTo>
                  <a:lnTo>
                    <a:pt x="812" y="4418"/>
                  </a:lnTo>
                  <a:cubicBezTo>
                    <a:pt x="692" y="4628"/>
                    <a:pt x="707" y="4895"/>
                    <a:pt x="859" y="5086"/>
                  </a:cubicBezTo>
                  <a:lnTo>
                    <a:pt x="278" y="6116"/>
                  </a:lnTo>
                  <a:cubicBezTo>
                    <a:pt x="1" y="6607"/>
                    <a:pt x="349" y="7217"/>
                    <a:pt x="907" y="7217"/>
                  </a:cubicBezTo>
                  <a:lnTo>
                    <a:pt x="5662" y="7217"/>
                  </a:lnTo>
                  <a:cubicBezTo>
                    <a:pt x="6221" y="7217"/>
                    <a:pt x="6573" y="6607"/>
                    <a:pt x="6296" y="6116"/>
                  </a:cubicBezTo>
                  <a:lnTo>
                    <a:pt x="5715" y="5086"/>
                  </a:lnTo>
                  <a:cubicBezTo>
                    <a:pt x="5862" y="4895"/>
                    <a:pt x="5882" y="4628"/>
                    <a:pt x="5763" y="4418"/>
                  </a:cubicBezTo>
                  <a:lnTo>
                    <a:pt x="5133" y="3307"/>
                  </a:lnTo>
                  <a:cubicBezTo>
                    <a:pt x="5299" y="3154"/>
                    <a:pt x="5338" y="2911"/>
                    <a:pt x="5228" y="2716"/>
                  </a:cubicBezTo>
                  <a:lnTo>
                    <a:pt x="3892" y="354"/>
                  </a:lnTo>
                  <a:cubicBezTo>
                    <a:pt x="3766" y="128"/>
                    <a:pt x="3529" y="0"/>
                    <a:pt x="3286"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0"/>
            <p:cNvSpPr/>
            <p:nvPr/>
          </p:nvSpPr>
          <p:spPr>
            <a:xfrm>
              <a:off x="3553113" y="2220800"/>
              <a:ext cx="161700" cy="180450"/>
            </a:xfrm>
            <a:custGeom>
              <a:avLst/>
              <a:gdLst/>
              <a:ahLst/>
              <a:cxnLst/>
              <a:rect l="l" t="t" r="r" b="b"/>
              <a:pathLst>
                <a:path w="6468" h="7218" extrusionOk="0">
                  <a:moveTo>
                    <a:pt x="3180" y="0"/>
                  </a:moveTo>
                  <a:cubicBezTo>
                    <a:pt x="3065" y="0"/>
                    <a:pt x="2949" y="28"/>
                    <a:pt x="2842" y="88"/>
                  </a:cubicBezTo>
                  <a:cubicBezTo>
                    <a:pt x="2785" y="121"/>
                    <a:pt x="2732" y="160"/>
                    <a:pt x="2685" y="207"/>
                  </a:cubicBezTo>
                  <a:lnTo>
                    <a:pt x="3014" y="789"/>
                  </a:lnTo>
                  <a:cubicBezTo>
                    <a:pt x="3033" y="827"/>
                    <a:pt x="3405" y="1481"/>
                    <a:pt x="3749" y="2091"/>
                  </a:cubicBezTo>
                  <a:cubicBezTo>
                    <a:pt x="3811" y="2201"/>
                    <a:pt x="3773" y="2335"/>
                    <a:pt x="3663" y="2392"/>
                  </a:cubicBezTo>
                  <a:cubicBezTo>
                    <a:pt x="3630" y="2410"/>
                    <a:pt x="3596" y="2420"/>
                    <a:pt x="3558" y="2420"/>
                  </a:cubicBezTo>
                  <a:lnTo>
                    <a:pt x="1407" y="2420"/>
                  </a:lnTo>
                  <a:cubicBezTo>
                    <a:pt x="1359" y="2506"/>
                    <a:pt x="1307" y="2597"/>
                    <a:pt x="1240" y="2716"/>
                  </a:cubicBezTo>
                  <a:cubicBezTo>
                    <a:pt x="1130" y="2911"/>
                    <a:pt x="1169" y="3154"/>
                    <a:pt x="1336" y="3307"/>
                  </a:cubicBezTo>
                  <a:lnTo>
                    <a:pt x="4011" y="3307"/>
                  </a:lnTo>
                  <a:lnTo>
                    <a:pt x="4330" y="3874"/>
                  </a:lnTo>
                  <a:cubicBezTo>
                    <a:pt x="4392" y="3979"/>
                    <a:pt x="4354" y="4118"/>
                    <a:pt x="4244" y="4175"/>
                  </a:cubicBezTo>
                  <a:cubicBezTo>
                    <a:pt x="4211" y="4195"/>
                    <a:pt x="4173" y="4204"/>
                    <a:pt x="4134" y="4204"/>
                  </a:cubicBezTo>
                  <a:lnTo>
                    <a:pt x="825" y="4204"/>
                  </a:lnTo>
                  <a:lnTo>
                    <a:pt x="706" y="4418"/>
                  </a:lnTo>
                  <a:cubicBezTo>
                    <a:pt x="586" y="4628"/>
                    <a:pt x="601" y="4895"/>
                    <a:pt x="753" y="5086"/>
                  </a:cubicBezTo>
                  <a:lnTo>
                    <a:pt x="4588" y="5086"/>
                  </a:lnTo>
                  <a:lnTo>
                    <a:pt x="5107" y="6002"/>
                  </a:lnTo>
                  <a:cubicBezTo>
                    <a:pt x="5165" y="6112"/>
                    <a:pt x="5127" y="6245"/>
                    <a:pt x="5022" y="6302"/>
                  </a:cubicBezTo>
                  <a:cubicBezTo>
                    <a:pt x="4988" y="6321"/>
                    <a:pt x="4951" y="6330"/>
                    <a:pt x="4913" y="6330"/>
                  </a:cubicBezTo>
                  <a:lnTo>
                    <a:pt x="90" y="6330"/>
                  </a:lnTo>
                  <a:cubicBezTo>
                    <a:pt x="0" y="6770"/>
                    <a:pt x="324" y="7217"/>
                    <a:pt x="801" y="7217"/>
                  </a:cubicBezTo>
                  <a:lnTo>
                    <a:pt x="5556" y="7217"/>
                  </a:lnTo>
                  <a:cubicBezTo>
                    <a:pt x="6115" y="7217"/>
                    <a:pt x="6467" y="6607"/>
                    <a:pt x="6190" y="6116"/>
                  </a:cubicBezTo>
                  <a:lnTo>
                    <a:pt x="5609" y="5086"/>
                  </a:lnTo>
                  <a:cubicBezTo>
                    <a:pt x="5756" y="4895"/>
                    <a:pt x="5776" y="4628"/>
                    <a:pt x="5657" y="4418"/>
                  </a:cubicBezTo>
                  <a:lnTo>
                    <a:pt x="5027" y="3307"/>
                  </a:lnTo>
                  <a:cubicBezTo>
                    <a:pt x="5193" y="3154"/>
                    <a:pt x="5232" y="2911"/>
                    <a:pt x="5122" y="2716"/>
                  </a:cubicBezTo>
                  <a:lnTo>
                    <a:pt x="3786" y="354"/>
                  </a:lnTo>
                  <a:cubicBezTo>
                    <a:pt x="3660" y="128"/>
                    <a:pt x="3423" y="0"/>
                    <a:pt x="3180"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0"/>
            <p:cNvSpPr/>
            <p:nvPr/>
          </p:nvSpPr>
          <p:spPr>
            <a:xfrm>
              <a:off x="3614963" y="2193425"/>
              <a:ext cx="34850" cy="33225"/>
            </a:xfrm>
            <a:custGeom>
              <a:avLst/>
              <a:gdLst/>
              <a:ahLst/>
              <a:cxnLst/>
              <a:rect l="l" t="t" r="r" b="b"/>
              <a:pathLst>
                <a:path w="1394" h="1329" extrusionOk="0">
                  <a:moveTo>
                    <a:pt x="698" y="0"/>
                  </a:moveTo>
                  <a:cubicBezTo>
                    <a:pt x="573" y="0"/>
                    <a:pt x="478" y="100"/>
                    <a:pt x="478" y="219"/>
                  </a:cubicBezTo>
                  <a:lnTo>
                    <a:pt x="478" y="401"/>
                  </a:lnTo>
                  <a:lnTo>
                    <a:pt x="326" y="353"/>
                  </a:lnTo>
                  <a:cubicBezTo>
                    <a:pt x="300" y="343"/>
                    <a:pt x="274" y="339"/>
                    <a:pt x="249" y="339"/>
                  </a:cubicBezTo>
                  <a:cubicBezTo>
                    <a:pt x="160" y="339"/>
                    <a:pt x="77" y="393"/>
                    <a:pt x="44" y="482"/>
                  </a:cubicBezTo>
                  <a:cubicBezTo>
                    <a:pt x="1" y="597"/>
                    <a:pt x="64" y="725"/>
                    <a:pt x="178" y="768"/>
                  </a:cubicBezTo>
                  <a:lnTo>
                    <a:pt x="187" y="768"/>
                  </a:lnTo>
                  <a:lnTo>
                    <a:pt x="354" y="825"/>
                  </a:lnTo>
                  <a:lnTo>
                    <a:pt x="249" y="978"/>
                  </a:lnTo>
                  <a:cubicBezTo>
                    <a:pt x="178" y="1077"/>
                    <a:pt x="207" y="1216"/>
                    <a:pt x="306" y="1288"/>
                  </a:cubicBezTo>
                  <a:cubicBezTo>
                    <a:pt x="345" y="1313"/>
                    <a:pt x="388" y="1325"/>
                    <a:pt x="431" y="1325"/>
                  </a:cubicBezTo>
                  <a:cubicBezTo>
                    <a:pt x="501" y="1325"/>
                    <a:pt x="570" y="1293"/>
                    <a:pt x="612" y="1231"/>
                  </a:cubicBezTo>
                  <a:lnTo>
                    <a:pt x="702" y="1097"/>
                  </a:lnTo>
                  <a:lnTo>
                    <a:pt x="797" y="1226"/>
                  </a:lnTo>
                  <a:cubicBezTo>
                    <a:pt x="840" y="1292"/>
                    <a:pt x="912" y="1328"/>
                    <a:pt x="984" y="1328"/>
                  </a:cubicBezTo>
                  <a:cubicBezTo>
                    <a:pt x="1025" y="1328"/>
                    <a:pt x="1066" y="1317"/>
                    <a:pt x="1103" y="1292"/>
                  </a:cubicBezTo>
                  <a:cubicBezTo>
                    <a:pt x="1208" y="1226"/>
                    <a:pt x="1237" y="1088"/>
                    <a:pt x="1169" y="987"/>
                  </a:cubicBezTo>
                  <a:cubicBezTo>
                    <a:pt x="1165" y="982"/>
                    <a:pt x="1165" y="978"/>
                    <a:pt x="1160" y="973"/>
                  </a:cubicBezTo>
                  <a:lnTo>
                    <a:pt x="1050" y="820"/>
                  </a:lnTo>
                  <a:lnTo>
                    <a:pt x="1217" y="763"/>
                  </a:lnTo>
                  <a:cubicBezTo>
                    <a:pt x="1332" y="720"/>
                    <a:pt x="1394" y="597"/>
                    <a:pt x="1351" y="482"/>
                  </a:cubicBezTo>
                  <a:cubicBezTo>
                    <a:pt x="1317" y="392"/>
                    <a:pt x="1234" y="334"/>
                    <a:pt x="1144" y="334"/>
                  </a:cubicBezTo>
                  <a:cubicBezTo>
                    <a:pt x="1120" y="334"/>
                    <a:pt x="1095" y="339"/>
                    <a:pt x="1070" y="348"/>
                  </a:cubicBezTo>
                  <a:lnTo>
                    <a:pt x="1074" y="344"/>
                  </a:lnTo>
                  <a:lnTo>
                    <a:pt x="922" y="396"/>
                  </a:lnTo>
                  <a:lnTo>
                    <a:pt x="922" y="219"/>
                  </a:lnTo>
                  <a:cubicBezTo>
                    <a:pt x="922" y="95"/>
                    <a:pt x="821" y="0"/>
                    <a:pt x="698"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 name="Google Shape;1852;p40"/>
          <p:cNvGrpSpPr/>
          <p:nvPr/>
        </p:nvGrpSpPr>
        <p:grpSpPr>
          <a:xfrm>
            <a:off x="7104538" y="3160290"/>
            <a:ext cx="351500" cy="365975"/>
            <a:chOff x="4098238" y="2066675"/>
            <a:chExt cx="351500" cy="365975"/>
          </a:xfrm>
        </p:grpSpPr>
        <p:sp>
          <p:nvSpPr>
            <p:cNvPr id="1853" name="Google Shape;1853;p40"/>
            <p:cNvSpPr/>
            <p:nvPr/>
          </p:nvSpPr>
          <p:spPr>
            <a:xfrm>
              <a:off x="4099788" y="2066675"/>
              <a:ext cx="186950" cy="311925"/>
            </a:xfrm>
            <a:custGeom>
              <a:avLst/>
              <a:gdLst/>
              <a:ahLst/>
              <a:cxnLst/>
              <a:rect l="l" t="t" r="r" b="b"/>
              <a:pathLst>
                <a:path w="7478" h="12477" extrusionOk="0">
                  <a:moveTo>
                    <a:pt x="3152" y="1"/>
                  </a:moveTo>
                  <a:lnTo>
                    <a:pt x="3152" y="6506"/>
                  </a:lnTo>
                  <a:lnTo>
                    <a:pt x="859" y="8795"/>
                  </a:lnTo>
                  <a:cubicBezTo>
                    <a:pt x="9" y="9629"/>
                    <a:pt x="0" y="10989"/>
                    <a:pt x="834" y="11837"/>
                  </a:cubicBezTo>
                  <a:cubicBezTo>
                    <a:pt x="1258" y="12263"/>
                    <a:pt x="1816" y="12477"/>
                    <a:pt x="2374" y="12477"/>
                  </a:cubicBezTo>
                  <a:cubicBezTo>
                    <a:pt x="2922" y="12477"/>
                    <a:pt x="3471" y="12270"/>
                    <a:pt x="3892" y="11857"/>
                  </a:cubicBezTo>
                  <a:cubicBezTo>
                    <a:pt x="3901" y="11852"/>
                    <a:pt x="3907" y="11842"/>
                    <a:pt x="3916" y="11837"/>
                  </a:cubicBezTo>
                  <a:lnTo>
                    <a:pt x="6969" y="8795"/>
                  </a:lnTo>
                  <a:cubicBezTo>
                    <a:pt x="7292" y="8471"/>
                    <a:pt x="7478" y="8031"/>
                    <a:pt x="7478" y="7574"/>
                  </a:cubicBezTo>
                  <a:lnTo>
                    <a:pt x="7478"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0"/>
            <p:cNvSpPr/>
            <p:nvPr/>
          </p:nvSpPr>
          <p:spPr>
            <a:xfrm>
              <a:off x="4264438" y="2066675"/>
              <a:ext cx="22300" cy="144650"/>
            </a:xfrm>
            <a:custGeom>
              <a:avLst/>
              <a:gdLst/>
              <a:ahLst/>
              <a:cxnLst/>
              <a:rect l="l" t="t" r="r" b="b"/>
              <a:pathLst>
                <a:path w="892" h="5786" extrusionOk="0">
                  <a:moveTo>
                    <a:pt x="0" y="1"/>
                  </a:moveTo>
                  <a:lnTo>
                    <a:pt x="0" y="5786"/>
                  </a:lnTo>
                  <a:lnTo>
                    <a:pt x="892" y="5638"/>
                  </a:lnTo>
                  <a:lnTo>
                    <a:pt x="892" y="1"/>
                  </a:ln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0"/>
            <p:cNvSpPr/>
            <p:nvPr/>
          </p:nvSpPr>
          <p:spPr>
            <a:xfrm>
              <a:off x="4174788" y="2302500"/>
              <a:ext cx="64750" cy="72050"/>
            </a:xfrm>
            <a:custGeom>
              <a:avLst/>
              <a:gdLst/>
              <a:ahLst/>
              <a:cxnLst/>
              <a:rect l="l" t="t" r="r" b="b"/>
              <a:pathLst>
                <a:path w="2590" h="2882" extrusionOk="0">
                  <a:moveTo>
                    <a:pt x="2070" y="1"/>
                  </a:moveTo>
                  <a:lnTo>
                    <a:pt x="286" y="1779"/>
                  </a:lnTo>
                  <a:cubicBezTo>
                    <a:pt x="200" y="1865"/>
                    <a:pt x="105" y="1937"/>
                    <a:pt x="0" y="1994"/>
                  </a:cubicBezTo>
                  <a:lnTo>
                    <a:pt x="186" y="2882"/>
                  </a:lnTo>
                  <a:cubicBezTo>
                    <a:pt x="458" y="2772"/>
                    <a:pt x="706" y="2609"/>
                    <a:pt x="916" y="2404"/>
                  </a:cubicBezTo>
                  <a:lnTo>
                    <a:pt x="2589" y="735"/>
                  </a:lnTo>
                  <a:lnTo>
                    <a:pt x="2070" y="1"/>
                  </a:ln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0"/>
            <p:cNvSpPr/>
            <p:nvPr/>
          </p:nvSpPr>
          <p:spPr>
            <a:xfrm>
              <a:off x="4211613" y="2207600"/>
              <a:ext cx="75125" cy="113300"/>
            </a:xfrm>
            <a:custGeom>
              <a:avLst/>
              <a:gdLst/>
              <a:ahLst/>
              <a:cxnLst/>
              <a:rect l="l" t="t" r="r" b="b"/>
              <a:pathLst>
                <a:path w="3005" h="4532" extrusionOk="0">
                  <a:moveTo>
                    <a:pt x="3005" y="1"/>
                  </a:moveTo>
                  <a:lnTo>
                    <a:pt x="2113" y="149"/>
                  </a:lnTo>
                  <a:cubicBezTo>
                    <a:pt x="726" y="640"/>
                    <a:pt x="0" y="2156"/>
                    <a:pt x="492" y="3539"/>
                  </a:cubicBezTo>
                  <a:cubicBezTo>
                    <a:pt x="521" y="3625"/>
                    <a:pt x="559" y="3711"/>
                    <a:pt x="597" y="3797"/>
                  </a:cubicBezTo>
                  <a:lnTo>
                    <a:pt x="1122" y="4531"/>
                  </a:lnTo>
                  <a:lnTo>
                    <a:pt x="3005"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0"/>
            <p:cNvSpPr/>
            <p:nvPr/>
          </p:nvSpPr>
          <p:spPr>
            <a:xfrm>
              <a:off x="4098238" y="2304650"/>
              <a:ext cx="81200" cy="73650"/>
            </a:xfrm>
            <a:custGeom>
              <a:avLst/>
              <a:gdLst/>
              <a:ahLst/>
              <a:cxnLst/>
              <a:rect l="l" t="t" r="r" b="b"/>
              <a:pathLst>
                <a:path w="3248" h="2946" extrusionOk="0">
                  <a:moveTo>
                    <a:pt x="439" y="0"/>
                  </a:moveTo>
                  <a:lnTo>
                    <a:pt x="439" y="0"/>
                  </a:lnTo>
                  <a:cubicBezTo>
                    <a:pt x="0" y="1107"/>
                    <a:pt x="544" y="2357"/>
                    <a:pt x="1655" y="2796"/>
                  </a:cubicBezTo>
                  <a:cubicBezTo>
                    <a:pt x="1911" y="2896"/>
                    <a:pt x="2180" y="2946"/>
                    <a:pt x="2450" y="2946"/>
                  </a:cubicBezTo>
                  <a:cubicBezTo>
                    <a:pt x="2720" y="2946"/>
                    <a:pt x="2990" y="2896"/>
                    <a:pt x="3248" y="2796"/>
                  </a:cubicBezTo>
                  <a:lnTo>
                    <a:pt x="3062" y="1908"/>
                  </a:lnTo>
                  <a:cubicBezTo>
                    <a:pt x="2642" y="812"/>
                    <a:pt x="1616" y="62"/>
                    <a:pt x="43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0"/>
            <p:cNvSpPr/>
            <p:nvPr/>
          </p:nvSpPr>
          <p:spPr>
            <a:xfrm>
              <a:off x="4137688" y="2352350"/>
              <a:ext cx="41750" cy="25950"/>
            </a:xfrm>
            <a:custGeom>
              <a:avLst/>
              <a:gdLst/>
              <a:ahLst/>
              <a:cxnLst/>
              <a:rect l="l" t="t" r="r" b="b"/>
              <a:pathLst>
                <a:path w="1670" h="1038" extrusionOk="0">
                  <a:moveTo>
                    <a:pt x="1484" y="0"/>
                  </a:moveTo>
                  <a:cubicBezTo>
                    <a:pt x="1293" y="100"/>
                    <a:pt x="1084" y="153"/>
                    <a:pt x="868" y="153"/>
                  </a:cubicBezTo>
                  <a:cubicBezTo>
                    <a:pt x="449" y="157"/>
                    <a:pt x="87" y="449"/>
                    <a:pt x="1" y="859"/>
                  </a:cubicBezTo>
                  <a:cubicBezTo>
                    <a:pt x="277" y="978"/>
                    <a:pt x="573" y="1038"/>
                    <a:pt x="869" y="1038"/>
                  </a:cubicBezTo>
                  <a:cubicBezTo>
                    <a:pt x="1140" y="1038"/>
                    <a:pt x="1412" y="988"/>
                    <a:pt x="1670" y="888"/>
                  </a:cubicBezTo>
                  <a:cubicBezTo>
                    <a:pt x="1651" y="582"/>
                    <a:pt x="1589" y="282"/>
                    <a:pt x="148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0"/>
            <p:cNvSpPr/>
            <p:nvPr/>
          </p:nvSpPr>
          <p:spPr>
            <a:xfrm>
              <a:off x="4226513" y="2207600"/>
              <a:ext cx="60225" cy="113300"/>
            </a:xfrm>
            <a:custGeom>
              <a:avLst/>
              <a:gdLst/>
              <a:ahLst/>
              <a:cxnLst/>
              <a:rect l="l" t="t" r="r" b="b"/>
              <a:pathLst>
                <a:path w="2409" h="4532" extrusionOk="0">
                  <a:moveTo>
                    <a:pt x="2409" y="1"/>
                  </a:moveTo>
                  <a:cubicBezTo>
                    <a:pt x="2104" y="1"/>
                    <a:pt x="1803" y="48"/>
                    <a:pt x="1517" y="149"/>
                  </a:cubicBezTo>
                  <a:lnTo>
                    <a:pt x="1517" y="1760"/>
                  </a:lnTo>
                  <a:cubicBezTo>
                    <a:pt x="1517" y="2099"/>
                    <a:pt x="1384" y="2418"/>
                    <a:pt x="1145" y="2656"/>
                  </a:cubicBezTo>
                  <a:lnTo>
                    <a:pt x="1" y="3797"/>
                  </a:lnTo>
                  <a:cubicBezTo>
                    <a:pt x="135" y="4069"/>
                    <a:pt x="311" y="4316"/>
                    <a:pt x="520" y="4531"/>
                  </a:cubicBezTo>
                  <a:lnTo>
                    <a:pt x="1975" y="3086"/>
                  </a:lnTo>
                  <a:cubicBezTo>
                    <a:pt x="2252" y="2810"/>
                    <a:pt x="2409" y="2433"/>
                    <a:pt x="2409" y="2042"/>
                  </a:cubicBezTo>
                  <a:lnTo>
                    <a:pt x="2409"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0"/>
            <p:cNvSpPr/>
            <p:nvPr/>
          </p:nvSpPr>
          <p:spPr>
            <a:xfrm>
              <a:off x="4167513" y="2066675"/>
              <a:ext cx="130350" cy="44250"/>
            </a:xfrm>
            <a:custGeom>
              <a:avLst/>
              <a:gdLst/>
              <a:ahLst/>
              <a:cxnLst/>
              <a:rect l="l" t="t" r="r" b="b"/>
              <a:pathLst>
                <a:path w="5214" h="1770" extrusionOk="0">
                  <a:moveTo>
                    <a:pt x="443" y="1"/>
                  </a:moveTo>
                  <a:cubicBezTo>
                    <a:pt x="201" y="1"/>
                    <a:pt x="0" y="195"/>
                    <a:pt x="0" y="444"/>
                  </a:cubicBezTo>
                  <a:lnTo>
                    <a:pt x="0" y="1326"/>
                  </a:lnTo>
                  <a:cubicBezTo>
                    <a:pt x="0" y="1569"/>
                    <a:pt x="201" y="1769"/>
                    <a:pt x="443" y="1769"/>
                  </a:cubicBezTo>
                  <a:lnTo>
                    <a:pt x="4769" y="1769"/>
                  </a:lnTo>
                  <a:cubicBezTo>
                    <a:pt x="5013" y="1769"/>
                    <a:pt x="5213" y="1569"/>
                    <a:pt x="5213" y="1326"/>
                  </a:cubicBezTo>
                  <a:lnTo>
                    <a:pt x="5213" y="444"/>
                  </a:lnTo>
                  <a:cubicBezTo>
                    <a:pt x="5213" y="195"/>
                    <a:pt x="5013" y="1"/>
                    <a:pt x="4769"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0"/>
            <p:cNvSpPr/>
            <p:nvPr/>
          </p:nvSpPr>
          <p:spPr>
            <a:xfrm>
              <a:off x="4167513" y="2066675"/>
              <a:ext cx="130350" cy="44250"/>
            </a:xfrm>
            <a:custGeom>
              <a:avLst/>
              <a:gdLst/>
              <a:ahLst/>
              <a:cxnLst/>
              <a:rect l="l" t="t" r="r" b="b"/>
              <a:pathLst>
                <a:path w="5214" h="1770" extrusionOk="0">
                  <a:moveTo>
                    <a:pt x="4326" y="1"/>
                  </a:moveTo>
                  <a:lnTo>
                    <a:pt x="4326" y="882"/>
                  </a:lnTo>
                  <a:lnTo>
                    <a:pt x="0" y="882"/>
                  </a:lnTo>
                  <a:lnTo>
                    <a:pt x="0" y="1326"/>
                  </a:lnTo>
                  <a:cubicBezTo>
                    <a:pt x="0" y="1569"/>
                    <a:pt x="201" y="1769"/>
                    <a:pt x="443" y="1769"/>
                  </a:cubicBezTo>
                  <a:lnTo>
                    <a:pt x="4769" y="1769"/>
                  </a:lnTo>
                  <a:cubicBezTo>
                    <a:pt x="5013" y="1769"/>
                    <a:pt x="5213" y="1569"/>
                    <a:pt x="5213" y="1326"/>
                  </a:cubicBezTo>
                  <a:lnTo>
                    <a:pt x="5213" y="444"/>
                  </a:lnTo>
                  <a:cubicBezTo>
                    <a:pt x="5213" y="195"/>
                    <a:pt x="5013" y="1"/>
                    <a:pt x="4769"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0"/>
            <p:cNvSpPr/>
            <p:nvPr/>
          </p:nvSpPr>
          <p:spPr>
            <a:xfrm>
              <a:off x="4252038" y="2120900"/>
              <a:ext cx="186625" cy="311700"/>
            </a:xfrm>
            <a:custGeom>
              <a:avLst/>
              <a:gdLst/>
              <a:ahLst/>
              <a:cxnLst/>
              <a:rect l="l" t="t" r="r" b="b"/>
              <a:pathLst>
                <a:path w="7465" h="12468" extrusionOk="0">
                  <a:moveTo>
                    <a:pt x="3144" y="1"/>
                  </a:moveTo>
                  <a:lnTo>
                    <a:pt x="3144" y="6511"/>
                  </a:lnTo>
                  <a:lnTo>
                    <a:pt x="850" y="8796"/>
                  </a:lnTo>
                  <a:cubicBezTo>
                    <a:pt x="1" y="9635"/>
                    <a:pt x="1" y="10999"/>
                    <a:pt x="844" y="11838"/>
                  </a:cubicBezTo>
                  <a:cubicBezTo>
                    <a:pt x="1267" y="12258"/>
                    <a:pt x="1820" y="12468"/>
                    <a:pt x="2373" y="12468"/>
                  </a:cubicBezTo>
                  <a:cubicBezTo>
                    <a:pt x="2927" y="12468"/>
                    <a:pt x="3480" y="12258"/>
                    <a:pt x="3902" y="11838"/>
                  </a:cubicBezTo>
                  <a:lnTo>
                    <a:pt x="6959" y="8796"/>
                  </a:lnTo>
                  <a:cubicBezTo>
                    <a:pt x="7283" y="8471"/>
                    <a:pt x="7465" y="8037"/>
                    <a:pt x="7465" y="7579"/>
                  </a:cubicBezTo>
                  <a:lnTo>
                    <a:pt x="7465"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0"/>
            <p:cNvSpPr/>
            <p:nvPr/>
          </p:nvSpPr>
          <p:spPr>
            <a:xfrm>
              <a:off x="4416463" y="2120900"/>
              <a:ext cx="22200" cy="144800"/>
            </a:xfrm>
            <a:custGeom>
              <a:avLst/>
              <a:gdLst/>
              <a:ahLst/>
              <a:cxnLst/>
              <a:rect l="l" t="t" r="r" b="b"/>
              <a:pathLst>
                <a:path w="888" h="5792" extrusionOk="0">
                  <a:moveTo>
                    <a:pt x="1" y="1"/>
                  </a:moveTo>
                  <a:lnTo>
                    <a:pt x="1" y="5791"/>
                  </a:lnTo>
                  <a:lnTo>
                    <a:pt x="888" y="5638"/>
                  </a:lnTo>
                  <a:lnTo>
                    <a:pt x="888"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0"/>
            <p:cNvSpPr/>
            <p:nvPr/>
          </p:nvSpPr>
          <p:spPr>
            <a:xfrm>
              <a:off x="4326663" y="2356750"/>
              <a:ext cx="64900" cy="72050"/>
            </a:xfrm>
            <a:custGeom>
              <a:avLst/>
              <a:gdLst/>
              <a:ahLst/>
              <a:cxnLst/>
              <a:rect l="l" t="t" r="r" b="b"/>
              <a:pathLst>
                <a:path w="2596" h="2882" extrusionOk="0">
                  <a:moveTo>
                    <a:pt x="2076" y="1"/>
                  </a:moveTo>
                  <a:lnTo>
                    <a:pt x="292" y="1779"/>
                  </a:lnTo>
                  <a:cubicBezTo>
                    <a:pt x="206" y="1865"/>
                    <a:pt x="106" y="1937"/>
                    <a:pt x="1" y="1995"/>
                  </a:cubicBezTo>
                  <a:lnTo>
                    <a:pt x="187" y="2882"/>
                  </a:lnTo>
                  <a:cubicBezTo>
                    <a:pt x="463" y="2776"/>
                    <a:pt x="712" y="2614"/>
                    <a:pt x="917" y="2404"/>
                  </a:cubicBezTo>
                  <a:lnTo>
                    <a:pt x="2596" y="736"/>
                  </a:lnTo>
                  <a:lnTo>
                    <a:pt x="207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0"/>
            <p:cNvSpPr/>
            <p:nvPr/>
          </p:nvSpPr>
          <p:spPr>
            <a:xfrm>
              <a:off x="4363538" y="2261850"/>
              <a:ext cx="75125" cy="113300"/>
            </a:xfrm>
            <a:custGeom>
              <a:avLst/>
              <a:gdLst/>
              <a:ahLst/>
              <a:cxnLst/>
              <a:rect l="l" t="t" r="r" b="b"/>
              <a:pathLst>
                <a:path w="3005" h="4532" extrusionOk="0">
                  <a:moveTo>
                    <a:pt x="3005" y="0"/>
                  </a:moveTo>
                  <a:lnTo>
                    <a:pt x="2118" y="153"/>
                  </a:lnTo>
                  <a:cubicBezTo>
                    <a:pt x="729" y="640"/>
                    <a:pt x="0" y="2161"/>
                    <a:pt x="491" y="3539"/>
                  </a:cubicBezTo>
                  <a:cubicBezTo>
                    <a:pt x="524" y="3630"/>
                    <a:pt x="558" y="3715"/>
                    <a:pt x="601" y="3797"/>
                  </a:cubicBezTo>
                  <a:lnTo>
                    <a:pt x="1121" y="4532"/>
                  </a:lnTo>
                  <a:lnTo>
                    <a:pt x="3005"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0"/>
            <p:cNvSpPr/>
            <p:nvPr/>
          </p:nvSpPr>
          <p:spPr>
            <a:xfrm>
              <a:off x="4250238" y="2359025"/>
              <a:ext cx="81125" cy="73625"/>
            </a:xfrm>
            <a:custGeom>
              <a:avLst/>
              <a:gdLst/>
              <a:ahLst/>
              <a:cxnLst/>
              <a:rect l="l" t="t" r="r" b="b"/>
              <a:pathLst>
                <a:path w="3245" h="2945" extrusionOk="0">
                  <a:moveTo>
                    <a:pt x="440" y="0"/>
                  </a:moveTo>
                  <a:cubicBezTo>
                    <a:pt x="1" y="1102"/>
                    <a:pt x="544" y="2357"/>
                    <a:pt x="1651" y="2791"/>
                  </a:cubicBezTo>
                  <a:cubicBezTo>
                    <a:pt x="1909" y="2893"/>
                    <a:pt x="2179" y="2944"/>
                    <a:pt x="2449" y="2944"/>
                  </a:cubicBezTo>
                  <a:cubicBezTo>
                    <a:pt x="2720" y="2944"/>
                    <a:pt x="2989" y="2893"/>
                    <a:pt x="3244" y="2791"/>
                  </a:cubicBezTo>
                  <a:lnTo>
                    <a:pt x="3058" y="1904"/>
                  </a:lnTo>
                  <a:cubicBezTo>
                    <a:pt x="2643" y="806"/>
                    <a:pt x="1613" y="57"/>
                    <a:pt x="440"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0"/>
            <p:cNvSpPr/>
            <p:nvPr/>
          </p:nvSpPr>
          <p:spPr>
            <a:xfrm>
              <a:off x="4289738" y="2406600"/>
              <a:ext cx="41625" cy="26050"/>
            </a:xfrm>
            <a:custGeom>
              <a:avLst/>
              <a:gdLst/>
              <a:ahLst/>
              <a:cxnLst/>
              <a:rect l="l" t="t" r="r" b="b"/>
              <a:pathLst>
                <a:path w="1665" h="1042" extrusionOk="0">
                  <a:moveTo>
                    <a:pt x="1478" y="1"/>
                  </a:moveTo>
                  <a:cubicBezTo>
                    <a:pt x="1292" y="105"/>
                    <a:pt x="1082" y="157"/>
                    <a:pt x="868" y="157"/>
                  </a:cubicBezTo>
                  <a:cubicBezTo>
                    <a:pt x="448" y="157"/>
                    <a:pt x="86" y="448"/>
                    <a:pt x="0" y="859"/>
                  </a:cubicBezTo>
                  <a:cubicBezTo>
                    <a:pt x="276" y="981"/>
                    <a:pt x="571" y="1042"/>
                    <a:pt x="866" y="1042"/>
                  </a:cubicBezTo>
                  <a:cubicBezTo>
                    <a:pt x="1137" y="1042"/>
                    <a:pt x="1408" y="990"/>
                    <a:pt x="1664" y="888"/>
                  </a:cubicBezTo>
                  <a:cubicBezTo>
                    <a:pt x="1650" y="587"/>
                    <a:pt x="1588" y="287"/>
                    <a:pt x="1478"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0"/>
            <p:cNvSpPr/>
            <p:nvPr/>
          </p:nvSpPr>
          <p:spPr>
            <a:xfrm>
              <a:off x="4378563" y="2261850"/>
              <a:ext cx="60100" cy="113300"/>
            </a:xfrm>
            <a:custGeom>
              <a:avLst/>
              <a:gdLst/>
              <a:ahLst/>
              <a:cxnLst/>
              <a:rect l="l" t="t" r="r" b="b"/>
              <a:pathLst>
                <a:path w="2404" h="4532" extrusionOk="0">
                  <a:moveTo>
                    <a:pt x="2404" y="0"/>
                  </a:moveTo>
                  <a:cubicBezTo>
                    <a:pt x="2103" y="0"/>
                    <a:pt x="1803" y="53"/>
                    <a:pt x="1517" y="153"/>
                  </a:cubicBezTo>
                  <a:lnTo>
                    <a:pt x="1517" y="1765"/>
                  </a:lnTo>
                  <a:cubicBezTo>
                    <a:pt x="1517" y="2099"/>
                    <a:pt x="1383" y="2423"/>
                    <a:pt x="1145" y="2657"/>
                  </a:cubicBezTo>
                  <a:lnTo>
                    <a:pt x="0" y="3797"/>
                  </a:lnTo>
                  <a:cubicBezTo>
                    <a:pt x="128" y="4069"/>
                    <a:pt x="305" y="4316"/>
                    <a:pt x="520" y="4532"/>
                  </a:cubicBezTo>
                  <a:lnTo>
                    <a:pt x="1970" y="3086"/>
                  </a:lnTo>
                  <a:cubicBezTo>
                    <a:pt x="2246" y="2810"/>
                    <a:pt x="2404" y="2432"/>
                    <a:pt x="2404" y="2042"/>
                  </a:cubicBezTo>
                  <a:lnTo>
                    <a:pt x="2404" y="0"/>
                  </a:ln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0"/>
            <p:cNvSpPr/>
            <p:nvPr/>
          </p:nvSpPr>
          <p:spPr>
            <a:xfrm>
              <a:off x="4319513" y="2120900"/>
              <a:ext cx="130225" cy="44275"/>
            </a:xfrm>
            <a:custGeom>
              <a:avLst/>
              <a:gdLst/>
              <a:ahLst/>
              <a:cxnLst/>
              <a:rect l="l" t="t" r="r" b="b"/>
              <a:pathLst>
                <a:path w="5209" h="1771" extrusionOk="0">
                  <a:moveTo>
                    <a:pt x="445" y="1"/>
                  </a:moveTo>
                  <a:cubicBezTo>
                    <a:pt x="196" y="1"/>
                    <a:pt x="1" y="201"/>
                    <a:pt x="1" y="445"/>
                  </a:cubicBezTo>
                  <a:lnTo>
                    <a:pt x="1" y="1327"/>
                  </a:lnTo>
                  <a:cubicBezTo>
                    <a:pt x="1" y="1575"/>
                    <a:pt x="196" y="1770"/>
                    <a:pt x="445" y="1770"/>
                  </a:cubicBezTo>
                  <a:lnTo>
                    <a:pt x="4766" y="1770"/>
                  </a:lnTo>
                  <a:cubicBezTo>
                    <a:pt x="5008" y="1770"/>
                    <a:pt x="5209" y="1575"/>
                    <a:pt x="5209" y="1332"/>
                  </a:cubicBezTo>
                  <a:lnTo>
                    <a:pt x="5209" y="445"/>
                  </a:lnTo>
                  <a:cubicBezTo>
                    <a:pt x="5209" y="201"/>
                    <a:pt x="5013" y="1"/>
                    <a:pt x="4766"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0"/>
            <p:cNvSpPr/>
            <p:nvPr/>
          </p:nvSpPr>
          <p:spPr>
            <a:xfrm>
              <a:off x="4319513" y="2120900"/>
              <a:ext cx="130225" cy="44275"/>
            </a:xfrm>
            <a:custGeom>
              <a:avLst/>
              <a:gdLst/>
              <a:ahLst/>
              <a:cxnLst/>
              <a:rect l="l" t="t" r="r" b="b"/>
              <a:pathLst>
                <a:path w="5209" h="1771" extrusionOk="0">
                  <a:moveTo>
                    <a:pt x="4322" y="1"/>
                  </a:moveTo>
                  <a:lnTo>
                    <a:pt x="4322" y="888"/>
                  </a:lnTo>
                  <a:lnTo>
                    <a:pt x="1" y="888"/>
                  </a:lnTo>
                  <a:lnTo>
                    <a:pt x="1" y="1332"/>
                  </a:lnTo>
                  <a:cubicBezTo>
                    <a:pt x="1" y="1575"/>
                    <a:pt x="196" y="1770"/>
                    <a:pt x="445" y="1770"/>
                  </a:cubicBezTo>
                  <a:lnTo>
                    <a:pt x="4766" y="1770"/>
                  </a:lnTo>
                  <a:cubicBezTo>
                    <a:pt x="5013" y="1770"/>
                    <a:pt x="5209" y="1575"/>
                    <a:pt x="5209" y="1332"/>
                  </a:cubicBezTo>
                  <a:lnTo>
                    <a:pt x="5209" y="445"/>
                  </a:lnTo>
                  <a:cubicBezTo>
                    <a:pt x="5209" y="201"/>
                    <a:pt x="5013" y="1"/>
                    <a:pt x="4766"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40"/>
          <p:cNvGrpSpPr/>
          <p:nvPr/>
        </p:nvGrpSpPr>
        <p:grpSpPr>
          <a:xfrm>
            <a:off x="5770793" y="1696526"/>
            <a:ext cx="336625" cy="366050"/>
            <a:chOff x="4736488" y="1520825"/>
            <a:chExt cx="336625" cy="366050"/>
          </a:xfrm>
        </p:grpSpPr>
        <p:sp>
          <p:nvSpPr>
            <p:cNvPr id="1872" name="Google Shape;1872;p40"/>
            <p:cNvSpPr/>
            <p:nvPr/>
          </p:nvSpPr>
          <p:spPr>
            <a:xfrm>
              <a:off x="4736588" y="1526325"/>
              <a:ext cx="336375" cy="204850"/>
            </a:xfrm>
            <a:custGeom>
              <a:avLst/>
              <a:gdLst/>
              <a:ahLst/>
              <a:cxnLst/>
              <a:rect l="l" t="t" r="r" b="b"/>
              <a:pathLst>
                <a:path w="13455" h="8194" extrusionOk="0">
                  <a:moveTo>
                    <a:pt x="6728" y="1"/>
                  </a:moveTo>
                  <a:cubicBezTo>
                    <a:pt x="6507" y="1"/>
                    <a:pt x="6286" y="69"/>
                    <a:pt x="6100" y="204"/>
                  </a:cubicBezTo>
                  <a:lnTo>
                    <a:pt x="612" y="4230"/>
                  </a:lnTo>
                  <a:cubicBezTo>
                    <a:pt x="388" y="4393"/>
                    <a:pt x="220" y="4635"/>
                    <a:pt x="120" y="4888"/>
                  </a:cubicBezTo>
                  <a:cubicBezTo>
                    <a:pt x="44" y="5060"/>
                    <a:pt x="1" y="5246"/>
                    <a:pt x="1" y="5436"/>
                  </a:cubicBezTo>
                  <a:lnTo>
                    <a:pt x="1" y="8194"/>
                  </a:lnTo>
                  <a:lnTo>
                    <a:pt x="13455" y="8194"/>
                  </a:lnTo>
                  <a:lnTo>
                    <a:pt x="13455" y="5436"/>
                  </a:lnTo>
                  <a:cubicBezTo>
                    <a:pt x="13455" y="5246"/>
                    <a:pt x="13421" y="5055"/>
                    <a:pt x="13350" y="4879"/>
                  </a:cubicBezTo>
                  <a:cubicBezTo>
                    <a:pt x="13245" y="4622"/>
                    <a:pt x="13069" y="4393"/>
                    <a:pt x="12840" y="4230"/>
                  </a:cubicBezTo>
                  <a:lnTo>
                    <a:pt x="7355" y="204"/>
                  </a:lnTo>
                  <a:cubicBezTo>
                    <a:pt x="7169" y="69"/>
                    <a:pt x="6948" y="1"/>
                    <a:pt x="6728"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0"/>
            <p:cNvSpPr/>
            <p:nvPr/>
          </p:nvSpPr>
          <p:spPr>
            <a:xfrm>
              <a:off x="4787038" y="1619900"/>
              <a:ext cx="235500" cy="193175"/>
            </a:xfrm>
            <a:custGeom>
              <a:avLst/>
              <a:gdLst/>
              <a:ahLst/>
              <a:cxnLst/>
              <a:rect l="l" t="t" r="r" b="b"/>
              <a:pathLst>
                <a:path w="9420" h="7727" extrusionOk="0">
                  <a:moveTo>
                    <a:pt x="673" y="1"/>
                  </a:moveTo>
                  <a:cubicBezTo>
                    <a:pt x="301" y="1"/>
                    <a:pt x="1" y="302"/>
                    <a:pt x="1" y="674"/>
                  </a:cubicBezTo>
                  <a:lnTo>
                    <a:pt x="1" y="4942"/>
                  </a:lnTo>
                  <a:lnTo>
                    <a:pt x="2691" y="7727"/>
                  </a:lnTo>
                  <a:lnTo>
                    <a:pt x="6730" y="7727"/>
                  </a:lnTo>
                  <a:lnTo>
                    <a:pt x="9420" y="4942"/>
                  </a:lnTo>
                  <a:lnTo>
                    <a:pt x="9420" y="793"/>
                  </a:lnTo>
                  <a:cubicBezTo>
                    <a:pt x="9420" y="421"/>
                    <a:pt x="9119" y="1"/>
                    <a:pt x="8747"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0"/>
            <p:cNvSpPr/>
            <p:nvPr/>
          </p:nvSpPr>
          <p:spPr>
            <a:xfrm>
              <a:off x="4736488" y="1670800"/>
              <a:ext cx="336475" cy="216075"/>
            </a:xfrm>
            <a:custGeom>
              <a:avLst/>
              <a:gdLst/>
              <a:ahLst/>
              <a:cxnLst/>
              <a:rect l="l" t="t" r="r" b="b"/>
              <a:pathLst>
                <a:path w="13459" h="8643" extrusionOk="0">
                  <a:moveTo>
                    <a:pt x="5" y="1"/>
                  </a:moveTo>
                  <a:lnTo>
                    <a:pt x="5" y="7637"/>
                  </a:lnTo>
                  <a:cubicBezTo>
                    <a:pt x="0" y="8190"/>
                    <a:pt x="453" y="8643"/>
                    <a:pt x="1011" y="8643"/>
                  </a:cubicBezTo>
                  <a:lnTo>
                    <a:pt x="12452" y="8643"/>
                  </a:lnTo>
                  <a:cubicBezTo>
                    <a:pt x="13011" y="8643"/>
                    <a:pt x="13459" y="8190"/>
                    <a:pt x="13459" y="7637"/>
                  </a:cubicBezTo>
                  <a:lnTo>
                    <a:pt x="13459" y="1"/>
                  </a:lnTo>
                  <a:lnTo>
                    <a:pt x="8752" y="4962"/>
                  </a:lnTo>
                  <a:lnTo>
                    <a:pt x="4713" y="4962"/>
                  </a:lnTo>
                  <a:lnTo>
                    <a:pt x="5" y="1"/>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0"/>
            <p:cNvSpPr/>
            <p:nvPr/>
          </p:nvSpPr>
          <p:spPr>
            <a:xfrm>
              <a:off x="4746388" y="1648300"/>
              <a:ext cx="326725" cy="238575"/>
            </a:xfrm>
            <a:custGeom>
              <a:avLst/>
              <a:gdLst/>
              <a:ahLst/>
              <a:cxnLst/>
              <a:rect l="l" t="t" r="r" b="b"/>
              <a:pathLst>
                <a:path w="13069" h="9543" extrusionOk="0">
                  <a:moveTo>
                    <a:pt x="12958" y="0"/>
                  </a:moveTo>
                  <a:lnTo>
                    <a:pt x="12410" y="577"/>
                  </a:lnTo>
                  <a:lnTo>
                    <a:pt x="12410" y="8537"/>
                  </a:lnTo>
                  <a:cubicBezTo>
                    <a:pt x="12410" y="8732"/>
                    <a:pt x="12252" y="8889"/>
                    <a:pt x="12056" y="8889"/>
                  </a:cubicBezTo>
                  <a:lnTo>
                    <a:pt x="630" y="8889"/>
                  </a:lnTo>
                  <a:cubicBezTo>
                    <a:pt x="626" y="8889"/>
                    <a:pt x="622" y="8889"/>
                    <a:pt x="619" y="8889"/>
                  </a:cubicBezTo>
                  <a:cubicBezTo>
                    <a:pt x="337" y="8889"/>
                    <a:pt x="89" y="9064"/>
                    <a:pt x="0" y="9329"/>
                  </a:cubicBezTo>
                  <a:cubicBezTo>
                    <a:pt x="14" y="9338"/>
                    <a:pt x="29" y="9353"/>
                    <a:pt x="42" y="9362"/>
                  </a:cubicBezTo>
                  <a:cubicBezTo>
                    <a:pt x="210" y="9481"/>
                    <a:pt x="410" y="9543"/>
                    <a:pt x="615" y="9543"/>
                  </a:cubicBezTo>
                  <a:lnTo>
                    <a:pt x="12056" y="9543"/>
                  </a:lnTo>
                  <a:cubicBezTo>
                    <a:pt x="12261" y="9543"/>
                    <a:pt x="12462" y="9481"/>
                    <a:pt x="12629" y="9362"/>
                  </a:cubicBezTo>
                  <a:cubicBezTo>
                    <a:pt x="12681" y="9329"/>
                    <a:pt x="12730" y="9290"/>
                    <a:pt x="12772" y="9247"/>
                  </a:cubicBezTo>
                  <a:cubicBezTo>
                    <a:pt x="12958" y="9061"/>
                    <a:pt x="13068" y="8803"/>
                    <a:pt x="13068" y="8537"/>
                  </a:cubicBezTo>
                  <a:lnTo>
                    <a:pt x="13068" y="557"/>
                  </a:lnTo>
                  <a:cubicBezTo>
                    <a:pt x="13068" y="367"/>
                    <a:pt x="13029" y="176"/>
                    <a:pt x="12958"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0"/>
            <p:cNvSpPr/>
            <p:nvPr/>
          </p:nvSpPr>
          <p:spPr>
            <a:xfrm>
              <a:off x="4744013" y="1790650"/>
              <a:ext cx="321575" cy="96225"/>
            </a:xfrm>
            <a:custGeom>
              <a:avLst/>
              <a:gdLst/>
              <a:ahLst/>
              <a:cxnLst/>
              <a:rect l="l" t="t" r="r" b="b"/>
              <a:pathLst>
                <a:path w="12863" h="3849" extrusionOk="0">
                  <a:moveTo>
                    <a:pt x="4759" y="1"/>
                  </a:moveTo>
                  <a:cubicBezTo>
                    <a:pt x="4535" y="1"/>
                    <a:pt x="4326" y="91"/>
                    <a:pt x="4168" y="248"/>
                  </a:cubicBezTo>
                  <a:lnTo>
                    <a:pt x="0" y="3553"/>
                  </a:lnTo>
                  <a:cubicBezTo>
                    <a:pt x="186" y="3745"/>
                    <a:pt x="443" y="3849"/>
                    <a:pt x="710" y="3849"/>
                  </a:cubicBezTo>
                  <a:lnTo>
                    <a:pt x="12151" y="3849"/>
                  </a:lnTo>
                  <a:cubicBezTo>
                    <a:pt x="12419" y="3849"/>
                    <a:pt x="12677" y="3745"/>
                    <a:pt x="12862" y="3553"/>
                  </a:cubicBezTo>
                  <a:lnTo>
                    <a:pt x="8694" y="248"/>
                  </a:lnTo>
                  <a:cubicBezTo>
                    <a:pt x="8537" y="91"/>
                    <a:pt x="8322" y="1"/>
                    <a:pt x="8103"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0"/>
            <p:cNvSpPr/>
            <p:nvPr/>
          </p:nvSpPr>
          <p:spPr>
            <a:xfrm>
              <a:off x="4830413" y="1636575"/>
              <a:ext cx="36400" cy="43550"/>
            </a:xfrm>
            <a:custGeom>
              <a:avLst/>
              <a:gdLst/>
              <a:ahLst/>
              <a:cxnLst/>
              <a:rect l="l" t="t" r="r" b="b"/>
              <a:pathLst>
                <a:path w="1456" h="1742" extrusionOk="0">
                  <a:moveTo>
                    <a:pt x="584" y="436"/>
                  </a:moveTo>
                  <a:cubicBezTo>
                    <a:pt x="826" y="436"/>
                    <a:pt x="1022" y="630"/>
                    <a:pt x="1022" y="874"/>
                  </a:cubicBezTo>
                  <a:cubicBezTo>
                    <a:pt x="1022" y="1112"/>
                    <a:pt x="826" y="1308"/>
                    <a:pt x="584" y="1308"/>
                  </a:cubicBezTo>
                  <a:lnTo>
                    <a:pt x="436" y="1308"/>
                  </a:lnTo>
                  <a:lnTo>
                    <a:pt x="436" y="436"/>
                  </a:lnTo>
                  <a:close/>
                  <a:moveTo>
                    <a:pt x="221" y="1"/>
                  </a:moveTo>
                  <a:cubicBezTo>
                    <a:pt x="97" y="1"/>
                    <a:pt x="1" y="102"/>
                    <a:pt x="1" y="221"/>
                  </a:cubicBezTo>
                  <a:lnTo>
                    <a:pt x="1" y="1523"/>
                  </a:lnTo>
                  <a:cubicBezTo>
                    <a:pt x="1" y="1647"/>
                    <a:pt x="97" y="1742"/>
                    <a:pt x="221" y="1742"/>
                  </a:cubicBezTo>
                  <a:lnTo>
                    <a:pt x="584" y="1742"/>
                  </a:lnTo>
                  <a:cubicBezTo>
                    <a:pt x="1065" y="1742"/>
                    <a:pt x="1456" y="1352"/>
                    <a:pt x="1456" y="874"/>
                  </a:cubicBezTo>
                  <a:cubicBezTo>
                    <a:pt x="1456" y="392"/>
                    <a:pt x="1065" y="1"/>
                    <a:pt x="584" y="1"/>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0"/>
            <p:cNvSpPr/>
            <p:nvPr/>
          </p:nvSpPr>
          <p:spPr>
            <a:xfrm>
              <a:off x="4873013" y="1636575"/>
              <a:ext cx="27800" cy="43550"/>
            </a:xfrm>
            <a:custGeom>
              <a:avLst/>
              <a:gdLst/>
              <a:ahLst/>
              <a:cxnLst/>
              <a:rect l="l" t="t" r="r" b="b"/>
              <a:pathLst>
                <a:path w="1112" h="1742" extrusionOk="0">
                  <a:moveTo>
                    <a:pt x="220" y="1"/>
                  </a:moveTo>
                  <a:cubicBezTo>
                    <a:pt x="100" y="1"/>
                    <a:pt x="0" y="102"/>
                    <a:pt x="0" y="221"/>
                  </a:cubicBezTo>
                  <a:lnTo>
                    <a:pt x="0" y="1528"/>
                  </a:lnTo>
                  <a:cubicBezTo>
                    <a:pt x="0" y="1647"/>
                    <a:pt x="100" y="1742"/>
                    <a:pt x="220" y="1742"/>
                  </a:cubicBezTo>
                  <a:lnTo>
                    <a:pt x="892" y="1742"/>
                  </a:lnTo>
                  <a:cubicBezTo>
                    <a:pt x="1011" y="1742"/>
                    <a:pt x="1112" y="1647"/>
                    <a:pt x="1112" y="1523"/>
                  </a:cubicBezTo>
                  <a:cubicBezTo>
                    <a:pt x="1112" y="1403"/>
                    <a:pt x="1011" y="1308"/>
                    <a:pt x="892" y="1308"/>
                  </a:cubicBezTo>
                  <a:lnTo>
                    <a:pt x="438" y="1308"/>
                  </a:lnTo>
                  <a:lnTo>
                    <a:pt x="438" y="1088"/>
                  </a:lnTo>
                  <a:lnTo>
                    <a:pt x="715" y="1088"/>
                  </a:lnTo>
                  <a:cubicBezTo>
                    <a:pt x="835" y="1088"/>
                    <a:pt x="935" y="993"/>
                    <a:pt x="935" y="874"/>
                  </a:cubicBezTo>
                  <a:cubicBezTo>
                    <a:pt x="935" y="751"/>
                    <a:pt x="835" y="654"/>
                    <a:pt x="715" y="654"/>
                  </a:cubicBezTo>
                  <a:lnTo>
                    <a:pt x="438" y="654"/>
                  </a:lnTo>
                  <a:lnTo>
                    <a:pt x="438" y="436"/>
                  </a:lnTo>
                  <a:lnTo>
                    <a:pt x="892" y="436"/>
                  </a:lnTo>
                  <a:cubicBezTo>
                    <a:pt x="1011" y="436"/>
                    <a:pt x="1107" y="331"/>
                    <a:pt x="1101" y="212"/>
                  </a:cubicBezTo>
                  <a:cubicBezTo>
                    <a:pt x="1097" y="97"/>
                    <a:pt x="1006" y="7"/>
                    <a:pt x="892" y="1"/>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0"/>
            <p:cNvSpPr/>
            <p:nvPr/>
          </p:nvSpPr>
          <p:spPr>
            <a:xfrm>
              <a:off x="4906263" y="1636600"/>
              <a:ext cx="36875" cy="43550"/>
            </a:xfrm>
            <a:custGeom>
              <a:avLst/>
              <a:gdLst/>
              <a:ahLst/>
              <a:cxnLst/>
              <a:rect l="l" t="t" r="r" b="b"/>
              <a:pathLst>
                <a:path w="1475" h="1742" extrusionOk="0">
                  <a:moveTo>
                    <a:pt x="740" y="840"/>
                  </a:moveTo>
                  <a:lnTo>
                    <a:pt x="830" y="1087"/>
                  </a:lnTo>
                  <a:lnTo>
                    <a:pt x="645" y="1087"/>
                  </a:lnTo>
                  <a:lnTo>
                    <a:pt x="740" y="840"/>
                  </a:lnTo>
                  <a:close/>
                  <a:moveTo>
                    <a:pt x="740" y="0"/>
                  </a:moveTo>
                  <a:cubicBezTo>
                    <a:pt x="714" y="0"/>
                    <a:pt x="689" y="5"/>
                    <a:pt x="664" y="15"/>
                  </a:cubicBezTo>
                  <a:cubicBezTo>
                    <a:pt x="601" y="39"/>
                    <a:pt x="554" y="81"/>
                    <a:pt x="535" y="143"/>
                  </a:cubicBezTo>
                  <a:lnTo>
                    <a:pt x="44" y="1446"/>
                  </a:lnTo>
                  <a:cubicBezTo>
                    <a:pt x="0" y="1560"/>
                    <a:pt x="57" y="1684"/>
                    <a:pt x="167" y="1727"/>
                  </a:cubicBezTo>
                  <a:cubicBezTo>
                    <a:pt x="193" y="1737"/>
                    <a:pt x="219" y="1741"/>
                    <a:pt x="245" y="1741"/>
                  </a:cubicBezTo>
                  <a:cubicBezTo>
                    <a:pt x="335" y="1741"/>
                    <a:pt x="420" y="1688"/>
                    <a:pt x="449" y="1602"/>
                  </a:cubicBezTo>
                  <a:lnTo>
                    <a:pt x="477" y="1522"/>
                  </a:lnTo>
                  <a:lnTo>
                    <a:pt x="997" y="1522"/>
                  </a:lnTo>
                  <a:lnTo>
                    <a:pt x="1026" y="1602"/>
                  </a:lnTo>
                  <a:cubicBezTo>
                    <a:pt x="1059" y="1687"/>
                    <a:pt x="1142" y="1737"/>
                    <a:pt x="1229" y="1737"/>
                  </a:cubicBezTo>
                  <a:cubicBezTo>
                    <a:pt x="1255" y="1737"/>
                    <a:pt x="1282" y="1732"/>
                    <a:pt x="1307" y="1723"/>
                  </a:cubicBezTo>
                  <a:cubicBezTo>
                    <a:pt x="1417" y="1679"/>
                    <a:pt x="1474" y="1560"/>
                    <a:pt x="1437" y="1446"/>
                  </a:cubicBezTo>
                  <a:lnTo>
                    <a:pt x="944" y="143"/>
                  </a:lnTo>
                  <a:cubicBezTo>
                    <a:pt x="912" y="55"/>
                    <a:pt x="827" y="0"/>
                    <a:pt x="740" y="0"/>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0"/>
            <p:cNvSpPr/>
            <p:nvPr/>
          </p:nvSpPr>
          <p:spPr>
            <a:xfrm>
              <a:off x="4948713" y="1636725"/>
              <a:ext cx="34475" cy="43400"/>
            </a:xfrm>
            <a:custGeom>
              <a:avLst/>
              <a:gdLst/>
              <a:ahLst/>
              <a:cxnLst/>
              <a:rect l="l" t="t" r="r" b="b"/>
              <a:pathLst>
                <a:path w="1379" h="1736" extrusionOk="0">
                  <a:moveTo>
                    <a:pt x="644" y="430"/>
                  </a:moveTo>
                  <a:cubicBezTo>
                    <a:pt x="763" y="434"/>
                    <a:pt x="859" y="534"/>
                    <a:pt x="855" y="659"/>
                  </a:cubicBezTo>
                  <a:cubicBezTo>
                    <a:pt x="849" y="773"/>
                    <a:pt x="759" y="864"/>
                    <a:pt x="644" y="868"/>
                  </a:cubicBezTo>
                  <a:lnTo>
                    <a:pt x="435" y="868"/>
                  </a:lnTo>
                  <a:lnTo>
                    <a:pt x="435" y="430"/>
                  </a:lnTo>
                  <a:close/>
                  <a:moveTo>
                    <a:pt x="205" y="0"/>
                  </a:moveTo>
                  <a:cubicBezTo>
                    <a:pt x="91" y="0"/>
                    <a:pt x="1" y="99"/>
                    <a:pt x="1" y="215"/>
                  </a:cubicBezTo>
                  <a:lnTo>
                    <a:pt x="1" y="1522"/>
                  </a:lnTo>
                  <a:cubicBezTo>
                    <a:pt x="1" y="1641"/>
                    <a:pt x="96" y="1736"/>
                    <a:pt x="215" y="1736"/>
                  </a:cubicBezTo>
                  <a:cubicBezTo>
                    <a:pt x="340" y="1736"/>
                    <a:pt x="435" y="1641"/>
                    <a:pt x="435" y="1517"/>
                  </a:cubicBezTo>
                  <a:lnTo>
                    <a:pt x="435" y="1302"/>
                  </a:lnTo>
                  <a:lnTo>
                    <a:pt x="554" y="1302"/>
                  </a:lnTo>
                  <a:lnTo>
                    <a:pt x="921" y="1674"/>
                  </a:lnTo>
                  <a:cubicBezTo>
                    <a:pt x="962" y="1713"/>
                    <a:pt x="1015" y="1732"/>
                    <a:pt x="1069" y="1732"/>
                  </a:cubicBezTo>
                  <a:cubicBezTo>
                    <a:pt x="1128" y="1732"/>
                    <a:pt x="1187" y="1710"/>
                    <a:pt x="1231" y="1665"/>
                  </a:cubicBezTo>
                  <a:cubicBezTo>
                    <a:pt x="1307" y="1579"/>
                    <a:pt x="1313" y="1450"/>
                    <a:pt x="1231" y="1368"/>
                  </a:cubicBezTo>
                  <a:lnTo>
                    <a:pt x="1036" y="1168"/>
                  </a:lnTo>
                  <a:cubicBezTo>
                    <a:pt x="1322" y="950"/>
                    <a:pt x="1379" y="544"/>
                    <a:pt x="1159" y="252"/>
                  </a:cubicBezTo>
                  <a:cubicBezTo>
                    <a:pt x="1036" y="96"/>
                    <a:pt x="844" y="1"/>
                    <a:pt x="644" y="1"/>
                  </a:cubicBezTo>
                  <a:lnTo>
                    <a:pt x="215" y="1"/>
                  </a:lnTo>
                  <a:cubicBezTo>
                    <a:pt x="212" y="0"/>
                    <a:pt x="208" y="0"/>
                    <a:pt x="205" y="0"/>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0"/>
            <p:cNvSpPr/>
            <p:nvPr/>
          </p:nvSpPr>
          <p:spPr>
            <a:xfrm>
              <a:off x="4815063" y="1688800"/>
              <a:ext cx="27325" cy="43550"/>
            </a:xfrm>
            <a:custGeom>
              <a:avLst/>
              <a:gdLst/>
              <a:ahLst/>
              <a:cxnLst/>
              <a:rect l="l" t="t" r="r" b="b"/>
              <a:pathLst>
                <a:path w="1093" h="1742" extrusionOk="0">
                  <a:moveTo>
                    <a:pt x="548" y="1"/>
                  </a:moveTo>
                  <a:cubicBezTo>
                    <a:pt x="243" y="1"/>
                    <a:pt x="0" y="245"/>
                    <a:pt x="0" y="545"/>
                  </a:cubicBezTo>
                  <a:cubicBezTo>
                    <a:pt x="0" y="846"/>
                    <a:pt x="243" y="1088"/>
                    <a:pt x="548" y="1088"/>
                  </a:cubicBezTo>
                  <a:cubicBezTo>
                    <a:pt x="606" y="1094"/>
                    <a:pt x="654" y="1145"/>
                    <a:pt x="649" y="1203"/>
                  </a:cubicBezTo>
                  <a:cubicBezTo>
                    <a:pt x="649" y="1260"/>
                    <a:pt x="601" y="1303"/>
                    <a:pt x="548" y="1308"/>
                  </a:cubicBezTo>
                  <a:lnTo>
                    <a:pt x="220" y="1308"/>
                  </a:lnTo>
                  <a:cubicBezTo>
                    <a:pt x="100" y="1308"/>
                    <a:pt x="0" y="1403"/>
                    <a:pt x="0" y="1528"/>
                  </a:cubicBezTo>
                  <a:cubicBezTo>
                    <a:pt x="0" y="1647"/>
                    <a:pt x="100" y="1742"/>
                    <a:pt x="220" y="1742"/>
                  </a:cubicBezTo>
                  <a:lnTo>
                    <a:pt x="548" y="1742"/>
                  </a:lnTo>
                  <a:cubicBezTo>
                    <a:pt x="850" y="1742"/>
                    <a:pt x="1092" y="1499"/>
                    <a:pt x="1092" y="1198"/>
                  </a:cubicBezTo>
                  <a:cubicBezTo>
                    <a:pt x="1092" y="898"/>
                    <a:pt x="850" y="654"/>
                    <a:pt x="548" y="654"/>
                  </a:cubicBezTo>
                  <a:cubicBezTo>
                    <a:pt x="546" y="655"/>
                    <a:pt x="543" y="655"/>
                    <a:pt x="540" y="655"/>
                  </a:cubicBezTo>
                  <a:cubicBezTo>
                    <a:pt x="482" y="655"/>
                    <a:pt x="434" y="609"/>
                    <a:pt x="434" y="550"/>
                  </a:cubicBezTo>
                  <a:cubicBezTo>
                    <a:pt x="429" y="493"/>
                    <a:pt x="478" y="440"/>
                    <a:pt x="535" y="436"/>
                  </a:cubicBezTo>
                  <a:lnTo>
                    <a:pt x="701" y="436"/>
                  </a:lnTo>
                  <a:cubicBezTo>
                    <a:pt x="821" y="436"/>
                    <a:pt x="916" y="330"/>
                    <a:pt x="911" y="211"/>
                  </a:cubicBezTo>
                  <a:cubicBezTo>
                    <a:pt x="907" y="97"/>
                    <a:pt x="815" y="7"/>
                    <a:pt x="701"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0"/>
            <p:cNvSpPr/>
            <p:nvPr/>
          </p:nvSpPr>
          <p:spPr>
            <a:xfrm>
              <a:off x="4847363" y="1688825"/>
              <a:ext cx="36750" cy="43550"/>
            </a:xfrm>
            <a:custGeom>
              <a:avLst/>
              <a:gdLst/>
              <a:ahLst/>
              <a:cxnLst/>
              <a:rect l="l" t="t" r="r" b="b"/>
              <a:pathLst>
                <a:path w="1470" h="1742" extrusionOk="0">
                  <a:moveTo>
                    <a:pt x="735" y="840"/>
                  </a:moveTo>
                  <a:lnTo>
                    <a:pt x="830" y="1087"/>
                  </a:lnTo>
                  <a:lnTo>
                    <a:pt x="645" y="1087"/>
                  </a:lnTo>
                  <a:lnTo>
                    <a:pt x="735" y="840"/>
                  </a:lnTo>
                  <a:close/>
                  <a:moveTo>
                    <a:pt x="737" y="0"/>
                  </a:moveTo>
                  <a:cubicBezTo>
                    <a:pt x="711" y="0"/>
                    <a:pt x="685" y="5"/>
                    <a:pt x="659" y="15"/>
                  </a:cubicBezTo>
                  <a:cubicBezTo>
                    <a:pt x="601" y="39"/>
                    <a:pt x="553" y="81"/>
                    <a:pt x="530" y="143"/>
                  </a:cubicBezTo>
                  <a:lnTo>
                    <a:pt x="38" y="1450"/>
                  </a:lnTo>
                  <a:cubicBezTo>
                    <a:pt x="1" y="1560"/>
                    <a:pt x="58" y="1684"/>
                    <a:pt x="172" y="1727"/>
                  </a:cubicBezTo>
                  <a:cubicBezTo>
                    <a:pt x="196" y="1735"/>
                    <a:pt x="221" y="1739"/>
                    <a:pt x="245" y="1739"/>
                  </a:cubicBezTo>
                  <a:cubicBezTo>
                    <a:pt x="332" y="1739"/>
                    <a:pt x="415" y="1688"/>
                    <a:pt x="449" y="1602"/>
                  </a:cubicBezTo>
                  <a:lnTo>
                    <a:pt x="478" y="1527"/>
                  </a:lnTo>
                  <a:lnTo>
                    <a:pt x="993" y="1527"/>
                  </a:lnTo>
                  <a:lnTo>
                    <a:pt x="1022" y="1602"/>
                  </a:lnTo>
                  <a:cubicBezTo>
                    <a:pt x="1058" y="1688"/>
                    <a:pt x="1141" y="1741"/>
                    <a:pt x="1230" y="1741"/>
                  </a:cubicBezTo>
                  <a:cubicBezTo>
                    <a:pt x="1256" y="1741"/>
                    <a:pt x="1282" y="1737"/>
                    <a:pt x="1308" y="1727"/>
                  </a:cubicBezTo>
                  <a:cubicBezTo>
                    <a:pt x="1418" y="1684"/>
                    <a:pt x="1469" y="1560"/>
                    <a:pt x="1431" y="1450"/>
                  </a:cubicBezTo>
                  <a:lnTo>
                    <a:pt x="940" y="143"/>
                  </a:lnTo>
                  <a:cubicBezTo>
                    <a:pt x="907" y="54"/>
                    <a:pt x="825" y="0"/>
                    <a:pt x="737"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0"/>
            <p:cNvSpPr/>
            <p:nvPr/>
          </p:nvSpPr>
          <p:spPr>
            <a:xfrm>
              <a:off x="4889688" y="1688800"/>
              <a:ext cx="34950" cy="43550"/>
            </a:xfrm>
            <a:custGeom>
              <a:avLst/>
              <a:gdLst/>
              <a:ahLst/>
              <a:cxnLst/>
              <a:rect l="l" t="t" r="r" b="b"/>
              <a:pathLst>
                <a:path w="1398" h="1742" extrusionOk="0">
                  <a:moveTo>
                    <a:pt x="1184" y="1"/>
                  </a:moveTo>
                  <a:cubicBezTo>
                    <a:pt x="1059" y="1"/>
                    <a:pt x="964" y="102"/>
                    <a:pt x="964" y="221"/>
                  </a:cubicBezTo>
                  <a:lnTo>
                    <a:pt x="964" y="859"/>
                  </a:lnTo>
                  <a:lnTo>
                    <a:pt x="396" y="92"/>
                  </a:lnTo>
                  <a:cubicBezTo>
                    <a:pt x="354" y="32"/>
                    <a:pt x="288" y="1"/>
                    <a:pt x="220" y="1"/>
                  </a:cubicBezTo>
                  <a:cubicBezTo>
                    <a:pt x="175" y="1"/>
                    <a:pt x="130" y="15"/>
                    <a:pt x="91" y="44"/>
                  </a:cubicBezTo>
                  <a:cubicBezTo>
                    <a:pt x="34" y="82"/>
                    <a:pt x="0" y="150"/>
                    <a:pt x="0" y="221"/>
                  </a:cubicBezTo>
                  <a:lnTo>
                    <a:pt x="0" y="1523"/>
                  </a:lnTo>
                  <a:cubicBezTo>
                    <a:pt x="0" y="1647"/>
                    <a:pt x="101" y="1742"/>
                    <a:pt x="220" y="1742"/>
                  </a:cubicBezTo>
                  <a:cubicBezTo>
                    <a:pt x="339" y="1742"/>
                    <a:pt x="440" y="1647"/>
                    <a:pt x="440" y="1523"/>
                  </a:cubicBezTo>
                  <a:lnTo>
                    <a:pt x="440" y="883"/>
                  </a:lnTo>
                  <a:lnTo>
                    <a:pt x="1007" y="1656"/>
                  </a:lnTo>
                  <a:cubicBezTo>
                    <a:pt x="1045" y="1709"/>
                    <a:pt x="1112" y="1742"/>
                    <a:pt x="1184" y="1742"/>
                  </a:cubicBezTo>
                  <a:cubicBezTo>
                    <a:pt x="1202" y="1742"/>
                    <a:pt x="1226" y="1737"/>
                    <a:pt x="1250" y="1733"/>
                  </a:cubicBezTo>
                  <a:cubicBezTo>
                    <a:pt x="1341" y="1704"/>
                    <a:pt x="1398" y="1618"/>
                    <a:pt x="1398" y="1528"/>
                  </a:cubicBezTo>
                  <a:lnTo>
                    <a:pt x="1398" y="221"/>
                  </a:lnTo>
                  <a:cubicBezTo>
                    <a:pt x="1398" y="102"/>
                    <a:pt x="1303" y="1"/>
                    <a:pt x="1184"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0"/>
            <p:cNvSpPr/>
            <p:nvPr/>
          </p:nvSpPr>
          <p:spPr>
            <a:xfrm>
              <a:off x="4927863" y="1688800"/>
              <a:ext cx="35650" cy="43675"/>
            </a:xfrm>
            <a:custGeom>
              <a:avLst/>
              <a:gdLst/>
              <a:ahLst/>
              <a:cxnLst/>
              <a:rect l="l" t="t" r="r" b="b"/>
              <a:pathLst>
                <a:path w="1426" h="1747" extrusionOk="0">
                  <a:moveTo>
                    <a:pt x="214" y="1"/>
                  </a:moveTo>
                  <a:cubicBezTo>
                    <a:pt x="95" y="7"/>
                    <a:pt x="0" y="106"/>
                    <a:pt x="5" y="225"/>
                  </a:cubicBezTo>
                  <a:cubicBezTo>
                    <a:pt x="10" y="340"/>
                    <a:pt x="100" y="436"/>
                    <a:pt x="214" y="436"/>
                  </a:cubicBezTo>
                  <a:lnTo>
                    <a:pt x="491" y="436"/>
                  </a:lnTo>
                  <a:lnTo>
                    <a:pt x="491" y="1523"/>
                  </a:lnTo>
                  <a:cubicBezTo>
                    <a:pt x="487" y="1642"/>
                    <a:pt x="582" y="1746"/>
                    <a:pt x="701" y="1746"/>
                  </a:cubicBezTo>
                  <a:cubicBezTo>
                    <a:pt x="705" y="1747"/>
                    <a:pt x="708" y="1747"/>
                    <a:pt x="712" y="1747"/>
                  </a:cubicBezTo>
                  <a:cubicBezTo>
                    <a:pt x="830" y="1747"/>
                    <a:pt x="925" y="1657"/>
                    <a:pt x="930" y="1542"/>
                  </a:cubicBezTo>
                  <a:lnTo>
                    <a:pt x="930" y="1523"/>
                  </a:lnTo>
                  <a:lnTo>
                    <a:pt x="930" y="436"/>
                  </a:lnTo>
                  <a:lnTo>
                    <a:pt x="1207" y="436"/>
                  </a:lnTo>
                  <a:cubicBezTo>
                    <a:pt x="1209" y="436"/>
                    <a:pt x="1212" y="436"/>
                    <a:pt x="1215" y="436"/>
                  </a:cubicBezTo>
                  <a:cubicBezTo>
                    <a:pt x="1330" y="436"/>
                    <a:pt x="1425" y="337"/>
                    <a:pt x="1425" y="221"/>
                  </a:cubicBezTo>
                  <a:cubicBezTo>
                    <a:pt x="1425" y="102"/>
                    <a:pt x="1326" y="1"/>
                    <a:pt x="1207"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0"/>
            <p:cNvSpPr/>
            <p:nvPr/>
          </p:nvSpPr>
          <p:spPr>
            <a:xfrm>
              <a:off x="4959563" y="1688825"/>
              <a:ext cx="36850" cy="43550"/>
            </a:xfrm>
            <a:custGeom>
              <a:avLst/>
              <a:gdLst/>
              <a:ahLst/>
              <a:cxnLst/>
              <a:rect l="l" t="t" r="r" b="b"/>
              <a:pathLst>
                <a:path w="1474" h="1742" extrusionOk="0">
                  <a:moveTo>
                    <a:pt x="740" y="840"/>
                  </a:moveTo>
                  <a:lnTo>
                    <a:pt x="835" y="1087"/>
                  </a:lnTo>
                  <a:lnTo>
                    <a:pt x="644" y="1087"/>
                  </a:lnTo>
                  <a:lnTo>
                    <a:pt x="740" y="840"/>
                  </a:lnTo>
                  <a:close/>
                  <a:moveTo>
                    <a:pt x="740" y="0"/>
                  </a:moveTo>
                  <a:cubicBezTo>
                    <a:pt x="714" y="0"/>
                    <a:pt x="688" y="5"/>
                    <a:pt x="663" y="15"/>
                  </a:cubicBezTo>
                  <a:cubicBezTo>
                    <a:pt x="602" y="39"/>
                    <a:pt x="558" y="81"/>
                    <a:pt x="535" y="143"/>
                  </a:cubicBezTo>
                  <a:lnTo>
                    <a:pt x="43" y="1450"/>
                  </a:lnTo>
                  <a:cubicBezTo>
                    <a:pt x="1" y="1560"/>
                    <a:pt x="58" y="1684"/>
                    <a:pt x="168" y="1727"/>
                  </a:cubicBezTo>
                  <a:cubicBezTo>
                    <a:pt x="193" y="1737"/>
                    <a:pt x="220" y="1741"/>
                    <a:pt x="246" y="1741"/>
                  </a:cubicBezTo>
                  <a:cubicBezTo>
                    <a:pt x="335" y="1741"/>
                    <a:pt x="420" y="1688"/>
                    <a:pt x="454" y="1602"/>
                  </a:cubicBezTo>
                  <a:lnTo>
                    <a:pt x="482" y="1527"/>
                  </a:lnTo>
                  <a:lnTo>
                    <a:pt x="998" y="1527"/>
                  </a:lnTo>
                  <a:lnTo>
                    <a:pt x="1026" y="1602"/>
                  </a:lnTo>
                  <a:cubicBezTo>
                    <a:pt x="1059" y="1688"/>
                    <a:pt x="1144" y="1741"/>
                    <a:pt x="1232" y="1741"/>
                  </a:cubicBezTo>
                  <a:cubicBezTo>
                    <a:pt x="1257" y="1741"/>
                    <a:pt x="1283" y="1737"/>
                    <a:pt x="1308" y="1727"/>
                  </a:cubicBezTo>
                  <a:cubicBezTo>
                    <a:pt x="1417" y="1684"/>
                    <a:pt x="1474" y="1560"/>
                    <a:pt x="1436" y="1450"/>
                  </a:cubicBezTo>
                  <a:lnTo>
                    <a:pt x="945" y="143"/>
                  </a:lnTo>
                  <a:cubicBezTo>
                    <a:pt x="911" y="54"/>
                    <a:pt x="827" y="0"/>
                    <a:pt x="740"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0"/>
            <p:cNvSpPr/>
            <p:nvPr/>
          </p:nvSpPr>
          <p:spPr>
            <a:xfrm>
              <a:off x="4802063" y="1520825"/>
              <a:ext cx="30525" cy="28450"/>
            </a:xfrm>
            <a:custGeom>
              <a:avLst/>
              <a:gdLst/>
              <a:ahLst/>
              <a:cxnLst/>
              <a:rect l="l" t="t" r="r" b="b"/>
              <a:pathLst>
                <a:path w="1221" h="1138" extrusionOk="0">
                  <a:moveTo>
                    <a:pt x="611" y="1"/>
                  </a:moveTo>
                  <a:cubicBezTo>
                    <a:pt x="492" y="1"/>
                    <a:pt x="391" y="100"/>
                    <a:pt x="391" y="220"/>
                  </a:cubicBezTo>
                  <a:lnTo>
                    <a:pt x="391" y="305"/>
                  </a:lnTo>
                  <a:lnTo>
                    <a:pt x="315" y="277"/>
                  </a:lnTo>
                  <a:cubicBezTo>
                    <a:pt x="294" y="271"/>
                    <a:pt x="273" y="268"/>
                    <a:pt x="252" y="268"/>
                  </a:cubicBezTo>
                  <a:cubicBezTo>
                    <a:pt x="158" y="268"/>
                    <a:pt x="69" y="326"/>
                    <a:pt x="38" y="420"/>
                  </a:cubicBezTo>
                  <a:cubicBezTo>
                    <a:pt x="1" y="530"/>
                    <a:pt x="62" y="653"/>
                    <a:pt x="177" y="692"/>
                  </a:cubicBezTo>
                  <a:lnTo>
                    <a:pt x="258" y="721"/>
                  </a:lnTo>
                  <a:lnTo>
                    <a:pt x="210" y="787"/>
                  </a:lnTo>
                  <a:cubicBezTo>
                    <a:pt x="139" y="888"/>
                    <a:pt x="162" y="1021"/>
                    <a:pt x="258" y="1093"/>
                  </a:cubicBezTo>
                  <a:cubicBezTo>
                    <a:pt x="297" y="1121"/>
                    <a:pt x="342" y="1134"/>
                    <a:pt x="386" y="1134"/>
                  </a:cubicBezTo>
                  <a:cubicBezTo>
                    <a:pt x="453" y="1134"/>
                    <a:pt x="519" y="1102"/>
                    <a:pt x="563" y="1045"/>
                  </a:cubicBezTo>
                  <a:lnTo>
                    <a:pt x="611" y="978"/>
                  </a:lnTo>
                  <a:lnTo>
                    <a:pt x="659" y="1045"/>
                  </a:lnTo>
                  <a:cubicBezTo>
                    <a:pt x="703" y="1104"/>
                    <a:pt x="771" y="1137"/>
                    <a:pt x="840" y="1137"/>
                  </a:cubicBezTo>
                  <a:cubicBezTo>
                    <a:pt x="882" y="1137"/>
                    <a:pt x="925" y="1124"/>
                    <a:pt x="963" y="1097"/>
                  </a:cubicBezTo>
                  <a:cubicBezTo>
                    <a:pt x="1064" y="1031"/>
                    <a:pt x="1088" y="897"/>
                    <a:pt x="1020" y="796"/>
                  </a:cubicBezTo>
                  <a:cubicBezTo>
                    <a:pt x="1016" y="792"/>
                    <a:pt x="1016" y="792"/>
                    <a:pt x="1016" y="787"/>
                  </a:cubicBezTo>
                  <a:lnTo>
                    <a:pt x="963" y="721"/>
                  </a:lnTo>
                  <a:lnTo>
                    <a:pt x="1044" y="692"/>
                  </a:lnTo>
                  <a:cubicBezTo>
                    <a:pt x="1159" y="653"/>
                    <a:pt x="1221" y="530"/>
                    <a:pt x="1183" y="420"/>
                  </a:cubicBezTo>
                  <a:cubicBezTo>
                    <a:pt x="1152" y="326"/>
                    <a:pt x="1063" y="268"/>
                    <a:pt x="969" y="268"/>
                  </a:cubicBezTo>
                  <a:cubicBezTo>
                    <a:pt x="948" y="268"/>
                    <a:pt x="927" y="271"/>
                    <a:pt x="906" y="277"/>
                  </a:cubicBezTo>
                  <a:lnTo>
                    <a:pt x="830" y="305"/>
                  </a:lnTo>
                  <a:lnTo>
                    <a:pt x="830" y="220"/>
                  </a:lnTo>
                  <a:cubicBezTo>
                    <a:pt x="830" y="100"/>
                    <a:pt x="730" y="1"/>
                    <a:pt x="611" y="1"/>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0"/>
            <p:cNvSpPr/>
            <p:nvPr/>
          </p:nvSpPr>
          <p:spPr>
            <a:xfrm>
              <a:off x="5051963" y="1587100"/>
              <a:ext cx="10875" cy="11025"/>
            </a:xfrm>
            <a:custGeom>
              <a:avLst/>
              <a:gdLst/>
              <a:ahLst/>
              <a:cxnLst/>
              <a:rect l="l" t="t" r="r" b="b"/>
              <a:pathLst>
                <a:path w="435" h="441" extrusionOk="0">
                  <a:moveTo>
                    <a:pt x="216" y="1"/>
                  </a:moveTo>
                  <a:cubicBezTo>
                    <a:pt x="96" y="5"/>
                    <a:pt x="1" y="102"/>
                    <a:pt x="1" y="221"/>
                  </a:cubicBezTo>
                  <a:cubicBezTo>
                    <a:pt x="1" y="340"/>
                    <a:pt x="96" y="440"/>
                    <a:pt x="220" y="440"/>
                  </a:cubicBezTo>
                  <a:cubicBezTo>
                    <a:pt x="339" y="440"/>
                    <a:pt x="434" y="340"/>
                    <a:pt x="434" y="221"/>
                  </a:cubicBezTo>
                  <a:cubicBezTo>
                    <a:pt x="434" y="102"/>
                    <a:pt x="339" y="5"/>
                    <a:pt x="216" y="1"/>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0"/>
            <p:cNvSpPr/>
            <p:nvPr/>
          </p:nvSpPr>
          <p:spPr>
            <a:xfrm>
              <a:off x="4760463" y="1548025"/>
              <a:ext cx="10975" cy="10875"/>
            </a:xfrm>
            <a:custGeom>
              <a:avLst/>
              <a:gdLst/>
              <a:ahLst/>
              <a:cxnLst/>
              <a:rect l="l" t="t" r="r" b="b"/>
              <a:pathLst>
                <a:path w="439" h="435" extrusionOk="0">
                  <a:moveTo>
                    <a:pt x="219" y="0"/>
                  </a:moveTo>
                  <a:cubicBezTo>
                    <a:pt x="100" y="0"/>
                    <a:pt x="0" y="100"/>
                    <a:pt x="5" y="219"/>
                  </a:cubicBezTo>
                  <a:cubicBezTo>
                    <a:pt x="5" y="335"/>
                    <a:pt x="96" y="434"/>
                    <a:pt x="215" y="434"/>
                  </a:cubicBezTo>
                  <a:cubicBezTo>
                    <a:pt x="218" y="434"/>
                    <a:pt x="221" y="434"/>
                    <a:pt x="223" y="434"/>
                  </a:cubicBezTo>
                  <a:cubicBezTo>
                    <a:pt x="344" y="434"/>
                    <a:pt x="439" y="338"/>
                    <a:pt x="439" y="219"/>
                  </a:cubicBezTo>
                  <a:cubicBezTo>
                    <a:pt x="439" y="95"/>
                    <a:pt x="344" y="0"/>
                    <a:pt x="219" y="0"/>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0"/>
            <p:cNvSpPr/>
            <p:nvPr/>
          </p:nvSpPr>
          <p:spPr>
            <a:xfrm>
              <a:off x="4986388" y="1528100"/>
              <a:ext cx="10900" cy="10875"/>
            </a:xfrm>
            <a:custGeom>
              <a:avLst/>
              <a:gdLst/>
              <a:ahLst/>
              <a:cxnLst/>
              <a:rect l="l" t="t" r="r" b="b"/>
              <a:pathLst>
                <a:path w="436" h="435" extrusionOk="0">
                  <a:moveTo>
                    <a:pt x="220" y="1"/>
                  </a:moveTo>
                  <a:cubicBezTo>
                    <a:pt x="96" y="1"/>
                    <a:pt x="0" y="100"/>
                    <a:pt x="0" y="219"/>
                  </a:cubicBezTo>
                  <a:cubicBezTo>
                    <a:pt x="0" y="339"/>
                    <a:pt x="96" y="434"/>
                    <a:pt x="220" y="434"/>
                  </a:cubicBezTo>
                  <a:cubicBezTo>
                    <a:pt x="339" y="434"/>
                    <a:pt x="435" y="339"/>
                    <a:pt x="435" y="219"/>
                  </a:cubicBezTo>
                  <a:cubicBezTo>
                    <a:pt x="435" y="100"/>
                    <a:pt x="339" y="1"/>
                    <a:pt x="220" y="1"/>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0"/>
            <p:cNvSpPr/>
            <p:nvPr/>
          </p:nvSpPr>
          <p:spPr>
            <a:xfrm>
              <a:off x="4867613" y="1746300"/>
              <a:ext cx="30575" cy="28125"/>
            </a:xfrm>
            <a:custGeom>
              <a:avLst/>
              <a:gdLst/>
              <a:ahLst/>
              <a:cxnLst/>
              <a:rect l="l" t="t" r="r" b="b"/>
              <a:pathLst>
                <a:path w="1223" h="1125" extrusionOk="0">
                  <a:moveTo>
                    <a:pt x="610" y="0"/>
                  </a:moveTo>
                  <a:cubicBezTo>
                    <a:pt x="608" y="0"/>
                    <a:pt x="605" y="0"/>
                    <a:pt x="602" y="0"/>
                  </a:cubicBezTo>
                  <a:cubicBezTo>
                    <a:pt x="487" y="5"/>
                    <a:pt x="397" y="95"/>
                    <a:pt x="392" y="210"/>
                  </a:cubicBezTo>
                  <a:lnTo>
                    <a:pt x="392" y="296"/>
                  </a:lnTo>
                  <a:lnTo>
                    <a:pt x="316" y="272"/>
                  </a:lnTo>
                  <a:cubicBezTo>
                    <a:pt x="293" y="264"/>
                    <a:pt x="270" y="261"/>
                    <a:pt x="247" y="261"/>
                  </a:cubicBezTo>
                  <a:cubicBezTo>
                    <a:pt x="155" y="261"/>
                    <a:pt x="70" y="318"/>
                    <a:pt x="40" y="410"/>
                  </a:cubicBezTo>
                  <a:cubicBezTo>
                    <a:pt x="1" y="525"/>
                    <a:pt x="64" y="644"/>
                    <a:pt x="178" y="683"/>
                  </a:cubicBezTo>
                  <a:lnTo>
                    <a:pt x="258" y="711"/>
                  </a:lnTo>
                  <a:lnTo>
                    <a:pt x="212" y="778"/>
                  </a:lnTo>
                  <a:cubicBezTo>
                    <a:pt x="139" y="877"/>
                    <a:pt x="163" y="1011"/>
                    <a:pt x="258" y="1083"/>
                  </a:cubicBezTo>
                  <a:cubicBezTo>
                    <a:pt x="298" y="1111"/>
                    <a:pt x="343" y="1124"/>
                    <a:pt x="387" y="1124"/>
                  </a:cubicBezTo>
                  <a:cubicBezTo>
                    <a:pt x="455" y="1124"/>
                    <a:pt x="521" y="1093"/>
                    <a:pt x="564" y="1035"/>
                  </a:cubicBezTo>
                  <a:lnTo>
                    <a:pt x="612" y="969"/>
                  </a:lnTo>
                  <a:lnTo>
                    <a:pt x="659" y="1035"/>
                  </a:lnTo>
                  <a:cubicBezTo>
                    <a:pt x="703" y="1090"/>
                    <a:pt x="767" y="1118"/>
                    <a:pt x="831" y="1118"/>
                  </a:cubicBezTo>
                  <a:cubicBezTo>
                    <a:pt x="878" y="1118"/>
                    <a:pt x="925" y="1103"/>
                    <a:pt x="965" y="1073"/>
                  </a:cubicBezTo>
                  <a:cubicBezTo>
                    <a:pt x="1060" y="1002"/>
                    <a:pt x="1079" y="873"/>
                    <a:pt x="1017" y="778"/>
                  </a:cubicBezTo>
                  <a:lnTo>
                    <a:pt x="965" y="711"/>
                  </a:lnTo>
                  <a:lnTo>
                    <a:pt x="1046" y="683"/>
                  </a:lnTo>
                  <a:cubicBezTo>
                    <a:pt x="1160" y="644"/>
                    <a:pt x="1222" y="525"/>
                    <a:pt x="1184" y="410"/>
                  </a:cubicBezTo>
                  <a:cubicBezTo>
                    <a:pt x="1153" y="318"/>
                    <a:pt x="1068" y="261"/>
                    <a:pt x="976" y="261"/>
                  </a:cubicBezTo>
                  <a:cubicBezTo>
                    <a:pt x="953" y="261"/>
                    <a:pt x="930" y="264"/>
                    <a:pt x="907" y="272"/>
                  </a:cubicBezTo>
                  <a:lnTo>
                    <a:pt x="831" y="296"/>
                  </a:lnTo>
                  <a:lnTo>
                    <a:pt x="831" y="210"/>
                  </a:lnTo>
                  <a:cubicBezTo>
                    <a:pt x="826" y="94"/>
                    <a:pt x="731" y="0"/>
                    <a:pt x="610" y="0"/>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0"/>
            <p:cNvSpPr/>
            <p:nvPr/>
          </p:nvSpPr>
          <p:spPr>
            <a:xfrm>
              <a:off x="4920813" y="1745700"/>
              <a:ext cx="10875" cy="10975"/>
            </a:xfrm>
            <a:custGeom>
              <a:avLst/>
              <a:gdLst/>
              <a:ahLst/>
              <a:cxnLst/>
              <a:rect l="l" t="t" r="r" b="b"/>
              <a:pathLst>
                <a:path w="435" h="439" extrusionOk="0">
                  <a:moveTo>
                    <a:pt x="219" y="0"/>
                  </a:moveTo>
                  <a:cubicBezTo>
                    <a:pt x="96" y="0"/>
                    <a:pt x="1" y="100"/>
                    <a:pt x="1" y="220"/>
                  </a:cubicBezTo>
                  <a:cubicBezTo>
                    <a:pt x="1" y="339"/>
                    <a:pt x="96" y="439"/>
                    <a:pt x="219" y="439"/>
                  </a:cubicBezTo>
                  <a:cubicBezTo>
                    <a:pt x="340" y="439"/>
                    <a:pt x="435" y="339"/>
                    <a:pt x="435" y="220"/>
                  </a:cubicBezTo>
                  <a:cubicBezTo>
                    <a:pt x="435" y="100"/>
                    <a:pt x="340" y="0"/>
                    <a:pt x="219" y="0"/>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0"/>
            <p:cNvSpPr/>
            <p:nvPr/>
          </p:nvSpPr>
          <p:spPr>
            <a:xfrm>
              <a:off x="4896838" y="1564700"/>
              <a:ext cx="30450" cy="28375"/>
            </a:xfrm>
            <a:custGeom>
              <a:avLst/>
              <a:gdLst/>
              <a:ahLst/>
              <a:cxnLst/>
              <a:rect l="l" t="t" r="r" b="b"/>
              <a:pathLst>
                <a:path w="1218" h="1135" extrusionOk="0">
                  <a:moveTo>
                    <a:pt x="612" y="1"/>
                  </a:moveTo>
                  <a:cubicBezTo>
                    <a:pt x="487" y="1"/>
                    <a:pt x="392" y="100"/>
                    <a:pt x="392" y="220"/>
                  </a:cubicBezTo>
                  <a:lnTo>
                    <a:pt x="392" y="306"/>
                  </a:lnTo>
                  <a:lnTo>
                    <a:pt x="311" y="278"/>
                  </a:lnTo>
                  <a:cubicBezTo>
                    <a:pt x="290" y="271"/>
                    <a:pt x="268" y="268"/>
                    <a:pt x="247" y="268"/>
                  </a:cubicBezTo>
                  <a:cubicBezTo>
                    <a:pt x="154" y="268"/>
                    <a:pt x="67" y="327"/>
                    <a:pt x="39" y="421"/>
                  </a:cubicBezTo>
                  <a:cubicBezTo>
                    <a:pt x="1" y="535"/>
                    <a:pt x="62" y="654"/>
                    <a:pt x="177" y="692"/>
                  </a:cubicBezTo>
                  <a:lnTo>
                    <a:pt x="258" y="721"/>
                  </a:lnTo>
                  <a:lnTo>
                    <a:pt x="205" y="787"/>
                  </a:lnTo>
                  <a:cubicBezTo>
                    <a:pt x="139" y="888"/>
                    <a:pt x="168" y="1026"/>
                    <a:pt x="268" y="1093"/>
                  </a:cubicBezTo>
                  <a:cubicBezTo>
                    <a:pt x="306" y="1117"/>
                    <a:pt x="348" y="1129"/>
                    <a:pt x="390" y="1129"/>
                  </a:cubicBezTo>
                  <a:cubicBezTo>
                    <a:pt x="455" y="1129"/>
                    <a:pt x="520" y="1100"/>
                    <a:pt x="564" y="1044"/>
                  </a:cubicBezTo>
                  <a:lnTo>
                    <a:pt x="612" y="978"/>
                  </a:lnTo>
                  <a:lnTo>
                    <a:pt x="659" y="1044"/>
                  </a:lnTo>
                  <a:cubicBezTo>
                    <a:pt x="700" y="1103"/>
                    <a:pt x="766" y="1134"/>
                    <a:pt x="834" y="1134"/>
                  </a:cubicBezTo>
                  <a:cubicBezTo>
                    <a:pt x="878" y="1134"/>
                    <a:pt x="922" y="1121"/>
                    <a:pt x="960" y="1093"/>
                  </a:cubicBezTo>
                  <a:cubicBezTo>
                    <a:pt x="1059" y="1022"/>
                    <a:pt x="1083" y="888"/>
                    <a:pt x="1012" y="787"/>
                  </a:cubicBezTo>
                  <a:lnTo>
                    <a:pt x="960" y="721"/>
                  </a:lnTo>
                  <a:lnTo>
                    <a:pt x="1041" y="692"/>
                  </a:lnTo>
                  <a:cubicBezTo>
                    <a:pt x="1156" y="654"/>
                    <a:pt x="1217" y="535"/>
                    <a:pt x="1178" y="421"/>
                  </a:cubicBezTo>
                  <a:cubicBezTo>
                    <a:pt x="1151" y="327"/>
                    <a:pt x="1064" y="268"/>
                    <a:pt x="971" y="268"/>
                  </a:cubicBezTo>
                  <a:cubicBezTo>
                    <a:pt x="950" y="268"/>
                    <a:pt x="928" y="271"/>
                    <a:pt x="907" y="278"/>
                  </a:cubicBezTo>
                  <a:lnTo>
                    <a:pt x="826" y="306"/>
                  </a:lnTo>
                  <a:lnTo>
                    <a:pt x="826" y="220"/>
                  </a:lnTo>
                  <a:cubicBezTo>
                    <a:pt x="826" y="100"/>
                    <a:pt x="731" y="1"/>
                    <a:pt x="612" y="1"/>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0"/>
            <p:cNvSpPr/>
            <p:nvPr/>
          </p:nvSpPr>
          <p:spPr>
            <a:xfrm>
              <a:off x="4869763" y="1591525"/>
              <a:ext cx="11025" cy="10900"/>
            </a:xfrm>
            <a:custGeom>
              <a:avLst/>
              <a:gdLst/>
              <a:ahLst/>
              <a:cxnLst/>
              <a:rect l="l" t="t" r="r" b="b"/>
              <a:pathLst>
                <a:path w="441" h="436" extrusionOk="0">
                  <a:moveTo>
                    <a:pt x="221" y="0"/>
                  </a:moveTo>
                  <a:cubicBezTo>
                    <a:pt x="101" y="0"/>
                    <a:pt x="1" y="96"/>
                    <a:pt x="1" y="220"/>
                  </a:cubicBezTo>
                  <a:cubicBezTo>
                    <a:pt x="1" y="339"/>
                    <a:pt x="101" y="435"/>
                    <a:pt x="221" y="435"/>
                  </a:cubicBezTo>
                  <a:cubicBezTo>
                    <a:pt x="340" y="435"/>
                    <a:pt x="440" y="339"/>
                    <a:pt x="440" y="220"/>
                  </a:cubicBezTo>
                  <a:cubicBezTo>
                    <a:pt x="440" y="96"/>
                    <a:pt x="340" y="0"/>
                    <a:pt x="221" y="0"/>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894" name="Google Shape;1894;p40"/>
          <p:cNvCxnSpPr>
            <a:stCxn id="1808" idx="6"/>
            <a:endCxn id="1812" idx="2"/>
          </p:cNvCxnSpPr>
          <p:nvPr/>
        </p:nvCxnSpPr>
        <p:spPr>
          <a:xfrm>
            <a:off x="3504210" y="1905463"/>
            <a:ext cx="2135700" cy="0"/>
          </a:xfrm>
          <a:prstGeom prst="straightConnector1">
            <a:avLst/>
          </a:prstGeom>
          <a:noFill/>
          <a:ln w="19050" cap="flat" cmpd="sng">
            <a:solidFill>
              <a:schemeClr val="dk2"/>
            </a:solidFill>
            <a:prstDash val="solid"/>
            <a:round/>
            <a:headEnd type="oval" w="med" len="med"/>
            <a:tailEnd type="oval" w="med" len="med"/>
          </a:ln>
        </p:spPr>
      </p:cxnSp>
      <p:cxnSp>
        <p:nvCxnSpPr>
          <p:cNvPr id="1895" name="Google Shape;1895;p40"/>
          <p:cNvCxnSpPr>
            <a:stCxn id="1812" idx="4"/>
            <a:endCxn id="1809" idx="0"/>
          </p:cNvCxnSpPr>
          <p:nvPr/>
        </p:nvCxnSpPr>
        <p:spPr>
          <a:xfrm rot="5400000">
            <a:off x="3478600" y="577063"/>
            <a:ext cx="832800" cy="4062300"/>
          </a:xfrm>
          <a:prstGeom prst="bentConnector3">
            <a:avLst>
              <a:gd name="adj1" fmla="val 49995"/>
            </a:avLst>
          </a:prstGeom>
          <a:noFill/>
          <a:ln w="19050" cap="flat" cmpd="sng">
            <a:solidFill>
              <a:srgbClr val="F3F3F3"/>
            </a:solidFill>
            <a:prstDash val="solid"/>
            <a:round/>
            <a:headEnd type="oval" w="med" len="med"/>
            <a:tailEnd type="oval" w="med" len="med"/>
          </a:ln>
        </p:spPr>
      </p:cxnSp>
      <p:cxnSp>
        <p:nvCxnSpPr>
          <p:cNvPr id="1896" name="Google Shape;1896;p40"/>
          <p:cNvCxnSpPr>
            <a:stCxn id="1809" idx="6"/>
            <a:endCxn id="1810" idx="2"/>
          </p:cNvCxnSpPr>
          <p:nvPr/>
        </p:nvCxnSpPr>
        <p:spPr>
          <a:xfrm>
            <a:off x="2150050" y="3310875"/>
            <a:ext cx="2139000" cy="0"/>
          </a:xfrm>
          <a:prstGeom prst="straightConnector1">
            <a:avLst/>
          </a:prstGeom>
          <a:noFill/>
          <a:ln w="19050" cap="flat" cmpd="sng">
            <a:solidFill>
              <a:srgbClr val="F3F3F3"/>
            </a:solidFill>
            <a:prstDash val="solid"/>
            <a:round/>
            <a:headEnd type="oval" w="med" len="med"/>
            <a:tailEnd type="oval" w="med" len="med"/>
          </a:ln>
        </p:spPr>
      </p:cxnSp>
      <p:cxnSp>
        <p:nvCxnSpPr>
          <p:cNvPr id="1897" name="Google Shape;1897;p40"/>
          <p:cNvCxnSpPr>
            <a:stCxn id="1810" idx="6"/>
            <a:endCxn id="1811" idx="2"/>
          </p:cNvCxnSpPr>
          <p:nvPr/>
        </p:nvCxnSpPr>
        <p:spPr>
          <a:xfrm>
            <a:off x="4855038" y="3310863"/>
            <a:ext cx="2142300" cy="0"/>
          </a:xfrm>
          <a:prstGeom prst="straightConnector1">
            <a:avLst/>
          </a:prstGeom>
          <a:noFill/>
          <a:ln w="19050" cap="flat" cmpd="sng">
            <a:solidFill>
              <a:srgbClr val="F3F3F3"/>
            </a:solidFill>
            <a:prstDash val="solid"/>
            <a:round/>
            <a:headEnd type="oval" w="med" len="med"/>
            <a:tailEnd type="oval" w="med" len="med"/>
          </a:ln>
        </p:spPr>
      </p:cxnSp>
      <p:cxnSp>
        <p:nvCxnSpPr>
          <p:cNvPr id="1898" name="Google Shape;1898;p40"/>
          <p:cNvCxnSpPr>
            <a:stCxn id="1811" idx="6"/>
          </p:cNvCxnSpPr>
          <p:nvPr/>
        </p:nvCxnSpPr>
        <p:spPr>
          <a:xfrm>
            <a:off x="7563350" y="3310875"/>
            <a:ext cx="1609500" cy="0"/>
          </a:xfrm>
          <a:prstGeom prst="straightConnector1">
            <a:avLst/>
          </a:prstGeom>
          <a:noFill/>
          <a:ln w="19050" cap="flat" cmpd="sng">
            <a:solidFill>
              <a:srgbClr val="F3F3F3"/>
            </a:solidFill>
            <a:prstDash val="solid"/>
            <a:round/>
            <a:headEnd type="oval" w="med" len="med"/>
            <a:tailEnd type="none" w="med" len="med"/>
          </a:ln>
        </p:spPr>
      </p:cxnSp>
      <p:sp>
        <p:nvSpPr>
          <p:cNvPr id="1899" name="Google Shape;1899;p40"/>
          <p:cNvSpPr txBox="1"/>
          <p:nvPr/>
        </p:nvSpPr>
        <p:spPr>
          <a:xfrm>
            <a:off x="973400" y="1722450"/>
            <a:ext cx="1958100" cy="428400"/>
          </a:xfrm>
          <a:prstGeom prst="rect">
            <a:avLst/>
          </a:prstGeom>
          <a:noFill/>
          <a:ln>
            <a:noFill/>
          </a:ln>
        </p:spPr>
        <p:txBody>
          <a:bodyPr spcFirstLastPara="1" wrap="square" lIns="91425" tIns="198000" rIns="91425" bIns="0" anchor="ctr" anchorCtr="0">
            <a:noAutofit/>
          </a:bodyPr>
          <a:lstStyle/>
          <a:p>
            <a:pPr marL="0" lvl="0" indent="0" algn="r" rtl="0">
              <a:lnSpc>
                <a:spcPct val="100000"/>
              </a:lnSpc>
              <a:spcBef>
                <a:spcPts val="0"/>
              </a:spcBef>
              <a:spcAft>
                <a:spcPts val="1600"/>
              </a:spcAft>
              <a:buNone/>
            </a:pPr>
            <a:r>
              <a:rPr lang="en" sz="1200">
                <a:solidFill>
                  <a:schemeClr val="dk2"/>
                </a:solidFill>
                <a:latin typeface="Dosis ExtraLight"/>
                <a:ea typeface="Dosis ExtraLight"/>
                <a:cs typeface="Dosis ExtraLight"/>
                <a:sym typeface="Dosis ExtraLight"/>
              </a:rPr>
              <a:t>Despite being red, Mars is actually a cold place</a:t>
            </a:r>
            <a:endParaRPr sz="1200"/>
          </a:p>
        </p:txBody>
      </p:sp>
      <p:sp>
        <p:nvSpPr>
          <p:cNvPr id="1900" name="Google Shape;1900;p40"/>
          <p:cNvSpPr txBox="1"/>
          <p:nvPr/>
        </p:nvSpPr>
        <p:spPr>
          <a:xfrm>
            <a:off x="6238287" y="1722450"/>
            <a:ext cx="1958100" cy="428400"/>
          </a:xfrm>
          <a:prstGeom prst="rect">
            <a:avLst/>
          </a:prstGeom>
          <a:noFill/>
          <a:ln>
            <a:noFill/>
          </a:ln>
        </p:spPr>
        <p:txBody>
          <a:bodyPr spcFirstLastPara="1" wrap="square" lIns="91425" tIns="198000" rIns="91425" bIns="0" anchor="ctr" anchorCtr="0">
            <a:noAutofit/>
          </a:bodyPr>
          <a:lstStyle/>
          <a:p>
            <a:pPr marL="0" lvl="0" indent="0" algn="l" rtl="0">
              <a:lnSpc>
                <a:spcPct val="100000"/>
              </a:lnSpc>
              <a:spcBef>
                <a:spcPts val="0"/>
              </a:spcBef>
              <a:spcAft>
                <a:spcPts val="1600"/>
              </a:spcAft>
              <a:buNone/>
            </a:pPr>
            <a:r>
              <a:rPr lang="en" sz="1200">
                <a:solidFill>
                  <a:schemeClr val="dk2"/>
                </a:solidFill>
                <a:latin typeface="Dosis ExtraLight"/>
                <a:ea typeface="Dosis ExtraLight"/>
                <a:cs typeface="Dosis ExtraLight"/>
                <a:sym typeface="Dosis ExtraLight"/>
              </a:rPr>
              <a:t>Saturn is a gas giant, composed mostly of hydrogen and helium</a:t>
            </a:r>
            <a:endParaRPr sz="1200"/>
          </a:p>
        </p:txBody>
      </p:sp>
      <p:sp>
        <p:nvSpPr>
          <p:cNvPr id="1901" name="Google Shape;1901;p40"/>
          <p:cNvSpPr txBox="1"/>
          <p:nvPr/>
        </p:nvSpPr>
        <p:spPr>
          <a:xfrm>
            <a:off x="884638" y="3681363"/>
            <a:ext cx="1958100" cy="428400"/>
          </a:xfrm>
          <a:prstGeom prst="rect">
            <a:avLst/>
          </a:prstGeom>
          <a:noFill/>
          <a:ln>
            <a:noFill/>
          </a:ln>
        </p:spPr>
        <p:txBody>
          <a:bodyPr spcFirstLastPara="1" wrap="square" lIns="91425" tIns="198000" rIns="91425" bIns="0" anchor="ctr" anchorCtr="0">
            <a:noAutofit/>
          </a:bodyPr>
          <a:lstStyle/>
          <a:p>
            <a:pPr marL="0" lvl="0" indent="0" algn="ctr" rtl="0">
              <a:lnSpc>
                <a:spcPct val="100000"/>
              </a:lnSpc>
              <a:spcBef>
                <a:spcPts val="0"/>
              </a:spcBef>
              <a:spcAft>
                <a:spcPts val="1600"/>
              </a:spcAft>
              <a:buNone/>
            </a:pPr>
            <a:r>
              <a:rPr lang="en" sz="1200">
                <a:solidFill>
                  <a:schemeClr val="dk2"/>
                </a:solidFill>
                <a:latin typeface="Dosis ExtraLight"/>
                <a:ea typeface="Dosis ExtraLight"/>
                <a:cs typeface="Dosis ExtraLight"/>
                <a:sym typeface="Dosis ExtraLight"/>
              </a:rPr>
              <a:t>Neptune is the farthest planet from the Sun</a:t>
            </a:r>
            <a:endParaRPr sz="1200"/>
          </a:p>
        </p:txBody>
      </p:sp>
      <p:sp>
        <p:nvSpPr>
          <p:cNvPr id="1902" name="Google Shape;1902;p40"/>
          <p:cNvSpPr txBox="1"/>
          <p:nvPr/>
        </p:nvSpPr>
        <p:spPr>
          <a:xfrm>
            <a:off x="3592925" y="3681363"/>
            <a:ext cx="1958100" cy="428400"/>
          </a:xfrm>
          <a:prstGeom prst="rect">
            <a:avLst/>
          </a:prstGeom>
          <a:noFill/>
          <a:ln>
            <a:noFill/>
          </a:ln>
        </p:spPr>
        <p:txBody>
          <a:bodyPr spcFirstLastPara="1" wrap="square" lIns="91425" tIns="198000" rIns="91425" bIns="0" anchor="ctr" anchorCtr="0">
            <a:noAutofit/>
          </a:bodyPr>
          <a:lstStyle/>
          <a:p>
            <a:pPr marL="0" lvl="0" indent="0" algn="ctr" rtl="0">
              <a:lnSpc>
                <a:spcPct val="100000"/>
              </a:lnSpc>
              <a:spcBef>
                <a:spcPts val="0"/>
              </a:spcBef>
              <a:spcAft>
                <a:spcPts val="1600"/>
              </a:spcAft>
              <a:buNone/>
            </a:pPr>
            <a:r>
              <a:rPr lang="en" sz="1200">
                <a:solidFill>
                  <a:schemeClr val="dk2"/>
                </a:solidFill>
                <a:latin typeface="Dosis ExtraLight"/>
                <a:ea typeface="Dosis ExtraLight"/>
                <a:cs typeface="Dosis ExtraLight"/>
                <a:sym typeface="Dosis ExtraLight"/>
              </a:rPr>
              <a:t>Venus has a beautiful name, but it’s terribly hot</a:t>
            </a:r>
            <a:endParaRPr sz="1200"/>
          </a:p>
        </p:txBody>
      </p:sp>
      <p:sp>
        <p:nvSpPr>
          <p:cNvPr id="1903" name="Google Shape;1903;p40"/>
          <p:cNvSpPr txBox="1"/>
          <p:nvPr/>
        </p:nvSpPr>
        <p:spPr>
          <a:xfrm>
            <a:off x="6209050" y="3681363"/>
            <a:ext cx="2142300" cy="428400"/>
          </a:xfrm>
          <a:prstGeom prst="rect">
            <a:avLst/>
          </a:prstGeom>
          <a:noFill/>
          <a:ln>
            <a:noFill/>
          </a:ln>
        </p:spPr>
        <p:txBody>
          <a:bodyPr spcFirstLastPara="1" wrap="square" lIns="91425" tIns="198000" rIns="91425" bIns="0" anchor="ctr" anchorCtr="0">
            <a:noAutofit/>
          </a:bodyPr>
          <a:lstStyle/>
          <a:p>
            <a:pPr marL="0" lvl="0" indent="0" algn="ctr" rtl="0">
              <a:lnSpc>
                <a:spcPct val="100000"/>
              </a:lnSpc>
              <a:spcBef>
                <a:spcPts val="0"/>
              </a:spcBef>
              <a:spcAft>
                <a:spcPts val="1600"/>
              </a:spcAft>
              <a:buNone/>
            </a:pPr>
            <a:r>
              <a:rPr lang="en" sz="1200">
                <a:solidFill>
                  <a:schemeClr val="dk2"/>
                </a:solidFill>
                <a:latin typeface="Dosis ExtraLight"/>
                <a:ea typeface="Dosis ExtraLight"/>
                <a:cs typeface="Dosis ExtraLight"/>
                <a:sym typeface="Dosis ExtraLight"/>
              </a:rPr>
              <a:t>Jupiter is a gas giant and the biggest planet in our Solar System</a:t>
            </a:r>
            <a:endParaRPr sz="120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907"/>
        <p:cNvGrpSpPr/>
        <p:nvPr/>
      </p:nvGrpSpPr>
      <p:grpSpPr>
        <a:xfrm>
          <a:off x="0" y="0"/>
          <a:ext cx="0" cy="0"/>
          <a:chOff x="0" y="0"/>
          <a:chExt cx="0" cy="0"/>
        </a:xfrm>
      </p:grpSpPr>
      <p:sp>
        <p:nvSpPr>
          <p:cNvPr id="1908" name="Google Shape;1908;p41"/>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INFOGRAPHICS MAKE YOUR IDEA UNDERSTANDABLE…</a:t>
            </a:r>
            <a:endParaRPr/>
          </a:p>
        </p:txBody>
      </p:sp>
      <p:sp>
        <p:nvSpPr>
          <p:cNvPr id="1909" name="Google Shape;1909;p41"/>
          <p:cNvSpPr/>
          <p:nvPr/>
        </p:nvSpPr>
        <p:spPr>
          <a:xfrm flipH="1">
            <a:off x="5740925" y="1619125"/>
            <a:ext cx="500400" cy="572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1"/>
          <p:cNvSpPr/>
          <p:nvPr/>
        </p:nvSpPr>
        <p:spPr>
          <a:xfrm flipH="1">
            <a:off x="7022788" y="3024525"/>
            <a:ext cx="572700" cy="572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1"/>
          <p:cNvSpPr/>
          <p:nvPr/>
        </p:nvSpPr>
        <p:spPr>
          <a:xfrm flipH="1">
            <a:off x="4317800" y="3027813"/>
            <a:ext cx="566100" cy="56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1"/>
          <p:cNvSpPr/>
          <p:nvPr/>
        </p:nvSpPr>
        <p:spPr>
          <a:xfrm flipH="1">
            <a:off x="1609488" y="3027825"/>
            <a:ext cx="566100" cy="5661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1"/>
          <p:cNvSpPr/>
          <p:nvPr/>
        </p:nvSpPr>
        <p:spPr>
          <a:xfrm flipH="1">
            <a:off x="2960249" y="1619125"/>
            <a:ext cx="543900" cy="5727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14" name="Google Shape;1914;p41"/>
          <p:cNvCxnSpPr>
            <a:stCxn id="1909" idx="6"/>
            <a:endCxn id="1913" idx="2"/>
          </p:cNvCxnSpPr>
          <p:nvPr/>
        </p:nvCxnSpPr>
        <p:spPr>
          <a:xfrm rot="10800000">
            <a:off x="3504125" y="1905475"/>
            <a:ext cx="2236800" cy="0"/>
          </a:xfrm>
          <a:prstGeom prst="straightConnector1">
            <a:avLst/>
          </a:prstGeom>
          <a:noFill/>
          <a:ln w="19050" cap="flat" cmpd="sng">
            <a:solidFill>
              <a:schemeClr val="dk2"/>
            </a:solidFill>
            <a:prstDash val="solid"/>
            <a:round/>
            <a:headEnd type="oval" w="med" len="med"/>
            <a:tailEnd type="oval" w="med" len="med"/>
          </a:ln>
        </p:spPr>
      </p:cxnSp>
      <p:cxnSp>
        <p:nvCxnSpPr>
          <p:cNvPr id="1915" name="Google Shape;1915;p41"/>
          <p:cNvCxnSpPr>
            <a:stCxn id="1913" idx="4"/>
            <a:endCxn id="1910" idx="0"/>
          </p:cNvCxnSpPr>
          <p:nvPr/>
        </p:nvCxnSpPr>
        <p:spPr>
          <a:xfrm rot="-5400000" flipH="1">
            <a:off x="4854299" y="569725"/>
            <a:ext cx="832800" cy="4077000"/>
          </a:xfrm>
          <a:prstGeom prst="bentConnector3">
            <a:avLst>
              <a:gd name="adj1" fmla="val 49994"/>
            </a:avLst>
          </a:prstGeom>
          <a:noFill/>
          <a:ln w="19050" cap="flat" cmpd="sng">
            <a:solidFill>
              <a:srgbClr val="F3F3F3"/>
            </a:solidFill>
            <a:prstDash val="solid"/>
            <a:round/>
            <a:headEnd type="oval" w="med" len="med"/>
            <a:tailEnd type="oval" w="med" len="med"/>
          </a:ln>
        </p:spPr>
      </p:cxnSp>
      <p:cxnSp>
        <p:nvCxnSpPr>
          <p:cNvPr id="1916" name="Google Shape;1916;p41"/>
          <p:cNvCxnSpPr>
            <a:stCxn id="1910" idx="6"/>
            <a:endCxn id="1911" idx="2"/>
          </p:cNvCxnSpPr>
          <p:nvPr/>
        </p:nvCxnSpPr>
        <p:spPr>
          <a:xfrm rot="10800000">
            <a:off x="4883788" y="3310875"/>
            <a:ext cx="2139000" cy="0"/>
          </a:xfrm>
          <a:prstGeom prst="straightConnector1">
            <a:avLst/>
          </a:prstGeom>
          <a:noFill/>
          <a:ln w="19050" cap="flat" cmpd="sng">
            <a:solidFill>
              <a:srgbClr val="F3F3F3"/>
            </a:solidFill>
            <a:prstDash val="solid"/>
            <a:round/>
            <a:headEnd type="oval" w="med" len="med"/>
            <a:tailEnd type="oval" w="med" len="med"/>
          </a:ln>
        </p:spPr>
      </p:cxnSp>
      <p:cxnSp>
        <p:nvCxnSpPr>
          <p:cNvPr id="1917" name="Google Shape;1917;p41"/>
          <p:cNvCxnSpPr>
            <a:stCxn id="1911" idx="6"/>
            <a:endCxn id="1912" idx="2"/>
          </p:cNvCxnSpPr>
          <p:nvPr/>
        </p:nvCxnSpPr>
        <p:spPr>
          <a:xfrm rot="10800000">
            <a:off x="2175500" y="3310863"/>
            <a:ext cx="2142300" cy="0"/>
          </a:xfrm>
          <a:prstGeom prst="straightConnector1">
            <a:avLst/>
          </a:prstGeom>
          <a:noFill/>
          <a:ln w="19050" cap="flat" cmpd="sng">
            <a:solidFill>
              <a:srgbClr val="F3F3F3"/>
            </a:solidFill>
            <a:prstDash val="solid"/>
            <a:round/>
            <a:headEnd type="oval" w="med" len="med"/>
            <a:tailEnd type="oval" w="med" len="med"/>
          </a:ln>
        </p:spPr>
      </p:cxnSp>
      <p:cxnSp>
        <p:nvCxnSpPr>
          <p:cNvPr id="1918" name="Google Shape;1918;p41"/>
          <p:cNvCxnSpPr>
            <a:stCxn id="1912" idx="6"/>
          </p:cNvCxnSpPr>
          <p:nvPr/>
        </p:nvCxnSpPr>
        <p:spPr>
          <a:xfrm rot="10800000">
            <a:off x="-12" y="3310875"/>
            <a:ext cx="1609500" cy="0"/>
          </a:xfrm>
          <a:prstGeom prst="straightConnector1">
            <a:avLst/>
          </a:prstGeom>
          <a:noFill/>
          <a:ln w="19050" cap="flat" cmpd="sng">
            <a:solidFill>
              <a:srgbClr val="F3F3F3"/>
            </a:solidFill>
            <a:prstDash val="solid"/>
            <a:round/>
            <a:headEnd type="oval" w="med" len="med"/>
            <a:tailEnd type="none" w="med" len="med"/>
          </a:ln>
        </p:spPr>
      </p:cxnSp>
      <p:sp>
        <p:nvSpPr>
          <p:cNvPr id="1919" name="Google Shape;1919;p41"/>
          <p:cNvSpPr txBox="1"/>
          <p:nvPr/>
        </p:nvSpPr>
        <p:spPr>
          <a:xfrm flipH="1">
            <a:off x="6234860" y="1722450"/>
            <a:ext cx="1958100" cy="428400"/>
          </a:xfrm>
          <a:prstGeom prst="rect">
            <a:avLst/>
          </a:prstGeom>
          <a:noFill/>
          <a:ln>
            <a:noFill/>
          </a:ln>
        </p:spPr>
        <p:txBody>
          <a:bodyPr spcFirstLastPara="1" wrap="square" lIns="91425" tIns="198000" rIns="91425" bIns="0" anchor="ctr" anchorCtr="0">
            <a:noAutofit/>
          </a:bodyPr>
          <a:lstStyle/>
          <a:p>
            <a:pPr marL="0" lvl="0" indent="0" algn="l" rtl="0">
              <a:lnSpc>
                <a:spcPct val="100000"/>
              </a:lnSpc>
              <a:spcBef>
                <a:spcPts val="0"/>
              </a:spcBef>
              <a:spcAft>
                <a:spcPts val="1600"/>
              </a:spcAft>
              <a:buNone/>
            </a:pPr>
            <a:r>
              <a:rPr lang="en" sz="1200">
                <a:solidFill>
                  <a:schemeClr val="dk2"/>
                </a:solidFill>
                <a:latin typeface="Dosis ExtraLight"/>
                <a:ea typeface="Dosis ExtraLight"/>
                <a:cs typeface="Dosis ExtraLight"/>
                <a:sym typeface="Dosis ExtraLight"/>
              </a:rPr>
              <a:t>Despite being red, Mars is actually a cold place</a:t>
            </a:r>
            <a:endParaRPr sz="1200"/>
          </a:p>
        </p:txBody>
      </p:sp>
      <p:sp>
        <p:nvSpPr>
          <p:cNvPr id="1920" name="Google Shape;1920;p41"/>
          <p:cNvSpPr txBox="1"/>
          <p:nvPr/>
        </p:nvSpPr>
        <p:spPr>
          <a:xfrm flipH="1">
            <a:off x="1021796" y="1722450"/>
            <a:ext cx="1958100" cy="428400"/>
          </a:xfrm>
          <a:prstGeom prst="rect">
            <a:avLst/>
          </a:prstGeom>
          <a:noFill/>
          <a:ln>
            <a:noFill/>
          </a:ln>
        </p:spPr>
        <p:txBody>
          <a:bodyPr spcFirstLastPara="1" wrap="square" lIns="91425" tIns="198000" rIns="91425" bIns="0" anchor="ctr" anchorCtr="0">
            <a:noAutofit/>
          </a:bodyPr>
          <a:lstStyle/>
          <a:p>
            <a:pPr marL="0" lvl="0" indent="0" algn="r" rtl="0">
              <a:lnSpc>
                <a:spcPct val="100000"/>
              </a:lnSpc>
              <a:spcBef>
                <a:spcPts val="0"/>
              </a:spcBef>
              <a:spcAft>
                <a:spcPts val="1600"/>
              </a:spcAft>
              <a:buNone/>
            </a:pPr>
            <a:r>
              <a:rPr lang="en" sz="1200">
                <a:solidFill>
                  <a:schemeClr val="dk2"/>
                </a:solidFill>
                <a:latin typeface="Dosis ExtraLight"/>
                <a:ea typeface="Dosis ExtraLight"/>
                <a:cs typeface="Dosis ExtraLight"/>
                <a:sym typeface="Dosis ExtraLight"/>
              </a:rPr>
              <a:t>Saturn is a gas giant, composed mostly of hydrogen and helium</a:t>
            </a:r>
            <a:endParaRPr sz="1200"/>
          </a:p>
        </p:txBody>
      </p:sp>
      <p:sp>
        <p:nvSpPr>
          <p:cNvPr id="1921" name="Google Shape;1921;p41"/>
          <p:cNvSpPr txBox="1"/>
          <p:nvPr/>
        </p:nvSpPr>
        <p:spPr>
          <a:xfrm flipH="1">
            <a:off x="6330100" y="3658859"/>
            <a:ext cx="1958100" cy="428400"/>
          </a:xfrm>
          <a:prstGeom prst="rect">
            <a:avLst/>
          </a:prstGeom>
          <a:noFill/>
          <a:ln>
            <a:noFill/>
          </a:ln>
        </p:spPr>
        <p:txBody>
          <a:bodyPr spcFirstLastPara="1" wrap="square" lIns="91425" tIns="198000" rIns="91425" bIns="0" anchor="ctr" anchorCtr="0">
            <a:noAutofit/>
          </a:bodyPr>
          <a:lstStyle/>
          <a:p>
            <a:pPr marL="0" lvl="0" indent="0" algn="ctr" rtl="0">
              <a:lnSpc>
                <a:spcPct val="100000"/>
              </a:lnSpc>
              <a:spcBef>
                <a:spcPts val="0"/>
              </a:spcBef>
              <a:spcAft>
                <a:spcPts val="1600"/>
              </a:spcAft>
              <a:buNone/>
            </a:pPr>
            <a:r>
              <a:rPr lang="en" sz="1200">
                <a:solidFill>
                  <a:schemeClr val="dk2"/>
                </a:solidFill>
                <a:latin typeface="Dosis ExtraLight"/>
                <a:ea typeface="Dosis ExtraLight"/>
                <a:cs typeface="Dosis ExtraLight"/>
                <a:sym typeface="Dosis ExtraLight"/>
              </a:rPr>
              <a:t>Neptune is the farthest planet from the Sun</a:t>
            </a:r>
            <a:endParaRPr sz="1200"/>
          </a:p>
        </p:txBody>
      </p:sp>
      <p:sp>
        <p:nvSpPr>
          <p:cNvPr id="1922" name="Google Shape;1922;p41"/>
          <p:cNvSpPr txBox="1"/>
          <p:nvPr/>
        </p:nvSpPr>
        <p:spPr>
          <a:xfrm flipH="1">
            <a:off x="3621813" y="3658859"/>
            <a:ext cx="1958100" cy="428400"/>
          </a:xfrm>
          <a:prstGeom prst="rect">
            <a:avLst/>
          </a:prstGeom>
          <a:noFill/>
          <a:ln>
            <a:noFill/>
          </a:ln>
        </p:spPr>
        <p:txBody>
          <a:bodyPr spcFirstLastPara="1" wrap="square" lIns="91425" tIns="198000" rIns="91425" bIns="0" anchor="ctr" anchorCtr="0">
            <a:noAutofit/>
          </a:bodyPr>
          <a:lstStyle/>
          <a:p>
            <a:pPr marL="0" lvl="0" indent="0" algn="ctr" rtl="0">
              <a:lnSpc>
                <a:spcPct val="100000"/>
              </a:lnSpc>
              <a:spcBef>
                <a:spcPts val="0"/>
              </a:spcBef>
              <a:spcAft>
                <a:spcPts val="1600"/>
              </a:spcAft>
              <a:buNone/>
            </a:pPr>
            <a:r>
              <a:rPr lang="en" sz="1200">
                <a:solidFill>
                  <a:schemeClr val="dk2"/>
                </a:solidFill>
                <a:latin typeface="Dosis ExtraLight"/>
                <a:ea typeface="Dosis ExtraLight"/>
                <a:cs typeface="Dosis ExtraLight"/>
                <a:sym typeface="Dosis ExtraLight"/>
              </a:rPr>
              <a:t>Venus has a beautiful name, but it’s terribly hot</a:t>
            </a:r>
            <a:endParaRPr sz="1200"/>
          </a:p>
        </p:txBody>
      </p:sp>
      <p:sp>
        <p:nvSpPr>
          <p:cNvPr id="1923" name="Google Shape;1923;p41"/>
          <p:cNvSpPr txBox="1"/>
          <p:nvPr/>
        </p:nvSpPr>
        <p:spPr>
          <a:xfrm flipH="1">
            <a:off x="821488" y="3658859"/>
            <a:ext cx="2142300" cy="428400"/>
          </a:xfrm>
          <a:prstGeom prst="rect">
            <a:avLst/>
          </a:prstGeom>
          <a:noFill/>
          <a:ln>
            <a:noFill/>
          </a:ln>
        </p:spPr>
        <p:txBody>
          <a:bodyPr spcFirstLastPara="1" wrap="square" lIns="91425" tIns="198000" rIns="91425" bIns="0" anchor="ctr" anchorCtr="0">
            <a:noAutofit/>
          </a:bodyPr>
          <a:lstStyle/>
          <a:p>
            <a:pPr marL="0" lvl="0" indent="0" algn="ctr" rtl="0">
              <a:lnSpc>
                <a:spcPct val="100000"/>
              </a:lnSpc>
              <a:spcBef>
                <a:spcPts val="0"/>
              </a:spcBef>
              <a:spcAft>
                <a:spcPts val="1600"/>
              </a:spcAft>
              <a:buNone/>
            </a:pPr>
            <a:r>
              <a:rPr lang="en" sz="1200">
                <a:solidFill>
                  <a:schemeClr val="dk2"/>
                </a:solidFill>
                <a:latin typeface="Dosis ExtraLight"/>
                <a:ea typeface="Dosis ExtraLight"/>
                <a:cs typeface="Dosis ExtraLight"/>
                <a:sym typeface="Dosis ExtraLight"/>
              </a:rPr>
              <a:t>Jupiter is a gas giant and the biggest planet in our Solar System</a:t>
            </a:r>
            <a:endParaRPr sz="1200"/>
          </a:p>
        </p:txBody>
      </p:sp>
      <p:grpSp>
        <p:nvGrpSpPr>
          <p:cNvPr id="1924" name="Google Shape;1924;p41"/>
          <p:cNvGrpSpPr/>
          <p:nvPr/>
        </p:nvGrpSpPr>
        <p:grpSpPr>
          <a:xfrm>
            <a:off x="1742238" y="3127888"/>
            <a:ext cx="300500" cy="365975"/>
            <a:chOff x="4129588" y="3828425"/>
            <a:chExt cx="300500" cy="365975"/>
          </a:xfrm>
        </p:grpSpPr>
        <p:sp>
          <p:nvSpPr>
            <p:cNvPr id="1925" name="Google Shape;1925;p41"/>
            <p:cNvSpPr/>
            <p:nvPr/>
          </p:nvSpPr>
          <p:spPr>
            <a:xfrm>
              <a:off x="4186563" y="4113425"/>
              <a:ext cx="181750" cy="80925"/>
            </a:xfrm>
            <a:custGeom>
              <a:avLst/>
              <a:gdLst/>
              <a:ahLst/>
              <a:cxnLst/>
              <a:rect l="l" t="t" r="r" b="b"/>
              <a:pathLst>
                <a:path w="7270" h="3237" extrusionOk="0">
                  <a:moveTo>
                    <a:pt x="1737" y="0"/>
                  </a:moveTo>
                  <a:cubicBezTo>
                    <a:pt x="883" y="496"/>
                    <a:pt x="258" y="1306"/>
                    <a:pt x="1" y="2261"/>
                  </a:cubicBezTo>
                  <a:cubicBezTo>
                    <a:pt x="1124" y="2911"/>
                    <a:pt x="2380" y="3237"/>
                    <a:pt x="3635" y="3237"/>
                  </a:cubicBezTo>
                  <a:cubicBezTo>
                    <a:pt x="4891" y="3237"/>
                    <a:pt x="6146" y="2911"/>
                    <a:pt x="7269" y="2261"/>
                  </a:cubicBezTo>
                  <a:cubicBezTo>
                    <a:pt x="7012" y="1306"/>
                    <a:pt x="6388" y="496"/>
                    <a:pt x="5534"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1"/>
            <p:cNvSpPr/>
            <p:nvPr/>
          </p:nvSpPr>
          <p:spPr>
            <a:xfrm>
              <a:off x="4302713" y="4113425"/>
              <a:ext cx="65600" cy="73450"/>
            </a:xfrm>
            <a:custGeom>
              <a:avLst/>
              <a:gdLst/>
              <a:ahLst/>
              <a:cxnLst/>
              <a:rect l="l" t="t" r="r" b="b"/>
              <a:pathLst>
                <a:path w="2624" h="2938" extrusionOk="0">
                  <a:moveTo>
                    <a:pt x="1" y="0"/>
                  </a:moveTo>
                  <a:cubicBezTo>
                    <a:pt x="1" y="309"/>
                    <a:pt x="168" y="601"/>
                    <a:pt x="439" y="762"/>
                  </a:cubicBezTo>
                  <a:cubicBezTo>
                    <a:pt x="544" y="824"/>
                    <a:pt x="649" y="892"/>
                    <a:pt x="749" y="967"/>
                  </a:cubicBezTo>
                  <a:cubicBezTo>
                    <a:pt x="945" y="1121"/>
                    <a:pt x="1060" y="1354"/>
                    <a:pt x="1060" y="1603"/>
                  </a:cubicBezTo>
                  <a:lnTo>
                    <a:pt x="1060" y="2937"/>
                  </a:lnTo>
                  <a:cubicBezTo>
                    <a:pt x="1608" y="2776"/>
                    <a:pt x="2132" y="2547"/>
                    <a:pt x="2623" y="2261"/>
                  </a:cubicBezTo>
                  <a:cubicBezTo>
                    <a:pt x="2366" y="1306"/>
                    <a:pt x="1742" y="496"/>
                    <a:pt x="88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1"/>
            <p:cNvSpPr/>
            <p:nvPr/>
          </p:nvSpPr>
          <p:spPr>
            <a:xfrm>
              <a:off x="4277413" y="4135825"/>
              <a:ext cx="22200" cy="58575"/>
            </a:xfrm>
            <a:custGeom>
              <a:avLst/>
              <a:gdLst/>
              <a:ahLst/>
              <a:cxnLst/>
              <a:rect l="l" t="t" r="r" b="b"/>
              <a:pathLst>
                <a:path w="888" h="2343" extrusionOk="0">
                  <a:moveTo>
                    <a:pt x="1" y="0"/>
                  </a:moveTo>
                  <a:lnTo>
                    <a:pt x="1" y="2342"/>
                  </a:lnTo>
                  <a:cubicBezTo>
                    <a:pt x="297" y="2342"/>
                    <a:pt x="593" y="2323"/>
                    <a:pt x="888" y="2290"/>
                  </a:cubicBezTo>
                  <a:lnTo>
                    <a:pt x="888" y="0"/>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1"/>
            <p:cNvSpPr/>
            <p:nvPr/>
          </p:nvSpPr>
          <p:spPr>
            <a:xfrm>
              <a:off x="4255238" y="4135825"/>
              <a:ext cx="22200" cy="58575"/>
            </a:xfrm>
            <a:custGeom>
              <a:avLst/>
              <a:gdLst/>
              <a:ahLst/>
              <a:cxnLst/>
              <a:rect l="l" t="t" r="r" b="b"/>
              <a:pathLst>
                <a:path w="888" h="2343" extrusionOk="0">
                  <a:moveTo>
                    <a:pt x="1" y="0"/>
                  </a:moveTo>
                  <a:lnTo>
                    <a:pt x="1" y="2290"/>
                  </a:lnTo>
                  <a:cubicBezTo>
                    <a:pt x="293" y="2323"/>
                    <a:pt x="593" y="2342"/>
                    <a:pt x="888" y="2342"/>
                  </a:cubicBezTo>
                  <a:lnTo>
                    <a:pt x="888" y="0"/>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1"/>
            <p:cNvSpPr/>
            <p:nvPr/>
          </p:nvSpPr>
          <p:spPr>
            <a:xfrm>
              <a:off x="4201363" y="3947900"/>
              <a:ext cx="152175" cy="166625"/>
            </a:xfrm>
            <a:custGeom>
              <a:avLst/>
              <a:gdLst/>
              <a:ahLst/>
              <a:cxnLst/>
              <a:rect l="l" t="t" r="r" b="b"/>
              <a:pathLst>
                <a:path w="6087" h="6665" extrusionOk="0">
                  <a:moveTo>
                    <a:pt x="25" y="1"/>
                  </a:moveTo>
                  <a:lnTo>
                    <a:pt x="0" y="5915"/>
                  </a:lnTo>
                  <a:cubicBezTo>
                    <a:pt x="953" y="6414"/>
                    <a:pt x="1999" y="6664"/>
                    <a:pt x="3045" y="6664"/>
                  </a:cubicBezTo>
                  <a:cubicBezTo>
                    <a:pt x="4079" y="6664"/>
                    <a:pt x="5114" y="6420"/>
                    <a:pt x="6058" y="5929"/>
                  </a:cubicBezTo>
                  <a:lnTo>
                    <a:pt x="6086" y="1"/>
                  </a:ln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1"/>
            <p:cNvSpPr/>
            <p:nvPr/>
          </p:nvSpPr>
          <p:spPr>
            <a:xfrm>
              <a:off x="4165588" y="3967100"/>
              <a:ext cx="223600" cy="176850"/>
            </a:xfrm>
            <a:custGeom>
              <a:avLst/>
              <a:gdLst/>
              <a:ahLst/>
              <a:cxnLst/>
              <a:rect l="l" t="t" r="r" b="b"/>
              <a:pathLst>
                <a:path w="8944" h="7074" extrusionOk="0">
                  <a:moveTo>
                    <a:pt x="1074" y="1"/>
                  </a:moveTo>
                  <a:lnTo>
                    <a:pt x="492" y="592"/>
                  </a:lnTo>
                  <a:lnTo>
                    <a:pt x="1" y="3091"/>
                  </a:lnTo>
                  <a:lnTo>
                    <a:pt x="1" y="4269"/>
                  </a:lnTo>
                  <a:cubicBezTo>
                    <a:pt x="38" y="5061"/>
                    <a:pt x="478" y="5776"/>
                    <a:pt x="1160" y="6172"/>
                  </a:cubicBezTo>
                  <a:cubicBezTo>
                    <a:pt x="2183" y="6773"/>
                    <a:pt x="3329" y="7074"/>
                    <a:pt x="4474" y="7074"/>
                  </a:cubicBezTo>
                  <a:cubicBezTo>
                    <a:pt x="5619" y="7074"/>
                    <a:pt x="6764" y="6773"/>
                    <a:pt x="7784" y="6172"/>
                  </a:cubicBezTo>
                  <a:cubicBezTo>
                    <a:pt x="8471" y="5776"/>
                    <a:pt x="8905" y="5061"/>
                    <a:pt x="8944" y="4269"/>
                  </a:cubicBezTo>
                  <a:lnTo>
                    <a:pt x="8944" y="3091"/>
                  </a:lnTo>
                  <a:lnTo>
                    <a:pt x="8457" y="588"/>
                  </a:lnTo>
                  <a:lnTo>
                    <a:pt x="7875" y="1"/>
                  </a:lnTo>
                  <a:lnTo>
                    <a:pt x="7284" y="1"/>
                  </a:lnTo>
                  <a:lnTo>
                    <a:pt x="7284" y="2657"/>
                  </a:lnTo>
                  <a:cubicBezTo>
                    <a:pt x="7284" y="3144"/>
                    <a:pt x="6888" y="3540"/>
                    <a:pt x="6397" y="3540"/>
                  </a:cubicBezTo>
                  <a:lnTo>
                    <a:pt x="5805" y="3540"/>
                  </a:lnTo>
                  <a:lnTo>
                    <a:pt x="4474" y="2972"/>
                  </a:lnTo>
                  <a:lnTo>
                    <a:pt x="3144" y="3540"/>
                  </a:lnTo>
                  <a:lnTo>
                    <a:pt x="2552" y="3540"/>
                  </a:lnTo>
                  <a:cubicBezTo>
                    <a:pt x="2061" y="3540"/>
                    <a:pt x="1665" y="3144"/>
                    <a:pt x="1665" y="2653"/>
                  </a:cubicBezTo>
                  <a:lnTo>
                    <a:pt x="1665"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1"/>
            <p:cNvSpPr/>
            <p:nvPr/>
          </p:nvSpPr>
          <p:spPr>
            <a:xfrm>
              <a:off x="4175613" y="4022300"/>
              <a:ext cx="213700" cy="121650"/>
            </a:xfrm>
            <a:custGeom>
              <a:avLst/>
              <a:gdLst/>
              <a:ahLst/>
              <a:cxnLst/>
              <a:rect l="l" t="t" r="r" b="b"/>
              <a:pathLst>
                <a:path w="8548" h="4866" extrusionOk="0">
                  <a:moveTo>
                    <a:pt x="7770" y="1"/>
                  </a:moveTo>
                  <a:lnTo>
                    <a:pt x="7770" y="1708"/>
                  </a:lnTo>
                  <a:cubicBezTo>
                    <a:pt x="7775" y="2129"/>
                    <a:pt x="7621" y="2538"/>
                    <a:pt x="7345" y="2858"/>
                  </a:cubicBezTo>
                  <a:cubicBezTo>
                    <a:pt x="7174" y="3049"/>
                    <a:pt x="6978" y="3210"/>
                    <a:pt x="6758" y="3340"/>
                  </a:cubicBezTo>
                  <a:cubicBezTo>
                    <a:pt x="5735" y="3940"/>
                    <a:pt x="4590" y="4241"/>
                    <a:pt x="3445" y="4241"/>
                  </a:cubicBezTo>
                  <a:cubicBezTo>
                    <a:pt x="2299" y="4241"/>
                    <a:pt x="1155" y="3940"/>
                    <a:pt x="134" y="3340"/>
                  </a:cubicBezTo>
                  <a:cubicBezTo>
                    <a:pt x="86" y="3315"/>
                    <a:pt x="44" y="3287"/>
                    <a:pt x="0" y="3258"/>
                  </a:cubicBezTo>
                  <a:lnTo>
                    <a:pt x="0" y="3258"/>
                  </a:lnTo>
                  <a:cubicBezTo>
                    <a:pt x="201" y="3544"/>
                    <a:pt x="458" y="3788"/>
                    <a:pt x="759" y="3964"/>
                  </a:cubicBezTo>
                  <a:cubicBezTo>
                    <a:pt x="1782" y="4565"/>
                    <a:pt x="2928" y="4866"/>
                    <a:pt x="4073" y="4866"/>
                  </a:cubicBezTo>
                  <a:cubicBezTo>
                    <a:pt x="5218" y="4866"/>
                    <a:pt x="6363" y="4565"/>
                    <a:pt x="7383" y="3964"/>
                  </a:cubicBezTo>
                  <a:cubicBezTo>
                    <a:pt x="8070" y="3568"/>
                    <a:pt x="8508" y="2853"/>
                    <a:pt x="8547" y="2061"/>
                  </a:cubicBezTo>
                  <a:lnTo>
                    <a:pt x="8547" y="883"/>
                  </a:lnTo>
                  <a:lnTo>
                    <a:pt x="8371"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1"/>
            <p:cNvSpPr/>
            <p:nvPr/>
          </p:nvSpPr>
          <p:spPr>
            <a:xfrm>
              <a:off x="4240488" y="4028625"/>
              <a:ext cx="73925" cy="36875"/>
            </a:xfrm>
            <a:custGeom>
              <a:avLst/>
              <a:gdLst/>
              <a:ahLst/>
              <a:cxnLst/>
              <a:rect l="l" t="t" r="r" b="b"/>
              <a:pathLst>
                <a:path w="2957" h="1475" extrusionOk="0">
                  <a:moveTo>
                    <a:pt x="1759" y="1"/>
                  </a:moveTo>
                  <a:cubicBezTo>
                    <a:pt x="1631" y="1"/>
                    <a:pt x="1521" y="77"/>
                    <a:pt x="1478" y="196"/>
                  </a:cubicBezTo>
                  <a:cubicBezTo>
                    <a:pt x="1431" y="82"/>
                    <a:pt x="1321" y="10"/>
                    <a:pt x="1197" y="10"/>
                  </a:cubicBezTo>
                  <a:cubicBezTo>
                    <a:pt x="539" y="10"/>
                    <a:pt x="0" y="535"/>
                    <a:pt x="0" y="1178"/>
                  </a:cubicBezTo>
                  <a:cubicBezTo>
                    <a:pt x="0" y="1346"/>
                    <a:pt x="133" y="1475"/>
                    <a:pt x="300" y="1475"/>
                  </a:cubicBezTo>
                  <a:cubicBezTo>
                    <a:pt x="887" y="1475"/>
                    <a:pt x="1378" y="1055"/>
                    <a:pt x="1478" y="511"/>
                  </a:cubicBezTo>
                  <a:cubicBezTo>
                    <a:pt x="1583" y="1055"/>
                    <a:pt x="2074" y="1465"/>
                    <a:pt x="2657" y="1465"/>
                  </a:cubicBezTo>
                  <a:cubicBezTo>
                    <a:pt x="2823" y="1465"/>
                    <a:pt x="2957" y="1336"/>
                    <a:pt x="2957" y="1169"/>
                  </a:cubicBezTo>
                  <a:cubicBezTo>
                    <a:pt x="2957" y="525"/>
                    <a:pt x="2418" y="1"/>
                    <a:pt x="1759"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1"/>
            <p:cNvSpPr/>
            <p:nvPr/>
          </p:nvSpPr>
          <p:spPr>
            <a:xfrm>
              <a:off x="4223763" y="4000375"/>
              <a:ext cx="33300" cy="22075"/>
            </a:xfrm>
            <a:custGeom>
              <a:avLst/>
              <a:gdLst/>
              <a:ahLst/>
              <a:cxnLst/>
              <a:rect l="l" t="t" r="r" b="b"/>
              <a:pathLst>
                <a:path w="1332" h="883" extrusionOk="0">
                  <a:moveTo>
                    <a:pt x="669" y="1"/>
                  </a:moveTo>
                  <a:cubicBezTo>
                    <a:pt x="302" y="1"/>
                    <a:pt x="1" y="296"/>
                    <a:pt x="1" y="664"/>
                  </a:cubicBezTo>
                  <a:cubicBezTo>
                    <a:pt x="6" y="780"/>
                    <a:pt x="106" y="873"/>
                    <a:pt x="221" y="873"/>
                  </a:cubicBezTo>
                  <a:cubicBezTo>
                    <a:pt x="224" y="873"/>
                    <a:pt x="227" y="873"/>
                    <a:pt x="230" y="873"/>
                  </a:cubicBezTo>
                  <a:cubicBezTo>
                    <a:pt x="350" y="868"/>
                    <a:pt x="440" y="778"/>
                    <a:pt x="445" y="664"/>
                  </a:cubicBezTo>
                  <a:cubicBezTo>
                    <a:pt x="440" y="539"/>
                    <a:pt x="535" y="439"/>
                    <a:pt x="659" y="435"/>
                  </a:cubicBezTo>
                  <a:cubicBezTo>
                    <a:pt x="662" y="435"/>
                    <a:pt x="665" y="435"/>
                    <a:pt x="668" y="435"/>
                  </a:cubicBezTo>
                  <a:cubicBezTo>
                    <a:pt x="788" y="435"/>
                    <a:pt x="883" y="528"/>
                    <a:pt x="888" y="644"/>
                  </a:cubicBezTo>
                  <a:lnTo>
                    <a:pt x="888" y="664"/>
                  </a:lnTo>
                  <a:cubicBezTo>
                    <a:pt x="888" y="783"/>
                    <a:pt x="989" y="882"/>
                    <a:pt x="1112" y="882"/>
                  </a:cubicBezTo>
                  <a:cubicBezTo>
                    <a:pt x="1237" y="882"/>
                    <a:pt x="1332" y="783"/>
                    <a:pt x="1332" y="664"/>
                  </a:cubicBezTo>
                  <a:cubicBezTo>
                    <a:pt x="1332" y="296"/>
                    <a:pt x="1037" y="1"/>
                    <a:pt x="669"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1"/>
            <p:cNvSpPr/>
            <p:nvPr/>
          </p:nvSpPr>
          <p:spPr>
            <a:xfrm>
              <a:off x="4297838" y="4000375"/>
              <a:ext cx="33275" cy="21850"/>
            </a:xfrm>
            <a:custGeom>
              <a:avLst/>
              <a:gdLst/>
              <a:ahLst/>
              <a:cxnLst/>
              <a:rect l="l" t="t" r="r" b="b"/>
              <a:pathLst>
                <a:path w="1331" h="874" extrusionOk="0">
                  <a:moveTo>
                    <a:pt x="663" y="1"/>
                  </a:moveTo>
                  <a:cubicBezTo>
                    <a:pt x="295" y="1"/>
                    <a:pt x="0" y="296"/>
                    <a:pt x="0" y="664"/>
                  </a:cubicBezTo>
                  <a:cubicBezTo>
                    <a:pt x="0" y="780"/>
                    <a:pt x="101" y="873"/>
                    <a:pt x="220" y="873"/>
                  </a:cubicBezTo>
                  <a:cubicBezTo>
                    <a:pt x="223" y="873"/>
                    <a:pt x="226" y="873"/>
                    <a:pt x="229" y="873"/>
                  </a:cubicBezTo>
                  <a:cubicBezTo>
                    <a:pt x="343" y="868"/>
                    <a:pt x="438" y="778"/>
                    <a:pt x="443" y="664"/>
                  </a:cubicBezTo>
                  <a:cubicBezTo>
                    <a:pt x="438" y="539"/>
                    <a:pt x="535" y="439"/>
                    <a:pt x="654" y="435"/>
                  </a:cubicBezTo>
                  <a:cubicBezTo>
                    <a:pt x="656" y="435"/>
                    <a:pt x="659" y="435"/>
                    <a:pt x="662" y="435"/>
                  </a:cubicBezTo>
                  <a:cubicBezTo>
                    <a:pt x="782" y="435"/>
                    <a:pt x="883" y="528"/>
                    <a:pt x="887" y="644"/>
                  </a:cubicBezTo>
                  <a:lnTo>
                    <a:pt x="887" y="664"/>
                  </a:lnTo>
                  <a:cubicBezTo>
                    <a:pt x="892" y="780"/>
                    <a:pt x="988" y="873"/>
                    <a:pt x="1107" y="873"/>
                  </a:cubicBezTo>
                  <a:cubicBezTo>
                    <a:pt x="1110" y="873"/>
                    <a:pt x="1113" y="873"/>
                    <a:pt x="1116" y="873"/>
                  </a:cubicBezTo>
                  <a:cubicBezTo>
                    <a:pt x="1231" y="868"/>
                    <a:pt x="1326" y="778"/>
                    <a:pt x="1330" y="664"/>
                  </a:cubicBezTo>
                  <a:cubicBezTo>
                    <a:pt x="1326" y="296"/>
                    <a:pt x="1030" y="1"/>
                    <a:pt x="663"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1"/>
            <p:cNvSpPr/>
            <p:nvPr/>
          </p:nvSpPr>
          <p:spPr>
            <a:xfrm>
              <a:off x="4297838" y="3981175"/>
              <a:ext cx="33150" cy="11100"/>
            </a:xfrm>
            <a:custGeom>
              <a:avLst/>
              <a:gdLst/>
              <a:ahLst/>
              <a:cxnLst/>
              <a:rect l="l" t="t" r="r" b="b"/>
              <a:pathLst>
                <a:path w="1326" h="444" extrusionOk="0">
                  <a:moveTo>
                    <a:pt x="220" y="1"/>
                  </a:moveTo>
                  <a:cubicBezTo>
                    <a:pt x="95" y="5"/>
                    <a:pt x="0" y="105"/>
                    <a:pt x="5" y="230"/>
                  </a:cubicBezTo>
                  <a:cubicBezTo>
                    <a:pt x="9" y="344"/>
                    <a:pt x="105" y="439"/>
                    <a:pt x="220" y="444"/>
                  </a:cubicBezTo>
                  <a:lnTo>
                    <a:pt x="1107" y="444"/>
                  </a:lnTo>
                  <a:cubicBezTo>
                    <a:pt x="1231" y="439"/>
                    <a:pt x="1326" y="334"/>
                    <a:pt x="1321" y="215"/>
                  </a:cubicBezTo>
                  <a:cubicBezTo>
                    <a:pt x="1316" y="96"/>
                    <a:pt x="1226" y="5"/>
                    <a:pt x="1107"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1"/>
            <p:cNvSpPr/>
            <p:nvPr/>
          </p:nvSpPr>
          <p:spPr>
            <a:xfrm>
              <a:off x="4223913" y="3981175"/>
              <a:ext cx="33500" cy="11100"/>
            </a:xfrm>
            <a:custGeom>
              <a:avLst/>
              <a:gdLst/>
              <a:ahLst/>
              <a:cxnLst/>
              <a:rect l="l" t="t" r="r" b="b"/>
              <a:pathLst>
                <a:path w="1340" h="444" extrusionOk="0">
                  <a:moveTo>
                    <a:pt x="219" y="1"/>
                  </a:moveTo>
                  <a:cubicBezTo>
                    <a:pt x="95" y="5"/>
                    <a:pt x="0" y="105"/>
                    <a:pt x="5" y="230"/>
                  </a:cubicBezTo>
                  <a:cubicBezTo>
                    <a:pt x="10" y="344"/>
                    <a:pt x="100" y="439"/>
                    <a:pt x="219" y="444"/>
                  </a:cubicBezTo>
                  <a:lnTo>
                    <a:pt x="1106" y="444"/>
                  </a:lnTo>
                  <a:cubicBezTo>
                    <a:pt x="1109" y="444"/>
                    <a:pt x="1112" y="444"/>
                    <a:pt x="1115" y="444"/>
                  </a:cubicBezTo>
                  <a:cubicBezTo>
                    <a:pt x="1235" y="444"/>
                    <a:pt x="1331" y="350"/>
                    <a:pt x="1335" y="230"/>
                  </a:cubicBezTo>
                  <a:cubicBezTo>
                    <a:pt x="1340" y="105"/>
                    <a:pt x="1245" y="5"/>
                    <a:pt x="1121"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1"/>
            <p:cNvSpPr/>
            <p:nvPr/>
          </p:nvSpPr>
          <p:spPr>
            <a:xfrm>
              <a:off x="4255238" y="3828425"/>
              <a:ext cx="44375" cy="44150"/>
            </a:xfrm>
            <a:custGeom>
              <a:avLst/>
              <a:gdLst/>
              <a:ahLst/>
              <a:cxnLst/>
              <a:rect l="l" t="t" r="r" b="b"/>
              <a:pathLst>
                <a:path w="1775" h="1766" extrusionOk="0">
                  <a:moveTo>
                    <a:pt x="896" y="1"/>
                  </a:moveTo>
                  <a:cubicBezTo>
                    <a:pt x="894" y="1"/>
                    <a:pt x="891" y="1"/>
                    <a:pt x="888" y="1"/>
                  </a:cubicBezTo>
                  <a:cubicBezTo>
                    <a:pt x="397" y="1"/>
                    <a:pt x="1" y="397"/>
                    <a:pt x="1" y="883"/>
                  </a:cubicBezTo>
                  <a:cubicBezTo>
                    <a:pt x="1" y="1370"/>
                    <a:pt x="397" y="1766"/>
                    <a:pt x="888" y="1766"/>
                  </a:cubicBezTo>
                  <a:cubicBezTo>
                    <a:pt x="1380" y="1766"/>
                    <a:pt x="1775" y="1370"/>
                    <a:pt x="1775" y="883"/>
                  </a:cubicBezTo>
                  <a:cubicBezTo>
                    <a:pt x="1775" y="395"/>
                    <a:pt x="1385" y="1"/>
                    <a:pt x="896"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1"/>
            <p:cNvSpPr/>
            <p:nvPr/>
          </p:nvSpPr>
          <p:spPr>
            <a:xfrm>
              <a:off x="4255963" y="3829150"/>
              <a:ext cx="46075" cy="43450"/>
            </a:xfrm>
            <a:custGeom>
              <a:avLst/>
              <a:gdLst/>
              <a:ahLst/>
              <a:cxnLst/>
              <a:rect l="l" t="t" r="r" b="b"/>
              <a:pathLst>
                <a:path w="1843" h="1738" extrusionOk="0">
                  <a:moveTo>
                    <a:pt x="1088" y="0"/>
                  </a:moveTo>
                  <a:lnTo>
                    <a:pt x="1088" y="0"/>
                  </a:lnTo>
                  <a:cubicBezTo>
                    <a:pt x="1217" y="473"/>
                    <a:pt x="936" y="955"/>
                    <a:pt x="464" y="1083"/>
                  </a:cubicBezTo>
                  <a:cubicBezTo>
                    <a:pt x="387" y="1102"/>
                    <a:pt x="310" y="1112"/>
                    <a:pt x="232" y="1112"/>
                  </a:cubicBezTo>
                  <a:cubicBezTo>
                    <a:pt x="155" y="1112"/>
                    <a:pt x="77" y="1102"/>
                    <a:pt x="0" y="1083"/>
                  </a:cubicBezTo>
                  <a:lnTo>
                    <a:pt x="0" y="1083"/>
                  </a:lnTo>
                  <a:cubicBezTo>
                    <a:pt x="109" y="1480"/>
                    <a:pt x="469" y="1738"/>
                    <a:pt x="860" y="1738"/>
                  </a:cubicBezTo>
                  <a:cubicBezTo>
                    <a:pt x="935" y="1738"/>
                    <a:pt x="1012" y="1728"/>
                    <a:pt x="1088" y="1708"/>
                  </a:cubicBezTo>
                  <a:cubicBezTo>
                    <a:pt x="1561" y="1579"/>
                    <a:pt x="1842" y="1098"/>
                    <a:pt x="1713" y="625"/>
                  </a:cubicBezTo>
                  <a:cubicBezTo>
                    <a:pt x="1632" y="320"/>
                    <a:pt x="1393" y="82"/>
                    <a:pt x="1088"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1"/>
            <p:cNvSpPr/>
            <p:nvPr/>
          </p:nvSpPr>
          <p:spPr>
            <a:xfrm>
              <a:off x="4207913" y="3860525"/>
              <a:ext cx="139075" cy="65475"/>
            </a:xfrm>
            <a:custGeom>
              <a:avLst/>
              <a:gdLst/>
              <a:ahLst/>
              <a:cxnLst/>
              <a:rect l="l" t="t" r="r" b="b"/>
              <a:pathLst>
                <a:path w="5563" h="2619" extrusionOk="0">
                  <a:moveTo>
                    <a:pt x="2781" y="1"/>
                  </a:moveTo>
                  <a:cubicBezTo>
                    <a:pt x="2234" y="1"/>
                    <a:pt x="1687" y="250"/>
                    <a:pt x="1332" y="749"/>
                  </a:cubicBezTo>
                  <a:lnTo>
                    <a:pt x="1" y="2619"/>
                  </a:lnTo>
                  <a:lnTo>
                    <a:pt x="5562" y="2619"/>
                  </a:lnTo>
                  <a:lnTo>
                    <a:pt x="4231" y="749"/>
                  </a:lnTo>
                  <a:cubicBezTo>
                    <a:pt x="3876" y="250"/>
                    <a:pt x="3329" y="1"/>
                    <a:pt x="2781"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1"/>
            <p:cNvSpPr/>
            <p:nvPr/>
          </p:nvSpPr>
          <p:spPr>
            <a:xfrm>
              <a:off x="4207913" y="3864925"/>
              <a:ext cx="139075" cy="61075"/>
            </a:xfrm>
            <a:custGeom>
              <a:avLst/>
              <a:gdLst/>
              <a:ahLst/>
              <a:cxnLst/>
              <a:rect l="l" t="t" r="r" b="b"/>
              <a:pathLst>
                <a:path w="5563" h="2443" extrusionOk="0">
                  <a:moveTo>
                    <a:pt x="3549" y="0"/>
                  </a:moveTo>
                  <a:cubicBezTo>
                    <a:pt x="3349" y="239"/>
                    <a:pt x="3287" y="568"/>
                    <a:pt x="3392" y="863"/>
                  </a:cubicBezTo>
                  <a:cubicBezTo>
                    <a:pt x="3421" y="949"/>
                    <a:pt x="3468" y="1030"/>
                    <a:pt x="3520" y="1102"/>
                  </a:cubicBezTo>
                  <a:cubicBezTo>
                    <a:pt x="3273" y="1083"/>
                    <a:pt x="3025" y="1074"/>
                    <a:pt x="2781" y="1069"/>
                  </a:cubicBezTo>
                  <a:cubicBezTo>
                    <a:pt x="2118" y="1074"/>
                    <a:pt x="1460" y="1149"/>
                    <a:pt x="817" y="1292"/>
                  </a:cubicBezTo>
                  <a:lnTo>
                    <a:pt x="1" y="2443"/>
                  </a:lnTo>
                  <a:lnTo>
                    <a:pt x="5562" y="2443"/>
                  </a:lnTo>
                  <a:lnTo>
                    <a:pt x="4227" y="573"/>
                  </a:lnTo>
                  <a:cubicBezTo>
                    <a:pt x="4055" y="325"/>
                    <a:pt x="3821" y="130"/>
                    <a:pt x="3549"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1"/>
            <p:cNvSpPr/>
            <p:nvPr/>
          </p:nvSpPr>
          <p:spPr>
            <a:xfrm>
              <a:off x="4177863" y="3913825"/>
              <a:ext cx="199175" cy="67975"/>
            </a:xfrm>
            <a:custGeom>
              <a:avLst/>
              <a:gdLst/>
              <a:ahLst/>
              <a:cxnLst/>
              <a:rect l="l" t="t" r="r" b="b"/>
              <a:pathLst>
                <a:path w="7967" h="2719" extrusionOk="0">
                  <a:moveTo>
                    <a:pt x="3983" y="0"/>
                  </a:moveTo>
                  <a:cubicBezTo>
                    <a:pt x="2939" y="0"/>
                    <a:pt x="1980" y="219"/>
                    <a:pt x="1203" y="487"/>
                  </a:cubicBezTo>
                  <a:cubicBezTo>
                    <a:pt x="483" y="729"/>
                    <a:pt x="1" y="1403"/>
                    <a:pt x="1" y="2160"/>
                  </a:cubicBezTo>
                  <a:lnTo>
                    <a:pt x="1" y="2719"/>
                  </a:lnTo>
                  <a:cubicBezTo>
                    <a:pt x="1" y="2719"/>
                    <a:pt x="1779" y="1546"/>
                    <a:pt x="3983" y="1546"/>
                  </a:cubicBezTo>
                  <a:cubicBezTo>
                    <a:pt x="6186" y="1546"/>
                    <a:pt x="7966" y="2719"/>
                    <a:pt x="7966" y="2719"/>
                  </a:cubicBezTo>
                  <a:lnTo>
                    <a:pt x="7966" y="2160"/>
                  </a:lnTo>
                  <a:cubicBezTo>
                    <a:pt x="7966" y="1403"/>
                    <a:pt x="7480" y="729"/>
                    <a:pt x="6764" y="487"/>
                  </a:cubicBezTo>
                  <a:cubicBezTo>
                    <a:pt x="5986" y="219"/>
                    <a:pt x="5028" y="0"/>
                    <a:pt x="3983"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1"/>
            <p:cNvSpPr/>
            <p:nvPr/>
          </p:nvSpPr>
          <p:spPr>
            <a:xfrm>
              <a:off x="4177863" y="3925975"/>
              <a:ext cx="199175" cy="55825"/>
            </a:xfrm>
            <a:custGeom>
              <a:avLst/>
              <a:gdLst/>
              <a:ahLst/>
              <a:cxnLst/>
              <a:rect l="l" t="t" r="r" b="b"/>
              <a:pathLst>
                <a:path w="7967" h="2233" extrusionOk="0">
                  <a:moveTo>
                    <a:pt x="6764" y="1"/>
                  </a:moveTo>
                  <a:cubicBezTo>
                    <a:pt x="6669" y="278"/>
                    <a:pt x="6405" y="457"/>
                    <a:pt x="6121" y="457"/>
                  </a:cubicBezTo>
                  <a:cubicBezTo>
                    <a:pt x="6064" y="457"/>
                    <a:pt x="6006" y="450"/>
                    <a:pt x="5948" y="435"/>
                  </a:cubicBezTo>
                  <a:cubicBezTo>
                    <a:pt x="5310" y="268"/>
                    <a:pt x="4647" y="182"/>
                    <a:pt x="3983" y="177"/>
                  </a:cubicBezTo>
                  <a:cubicBezTo>
                    <a:pt x="2290" y="177"/>
                    <a:pt x="831" y="787"/>
                    <a:pt x="73" y="1179"/>
                  </a:cubicBezTo>
                  <a:cubicBezTo>
                    <a:pt x="25" y="1335"/>
                    <a:pt x="1" y="1503"/>
                    <a:pt x="1" y="1674"/>
                  </a:cubicBezTo>
                  <a:lnTo>
                    <a:pt x="1" y="2233"/>
                  </a:lnTo>
                  <a:cubicBezTo>
                    <a:pt x="1" y="2233"/>
                    <a:pt x="1779" y="1060"/>
                    <a:pt x="3983" y="1060"/>
                  </a:cubicBezTo>
                  <a:cubicBezTo>
                    <a:pt x="6186" y="1060"/>
                    <a:pt x="7966" y="2233"/>
                    <a:pt x="7966" y="2233"/>
                  </a:cubicBezTo>
                  <a:lnTo>
                    <a:pt x="7966" y="1674"/>
                  </a:lnTo>
                  <a:cubicBezTo>
                    <a:pt x="7966" y="917"/>
                    <a:pt x="7480" y="243"/>
                    <a:pt x="6764"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1"/>
            <p:cNvSpPr/>
            <p:nvPr/>
          </p:nvSpPr>
          <p:spPr>
            <a:xfrm>
              <a:off x="4369863" y="3978275"/>
              <a:ext cx="60225" cy="66275"/>
            </a:xfrm>
            <a:custGeom>
              <a:avLst/>
              <a:gdLst/>
              <a:ahLst/>
              <a:cxnLst/>
              <a:rect l="l" t="t" r="r" b="b"/>
              <a:pathLst>
                <a:path w="2409" h="2651" extrusionOk="0">
                  <a:moveTo>
                    <a:pt x="870" y="0"/>
                  </a:moveTo>
                  <a:cubicBezTo>
                    <a:pt x="643" y="0"/>
                    <a:pt x="422" y="61"/>
                    <a:pt x="223" y="174"/>
                  </a:cubicBezTo>
                  <a:cubicBezTo>
                    <a:pt x="86" y="255"/>
                    <a:pt x="0" y="403"/>
                    <a:pt x="0" y="560"/>
                  </a:cubicBezTo>
                  <a:lnTo>
                    <a:pt x="0" y="2091"/>
                  </a:lnTo>
                  <a:cubicBezTo>
                    <a:pt x="0" y="2244"/>
                    <a:pt x="86" y="2391"/>
                    <a:pt x="219" y="2468"/>
                  </a:cubicBezTo>
                  <a:cubicBezTo>
                    <a:pt x="430" y="2592"/>
                    <a:pt x="661" y="2650"/>
                    <a:pt x="889" y="2650"/>
                  </a:cubicBezTo>
                  <a:cubicBezTo>
                    <a:pt x="1347" y="2650"/>
                    <a:pt x="1793" y="2414"/>
                    <a:pt x="2041" y="1991"/>
                  </a:cubicBezTo>
                  <a:cubicBezTo>
                    <a:pt x="2408" y="1361"/>
                    <a:pt x="2193" y="546"/>
                    <a:pt x="1559" y="179"/>
                  </a:cubicBezTo>
                  <a:cubicBezTo>
                    <a:pt x="1374" y="69"/>
                    <a:pt x="1158" y="7"/>
                    <a:pt x="944" y="2"/>
                  </a:cubicBezTo>
                  <a:cubicBezTo>
                    <a:pt x="920" y="1"/>
                    <a:pt x="895" y="0"/>
                    <a:pt x="870" y="0"/>
                  </a:cubicBez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1"/>
            <p:cNvSpPr/>
            <p:nvPr/>
          </p:nvSpPr>
          <p:spPr>
            <a:xfrm>
              <a:off x="4129588" y="3978200"/>
              <a:ext cx="55450" cy="66300"/>
            </a:xfrm>
            <a:custGeom>
              <a:avLst/>
              <a:gdLst/>
              <a:ahLst/>
              <a:cxnLst/>
              <a:rect l="l" t="t" r="r" b="b"/>
              <a:pathLst>
                <a:path w="2218" h="2652" extrusionOk="0">
                  <a:moveTo>
                    <a:pt x="1331" y="1"/>
                  </a:moveTo>
                  <a:cubicBezTo>
                    <a:pt x="591" y="1"/>
                    <a:pt x="1" y="596"/>
                    <a:pt x="1" y="1326"/>
                  </a:cubicBezTo>
                  <a:cubicBezTo>
                    <a:pt x="1" y="2061"/>
                    <a:pt x="591" y="2652"/>
                    <a:pt x="1331" y="2652"/>
                  </a:cubicBezTo>
                  <a:cubicBezTo>
                    <a:pt x="1564" y="2652"/>
                    <a:pt x="1793" y="2590"/>
                    <a:pt x="1994" y="2475"/>
                  </a:cubicBezTo>
                  <a:cubicBezTo>
                    <a:pt x="2132" y="2394"/>
                    <a:pt x="2218" y="2251"/>
                    <a:pt x="2218" y="2094"/>
                  </a:cubicBezTo>
                  <a:lnTo>
                    <a:pt x="2218" y="563"/>
                  </a:lnTo>
                  <a:cubicBezTo>
                    <a:pt x="2218" y="406"/>
                    <a:pt x="2132" y="263"/>
                    <a:pt x="1999" y="182"/>
                  </a:cubicBezTo>
                  <a:cubicBezTo>
                    <a:pt x="1793" y="63"/>
                    <a:pt x="1564" y="1"/>
                    <a:pt x="1331" y="1"/>
                  </a:cubicBez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1"/>
            <p:cNvSpPr/>
            <p:nvPr/>
          </p:nvSpPr>
          <p:spPr>
            <a:xfrm>
              <a:off x="4380938" y="4000375"/>
              <a:ext cx="22200" cy="22075"/>
            </a:xfrm>
            <a:custGeom>
              <a:avLst/>
              <a:gdLst/>
              <a:ahLst/>
              <a:cxnLst/>
              <a:rect l="l" t="t" r="r" b="b"/>
              <a:pathLst>
                <a:path w="888" h="883" extrusionOk="0">
                  <a:moveTo>
                    <a:pt x="444" y="1"/>
                  </a:moveTo>
                  <a:cubicBezTo>
                    <a:pt x="200" y="1"/>
                    <a:pt x="0" y="195"/>
                    <a:pt x="0" y="439"/>
                  </a:cubicBezTo>
                  <a:cubicBezTo>
                    <a:pt x="0" y="688"/>
                    <a:pt x="200" y="882"/>
                    <a:pt x="444" y="882"/>
                  </a:cubicBezTo>
                  <a:cubicBezTo>
                    <a:pt x="691" y="882"/>
                    <a:pt x="887" y="682"/>
                    <a:pt x="887" y="439"/>
                  </a:cubicBezTo>
                  <a:cubicBezTo>
                    <a:pt x="887" y="195"/>
                    <a:pt x="691" y="1"/>
                    <a:pt x="444" y="1"/>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1"/>
            <p:cNvSpPr/>
            <p:nvPr/>
          </p:nvSpPr>
          <p:spPr>
            <a:xfrm>
              <a:off x="4151763" y="4000375"/>
              <a:ext cx="22200" cy="22075"/>
            </a:xfrm>
            <a:custGeom>
              <a:avLst/>
              <a:gdLst/>
              <a:ahLst/>
              <a:cxnLst/>
              <a:rect l="l" t="t" r="r" b="b"/>
              <a:pathLst>
                <a:path w="888" h="883" extrusionOk="0">
                  <a:moveTo>
                    <a:pt x="444" y="1"/>
                  </a:moveTo>
                  <a:cubicBezTo>
                    <a:pt x="197" y="1"/>
                    <a:pt x="1" y="195"/>
                    <a:pt x="1" y="439"/>
                  </a:cubicBezTo>
                  <a:cubicBezTo>
                    <a:pt x="1" y="682"/>
                    <a:pt x="197" y="882"/>
                    <a:pt x="444" y="882"/>
                  </a:cubicBezTo>
                  <a:cubicBezTo>
                    <a:pt x="688" y="882"/>
                    <a:pt x="888" y="682"/>
                    <a:pt x="888" y="439"/>
                  </a:cubicBezTo>
                  <a:cubicBezTo>
                    <a:pt x="888" y="195"/>
                    <a:pt x="688" y="1"/>
                    <a:pt x="444" y="1"/>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1"/>
            <p:cNvSpPr/>
            <p:nvPr/>
          </p:nvSpPr>
          <p:spPr>
            <a:xfrm>
              <a:off x="4140313" y="4122125"/>
              <a:ext cx="64525" cy="65225"/>
            </a:xfrm>
            <a:custGeom>
              <a:avLst/>
              <a:gdLst/>
              <a:ahLst/>
              <a:cxnLst/>
              <a:rect l="l" t="t" r="r" b="b"/>
              <a:pathLst>
                <a:path w="2581" h="2609" extrusionOk="0">
                  <a:moveTo>
                    <a:pt x="1119" y="0"/>
                  </a:moveTo>
                  <a:cubicBezTo>
                    <a:pt x="967" y="0"/>
                    <a:pt x="816" y="57"/>
                    <a:pt x="702" y="172"/>
                  </a:cubicBezTo>
                  <a:lnTo>
                    <a:pt x="463" y="410"/>
                  </a:lnTo>
                  <a:cubicBezTo>
                    <a:pt x="1" y="868"/>
                    <a:pt x="1" y="1616"/>
                    <a:pt x="463" y="2074"/>
                  </a:cubicBezTo>
                  <a:lnTo>
                    <a:pt x="740" y="2351"/>
                  </a:lnTo>
                  <a:cubicBezTo>
                    <a:pt x="914" y="2523"/>
                    <a:pt x="1142" y="2609"/>
                    <a:pt x="1369" y="2609"/>
                  </a:cubicBezTo>
                  <a:cubicBezTo>
                    <a:pt x="1596" y="2609"/>
                    <a:pt x="1822" y="2523"/>
                    <a:pt x="1994" y="2351"/>
                  </a:cubicBezTo>
                  <a:lnTo>
                    <a:pt x="2233" y="2118"/>
                  </a:lnTo>
                  <a:cubicBezTo>
                    <a:pt x="2581" y="1770"/>
                    <a:pt x="2581" y="1211"/>
                    <a:pt x="2233" y="863"/>
                  </a:cubicBezTo>
                  <a:lnTo>
                    <a:pt x="1536" y="172"/>
                  </a:lnTo>
                  <a:cubicBezTo>
                    <a:pt x="1421" y="57"/>
                    <a:pt x="1270" y="0"/>
                    <a:pt x="1119"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1"/>
            <p:cNvSpPr/>
            <p:nvPr/>
          </p:nvSpPr>
          <p:spPr>
            <a:xfrm>
              <a:off x="4179913" y="4146175"/>
              <a:ext cx="26475" cy="26275"/>
            </a:xfrm>
            <a:custGeom>
              <a:avLst/>
              <a:gdLst/>
              <a:ahLst/>
              <a:cxnLst/>
              <a:rect l="l" t="t" r="r" b="b"/>
              <a:pathLst>
                <a:path w="1059" h="1051" extrusionOk="0">
                  <a:moveTo>
                    <a:pt x="530" y="1"/>
                  </a:moveTo>
                  <a:cubicBezTo>
                    <a:pt x="238" y="1"/>
                    <a:pt x="0" y="235"/>
                    <a:pt x="0" y="526"/>
                  </a:cubicBezTo>
                  <a:cubicBezTo>
                    <a:pt x="0" y="817"/>
                    <a:pt x="238" y="1050"/>
                    <a:pt x="530" y="1050"/>
                  </a:cubicBezTo>
                  <a:cubicBezTo>
                    <a:pt x="821" y="1050"/>
                    <a:pt x="1059" y="817"/>
                    <a:pt x="1059" y="526"/>
                  </a:cubicBezTo>
                  <a:cubicBezTo>
                    <a:pt x="1059" y="235"/>
                    <a:pt x="821" y="1"/>
                    <a:pt x="530"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1"/>
            <p:cNvSpPr/>
            <p:nvPr/>
          </p:nvSpPr>
          <p:spPr>
            <a:xfrm>
              <a:off x="4350038" y="4122125"/>
              <a:ext cx="64525" cy="65225"/>
            </a:xfrm>
            <a:custGeom>
              <a:avLst/>
              <a:gdLst/>
              <a:ahLst/>
              <a:cxnLst/>
              <a:rect l="l" t="t" r="r" b="b"/>
              <a:pathLst>
                <a:path w="2581" h="2609" extrusionOk="0">
                  <a:moveTo>
                    <a:pt x="1463" y="0"/>
                  </a:moveTo>
                  <a:cubicBezTo>
                    <a:pt x="1311" y="0"/>
                    <a:pt x="1159" y="57"/>
                    <a:pt x="1045" y="172"/>
                  </a:cubicBezTo>
                  <a:lnTo>
                    <a:pt x="349" y="863"/>
                  </a:lnTo>
                  <a:cubicBezTo>
                    <a:pt x="1" y="1211"/>
                    <a:pt x="1" y="1770"/>
                    <a:pt x="349" y="2118"/>
                  </a:cubicBezTo>
                  <a:lnTo>
                    <a:pt x="587" y="2351"/>
                  </a:lnTo>
                  <a:cubicBezTo>
                    <a:pt x="759" y="2523"/>
                    <a:pt x="985" y="2609"/>
                    <a:pt x="1213" y="2609"/>
                  </a:cubicBezTo>
                  <a:cubicBezTo>
                    <a:pt x="1440" y="2609"/>
                    <a:pt x="1668" y="2523"/>
                    <a:pt x="1842" y="2351"/>
                  </a:cubicBezTo>
                  <a:lnTo>
                    <a:pt x="2119" y="2074"/>
                  </a:lnTo>
                  <a:cubicBezTo>
                    <a:pt x="2581" y="1616"/>
                    <a:pt x="2581" y="868"/>
                    <a:pt x="2119" y="410"/>
                  </a:cubicBezTo>
                  <a:lnTo>
                    <a:pt x="1880" y="172"/>
                  </a:lnTo>
                  <a:cubicBezTo>
                    <a:pt x="1766" y="57"/>
                    <a:pt x="1614" y="0"/>
                    <a:pt x="1463"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1"/>
            <p:cNvSpPr/>
            <p:nvPr/>
          </p:nvSpPr>
          <p:spPr>
            <a:xfrm>
              <a:off x="4348513" y="4146175"/>
              <a:ext cx="26375" cy="26275"/>
            </a:xfrm>
            <a:custGeom>
              <a:avLst/>
              <a:gdLst/>
              <a:ahLst/>
              <a:cxnLst/>
              <a:rect l="l" t="t" r="r" b="b"/>
              <a:pathLst>
                <a:path w="1055" h="1051" extrusionOk="0">
                  <a:moveTo>
                    <a:pt x="529" y="1"/>
                  </a:moveTo>
                  <a:cubicBezTo>
                    <a:pt x="238" y="1"/>
                    <a:pt x="0" y="235"/>
                    <a:pt x="0" y="526"/>
                  </a:cubicBezTo>
                  <a:cubicBezTo>
                    <a:pt x="0" y="817"/>
                    <a:pt x="238" y="1050"/>
                    <a:pt x="529" y="1050"/>
                  </a:cubicBezTo>
                  <a:cubicBezTo>
                    <a:pt x="820" y="1050"/>
                    <a:pt x="1054" y="817"/>
                    <a:pt x="1054" y="526"/>
                  </a:cubicBezTo>
                  <a:cubicBezTo>
                    <a:pt x="1054" y="235"/>
                    <a:pt x="820" y="1"/>
                    <a:pt x="529"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 name="Google Shape;1951;p41"/>
          <p:cNvGrpSpPr/>
          <p:nvPr/>
        </p:nvGrpSpPr>
        <p:grpSpPr>
          <a:xfrm>
            <a:off x="5883088" y="1721675"/>
            <a:ext cx="257825" cy="367625"/>
            <a:chOff x="2923888" y="2065850"/>
            <a:chExt cx="257825" cy="367625"/>
          </a:xfrm>
        </p:grpSpPr>
        <p:sp>
          <p:nvSpPr>
            <p:cNvPr id="1952" name="Google Shape;1952;p41"/>
            <p:cNvSpPr/>
            <p:nvPr/>
          </p:nvSpPr>
          <p:spPr>
            <a:xfrm>
              <a:off x="2979363" y="2067425"/>
              <a:ext cx="50800" cy="47275"/>
            </a:xfrm>
            <a:custGeom>
              <a:avLst/>
              <a:gdLst/>
              <a:ahLst/>
              <a:cxnLst/>
              <a:rect l="l" t="t" r="r" b="b"/>
              <a:pathLst>
                <a:path w="2032" h="1891" extrusionOk="0">
                  <a:moveTo>
                    <a:pt x="478" y="0"/>
                  </a:moveTo>
                  <a:cubicBezTo>
                    <a:pt x="403" y="0"/>
                    <a:pt x="328" y="6"/>
                    <a:pt x="253" y="18"/>
                  </a:cubicBezTo>
                  <a:cubicBezTo>
                    <a:pt x="163" y="32"/>
                    <a:pt x="86" y="108"/>
                    <a:pt x="71" y="200"/>
                  </a:cubicBezTo>
                  <a:cubicBezTo>
                    <a:pt x="0" y="657"/>
                    <a:pt x="152" y="1124"/>
                    <a:pt x="482" y="1453"/>
                  </a:cubicBezTo>
                  <a:cubicBezTo>
                    <a:pt x="771" y="1739"/>
                    <a:pt x="1159" y="1891"/>
                    <a:pt x="1542" y="1891"/>
                  </a:cubicBezTo>
                  <a:cubicBezTo>
                    <a:pt x="1664" y="1891"/>
                    <a:pt x="1785" y="1876"/>
                    <a:pt x="1903" y="1844"/>
                  </a:cubicBezTo>
                  <a:cubicBezTo>
                    <a:pt x="2032" y="1358"/>
                    <a:pt x="1893" y="805"/>
                    <a:pt x="1512" y="423"/>
                  </a:cubicBezTo>
                  <a:cubicBezTo>
                    <a:pt x="1236" y="151"/>
                    <a:pt x="863" y="0"/>
                    <a:pt x="478"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1"/>
            <p:cNvSpPr/>
            <p:nvPr/>
          </p:nvSpPr>
          <p:spPr>
            <a:xfrm>
              <a:off x="3053638" y="2065850"/>
              <a:ext cx="128075" cy="155000"/>
            </a:xfrm>
            <a:custGeom>
              <a:avLst/>
              <a:gdLst/>
              <a:ahLst/>
              <a:cxnLst/>
              <a:rect l="l" t="t" r="r" b="b"/>
              <a:pathLst>
                <a:path w="5123" h="6200" extrusionOk="0">
                  <a:moveTo>
                    <a:pt x="3003" y="1"/>
                  </a:moveTo>
                  <a:cubicBezTo>
                    <a:pt x="2130" y="1"/>
                    <a:pt x="1340" y="600"/>
                    <a:pt x="1135" y="1483"/>
                  </a:cubicBezTo>
                  <a:lnTo>
                    <a:pt x="14" y="5642"/>
                  </a:lnTo>
                  <a:cubicBezTo>
                    <a:pt x="5" y="5680"/>
                    <a:pt x="1" y="5718"/>
                    <a:pt x="1" y="5757"/>
                  </a:cubicBezTo>
                  <a:cubicBezTo>
                    <a:pt x="1" y="5999"/>
                    <a:pt x="201" y="6200"/>
                    <a:pt x="444" y="6200"/>
                  </a:cubicBezTo>
                  <a:cubicBezTo>
                    <a:pt x="644" y="6200"/>
                    <a:pt x="820" y="6061"/>
                    <a:pt x="873" y="5871"/>
                  </a:cubicBezTo>
                  <a:lnTo>
                    <a:pt x="1993" y="1712"/>
                  </a:lnTo>
                  <a:cubicBezTo>
                    <a:pt x="2118" y="1252"/>
                    <a:pt x="2536" y="947"/>
                    <a:pt x="2994" y="947"/>
                  </a:cubicBezTo>
                  <a:cubicBezTo>
                    <a:pt x="3083" y="947"/>
                    <a:pt x="3173" y="959"/>
                    <a:pt x="3263" y="983"/>
                  </a:cubicBezTo>
                  <a:cubicBezTo>
                    <a:pt x="3816" y="1130"/>
                    <a:pt x="4140" y="1698"/>
                    <a:pt x="3992" y="2246"/>
                  </a:cubicBezTo>
                  <a:cubicBezTo>
                    <a:pt x="3930" y="2480"/>
                    <a:pt x="4069" y="2724"/>
                    <a:pt x="4307" y="2785"/>
                  </a:cubicBezTo>
                  <a:cubicBezTo>
                    <a:pt x="4347" y="2796"/>
                    <a:pt x="4386" y="2802"/>
                    <a:pt x="4426" y="2802"/>
                  </a:cubicBezTo>
                  <a:cubicBezTo>
                    <a:pt x="4622" y="2802"/>
                    <a:pt x="4799" y="2670"/>
                    <a:pt x="4850" y="2475"/>
                  </a:cubicBezTo>
                  <a:cubicBezTo>
                    <a:pt x="4865" y="2432"/>
                    <a:pt x="4874" y="2389"/>
                    <a:pt x="4884" y="2352"/>
                  </a:cubicBezTo>
                  <a:cubicBezTo>
                    <a:pt x="5123" y="1321"/>
                    <a:pt x="4478" y="291"/>
                    <a:pt x="3444" y="52"/>
                  </a:cubicBezTo>
                  <a:cubicBezTo>
                    <a:pt x="3296" y="17"/>
                    <a:pt x="3148" y="1"/>
                    <a:pt x="300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1"/>
            <p:cNvSpPr/>
            <p:nvPr/>
          </p:nvSpPr>
          <p:spPr>
            <a:xfrm>
              <a:off x="3026913" y="2094325"/>
              <a:ext cx="38550" cy="38300"/>
            </a:xfrm>
            <a:custGeom>
              <a:avLst/>
              <a:gdLst/>
              <a:ahLst/>
              <a:cxnLst/>
              <a:rect l="l" t="t" r="r" b="b"/>
              <a:pathLst>
                <a:path w="1542" h="1532" extrusionOk="0">
                  <a:moveTo>
                    <a:pt x="769" y="0"/>
                  </a:moveTo>
                  <a:cubicBezTo>
                    <a:pt x="344" y="0"/>
                    <a:pt x="1" y="344"/>
                    <a:pt x="1" y="768"/>
                  </a:cubicBezTo>
                  <a:cubicBezTo>
                    <a:pt x="1" y="1188"/>
                    <a:pt x="344" y="1532"/>
                    <a:pt x="769" y="1532"/>
                  </a:cubicBezTo>
                  <a:cubicBezTo>
                    <a:pt x="1193" y="1532"/>
                    <a:pt x="1541" y="1188"/>
                    <a:pt x="1541" y="768"/>
                  </a:cubicBezTo>
                  <a:lnTo>
                    <a:pt x="1541" y="764"/>
                  </a:lnTo>
                  <a:cubicBezTo>
                    <a:pt x="1541" y="344"/>
                    <a:pt x="1193" y="0"/>
                    <a:pt x="76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1"/>
            <p:cNvSpPr/>
            <p:nvPr/>
          </p:nvSpPr>
          <p:spPr>
            <a:xfrm>
              <a:off x="3046113" y="2113525"/>
              <a:ext cx="38550" cy="38300"/>
            </a:xfrm>
            <a:custGeom>
              <a:avLst/>
              <a:gdLst/>
              <a:ahLst/>
              <a:cxnLst/>
              <a:rect l="l" t="t" r="r" b="b"/>
              <a:pathLst>
                <a:path w="1542" h="1532" extrusionOk="0">
                  <a:moveTo>
                    <a:pt x="773" y="0"/>
                  </a:moveTo>
                  <a:cubicBezTo>
                    <a:pt x="344" y="0"/>
                    <a:pt x="1" y="339"/>
                    <a:pt x="1" y="764"/>
                  </a:cubicBezTo>
                  <a:cubicBezTo>
                    <a:pt x="1" y="1189"/>
                    <a:pt x="349" y="1532"/>
                    <a:pt x="773" y="1532"/>
                  </a:cubicBezTo>
                  <a:cubicBezTo>
                    <a:pt x="1198" y="1532"/>
                    <a:pt x="1541" y="1189"/>
                    <a:pt x="1541" y="764"/>
                  </a:cubicBezTo>
                  <a:cubicBezTo>
                    <a:pt x="1541" y="339"/>
                    <a:pt x="1198" y="0"/>
                    <a:pt x="773"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1"/>
            <p:cNvSpPr/>
            <p:nvPr/>
          </p:nvSpPr>
          <p:spPr>
            <a:xfrm>
              <a:off x="3007738" y="2113525"/>
              <a:ext cx="38400" cy="38300"/>
            </a:xfrm>
            <a:custGeom>
              <a:avLst/>
              <a:gdLst/>
              <a:ahLst/>
              <a:cxnLst/>
              <a:rect l="l" t="t" r="r" b="b"/>
              <a:pathLst>
                <a:path w="1536" h="1532" extrusionOk="0">
                  <a:moveTo>
                    <a:pt x="768" y="0"/>
                  </a:moveTo>
                  <a:cubicBezTo>
                    <a:pt x="344" y="0"/>
                    <a:pt x="1" y="339"/>
                    <a:pt x="1" y="764"/>
                  </a:cubicBezTo>
                  <a:cubicBezTo>
                    <a:pt x="1" y="1189"/>
                    <a:pt x="344" y="1532"/>
                    <a:pt x="768" y="1532"/>
                  </a:cubicBezTo>
                  <a:cubicBezTo>
                    <a:pt x="1192" y="1532"/>
                    <a:pt x="1536" y="1189"/>
                    <a:pt x="1536" y="764"/>
                  </a:cubicBezTo>
                  <a:cubicBezTo>
                    <a:pt x="1536" y="339"/>
                    <a:pt x="1192" y="0"/>
                    <a:pt x="76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1"/>
            <p:cNvSpPr/>
            <p:nvPr/>
          </p:nvSpPr>
          <p:spPr>
            <a:xfrm>
              <a:off x="2925813" y="2132600"/>
              <a:ext cx="186400" cy="300850"/>
            </a:xfrm>
            <a:custGeom>
              <a:avLst/>
              <a:gdLst/>
              <a:ahLst/>
              <a:cxnLst/>
              <a:rect l="l" t="t" r="r" b="b"/>
              <a:pathLst>
                <a:path w="7456" h="12034" extrusionOk="0">
                  <a:moveTo>
                    <a:pt x="3139" y="1"/>
                  </a:moveTo>
                  <a:lnTo>
                    <a:pt x="3139" y="6081"/>
                  </a:lnTo>
                  <a:lnTo>
                    <a:pt x="845" y="8361"/>
                  </a:lnTo>
                  <a:cubicBezTo>
                    <a:pt x="1" y="9200"/>
                    <a:pt x="1" y="10565"/>
                    <a:pt x="845" y="11404"/>
                  </a:cubicBezTo>
                  <a:cubicBezTo>
                    <a:pt x="1267" y="11824"/>
                    <a:pt x="1819" y="12034"/>
                    <a:pt x="2371" y="12034"/>
                  </a:cubicBezTo>
                  <a:cubicBezTo>
                    <a:pt x="2923" y="12034"/>
                    <a:pt x="3475" y="11824"/>
                    <a:pt x="3897" y="11404"/>
                  </a:cubicBezTo>
                  <a:lnTo>
                    <a:pt x="6950" y="8366"/>
                  </a:lnTo>
                  <a:cubicBezTo>
                    <a:pt x="7274" y="8042"/>
                    <a:pt x="7456" y="7602"/>
                    <a:pt x="7456" y="7144"/>
                  </a:cubicBezTo>
                  <a:lnTo>
                    <a:pt x="7456"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1"/>
            <p:cNvSpPr/>
            <p:nvPr/>
          </p:nvSpPr>
          <p:spPr>
            <a:xfrm>
              <a:off x="3090013" y="2132600"/>
              <a:ext cx="22200" cy="134050"/>
            </a:xfrm>
            <a:custGeom>
              <a:avLst/>
              <a:gdLst/>
              <a:ahLst/>
              <a:cxnLst/>
              <a:rect l="l" t="t" r="r" b="b"/>
              <a:pathLst>
                <a:path w="888" h="5362" extrusionOk="0">
                  <a:moveTo>
                    <a:pt x="0" y="1"/>
                  </a:moveTo>
                  <a:lnTo>
                    <a:pt x="0" y="5361"/>
                  </a:lnTo>
                  <a:lnTo>
                    <a:pt x="888" y="5209"/>
                  </a:lnTo>
                  <a:lnTo>
                    <a:pt x="888"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1"/>
            <p:cNvSpPr/>
            <p:nvPr/>
          </p:nvSpPr>
          <p:spPr>
            <a:xfrm>
              <a:off x="3000338" y="2357575"/>
              <a:ext cx="64775" cy="72050"/>
            </a:xfrm>
            <a:custGeom>
              <a:avLst/>
              <a:gdLst/>
              <a:ahLst/>
              <a:cxnLst/>
              <a:rect l="l" t="t" r="r" b="b"/>
              <a:pathLst>
                <a:path w="2591" h="2882" extrusionOk="0">
                  <a:moveTo>
                    <a:pt x="2071" y="1"/>
                  </a:moveTo>
                  <a:lnTo>
                    <a:pt x="291" y="1780"/>
                  </a:lnTo>
                  <a:cubicBezTo>
                    <a:pt x="205" y="1861"/>
                    <a:pt x="106" y="1938"/>
                    <a:pt x="0" y="1995"/>
                  </a:cubicBezTo>
                  <a:lnTo>
                    <a:pt x="187" y="2882"/>
                  </a:lnTo>
                  <a:cubicBezTo>
                    <a:pt x="463" y="2772"/>
                    <a:pt x="711" y="2610"/>
                    <a:pt x="916" y="2405"/>
                  </a:cubicBezTo>
                  <a:lnTo>
                    <a:pt x="2591" y="736"/>
                  </a:lnTo>
                  <a:lnTo>
                    <a:pt x="2071"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1"/>
            <p:cNvSpPr/>
            <p:nvPr/>
          </p:nvSpPr>
          <p:spPr>
            <a:xfrm>
              <a:off x="3037188" y="2262800"/>
              <a:ext cx="75025" cy="113175"/>
            </a:xfrm>
            <a:custGeom>
              <a:avLst/>
              <a:gdLst/>
              <a:ahLst/>
              <a:cxnLst/>
              <a:rect l="l" t="t" r="r" b="b"/>
              <a:pathLst>
                <a:path w="3001" h="4527" extrusionOk="0">
                  <a:moveTo>
                    <a:pt x="3001" y="1"/>
                  </a:moveTo>
                  <a:lnTo>
                    <a:pt x="2113" y="153"/>
                  </a:lnTo>
                  <a:cubicBezTo>
                    <a:pt x="725" y="640"/>
                    <a:pt x="0" y="2156"/>
                    <a:pt x="492" y="3539"/>
                  </a:cubicBezTo>
                  <a:cubicBezTo>
                    <a:pt x="525" y="3625"/>
                    <a:pt x="558" y="3711"/>
                    <a:pt x="597" y="3792"/>
                  </a:cubicBezTo>
                  <a:lnTo>
                    <a:pt x="1117" y="4527"/>
                  </a:lnTo>
                  <a:lnTo>
                    <a:pt x="3001" y="1"/>
                  </a:lnTo>
                  <a:close/>
                </a:path>
              </a:pathLst>
            </a:custGeom>
            <a:solidFill>
              <a:srgbClr val="FF7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1"/>
            <p:cNvSpPr/>
            <p:nvPr/>
          </p:nvSpPr>
          <p:spPr>
            <a:xfrm>
              <a:off x="2923888" y="2359850"/>
              <a:ext cx="81125" cy="73625"/>
            </a:xfrm>
            <a:custGeom>
              <a:avLst/>
              <a:gdLst/>
              <a:ahLst/>
              <a:cxnLst/>
              <a:rect l="l" t="t" r="r" b="b"/>
              <a:pathLst>
                <a:path w="3245" h="2945" extrusionOk="0">
                  <a:moveTo>
                    <a:pt x="440" y="0"/>
                  </a:moveTo>
                  <a:cubicBezTo>
                    <a:pt x="1" y="1103"/>
                    <a:pt x="545" y="2357"/>
                    <a:pt x="1651" y="2791"/>
                  </a:cubicBezTo>
                  <a:cubicBezTo>
                    <a:pt x="1907" y="2893"/>
                    <a:pt x="2177" y="2945"/>
                    <a:pt x="2448" y="2945"/>
                  </a:cubicBezTo>
                  <a:cubicBezTo>
                    <a:pt x="2719" y="2945"/>
                    <a:pt x="2990" y="2893"/>
                    <a:pt x="3245" y="2791"/>
                  </a:cubicBezTo>
                  <a:lnTo>
                    <a:pt x="3058" y="1904"/>
                  </a:lnTo>
                  <a:cubicBezTo>
                    <a:pt x="2644" y="807"/>
                    <a:pt x="1614" y="63"/>
                    <a:pt x="440" y="0"/>
                  </a:cubicBezTo>
                  <a:close/>
                </a:path>
              </a:pathLst>
            </a:custGeom>
            <a:solidFill>
              <a:srgbClr val="FF7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1"/>
            <p:cNvSpPr/>
            <p:nvPr/>
          </p:nvSpPr>
          <p:spPr>
            <a:xfrm>
              <a:off x="2963388" y="2407425"/>
              <a:ext cx="41625" cy="25975"/>
            </a:xfrm>
            <a:custGeom>
              <a:avLst/>
              <a:gdLst/>
              <a:ahLst/>
              <a:cxnLst/>
              <a:rect l="l" t="t" r="r" b="b"/>
              <a:pathLst>
                <a:path w="1665" h="1039" extrusionOk="0">
                  <a:moveTo>
                    <a:pt x="1478" y="1"/>
                  </a:moveTo>
                  <a:cubicBezTo>
                    <a:pt x="1293" y="106"/>
                    <a:pt x="1082" y="158"/>
                    <a:pt x="868" y="158"/>
                  </a:cubicBezTo>
                  <a:cubicBezTo>
                    <a:pt x="448" y="158"/>
                    <a:pt x="86" y="450"/>
                    <a:pt x="0" y="859"/>
                  </a:cubicBezTo>
                  <a:cubicBezTo>
                    <a:pt x="276" y="979"/>
                    <a:pt x="570" y="1038"/>
                    <a:pt x="865" y="1038"/>
                  </a:cubicBezTo>
                  <a:cubicBezTo>
                    <a:pt x="1136" y="1038"/>
                    <a:pt x="1407" y="988"/>
                    <a:pt x="1665" y="888"/>
                  </a:cubicBezTo>
                  <a:cubicBezTo>
                    <a:pt x="1650" y="582"/>
                    <a:pt x="1588" y="287"/>
                    <a:pt x="1478"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1"/>
            <p:cNvSpPr/>
            <p:nvPr/>
          </p:nvSpPr>
          <p:spPr>
            <a:xfrm>
              <a:off x="3052088" y="2262800"/>
              <a:ext cx="60125" cy="113175"/>
            </a:xfrm>
            <a:custGeom>
              <a:avLst/>
              <a:gdLst/>
              <a:ahLst/>
              <a:cxnLst/>
              <a:rect l="l" t="t" r="r" b="b"/>
              <a:pathLst>
                <a:path w="2405" h="4527" extrusionOk="0">
                  <a:moveTo>
                    <a:pt x="2405" y="1"/>
                  </a:moveTo>
                  <a:cubicBezTo>
                    <a:pt x="2104" y="1"/>
                    <a:pt x="1804" y="54"/>
                    <a:pt x="1517" y="153"/>
                  </a:cubicBezTo>
                  <a:lnTo>
                    <a:pt x="1517" y="1760"/>
                  </a:lnTo>
                  <a:cubicBezTo>
                    <a:pt x="1517" y="2099"/>
                    <a:pt x="1384" y="2418"/>
                    <a:pt x="1145" y="2658"/>
                  </a:cubicBezTo>
                  <a:lnTo>
                    <a:pt x="1" y="3792"/>
                  </a:lnTo>
                  <a:cubicBezTo>
                    <a:pt x="134" y="4064"/>
                    <a:pt x="310" y="4312"/>
                    <a:pt x="521" y="4527"/>
                  </a:cubicBezTo>
                  <a:lnTo>
                    <a:pt x="1970" y="3081"/>
                  </a:lnTo>
                  <a:cubicBezTo>
                    <a:pt x="2247" y="2805"/>
                    <a:pt x="2405" y="2433"/>
                    <a:pt x="2405" y="2042"/>
                  </a:cubicBezTo>
                  <a:lnTo>
                    <a:pt x="2405"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1"/>
            <p:cNvSpPr/>
            <p:nvPr/>
          </p:nvSpPr>
          <p:spPr>
            <a:xfrm>
              <a:off x="2990213" y="2132600"/>
              <a:ext cx="133075" cy="66300"/>
            </a:xfrm>
            <a:custGeom>
              <a:avLst/>
              <a:gdLst/>
              <a:ahLst/>
              <a:cxnLst/>
              <a:rect l="l" t="t" r="r" b="b"/>
              <a:pathLst>
                <a:path w="5323" h="2652" extrusionOk="0">
                  <a:moveTo>
                    <a:pt x="444" y="1"/>
                  </a:moveTo>
                  <a:cubicBezTo>
                    <a:pt x="200" y="1"/>
                    <a:pt x="0" y="201"/>
                    <a:pt x="0" y="444"/>
                  </a:cubicBezTo>
                  <a:lnTo>
                    <a:pt x="0" y="2209"/>
                  </a:lnTo>
                  <a:cubicBezTo>
                    <a:pt x="0" y="2452"/>
                    <a:pt x="196" y="2652"/>
                    <a:pt x="444" y="2652"/>
                  </a:cubicBezTo>
                  <a:lnTo>
                    <a:pt x="4880" y="2652"/>
                  </a:lnTo>
                  <a:cubicBezTo>
                    <a:pt x="5127" y="2652"/>
                    <a:pt x="5323" y="2452"/>
                    <a:pt x="5323" y="2209"/>
                  </a:cubicBezTo>
                  <a:lnTo>
                    <a:pt x="5323" y="444"/>
                  </a:lnTo>
                  <a:cubicBezTo>
                    <a:pt x="5323" y="201"/>
                    <a:pt x="5127" y="1"/>
                    <a:pt x="4880"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1"/>
            <p:cNvSpPr/>
            <p:nvPr/>
          </p:nvSpPr>
          <p:spPr>
            <a:xfrm>
              <a:off x="2990213" y="2132600"/>
              <a:ext cx="133075" cy="66300"/>
            </a:xfrm>
            <a:custGeom>
              <a:avLst/>
              <a:gdLst/>
              <a:ahLst/>
              <a:cxnLst/>
              <a:rect l="l" t="t" r="r" b="b"/>
              <a:pathLst>
                <a:path w="5323" h="2652" extrusionOk="0">
                  <a:moveTo>
                    <a:pt x="4435" y="1"/>
                  </a:moveTo>
                  <a:lnTo>
                    <a:pt x="4435" y="1770"/>
                  </a:lnTo>
                  <a:lnTo>
                    <a:pt x="0" y="1770"/>
                  </a:lnTo>
                  <a:lnTo>
                    <a:pt x="0" y="2209"/>
                  </a:lnTo>
                  <a:cubicBezTo>
                    <a:pt x="0" y="2452"/>
                    <a:pt x="196" y="2652"/>
                    <a:pt x="444" y="2652"/>
                  </a:cubicBezTo>
                  <a:lnTo>
                    <a:pt x="4880" y="2652"/>
                  </a:lnTo>
                  <a:cubicBezTo>
                    <a:pt x="5127" y="2652"/>
                    <a:pt x="5323" y="2452"/>
                    <a:pt x="5323" y="2209"/>
                  </a:cubicBezTo>
                  <a:lnTo>
                    <a:pt x="5323" y="444"/>
                  </a:lnTo>
                  <a:cubicBezTo>
                    <a:pt x="5323" y="201"/>
                    <a:pt x="5127" y="1"/>
                    <a:pt x="4880"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 name="Google Shape;1966;p41"/>
          <p:cNvGrpSpPr/>
          <p:nvPr/>
        </p:nvGrpSpPr>
        <p:grpSpPr>
          <a:xfrm>
            <a:off x="3132863" y="1722188"/>
            <a:ext cx="227650" cy="366575"/>
            <a:chOff x="6009038" y="1520575"/>
            <a:chExt cx="227650" cy="366575"/>
          </a:xfrm>
        </p:grpSpPr>
        <p:sp>
          <p:nvSpPr>
            <p:cNvPr id="1967" name="Google Shape;1967;p41"/>
            <p:cNvSpPr/>
            <p:nvPr/>
          </p:nvSpPr>
          <p:spPr>
            <a:xfrm>
              <a:off x="6095963" y="1543475"/>
              <a:ext cx="83725" cy="110800"/>
            </a:xfrm>
            <a:custGeom>
              <a:avLst/>
              <a:gdLst/>
              <a:ahLst/>
              <a:cxnLst/>
              <a:rect l="l" t="t" r="r" b="b"/>
              <a:pathLst>
                <a:path w="3349" h="4432" extrusionOk="0">
                  <a:moveTo>
                    <a:pt x="1673" y="0"/>
                  </a:moveTo>
                  <a:cubicBezTo>
                    <a:pt x="759" y="0"/>
                    <a:pt x="10" y="734"/>
                    <a:pt x="0" y="1646"/>
                  </a:cubicBezTo>
                  <a:lnTo>
                    <a:pt x="0" y="4211"/>
                  </a:lnTo>
                  <a:cubicBezTo>
                    <a:pt x="6" y="4326"/>
                    <a:pt x="96" y="4417"/>
                    <a:pt x="211" y="4422"/>
                  </a:cubicBezTo>
                  <a:cubicBezTo>
                    <a:pt x="214" y="4422"/>
                    <a:pt x="217" y="4422"/>
                    <a:pt x="219" y="4422"/>
                  </a:cubicBezTo>
                  <a:cubicBezTo>
                    <a:pt x="335" y="4422"/>
                    <a:pt x="430" y="4333"/>
                    <a:pt x="435" y="4211"/>
                  </a:cubicBezTo>
                  <a:lnTo>
                    <a:pt x="435" y="1646"/>
                  </a:lnTo>
                  <a:cubicBezTo>
                    <a:pt x="435" y="964"/>
                    <a:pt x="993" y="411"/>
                    <a:pt x="1675" y="411"/>
                  </a:cubicBezTo>
                  <a:cubicBezTo>
                    <a:pt x="2357" y="411"/>
                    <a:pt x="2914" y="964"/>
                    <a:pt x="2914" y="1646"/>
                  </a:cubicBezTo>
                  <a:lnTo>
                    <a:pt x="2914" y="4211"/>
                  </a:lnTo>
                  <a:cubicBezTo>
                    <a:pt x="2914" y="4336"/>
                    <a:pt x="3011" y="4431"/>
                    <a:pt x="3130" y="4431"/>
                  </a:cubicBezTo>
                  <a:cubicBezTo>
                    <a:pt x="3253" y="4431"/>
                    <a:pt x="3348" y="4336"/>
                    <a:pt x="3348" y="4211"/>
                  </a:cubicBezTo>
                  <a:lnTo>
                    <a:pt x="3348" y="1646"/>
                  </a:lnTo>
                  <a:cubicBezTo>
                    <a:pt x="3339" y="740"/>
                    <a:pt x="2604" y="11"/>
                    <a:pt x="1699" y="0"/>
                  </a:cubicBezTo>
                  <a:cubicBezTo>
                    <a:pt x="1690" y="0"/>
                    <a:pt x="1682" y="0"/>
                    <a:pt x="1673"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1"/>
            <p:cNvSpPr/>
            <p:nvPr/>
          </p:nvSpPr>
          <p:spPr>
            <a:xfrm>
              <a:off x="6009038" y="1648750"/>
              <a:ext cx="227650" cy="238400"/>
            </a:xfrm>
            <a:custGeom>
              <a:avLst/>
              <a:gdLst/>
              <a:ahLst/>
              <a:cxnLst/>
              <a:rect l="l" t="t" r="r" b="b"/>
              <a:pathLst>
                <a:path w="9106" h="9536" extrusionOk="0">
                  <a:moveTo>
                    <a:pt x="1346" y="0"/>
                  </a:moveTo>
                  <a:cubicBezTo>
                    <a:pt x="1121" y="0"/>
                    <a:pt x="936" y="172"/>
                    <a:pt x="912" y="392"/>
                  </a:cubicBezTo>
                  <a:lnTo>
                    <a:pt x="39" y="8809"/>
                  </a:lnTo>
                  <a:cubicBezTo>
                    <a:pt x="1" y="9172"/>
                    <a:pt x="263" y="9492"/>
                    <a:pt x="626" y="9529"/>
                  </a:cubicBezTo>
                  <a:cubicBezTo>
                    <a:pt x="650" y="9535"/>
                    <a:pt x="673" y="9535"/>
                    <a:pt x="692" y="9535"/>
                  </a:cubicBezTo>
                  <a:lnTo>
                    <a:pt x="8447" y="9535"/>
                  </a:lnTo>
                  <a:cubicBezTo>
                    <a:pt x="8810" y="9535"/>
                    <a:pt x="9105" y="9239"/>
                    <a:pt x="9105" y="8877"/>
                  </a:cubicBezTo>
                  <a:cubicBezTo>
                    <a:pt x="9105" y="8848"/>
                    <a:pt x="9105" y="8814"/>
                    <a:pt x="9101" y="8785"/>
                  </a:cubicBezTo>
                  <a:lnTo>
                    <a:pt x="7937" y="378"/>
                  </a:lnTo>
                  <a:cubicBezTo>
                    <a:pt x="7903" y="163"/>
                    <a:pt x="7723" y="0"/>
                    <a:pt x="7503"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1"/>
            <p:cNvSpPr/>
            <p:nvPr/>
          </p:nvSpPr>
          <p:spPr>
            <a:xfrm>
              <a:off x="6009038" y="1648750"/>
              <a:ext cx="227650" cy="238400"/>
            </a:xfrm>
            <a:custGeom>
              <a:avLst/>
              <a:gdLst/>
              <a:ahLst/>
              <a:cxnLst/>
              <a:rect l="l" t="t" r="r" b="b"/>
              <a:pathLst>
                <a:path w="9106" h="9536" extrusionOk="0">
                  <a:moveTo>
                    <a:pt x="7003" y="0"/>
                  </a:moveTo>
                  <a:lnTo>
                    <a:pt x="8132" y="8171"/>
                  </a:lnTo>
                  <a:cubicBezTo>
                    <a:pt x="8166" y="8409"/>
                    <a:pt x="7998" y="8629"/>
                    <a:pt x="7760" y="8657"/>
                  </a:cubicBezTo>
                  <a:cubicBezTo>
                    <a:pt x="7741" y="8662"/>
                    <a:pt x="7718" y="8662"/>
                    <a:pt x="7699" y="8662"/>
                  </a:cubicBezTo>
                  <a:lnTo>
                    <a:pt x="54" y="8662"/>
                  </a:lnTo>
                  <a:lnTo>
                    <a:pt x="39" y="8809"/>
                  </a:lnTo>
                  <a:cubicBezTo>
                    <a:pt x="1" y="9172"/>
                    <a:pt x="263" y="9492"/>
                    <a:pt x="626" y="9529"/>
                  </a:cubicBezTo>
                  <a:cubicBezTo>
                    <a:pt x="650" y="9535"/>
                    <a:pt x="673" y="9535"/>
                    <a:pt x="692" y="9535"/>
                  </a:cubicBezTo>
                  <a:lnTo>
                    <a:pt x="8447" y="9535"/>
                  </a:lnTo>
                  <a:cubicBezTo>
                    <a:pt x="8810" y="9535"/>
                    <a:pt x="9105" y="9239"/>
                    <a:pt x="9105" y="8877"/>
                  </a:cubicBezTo>
                  <a:cubicBezTo>
                    <a:pt x="9105" y="8848"/>
                    <a:pt x="9105" y="8814"/>
                    <a:pt x="9101" y="8785"/>
                  </a:cubicBezTo>
                  <a:lnTo>
                    <a:pt x="7937" y="378"/>
                  </a:lnTo>
                  <a:cubicBezTo>
                    <a:pt x="7903" y="163"/>
                    <a:pt x="7723" y="0"/>
                    <a:pt x="7503"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1"/>
            <p:cNvSpPr/>
            <p:nvPr/>
          </p:nvSpPr>
          <p:spPr>
            <a:xfrm>
              <a:off x="6068663" y="1670575"/>
              <a:ext cx="21850" cy="21725"/>
            </a:xfrm>
            <a:custGeom>
              <a:avLst/>
              <a:gdLst/>
              <a:ahLst/>
              <a:cxnLst/>
              <a:rect l="l" t="t" r="r" b="b"/>
              <a:pathLst>
                <a:path w="874" h="869" extrusionOk="0">
                  <a:moveTo>
                    <a:pt x="434" y="1"/>
                  </a:moveTo>
                  <a:cubicBezTo>
                    <a:pt x="196" y="1"/>
                    <a:pt x="0" y="196"/>
                    <a:pt x="0" y="435"/>
                  </a:cubicBezTo>
                  <a:cubicBezTo>
                    <a:pt x="0" y="673"/>
                    <a:pt x="196" y="868"/>
                    <a:pt x="434" y="868"/>
                  </a:cubicBezTo>
                  <a:cubicBezTo>
                    <a:pt x="678" y="868"/>
                    <a:pt x="874" y="673"/>
                    <a:pt x="874" y="435"/>
                  </a:cubicBezTo>
                  <a:cubicBezTo>
                    <a:pt x="874" y="196"/>
                    <a:pt x="678" y="1"/>
                    <a:pt x="434"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1"/>
            <p:cNvSpPr/>
            <p:nvPr/>
          </p:nvSpPr>
          <p:spPr>
            <a:xfrm>
              <a:off x="6141513" y="1670575"/>
              <a:ext cx="21850" cy="21725"/>
            </a:xfrm>
            <a:custGeom>
              <a:avLst/>
              <a:gdLst/>
              <a:ahLst/>
              <a:cxnLst/>
              <a:rect l="l" t="t" r="r" b="b"/>
              <a:pathLst>
                <a:path w="874" h="869" extrusionOk="0">
                  <a:moveTo>
                    <a:pt x="434" y="1"/>
                  </a:moveTo>
                  <a:cubicBezTo>
                    <a:pt x="196" y="1"/>
                    <a:pt x="0" y="196"/>
                    <a:pt x="0" y="435"/>
                  </a:cubicBezTo>
                  <a:cubicBezTo>
                    <a:pt x="0" y="678"/>
                    <a:pt x="196" y="868"/>
                    <a:pt x="434" y="868"/>
                  </a:cubicBezTo>
                  <a:cubicBezTo>
                    <a:pt x="678" y="868"/>
                    <a:pt x="874" y="678"/>
                    <a:pt x="874" y="435"/>
                  </a:cubicBezTo>
                  <a:cubicBezTo>
                    <a:pt x="874" y="196"/>
                    <a:pt x="678" y="1"/>
                    <a:pt x="434"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1"/>
            <p:cNvSpPr/>
            <p:nvPr/>
          </p:nvSpPr>
          <p:spPr>
            <a:xfrm>
              <a:off x="6073788" y="1520575"/>
              <a:ext cx="84075" cy="155375"/>
            </a:xfrm>
            <a:custGeom>
              <a:avLst/>
              <a:gdLst/>
              <a:ahLst/>
              <a:cxnLst/>
              <a:rect l="l" t="t" r="r" b="b"/>
              <a:pathLst>
                <a:path w="3363" h="6215" extrusionOk="0">
                  <a:moveTo>
                    <a:pt x="1691" y="0"/>
                  </a:moveTo>
                  <a:cubicBezTo>
                    <a:pt x="1682" y="0"/>
                    <a:pt x="1674" y="0"/>
                    <a:pt x="1665" y="1"/>
                  </a:cubicBezTo>
                  <a:cubicBezTo>
                    <a:pt x="739" y="15"/>
                    <a:pt x="0" y="769"/>
                    <a:pt x="15" y="1689"/>
                  </a:cubicBezTo>
                  <a:lnTo>
                    <a:pt x="15" y="6001"/>
                  </a:lnTo>
                  <a:cubicBezTo>
                    <a:pt x="15" y="6120"/>
                    <a:pt x="110" y="6215"/>
                    <a:pt x="229" y="6215"/>
                  </a:cubicBezTo>
                  <a:cubicBezTo>
                    <a:pt x="354" y="6215"/>
                    <a:pt x="449" y="6120"/>
                    <a:pt x="449" y="6001"/>
                  </a:cubicBezTo>
                  <a:lnTo>
                    <a:pt x="449" y="1689"/>
                  </a:lnTo>
                  <a:cubicBezTo>
                    <a:pt x="449" y="1012"/>
                    <a:pt x="1007" y="458"/>
                    <a:pt x="1688" y="458"/>
                  </a:cubicBezTo>
                  <a:cubicBezTo>
                    <a:pt x="2371" y="458"/>
                    <a:pt x="2929" y="1012"/>
                    <a:pt x="2929" y="1689"/>
                  </a:cubicBezTo>
                  <a:lnTo>
                    <a:pt x="2929" y="6001"/>
                  </a:lnTo>
                  <a:cubicBezTo>
                    <a:pt x="2929" y="6120"/>
                    <a:pt x="3024" y="6215"/>
                    <a:pt x="3143" y="6215"/>
                  </a:cubicBezTo>
                  <a:cubicBezTo>
                    <a:pt x="3268" y="6215"/>
                    <a:pt x="3363" y="6120"/>
                    <a:pt x="3363" y="6001"/>
                  </a:cubicBezTo>
                  <a:lnTo>
                    <a:pt x="3363" y="1689"/>
                  </a:lnTo>
                  <a:lnTo>
                    <a:pt x="3363" y="1647"/>
                  </a:lnTo>
                  <a:cubicBezTo>
                    <a:pt x="3354" y="735"/>
                    <a:pt x="2604" y="0"/>
                    <a:pt x="1691"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1"/>
            <p:cNvSpPr/>
            <p:nvPr/>
          </p:nvSpPr>
          <p:spPr>
            <a:xfrm>
              <a:off x="6075088" y="1747250"/>
              <a:ext cx="44975" cy="71075"/>
            </a:xfrm>
            <a:custGeom>
              <a:avLst/>
              <a:gdLst/>
              <a:ahLst/>
              <a:cxnLst/>
              <a:rect l="l" t="t" r="r" b="b"/>
              <a:pathLst>
                <a:path w="1799" h="2843" extrusionOk="0">
                  <a:moveTo>
                    <a:pt x="1308" y="0"/>
                  </a:moveTo>
                  <a:lnTo>
                    <a:pt x="163" y="1975"/>
                  </a:lnTo>
                  <a:cubicBezTo>
                    <a:pt x="1" y="2252"/>
                    <a:pt x="97" y="2604"/>
                    <a:pt x="373" y="2767"/>
                  </a:cubicBezTo>
                  <a:cubicBezTo>
                    <a:pt x="463" y="2819"/>
                    <a:pt x="564" y="2842"/>
                    <a:pt x="663" y="2842"/>
                  </a:cubicBezTo>
                  <a:lnTo>
                    <a:pt x="927" y="2842"/>
                  </a:lnTo>
                  <a:cubicBezTo>
                    <a:pt x="1407" y="2842"/>
                    <a:pt x="1799" y="2457"/>
                    <a:pt x="1799" y="1975"/>
                  </a:cubicBezTo>
                  <a:lnTo>
                    <a:pt x="1799" y="0"/>
                  </a:ln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1"/>
            <p:cNvSpPr/>
            <p:nvPr/>
          </p:nvSpPr>
          <p:spPr>
            <a:xfrm>
              <a:off x="6120163" y="1747250"/>
              <a:ext cx="42950" cy="71075"/>
            </a:xfrm>
            <a:custGeom>
              <a:avLst/>
              <a:gdLst/>
              <a:ahLst/>
              <a:cxnLst/>
              <a:rect l="l" t="t" r="r" b="b"/>
              <a:pathLst>
                <a:path w="1718" h="2843" extrusionOk="0">
                  <a:moveTo>
                    <a:pt x="1" y="0"/>
                  </a:moveTo>
                  <a:lnTo>
                    <a:pt x="1" y="1975"/>
                  </a:lnTo>
                  <a:cubicBezTo>
                    <a:pt x="1" y="2457"/>
                    <a:pt x="392" y="2842"/>
                    <a:pt x="874" y="2842"/>
                  </a:cubicBezTo>
                  <a:lnTo>
                    <a:pt x="1136" y="2842"/>
                  </a:lnTo>
                  <a:cubicBezTo>
                    <a:pt x="1455" y="2842"/>
                    <a:pt x="1717" y="2585"/>
                    <a:pt x="1717" y="2265"/>
                  </a:cubicBezTo>
                  <a:cubicBezTo>
                    <a:pt x="1717" y="2161"/>
                    <a:pt x="1689" y="2061"/>
                    <a:pt x="1642" y="1975"/>
                  </a:cubicBezTo>
                  <a:lnTo>
                    <a:pt x="492" y="0"/>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1"/>
            <p:cNvSpPr/>
            <p:nvPr/>
          </p:nvSpPr>
          <p:spPr>
            <a:xfrm>
              <a:off x="6048613" y="1704425"/>
              <a:ext cx="143000" cy="85650"/>
            </a:xfrm>
            <a:custGeom>
              <a:avLst/>
              <a:gdLst/>
              <a:ahLst/>
              <a:cxnLst/>
              <a:rect l="l" t="t" r="r" b="b"/>
              <a:pathLst>
                <a:path w="5720" h="3426" extrusionOk="0">
                  <a:moveTo>
                    <a:pt x="586" y="0"/>
                  </a:moveTo>
                  <a:cubicBezTo>
                    <a:pt x="383" y="0"/>
                    <a:pt x="188" y="104"/>
                    <a:pt x="82" y="292"/>
                  </a:cubicBezTo>
                  <a:cubicBezTo>
                    <a:pt x="30" y="377"/>
                    <a:pt x="1" y="478"/>
                    <a:pt x="1" y="578"/>
                  </a:cubicBezTo>
                  <a:lnTo>
                    <a:pt x="1" y="2844"/>
                  </a:lnTo>
                  <a:cubicBezTo>
                    <a:pt x="1" y="3163"/>
                    <a:pt x="263" y="3426"/>
                    <a:pt x="588" y="3426"/>
                  </a:cubicBezTo>
                  <a:cubicBezTo>
                    <a:pt x="688" y="3426"/>
                    <a:pt x="788" y="3397"/>
                    <a:pt x="879" y="3344"/>
                  </a:cubicBezTo>
                  <a:lnTo>
                    <a:pt x="2863" y="2204"/>
                  </a:lnTo>
                  <a:lnTo>
                    <a:pt x="4847" y="3344"/>
                  </a:lnTo>
                  <a:cubicBezTo>
                    <a:pt x="4939" y="3398"/>
                    <a:pt x="5039" y="3424"/>
                    <a:pt x="5138" y="3424"/>
                  </a:cubicBezTo>
                  <a:cubicBezTo>
                    <a:pt x="5338" y="3424"/>
                    <a:pt x="5533" y="3319"/>
                    <a:pt x="5638" y="3135"/>
                  </a:cubicBezTo>
                  <a:cubicBezTo>
                    <a:pt x="5691" y="3044"/>
                    <a:pt x="5719" y="2944"/>
                    <a:pt x="5719" y="2844"/>
                  </a:cubicBezTo>
                  <a:lnTo>
                    <a:pt x="5719" y="578"/>
                  </a:lnTo>
                  <a:cubicBezTo>
                    <a:pt x="5719" y="258"/>
                    <a:pt x="5457" y="1"/>
                    <a:pt x="5138" y="1"/>
                  </a:cubicBezTo>
                  <a:cubicBezTo>
                    <a:pt x="5033" y="1"/>
                    <a:pt x="4933" y="25"/>
                    <a:pt x="4847" y="78"/>
                  </a:cubicBezTo>
                  <a:lnTo>
                    <a:pt x="2863" y="1218"/>
                  </a:lnTo>
                  <a:lnTo>
                    <a:pt x="879" y="78"/>
                  </a:lnTo>
                  <a:cubicBezTo>
                    <a:pt x="786" y="25"/>
                    <a:pt x="685" y="0"/>
                    <a:pt x="586"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1"/>
            <p:cNvSpPr/>
            <p:nvPr/>
          </p:nvSpPr>
          <p:spPr>
            <a:xfrm>
              <a:off x="6064238" y="1725575"/>
              <a:ext cx="111750" cy="39450"/>
            </a:xfrm>
            <a:custGeom>
              <a:avLst/>
              <a:gdLst/>
              <a:ahLst/>
              <a:cxnLst/>
              <a:rect l="l" t="t" r="r" b="b"/>
              <a:pathLst>
                <a:path w="4470" h="1578" extrusionOk="0">
                  <a:moveTo>
                    <a:pt x="255" y="0"/>
                  </a:moveTo>
                  <a:cubicBezTo>
                    <a:pt x="178" y="0"/>
                    <a:pt x="104" y="39"/>
                    <a:pt x="63" y="109"/>
                  </a:cubicBezTo>
                  <a:cubicBezTo>
                    <a:pt x="1" y="214"/>
                    <a:pt x="39" y="348"/>
                    <a:pt x="144" y="405"/>
                  </a:cubicBezTo>
                  <a:lnTo>
                    <a:pt x="2128" y="1549"/>
                  </a:lnTo>
                  <a:cubicBezTo>
                    <a:pt x="2133" y="1549"/>
                    <a:pt x="2138" y="1554"/>
                    <a:pt x="2147" y="1559"/>
                  </a:cubicBezTo>
                  <a:lnTo>
                    <a:pt x="2152" y="1559"/>
                  </a:lnTo>
                  <a:lnTo>
                    <a:pt x="2162" y="1563"/>
                  </a:lnTo>
                  <a:cubicBezTo>
                    <a:pt x="2185" y="1573"/>
                    <a:pt x="2209" y="1578"/>
                    <a:pt x="2233" y="1578"/>
                  </a:cubicBezTo>
                  <a:cubicBezTo>
                    <a:pt x="2262" y="1578"/>
                    <a:pt x="2286" y="1573"/>
                    <a:pt x="2310" y="1563"/>
                  </a:cubicBezTo>
                  <a:lnTo>
                    <a:pt x="2319" y="1559"/>
                  </a:lnTo>
                  <a:lnTo>
                    <a:pt x="2323" y="1559"/>
                  </a:lnTo>
                  <a:cubicBezTo>
                    <a:pt x="2334" y="1554"/>
                    <a:pt x="2338" y="1549"/>
                    <a:pt x="2343" y="1549"/>
                  </a:cubicBezTo>
                  <a:lnTo>
                    <a:pt x="4326" y="405"/>
                  </a:lnTo>
                  <a:cubicBezTo>
                    <a:pt x="4432" y="348"/>
                    <a:pt x="4470" y="214"/>
                    <a:pt x="4408" y="109"/>
                  </a:cubicBezTo>
                  <a:cubicBezTo>
                    <a:pt x="4369" y="39"/>
                    <a:pt x="4296" y="0"/>
                    <a:pt x="4221" y="0"/>
                  </a:cubicBezTo>
                  <a:cubicBezTo>
                    <a:pt x="4184" y="0"/>
                    <a:pt x="4146" y="9"/>
                    <a:pt x="4112" y="28"/>
                  </a:cubicBezTo>
                  <a:lnTo>
                    <a:pt x="2238" y="1105"/>
                  </a:lnTo>
                  <a:lnTo>
                    <a:pt x="364" y="28"/>
                  </a:lnTo>
                  <a:cubicBezTo>
                    <a:pt x="329" y="9"/>
                    <a:pt x="292" y="0"/>
                    <a:pt x="255"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1"/>
            <p:cNvSpPr/>
            <p:nvPr/>
          </p:nvSpPr>
          <p:spPr>
            <a:xfrm>
              <a:off x="6053513" y="1737450"/>
              <a:ext cx="138100" cy="52625"/>
            </a:xfrm>
            <a:custGeom>
              <a:avLst/>
              <a:gdLst/>
              <a:ahLst/>
              <a:cxnLst/>
              <a:rect l="l" t="t" r="r" b="b"/>
              <a:pathLst>
                <a:path w="5524" h="2105" extrusionOk="0">
                  <a:moveTo>
                    <a:pt x="5499" y="1"/>
                  </a:moveTo>
                  <a:cubicBezTo>
                    <a:pt x="5127" y="11"/>
                    <a:pt x="4837" y="326"/>
                    <a:pt x="4837" y="698"/>
                  </a:cubicBezTo>
                  <a:cubicBezTo>
                    <a:pt x="4837" y="903"/>
                    <a:pt x="4670" y="1070"/>
                    <a:pt x="4460" y="1070"/>
                  </a:cubicBezTo>
                  <a:cubicBezTo>
                    <a:pt x="4394" y="1070"/>
                    <a:pt x="4331" y="1055"/>
                    <a:pt x="4274" y="1022"/>
                  </a:cubicBezTo>
                  <a:cubicBezTo>
                    <a:pt x="2874" y="210"/>
                    <a:pt x="2885" y="201"/>
                    <a:pt x="2663" y="201"/>
                  </a:cubicBezTo>
                  <a:cubicBezTo>
                    <a:pt x="2658" y="201"/>
                    <a:pt x="2653" y="201"/>
                    <a:pt x="2648" y="201"/>
                  </a:cubicBezTo>
                  <a:cubicBezTo>
                    <a:pt x="2414" y="207"/>
                    <a:pt x="2495" y="192"/>
                    <a:pt x="353" y="1427"/>
                  </a:cubicBezTo>
                  <a:cubicBezTo>
                    <a:pt x="159" y="1537"/>
                    <a:pt x="29" y="1733"/>
                    <a:pt x="1" y="1957"/>
                  </a:cubicBezTo>
                  <a:cubicBezTo>
                    <a:pt x="111" y="2054"/>
                    <a:pt x="249" y="2104"/>
                    <a:pt x="388" y="2104"/>
                  </a:cubicBezTo>
                  <a:cubicBezTo>
                    <a:pt x="489" y="2104"/>
                    <a:pt x="590" y="2078"/>
                    <a:pt x="683" y="2023"/>
                  </a:cubicBezTo>
                  <a:lnTo>
                    <a:pt x="2667" y="883"/>
                  </a:lnTo>
                  <a:lnTo>
                    <a:pt x="4651" y="2023"/>
                  </a:lnTo>
                  <a:cubicBezTo>
                    <a:pt x="4743" y="2077"/>
                    <a:pt x="4843" y="2103"/>
                    <a:pt x="4942" y="2103"/>
                  </a:cubicBezTo>
                  <a:cubicBezTo>
                    <a:pt x="5142" y="2103"/>
                    <a:pt x="5337" y="1998"/>
                    <a:pt x="5442" y="1814"/>
                  </a:cubicBezTo>
                  <a:cubicBezTo>
                    <a:pt x="5495" y="1723"/>
                    <a:pt x="5523" y="1623"/>
                    <a:pt x="5523" y="1523"/>
                  </a:cubicBezTo>
                  <a:lnTo>
                    <a:pt x="5523"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1"/>
            <p:cNvSpPr/>
            <p:nvPr/>
          </p:nvSpPr>
          <p:spPr>
            <a:xfrm>
              <a:off x="6098238" y="1726150"/>
              <a:ext cx="43775" cy="43525"/>
            </a:xfrm>
            <a:custGeom>
              <a:avLst/>
              <a:gdLst/>
              <a:ahLst/>
              <a:cxnLst/>
              <a:rect l="l" t="t" r="r" b="b"/>
              <a:pathLst>
                <a:path w="1751" h="1741" extrusionOk="0">
                  <a:moveTo>
                    <a:pt x="878" y="1"/>
                  </a:moveTo>
                  <a:cubicBezTo>
                    <a:pt x="391" y="1"/>
                    <a:pt x="1" y="391"/>
                    <a:pt x="1" y="873"/>
                  </a:cubicBezTo>
                  <a:cubicBezTo>
                    <a:pt x="1" y="1355"/>
                    <a:pt x="391" y="1740"/>
                    <a:pt x="878" y="1740"/>
                  </a:cubicBezTo>
                  <a:cubicBezTo>
                    <a:pt x="1359" y="1740"/>
                    <a:pt x="1751" y="1355"/>
                    <a:pt x="1751" y="873"/>
                  </a:cubicBezTo>
                  <a:cubicBezTo>
                    <a:pt x="1751" y="391"/>
                    <a:pt x="1359" y="1"/>
                    <a:pt x="878"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 name="Google Shape;1979;p41"/>
          <p:cNvGrpSpPr/>
          <p:nvPr/>
        </p:nvGrpSpPr>
        <p:grpSpPr>
          <a:xfrm>
            <a:off x="4469563" y="3127850"/>
            <a:ext cx="262450" cy="366075"/>
            <a:chOff x="1052313" y="1520825"/>
            <a:chExt cx="262450" cy="366075"/>
          </a:xfrm>
        </p:grpSpPr>
        <p:sp>
          <p:nvSpPr>
            <p:cNvPr id="1980" name="Google Shape;1980;p41"/>
            <p:cNvSpPr/>
            <p:nvPr/>
          </p:nvSpPr>
          <p:spPr>
            <a:xfrm>
              <a:off x="1052313" y="1661400"/>
              <a:ext cx="262450" cy="225475"/>
            </a:xfrm>
            <a:custGeom>
              <a:avLst/>
              <a:gdLst/>
              <a:ahLst/>
              <a:cxnLst/>
              <a:rect l="l" t="t" r="r" b="b"/>
              <a:pathLst>
                <a:path w="10498" h="9019" extrusionOk="0">
                  <a:moveTo>
                    <a:pt x="1446" y="0"/>
                  </a:moveTo>
                  <a:cubicBezTo>
                    <a:pt x="674" y="0"/>
                    <a:pt x="29" y="610"/>
                    <a:pt x="15" y="1378"/>
                  </a:cubicBezTo>
                  <a:cubicBezTo>
                    <a:pt x="1" y="2151"/>
                    <a:pt x="621" y="2791"/>
                    <a:pt x="1398" y="2805"/>
                  </a:cubicBezTo>
                  <a:lnTo>
                    <a:pt x="2895" y="2805"/>
                  </a:lnTo>
                  <a:cubicBezTo>
                    <a:pt x="3139" y="2805"/>
                    <a:pt x="3339" y="3005"/>
                    <a:pt x="3339" y="3249"/>
                  </a:cubicBezTo>
                  <a:cubicBezTo>
                    <a:pt x="3339" y="3324"/>
                    <a:pt x="3320" y="3401"/>
                    <a:pt x="3282" y="3467"/>
                  </a:cubicBezTo>
                  <a:lnTo>
                    <a:pt x="1284" y="6916"/>
                  </a:lnTo>
                  <a:cubicBezTo>
                    <a:pt x="892" y="7583"/>
                    <a:pt x="1127" y="8442"/>
                    <a:pt x="1799" y="8829"/>
                  </a:cubicBezTo>
                  <a:cubicBezTo>
                    <a:pt x="2020" y="8957"/>
                    <a:pt x="2263" y="9018"/>
                    <a:pt x="2502" y="9018"/>
                  </a:cubicBezTo>
                  <a:cubicBezTo>
                    <a:pt x="2989" y="9018"/>
                    <a:pt x="3462" y="8766"/>
                    <a:pt x="3721" y="8318"/>
                  </a:cubicBezTo>
                  <a:lnTo>
                    <a:pt x="5156" y="5838"/>
                  </a:lnTo>
                  <a:lnTo>
                    <a:pt x="6592" y="8318"/>
                  </a:lnTo>
                  <a:cubicBezTo>
                    <a:pt x="6854" y="8766"/>
                    <a:pt x="7329" y="9018"/>
                    <a:pt x="7816" y="9018"/>
                  </a:cubicBezTo>
                  <a:cubicBezTo>
                    <a:pt x="8055" y="9018"/>
                    <a:pt x="8297" y="8957"/>
                    <a:pt x="8519" y="8829"/>
                  </a:cubicBezTo>
                  <a:cubicBezTo>
                    <a:pt x="9191" y="8442"/>
                    <a:pt x="9425" y="7583"/>
                    <a:pt x="9034" y="6916"/>
                  </a:cubicBezTo>
                  <a:lnTo>
                    <a:pt x="7050" y="3487"/>
                  </a:lnTo>
                  <a:cubicBezTo>
                    <a:pt x="6926" y="3272"/>
                    <a:pt x="6998" y="3005"/>
                    <a:pt x="7212" y="2881"/>
                  </a:cubicBezTo>
                  <a:cubicBezTo>
                    <a:pt x="7274" y="2842"/>
                    <a:pt x="7350" y="2824"/>
                    <a:pt x="7427" y="2824"/>
                  </a:cubicBezTo>
                  <a:lnTo>
                    <a:pt x="9091" y="2805"/>
                  </a:lnTo>
                  <a:cubicBezTo>
                    <a:pt x="9868" y="2805"/>
                    <a:pt x="10498" y="2175"/>
                    <a:pt x="10498" y="1402"/>
                  </a:cubicBezTo>
                  <a:lnTo>
                    <a:pt x="10498" y="1378"/>
                  </a:lnTo>
                  <a:cubicBezTo>
                    <a:pt x="10484" y="610"/>
                    <a:pt x="9840" y="0"/>
                    <a:pt x="9067" y="0"/>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1"/>
            <p:cNvSpPr/>
            <p:nvPr/>
          </p:nvSpPr>
          <p:spPr>
            <a:xfrm>
              <a:off x="1204588" y="1674975"/>
              <a:ext cx="110175" cy="211925"/>
            </a:xfrm>
            <a:custGeom>
              <a:avLst/>
              <a:gdLst/>
              <a:ahLst/>
              <a:cxnLst/>
              <a:rect l="l" t="t" r="r" b="b"/>
              <a:pathLst>
                <a:path w="4407" h="8477" extrusionOk="0">
                  <a:moveTo>
                    <a:pt x="4112" y="1"/>
                  </a:moveTo>
                  <a:cubicBezTo>
                    <a:pt x="3749" y="130"/>
                    <a:pt x="3515" y="474"/>
                    <a:pt x="3520" y="850"/>
                  </a:cubicBezTo>
                  <a:cubicBezTo>
                    <a:pt x="3524" y="1136"/>
                    <a:pt x="3295" y="1375"/>
                    <a:pt x="3009" y="1379"/>
                  </a:cubicBezTo>
                  <a:lnTo>
                    <a:pt x="3000" y="1379"/>
                  </a:lnTo>
                  <a:lnTo>
                    <a:pt x="1326" y="1394"/>
                  </a:lnTo>
                  <a:cubicBezTo>
                    <a:pt x="592" y="1403"/>
                    <a:pt x="0" y="2004"/>
                    <a:pt x="9" y="2734"/>
                  </a:cubicBezTo>
                  <a:cubicBezTo>
                    <a:pt x="15" y="2963"/>
                    <a:pt x="72" y="3186"/>
                    <a:pt x="187" y="3382"/>
                  </a:cubicBezTo>
                  <a:lnTo>
                    <a:pt x="2175" y="6812"/>
                  </a:lnTo>
                  <a:cubicBezTo>
                    <a:pt x="2318" y="7060"/>
                    <a:pt x="2237" y="7379"/>
                    <a:pt x="1984" y="7522"/>
                  </a:cubicBezTo>
                  <a:cubicBezTo>
                    <a:pt x="1655" y="7713"/>
                    <a:pt x="1484" y="8095"/>
                    <a:pt x="1560" y="8467"/>
                  </a:cubicBezTo>
                  <a:cubicBezTo>
                    <a:pt x="1616" y="8473"/>
                    <a:pt x="1671" y="8476"/>
                    <a:pt x="1726" y="8476"/>
                  </a:cubicBezTo>
                  <a:cubicBezTo>
                    <a:pt x="2431" y="8476"/>
                    <a:pt x="3040" y="7949"/>
                    <a:pt x="3124" y="7236"/>
                  </a:cubicBezTo>
                  <a:cubicBezTo>
                    <a:pt x="3157" y="6935"/>
                    <a:pt x="3095" y="6631"/>
                    <a:pt x="2943" y="6373"/>
                  </a:cubicBezTo>
                  <a:lnTo>
                    <a:pt x="959" y="2944"/>
                  </a:lnTo>
                  <a:cubicBezTo>
                    <a:pt x="835" y="2729"/>
                    <a:pt x="907" y="2462"/>
                    <a:pt x="1121" y="2338"/>
                  </a:cubicBezTo>
                  <a:cubicBezTo>
                    <a:pt x="1183" y="2299"/>
                    <a:pt x="1259" y="2281"/>
                    <a:pt x="1336" y="2281"/>
                  </a:cubicBezTo>
                  <a:lnTo>
                    <a:pt x="3000" y="2262"/>
                  </a:lnTo>
                  <a:cubicBezTo>
                    <a:pt x="3777" y="2262"/>
                    <a:pt x="4407" y="1632"/>
                    <a:pt x="4407" y="859"/>
                  </a:cubicBezTo>
                  <a:lnTo>
                    <a:pt x="4407" y="835"/>
                  </a:lnTo>
                  <a:cubicBezTo>
                    <a:pt x="4402" y="531"/>
                    <a:pt x="4297" y="239"/>
                    <a:pt x="4112" y="1"/>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1"/>
            <p:cNvSpPr/>
            <p:nvPr/>
          </p:nvSpPr>
          <p:spPr>
            <a:xfrm>
              <a:off x="1097263" y="1804375"/>
              <a:ext cx="83950" cy="82450"/>
            </a:xfrm>
            <a:custGeom>
              <a:avLst/>
              <a:gdLst/>
              <a:ahLst/>
              <a:cxnLst/>
              <a:rect l="l" t="t" r="r" b="b"/>
              <a:pathLst>
                <a:path w="3358" h="3298" extrusionOk="0">
                  <a:moveTo>
                    <a:pt x="2916" y="1"/>
                  </a:moveTo>
                  <a:cubicBezTo>
                    <a:pt x="2611" y="1"/>
                    <a:pt x="2314" y="159"/>
                    <a:pt x="2147" y="443"/>
                  </a:cubicBezTo>
                  <a:lnTo>
                    <a:pt x="1155" y="2155"/>
                  </a:lnTo>
                  <a:cubicBezTo>
                    <a:pt x="1093" y="2265"/>
                    <a:pt x="993" y="2346"/>
                    <a:pt x="868" y="2389"/>
                  </a:cubicBezTo>
                  <a:cubicBezTo>
                    <a:pt x="525" y="2503"/>
                    <a:pt x="221" y="2727"/>
                    <a:pt x="39" y="3047"/>
                  </a:cubicBezTo>
                  <a:lnTo>
                    <a:pt x="1" y="3110"/>
                  </a:lnTo>
                  <a:cubicBezTo>
                    <a:pt x="222" y="3237"/>
                    <a:pt x="464" y="3297"/>
                    <a:pt x="703" y="3297"/>
                  </a:cubicBezTo>
                  <a:cubicBezTo>
                    <a:pt x="1190" y="3297"/>
                    <a:pt x="1664" y="3046"/>
                    <a:pt x="1923" y="2595"/>
                  </a:cubicBezTo>
                  <a:lnTo>
                    <a:pt x="3358" y="119"/>
                  </a:lnTo>
                  <a:cubicBezTo>
                    <a:pt x="3218" y="39"/>
                    <a:pt x="3066" y="1"/>
                    <a:pt x="2916" y="1"/>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1"/>
            <p:cNvSpPr/>
            <p:nvPr/>
          </p:nvSpPr>
          <p:spPr>
            <a:xfrm>
              <a:off x="1112888" y="1520825"/>
              <a:ext cx="140975" cy="139275"/>
            </a:xfrm>
            <a:custGeom>
              <a:avLst/>
              <a:gdLst/>
              <a:ahLst/>
              <a:cxnLst/>
              <a:rect l="l" t="t" r="r" b="b"/>
              <a:pathLst>
                <a:path w="5639" h="5571" extrusionOk="0">
                  <a:moveTo>
                    <a:pt x="2838" y="1"/>
                  </a:moveTo>
                  <a:cubicBezTo>
                    <a:pt x="1441" y="1"/>
                    <a:pt x="282" y="1326"/>
                    <a:pt x="67" y="2700"/>
                  </a:cubicBezTo>
                  <a:cubicBezTo>
                    <a:pt x="1" y="3101"/>
                    <a:pt x="25" y="3506"/>
                    <a:pt x="135" y="3893"/>
                  </a:cubicBezTo>
                  <a:cubicBezTo>
                    <a:pt x="215" y="4164"/>
                    <a:pt x="340" y="4426"/>
                    <a:pt x="501" y="4665"/>
                  </a:cubicBezTo>
                  <a:cubicBezTo>
                    <a:pt x="578" y="4780"/>
                    <a:pt x="1026" y="5128"/>
                    <a:pt x="1660" y="5260"/>
                  </a:cubicBezTo>
                  <a:lnTo>
                    <a:pt x="3177" y="5571"/>
                  </a:lnTo>
                  <a:lnTo>
                    <a:pt x="4536" y="4245"/>
                  </a:lnTo>
                  <a:cubicBezTo>
                    <a:pt x="5638" y="3167"/>
                    <a:pt x="5509" y="1364"/>
                    <a:pt x="4245" y="472"/>
                  </a:cubicBezTo>
                  <a:cubicBezTo>
                    <a:pt x="3835" y="177"/>
                    <a:pt x="3353" y="1"/>
                    <a:pt x="2838" y="1"/>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1"/>
            <p:cNvSpPr/>
            <p:nvPr/>
          </p:nvSpPr>
          <p:spPr>
            <a:xfrm>
              <a:off x="1125388" y="1532625"/>
              <a:ext cx="135125" cy="135550"/>
            </a:xfrm>
            <a:custGeom>
              <a:avLst/>
              <a:gdLst/>
              <a:ahLst/>
              <a:cxnLst/>
              <a:rect l="l" t="t" r="r" b="b"/>
              <a:pathLst>
                <a:path w="5405" h="5422" extrusionOk="0">
                  <a:moveTo>
                    <a:pt x="3750" y="0"/>
                  </a:moveTo>
                  <a:cubicBezTo>
                    <a:pt x="4150" y="549"/>
                    <a:pt x="4370" y="1211"/>
                    <a:pt x="4370" y="1894"/>
                  </a:cubicBezTo>
                  <a:cubicBezTo>
                    <a:pt x="4370" y="3421"/>
                    <a:pt x="3111" y="4656"/>
                    <a:pt x="1561" y="4656"/>
                  </a:cubicBezTo>
                  <a:cubicBezTo>
                    <a:pt x="1002" y="4656"/>
                    <a:pt x="464" y="4493"/>
                    <a:pt x="1" y="4193"/>
                  </a:cubicBezTo>
                  <a:lnTo>
                    <a:pt x="1" y="4193"/>
                  </a:lnTo>
                  <a:cubicBezTo>
                    <a:pt x="440" y="4837"/>
                    <a:pt x="1136" y="5270"/>
                    <a:pt x="1914" y="5389"/>
                  </a:cubicBezTo>
                  <a:cubicBezTo>
                    <a:pt x="2054" y="5411"/>
                    <a:pt x="2197" y="5422"/>
                    <a:pt x="2341" y="5422"/>
                  </a:cubicBezTo>
                  <a:cubicBezTo>
                    <a:pt x="2484" y="5422"/>
                    <a:pt x="2627" y="5411"/>
                    <a:pt x="2767" y="5389"/>
                  </a:cubicBezTo>
                  <a:cubicBezTo>
                    <a:pt x="3859" y="5223"/>
                    <a:pt x="4742" y="4445"/>
                    <a:pt x="5043" y="3425"/>
                  </a:cubicBezTo>
                  <a:cubicBezTo>
                    <a:pt x="5405" y="2195"/>
                    <a:pt x="4828" y="740"/>
                    <a:pt x="3750" y="0"/>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1"/>
            <p:cNvSpPr/>
            <p:nvPr/>
          </p:nvSpPr>
          <p:spPr>
            <a:xfrm>
              <a:off x="1170113" y="1603550"/>
              <a:ext cx="27925" cy="14450"/>
            </a:xfrm>
            <a:custGeom>
              <a:avLst/>
              <a:gdLst/>
              <a:ahLst/>
              <a:cxnLst/>
              <a:rect l="l" t="t" r="r" b="b"/>
              <a:pathLst>
                <a:path w="1117" h="578" extrusionOk="0">
                  <a:moveTo>
                    <a:pt x="870" y="1"/>
                  </a:moveTo>
                  <a:cubicBezTo>
                    <a:pt x="816" y="1"/>
                    <a:pt x="762" y="20"/>
                    <a:pt x="721" y="58"/>
                  </a:cubicBezTo>
                  <a:cubicBezTo>
                    <a:pt x="716" y="63"/>
                    <a:pt x="712" y="69"/>
                    <a:pt x="707" y="69"/>
                  </a:cubicBezTo>
                  <a:cubicBezTo>
                    <a:pt x="664" y="111"/>
                    <a:pt x="608" y="133"/>
                    <a:pt x="552" y="133"/>
                  </a:cubicBezTo>
                  <a:cubicBezTo>
                    <a:pt x="495" y="133"/>
                    <a:pt x="438" y="111"/>
                    <a:pt x="392" y="69"/>
                  </a:cubicBezTo>
                  <a:cubicBezTo>
                    <a:pt x="349" y="30"/>
                    <a:pt x="295" y="11"/>
                    <a:pt x="242" y="11"/>
                  </a:cubicBezTo>
                  <a:cubicBezTo>
                    <a:pt x="183" y="11"/>
                    <a:pt x="125" y="35"/>
                    <a:pt x="82" y="82"/>
                  </a:cubicBezTo>
                  <a:cubicBezTo>
                    <a:pt x="1" y="168"/>
                    <a:pt x="1" y="297"/>
                    <a:pt x="82" y="383"/>
                  </a:cubicBezTo>
                  <a:cubicBezTo>
                    <a:pt x="206" y="507"/>
                    <a:pt x="373" y="578"/>
                    <a:pt x="549" y="578"/>
                  </a:cubicBezTo>
                  <a:cubicBezTo>
                    <a:pt x="726" y="578"/>
                    <a:pt x="897" y="507"/>
                    <a:pt x="1022" y="383"/>
                  </a:cubicBezTo>
                  <a:cubicBezTo>
                    <a:pt x="1112" y="297"/>
                    <a:pt x="1117" y="159"/>
                    <a:pt x="1031" y="69"/>
                  </a:cubicBezTo>
                  <a:cubicBezTo>
                    <a:pt x="989" y="24"/>
                    <a:pt x="929" y="1"/>
                    <a:pt x="870"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1"/>
            <p:cNvSpPr/>
            <p:nvPr/>
          </p:nvSpPr>
          <p:spPr>
            <a:xfrm>
              <a:off x="1152838" y="1598800"/>
              <a:ext cx="11100" cy="11100"/>
            </a:xfrm>
            <a:custGeom>
              <a:avLst/>
              <a:gdLst/>
              <a:ahLst/>
              <a:cxnLst/>
              <a:rect l="l" t="t" r="r" b="b"/>
              <a:pathLst>
                <a:path w="444" h="444" extrusionOk="0">
                  <a:moveTo>
                    <a:pt x="225" y="1"/>
                  </a:moveTo>
                  <a:cubicBezTo>
                    <a:pt x="100" y="1"/>
                    <a:pt x="1" y="101"/>
                    <a:pt x="1" y="224"/>
                  </a:cubicBezTo>
                  <a:cubicBezTo>
                    <a:pt x="1" y="344"/>
                    <a:pt x="100" y="444"/>
                    <a:pt x="225" y="444"/>
                  </a:cubicBezTo>
                  <a:cubicBezTo>
                    <a:pt x="344" y="444"/>
                    <a:pt x="444" y="344"/>
                    <a:pt x="444" y="224"/>
                  </a:cubicBezTo>
                  <a:cubicBezTo>
                    <a:pt x="444" y="101"/>
                    <a:pt x="344" y="1"/>
                    <a:pt x="225"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1"/>
            <p:cNvSpPr/>
            <p:nvPr/>
          </p:nvSpPr>
          <p:spPr>
            <a:xfrm>
              <a:off x="1202538" y="1598800"/>
              <a:ext cx="11125" cy="11100"/>
            </a:xfrm>
            <a:custGeom>
              <a:avLst/>
              <a:gdLst/>
              <a:ahLst/>
              <a:cxnLst/>
              <a:rect l="l" t="t" r="r" b="b"/>
              <a:pathLst>
                <a:path w="445" h="444" extrusionOk="0">
                  <a:moveTo>
                    <a:pt x="221" y="1"/>
                  </a:moveTo>
                  <a:cubicBezTo>
                    <a:pt x="97" y="1"/>
                    <a:pt x="1" y="101"/>
                    <a:pt x="1" y="224"/>
                  </a:cubicBezTo>
                  <a:cubicBezTo>
                    <a:pt x="1" y="344"/>
                    <a:pt x="97" y="444"/>
                    <a:pt x="221" y="444"/>
                  </a:cubicBezTo>
                  <a:cubicBezTo>
                    <a:pt x="344" y="444"/>
                    <a:pt x="445" y="344"/>
                    <a:pt x="445" y="224"/>
                  </a:cubicBezTo>
                  <a:cubicBezTo>
                    <a:pt x="445" y="101"/>
                    <a:pt x="344" y="1"/>
                    <a:pt x="221"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1"/>
            <p:cNvSpPr/>
            <p:nvPr/>
          </p:nvSpPr>
          <p:spPr>
            <a:xfrm>
              <a:off x="1174038" y="1685000"/>
              <a:ext cx="11250" cy="11125"/>
            </a:xfrm>
            <a:custGeom>
              <a:avLst/>
              <a:gdLst/>
              <a:ahLst/>
              <a:cxnLst/>
              <a:rect l="l" t="t" r="r" b="b"/>
              <a:pathLst>
                <a:path w="450" h="445" extrusionOk="0">
                  <a:moveTo>
                    <a:pt x="225" y="1"/>
                  </a:moveTo>
                  <a:cubicBezTo>
                    <a:pt x="102" y="1"/>
                    <a:pt x="1" y="101"/>
                    <a:pt x="1" y="225"/>
                  </a:cubicBezTo>
                  <a:cubicBezTo>
                    <a:pt x="1" y="344"/>
                    <a:pt x="102" y="445"/>
                    <a:pt x="225" y="445"/>
                  </a:cubicBezTo>
                  <a:cubicBezTo>
                    <a:pt x="350" y="445"/>
                    <a:pt x="449" y="344"/>
                    <a:pt x="445" y="220"/>
                  </a:cubicBezTo>
                  <a:cubicBezTo>
                    <a:pt x="445" y="101"/>
                    <a:pt x="350" y="1"/>
                    <a:pt x="225"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1"/>
            <p:cNvSpPr/>
            <p:nvPr/>
          </p:nvSpPr>
          <p:spPr>
            <a:xfrm>
              <a:off x="1174038" y="1714450"/>
              <a:ext cx="11250" cy="11125"/>
            </a:xfrm>
            <a:custGeom>
              <a:avLst/>
              <a:gdLst/>
              <a:ahLst/>
              <a:cxnLst/>
              <a:rect l="l" t="t" r="r" b="b"/>
              <a:pathLst>
                <a:path w="450" h="445" extrusionOk="0">
                  <a:moveTo>
                    <a:pt x="225" y="0"/>
                  </a:moveTo>
                  <a:cubicBezTo>
                    <a:pt x="102" y="0"/>
                    <a:pt x="1" y="101"/>
                    <a:pt x="1" y="225"/>
                  </a:cubicBezTo>
                  <a:cubicBezTo>
                    <a:pt x="1" y="344"/>
                    <a:pt x="102" y="445"/>
                    <a:pt x="225" y="445"/>
                  </a:cubicBezTo>
                  <a:cubicBezTo>
                    <a:pt x="350" y="445"/>
                    <a:pt x="449" y="344"/>
                    <a:pt x="445" y="225"/>
                  </a:cubicBezTo>
                  <a:cubicBezTo>
                    <a:pt x="445" y="101"/>
                    <a:pt x="350" y="0"/>
                    <a:pt x="225"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1"/>
            <p:cNvSpPr/>
            <p:nvPr/>
          </p:nvSpPr>
          <p:spPr>
            <a:xfrm>
              <a:off x="1174038" y="1743900"/>
              <a:ext cx="11250" cy="11125"/>
            </a:xfrm>
            <a:custGeom>
              <a:avLst/>
              <a:gdLst/>
              <a:ahLst/>
              <a:cxnLst/>
              <a:rect l="l" t="t" r="r" b="b"/>
              <a:pathLst>
                <a:path w="450" h="445" extrusionOk="0">
                  <a:moveTo>
                    <a:pt x="225" y="0"/>
                  </a:moveTo>
                  <a:cubicBezTo>
                    <a:pt x="102" y="0"/>
                    <a:pt x="1" y="101"/>
                    <a:pt x="1" y="225"/>
                  </a:cubicBezTo>
                  <a:cubicBezTo>
                    <a:pt x="1" y="344"/>
                    <a:pt x="102" y="444"/>
                    <a:pt x="225" y="444"/>
                  </a:cubicBezTo>
                  <a:cubicBezTo>
                    <a:pt x="350" y="444"/>
                    <a:pt x="449" y="344"/>
                    <a:pt x="445" y="225"/>
                  </a:cubicBezTo>
                  <a:cubicBezTo>
                    <a:pt x="445" y="101"/>
                    <a:pt x="350" y="0"/>
                    <a:pt x="225"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1"/>
            <p:cNvSpPr/>
            <p:nvPr/>
          </p:nvSpPr>
          <p:spPr>
            <a:xfrm>
              <a:off x="1174038" y="1773375"/>
              <a:ext cx="11250" cy="11100"/>
            </a:xfrm>
            <a:custGeom>
              <a:avLst/>
              <a:gdLst/>
              <a:ahLst/>
              <a:cxnLst/>
              <a:rect l="l" t="t" r="r" b="b"/>
              <a:pathLst>
                <a:path w="450" h="444" extrusionOk="0">
                  <a:moveTo>
                    <a:pt x="225" y="0"/>
                  </a:moveTo>
                  <a:cubicBezTo>
                    <a:pt x="102" y="0"/>
                    <a:pt x="1" y="100"/>
                    <a:pt x="1" y="223"/>
                  </a:cubicBezTo>
                  <a:cubicBezTo>
                    <a:pt x="1" y="344"/>
                    <a:pt x="102" y="443"/>
                    <a:pt x="225" y="443"/>
                  </a:cubicBezTo>
                  <a:cubicBezTo>
                    <a:pt x="350" y="443"/>
                    <a:pt x="449" y="344"/>
                    <a:pt x="445" y="223"/>
                  </a:cubicBezTo>
                  <a:cubicBezTo>
                    <a:pt x="445" y="100"/>
                    <a:pt x="350" y="0"/>
                    <a:pt x="225"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1"/>
            <p:cNvSpPr/>
            <p:nvPr/>
          </p:nvSpPr>
          <p:spPr>
            <a:xfrm>
              <a:off x="1081313" y="1657550"/>
              <a:ext cx="24450" cy="77325"/>
            </a:xfrm>
            <a:custGeom>
              <a:avLst/>
              <a:gdLst/>
              <a:ahLst/>
              <a:cxnLst/>
              <a:rect l="l" t="t" r="r" b="b"/>
              <a:pathLst>
                <a:path w="978" h="3093" extrusionOk="0">
                  <a:moveTo>
                    <a:pt x="639" y="1"/>
                  </a:moveTo>
                  <a:cubicBezTo>
                    <a:pt x="632" y="1"/>
                    <a:pt x="626" y="1"/>
                    <a:pt x="619" y="2"/>
                  </a:cubicBezTo>
                  <a:cubicBezTo>
                    <a:pt x="533" y="2"/>
                    <a:pt x="458" y="49"/>
                    <a:pt x="419" y="130"/>
                  </a:cubicBezTo>
                  <a:cubicBezTo>
                    <a:pt x="401" y="178"/>
                    <a:pt x="372" y="216"/>
                    <a:pt x="333" y="249"/>
                  </a:cubicBezTo>
                  <a:cubicBezTo>
                    <a:pt x="0" y="535"/>
                    <a:pt x="0" y="1008"/>
                    <a:pt x="333" y="1294"/>
                  </a:cubicBezTo>
                  <a:cubicBezTo>
                    <a:pt x="472" y="1409"/>
                    <a:pt x="491" y="1614"/>
                    <a:pt x="377" y="1752"/>
                  </a:cubicBezTo>
                  <a:lnTo>
                    <a:pt x="333" y="1795"/>
                  </a:lnTo>
                  <a:cubicBezTo>
                    <a:pt x="0" y="2086"/>
                    <a:pt x="0" y="2553"/>
                    <a:pt x="333" y="2844"/>
                  </a:cubicBezTo>
                  <a:cubicBezTo>
                    <a:pt x="372" y="2873"/>
                    <a:pt x="401" y="2916"/>
                    <a:pt x="419" y="2963"/>
                  </a:cubicBezTo>
                  <a:cubicBezTo>
                    <a:pt x="458" y="3040"/>
                    <a:pt x="533" y="3093"/>
                    <a:pt x="619" y="3093"/>
                  </a:cubicBezTo>
                  <a:cubicBezTo>
                    <a:pt x="739" y="3093"/>
                    <a:pt x="839" y="2996"/>
                    <a:pt x="839" y="2877"/>
                  </a:cubicBezTo>
                  <a:cubicBezTo>
                    <a:pt x="839" y="2844"/>
                    <a:pt x="830" y="2811"/>
                    <a:pt x="815" y="2778"/>
                  </a:cubicBezTo>
                  <a:cubicBezTo>
                    <a:pt x="773" y="2701"/>
                    <a:pt x="715" y="2630"/>
                    <a:pt x="643" y="2567"/>
                  </a:cubicBezTo>
                  <a:cubicBezTo>
                    <a:pt x="505" y="2458"/>
                    <a:pt x="487" y="2252"/>
                    <a:pt x="601" y="2115"/>
                  </a:cubicBezTo>
                  <a:cubicBezTo>
                    <a:pt x="615" y="2100"/>
                    <a:pt x="630" y="2081"/>
                    <a:pt x="643" y="2072"/>
                  </a:cubicBezTo>
                  <a:cubicBezTo>
                    <a:pt x="978" y="1781"/>
                    <a:pt x="978" y="1314"/>
                    <a:pt x="643" y="1022"/>
                  </a:cubicBezTo>
                  <a:cubicBezTo>
                    <a:pt x="505" y="913"/>
                    <a:pt x="487" y="707"/>
                    <a:pt x="601" y="570"/>
                  </a:cubicBezTo>
                  <a:cubicBezTo>
                    <a:pt x="615" y="550"/>
                    <a:pt x="630" y="535"/>
                    <a:pt x="643" y="522"/>
                  </a:cubicBezTo>
                  <a:cubicBezTo>
                    <a:pt x="715" y="464"/>
                    <a:pt x="773" y="392"/>
                    <a:pt x="815" y="312"/>
                  </a:cubicBezTo>
                  <a:cubicBezTo>
                    <a:pt x="868" y="207"/>
                    <a:pt x="830" y="78"/>
                    <a:pt x="720" y="26"/>
                  </a:cubicBezTo>
                  <a:cubicBezTo>
                    <a:pt x="696" y="10"/>
                    <a:pt x="669" y="1"/>
                    <a:pt x="639"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1"/>
            <p:cNvSpPr/>
            <p:nvPr/>
          </p:nvSpPr>
          <p:spPr>
            <a:xfrm>
              <a:off x="1261688" y="1657600"/>
              <a:ext cx="24475" cy="77275"/>
            </a:xfrm>
            <a:custGeom>
              <a:avLst/>
              <a:gdLst/>
              <a:ahLst/>
              <a:cxnLst/>
              <a:rect l="l" t="t" r="r" b="b"/>
              <a:pathLst>
                <a:path w="979" h="3091" extrusionOk="0">
                  <a:moveTo>
                    <a:pt x="358" y="0"/>
                  </a:moveTo>
                  <a:cubicBezTo>
                    <a:pt x="239" y="0"/>
                    <a:pt x="144" y="95"/>
                    <a:pt x="139" y="214"/>
                  </a:cubicBezTo>
                  <a:cubicBezTo>
                    <a:pt x="139" y="247"/>
                    <a:pt x="148" y="282"/>
                    <a:pt x="163" y="315"/>
                  </a:cubicBezTo>
                  <a:cubicBezTo>
                    <a:pt x="210" y="390"/>
                    <a:pt x="267" y="462"/>
                    <a:pt x="335" y="520"/>
                  </a:cubicBezTo>
                  <a:cubicBezTo>
                    <a:pt x="472" y="634"/>
                    <a:pt x="492" y="839"/>
                    <a:pt x="377" y="978"/>
                  </a:cubicBezTo>
                  <a:cubicBezTo>
                    <a:pt x="368" y="991"/>
                    <a:pt x="349" y="1006"/>
                    <a:pt x="335" y="1020"/>
                  </a:cubicBezTo>
                  <a:cubicBezTo>
                    <a:pt x="1" y="1312"/>
                    <a:pt x="1" y="1779"/>
                    <a:pt x="335" y="2070"/>
                  </a:cubicBezTo>
                  <a:cubicBezTo>
                    <a:pt x="472" y="2179"/>
                    <a:pt x="492" y="2384"/>
                    <a:pt x="377" y="2523"/>
                  </a:cubicBezTo>
                  <a:cubicBezTo>
                    <a:pt x="368" y="2542"/>
                    <a:pt x="349" y="2556"/>
                    <a:pt x="335" y="2565"/>
                  </a:cubicBezTo>
                  <a:cubicBezTo>
                    <a:pt x="267" y="2628"/>
                    <a:pt x="210" y="2699"/>
                    <a:pt x="163" y="2776"/>
                  </a:cubicBezTo>
                  <a:cubicBezTo>
                    <a:pt x="111" y="2886"/>
                    <a:pt x="153" y="3014"/>
                    <a:pt x="258" y="3067"/>
                  </a:cubicBezTo>
                  <a:cubicBezTo>
                    <a:pt x="287" y="3086"/>
                    <a:pt x="325" y="3091"/>
                    <a:pt x="358" y="3091"/>
                  </a:cubicBezTo>
                  <a:cubicBezTo>
                    <a:pt x="444" y="3091"/>
                    <a:pt x="525" y="3038"/>
                    <a:pt x="558" y="2961"/>
                  </a:cubicBezTo>
                  <a:cubicBezTo>
                    <a:pt x="578" y="2914"/>
                    <a:pt x="611" y="2875"/>
                    <a:pt x="650" y="2842"/>
                  </a:cubicBezTo>
                  <a:cubicBezTo>
                    <a:pt x="978" y="2551"/>
                    <a:pt x="978" y="2084"/>
                    <a:pt x="650" y="1793"/>
                  </a:cubicBezTo>
                  <a:cubicBezTo>
                    <a:pt x="511" y="1684"/>
                    <a:pt x="487" y="1478"/>
                    <a:pt x="602" y="1340"/>
                  </a:cubicBezTo>
                  <a:cubicBezTo>
                    <a:pt x="615" y="1326"/>
                    <a:pt x="630" y="1312"/>
                    <a:pt x="650" y="1297"/>
                  </a:cubicBezTo>
                  <a:cubicBezTo>
                    <a:pt x="978" y="1006"/>
                    <a:pt x="978" y="539"/>
                    <a:pt x="650" y="247"/>
                  </a:cubicBezTo>
                  <a:cubicBezTo>
                    <a:pt x="611" y="214"/>
                    <a:pt x="578" y="176"/>
                    <a:pt x="558" y="128"/>
                  </a:cubicBezTo>
                  <a:cubicBezTo>
                    <a:pt x="525" y="53"/>
                    <a:pt x="444" y="0"/>
                    <a:pt x="358"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 name="Google Shape;1994;p41"/>
          <p:cNvGrpSpPr/>
          <p:nvPr/>
        </p:nvGrpSpPr>
        <p:grpSpPr>
          <a:xfrm>
            <a:off x="7174563" y="3127850"/>
            <a:ext cx="265200" cy="366075"/>
            <a:chOff x="5991038" y="3228225"/>
            <a:chExt cx="265200" cy="366075"/>
          </a:xfrm>
        </p:grpSpPr>
        <p:sp>
          <p:nvSpPr>
            <p:cNvPr id="1995" name="Google Shape;1995;p41"/>
            <p:cNvSpPr/>
            <p:nvPr/>
          </p:nvSpPr>
          <p:spPr>
            <a:xfrm>
              <a:off x="6002838" y="3494825"/>
              <a:ext cx="165650" cy="99475"/>
            </a:xfrm>
            <a:custGeom>
              <a:avLst/>
              <a:gdLst/>
              <a:ahLst/>
              <a:cxnLst/>
              <a:rect l="l" t="t" r="r" b="b"/>
              <a:pathLst>
                <a:path w="6626" h="3979" extrusionOk="0">
                  <a:moveTo>
                    <a:pt x="1" y="1"/>
                  </a:moveTo>
                  <a:lnTo>
                    <a:pt x="1" y="3534"/>
                  </a:lnTo>
                  <a:cubicBezTo>
                    <a:pt x="1" y="3778"/>
                    <a:pt x="201" y="3978"/>
                    <a:pt x="445" y="3978"/>
                  </a:cubicBezTo>
                  <a:lnTo>
                    <a:pt x="6182" y="3978"/>
                  </a:lnTo>
                  <a:cubicBezTo>
                    <a:pt x="6425" y="3978"/>
                    <a:pt x="6626" y="3778"/>
                    <a:pt x="6626" y="3534"/>
                  </a:cubicBezTo>
                  <a:lnTo>
                    <a:pt x="6626" y="1"/>
                  </a:ln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1"/>
            <p:cNvSpPr/>
            <p:nvPr/>
          </p:nvSpPr>
          <p:spPr>
            <a:xfrm>
              <a:off x="6002838" y="3494825"/>
              <a:ext cx="165650" cy="99475"/>
            </a:xfrm>
            <a:custGeom>
              <a:avLst/>
              <a:gdLst/>
              <a:ahLst/>
              <a:cxnLst/>
              <a:rect l="l" t="t" r="r" b="b"/>
              <a:pathLst>
                <a:path w="6626" h="3979" extrusionOk="0">
                  <a:moveTo>
                    <a:pt x="5739" y="1"/>
                  </a:moveTo>
                  <a:lnTo>
                    <a:pt x="5739" y="3096"/>
                  </a:lnTo>
                  <a:lnTo>
                    <a:pt x="1" y="3096"/>
                  </a:lnTo>
                  <a:lnTo>
                    <a:pt x="1" y="3534"/>
                  </a:lnTo>
                  <a:cubicBezTo>
                    <a:pt x="1" y="3778"/>
                    <a:pt x="201" y="3978"/>
                    <a:pt x="445" y="3978"/>
                  </a:cubicBezTo>
                  <a:lnTo>
                    <a:pt x="6182" y="3978"/>
                  </a:lnTo>
                  <a:cubicBezTo>
                    <a:pt x="6425" y="3978"/>
                    <a:pt x="6626" y="3778"/>
                    <a:pt x="6626" y="3534"/>
                  </a:cubicBezTo>
                  <a:lnTo>
                    <a:pt x="6626"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1"/>
            <p:cNvSpPr/>
            <p:nvPr/>
          </p:nvSpPr>
          <p:spPr>
            <a:xfrm>
              <a:off x="6063538" y="3228225"/>
              <a:ext cx="44250" cy="44250"/>
            </a:xfrm>
            <a:custGeom>
              <a:avLst/>
              <a:gdLst/>
              <a:ahLst/>
              <a:cxnLst/>
              <a:rect l="l" t="t" r="r" b="b"/>
              <a:pathLst>
                <a:path w="1770" h="1770" extrusionOk="0">
                  <a:moveTo>
                    <a:pt x="883" y="0"/>
                  </a:moveTo>
                  <a:cubicBezTo>
                    <a:pt x="396" y="0"/>
                    <a:pt x="0" y="396"/>
                    <a:pt x="0" y="887"/>
                  </a:cubicBezTo>
                  <a:cubicBezTo>
                    <a:pt x="0" y="1374"/>
                    <a:pt x="396" y="1770"/>
                    <a:pt x="883" y="1770"/>
                  </a:cubicBezTo>
                  <a:cubicBezTo>
                    <a:pt x="1374" y="1770"/>
                    <a:pt x="1770" y="1374"/>
                    <a:pt x="1770" y="887"/>
                  </a:cubicBezTo>
                  <a:cubicBezTo>
                    <a:pt x="1770" y="396"/>
                    <a:pt x="1374" y="0"/>
                    <a:pt x="883"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1"/>
            <p:cNvSpPr/>
            <p:nvPr/>
          </p:nvSpPr>
          <p:spPr>
            <a:xfrm>
              <a:off x="6064238" y="3229050"/>
              <a:ext cx="46050" cy="43375"/>
            </a:xfrm>
            <a:custGeom>
              <a:avLst/>
              <a:gdLst/>
              <a:ahLst/>
              <a:cxnLst/>
              <a:rect l="l" t="t" r="r" b="b"/>
              <a:pathLst>
                <a:path w="1842" h="1735" extrusionOk="0">
                  <a:moveTo>
                    <a:pt x="1088" y="0"/>
                  </a:moveTo>
                  <a:lnTo>
                    <a:pt x="1088" y="0"/>
                  </a:lnTo>
                  <a:cubicBezTo>
                    <a:pt x="1212" y="473"/>
                    <a:pt x="931" y="955"/>
                    <a:pt x="459" y="1083"/>
                  </a:cubicBezTo>
                  <a:cubicBezTo>
                    <a:pt x="385" y="1103"/>
                    <a:pt x="307" y="1112"/>
                    <a:pt x="230" y="1112"/>
                  </a:cubicBezTo>
                  <a:cubicBezTo>
                    <a:pt x="152" y="1112"/>
                    <a:pt x="75" y="1103"/>
                    <a:pt x="1" y="1083"/>
                  </a:cubicBezTo>
                  <a:lnTo>
                    <a:pt x="1" y="1083"/>
                  </a:lnTo>
                  <a:cubicBezTo>
                    <a:pt x="104" y="1475"/>
                    <a:pt x="465" y="1735"/>
                    <a:pt x="856" y="1735"/>
                  </a:cubicBezTo>
                  <a:cubicBezTo>
                    <a:pt x="933" y="1735"/>
                    <a:pt x="1011" y="1725"/>
                    <a:pt x="1088" y="1704"/>
                  </a:cubicBezTo>
                  <a:cubicBezTo>
                    <a:pt x="1561" y="1580"/>
                    <a:pt x="1841" y="1094"/>
                    <a:pt x="1713" y="621"/>
                  </a:cubicBezTo>
                  <a:cubicBezTo>
                    <a:pt x="1632" y="321"/>
                    <a:pt x="1394" y="82"/>
                    <a:pt x="1088"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1"/>
            <p:cNvSpPr/>
            <p:nvPr/>
          </p:nvSpPr>
          <p:spPr>
            <a:xfrm>
              <a:off x="5991288" y="3482175"/>
              <a:ext cx="24950" cy="22575"/>
            </a:xfrm>
            <a:custGeom>
              <a:avLst/>
              <a:gdLst/>
              <a:ahLst/>
              <a:cxnLst/>
              <a:rect l="l" t="t" r="r" b="b"/>
              <a:pathLst>
                <a:path w="998" h="903" extrusionOk="0">
                  <a:moveTo>
                    <a:pt x="630" y="1"/>
                  </a:moveTo>
                  <a:cubicBezTo>
                    <a:pt x="577" y="11"/>
                    <a:pt x="515" y="16"/>
                    <a:pt x="458" y="16"/>
                  </a:cubicBezTo>
                  <a:lnTo>
                    <a:pt x="438" y="16"/>
                  </a:lnTo>
                  <a:cubicBezTo>
                    <a:pt x="191" y="25"/>
                    <a:pt x="0" y="225"/>
                    <a:pt x="5" y="469"/>
                  </a:cubicBezTo>
                  <a:cubicBezTo>
                    <a:pt x="9" y="709"/>
                    <a:pt x="211" y="903"/>
                    <a:pt x="450" y="903"/>
                  </a:cubicBezTo>
                  <a:cubicBezTo>
                    <a:pt x="452" y="903"/>
                    <a:pt x="455" y="903"/>
                    <a:pt x="458" y="903"/>
                  </a:cubicBezTo>
                  <a:cubicBezTo>
                    <a:pt x="568" y="898"/>
                    <a:pt x="678" y="888"/>
                    <a:pt x="782" y="874"/>
                  </a:cubicBezTo>
                  <a:lnTo>
                    <a:pt x="997" y="406"/>
                  </a:lnTo>
                  <a:lnTo>
                    <a:pt x="630" y="1"/>
                  </a:ln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1"/>
            <p:cNvSpPr/>
            <p:nvPr/>
          </p:nvSpPr>
          <p:spPr>
            <a:xfrm>
              <a:off x="6085813" y="3370950"/>
              <a:ext cx="81125" cy="93625"/>
            </a:xfrm>
            <a:custGeom>
              <a:avLst/>
              <a:gdLst/>
              <a:ahLst/>
              <a:cxnLst/>
              <a:rect l="l" t="t" r="r" b="b"/>
              <a:pathLst>
                <a:path w="3245" h="3745" extrusionOk="0">
                  <a:moveTo>
                    <a:pt x="1" y="1"/>
                  </a:moveTo>
                  <a:lnTo>
                    <a:pt x="1" y="3745"/>
                  </a:lnTo>
                  <a:lnTo>
                    <a:pt x="879" y="3745"/>
                  </a:lnTo>
                  <a:cubicBezTo>
                    <a:pt x="2186" y="3745"/>
                    <a:pt x="3245" y="2691"/>
                    <a:pt x="3245" y="1388"/>
                  </a:cubicBezTo>
                  <a:lnTo>
                    <a:pt x="3245" y="1"/>
                  </a:ln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1"/>
            <p:cNvSpPr/>
            <p:nvPr/>
          </p:nvSpPr>
          <p:spPr>
            <a:xfrm>
              <a:off x="6004263" y="3370950"/>
              <a:ext cx="81700" cy="93625"/>
            </a:xfrm>
            <a:custGeom>
              <a:avLst/>
              <a:gdLst/>
              <a:ahLst/>
              <a:cxnLst/>
              <a:rect l="l" t="t" r="r" b="b"/>
              <a:pathLst>
                <a:path w="3268" h="3745" extrusionOk="0">
                  <a:moveTo>
                    <a:pt x="1" y="1"/>
                  </a:moveTo>
                  <a:lnTo>
                    <a:pt x="1" y="1388"/>
                  </a:lnTo>
                  <a:cubicBezTo>
                    <a:pt x="1" y="2691"/>
                    <a:pt x="1060" y="3745"/>
                    <a:pt x="2367" y="3745"/>
                  </a:cubicBezTo>
                  <a:lnTo>
                    <a:pt x="3268" y="3745"/>
                  </a:lnTo>
                  <a:lnTo>
                    <a:pt x="3268" y="1"/>
                  </a:lnTo>
                  <a:close/>
                </a:path>
              </a:pathLst>
            </a:custGeom>
            <a:solidFill>
              <a:srgbClr val="B66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1"/>
            <p:cNvSpPr/>
            <p:nvPr/>
          </p:nvSpPr>
          <p:spPr>
            <a:xfrm>
              <a:off x="5991288" y="3482175"/>
              <a:ext cx="24950" cy="22575"/>
            </a:xfrm>
            <a:custGeom>
              <a:avLst/>
              <a:gdLst/>
              <a:ahLst/>
              <a:cxnLst/>
              <a:rect l="l" t="t" r="r" b="b"/>
              <a:pathLst>
                <a:path w="998" h="903" extrusionOk="0">
                  <a:moveTo>
                    <a:pt x="630" y="1"/>
                  </a:moveTo>
                  <a:cubicBezTo>
                    <a:pt x="577" y="11"/>
                    <a:pt x="515" y="16"/>
                    <a:pt x="458" y="16"/>
                  </a:cubicBezTo>
                  <a:lnTo>
                    <a:pt x="438" y="16"/>
                  </a:lnTo>
                  <a:cubicBezTo>
                    <a:pt x="191" y="25"/>
                    <a:pt x="0" y="225"/>
                    <a:pt x="5" y="469"/>
                  </a:cubicBezTo>
                  <a:cubicBezTo>
                    <a:pt x="9" y="709"/>
                    <a:pt x="211" y="903"/>
                    <a:pt x="450" y="903"/>
                  </a:cubicBezTo>
                  <a:cubicBezTo>
                    <a:pt x="452" y="903"/>
                    <a:pt x="455" y="903"/>
                    <a:pt x="458" y="903"/>
                  </a:cubicBezTo>
                  <a:cubicBezTo>
                    <a:pt x="568" y="898"/>
                    <a:pt x="678" y="888"/>
                    <a:pt x="782" y="874"/>
                  </a:cubicBezTo>
                  <a:lnTo>
                    <a:pt x="997" y="406"/>
                  </a:lnTo>
                  <a:lnTo>
                    <a:pt x="630" y="1"/>
                  </a:ln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1"/>
            <p:cNvSpPr/>
            <p:nvPr/>
          </p:nvSpPr>
          <p:spPr>
            <a:xfrm>
              <a:off x="6007138" y="3412800"/>
              <a:ext cx="93275" cy="91250"/>
            </a:xfrm>
            <a:custGeom>
              <a:avLst/>
              <a:gdLst/>
              <a:ahLst/>
              <a:cxnLst/>
              <a:rect l="l" t="t" r="r" b="b"/>
              <a:pathLst>
                <a:path w="3731" h="3650" extrusionOk="0">
                  <a:moveTo>
                    <a:pt x="2151" y="0"/>
                  </a:moveTo>
                  <a:lnTo>
                    <a:pt x="2051" y="53"/>
                  </a:lnTo>
                  <a:cubicBezTo>
                    <a:pt x="1341" y="416"/>
                    <a:pt x="892" y="1063"/>
                    <a:pt x="854" y="1761"/>
                  </a:cubicBezTo>
                  <a:cubicBezTo>
                    <a:pt x="859" y="2261"/>
                    <a:pt x="497" y="2690"/>
                    <a:pt x="0" y="2776"/>
                  </a:cubicBezTo>
                  <a:lnTo>
                    <a:pt x="148" y="3649"/>
                  </a:lnTo>
                  <a:cubicBezTo>
                    <a:pt x="983" y="3501"/>
                    <a:pt x="1627" y="2828"/>
                    <a:pt x="1732" y="1994"/>
                  </a:cubicBezTo>
                  <a:lnTo>
                    <a:pt x="1732" y="2399"/>
                  </a:lnTo>
                  <a:lnTo>
                    <a:pt x="3731" y="2833"/>
                  </a:lnTo>
                  <a:lnTo>
                    <a:pt x="3731" y="0"/>
                  </a:lnTo>
                  <a:lnTo>
                    <a:pt x="2157" y="5"/>
                  </a:lnTo>
                  <a:lnTo>
                    <a:pt x="2151" y="0"/>
                  </a:lnTo>
                  <a:close/>
                </a:path>
              </a:pathLst>
            </a:custGeom>
            <a:solidFill>
              <a:srgbClr val="FF7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1"/>
            <p:cNvSpPr/>
            <p:nvPr/>
          </p:nvSpPr>
          <p:spPr>
            <a:xfrm>
              <a:off x="6050438" y="3407450"/>
              <a:ext cx="92300" cy="87400"/>
            </a:xfrm>
            <a:custGeom>
              <a:avLst/>
              <a:gdLst/>
              <a:ahLst/>
              <a:cxnLst/>
              <a:rect l="l" t="t" r="r" b="b"/>
              <a:pathLst>
                <a:path w="3692" h="3496" extrusionOk="0">
                  <a:moveTo>
                    <a:pt x="1407" y="0"/>
                  </a:moveTo>
                  <a:cubicBezTo>
                    <a:pt x="1068" y="0"/>
                    <a:pt x="734" y="76"/>
                    <a:pt x="425" y="219"/>
                  </a:cubicBezTo>
                  <a:lnTo>
                    <a:pt x="1407" y="520"/>
                  </a:lnTo>
                  <a:lnTo>
                    <a:pt x="1407" y="2175"/>
                  </a:lnTo>
                  <a:cubicBezTo>
                    <a:pt x="1407" y="2417"/>
                    <a:pt x="1211" y="2613"/>
                    <a:pt x="963" y="2613"/>
                  </a:cubicBezTo>
                  <a:lnTo>
                    <a:pt x="0" y="2613"/>
                  </a:lnTo>
                  <a:lnTo>
                    <a:pt x="0" y="3496"/>
                  </a:lnTo>
                  <a:lnTo>
                    <a:pt x="3691" y="3496"/>
                  </a:lnTo>
                  <a:lnTo>
                    <a:pt x="3691" y="1975"/>
                  </a:lnTo>
                  <a:cubicBezTo>
                    <a:pt x="3663" y="1455"/>
                    <a:pt x="3410" y="968"/>
                    <a:pt x="2976" y="591"/>
                  </a:cubicBezTo>
                  <a:cubicBezTo>
                    <a:pt x="2542" y="219"/>
                    <a:pt x="1988" y="9"/>
                    <a:pt x="1411"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1"/>
            <p:cNvSpPr/>
            <p:nvPr/>
          </p:nvSpPr>
          <p:spPr>
            <a:xfrm>
              <a:off x="5991038" y="3288425"/>
              <a:ext cx="164700" cy="139300"/>
            </a:xfrm>
            <a:custGeom>
              <a:avLst/>
              <a:gdLst/>
              <a:ahLst/>
              <a:cxnLst/>
              <a:rect l="l" t="t" r="r" b="b"/>
              <a:pathLst>
                <a:path w="6588" h="5572" extrusionOk="0">
                  <a:moveTo>
                    <a:pt x="3787" y="1"/>
                  </a:moveTo>
                  <a:cubicBezTo>
                    <a:pt x="2390" y="1"/>
                    <a:pt x="1231" y="1327"/>
                    <a:pt x="1016" y="2701"/>
                  </a:cubicBezTo>
                  <a:cubicBezTo>
                    <a:pt x="931" y="2665"/>
                    <a:pt x="843" y="2648"/>
                    <a:pt x="756" y="2648"/>
                  </a:cubicBezTo>
                  <a:cubicBezTo>
                    <a:pt x="497" y="2648"/>
                    <a:pt x="251" y="2799"/>
                    <a:pt x="144" y="3053"/>
                  </a:cubicBezTo>
                  <a:cubicBezTo>
                    <a:pt x="1" y="3392"/>
                    <a:pt x="158" y="3778"/>
                    <a:pt x="497" y="3921"/>
                  </a:cubicBezTo>
                  <a:cubicBezTo>
                    <a:pt x="580" y="3956"/>
                    <a:pt x="668" y="3974"/>
                    <a:pt x="757" y="3974"/>
                  </a:cubicBezTo>
                  <a:cubicBezTo>
                    <a:pt x="871" y="3974"/>
                    <a:pt x="986" y="3945"/>
                    <a:pt x="1088" y="3888"/>
                  </a:cubicBezTo>
                  <a:cubicBezTo>
                    <a:pt x="1170" y="4165"/>
                    <a:pt x="1289" y="4422"/>
                    <a:pt x="1450" y="4660"/>
                  </a:cubicBezTo>
                  <a:cubicBezTo>
                    <a:pt x="1527" y="4775"/>
                    <a:pt x="1975" y="5123"/>
                    <a:pt x="2610" y="5257"/>
                  </a:cubicBezTo>
                  <a:lnTo>
                    <a:pt x="4126" y="5571"/>
                  </a:lnTo>
                  <a:lnTo>
                    <a:pt x="5480" y="4246"/>
                  </a:lnTo>
                  <a:cubicBezTo>
                    <a:pt x="6587" y="3168"/>
                    <a:pt x="6458" y="1365"/>
                    <a:pt x="5194" y="473"/>
                  </a:cubicBezTo>
                  <a:cubicBezTo>
                    <a:pt x="4784" y="178"/>
                    <a:pt x="4302" y="1"/>
                    <a:pt x="3787" y="1"/>
                  </a:cubicBez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1"/>
            <p:cNvSpPr/>
            <p:nvPr/>
          </p:nvSpPr>
          <p:spPr>
            <a:xfrm>
              <a:off x="6027288" y="3300250"/>
              <a:ext cx="153000" cy="135450"/>
            </a:xfrm>
            <a:custGeom>
              <a:avLst/>
              <a:gdLst/>
              <a:ahLst/>
              <a:cxnLst/>
              <a:rect l="l" t="t" r="r" b="b"/>
              <a:pathLst>
                <a:path w="6120" h="5418" extrusionOk="0">
                  <a:moveTo>
                    <a:pt x="3744" y="0"/>
                  </a:moveTo>
                  <a:cubicBezTo>
                    <a:pt x="4149" y="549"/>
                    <a:pt x="4369" y="1211"/>
                    <a:pt x="4369" y="1889"/>
                  </a:cubicBezTo>
                  <a:cubicBezTo>
                    <a:pt x="4369" y="3415"/>
                    <a:pt x="3110" y="4650"/>
                    <a:pt x="1560" y="4650"/>
                  </a:cubicBezTo>
                  <a:cubicBezTo>
                    <a:pt x="1007" y="4650"/>
                    <a:pt x="464" y="4488"/>
                    <a:pt x="0" y="4187"/>
                  </a:cubicBezTo>
                  <a:lnTo>
                    <a:pt x="0" y="4187"/>
                  </a:lnTo>
                  <a:cubicBezTo>
                    <a:pt x="444" y="4832"/>
                    <a:pt x="1136" y="5266"/>
                    <a:pt x="1913" y="5385"/>
                  </a:cubicBezTo>
                  <a:cubicBezTo>
                    <a:pt x="2053" y="5406"/>
                    <a:pt x="2197" y="5417"/>
                    <a:pt x="2340" y="5417"/>
                  </a:cubicBezTo>
                  <a:cubicBezTo>
                    <a:pt x="2483" y="5417"/>
                    <a:pt x="2626" y="5406"/>
                    <a:pt x="2767" y="5385"/>
                  </a:cubicBezTo>
                  <a:cubicBezTo>
                    <a:pt x="3859" y="5222"/>
                    <a:pt x="4741" y="4445"/>
                    <a:pt x="5042" y="3419"/>
                  </a:cubicBezTo>
                  <a:cubicBezTo>
                    <a:pt x="5144" y="3475"/>
                    <a:pt x="5253" y="3501"/>
                    <a:pt x="5361" y="3501"/>
                  </a:cubicBezTo>
                  <a:cubicBezTo>
                    <a:pt x="5596" y="3501"/>
                    <a:pt x="5822" y="3376"/>
                    <a:pt x="5943" y="3157"/>
                  </a:cubicBezTo>
                  <a:cubicBezTo>
                    <a:pt x="6119" y="2833"/>
                    <a:pt x="6000" y="2433"/>
                    <a:pt x="5676" y="2256"/>
                  </a:cubicBezTo>
                  <a:cubicBezTo>
                    <a:pt x="5580" y="2204"/>
                    <a:pt x="5471" y="2175"/>
                    <a:pt x="5361" y="2175"/>
                  </a:cubicBezTo>
                  <a:lnTo>
                    <a:pt x="5357" y="2175"/>
                  </a:lnTo>
                  <a:cubicBezTo>
                    <a:pt x="5276" y="2175"/>
                    <a:pt x="5194" y="2195"/>
                    <a:pt x="5113" y="2223"/>
                  </a:cubicBezTo>
                  <a:cubicBezTo>
                    <a:pt x="5113" y="2204"/>
                    <a:pt x="5109" y="2184"/>
                    <a:pt x="5109" y="2160"/>
                  </a:cubicBezTo>
                  <a:cubicBezTo>
                    <a:pt x="4956" y="1288"/>
                    <a:pt x="4470" y="496"/>
                    <a:pt x="3744" y="0"/>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1"/>
            <p:cNvSpPr/>
            <p:nvPr/>
          </p:nvSpPr>
          <p:spPr>
            <a:xfrm>
              <a:off x="6054713" y="3366400"/>
              <a:ext cx="11100" cy="11125"/>
            </a:xfrm>
            <a:custGeom>
              <a:avLst/>
              <a:gdLst/>
              <a:ahLst/>
              <a:cxnLst/>
              <a:rect l="l" t="t" r="r" b="b"/>
              <a:pathLst>
                <a:path w="444" h="445" extrusionOk="0">
                  <a:moveTo>
                    <a:pt x="219" y="1"/>
                  </a:moveTo>
                  <a:cubicBezTo>
                    <a:pt x="100" y="1"/>
                    <a:pt x="1" y="101"/>
                    <a:pt x="1" y="220"/>
                  </a:cubicBezTo>
                  <a:cubicBezTo>
                    <a:pt x="1" y="344"/>
                    <a:pt x="100" y="445"/>
                    <a:pt x="219" y="445"/>
                  </a:cubicBezTo>
                  <a:cubicBezTo>
                    <a:pt x="344" y="445"/>
                    <a:pt x="444" y="344"/>
                    <a:pt x="444" y="220"/>
                  </a:cubicBezTo>
                  <a:cubicBezTo>
                    <a:pt x="444" y="101"/>
                    <a:pt x="344" y="1"/>
                    <a:pt x="219"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1"/>
            <p:cNvSpPr/>
            <p:nvPr/>
          </p:nvSpPr>
          <p:spPr>
            <a:xfrm>
              <a:off x="6104313" y="3366400"/>
              <a:ext cx="11125" cy="11125"/>
            </a:xfrm>
            <a:custGeom>
              <a:avLst/>
              <a:gdLst/>
              <a:ahLst/>
              <a:cxnLst/>
              <a:rect l="l" t="t" r="r" b="b"/>
              <a:pathLst>
                <a:path w="445" h="445" extrusionOk="0">
                  <a:moveTo>
                    <a:pt x="225" y="1"/>
                  </a:moveTo>
                  <a:cubicBezTo>
                    <a:pt x="101" y="1"/>
                    <a:pt x="0" y="101"/>
                    <a:pt x="0" y="220"/>
                  </a:cubicBezTo>
                  <a:cubicBezTo>
                    <a:pt x="0" y="344"/>
                    <a:pt x="101" y="445"/>
                    <a:pt x="225" y="445"/>
                  </a:cubicBezTo>
                  <a:cubicBezTo>
                    <a:pt x="348" y="445"/>
                    <a:pt x="444" y="344"/>
                    <a:pt x="444" y="220"/>
                  </a:cubicBezTo>
                  <a:cubicBezTo>
                    <a:pt x="444" y="101"/>
                    <a:pt x="348" y="1"/>
                    <a:pt x="225"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1"/>
            <p:cNvSpPr/>
            <p:nvPr/>
          </p:nvSpPr>
          <p:spPr>
            <a:xfrm>
              <a:off x="6071763" y="3371150"/>
              <a:ext cx="27800" cy="14300"/>
            </a:xfrm>
            <a:custGeom>
              <a:avLst/>
              <a:gdLst/>
              <a:ahLst/>
              <a:cxnLst/>
              <a:rect l="l" t="t" r="r" b="b"/>
              <a:pathLst>
                <a:path w="1112" h="572" extrusionOk="0">
                  <a:moveTo>
                    <a:pt x="246" y="0"/>
                  </a:moveTo>
                  <a:cubicBezTo>
                    <a:pt x="190" y="0"/>
                    <a:pt x="134" y="23"/>
                    <a:pt x="91" y="68"/>
                  </a:cubicBezTo>
                  <a:cubicBezTo>
                    <a:pt x="1" y="154"/>
                    <a:pt x="1" y="293"/>
                    <a:pt x="91" y="378"/>
                  </a:cubicBezTo>
                  <a:cubicBezTo>
                    <a:pt x="220" y="507"/>
                    <a:pt x="389" y="572"/>
                    <a:pt x="559" y="572"/>
                  </a:cubicBezTo>
                  <a:cubicBezTo>
                    <a:pt x="729" y="572"/>
                    <a:pt x="899" y="507"/>
                    <a:pt x="1031" y="378"/>
                  </a:cubicBezTo>
                  <a:cubicBezTo>
                    <a:pt x="1111" y="288"/>
                    <a:pt x="1107" y="149"/>
                    <a:pt x="1021" y="68"/>
                  </a:cubicBezTo>
                  <a:cubicBezTo>
                    <a:pt x="978" y="28"/>
                    <a:pt x="923" y="8"/>
                    <a:pt x="869" y="8"/>
                  </a:cubicBezTo>
                  <a:cubicBezTo>
                    <a:pt x="814" y="8"/>
                    <a:pt x="759" y="28"/>
                    <a:pt x="716" y="68"/>
                  </a:cubicBezTo>
                  <a:cubicBezTo>
                    <a:pt x="673" y="111"/>
                    <a:pt x="617" y="133"/>
                    <a:pt x="561" y="133"/>
                  </a:cubicBezTo>
                  <a:cubicBezTo>
                    <a:pt x="504" y="133"/>
                    <a:pt x="447" y="111"/>
                    <a:pt x="402" y="68"/>
                  </a:cubicBezTo>
                  <a:cubicBezTo>
                    <a:pt x="359" y="23"/>
                    <a:pt x="303" y="0"/>
                    <a:pt x="246"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1"/>
            <p:cNvSpPr/>
            <p:nvPr/>
          </p:nvSpPr>
          <p:spPr>
            <a:xfrm>
              <a:off x="6004388" y="3365700"/>
              <a:ext cx="11125" cy="11125"/>
            </a:xfrm>
            <a:custGeom>
              <a:avLst/>
              <a:gdLst/>
              <a:ahLst/>
              <a:cxnLst/>
              <a:rect l="l" t="t" r="r" b="b"/>
              <a:pathLst>
                <a:path w="445" h="445" extrusionOk="0">
                  <a:moveTo>
                    <a:pt x="225" y="0"/>
                  </a:moveTo>
                  <a:cubicBezTo>
                    <a:pt x="101" y="0"/>
                    <a:pt x="0" y="101"/>
                    <a:pt x="0" y="220"/>
                  </a:cubicBezTo>
                  <a:cubicBezTo>
                    <a:pt x="0" y="343"/>
                    <a:pt x="101" y="444"/>
                    <a:pt x="225" y="444"/>
                  </a:cubicBezTo>
                  <a:cubicBezTo>
                    <a:pt x="349" y="444"/>
                    <a:pt x="444" y="343"/>
                    <a:pt x="444" y="220"/>
                  </a:cubicBezTo>
                  <a:cubicBezTo>
                    <a:pt x="444" y="101"/>
                    <a:pt x="349" y="0"/>
                    <a:pt x="225" y="0"/>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1"/>
            <p:cNvSpPr/>
            <p:nvPr/>
          </p:nvSpPr>
          <p:spPr>
            <a:xfrm>
              <a:off x="6156538" y="3365700"/>
              <a:ext cx="11125" cy="11125"/>
            </a:xfrm>
            <a:custGeom>
              <a:avLst/>
              <a:gdLst/>
              <a:ahLst/>
              <a:cxnLst/>
              <a:rect l="l" t="t" r="r" b="b"/>
              <a:pathLst>
                <a:path w="445" h="445" extrusionOk="0">
                  <a:moveTo>
                    <a:pt x="220" y="0"/>
                  </a:moveTo>
                  <a:cubicBezTo>
                    <a:pt x="101" y="0"/>
                    <a:pt x="0" y="101"/>
                    <a:pt x="0" y="220"/>
                  </a:cubicBezTo>
                  <a:cubicBezTo>
                    <a:pt x="0" y="343"/>
                    <a:pt x="101" y="444"/>
                    <a:pt x="220" y="444"/>
                  </a:cubicBezTo>
                  <a:cubicBezTo>
                    <a:pt x="344" y="444"/>
                    <a:pt x="444" y="343"/>
                    <a:pt x="444" y="220"/>
                  </a:cubicBezTo>
                  <a:cubicBezTo>
                    <a:pt x="444" y="101"/>
                    <a:pt x="344" y="0"/>
                    <a:pt x="220" y="0"/>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1"/>
            <p:cNvSpPr/>
            <p:nvPr/>
          </p:nvSpPr>
          <p:spPr>
            <a:xfrm>
              <a:off x="6016438" y="3310150"/>
              <a:ext cx="49375" cy="45800"/>
            </a:xfrm>
            <a:custGeom>
              <a:avLst/>
              <a:gdLst/>
              <a:ahLst/>
              <a:cxnLst/>
              <a:rect l="l" t="t" r="r" b="b"/>
              <a:pathLst>
                <a:path w="1975" h="1832" extrusionOk="0">
                  <a:moveTo>
                    <a:pt x="1975" y="0"/>
                  </a:moveTo>
                  <a:cubicBezTo>
                    <a:pt x="949" y="362"/>
                    <a:pt x="172" y="1321"/>
                    <a:pt x="0" y="1832"/>
                  </a:cubicBezTo>
                  <a:cubicBezTo>
                    <a:pt x="935" y="1832"/>
                    <a:pt x="1779" y="1412"/>
                    <a:pt x="1975" y="534"/>
                  </a:cubicBezTo>
                  <a:lnTo>
                    <a:pt x="1975" y="0"/>
                  </a:lnTo>
                  <a:close/>
                </a:path>
              </a:pathLst>
            </a:custGeom>
            <a:solidFill>
              <a:srgbClr val="B66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1"/>
            <p:cNvSpPr/>
            <p:nvPr/>
          </p:nvSpPr>
          <p:spPr>
            <a:xfrm>
              <a:off x="6065788" y="3306575"/>
              <a:ext cx="89350" cy="49275"/>
            </a:xfrm>
            <a:custGeom>
              <a:avLst/>
              <a:gdLst/>
              <a:ahLst/>
              <a:cxnLst/>
              <a:rect l="l" t="t" r="r" b="b"/>
              <a:pathLst>
                <a:path w="3574" h="1971" extrusionOk="0">
                  <a:moveTo>
                    <a:pt x="797" y="0"/>
                  </a:moveTo>
                  <a:cubicBezTo>
                    <a:pt x="526" y="0"/>
                    <a:pt x="258" y="47"/>
                    <a:pt x="1" y="143"/>
                  </a:cubicBezTo>
                  <a:lnTo>
                    <a:pt x="1" y="677"/>
                  </a:lnTo>
                  <a:cubicBezTo>
                    <a:pt x="945" y="1650"/>
                    <a:pt x="2186" y="1970"/>
                    <a:pt x="3573" y="1970"/>
                  </a:cubicBezTo>
                  <a:cubicBezTo>
                    <a:pt x="3340" y="1235"/>
                    <a:pt x="2023" y="0"/>
                    <a:pt x="797" y="0"/>
                  </a:cubicBez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1"/>
            <p:cNvSpPr/>
            <p:nvPr/>
          </p:nvSpPr>
          <p:spPr>
            <a:xfrm>
              <a:off x="6012263" y="3263275"/>
              <a:ext cx="147375" cy="68350"/>
            </a:xfrm>
            <a:custGeom>
              <a:avLst/>
              <a:gdLst/>
              <a:ahLst/>
              <a:cxnLst/>
              <a:rect l="l" t="t" r="r" b="b"/>
              <a:pathLst>
                <a:path w="5895" h="2734" extrusionOk="0">
                  <a:moveTo>
                    <a:pt x="2938" y="0"/>
                  </a:moveTo>
                  <a:cubicBezTo>
                    <a:pt x="1655" y="0"/>
                    <a:pt x="544" y="1427"/>
                    <a:pt x="0" y="2710"/>
                  </a:cubicBezTo>
                  <a:cubicBezTo>
                    <a:pt x="730" y="2195"/>
                    <a:pt x="1774" y="1732"/>
                    <a:pt x="2938" y="1732"/>
                  </a:cubicBezTo>
                  <a:cubicBezTo>
                    <a:pt x="4006" y="1732"/>
                    <a:pt x="5118" y="2199"/>
                    <a:pt x="5895" y="2734"/>
                  </a:cubicBezTo>
                  <a:cubicBezTo>
                    <a:pt x="5318" y="1369"/>
                    <a:pt x="4092" y="0"/>
                    <a:pt x="2938" y="0"/>
                  </a:cubicBezTo>
                  <a:close/>
                </a:path>
              </a:pathLst>
            </a:custGeom>
            <a:solidFill>
              <a:srgbClr val="FF7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1"/>
            <p:cNvSpPr/>
            <p:nvPr/>
          </p:nvSpPr>
          <p:spPr>
            <a:xfrm>
              <a:off x="6085713" y="3263275"/>
              <a:ext cx="73925" cy="68350"/>
            </a:xfrm>
            <a:custGeom>
              <a:avLst/>
              <a:gdLst/>
              <a:ahLst/>
              <a:cxnLst/>
              <a:rect l="l" t="t" r="r" b="b"/>
              <a:pathLst>
                <a:path w="2957" h="2734" extrusionOk="0">
                  <a:moveTo>
                    <a:pt x="0" y="0"/>
                  </a:moveTo>
                  <a:cubicBezTo>
                    <a:pt x="0" y="449"/>
                    <a:pt x="229" y="863"/>
                    <a:pt x="606" y="1107"/>
                  </a:cubicBezTo>
                  <a:cubicBezTo>
                    <a:pt x="916" y="1303"/>
                    <a:pt x="1240" y="1622"/>
                    <a:pt x="1526" y="2008"/>
                  </a:cubicBezTo>
                  <a:cubicBezTo>
                    <a:pt x="2032" y="2190"/>
                    <a:pt x="2514" y="2428"/>
                    <a:pt x="2957" y="2734"/>
                  </a:cubicBezTo>
                  <a:cubicBezTo>
                    <a:pt x="2380" y="1369"/>
                    <a:pt x="1154" y="0"/>
                    <a:pt x="0"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1"/>
            <p:cNvSpPr/>
            <p:nvPr/>
          </p:nvSpPr>
          <p:spPr>
            <a:xfrm>
              <a:off x="6004388" y="3298925"/>
              <a:ext cx="163400" cy="57025"/>
            </a:xfrm>
            <a:custGeom>
              <a:avLst/>
              <a:gdLst/>
              <a:ahLst/>
              <a:cxnLst/>
              <a:rect l="l" t="t" r="r" b="b"/>
              <a:pathLst>
                <a:path w="6536" h="2281" extrusionOk="0">
                  <a:moveTo>
                    <a:pt x="3249" y="1"/>
                  </a:moveTo>
                  <a:cubicBezTo>
                    <a:pt x="2066" y="1"/>
                    <a:pt x="997" y="535"/>
                    <a:pt x="325" y="1121"/>
                  </a:cubicBezTo>
                  <a:cubicBezTo>
                    <a:pt x="29" y="1374"/>
                    <a:pt x="0" y="1818"/>
                    <a:pt x="253" y="2109"/>
                  </a:cubicBezTo>
                  <a:cubicBezTo>
                    <a:pt x="315" y="2180"/>
                    <a:pt x="396" y="2242"/>
                    <a:pt x="482" y="2281"/>
                  </a:cubicBezTo>
                  <a:cubicBezTo>
                    <a:pt x="697" y="1832"/>
                    <a:pt x="1851" y="883"/>
                    <a:pt x="3249" y="883"/>
                  </a:cubicBezTo>
                  <a:cubicBezTo>
                    <a:pt x="4475" y="883"/>
                    <a:pt x="5796" y="1755"/>
                    <a:pt x="6029" y="2276"/>
                  </a:cubicBezTo>
                  <a:cubicBezTo>
                    <a:pt x="6377" y="2118"/>
                    <a:pt x="6535" y="1713"/>
                    <a:pt x="6377" y="1365"/>
                  </a:cubicBezTo>
                  <a:cubicBezTo>
                    <a:pt x="6335" y="1275"/>
                    <a:pt x="6273" y="1193"/>
                    <a:pt x="6196" y="1126"/>
                  </a:cubicBezTo>
                  <a:cubicBezTo>
                    <a:pt x="5476" y="511"/>
                    <a:pt x="4327" y="1"/>
                    <a:pt x="3249" y="1"/>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1"/>
            <p:cNvSpPr/>
            <p:nvPr/>
          </p:nvSpPr>
          <p:spPr>
            <a:xfrm>
              <a:off x="6118738" y="3459500"/>
              <a:ext cx="137500" cy="134775"/>
            </a:xfrm>
            <a:custGeom>
              <a:avLst/>
              <a:gdLst/>
              <a:ahLst/>
              <a:cxnLst/>
              <a:rect l="l" t="t" r="r" b="b"/>
              <a:pathLst>
                <a:path w="5500" h="5391" extrusionOk="0">
                  <a:moveTo>
                    <a:pt x="955" y="0"/>
                  </a:moveTo>
                  <a:cubicBezTo>
                    <a:pt x="842" y="0"/>
                    <a:pt x="730" y="43"/>
                    <a:pt x="645" y="131"/>
                  </a:cubicBezTo>
                  <a:lnTo>
                    <a:pt x="172" y="598"/>
                  </a:lnTo>
                  <a:cubicBezTo>
                    <a:pt x="0" y="769"/>
                    <a:pt x="0" y="1051"/>
                    <a:pt x="172" y="1223"/>
                  </a:cubicBezTo>
                  <a:lnTo>
                    <a:pt x="4231" y="5262"/>
                  </a:lnTo>
                  <a:cubicBezTo>
                    <a:pt x="4317" y="5348"/>
                    <a:pt x="4430" y="5391"/>
                    <a:pt x="4543" y="5391"/>
                  </a:cubicBezTo>
                  <a:cubicBezTo>
                    <a:pt x="4657" y="5391"/>
                    <a:pt x="4770" y="5348"/>
                    <a:pt x="4856" y="5262"/>
                  </a:cubicBezTo>
                  <a:lnTo>
                    <a:pt x="5327" y="4790"/>
                  </a:lnTo>
                  <a:cubicBezTo>
                    <a:pt x="5499" y="4619"/>
                    <a:pt x="5499" y="4342"/>
                    <a:pt x="5327" y="4165"/>
                  </a:cubicBezTo>
                  <a:lnTo>
                    <a:pt x="1270" y="131"/>
                  </a:lnTo>
                  <a:cubicBezTo>
                    <a:pt x="1183" y="44"/>
                    <a:pt x="1069" y="0"/>
                    <a:pt x="955"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1"/>
            <p:cNvSpPr/>
            <p:nvPr/>
          </p:nvSpPr>
          <p:spPr>
            <a:xfrm>
              <a:off x="6169638" y="3466375"/>
              <a:ext cx="79425" cy="78175"/>
            </a:xfrm>
            <a:custGeom>
              <a:avLst/>
              <a:gdLst/>
              <a:ahLst/>
              <a:cxnLst/>
              <a:rect l="l" t="t" r="r" b="b"/>
              <a:pathLst>
                <a:path w="3177" h="3127" extrusionOk="0">
                  <a:moveTo>
                    <a:pt x="777" y="1"/>
                  </a:moveTo>
                  <a:cubicBezTo>
                    <a:pt x="746" y="1"/>
                    <a:pt x="714" y="5"/>
                    <a:pt x="683" y="14"/>
                  </a:cubicBezTo>
                  <a:cubicBezTo>
                    <a:pt x="621" y="32"/>
                    <a:pt x="564" y="60"/>
                    <a:pt x="521" y="109"/>
                  </a:cubicBezTo>
                  <a:lnTo>
                    <a:pt x="1" y="619"/>
                  </a:lnTo>
                  <a:lnTo>
                    <a:pt x="2524" y="3127"/>
                  </a:lnTo>
                  <a:lnTo>
                    <a:pt x="3034" y="2618"/>
                  </a:lnTo>
                  <a:cubicBezTo>
                    <a:pt x="3177" y="2475"/>
                    <a:pt x="3177" y="2246"/>
                    <a:pt x="3040" y="2102"/>
                  </a:cubicBezTo>
                  <a:cubicBezTo>
                    <a:pt x="2991" y="2059"/>
                    <a:pt x="2934" y="2026"/>
                    <a:pt x="2872" y="2011"/>
                  </a:cubicBezTo>
                  <a:lnTo>
                    <a:pt x="1494" y="1645"/>
                  </a:lnTo>
                  <a:lnTo>
                    <a:pt x="1127" y="271"/>
                  </a:lnTo>
                  <a:cubicBezTo>
                    <a:pt x="1083" y="108"/>
                    <a:pt x="936" y="1"/>
                    <a:pt x="777"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1"/>
            <p:cNvSpPr/>
            <p:nvPr/>
          </p:nvSpPr>
          <p:spPr>
            <a:xfrm>
              <a:off x="6191588" y="3499550"/>
              <a:ext cx="24575" cy="23200"/>
            </a:xfrm>
            <a:custGeom>
              <a:avLst/>
              <a:gdLst/>
              <a:ahLst/>
              <a:cxnLst/>
              <a:rect l="l" t="t" r="r" b="b"/>
              <a:pathLst>
                <a:path w="983" h="928" extrusionOk="0">
                  <a:moveTo>
                    <a:pt x="378" y="0"/>
                  </a:moveTo>
                  <a:cubicBezTo>
                    <a:pt x="237" y="0"/>
                    <a:pt x="100" y="56"/>
                    <a:pt x="0" y="160"/>
                  </a:cubicBezTo>
                  <a:lnTo>
                    <a:pt x="773" y="928"/>
                  </a:lnTo>
                  <a:cubicBezTo>
                    <a:pt x="983" y="718"/>
                    <a:pt x="983" y="375"/>
                    <a:pt x="773" y="160"/>
                  </a:cubicBezTo>
                  <a:cubicBezTo>
                    <a:pt x="707" y="98"/>
                    <a:pt x="625" y="50"/>
                    <a:pt x="540" y="26"/>
                  </a:cubicBezTo>
                  <a:cubicBezTo>
                    <a:pt x="486" y="9"/>
                    <a:pt x="432" y="0"/>
                    <a:pt x="378"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2023"/>
        <p:cNvGrpSpPr/>
        <p:nvPr/>
      </p:nvGrpSpPr>
      <p:grpSpPr>
        <a:xfrm>
          <a:off x="0" y="0"/>
          <a:ext cx="0" cy="0"/>
          <a:chOff x="0" y="0"/>
          <a:chExt cx="0" cy="0"/>
        </a:xfrm>
      </p:grpSpPr>
      <p:sp>
        <p:nvSpPr>
          <p:cNvPr id="2024" name="Google Shape;2024;p42"/>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AND THE SAME GOES FOR TABLES</a:t>
            </a:r>
            <a:endParaRPr/>
          </a:p>
        </p:txBody>
      </p:sp>
      <p:sp>
        <p:nvSpPr>
          <p:cNvPr id="2025" name="Google Shape;2025;p42"/>
          <p:cNvSpPr/>
          <p:nvPr/>
        </p:nvSpPr>
        <p:spPr>
          <a:xfrm>
            <a:off x="1969650" y="4194450"/>
            <a:ext cx="5204700" cy="283200"/>
          </a:xfrm>
          <a:prstGeom prst="ellipse">
            <a:avLst/>
          </a:pr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2026" name="Google Shape;2026;p42"/>
          <p:cNvGraphicFramePr/>
          <p:nvPr/>
        </p:nvGraphicFramePr>
        <p:xfrm>
          <a:off x="2442525" y="2136675"/>
          <a:ext cx="4258950" cy="2366080"/>
        </p:xfrm>
        <a:graphic>
          <a:graphicData uri="http://schemas.openxmlformats.org/drawingml/2006/table">
            <a:tbl>
              <a:tblPr>
                <a:noFill/>
                <a:tableStyleId>{AC534C8C-6DE5-4D07-8678-A0DB4EC5667F}</a:tableStyleId>
              </a:tblPr>
              <a:tblGrid>
                <a:gridCol w="1419650">
                  <a:extLst>
                    <a:ext uri="{9D8B030D-6E8A-4147-A177-3AD203B41FA5}">
                      <a16:colId xmlns:a16="http://schemas.microsoft.com/office/drawing/2014/main" val="20000"/>
                    </a:ext>
                  </a:extLst>
                </a:gridCol>
                <a:gridCol w="1419650">
                  <a:extLst>
                    <a:ext uri="{9D8B030D-6E8A-4147-A177-3AD203B41FA5}">
                      <a16:colId xmlns:a16="http://schemas.microsoft.com/office/drawing/2014/main" val="20001"/>
                    </a:ext>
                  </a:extLst>
                </a:gridCol>
                <a:gridCol w="1419650">
                  <a:extLst>
                    <a:ext uri="{9D8B030D-6E8A-4147-A177-3AD203B41FA5}">
                      <a16:colId xmlns:a16="http://schemas.microsoft.com/office/drawing/2014/main" val="20002"/>
                    </a:ext>
                  </a:extLst>
                </a:gridCol>
              </a:tblGrid>
              <a:tr h="1085950">
                <a:tc>
                  <a:txBody>
                    <a:bodyPr/>
                    <a:lstStyle/>
                    <a:p>
                      <a:pPr marL="0" lvl="0" indent="0" algn="ctr" rtl="0">
                        <a:spcBef>
                          <a:spcPts val="0"/>
                        </a:spcBef>
                        <a:spcAft>
                          <a:spcPts val="0"/>
                        </a:spcAft>
                        <a:buNone/>
                      </a:pPr>
                      <a:r>
                        <a:rPr lang="en" sz="2400">
                          <a:solidFill>
                            <a:schemeClr val="lt1"/>
                          </a:solidFill>
                          <a:latin typeface="Bahiana"/>
                          <a:ea typeface="Bahiana"/>
                          <a:cs typeface="Bahiana"/>
                          <a:sym typeface="Bahiana"/>
                        </a:rPr>
                        <a:t>SANTA CLAUS</a:t>
                      </a:r>
                      <a:endParaRPr sz="2400">
                        <a:solidFill>
                          <a:schemeClr val="lt1"/>
                        </a:solidFill>
                        <a:latin typeface="Bahiana"/>
                        <a:ea typeface="Bahiana"/>
                        <a:cs typeface="Bahiana"/>
                        <a:sym typeface="Bahiana"/>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2400">
                          <a:solidFill>
                            <a:schemeClr val="lt1"/>
                          </a:solidFill>
                          <a:latin typeface="Bahiana"/>
                          <a:ea typeface="Bahiana"/>
                          <a:cs typeface="Bahiana"/>
                          <a:sym typeface="Bahiana"/>
                        </a:rPr>
                        <a:t>THE THREE KINGS</a:t>
                      </a:r>
                      <a:endParaRPr sz="2400">
                        <a:solidFill>
                          <a:schemeClr val="lt1"/>
                        </a:solidFill>
                        <a:latin typeface="Bahiana"/>
                        <a:ea typeface="Bahiana"/>
                        <a:cs typeface="Bahiana"/>
                        <a:sym typeface="Bahiana"/>
                      </a:endParaRPr>
                    </a:p>
                  </a:txBody>
                  <a:tcPr marL="91425" marR="91425" marT="91425" marB="91425"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2400">
                          <a:solidFill>
                            <a:schemeClr val="lt1"/>
                          </a:solidFill>
                          <a:latin typeface="Bahiana"/>
                          <a:ea typeface="Bahiana"/>
                          <a:cs typeface="Bahiana"/>
                          <a:sym typeface="Bahiana"/>
                        </a:rPr>
                        <a:t>HANUKKAH</a:t>
                      </a:r>
                      <a:endParaRPr sz="2400">
                        <a:solidFill>
                          <a:schemeClr val="lt1"/>
                        </a:solidFill>
                        <a:latin typeface="Bahiana"/>
                        <a:ea typeface="Bahiana"/>
                        <a:cs typeface="Bahiana"/>
                        <a:sym typeface="Bahiana"/>
                      </a:endParaRPr>
                    </a:p>
                  </a:txBody>
                  <a:tcPr marL="91425" marR="91425" marT="91425" marB="91425" anchor="ctr">
                    <a:lnL w="19050" cap="flat" cmpd="sng">
                      <a:solidFill>
                        <a:schemeClr val="accent2"/>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chemeClr val="accent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1085950">
                <a:tc>
                  <a:txBody>
                    <a:bodyPr/>
                    <a:lstStyle/>
                    <a:p>
                      <a:pPr marL="0" lvl="0" indent="0" algn="ctr" rtl="0">
                        <a:spcBef>
                          <a:spcPts val="0"/>
                        </a:spcBef>
                        <a:spcAft>
                          <a:spcPts val="0"/>
                        </a:spcAft>
                        <a:buNone/>
                      </a:pPr>
                      <a:r>
                        <a:rPr lang="en">
                          <a:solidFill>
                            <a:schemeClr val="lt1"/>
                          </a:solidFill>
                          <a:latin typeface="Dosis ExtraLight"/>
                          <a:ea typeface="Dosis ExtraLight"/>
                          <a:cs typeface="Dosis ExtraLight"/>
                          <a:sym typeface="Dosis ExtraLight"/>
                        </a:rPr>
                        <a:t>DECEMBER 24</a:t>
                      </a:r>
                      <a:endParaRPr>
                        <a:solidFill>
                          <a:schemeClr val="lt1"/>
                        </a:solidFill>
                        <a:latin typeface="Dosis ExtraLight"/>
                        <a:ea typeface="Dosis ExtraLight"/>
                        <a:cs typeface="Dosis ExtraLight"/>
                        <a:sym typeface="Dosis ExtraLight"/>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rgbClr val="434343">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osis ExtraLight"/>
                          <a:ea typeface="Dosis ExtraLight"/>
                          <a:cs typeface="Dosis ExtraLight"/>
                          <a:sym typeface="Dosis ExtraLight"/>
                        </a:rPr>
                        <a:t>JANUARY 6</a:t>
                      </a:r>
                      <a:endParaRPr>
                        <a:solidFill>
                          <a:schemeClr val="lt1"/>
                        </a:solidFill>
                        <a:latin typeface="Dosis ExtraLight"/>
                        <a:ea typeface="Dosis ExtraLight"/>
                        <a:cs typeface="Dosis ExtraLight"/>
                        <a:sym typeface="Dosis ExtraLight"/>
                      </a:endParaRPr>
                    </a:p>
                  </a:txBody>
                  <a:tcPr marL="91425" marR="91425" marT="91425" marB="91425" anchor="ctr">
                    <a:lnL w="19050" cap="flat" cmpd="sng">
                      <a:solidFill>
                        <a:schemeClr val="accent2"/>
                      </a:solidFill>
                      <a:prstDash val="solid"/>
                      <a:round/>
                      <a:headEnd type="none" w="sm" len="sm"/>
                      <a:tailEnd type="none" w="sm" len="sm"/>
                    </a:lnL>
                    <a:lnR w="19050" cap="flat" cmpd="sng">
                      <a:solidFill>
                        <a:schemeClr val="accent2"/>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rgbClr val="434343">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lt1"/>
                          </a:solidFill>
                          <a:latin typeface="Dosis ExtraLight"/>
                          <a:ea typeface="Dosis ExtraLight"/>
                          <a:cs typeface="Dosis ExtraLight"/>
                          <a:sym typeface="Dosis ExtraLight"/>
                        </a:rPr>
                        <a:t>KISLEV 25</a:t>
                      </a:r>
                      <a:endParaRPr>
                        <a:solidFill>
                          <a:schemeClr val="lt1"/>
                        </a:solidFill>
                        <a:latin typeface="Dosis ExtraLight"/>
                        <a:ea typeface="Dosis ExtraLight"/>
                        <a:cs typeface="Dosis ExtraLight"/>
                        <a:sym typeface="Dosis ExtraLight"/>
                      </a:endParaRPr>
                    </a:p>
                  </a:txBody>
                  <a:tcPr marL="91425" marR="91425" marT="91425" marB="91425" anchor="ctr">
                    <a:lnL w="19050" cap="flat" cmpd="sng">
                      <a:solidFill>
                        <a:schemeClr val="accent2"/>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chemeClr val="accent2"/>
                      </a:solidFill>
                      <a:prstDash val="solid"/>
                      <a:round/>
                      <a:headEnd type="none" w="sm" len="sm"/>
                      <a:tailEnd type="none" w="sm" len="sm"/>
                    </a:lnT>
                    <a:lnB w="19050" cap="flat" cmpd="sng">
                      <a:solidFill>
                        <a:srgbClr val="434343">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bl>
          </a:graphicData>
        </a:graphic>
      </p:graphicFrame>
      <p:grpSp>
        <p:nvGrpSpPr>
          <p:cNvPr id="2027" name="Google Shape;2027;p42"/>
          <p:cNvGrpSpPr/>
          <p:nvPr/>
        </p:nvGrpSpPr>
        <p:grpSpPr>
          <a:xfrm>
            <a:off x="4009212" y="1463902"/>
            <a:ext cx="1271423" cy="772453"/>
            <a:chOff x="2722542" y="3471146"/>
            <a:chExt cx="457166" cy="277751"/>
          </a:xfrm>
        </p:grpSpPr>
        <p:sp>
          <p:nvSpPr>
            <p:cNvPr id="2028" name="Google Shape;2028;p42"/>
            <p:cNvSpPr/>
            <p:nvPr/>
          </p:nvSpPr>
          <p:spPr>
            <a:xfrm>
              <a:off x="2843581" y="3527317"/>
              <a:ext cx="89660" cy="188108"/>
            </a:xfrm>
            <a:custGeom>
              <a:avLst/>
              <a:gdLst/>
              <a:ahLst/>
              <a:cxnLst/>
              <a:rect l="l" t="t" r="r" b="b"/>
              <a:pathLst>
                <a:path w="1510" h="3168" extrusionOk="0">
                  <a:moveTo>
                    <a:pt x="596" y="130"/>
                  </a:moveTo>
                  <a:cubicBezTo>
                    <a:pt x="619" y="130"/>
                    <a:pt x="646" y="137"/>
                    <a:pt x="669" y="146"/>
                  </a:cubicBezTo>
                  <a:cubicBezTo>
                    <a:pt x="1108" y="333"/>
                    <a:pt x="1307" y="2011"/>
                    <a:pt x="1364" y="2832"/>
                  </a:cubicBezTo>
                  <a:cubicBezTo>
                    <a:pt x="1031" y="2476"/>
                    <a:pt x="137" y="1442"/>
                    <a:pt x="160" y="712"/>
                  </a:cubicBezTo>
                  <a:cubicBezTo>
                    <a:pt x="168" y="512"/>
                    <a:pt x="240" y="356"/>
                    <a:pt x="380" y="233"/>
                  </a:cubicBezTo>
                  <a:cubicBezTo>
                    <a:pt x="459" y="163"/>
                    <a:pt x="530" y="130"/>
                    <a:pt x="596" y="130"/>
                  </a:cubicBezTo>
                  <a:close/>
                  <a:moveTo>
                    <a:pt x="595" y="1"/>
                  </a:moveTo>
                  <a:cubicBezTo>
                    <a:pt x="499" y="1"/>
                    <a:pt x="398" y="45"/>
                    <a:pt x="297" y="133"/>
                  </a:cubicBezTo>
                  <a:cubicBezTo>
                    <a:pt x="128" y="279"/>
                    <a:pt x="41" y="472"/>
                    <a:pt x="31" y="708"/>
                  </a:cubicBezTo>
                  <a:cubicBezTo>
                    <a:pt x="1" y="1658"/>
                    <a:pt x="1334" y="2994"/>
                    <a:pt x="1390" y="3051"/>
                  </a:cubicBezTo>
                  <a:lnTo>
                    <a:pt x="1510" y="3167"/>
                  </a:lnTo>
                  <a:lnTo>
                    <a:pt x="1504" y="3002"/>
                  </a:lnTo>
                  <a:cubicBezTo>
                    <a:pt x="1490" y="2726"/>
                    <a:pt x="1354" y="296"/>
                    <a:pt x="719" y="26"/>
                  </a:cubicBezTo>
                  <a:cubicBezTo>
                    <a:pt x="678" y="9"/>
                    <a:pt x="637" y="1"/>
                    <a:pt x="5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2"/>
            <p:cNvSpPr/>
            <p:nvPr/>
          </p:nvSpPr>
          <p:spPr>
            <a:xfrm>
              <a:off x="2924096" y="3527317"/>
              <a:ext cx="109611" cy="179023"/>
            </a:xfrm>
            <a:custGeom>
              <a:avLst/>
              <a:gdLst/>
              <a:ahLst/>
              <a:cxnLst/>
              <a:rect l="l" t="t" r="r" b="b"/>
              <a:pathLst>
                <a:path w="1846" h="3015" extrusionOk="0">
                  <a:moveTo>
                    <a:pt x="1208" y="130"/>
                  </a:moveTo>
                  <a:cubicBezTo>
                    <a:pt x="1337" y="133"/>
                    <a:pt x="1417" y="173"/>
                    <a:pt x="1453" y="250"/>
                  </a:cubicBezTo>
                  <a:cubicBezTo>
                    <a:pt x="1639" y="665"/>
                    <a:pt x="666" y="2011"/>
                    <a:pt x="148" y="2652"/>
                  </a:cubicBezTo>
                  <a:cubicBezTo>
                    <a:pt x="160" y="2160"/>
                    <a:pt x="247" y="821"/>
                    <a:pt x="755" y="319"/>
                  </a:cubicBezTo>
                  <a:cubicBezTo>
                    <a:pt x="885" y="193"/>
                    <a:pt x="1028" y="130"/>
                    <a:pt x="1191" y="130"/>
                  </a:cubicBezTo>
                  <a:close/>
                  <a:moveTo>
                    <a:pt x="1197" y="0"/>
                  </a:moveTo>
                  <a:cubicBezTo>
                    <a:pt x="990" y="0"/>
                    <a:pt x="818" y="74"/>
                    <a:pt x="662" y="226"/>
                  </a:cubicBezTo>
                  <a:cubicBezTo>
                    <a:pt x="1" y="884"/>
                    <a:pt x="14" y="2758"/>
                    <a:pt x="18" y="2838"/>
                  </a:cubicBezTo>
                  <a:lnTo>
                    <a:pt x="18" y="3014"/>
                  </a:lnTo>
                  <a:lnTo>
                    <a:pt x="131" y="2878"/>
                  </a:lnTo>
                  <a:cubicBezTo>
                    <a:pt x="307" y="2669"/>
                    <a:pt x="1846" y="801"/>
                    <a:pt x="1570" y="196"/>
                  </a:cubicBezTo>
                  <a:cubicBezTo>
                    <a:pt x="1513" y="70"/>
                    <a:pt x="1393" y="3"/>
                    <a:pt x="1211" y="0"/>
                  </a:cubicBezTo>
                  <a:cubicBezTo>
                    <a:pt x="1206" y="0"/>
                    <a:pt x="1202" y="0"/>
                    <a:pt x="1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2"/>
            <p:cNvSpPr/>
            <p:nvPr/>
          </p:nvSpPr>
          <p:spPr>
            <a:xfrm>
              <a:off x="2927116" y="3471146"/>
              <a:ext cx="252592" cy="228722"/>
            </a:xfrm>
            <a:custGeom>
              <a:avLst/>
              <a:gdLst/>
              <a:ahLst/>
              <a:cxnLst/>
              <a:rect l="l" t="t" r="r" b="b"/>
              <a:pathLst>
                <a:path w="4254" h="3852" extrusionOk="0">
                  <a:moveTo>
                    <a:pt x="2589" y="2452"/>
                  </a:moveTo>
                  <a:cubicBezTo>
                    <a:pt x="2669" y="2472"/>
                    <a:pt x="2745" y="2505"/>
                    <a:pt x="2818" y="2548"/>
                  </a:cubicBezTo>
                  <a:cubicBezTo>
                    <a:pt x="2928" y="2615"/>
                    <a:pt x="3041" y="2727"/>
                    <a:pt x="3018" y="2851"/>
                  </a:cubicBezTo>
                  <a:cubicBezTo>
                    <a:pt x="3004" y="2934"/>
                    <a:pt x="2928" y="2971"/>
                    <a:pt x="2892" y="2980"/>
                  </a:cubicBezTo>
                  <a:cubicBezTo>
                    <a:pt x="2862" y="2991"/>
                    <a:pt x="2831" y="2996"/>
                    <a:pt x="2800" y="2996"/>
                  </a:cubicBezTo>
                  <a:cubicBezTo>
                    <a:pt x="2738" y="2996"/>
                    <a:pt x="2678" y="2975"/>
                    <a:pt x="2636" y="2937"/>
                  </a:cubicBezTo>
                  <a:cubicBezTo>
                    <a:pt x="2510" y="2814"/>
                    <a:pt x="2516" y="2604"/>
                    <a:pt x="2589" y="2452"/>
                  </a:cubicBezTo>
                  <a:close/>
                  <a:moveTo>
                    <a:pt x="3568" y="1"/>
                  </a:moveTo>
                  <a:cubicBezTo>
                    <a:pt x="3388" y="1"/>
                    <a:pt x="3226" y="59"/>
                    <a:pt x="3111" y="115"/>
                  </a:cubicBezTo>
                  <a:lnTo>
                    <a:pt x="3168" y="232"/>
                  </a:lnTo>
                  <a:cubicBezTo>
                    <a:pt x="3268" y="184"/>
                    <a:pt x="3410" y="132"/>
                    <a:pt x="3564" y="132"/>
                  </a:cubicBezTo>
                  <a:cubicBezTo>
                    <a:pt x="3603" y="132"/>
                    <a:pt x="3642" y="135"/>
                    <a:pt x="3682" y="142"/>
                  </a:cubicBezTo>
                  <a:cubicBezTo>
                    <a:pt x="3858" y="172"/>
                    <a:pt x="4008" y="285"/>
                    <a:pt x="4065" y="431"/>
                  </a:cubicBezTo>
                  <a:cubicBezTo>
                    <a:pt x="4121" y="570"/>
                    <a:pt x="4094" y="750"/>
                    <a:pt x="4001" y="909"/>
                  </a:cubicBezTo>
                  <a:cubicBezTo>
                    <a:pt x="3915" y="1059"/>
                    <a:pt x="3786" y="1179"/>
                    <a:pt x="3639" y="1305"/>
                  </a:cubicBezTo>
                  <a:cubicBezTo>
                    <a:pt x="3403" y="1511"/>
                    <a:pt x="3164" y="1714"/>
                    <a:pt x="2915" y="1917"/>
                  </a:cubicBezTo>
                  <a:cubicBezTo>
                    <a:pt x="2775" y="2029"/>
                    <a:pt x="2629" y="2146"/>
                    <a:pt x="2525" y="2302"/>
                  </a:cubicBezTo>
                  <a:cubicBezTo>
                    <a:pt x="2445" y="2286"/>
                    <a:pt x="2363" y="2279"/>
                    <a:pt x="2282" y="2279"/>
                  </a:cubicBezTo>
                  <a:cubicBezTo>
                    <a:pt x="1899" y="2279"/>
                    <a:pt x="1517" y="2438"/>
                    <a:pt x="1243" y="2621"/>
                  </a:cubicBezTo>
                  <a:cubicBezTo>
                    <a:pt x="954" y="2817"/>
                    <a:pt x="708" y="3066"/>
                    <a:pt x="468" y="3306"/>
                  </a:cubicBezTo>
                  <a:cubicBezTo>
                    <a:pt x="316" y="3455"/>
                    <a:pt x="163" y="3612"/>
                    <a:pt x="0" y="3751"/>
                  </a:cubicBezTo>
                  <a:lnTo>
                    <a:pt x="83" y="3851"/>
                  </a:lnTo>
                  <a:cubicBezTo>
                    <a:pt x="249" y="3708"/>
                    <a:pt x="409" y="3549"/>
                    <a:pt x="559" y="3399"/>
                  </a:cubicBezTo>
                  <a:cubicBezTo>
                    <a:pt x="795" y="3163"/>
                    <a:pt x="1037" y="2917"/>
                    <a:pt x="1316" y="2731"/>
                  </a:cubicBezTo>
                  <a:cubicBezTo>
                    <a:pt x="1572" y="2557"/>
                    <a:pt x="1930" y="2408"/>
                    <a:pt x="2282" y="2408"/>
                  </a:cubicBezTo>
                  <a:cubicBezTo>
                    <a:pt x="2341" y="2408"/>
                    <a:pt x="2401" y="2413"/>
                    <a:pt x="2459" y="2422"/>
                  </a:cubicBezTo>
                  <a:cubicBezTo>
                    <a:pt x="2380" y="2615"/>
                    <a:pt x="2383" y="2874"/>
                    <a:pt x="2545" y="3030"/>
                  </a:cubicBezTo>
                  <a:cubicBezTo>
                    <a:pt x="2611" y="3091"/>
                    <a:pt x="2705" y="3125"/>
                    <a:pt x="2802" y="3125"/>
                  </a:cubicBezTo>
                  <a:cubicBezTo>
                    <a:pt x="2846" y="3125"/>
                    <a:pt x="2892" y="3118"/>
                    <a:pt x="2935" y="3103"/>
                  </a:cubicBezTo>
                  <a:cubicBezTo>
                    <a:pt x="3051" y="3066"/>
                    <a:pt x="3131" y="2977"/>
                    <a:pt x="3148" y="2871"/>
                  </a:cubicBezTo>
                  <a:cubicBezTo>
                    <a:pt x="3177" y="2684"/>
                    <a:pt x="3031" y="2525"/>
                    <a:pt x="2884" y="2439"/>
                  </a:cubicBezTo>
                  <a:cubicBezTo>
                    <a:pt x="2812" y="2395"/>
                    <a:pt x="2738" y="2362"/>
                    <a:pt x="2662" y="2336"/>
                  </a:cubicBezTo>
                  <a:cubicBezTo>
                    <a:pt x="2752" y="2216"/>
                    <a:pt x="2878" y="2113"/>
                    <a:pt x="3004" y="2009"/>
                  </a:cubicBezTo>
                  <a:cubicBezTo>
                    <a:pt x="3247" y="1814"/>
                    <a:pt x="3490" y="1611"/>
                    <a:pt x="3722" y="1405"/>
                  </a:cubicBezTo>
                  <a:cubicBezTo>
                    <a:pt x="3878" y="1268"/>
                    <a:pt x="4015" y="1142"/>
                    <a:pt x="4111" y="976"/>
                  </a:cubicBezTo>
                  <a:cubicBezTo>
                    <a:pt x="4228" y="780"/>
                    <a:pt x="4254" y="561"/>
                    <a:pt x="4188" y="385"/>
                  </a:cubicBezTo>
                  <a:cubicBezTo>
                    <a:pt x="4114" y="199"/>
                    <a:pt x="3925" y="52"/>
                    <a:pt x="3702" y="12"/>
                  </a:cubicBezTo>
                  <a:cubicBezTo>
                    <a:pt x="3656" y="4"/>
                    <a:pt x="3612" y="1"/>
                    <a:pt x="35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2"/>
            <p:cNvSpPr/>
            <p:nvPr/>
          </p:nvSpPr>
          <p:spPr>
            <a:xfrm rot="-602315">
              <a:off x="2735862" y="3565520"/>
              <a:ext cx="181989" cy="168807"/>
            </a:xfrm>
            <a:custGeom>
              <a:avLst/>
              <a:gdLst/>
              <a:ahLst/>
              <a:cxnLst/>
              <a:rect l="l" t="t" r="r" b="b"/>
              <a:pathLst>
                <a:path w="3065" h="2843" extrusionOk="0">
                  <a:moveTo>
                    <a:pt x="1306" y="1559"/>
                  </a:moveTo>
                  <a:cubicBezTo>
                    <a:pt x="1380" y="1659"/>
                    <a:pt x="1436" y="1766"/>
                    <a:pt x="1483" y="1882"/>
                  </a:cubicBezTo>
                  <a:cubicBezTo>
                    <a:pt x="1506" y="1942"/>
                    <a:pt x="1529" y="2011"/>
                    <a:pt x="1516" y="2071"/>
                  </a:cubicBezTo>
                  <a:cubicBezTo>
                    <a:pt x="1496" y="2168"/>
                    <a:pt x="1389" y="2227"/>
                    <a:pt x="1300" y="2241"/>
                  </a:cubicBezTo>
                  <a:cubicBezTo>
                    <a:pt x="1277" y="2245"/>
                    <a:pt x="1253" y="2247"/>
                    <a:pt x="1229" y="2247"/>
                  </a:cubicBezTo>
                  <a:cubicBezTo>
                    <a:pt x="1139" y="2247"/>
                    <a:pt x="1045" y="2222"/>
                    <a:pt x="961" y="2201"/>
                  </a:cubicBezTo>
                  <a:cubicBezTo>
                    <a:pt x="891" y="2184"/>
                    <a:pt x="825" y="2164"/>
                    <a:pt x="795" y="2117"/>
                  </a:cubicBezTo>
                  <a:cubicBezTo>
                    <a:pt x="775" y="2094"/>
                    <a:pt x="768" y="2058"/>
                    <a:pt x="771" y="2011"/>
                  </a:cubicBezTo>
                  <a:cubicBezTo>
                    <a:pt x="778" y="1806"/>
                    <a:pt x="958" y="1643"/>
                    <a:pt x="1134" y="1589"/>
                  </a:cubicBezTo>
                  <a:cubicBezTo>
                    <a:pt x="1187" y="1573"/>
                    <a:pt x="1247" y="1563"/>
                    <a:pt x="1306" y="1559"/>
                  </a:cubicBezTo>
                  <a:close/>
                  <a:moveTo>
                    <a:pt x="269" y="1"/>
                  </a:moveTo>
                  <a:cubicBezTo>
                    <a:pt x="200" y="8"/>
                    <a:pt x="133" y="44"/>
                    <a:pt x="87" y="100"/>
                  </a:cubicBezTo>
                  <a:cubicBezTo>
                    <a:pt x="27" y="170"/>
                    <a:pt x="1" y="267"/>
                    <a:pt x="7" y="356"/>
                  </a:cubicBezTo>
                  <a:cubicBezTo>
                    <a:pt x="21" y="482"/>
                    <a:pt x="93" y="606"/>
                    <a:pt x="223" y="722"/>
                  </a:cubicBezTo>
                  <a:cubicBezTo>
                    <a:pt x="360" y="845"/>
                    <a:pt x="516" y="938"/>
                    <a:pt x="668" y="1028"/>
                  </a:cubicBezTo>
                  <a:cubicBezTo>
                    <a:pt x="791" y="1100"/>
                    <a:pt x="918" y="1177"/>
                    <a:pt x="1030" y="1267"/>
                  </a:cubicBezTo>
                  <a:cubicBezTo>
                    <a:pt x="1094" y="1317"/>
                    <a:pt x="1157" y="1376"/>
                    <a:pt x="1210" y="1436"/>
                  </a:cubicBezTo>
                  <a:cubicBezTo>
                    <a:pt x="1170" y="1443"/>
                    <a:pt x="1130" y="1453"/>
                    <a:pt x="1094" y="1467"/>
                  </a:cubicBezTo>
                  <a:cubicBezTo>
                    <a:pt x="835" y="1546"/>
                    <a:pt x="648" y="1769"/>
                    <a:pt x="639" y="2005"/>
                  </a:cubicBezTo>
                  <a:cubicBezTo>
                    <a:pt x="639" y="2082"/>
                    <a:pt x="652" y="2145"/>
                    <a:pt x="685" y="2194"/>
                  </a:cubicBezTo>
                  <a:cubicBezTo>
                    <a:pt x="742" y="2274"/>
                    <a:pt x="838" y="2304"/>
                    <a:pt x="928" y="2327"/>
                  </a:cubicBezTo>
                  <a:cubicBezTo>
                    <a:pt x="1022" y="2350"/>
                    <a:pt x="1127" y="2376"/>
                    <a:pt x="1234" y="2376"/>
                  </a:cubicBezTo>
                  <a:cubicBezTo>
                    <a:pt x="1263" y="2376"/>
                    <a:pt x="1291" y="2374"/>
                    <a:pt x="1320" y="2370"/>
                  </a:cubicBezTo>
                  <a:cubicBezTo>
                    <a:pt x="1456" y="2350"/>
                    <a:pt x="1609" y="2257"/>
                    <a:pt x="1642" y="2097"/>
                  </a:cubicBezTo>
                  <a:cubicBezTo>
                    <a:pt x="1662" y="2005"/>
                    <a:pt x="1636" y="1912"/>
                    <a:pt x="1602" y="1832"/>
                  </a:cubicBezTo>
                  <a:cubicBezTo>
                    <a:pt x="1566" y="1739"/>
                    <a:pt x="1519" y="1649"/>
                    <a:pt x="1466" y="1563"/>
                  </a:cubicBezTo>
                  <a:lnTo>
                    <a:pt x="1466" y="1563"/>
                  </a:lnTo>
                  <a:cubicBezTo>
                    <a:pt x="1556" y="1573"/>
                    <a:pt x="1653" y="1596"/>
                    <a:pt x="1752" y="1632"/>
                  </a:cubicBezTo>
                  <a:cubicBezTo>
                    <a:pt x="2303" y="1822"/>
                    <a:pt x="2759" y="2287"/>
                    <a:pt x="2941" y="2842"/>
                  </a:cubicBezTo>
                  <a:lnTo>
                    <a:pt x="3064" y="2803"/>
                  </a:lnTo>
                  <a:cubicBezTo>
                    <a:pt x="2872" y="2208"/>
                    <a:pt x="2383" y="1712"/>
                    <a:pt x="1795" y="1510"/>
                  </a:cubicBezTo>
                  <a:cubicBezTo>
                    <a:pt x="1642" y="1456"/>
                    <a:pt x="1503" y="1430"/>
                    <a:pt x="1369" y="1427"/>
                  </a:cubicBezTo>
                  <a:cubicBezTo>
                    <a:pt x="1297" y="1330"/>
                    <a:pt x="1207" y="1244"/>
                    <a:pt x="1110" y="1164"/>
                  </a:cubicBezTo>
                  <a:cubicBezTo>
                    <a:pt x="995" y="1071"/>
                    <a:pt x="861" y="991"/>
                    <a:pt x="735" y="918"/>
                  </a:cubicBezTo>
                  <a:cubicBezTo>
                    <a:pt x="582" y="828"/>
                    <a:pt x="436" y="742"/>
                    <a:pt x="313" y="629"/>
                  </a:cubicBezTo>
                  <a:cubicBezTo>
                    <a:pt x="206" y="533"/>
                    <a:pt x="147" y="436"/>
                    <a:pt x="137" y="343"/>
                  </a:cubicBezTo>
                  <a:cubicBezTo>
                    <a:pt x="130" y="290"/>
                    <a:pt x="150" y="227"/>
                    <a:pt x="187" y="183"/>
                  </a:cubicBezTo>
                  <a:cubicBezTo>
                    <a:pt x="203" y="163"/>
                    <a:pt x="237" y="134"/>
                    <a:pt x="280" y="131"/>
                  </a:cubicBezTo>
                  <a:lnTo>
                    <a:pt x="2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2035"/>
        <p:cNvGrpSpPr/>
        <p:nvPr/>
      </p:nvGrpSpPr>
      <p:grpSpPr>
        <a:xfrm>
          <a:off x="0" y="0"/>
          <a:ext cx="0" cy="0"/>
          <a:chOff x="0" y="0"/>
          <a:chExt cx="0" cy="0"/>
        </a:xfrm>
      </p:grpSpPr>
      <p:sp>
        <p:nvSpPr>
          <p:cNvPr id="2036" name="Google Shape;2036;p43"/>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WELL</a:t>
            </a:r>
            <a:endParaRPr/>
          </a:p>
        </p:txBody>
      </p:sp>
      <p:grpSp>
        <p:nvGrpSpPr>
          <p:cNvPr id="2037" name="Google Shape;2037;p43"/>
          <p:cNvGrpSpPr/>
          <p:nvPr/>
        </p:nvGrpSpPr>
        <p:grpSpPr>
          <a:xfrm>
            <a:off x="1538679" y="2045623"/>
            <a:ext cx="677751" cy="1534520"/>
            <a:chOff x="3265079" y="1738359"/>
            <a:chExt cx="677751" cy="1534520"/>
          </a:xfrm>
        </p:grpSpPr>
        <p:grpSp>
          <p:nvGrpSpPr>
            <p:cNvPr id="2038" name="Google Shape;2038;p43"/>
            <p:cNvGrpSpPr/>
            <p:nvPr/>
          </p:nvGrpSpPr>
          <p:grpSpPr>
            <a:xfrm>
              <a:off x="3265079" y="1738359"/>
              <a:ext cx="677751" cy="1534520"/>
              <a:chOff x="3265079" y="1738359"/>
              <a:chExt cx="677751" cy="1534520"/>
            </a:xfrm>
          </p:grpSpPr>
          <p:sp>
            <p:nvSpPr>
              <p:cNvPr id="2039" name="Google Shape;2039;p43"/>
              <p:cNvSpPr/>
              <p:nvPr/>
            </p:nvSpPr>
            <p:spPr>
              <a:xfrm>
                <a:off x="3507504" y="1738359"/>
                <a:ext cx="62708" cy="250448"/>
              </a:xfrm>
              <a:custGeom>
                <a:avLst/>
                <a:gdLst/>
                <a:ahLst/>
                <a:cxnLst/>
                <a:rect l="l" t="t" r="r" b="b"/>
                <a:pathLst>
                  <a:path w="985" h="3934" extrusionOk="0">
                    <a:moveTo>
                      <a:pt x="527" y="1"/>
                    </a:moveTo>
                    <a:cubicBezTo>
                      <a:pt x="515" y="1"/>
                      <a:pt x="502" y="1"/>
                      <a:pt x="490" y="3"/>
                    </a:cubicBezTo>
                    <a:cubicBezTo>
                      <a:pt x="34" y="50"/>
                      <a:pt x="48" y="996"/>
                      <a:pt x="34" y="1306"/>
                    </a:cubicBezTo>
                    <a:cubicBezTo>
                      <a:pt x="1" y="2150"/>
                      <a:pt x="183" y="2987"/>
                      <a:pt x="367" y="3805"/>
                    </a:cubicBezTo>
                    <a:cubicBezTo>
                      <a:pt x="376" y="3851"/>
                      <a:pt x="410" y="3871"/>
                      <a:pt x="446" y="3871"/>
                    </a:cubicBezTo>
                    <a:cubicBezTo>
                      <a:pt x="500" y="3871"/>
                      <a:pt x="559" y="3825"/>
                      <a:pt x="542" y="3755"/>
                    </a:cubicBezTo>
                    <a:cubicBezTo>
                      <a:pt x="413" y="3173"/>
                      <a:pt x="283" y="2585"/>
                      <a:pt x="237" y="1990"/>
                    </a:cubicBezTo>
                    <a:cubicBezTo>
                      <a:pt x="214" y="1734"/>
                      <a:pt x="207" y="1478"/>
                      <a:pt x="220" y="1223"/>
                    </a:cubicBezTo>
                    <a:cubicBezTo>
                      <a:pt x="226" y="1161"/>
                      <a:pt x="263" y="318"/>
                      <a:pt x="519" y="318"/>
                    </a:cubicBezTo>
                    <a:cubicBezTo>
                      <a:pt x="564" y="318"/>
                      <a:pt x="616" y="344"/>
                      <a:pt x="676" y="405"/>
                    </a:cubicBezTo>
                    <a:cubicBezTo>
                      <a:pt x="792" y="521"/>
                      <a:pt x="732" y="1119"/>
                      <a:pt x="739" y="1286"/>
                    </a:cubicBezTo>
                    <a:cubicBezTo>
                      <a:pt x="749" y="1552"/>
                      <a:pt x="752" y="1817"/>
                      <a:pt x="749" y="2084"/>
                    </a:cubicBezTo>
                    <a:cubicBezTo>
                      <a:pt x="739" y="2671"/>
                      <a:pt x="695" y="3260"/>
                      <a:pt x="622" y="3845"/>
                    </a:cubicBezTo>
                    <a:cubicBezTo>
                      <a:pt x="616" y="3904"/>
                      <a:pt x="658" y="3933"/>
                      <a:pt x="703" y="3933"/>
                    </a:cubicBezTo>
                    <a:cubicBezTo>
                      <a:pt x="749" y="3933"/>
                      <a:pt x="799" y="3903"/>
                      <a:pt x="806" y="3845"/>
                    </a:cubicBezTo>
                    <a:cubicBezTo>
                      <a:pt x="915" y="2967"/>
                      <a:pt x="958" y="2084"/>
                      <a:pt x="918" y="1199"/>
                    </a:cubicBezTo>
                    <a:cubicBezTo>
                      <a:pt x="909" y="950"/>
                      <a:pt x="984" y="1"/>
                      <a:pt x="5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3"/>
              <p:cNvSpPr/>
              <p:nvPr/>
            </p:nvSpPr>
            <p:spPr>
              <a:xfrm>
                <a:off x="3265079" y="1921515"/>
                <a:ext cx="677751" cy="1351364"/>
              </a:xfrm>
              <a:custGeom>
                <a:avLst/>
                <a:gdLst/>
                <a:ahLst/>
                <a:cxnLst/>
                <a:rect l="l" t="t" r="r" b="b"/>
                <a:pathLst>
                  <a:path w="10646" h="21227" extrusionOk="0">
                    <a:moveTo>
                      <a:pt x="7769" y="0"/>
                    </a:moveTo>
                    <a:cubicBezTo>
                      <a:pt x="7134" y="0"/>
                      <a:pt x="302" y="2242"/>
                      <a:pt x="153" y="2613"/>
                    </a:cubicBezTo>
                    <a:cubicBezTo>
                      <a:pt x="0" y="2995"/>
                      <a:pt x="3676" y="13946"/>
                      <a:pt x="3676" y="15172"/>
                    </a:cubicBezTo>
                    <a:cubicBezTo>
                      <a:pt x="3676" y="16395"/>
                      <a:pt x="2526" y="20991"/>
                      <a:pt x="2911" y="21221"/>
                    </a:cubicBezTo>
                    <a:cubicBezTo>
                      <a:pt x="2917" y="21224"/>
                      <a:pt x="2925" y="21226"/>
                      <a:pt x="2934" y="21226"/>
                    </a:cubicBezTo>
                    <a:cubicBezTo>
                      <a:pt x="3498" y="21226"/>
                      <a:pt x="9887" y="14233"/>
                      <a:pt x="10263" y="13105"/>
                    </a:cubicBezTo>
                    <a:cubicBezTo>
                      <a:pt x="10645" y="11955"/>
                      <a:pt x="8043" y="161"/>
                      <a:pt x="7810" y="7"/>
                    </a:cubicBezTo>
                    <a:cubicBezTo>
                      <a:pt x="7803" y="3"/>
                      <a:pt x="7789" y="0"/>
                      <a:pt x="77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3"/>
              <p:cNvSpPr/>
              <p:nvPr/>
            </p:nvSpPr>
            <p:spPr>
              <a:xfrm>
                <a:off x="3430537" y="2949151"/>
                <a:ext cx="250767" cy="323724"/>
              </a:xfrm>
              <a:custGeom>
                <a:avLst/>
                <a:gdLst/>
                <a:ahLst/>
                <a:cxnLst/>
                <a:rect l="l" t="t" r="r" b="b"/>
                <a:pathLst>
                  <a:path w="3939" h="5085" extrusionOk="0">
                    <a:moveTo>
                      <a:pt x="978" y="0"/>
                    </a:moveTo>
                    <a:cubicBezTo>
                      <a:pt x="708" y="1795"/>
                      <a:pt x="1" y="4892"/>
                      <a:pt x="312" y="5079"/>
                    </a:cubicBezTo>
                    <a:cubicBezTo>
                      <a:pt x="318" y="5082"/>
                      <a:pt x="326" y="5084"/>
                      <a:pt x="335" y="5084"/>
                    </a:cubicBezTo>
                    <a:cubicBezTo>
                      <a:pt x="610" y="5084"/>
                      <a:pt x="2268" y="3424"/>
                      <a:pt x="3938" y="1589"/>
                    </a:cubicBezTo>
                    <a:cubicBezTo>
                      <a:pt x="2995" y="894"/>
                      <a:pt x="1722" y="310"/>
                      <a:pt x="978" y="0"/>
                    </a:cubicBezTo>
                    <a:close/>
                  </a:path>
                </a:pathLst>
              </a:custGeom>
              <a:solidFill>
                <a:srgbClr val="FF2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3"/>
              <p:cNvSpPr/>
              <p:nvPr/>
            </p:nvSpPr>
            <p:spPr>
              <a:xfrm>
                <a:off x="3374196" y="2130773"/>
                <a:ext cx="29221" cy="66082"/>
              </a:xfrm>
              <a:custGeom>
                <a:avLst/>
                <a:gdLst/>
                <a:ahLst/>
                <a:cxnLst/>
                <a:rect l="l" t="t" r="r" b="b"/>
                <a:pathLst>
                  <a:path w="459" h="1038" extrusionOk="0">
                    <a:moveTo>
                      <a:pt x="111" y="1"/>
                    </a:moveTo>
                    <a:cubicBezTo>
                      <a:pt x="56" y="1"/>
                      <a:pt x="0" y="46"/>
                      <a:pt x="18" y="113"/>
                    </a:cubicBezTo>
                    <a:cubicBezTo>
                      <a:pt x="101" y="399"/>
                      <a:pt x="180" y="685"/>
                      <a:pt x="260" y="974"/>
                    </a:cubicBezTo>
                    <a:cubicBezTo>
                      <a:pt x="273" y="1019"/>
                      <a:pt x="309" y="1038"/>
                      <a:pt x="345" y="1038"/>
                    </a:cubicBezTo>
                    <a:cubicBezTo>
                      <a:pt x="401" y="1038"/>
                      <a:pt x="458" y="993"/>
                      <a:pt x="440" y="925"/>
                    </a:cubicBezTo>
                    <a:cubicBezTo>
                      <a:pt x="357" y="638"/>
                      <a:pt x="277" y="353"/>
                      <a:pt x="197" y="67"/>
                    </a:cubicBezTo>
                    <a:cubicBezTo>
                      <a:pt x="184" y="21"/>
                      <a:pt x="148" y="1"/>
                      <a:pt x="111"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3"/>
              <p:cNvSpPr/>
              <p:nvPr/>
            </p:nvSpPr>
            <p:spPr>
              <a:xfrm>
                <a:off x="3535197" y="2287955"/>
                <a:ext cx="24192" cy="44564"/>
              </a:xfrm>
              <a:custGeom>
                <a:avLst/>
                <a:gdLst/>
                <a:ahLst/>
                <a:cxnLst/>
                <a:rect l="l" t="t" r="r" b="b"/>
                <a:pathLst>
                  <a:path w="380" h="700" extrusionOk="0">
                    <a:moveTo>
                      <a:pt x="114" y="0"/>
                    </a:moveTo>
                    <a:cubicBezTo>
                      <a:pt x="58" y="0"/>
                      <a:pt x="1" y="45"/>
                      <a:pt x="21" y="114"/>
                    </a:cubicBezTo>
                    <a:cubicBezTo>
                      <a:pt x="75" y="287"/>
                      <a:pt x="127" y="462"/>
                      <a:pt x="181" y="636"/>
                    </a:cubicBezTo>
                    <a:cubicBezTo>
                      <a:pt x="194" y="680"/>
                      <a:pt x="230" y="699"/>
                      <a:pt x="266" y="699"/>
                    </a:cubicBezTo>
                    <a:cubicBezTo>
                      <a:pt x="322" y="699"/>
                      <a:pt x="379" y="654"/>
                      <a:pt x="357" y="586"/>
                    </a:cubicBezTo>
                    <a:cubicBezTo>
                      <a:pt x="304" y="413"/>
                      <a:pt x="254" y="240"/>
                      <a:pt x="201" y="64"/>
                    </a:cubicBezTo>
                    <a:cubicBezTo>
                      <a:pt x="186" y="19"/>
                      <a:pt x="150" y="0"/>
                      <a:pt x="114"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3"/>
              <p:cNvSpPr/>
              <p:nvPr/>
            </p:nvSpPr>
            <p:spPr>
              <a:xfrm>
                <a:off x="3631200" y="2096459"/>
                <a:ext cx="27120" cy="64108"/>
              </a:xfrm>
              <a:custGeom>
                <a:avLst/>
                <a:gdLst/>
                <a:ahLst/>
                <a:cxnLst/>
                <a:rect l="l" t="t" r="r" b="b"/>
                <a:pathLst>
                  <a:path w="426" h="1007" extrusionOk="0">
                    <a:moveTo>
                      <a:pt x="112" y="0"/>
                    </a:moveTo>
                    <a:cubicBezTo>
                      <a:pt x="58" y="0"/>
                      <a:pt x="1" y="46"/>
                      <a:pt x="19" y="114"/>
                    </a:cubicBezTo>
                    <a:cubicBezTo>
                      <a:pt x="88" y="390"/>
                      <a:pt x="159" y="666"/>
                      <a:pt x="231" y="942"/>
                    </a:cubicBezTo>
                    <a:cubicBezTo>
                      <a:pt x="242" y="987"/>
                      <a:pt x="277" y="1006"/>
                      <a:pt x="313" y="1006"/>
                    </a:cubicBezTo>
                    <a:cubicBezTo>
                      <a:pt x="368" y="1006"/>
                      <a:pt x="426" y="962"/>
                      <a:pt x="408" y="892"/>
                    </a:cubicBezTo>
                    <a:cubicBezTo>
                      <a:pt x="338" y="616"/>
                      <a:pt x="265" y="340"/>
                      <a:pt x="195" y="65"/>
                    </a:cubicBezTo>
                    <a:cubicBezTo>
                      <a:pt x="183" y="20"/>
                      <a:pt x="148" y="0"/>
                      <a:pt x="112"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3"/>
              <p:cNvSpPr/>
              <p:nvPr/>
            </p:nvSpPr>
            <p:spPr>
              <a:xfrm>
                <a:off x="3756805" y="2221555"/>
                <a:ext cx="19990" cy="42017"/>
              </a:xfrm>
              <a:custGeom>
                <a:avLst/>
                <a:gdLst/>
                <a:ahLst/>
                <a:cxnLst/>
                <a:rect l="l" t="t" r="r" b="b"/>
                <a:pathLst>
                  <a:path w="314" h="660" extrusionOk="0">
                    <a:moveTo>
                      <a:pt x="113" y="0"/>
                    </a:moveTo>
                    <a:cubicBezTo>
                      <a:pt x="59" y="0"/>
                      <a:pt x="0" y="45"/>
                      <a:pt x="16" y="114"/>
                    </a:cubicBezTo>
                    <a:cubicBezTo>
                      <a:pt x="50" y="273"/>
                      <a:pt x="86" y="436"/>
                      <a:pt x="120" y="595"/>
                    </a:cubicBezTo>
                    <a:cubicBezTo>
                      <a:pt x="130" y="640"/>
                      <a:pt x="165" y="660"/>
                      <a:pt x="201" y="660"/>
                    </a:cubicBezTo>
                    <a:cubicBezTo>
                      <a:pt x="255" y="660"/>
                      <a:pt x="313" y="615"/>
                      <a:pt x="299" y="545"/>
                    </a:cubicBezTo>
                    <a:cubicBezTo>
                      <a:pt x="263" y="386"/>
                      <a:pt x="229" y="226"/>
                      <a:pt x="192" y="67"/>
                    </a:cubicBezTo>
                    <a:cubicBezTo>
                      <a:pt x="183" y="20"/>
                      <a:pt x="149" y="0"/>
                      <a:pt x="113"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3"/>
              <p:cNvSpPr/>
              <p:nvPr/>
            </p:nvSpPr>
            <p:spPr>
              <a:xfrm>
                <a:off x="3771257" y="2456533"/>
                <a:ext cx="22918" cy="52394"/>
              </a:xfrm>
              <a:custGeom>
                <a:avLst/>
                <a:gdLst/>
                <a:ahLst/>
                <a:cxnLst/>
                <a:rect l="l" t="t" r="r" b="b"/>
                <a:pathLst>
                  <a:path w="360" h="823" extrusionOk="0">
                    <a:moveTo>
                      <a:pt x="112" y="0"/>
                    </a:moveTo>
                    <a:cubicBezTo>
                      <a:pt x="57" y="0"/>
                      <a:pt x="1" y="45"/>
                      <a:pt x="19" y="115"/>
                    </a:cubicBezTo>
                    <a:cubicBezTo>
                      <a:pt x="72" y="327"/>
                      <a:pt x="108" y="543"/>
                      <a:pt x="165" y="756"/>
                    </a:cubicBezTo>
                    <a:cubicBezTo>
                      <a:pt x="176" y="803"/>
                      <a:pt x="211" y="822"/>
                      <a:pt x="247" y="822"/>
                    </a:cubicBezTo>
                    <a:cubicBezTo>
                      <a:pt x="302" y="822"/>
                      <a:pt x="359" y="777"/>
                      <a:pt x="341" y="710"/>
                    </a:cubicBezTo>
                    <a:cubicBezTo>
                      <a:pt x="284" y="497"/>
                      <a:pt x="248" y="277"/>
                      <a:pt x="195" y="64"/>
                    </a:cubicBezTo>
                    <a:cubicBezTo>
                      <a:pt x="183" y="20"/>
                      <a:pt x="148" y="0"/>
                      <a:pt x="112"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3"/>
              <p:cNvSpPr/>
              <p:nvPr/>
            </p:nvSpPr>
            <p:spPr>
              <a:xfrm>
                <a:off x="3484904" y="2496194"/>
                <a:ext cx="20690" cy="40744"/>
              </a:xfrm>
              <a:custGeom>
                <a:avLst/>
                <a:gdLst/>
                <a:ahLst/>
                <a:cxnLst/>
                <a:rect l="l" t="t" r="r" b="b"/>
                <a:pathLst>
                  <a:path w="325" h="640" extrusionOk="0">
                    <a:moveTo>
                      <a:pt x="113" y="0"/>
                    </a:moveTo>
                    <a:cubicBezTo>
                      <a:pt x="58" y="0"/>
                      <a:pt x="1" y="45"/>
                      <a:pt x="17" y="113"/>
                    </a:cubicBezTo>
                    <a:cubicBezTo>
                      <a:pt x="57" y="269"/>
                      <a:pt x="93" y="422"/>
                      <a:pt x="130" y="575"/>
                    </a:cubicBezTo>
                    <a:cubicBezTo>
                      <a:pt x="141" y="620"/>
                      <a:pt x="175" y="640"/>
                      <a:pt x="212" y="640"/>
                    </a:cubicBezTo>
                    <a:cubicBezTo>
                      <a:pt x="266" y="640"/>
                      <a:pt x="324" y="595"/>
                      <a:pt x="306" y="525"/>
                    </a:cubicBezTo>
                    <a:cubicBezTo>
                      <a:pt x="270" y="372"/>
                      <a:pt x="233" y="219"/>
                      <a:pt x="196" y="67"/>
                    </a:cubicBezTo>
                    <a:cubicBezTo>
                      <a:pt x="184" y="20"/>
                      <a:pt x="149" y="0"/>
                      <a:pt x="113"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3"/>
              <p:cNvSpPr/>
              <p:nvPr/>
            </p:nvSpPr>
            <p:spPr>
              <a:xfrm>
                <a:off x="3636484" y="2584367"/>
                <a:ext cx="29157" cy="69774"/>
              </a:xfrm>
              <a:custGeom>
                <a:avLst/>
                <a:gdLst/>
                <a:ahLst/>
                <a:cxnLst/>
                <a:rect l="l" t="t" r="r" b="b"/>
                <a:pathLst>
                  <a:path w="458" h="1096" extrusionOk="0">
                    <a:moveTo>
                      <a:pt x="112" y="1"/>
                    </a:moveTo>
                    <a:cubicBezTo>
                      <a:pt x="57" y="1"/>
                      <a:pt x="1" y="46"/>
                      <a:pt x="19" y="114"/>
                    </a:cubicBezTo>
                    <a:cubicBezTo>
                      <a:pt x="99" y="420"/>
                      <a:pt x="182" y="725"/>
                      <a:pt x="261" y="1031"/>
                    </a:cubicBezTo>
                    <a:cubicBezTo>
                      <a:pt x="273" y="1076"/>
                      <a:pt x="309" y="1096"/>
                      <a:pt x="346" y="1096"/>
                    </a:cubicBezTo>
                    <a:cubicBezTo>
                      <a:pt x="401" y="1096"/>
                      <a:pt x="457" y="1051"/>
                      <a:pt x="438" y="981"/>
                    </a:cubicBezTo>
                    <a:cubicBezTo>
                      <a:pt x="358" y="676"/>
                      <a:pt x="278" y="373"/>
                      <a:pt x="198" y="67"/>
                    </a:cubicBezTo>
                    <a:cubicBezTo>
                      <a:pt x="185" y="21"/>
                      <a:pt x="149" y="1"/>
                      <a:pt x="112"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3"/>
              <p:cNvSpPr/>
              <p:nvPr/>
            </p:nvSpPr>
            <p:spPr>
              <a:xfrm>
                <a:off x="3733250" y="2818007"/>
                <a:ext cx="16871" cy="29858"/>
              </a:xfrm>
              <a:custGeom>
                <a:avLst/>
                <a:gdLst/>
                <a:ahLst/>
                <a:cxnLst/>
                <a:rect l="l" t="t" r="r" b="b"/>
                <a:pathLst>
                  <a:path w="265" h="469" extrusionOk="0">
                    <a:moveTo>
                      <a:pt x="113" y="0"/>
                    </a:moveTo>
                    <a:cubicBezTo>
                      <a:pt x="59" y="0"/>
                      <a:pt x="1" y="46"/>
                      <a:pt x="14" y="117"/>
                    </a:cubicBezTo>
                    <a:cubicBezTo>
                      <a:pt x="34" y="212"/>
                      <a:pt x="54" y="306"/>
                      <a:pt x="74" y="402"/>
                    </a:cubicBezTo>
                    <a:cubicBezTo>
                      <a:pt x="84" y="449"/>
                      <a:pt x="117" y="469"/>
                      <a:pt x="153" y="469"/>
                    </a:cubicBezTo>
                    <a:cubicBezTo>
                      <a:pt x="206" y="469"/>
                      <a:pt x="264" y="423"/>
                      <a:pt x="251" y="356"/>
                    </a:cubicBezTo>
                    <a:cubicBezTo>
                      <a:pt x="231" y="259"/>
                      <a:pt x="211" y="163"/>
                      <a:pt x="191" y="66"/>
                    </a:cubicBezTo>
                    <a:cubicBezTo>
                      <a:pt x="181" y="20"/>
                      <a:pt x="148" y="0"/>
                      <a:pt x="113"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3"/>
              <p:cNvSpPr/>
              <p:nvPr/>
            </p:nvSpPr>
            <p:spPr>
              <a:xfrm>
                <a:off x="3578742" y="2876767"/>
                <a:ext cx="21200" cy="36988"/>
              </a:xfrm>
              <a:custGeom>
                <a:avLst/>
                <a:gdLst/>
                <a:ahLst/>
                <a:cxnLst/>
                <a:rect l="l" t="t" r="r" b="b"/>
                <a:pathLst>
                  <a:path w="333" h="581" extrusionOk="0">
                    <a:moveTo>
                      <a:pt x="114" y="0"/>
                    </a:moveTo>
                    <a:cubicBezTo>
                      <a:pt x="58" y="0"/>
                      <a:pt x="0" y="45"/>
                      <a:pt x="18" y="114"/>
                    </a:cubicBezTo>
                    <a:cubicBezTo>
                      <a:pt x="58" y="246"/>
                      <a:pt x="98" y="383"/>
                      <a:pt x="135" y="516"/>
                    </a:cubicBezTo>
                    <a:cubicBezTo>
                      <a:pt x="148" y="561"/>
                      <a:pt x="184" y="581"/>
                      <a:pt x="221" y="581"/>
                    </a:cubicBezTo>
                    <a:cubicBezTo>
                      <a:pt x="276" y="581"/>
                      <a:pt x="332" y="536"/>
                      <a:pt x="314" y="466"/>
                    </a:cubicBezTo>
                    <a:cubicBezTo>
                      <a:pt x="274" y="333"/>
                      <a:pt x="234" y="200"/>
                      <a:pt x="198" y="64"/>
                    </a:cubicBezTo>
                    <a:cubicBezTo>
                      <a:pt x="185" y="19"/>
                      <a:pt x="150" y="0"/>
                      <a:pt x="114"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1" name="Google Shape;2051;p43"/>
            <p:cNvSpPr/>
            <p:nvPr/>
          </p:nvSpPr>
          <p:spPr>
            <a:xfrm>
              <a:off x="3793984" y="2571507"/>
              <a:ext cx="131017" cy="301124"/>
            </a:xfrm>
            <a:custGeom>
              <a:avLst/>
              <a:gdLst/>
              <a:ahLst/>
              <a:cxnLst/>
              <a:rect l="l" t="t" r="r" b="b"/>
              <a:pathLst>
                <a:path w="2058" h="4730" extrusionOk="0">
                  <a:moveTo>
                    <a:pt x="1705" y="0"/>
                  </a:moveTo>
                  <a:cubicBezTo>
                    <a:pt x="1094" y="369"/>
                    <a:pt x="566" y="1077"/>
                    <a:pt x="310" y="1975"/>
                  </a:cubicBezTo>
                  <a:cubicBezTo>
                    <a:pt x="1" y="3044"/>
                    <a:pt x="164" y="4095"/>
                    <a:pt x="656" y="4730"/>
                  </a:cubicBezTo>
                  <a:cubicBezTo>
                    <a:pt x="1354" y="3875"/>
                    <a:pt x="1855" y="3187"/>
                    <a:pt x="1955" y="2895"/>
                  </a:cubicBezTo>
                  <a:cubicBezTo>
                    <a:pt x="2058" y="2579"/>
                    <a:pt x="1938" y="1459"/>
                    <a:pt x="1705" y="0"/>
                  </a:cubicBezTo>
                  <a:close/>
                </a:path>
              </a:pathLst>
            </a:custGeom>
            <a:solidFill>
              <a:srgbClr val="FF2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43"/>
          <p:cNvGrpSpPr/>
          <p:nvPr/>
        </p:nvGrpSpPr>
        <p:grpSpPr>
          <a:xfrm>
            <a:off x="3334998" y="2045623"/>
            <a:ext cx="677687" cy="1516249"/>
            <a:chOff x="4175703" y="1888156"/>
            <a:chExt cx="677687" cy="1516249"/>
          </a:xfrm>
        </p:grpSpPr>
        <p:sp>
          <p:nvSpPr>
            <p:cNvPr id="2053" name="Google Shape;2053;p43"/>
            <p:cNvSpPr/>
            <p:nvPr/>
          </p:nvSpPr>
          <p:spPr>
            <a:xfrm>
              <a:off x="4403549" y="1888156"/>
              <a:ext cx="62644" cy="250576"/>
            </a:xfrm>
            <a:custGeom>
              <a:avLst/>
              <a:gdLst/>
              <a:ahLst/>
              <a:cxnLst/>
              <a:rect l="l" t="t" r="r" b="b"/>
              <a:pathLst>
                <a:path w="984" h="3936" extrusionOk="0">
                  <a:moveTo>
                    <a:pt x="527" y="1"/>
                  </a:moveTo>
                  <a:cubicBezTo>
                    <a:pt x="515" y="1"/>
                    <a:pt x="502" y="1"/>
                    <a:pt x="489" y="3"/>
                  </a:cubicBezTo>
                  <a:cubicBezTo>
                    <a:pt x="34" y="53"/>
                    <a:pt x="47" y="1000"/>
                    <a:pt x="34" y="1309"/>
                  </a:cubicBezTo>
                  <a:cubicBezTo>
                    <a:pt x="0" y="2153"/>
                    <a:pt x="183" y="2987"/>
                    <a:pt x="366" y="3805"/>
                  </a:cubicBezTo>
                  <a:cubicBezTo>
                    <a:pt x="375" y="3851"/>
                    <a:pt x="410" y="3871"/>
                    <a:pt x="446" y="3871"/>
                  </a:cubicBezTo>
                  <a:cubicBezTo>
                    <a:pt x="500" y="3871"/>
                    <a:pt x="558" y="3826"/>
                    <a:pt x="542" y="3759"/>
                  </a:cubicBezTo>
                  <a:cubicBezTo>
                    <a:pt x="413" y="3173"/>
                    <a:pt x="283" y="2588"/>
                    <a:pt x="236" y="1993"/>
                  </a:cubicBezTo>
                  <a:cubicBezTo>
                    <a:pt x="213" y="1737"/>
                    <a:pt x="206" y="1478"/>
                    <a:pt x="220" y="1223"/>
                  </a:cubicBezTo>
                  <a:cubicBezTo>
                    <a:pt x="225" y="1161"/>
                    <a:pt x="262" y="319"/>
                    <a:pt x="519" y="319"/>
                  </a:cubicBezTo>
                  <a:cubicBezTo>
                    <a:pt x="564" y="319"/>
                    <a:pt x="616" y="345"/>
                    <a:pt x="675" y="405"/>
                  </a:cubicBezTo>
                  <a:cubicBezTo>
                    <a:pt x="792" y="525"/>
                    <a:pt x="732" y="1123"/>
                    <a:pt x="738" y="1289"/>
                  </a:cubicBezTo>
                  <a:cubicBezTo>
                    <a:pt x="749" y="1555"/>
                    <a:pt x="752" y="1821"/>
                    <a:pt x="749" y="2084"/>
                  </a:cubicBezTo>
                  <a:cubicBezTo>
                    <a:pt x="738" y="2675"/>
                    <a:pt x="695" y="3263"/>
                    <a:pt x="622" y="3848"/>
                  </a:cubicBezTo>
                  <a:cubicBezTo>
                    <a:pt x="615" y="3906"/>
                    <a:pt x="658" y="3935"/>
                    <a:pt x="703" y="3935"/>
                  </a:cubicBezTo>
                  <a:cubicBezTo>
                    <a:pt x="749" y="3935"/>
                    <a:pt x="798" y="3906"/>
                    <a:pt x="804" y="3848"/>
                  </a:cubicBezTo>
                  <a:cubicBezTo>
                    <a:pt x="914" y="2967"/>
                    <a:pt x="958" y="2087"/>
                    <a:pt x="918" y="1199"/>
                  </a:cubicBezTo>
                  <a:cubicBezTo>
                    <a:pt x="908" y="953"/>
                    <a:pt x="984" y="1"/>
                    <a:pt x="527" y="1"/>
                  </a:cubicBezTo>
                  <a:close/>
                </a:path>
              </a:pathLst>
            </a:custGeom>
            <a:solidFill>
              <a:srgbClr val="FF2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3"/>
            <p:cNvSpPr/>
            <p:nvPr/>
          </p:nvSpPr>
          <p:spPr>
            <a:xfrm>
              <a:off x="4175703" y="2053296"/>
              <a:ext cx="677687" cy="1351109"/>
            </a:xfrm>
            <a:custGeom>
              <a:avLst/>
              <a:gdLst/>
              <a:ahLst/>
              <a:cxnLst/>
              <a:rect l="l" t="t" r="r" b="b"/>
              <a:pathLst>
                <a:path w="10645" h="21223" extrusionOk="0">
                  <a:moveTo>
                    <a:pt x="7767" y="1"/>
                  </a:moveTo>
                  <a:cubicBezTo>
                    <a:pt x="7126" y="1"/>
                    <a:pt x="301" y="2240"/>
                    <a:pt x="153" y="2610"/>
                  </a:cubicBezTo>
                  <a:cubicBezTo>
                    <a:pt x="1" y="2992"/>
                    <a:pt x="3676" y="13943"/>
                    <a:pt x="3676" y="15169"/>
                  </a:cubicBezTo>
                  <a:cubicBezTo>
                    <a:pt x="3676" y="16392"/>
                    <a:pt x="2529" y="20988"/>
                    <a:pt x="2912" y="21217"/>
                  </a:cubicBezTo>
                  <a:cubicBezTo>
                    <a:pt x="2918" y="21221"/>
                    <a:pt x="2925" y="21223"/>
                    <a:pt x="2934" y="21223"/>
                  </a:cubicBezTo>
                  <a:cubicBezTo>
                    <a:pt x="3499" y="21223"/>
                    <a:pt x="9887" y="14231"/>
                    <a:pt x="10263" y="13102"/>
                  </a:cubicBezTo>
                  <a:cubicBezTo>
                    <a:pt x="10645" y="11952"/>
                    <a:pt x="8043" y="160"/>
                    <a:pt x="7810" y="8"/>
                  </a:cubicBezTo>
                  <a:cubicBezTo>
                    <a:pt x="7803" y="3"/>
                    <a:pt x="7788" y="1"/>
                    <a:pt x="7767" y="1"/>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3"/>
            <p:cNvSpPr/>
            <p:nvPr/>
          </p:nvSpPr>
          <p:spPr>
            <a:xfrm>
              <a:off x="4704608" y="2703097"/>
              <a:ext cx="131017" cy="301124"/>
            </a:xfrm>
            <a:custGeom>
              <a:avLst/>
              <a:gdLst/>
              <a:ahLst/>
              <a:cxnLst/>
              <a:rect l="l" t="t" r="r" b="b"/>
              <a:pathLst>
                <a:path w="2058" h="4730" extrusionOk="0">
                  <a:moveTo>
                    <a:pt x="1706" y="0"/>
                  </a:moveTo>
                  <a:cubicBezTo>
                    <a:pt x="1097" y="369"/>
                    <a:pt x="566" y="1077"/>
                    <a:pt x="310" y="1974"/>
                  </a:cubicBezTo>
                  <a:cubicBezTo>
                    <a:pt x="0" y="3045"/>
                    <a:pt x="163" y="4095"/>
                    <a:pt x="655" y="4729"/>
                  </a:cubicBezTo>
                  <a:cubicBezTo>
                    <a:pt x="1353" y="3876"/>
                    <a:pt x="1855" y="3187"/>
                    <a:pt x="1955" y="2895"/>
                  </a:cubicBezTo>
                  <a:cubicBezTo>
                    <a:pt x="2057" y="2580"/>
                    <a:pt x="1938" y="1459"/>
                    <a:pt x="17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3"/>
            <p:cNvSpPr/>
            <p:nvPr/>
          </p:nvSpPr>
          <p:spPr>
            <a:xfrm>
              <a:off x="4341161" y="3080741"/>
              <a:ext cx="250703" cy="323660"/>
            </a:xfrm>
            <a:custGeom>
              <a:avLst/>
              <a:gdLst/>
              <a:ahLst/>
              <a:cxnLst/>
              <a:rect l="l" t="t" r="r" b="b"/>
              <a:pathLst>
                <a:path w="3938" h="5084" extrusionOk="0">
                  <a:moveTo>
                    <a:pt x="977" y="1"/>
                  </a:moveTo>
                  <a:cubicBezTo>
                    <a:pt x="708" y="1799"/>
                    <a:pt x="0" y="4893"/>
                    <a:pt x="313" y="5078"/>
                  </a:cubicBezTo>
                  <a:cubicBezTo>
                    <a:pt x="319" y="5082"/>
                    <a:pt x="326" y="5084"/>
                    <a:pt x="335" y="5084"/>
                  </a:cubicBezTo>
                  <a:cubicBezTo>
                    <a:pt x="610" y="5084"/>
                    <a:pt x="2268" y="3423"/>
                    <a:pt x="3938" y="1589"/>
                  </a:cubicBezTo>
                  <a:cubicBezTo>
                    <a:pt x="2994" y="895"/>
                    <a:pt x="1721" y="309"/>
                    <a:pt x="9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3"/>
            <p:cNvSpPr/>
            <p:nvPr/>
          </p:nvSpPr>
          <p:spPr>
            <a:xfrm>
              <a:off x="4273870" y="2255169"/>
              <a:ext cx="29221" cy="66082"/>
            </a:xfrm>
            <a:custGeom>
              <a:avLst/>
              <a:gdLst/>
              <a:ahLst/>
              <a:cxnLst/>
              <a:rect l="l" t="t" r="r" b="b"/>
              <a:pathLst>
                <a:path w="459" h="1038" extrusionOk="0">
                  <a:moveTo>
                    <a:pt x="110" y="0"/>
                  </a:moveTo>
                  <a:cubicBezTo>
                    <a:pt x="57" y="0"/>
                    <a:pt x="0" y="44"/>
                    <a:pt x="20" y="114"/>
                  </a:cubicBezTo>
                  <a:cubicBezTo>
                    <a:pt x="100" y="399"/>
                    <a:pt x="180" y="685"/>
                    <a:pt x="260" y="971"/>
                  </a:cubicBezTo>
                  <a:cubicBezTo>
                    <a:pt x="273" y="1017"/>
                    <a:pt x="309" y="1037"/>
                    <a:pt x="346" y="1037"/>
                  </a:cubicBezTo>
                  <a:cubicBezTo>
                    <a:pt x="402" y="1037"/>
                    <a:pt x="459" y="991"/>
                    <a:pt x="439" y="922"/>
                  </a:cubicBezTo>
                  <a:cubicBezTo>
                    <a:pt x="359" y="635"/>
                    <a:pt x="276" y="350"/>
                    <a:pt x="197" y="64"/>
                  </a:cubicBezTo>
                  <a:cubicBezTo>
                    <a:pt x="183" y="20"/>
                    <a:pt x="146" y="0"/>
                    <a:pt x="110" y="0"/>
                  </a:cubicBezTo>
                  <a:close/>
                </a:path>
              </a:pathLst>
            </a:custGeom>
            <a:solidFill>
              <a:srgbClr val="001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3"/>
            <p:cNvSpPr/>
            <p:nvPr/>
          </p:nvSpPr>
          <p:spPr>
            <a:xfrm>
              <a:off x="4445821" y="2419609"/>
              <a:ext cx="24192" cy="44436"/>
            </a:xfrm>
            <a:custGeom>
              <a:avLst/>
              <a:gdLst/>
              <a:ahLst/>
              <a:cxnLst/>
              <a:rect l="l" t="t" r="r" b="b"/>
              <a:pathLst>
                <a:path w="380" h="698" extrusionOk="0">
                  <a:moveTo>
                    <a:pt x="114" y="0"/>
                  </a:moveTo>
                  <a:cubicBezTo>
                    <a:pt x="57" y="0"/>
                    <a:pt x="1" y="43"/>
                    <a:pt x="21" y="113"/>
                  </a:cubicBezTo>
                  <a:cubicBezTo>
                    <a:pt x="74" y="286"/>
                    <a:pt x="128" y="462"/>
                    <a:pt x="180" y="635"/>
                  </a:cubicBezTo>
                  <a:cubicBezTo>
                    <a:pt x="194" y="678"/>
                    <a:pt x="231" y="698"/>
                    <a:pt x="267" y="698"/>
                  </a:cubicBezTo>
                  <a:cubicBezTo>
                    <a:pt x="324" y="698"/>
                    <a:pt x="380" y="655"/>
                    <a:pt x="357" y="585"/>
                  </a:cubicBezTo>
                  <a:cubicBezTo>
                    <a:pt x="307" y="412"/>
                    <a:pt x="254" y="239"/>
                    <a:pt x="200" y="63"/>
                  </a:cubicBezTo>
                  <a:cubicBezTo>
                    <a:pt x="187" y="20"/>
                    <a:pt x="151" y="0"/>
                    <a:pt x="114" y="0"/>
                  </a:cubicBezTo>
                  <a:close/>
                </a:path>
              </a:pathLst>
            </a:custGeom>
            <a:solidFill>
              <a:srgbClr val="001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3"/>
            <p:cNvSpPr/>
            <p:nvPr/>
          </p:nvSpPr>
          <p:spPr>
            <a:xfrm>
              <a:off x="4522470" y="2167379"/>
              <a:ext cx="20372" cy="38134"/>
            </a:xfrm>
            <a:custGeom>
              <a:avLst/>
              <a:gdLst/>
              <a:ahLst/>
              <a:cxnLst/>
              <a:rect l="l" t="t" r="r" b="b"/>
              <a:pathLst>
                <a:path w="320" h="599" extrusionOk="0">
                  <a:moveTo>
                    <a:pt x="110" y="0"/>
                  </a:moveTo>
                  <a:cubicBezTo>
                    <a:pt x="57" y="0"/>
                    <a:pt x="0" y="47"/>
                    <a:pt x="17" y="114"/>
                  </a:cubicBezTo>
                  <a:cubicBezTo>
                    <a:pt x="53" y="253"/>
                    <a:pt x="90" y="393"/>
                    <a:pt x="123" y="532"/>
                  </a:cubicBezTo>
                  <a:cubicBezTo>
                    <a:pt x="137" y="579"/>
                    <a:pt x="170" y="598"/>
                    <a:pt x="206" y="598"/>
                  </a:cubicBezTo>
                  <a:cubicBezTo>
                    <a:pt x="263" y="598"/>
                    <a:pt x="319" y="552"/>
                    <a:pt x="303" y="486"/>
                  </a:cubicBezTo>
                  <a:cubicBezTo>
                    <a:pt x="266" y="346"/>
                    <a:pt x="229" y="207"/>
                    <a:pt x="193" y="67"/>
                  </a:cubicBezTo>
                  <a:cubicBezTo>
                    <a:pt x="183" y="20"/>
                    <a:pt x="146" y="0"/>
                    <a:pt x="110" y="0"/>
                  </a:cubicBezTo>
                  <a:close/>
                </a:path>
              </a:pathLst>
            </a:custGeom>
            <a:solidFill>
              <a:srgbClr val="001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3"/>
            <p:cNvSpPr/>
            <p:nvPr/>
          </p:nvSpPr>
          <p:spPr>
            <a:xfrm>
              <a:off x="4667365" y="2353145"/>
              <a:ext cx="19990" cy="42145"/>
            </a:xfrm>
            <a:custGeom>
              <a:avLst/>
              <a:gdLst/>
              <a:ahLst/>
              <a:cxnLst/>
              <a:rect l="l" t="t" r="r" b="b"/>
              <a:pathLst>
                <a:path w="314" h="662" extrusionOk="0">
                  <a:moveTo>
                    <a:pt x="114" y="1"/>
                  </a:moveTo>
                  <a:cubicBezTo>
                    <a:pt x="61" y="1"/>
                    <a:pt x="1" y="47"/>
                    <a:pt x="18" y="113"/>
                  </a:cubicBezTo>
                  <a:cubicBezTo>
                    <a:pt x="50" y="276"/>
                    <a:pt x="87" y="435"/>
                    <a:pt x="120" y="595"/>
                  </a:cubicBezTo>
                  <a:cubicBezTo>
                    <a:pt x="130" y="642"/>
                    <a:pt x="167" y="662"/>
                    <a:pt x="203" y="662"/>
                  </a:cubicBezTo>
                  <a:cubicBezTo>
                    <a:pt x="257" y="662"/>
                    <a:pt x="313" y="615"/>
                    <a:pt x="300" y="546"/>
                  </a:cubicBezTo>
                  <a:cubicBezTo>
                    <a:pt x="263" y="386"/>
                    <a:pt x="230" y="226"/>
                    <a:pt x="194" y="67"/>
                  </a:cubicBezTo>
                  <a:cubicBezTo>
                    <a:pt x="183" y="21"/>
                    <a:pt x="150" y="1"/>
                    <a:pt x="114" y="1"/>
                  </a:cubicBezTo>
                  <a:close/>
                </a:path>
              </a:pathLst>
            </a:custGeom>
            <a:solidFill>
              <a:srgbClr val="001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3"/>
            <p:cNvSpPr/>
            <p:nvPr/>
          </p:nvSpPr>
          <p:spPr>
            <a:xfrm>
              <a:off x="4663546" y="2537002"/>
              <a:ext cx="22918" cy="52331"/>
            </a:xfrm>
            <a:custGeom>
              <a:avLst/>
              <a:gdLst/>
              <a:ahLst/>
              <a:cxnLst/>
              <a:rect l="l" t="t" r="r" b="b"/>
              <a:pathLst>
                <a:path w="360" h="822" extrusionOk="0">
                  <a:moveTo>
                    <a:pt x="114" y="0"/>
                  </a:moveTo>
                  <a:cubicBezTo>
                    <a:pt x="58" y="0"/>
                    <a:pt x="1" y="44"/>
                    <a:pt x="18" y="113"/>
                  </a:cubicBezTo>
                  <a:cubicBezTo>
                    <a:pt x="74" y="326"/>
                    <a:pt x="110" y="542"/>
                    <a:pt x="164" y="758"/>
                  </a:cubicBezTo>
                  <a:cubicBezTo>
                    <a:pt x="177" y="802"/>
                    <a:pt x="210" y="822"/>
                    <a:pt x="247" y="822"/>
                  </a:cubicBezTo>
                  <a:cubicBezTo>
                    <a:pt x="303" y="822"/>
                    <a:pt x="360" y="778"/>
                    <a:pt x="343" y="708"/>
                  </a:cubicBezTo>
                  <a:cubicBezTo>
                    <a:pt x="287" y="495"/>
                    <a:pt x="250" y="276"/>
                    <a:pt x="197" y="64"/>
                  </a:cubicBezTo>
                  <a:cubicBezTo>
                    <a:pt x="184" y="20"/>
                    <a:pt x="150" y="0"/>
                    <a:pt x="114" y="0"/>
                  </a:cubicBezTo>
                  <a:close/>
                </a:path>
              </a:pathLst>
            </a:custGeom>
            <a:solidFill>
              <a:srgbClr val="001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3"/>
            <p:cNvSpPr/>
            <p:nvPr/>
          </p:nvSpPr>
          <p:spPr>
            <a:xfrm>
              <a:off x="4395528" y="2627784"/>
              <a:ext cx="20754" cy="40871"/>
            </a:xfrm>
            <a:custGeom>
              <a:avLst/>
              <a:gdLst/>
              <a:ahLst/>
              <a:cxnLst/>
              <a:rect l="l" t="t" r="r" b="b"/>
              <a:pathLst>
                <a:path w="326" h="642" extrusionOk="0">
                  <a:moveTo>
                    <a:pt x="113" y="0"/>
                  </a:moveTo>
                  <a:cubicBezTo>
                    <a:pt x="60" y="0"/>
                    <a:pt x="0" y="47"/>
                    <a:pt x="17" y="117"/>
                  </a:cubicBezTo>
                  <a:cubicBezTo>
                    <a:pt x="57" y="269"/>
                    <a:pt x="93" y="422"/>
                    <a:pt x="130" y="575"/>
                  </a:cubicBezTo>
                  <a:cubicBezTo>
                    <a:pt x="140" y="622"/>
                    <a:pt x="177" y="642"/>
                    <a:pt x="213" y="642"/>
                  </a:cubicBezTo>
                  <a:cubicBezTo>
                    <a:pt x="266" y="642"/>
                    <a:pt x="326" y="595"/>
                    <a:pt x="306" y="525"/>
                  </a:cubicBezTo>
                  <a:cubicBezTo>
                    <a:pt x="269" y="373"/>
                    <a:pt x="232" y="220"/>
                    <a:pt x="197" y="66"/>
                  </a:cubicBezTo>
                  <a:cubicBezTo>
                    <a:pt x="183" y="20"/>
                    <a:pt x="150" y="0"/>
                    <a:pt x="113" y="0"/>
                  </a:cubicBezTo>
                  <a:close/>
                </a:path>
              </a:pathLst>
            </a:custGeom>
            <a:solidFill>
              <a:srgbClr val="001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3"/>
            <p:cNvSpPr/>
            <p:nvPr/>
          </p:nvSpPr>
          <p:spPr>
            <a:xfrm>
              <a:off x="4547171" y="2715956"/>
              <a:ext cx="29094" cy="69901"/>
            </a:xfrm>
            <a:custGeom>
              <a:avLst/>
              <a:gdLst/>
              <a:ahLst/>
              <a:cxnLst/>
              <a:rect l="l" t="t" r="r" b="b"/>
              <a:pathLst>
                <a:path w="457" h="1098" extrusionOk="0">
                  <a:moveTo>
                    <a:pt x="111" y="1"/>
                  </a:moveTo>
                  <a:cubicBezTo>
                    <a:pt x="57" y="1"/>
                    <a:pt x="1" y="48"/>
                    <a:pt x="18" y="117"/>
                  </a:cubicBezTo>
                  <a:cubicBezTo>
                    <a:pt x="101" y="419"/>
                    <a:pt x="180" y="726"/>
                    <a:pt x="260" y="1031"/>
                  </a:cubicBezTo>
                  <a:cubicBezTo>
                    <a:pt x="274" y="1077"/>
                    <a:pt x="307" y="1097"/>
                    <a:pt x="343" y="1097"/>
                  </a:cubicBezTo>
                  <a:cubicBezTo>
                    <a:pt x="400" y="1097"/>
                    <a:pt x="456" y="1051"/>
                    <a:pt x="440" y="982"/>
                  </a:cubicBezTo>
                  <a:cubicBezTo>
                    <a:pt x="357" y="679"/>
                    <a:pt x="277" y="373"/>
                    <a:pt x="197" y="68"/>
                  </a:cubicBezTo>
                  <a:cubicBezTo>
                    <a:pt x="183" y="21"/>
                    <a:pt x="148" y="1"/>
                    <a:pt x="111" y="1"/>
                  </a:cubicBezTo>
                  <a:close/>
                </a:path>
              </a:pathLst>
            </a:custGeom>
            <a:solidFill>
              <a:srgbClr val="001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3"/>
            <p:cNvSpPr/>
            <p:nvPr/>
          </p:nvSpPr>
          <p:spPr>
            <a:xfrm>
              <a:off x="4643874" y="2949788"/>
              <a:ext cx="16807" cy="29667"/>
            </a:xfrm>
            <a:custGeom>
              <a:avLst/>
              <a:gdLst/>
              <a:ahLst/>
              <a:cxnLst/>
              <a:rect l="l" t="t" r="r" b="b"/>
              <a:pathLst>
                <a:path w="264" h="466" extrusionOk="0">
                  <a:moveTo>
                    <a:pt x="111" y="1"/>
                  </a:moveTo>
                  <a:cubicBezTo>
                    <a:pt x="57" y="1"/>
                    <a:pt x="0" y="44"/>
                    <a:pt x="14" y="113"/>
                  </a:cubicBezTo>
                  <a:cubicBezTo>
                    <a:pt x="34" y="210"/>
                    <a:pt x="54" y="306"/>
                    <a:pt x="74" y="400"/>
                  </a:cubicBezTo>
                  <a:cubicBezTo>
                    <a:pt x="84" y="446"/>
                    <a:pt x="117" y="466"/>
                    <a:pt x="154" y="466"/>
                  </a:cubicBezTo>
                  <a:cubicBezTo>
                    <a:pt x="207" y="466"/>
                    <a:pt x="264" y="423"/>
                    <a:pt x="250" y="352"/>
                  </a:cubicBezTo>
                  <a:cubicBezTo>
                    <a:pt x="230" y="256"/>
                    <a:pt x="210" y="160"/>
                    <a:pt x="190" y="64"/>
                  </a:cubicBezTo>
                  <a:cubicBezTo>
                    <a:pt x="180" y="21"/>
                    <a:pt x="147" y="1"/>
                    <a:pt x="111" y="1"/>
                  </a:cubicBezTo>
                  <a:close/>
                </a:path>
              </a:pathLst>
            </a:custGeom>
            <a:solidFill>
              <a:srgbClr val="001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3"/>
            <p:cNvSpPr/>
            <p:nvPr/>
          </p:nvSpPr>
          <p:spPr>
            <a:xfrm>
              <a:off x="4474660" y="2971815"/>
              <a:ext cx="21200" cy="37052"/>
            </a:xfrm>
            <a:custGeom>
              <a:avLst/>
              <a:gdLst/>
              <a:ahLst/>
              <a:cxnLst/>
              <a:rect l="l" t="t" r="r" b="b"/>
              <a:pathLst>
                <a:path w="333" h="582" extrusionOk="0">
                  <a:moveTo>
                    <a:pt x="113" y="0"/>
                  </a:moveTo>
                  <a:cubicBezTo>
                    <a:pt x="57" y="0"/>
                    <a:pt x="0" y="46"/>
                    <a:pt x="20" y="113"/>
                  </a:cubicBezTo>
                  <a:cubicBezTo>
                    <a:pt x="60" y="249"/>
                    <a:pt x="100" y="382"/>
                    <a:pt x="136" y="515"/>
                  </a:cubicBezTo>
                  <a:cubicBezTo>
                    <a:pt x="150" y="562"/>
                    <a:pt x="186" y="582"/>
                    <a:pt x="223" y="582"/>
                  </a:cubicBezTo>
                  <a:cubicBezTo>
                    <a:pt x="276" y="582"/>
                    <a:pt x="333" y="535"/>
                    <a:pt x="316" y="468"/>
                  </a:cubicBezTo>
                  <a:cubicBezTo>
                    <a:pt x="276" y="333"/>
                    <a:pt x="236" y="199"/>
                    <a:pt x="199" y="66"/>
                  </a:cubicBezTo>
                  <a:cubicBezTo>
                    <a:pt x="186" y="20"/>
                    <a:pt x="150" y="0"/>
                    <a:pt x="113" y="0"/>
                  </a:cubicBezTo>
                  <a:close/>
                </a:path>
              </a:pathLst>
            </a:custGeom>
            <a:solidFill>
              <a:srgbClr val="001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3"/>
            <p:cNvSpPr/>
            <p:nvPr/>
          </p:nvSpPr>
          <p:spPr>
            <a:xfrm>
              <a:off x="4228924" y="2207677"/>
              <a:ext cx="492047" cy="174690"/>
            </a:xfrm>
            <a:custGeom>
              <a:avLst/>
              <a:gdLst/>
              <a:ahLst/>
              <a:cxnLst/>
              <a:rect l="l" t="t" r="r" b="b"/>
              <a:pathLst>
                <a:path w="7729" h="2744" extrusionOk="0">
                  <a:moveTo>
                    <a:pt x="7581" y="0"/>
                  </a:moveTo>
                  <a:cubicBezTo>
                    <a:pt x="7569" y="0"/>
                    <a:pt x="7556" y="3"/>
                    <a:pt x="7543" y="9"/>
                  </a:cubicBezTo>
                  <a:cubicBezTo>
                    <a:pt x="5130" y="1045"/>
                    <a:pt x="2627" y="1843"/>
                    <a:pt x="105" y="2561"/>
                  </a:cubicBezTo>
                  <a:cubicBezTo>
                    <a:pt x="1" y="2592"/>
                    <a:pt x="35" y="2744"/>
                    <a:pt x="129" y="2744"/>
                  </a:cubicBezTo>
                  <a:cubicBezTo>
                    <a:pt x="137" y="2744"/>
                    <a:pt x="146" y="2743"/>
                    <a:pt x="154" y="2740"/>
                  </a:cubicBezTo>
                  <a:cubicBezTo>
                    <a:pt x="2690" y="2016"/>
                    <a:pt x="5210" y="1212"/>
                    <a:pt x="7635" y="168"/>
                  </a:cubicBezTo>
                  <a:cubicBezTo>
                    <a:pt x="7729" y="128"/>
                    <a:pt x="7669" y="0"/>
                    <a:pt x="7581" y="0"/>
                  </a:cubicBezTo>
                  <a:close/>
                </a:path>
              </a:pathLst>
            </a:custGeom>
            <a:solidFill>
              <a:srgbClr val="FF2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3"/>
            <p:cNvSpPr/>
            <p:nvPr/>
          </p:nvSpPr>
          <p:spPr>
            <a:xfrm>
              <a:off x="4275907" y="2390451"/>
              <a:ext cx="485236" cy="176281"/>
            </a:xfrm>
            <a:custGeom>
              <a:avLst/>
              <a:gdLst/>
              <a:ahLst/>
              <a:cxnLst/>
              <a:rect l="l" t="t" r="r" b="b"/>
              <a:pathLst>
                <a:path w="7622" h="2769" extrusionOk="0">
                  <a:moveTo>
                    <a:pt x="7474" y="1"/>
                  </a:moveTo>
                  <a:cubicBezTo>
                    <a:pt x="7462" y="1"/>
                    <a:pt x="7449" y="3"/>
                    <a:pt x="7436" y="9"/>
                  </a:cubicBezTo>
                  <a:cubicBezTo>
                    <a:pt x="5053" y="1036"/>
                    <a:pt x="2597" y="1874"/>
                    <a:pt x="108" y="2585"/>
                  </a:cubicBezTo>
                  <a:cubicBezTo>
                    <a:pt x="0" y="2615"/>
                    <a:pt x="35" y="2768"/>
                    <a:pt x="129" y="2768"/>
                  </a:cubicBezTo>
                  <a:cubicBezTo>
                    <a:pt x="137" y="2768"/>
                    <a:pt x="146" y="2767"/>
                    <a:pt x="154" y="2765"/>
                  </a:cubicBezTo>
                  <a:cubicBezTo>
                    <a:pt x="2663" y="2047"/>
                    <a:pt x="5133" y="1202"/>
                    <a:pt x="7529" y="168"/>
                  </a:cubicBezTo>
                  <a:cubicBezTo>
                    <a:pt x="7622" y="128"/>
                    <a:pt x="7562" y="1"/>
                    <a:pt x="74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3"/>
            <p:cNvSpPr/>
            <p:nvPr/>
          </p:nvSpPr>
          <p:spPr>
            <a:xfrm>
              <a:off x="4327091" y="2588059"/>
              <a:ext cx="470657" cy="161448"/>
            </a:xfrm>
            <a:custGeom>
              <a:avLst/>
              <a:gdLst/>
              <a:ahLst/>
              <a:cxnLst/>
              <a:rect l="l" t="t" r="r" b="b"/>
              <a:pathLst>
                <a:path w="7393" h="2536" extrusionOk="0">
                  <a:moveTo>
                    <a:pt x="7246" y="1"/>
                  </a:moveTo>
                  <a:cubicBezTo>
                    <a:pt x="7233" y="1"/>
                    <a:pt x="7220" y="3"/>
                    <a:pt x="7207" y="9"/>
                  </a:cubicBezTo>
                  <a:cubicBezTo>
                    <a:pt x="4907" y="997"/>
                    <a:pt x="2508" y="1671"/>
                    <a:pt x="105" y="2353"/>
                  </a:cubicBezTo>
                  <a:cubicBezTo>
                    <a:pt x="0" y="2383"/>
                    <a:pt x="35" y="2535"/>
                    <a:pt x="130" y="2535"/>
                  </a:cubicBezTo>
                  <a:cubicBezTo>
                    <a:pt x="138" y="2535"/>
                    <a:pt x="146" y="2534"/>
                    <a:pt x="155" y="2532"/>
                  </a:cubicBezTo>
                  <a:cubicBezTo>
                    <a:pt x="2571" y="1844"/>
                    <a:pt x="4987" y="1159"/>
                    <a:pt x="7300" y="166"/>
                  </a:cubicBezTo>
                  <a:cubicBezTo>
                    <a:pt x="7393" y="125"/>
                    <a:pt x="7334" y="1"/>
                    <a:pt x="7246" y="1"/>
                  </a:cubicBezTo>
                  <a:close/>
                </a:path>
              </a:pathLst>
            </a:custGeom>
            <a:solidFill>
              <a:srgbClr val="FF2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3"/>
            <p:cNvSpPr/>
            <p:nvPr/>
          </p:nvSpPr>
          <p:spPr>
            <a:xfrm>
              <a:off x="4372673" y="2863144"/>
              <a:ext cx="335820" cy="29794"/>
            </a:xfrm>
            <a:custGeom>
              <a:avLst/>
              <a:gdLst/>
              <a:ahLst/>
              <a:cxnLst/>
              <a:rect l="l" t="t" r="r" b="b"/>
              <a:pathLst>
                <a:path w="5275" h="468" extrusionOk="0">
                  <a:moveTo>
                    <a:pt x="5172" y="1"/>
                  </a:moveTo>
                  <a:cubicBezTo>
                    <a:pt x="5167" y="1"/>
                    <a:pt x="5163" y="1"/>
                    <a:pt x="5158" y="2"/>
                  </a:cubicBezTo>
                  <a:cubicBezTo>
                    <a:pt x="3483" y="198"/>
                    <a:pt x="1795" y="141"/>
                    <a:pt x="117" y="285"/>
                  </a:cubicBezTo>
                  <a:cubicBezTo>
                    <a:pt x="3" y="294"/>
                    <a:pt x="1" y="468"/>
                    <a:pt x="108" y="468"/>
                  </a:cubicBezTo>
                  <a:cubicBezTo>
                    <a:pt x="111" y="468"/>
                    <a:pt x="114" y="468"/>
                    <a:pt x="117" y="468"/>
                  </a:cubicBezTo>
                  <a:cubicBezTo>
                    <a:pt x="1795" y="325"/>
                    <a:pt x="3483" y="385"/>
                    <a:pt x="5158" y="185"/>
                  </a:cubicBezTo>
                  <a:cubicBezTo>
                    <a:pt x="5269" y="172"/>
                    <a:pt x="5274" y="1"/>
                    <a:pt x="51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3"/>
            <p:cNvSpPr/>
            <p:nvPr/>
          </p:nvSpPr>
          <p:spPr>
            <a:xfrm>
              <a:off x="4402085" y="3038597"/>
              <a:ext cx="267510" cy="41190"/>
            </a:xfrm>
            <a:custGeom>
              <a:avLst/>
              <a:gdLst/>
              <a:ahLst/>
              <a:cxnLst/>
              <a:rect l="l" t="t" r="r" b="b"/>
              <a:pathLst>
                <a:path w="4202" h="647" extrusionOk="0">
                  <a:moveTo>
                    <a:pt x="105" y="1"/>
                  </a:moveTo>
                  <a:cubicBezTo>
                    <a:pt x="0" y="1"/>
                    <a:pt x="4" y="171"/>
                    <a:pt x="117" y="184"/>
                  </a:cubicBezTo>
                  <a:cubicBezTo>
                    <a:pt x="1442" y="333"/>
                    <a:pt x="2749" y="573"/>
                    <a:pt x="4085" y="646"/>
                  </a:cubicBezTo>
                  <a:cubicBezTo>
                    <a:pt x="4087" y="646"/>
                    <a:pt x="4089" y="646"/>
                    <a:pt x="4091" y="646"/>
                  </a:cubicBezTo>
                  <a:cubicBezTo>
                    <a:pt x="4201" y="646"/>
                    <a:pt x="4199" y="466"/>
                    <a:pt x="4085" y="460"/>
                  </a:cubicBezTo>
                  <a:cubicBezTo>
                    <a:pt x="2749" y="390"/>
                    <a:pt x="1442" y="151"/>
                    <a:pt x="117" y="2"/>
                  </a:cubicBezTo>
                  <a:cubicBezTo>
                    <a:pt x="113" y="1"/>
                    <a:pt x="109" y="1"/>
                    <a:pt x="105" y="1"/>
                  </a:cubicBezTo>
                  <a:close/>
                </a:path>
              </a:pathLst>
            </a:custGeom>
            <a:solidFill>
              <a:srgbClr val="FF2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 name="Google Shape;2071;p43"/>
          <p:cNvGrpSpPr/>
          <p:nvPr/>
        </p:nvGrpSpPr>
        <p:grpSpPr>
          <a:xfrm>
            <a:off x="5131279" y="2047411"/>
            <a:ext cx="677751" cy="1512684"/>
            <a:chOff x="5053095" y="1774774"/>
            <a:chExt cx="677751" cy="1512684"/>
          </a:xfrm>
        </p:grpSpPr>
        <p:sp>
          <p:nvSpPr>
            <p:cNvPr id="2072" name="Google Shape;2072;p43"/>
            <p:cNvSpPr/>
            <p:nvPr/>
          </p:nvSpPr>
          <p:spPr>
            <a:xfrm>
              <a:off x="5292783" y="2013762"/>
              <a:ext cx="15343" cy="11714"/>
            </a:xfrm>
            <a:custGeom>
              <a:avLst/>
              <a:gdLst/>
              <a:ahLst/>
              <a:cxnLst/>
              <a:rect l="l" t="t" r="r" b="b"/>
              <a:pathLst>
                <a:path w="241" h="184" extrusionOk="0">
                  <a:moveTo>
                    <a:pt x="121" y="0"/>
                  </a:moveTo>
                  <a:cubicBezTo>
                    <a:pt x="4" y="0"/>
                    <a:pt x="1" y="183"/>
                    <a:pt x="121" y="183"/>
                  </a:cubicBezTo>
                  <a:cubicBezTo>
                    <a:pt x="240" y="183"/>
                    <a:pt x="240"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3"/>
            <p:cNvSpPr/>
            <p:nvPr/>
          </p:nvSpPr>
          <p:spPr>
            <a:xfrm>
              <a:off x="5258914" y="1774774"/>
              <a:ext cx="62644" cy="250576"/>
            </a:xfrm>
            <a:custGeom>
              <a:avLst/>
              <a:gdLst/>
              <a:ahLst/>
              <a:cxnLst/>
              <a:rect l="l" t="t" r="r" b="b"/>
              <a:pathLst>
                <a:path w="984" h="3936" extrusionOk="0">
                  <a:moveTo>
                    <a:pt x="524" y="1"/>
                  </a:moveTo>
                  <a:cubicBezTo>
                    <a:pt x="513" y="1"/>
                    <a:pt x="501" y="1"/>
                    <a:pt x="489" y="3"/>
                  </a:cubicBezTo>
                  <a:cubicBezTo>
                    <a:pt x="34" y="53"/>
                    <a:pt x="47" y="1000"/>
                    <a:pt x="34" y="1309"/>
                  </a:cubicBezTo>
                  <a:cubicBezTo>
                    <a:pt x="1" y="2153"/>
                    <a:pt x="184" y="2987"/>
                    <a:pt x="366" y="3808"/>
                  </a:cubicBezTo>
                  <a:cubicBezTo>
                    <a:pt x="375" y="3853"/>
                    <a:pt x="409" y="3873"/>
                    <a:pt x="445" y="3873"/>
                  </a:cubicBezTo>
                  <a:cubicBezTo>
                    <a:pt x="500" y="3873"/>
                    <a:pt x="558" y="3828"/>
                    <a:pt x="543" y="3758"/>
                  </a:cubicBezTo>
                  <a:cubicBezTo>
                    <a:pt x="413" y="3176"/>
                    <a:pt x="283" y="2588"/>
                    <a:pt x="234" y="1993"/>
                  </a:cubicBezTo>
                  <a:cubicBezTo>
                    <a:pt x="214" y="1737"/>
                    <a:pt x="207" y="1481"/>
                    <a:pt x="220" y="1225"/>
                  </a:cubicBezTo>
                  <a:cubicBezTo>
                    <a:pt x="223" y="1164"/>
                    <a:pt x="262" y="320"/>
                    <a:pt x="519" y="320"/>
                  </a:cubicBezTo>
                  <a:cubicBezTo>
                    <a:pt x="564" y="320"/>
                    <a:pt x="616" y="347"/>
                    <a:pt x="676" y="408"/>
                  </a:cubicBezTo>
                  <a:cubicBezTo>
                    <a:pt x="792" y="524"/>
                    <a:pt x="732" y="1122"/>
                    <a:pt x="739" y="1289"/>
                  </a:cubicBezTo>
                  <a:cubicBezTo>
                    <a:pt x="748" y="1555"/>
                    <a:pt x="752" y="1820"/>
                    <a:pt x="748" y="2087"/>
                  </a:cubicBezTo>
                  <a:cubicBezTo>
                    <a:pt x="739" y="2675"/>
                    <a:pt x="693" y="3263"/>
                    <a:pt x="622" y="3848"/>
                  </a:cubicBezTo>
                  <a:cubicBezTo>
                    <a:pt x="614" y="3906"/>
                    <a:pt x="656" y="3935"/>
                    <a:pt x="703" y="3935"/>
                  </a:cubicBezTo>
                  <a:cubicBezTo>
                    <a:pt x="749" y="3935"/>
                    <a:pt x="799" y="3906"/>
                    <a:pt x="805" y="3848"/>
                  </a:cubicBezTo>
                  <a:cubicBezTo>
                    <a:pt x="915" y="2970"/>
                    <a:pt x="955" y="2087"/>
                    <a:pt x="918" y="1202"/>
                  </a:cubicBezTo>
                  <a:cubicBezTo>
                    <a:pt x="908" y="952"/>
                    <a:pt x="984" y="1"/>
                    <a:pt x="5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3"/>
            <p:cNvSpPr/>
            <p:nvPr/>
          </p:nvSpPr>
          <p:spPr>
            <a:xfrm>
              <a:off x="5053095" y="1936094"/>
              <a:ext cx="677751" cy="1351364"/>
            </a:xfrm>
            <a:custGeom>
              <a:avLst/>
              <a:gdLst/>
              <a:ahLst/>
              <a:cxnLst/>
              <a:rect l="l" t="t" r="r" b="b"/>
              <a:pathLst>
                <a:path w="10646" h="21227" extrusionOk="0">
                  <a:moveTo>
                    <a:pt x="7769" y="0"/>
                  </a:moveTo>
                  <a:cubicBezTo>
                    <a:pt x="7137" y="0"/>
                    <a:pt x="301" y="2243"/>
                    <a:pt x="153" y="2613"/>
                  </a:cubicBezTo>
                  <a:cubicBezTo>
                    <a:pt x="0" y="2995"/>
                    <a:pt x="3676" y="13946"/>
                    <a:pt x="3676" y="15172"/>
                  </a:cubicBezTo>
                  <a:cubicBezTo>
                    <a:pt x="3676" y="16395"/>
                    <a:pt x="2526" y="20992"/>
                    <a:pt x="2909" y="21221"/>
                  </a:cubicBezTo>
                  <a:cubicBezTo>
                    <a:pt x="2915" y="21224"/>
                    <a:pt x="2922" y="21226"/>
                    <a:pt x="2931" y="21226"/>
                  </a:cubicBezTo>
                  <a:cubicBezTo>
                    <a:pt x="3499" y="21226"/>
                    <a:pt x="9883" y="14234"/>
                    <a:pt x="10259" y="13105"/>
                  </a:cubicBezTo>
                  <a:cubicBezTo>
                    <a:pt x="10645" y="11956"/>
                    <a:pt x="8040" y="164"/>
                    <a:pt x="7810" y="7"/>
                  </a:cubicBezTo>
                  <a:cubicBezTo>
                    <a:pt x="7803" y="3"/>
                    <a:pt x="7789" y="0"/>
                    <a:pt x="7769" y="0"/>
                  </a:cubicBezTo>
                  <a:close/>
                </a:path>
              </a:pathLst>
            </a:custGeom>
            <a:solidFill>
              <a:srgbClr val="FF2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3"/>
            <p:cNvSpPr/>
            <p:nvPr/>
          </p:nvSpPr>
          <p:spPr>
            <a:xfrm>
              <a:off x="5582000" y="2586085"/>
              <a:ext cx="131081" cy="301124"/>
            </a:xfrm>
            <a:custGeom>
              <a:avLst/>
              <a:gdLst/>
              <a:ahLst/>
              <a:cxnLst/>
              <a:rect l="l" t="t" r="r" b="b"/>
              <a:pathLst>
                <a:path w="2059" h="4730" extrusionOk="0">
                  <a:moveTo>
                    <a:pt x="1702" y="0"/>
                  </a:moveTo>
                  <a:cubicBezTo>
                    <a:pt x="1094" y="370"/>
                    <a:pt x="566" y="1077"/>
                    <a:pt x="307" y="1974"/>
                  </a:cubicBezTo>
                  <a:cubicBezTo>
                    <a:pt x="0" y="3045"/>
                    <a:pt x="164" y="4095"/>
                    <a:pt x="652" y="4729"/>
                  </a:cubicBezTo>
                  <a:cubicBezTo>
                    <a:pt x="1353" y="3875"/>
                    <a:pt x="1855" y="3188"/>
                    <a:pt x="1951" y="2895"/>
                  </a:cubicBezTo>
                  <a:cubicBezTo>
                    <a:pt x="2058" y="2579"/>
                    <a:pt x="1939" y="1459"/>
                    <a:pt x="170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3"/>
            <p:cNvSpPr/>
            <p:nvPr/>
          </p:nvSpPr>
          <p:spPr>
            <a:xfrm>
              <a:off x="5218298" y="2963794"/>
              <a:ext cx="251021" cy="323596"/>
            </a:xfrm>
            <a:custGeom>
              <a:avLst/>
              <a:gdLst/>
              <a:ahLst/>
              <a:cxnLst/>
              <a:rect l="l" t="t" r="r" b="b"/>
              <a:pathLst>
                <a:path w="3943" h="5083" extrusionOk="0">
                  <a:moveTo>
                    <a:pt x="981" y="0"/>
                  </a:moveTo>
                  <a:cubicBezTo>
                    <a:pt x="708" y="1798"/>
                    <a:pt x="1" y="4892"/>
                    <a:pt x="314" y="5078"/>
                  </a:cubicBezTo>
                  <a:cubicBezTo>
                    <a:pt x="320" y="5081"/>
                    <a:pt x="327" y="5083"/>
                    <a:pt x="336" y="5083"/>
                  </a:cubicBezTo>
                  <a:cubicBezTo>
                    <a:pt x="611" y="5083"/>
                    <a:pt x="2272" y="3423"/>
                    <a:pt x="3943" y="1588"/>
                  </a:cubicBezTo>
                  <a:cubicBezTo>
                    <a:pt x="2998" y="893"/>
                    <a:pt x="1722" y="309"/>
                    <a:pt x="98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3"/>
            <p:cNvSpPr/>
            <p:nvPr/>
          </p:nvSpPr>
          <p:spPr>
            <a:xfrm>
              <a:off x="5309080" y="2247657"/>
              <a:ext cx="24001" cy="44500"/>
            </a:xfrm>
            <a:custGeom>
              <a:avLst/>
              <a:gdLst/>
              <a:ahLst/>
              <a:cxnLst/>
              <a:rect l="l" t="t" r="r" b="b"/>
              <a:pathLst>
                <a:path w="377" h="699" extrusionOk="0">
                  <a:moveTo>
                    <a:pt x="110" y="0"/>
                  </a:moveTo>
                  <a:cubicBezTo>
                    <a:pt x="56" y="0"/>
                    <a:pt x="1" y="44"/>
                    <a:pt x="20" y="112"/>
                  </a:cubicBezTo>
                  <a:cubicBezTo>
                    <a:pt x="74" y="288"/>
                    <a:pt x="127" y="461"/>
                    <a:pt x="176" y="634"/>
                  </a:cubicBezTo>
                  <a:cubicBezTo>
                    <a:pt x="191" y="679"/>
                    <a:pt x="228" y="699"/>
                    <a:pt x="265" y="699"/>
                  </a:cubicBezTo>
                  <a:cubicBezTo>
                    <a:pt x="321" y="699"/>
                    <a:pt x="376" y="654"/>
                    <a:pt x="356" y="584"/>
                  </a:cubicBezTo>
                  <a:cubicBezTo>
                    <a:pt x="303" y="411"/>
                    <a:pt x="250" y="238"/>
                    <a:pt x="196" y="66"/>
                  </a:cubicBezTo>
                  <a:cubicBezTo>
                    <a:pt x="183" y="20"/>
                    <a:pt x="147" y="0"/>
                    <a:pt x="1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3"/>
            <p:cNvSpPr/>
            <p:nvPr/>
          </p:nvSpPr>
          <p:spPr>
            <a:xfrm>
              <a:off x="5563029" y="2327553"/>
              <a:ext cx="19926" cy="42145"/>
            </a:xfrm>
            <a:custGeom>
              <a:avLst/>
              <a:gdLst/>
              <a:ahLst/>
              <a:cxnLst/>
              <a:rect l="l" t="t" r="r" b="b"/>
              <a:pathLst>
                <a:path w="313" h="662" extrusionOk="0">
                  <a:moveTo>
                    <a:pt x="113" y="0"/>
                  </a:moveTo>
                  <a:cubicBezTo>
                    <a:pt x="58" y="0"/>
                    <a:pt x="0" y="45"/>
                    <a:pt x="16" y="113"/>
                  </a:cubicBezTo>
                  <a:cubicBezTo>
                    <a:pt x="50" y="276"/>
                    <a:pt x="86" y="435"/>
                    <a:pt x="119" y="595"/>
                  </a:cubicBezTo>
                  <a:cubicBezTo>
                    <a:pt x="130" y="641"/>
                    <a:pt x="164" y="661"/>
                    <a:pt x="200" y="661"/>
                  </a:cubicBezTo>
                  <a:cubicBezTo>
                    <a:pt x="255" y="661"/>
                    <a:pt x="313" y="616"/>
                    <a:pt x="298" y="546"/>
                  </a:cubicBezTo>
                  <a:cubicBezTo>
                    <a:pt x="262" y="386"/>
                    <a:pt x="229" y="226"/>
                    <a:pt x="192" y="67"/>
                  </a:cubicBezTo>
                  <a:cubicBezTo>
                    <a:pt x="183" y="20"/>
                    <a:pt x="149" y="0"/>
                    <a:pt x="1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3"/>
            <p:cNvSpPr/>
            <p:nvPr/>
          </p:nvSpPr>
          <p:spPr>
            <a:xfrm>
              <a:off x="5570095" y="2544323"/>
              <a:ext cx="22855" cy="52394"/>
            </a:xfrm>
            <a:custGeom>
              <a:avLst/>
              <a:gdLst/>
              <a:ahLst/>
              <a:cxnLst/>
              <a:rect l="l" t="t" r="r" b="b"/>
              <a:pathLst>
                <a:path w="359" h="823" extrusionOk="0">
                  <a:moveTo>
                    <a:pt x="112" y="0"/>
                  </a:moveTo>
                  <a:cubicBezTo>
                    <a:pt x="58" y="0"/>
                    <a:pt x="0" y="45"/>
                    <a:pt x="18" y="115"/>
                  </a:cubicBezTo>
                  <a:cubicBezTo>
                    <a:pt x="75" y="328"/>
                    <a:pt x="112" y="543"/>
                    <a:pt x="164" y="756"/>
                  </a:cubicBezTo>
                  <a:cubicBezTo>
                    <a:pt x="176" y="802"/>
                    <a:pt x="211" y="822"/>
                    <a:pt x="247" y="822"/>
                  </a:cubicBezTo>
                  <a:cubicBezTo>
                    <a:pt x="302" y="822"/>
                    <a:pt x="359" y="776"/>
                    <a:pt x="341" y="707"/>
                  </a:cubicBezTo>
                  <a:cubicBezTo>
                    <a:pt x="287" y="494"/>
                    <a:pt x="251" y="278"/>
                    <a:pt x="195" y="65"/>
                  </a:cubicBezTo>
                  <a:cubicBezTo>
                    <a:pt x="184" y="20"/>
                    <a:pt x="149"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3"/>
            <p:cNvSpPr/>
            <p:nvPr/>
          </p:nvSpPr>
          <p:spPr>
            <a:xfrm>
              <a:off x="5240007" y="2444946"/>
              <a:ext cx="20563" cy="40935"/>
            </a:xfrm>
            <a:custGeom>
              <a:avLst/>
              <a:gdLst/>
              <a:ahLst/>
              <a:cxnLst/>
              <a:rect l="l" t="t" r="r" b="b"/>
              <a:pathLst>
                <a:path w="323" h="643" extrusionOk="0">
                  <a:moveTo>
                    <a:pt x="112" y="1"/>
                  </a:moveTo>
                  <a:cubicBezTo>
                    <a:pt x="57" y="1"/>
                    <a:pt x="1" y="47"/>
                    <a:pt x="19" y="117"/>
                  </a:cubicBezTo>
                  <a:cubicBezTo>
                    <a:pt x="56" y="270"/>
                    <a:pt x="92" y="423"/>
                    <a:pt x="128" y="576"/>
                  </a:cubicBezTo>
                  <a:cubicBezTo>
                    <a:pt x="140" y="622"/>
                    <a:pt x="175" y="642"/>
                    <a:pt x="211" y="642"/>
                  </a:cubicBezTo>
                  <a:cubicBezTo>
                    <a:pt x="266" y="642"/>
                    <a:pt x="323" y="596"/>
                    <a:pt x="304" y="526"/>
                  </a:cubicBezTo>
                  <a:cubicBezTo>
                    <a:pt x="268" y="373"/>
                    <a:pt x="232" y="220"/>
                    <a:pt x="195" y="67"/>
                  </a:cubicBezTo>
                  <a:cubicBezTo>
                    <a:pt x="183" y="21"/>
                    <a:pt x="148" y="1"/>
                    <a:pt x="1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3"/>
            <p:cNvSpPr/>
            <p:nvPr/>
          </p:nvSpPr>
          <p:spPr>
            <a:xfrm>
              <a:off x="5424500" y="2599073"/>
              <a:ext cx="29030" cy="69710"/>
            </a:xfrm>
            <a:custGeom>
              <a:avLst/>
              <a:gdLst/>
              <a:ahLst/>
              <a:cxnLst/>
              <a:rect l="l" t="t" r="r" b="b"/>
              <a:pathLst>
                <a:path w="456" h="1095" extrusionOk="0">
                  <a:moveTo>
                    <a:pt x="112" y="1"/>
                  </a:moveTo>
                  <a:cubicBezTo>
                    <a:pt x="57" y="1"/>
                    <a:pt x="1" y="46"/>
                    <a:pt x="19" y="115"/>
                  </a:cubicBezTo>
                  <a:cubicBezTo>
                    <a:pt x="98" y="418"/>
                    <a:pt x="178" y="724"/>
                    <a:pt x="261" y="1030"/>
                  </a:cubicBezTo>
                  <a:cubicBezTo>
                    <a:pt x="273" y="1075"/>
                    <a:pt x="308" y="1094"/>
                    <a:pt x="344" y="1094"/>
                  </a:cubicBezTo>
                  <a:cubicBezTo>
                    <a:pt x="399" y="1094"/>
                    <a:pt x="456" y="1049"/>
                    <a:pt x="437" y="979"/>
                  </a:cubicBezTo>
                  <a:cubicBezTo>
                    <a:pt x="358" y="677"/>
                    <a:pt x="275" y="371"/>
                    <a:pt x="195" y="66"/>
                  </a:cubicBezTo>
                  <a:cubicBezTo>
                    <a:pt x="183" y="21"/>
                    <a:pt x="148" y="1"/>
                    <a:pt x="1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3"/>
            <p:cNvSpPr/>
            <p:nvPr/>
          </p:nvSpPr>
          <p:spPr>
            <a:xfrm>
              <a:off x="5521012" y="2832649"/>
              <a:ext cx="17062" cy="29794"/>
            </a:xfrm>
            <a:custGeom>
              <a:avLst/>
              <a:gdLst/>
              <a:ahLst/>
              <a:cxnLst/>
              <a:rect l="l" t="t" r="r" b="b"/>
              <a:pathLst>
                <a:path w="268" h="468" extrusionOk="0">
                  <a:moveTo>
                    <a:pt x="115" y="1"/>
                  </a:moveTo>
                  <a:cubicBezTo>
                    <a:pt x="60" y="1"/>
                    <a:pt x="1" y="46"/>
                    <a:pt x="15" y="115"/>
                  </a:cubicBezTo>
                  <a:cubicBezTo>
                    <a:pt x="35" y="212"/>
                    <a:pt x="55" y="308"/>
                    <a:pt x="75" y="401"/>
                  </a:cubicBezTo>
                  <a:cubicBezTo>
                    <a:pt x="85" y="448"/>
                    <a:pt x="120" y="468"/>
                    <a:pt x="156" y="468"/>
                  </a:cubicBezTo>
                  <a:cubicBezTo>
                    <a:pt x="210" y="468"/>
                    <a:pt x="268" y="423"/>
                    <a:pt x="254" y="355"/>
                  </a:cubicBezTo>
                  <a:cubicBezTo>
                    <a:pt x="234" y="258"/>
                    <a:pt x="214" y="162"/>
                    <a:pt x="194" y="66"/>
                  </a:cubicBezTo>
                  <a:cubicBezTo>
                    <a:pt x="185" y="21"/>
                    <a:pt x="151"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3"/>
            <p:cNvSpPr/>
            <p:nvPr/>
          </p:nvSpPr>
          <p:spPr>
            <a:xfrm>
              <a:off x="5366631" y="2891346"/>
              <a:ext cx="21200" cy="36988"/>
            </a:xfrm>
            <a:custGeom>
              <a:avLst/>
              <a:gdLst/>
              <a:ahLst/>
              <a:cxnLst/>
              <a:rect l="l" t="t" r="r" b="b"/>
              <a:pathLst>
                <a:path w="333" h="581" extrusionOk="0">
                  <a:moveTo>
                    <a:pt x="114" y="1"/>
                  </a:moveTo>
                  <a:cubicBezTo>
                    <a:pt x="58" y="1"/>
                    <a:pt x="0" y="46"/>
                    <a:pt x="21" y="114"/>
                  </a:cubicBezTo>
                  <a:cubicBezTo>
                    <a:pt x="61" y="247"/>
                    <a:pt x="97" y="384"/>
                    <a:pt x="137" y="516"/>
                  </a:cubicBezTo>
                  <a:cubicBezTo>
                    <a:pt x="150" y="561"/>
                    <a:pt x="186" y="581"/>
                    <a:pt x="223" y="581"/>
                  </a:cubicBezTo>
                  <a:cubicBezTo>
                    <a:pt x="277" y="581"/>
                    <a:pt x="333" y="536"/>
                    <a:pt x="313" y="466"/>
                  </a:cubicBezTo>
                  <a:cubicBezTo>
                    <a:pt x="277" y="333"/>
                    <a:pt x="237" y="201"/>
                    <a:pt x="197" y="64"/>
                  </a:cubicBezTo>
                  <a:cubicBezTo>
                    <a:pt x="185" y="20"/>
                    <a:pt x="150"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3"/>
            <p:cNvSpPr/>
            <p:nvPr/>
          </p:nvSpPr>
          <p:spPr>
            <a:xfrm>
              <a:off x="5145978" y="2240081"/>
              <a:ext cx="481098" cy="168451"/>
            </a:xfrm>
            <a:custGeom>
              <a:avLst/>
              <a:gdLst/>
              <a:ahLst/>
              <a:cxnLst/>
              <a:rect l="l" t="t" r="r" b="b"/>
              <a:pathLst>
                <a:path w="7557" h="2646" extrusionOk="0">
                  <a:moveTo>
                    <a:pt x="7417" y="1"/>
                  </a:moveTo>
                  <a:cubicBezTo>
                    <a:pt x="7404" y="1"/>
                    <a:pt x="7389" y="4"/>
                    <a:pt x="7375" y="12"/>
                  </a:cubicBezTo>
                  <a:cubicBezTo>
                    <a:pt x="5099" y="1182"/>
                    <a:pt x="2619" y="1986"/>
                    <a:pt x="110" y="2467"/>
                  </a:cubicBezTo>
                  <a:cubicBezTo>
                    <a:pt x="0" y="2486"/>
                    <a:pt x="39" y="2645"/>
                    <a:pt x="142" y="2645"/>
                  </a:cubicBezTo>
                  <a:cubicBezTo>
                    <a:pt x="148" y="2645"/>
                    <a:pt x="154" y="2645"/>
                    <a:pt x="160" y="2644"/>
                  </a:cubicBezTo>
                  <a:cubicBezTo>
                    <a:pt x="2686" y="2162"/>
                    <a:pt x="5178" y="1348"/>
                    <a:pt x="7468" y="171"/>
                  </a:cubicBezTo>
                  <a:cubicBezTo>
                    <a:pt x="7557" y="125"/>
                    <a:pt x="7500" y="1"/>
                    <a:pt x="74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3"/>
            <p:cNvSpPr/>
            <p:nvPr/>
          </p:nvSpPr>
          <p:spPr>
            <a:xfrm>
              <a:off x="5182647" y="2372117"/>
              <a:ext cx="474031" cy="164504"/>
            </a:xfrm>
            <a:custGeom>
              <a:avLst/>
              <a:gdLst/>
              <a:ahLst/>
              <a:cxnLst/>
              <a:rect l="l" t="t" r="r" b="b"/>
              <a:pathLst>
                <a:path w="7446" h="2584" extrusionOk="0">
                  <a:moveTo>
                    <a:pt x="7304" y="1"/>
                  </a:moveTo>
                  <a:cubicBezTo>
                    <a:pt x="7290" y="1"/>
                    <a:pt x="7276" y="4"/>
                    <a:pt x="7261" y="11"/>
                  </a:cubicBezTo>
                  <a:cubicBezTo>
                    <a:pt x="5014" y="1151"/>
                    <a:pt x="2535" y="1777"/>
                    <a:pt x="109" y="2401"/>
                  </a:cubicBezTo>
                  <a:cubicBezTo>
                    <a:pt x="1" y="2428"/>
                    <a:pt x="36" y="2584"/>
                    <a:pt x="131" y="2584"/>
                  </a:cubicBezTo>
                  <a:cubicBezTo>
                    <a:pt x="139" y="2584"/>
                    <a:pt x="147" y="2583"/>
                    <a:pt x="156" y="2581"/>
                  </a:cubicBezTo>
                  <a:cubicBezTo>
                    <a:pt x="2601" y="1952"/>
                    <a:pt x="5091" y="1318"/>
                    <a:pt x="7354" y="171"/>
                  </a:cubicBezTo>
                  <a:cubicBezTo>
                    <a:pt x="7445" y="125"/>
                    <a:pt x="7389" y="1"/>
                    <a:pt x="7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3"/>
            <p:cNvSpPr/>
            <p:nvPr/>
          </p:nvSpPr>
          <p:spPr>
            <a:xfrm>
              <a:off x="5193279" y="2408659"/>
              <a:ext cx="470530" cy="165141"/>
            </a:xfrm>
            <a:custGeom>
              <a:avLst/>
              <a:gdLst/>
              <a:ahLst/>
              <a:cxnLst/>
              <a:rect l="l" t="t" r="r" b="b"/>
              <a:pathLst>
                <a:path w="7391" h="2594" extrusionOk="0">
                  <a:moveTo>
                    <a:pt x="7252" y="1"/>
                  </a:moveTo>
                  <a:cubicBezTo>
                    <a:pt x="7238" y="1"/>
                    <a:pt x="7223" y="4"/>
                    <a:pt x="7207" y="12"/>
                  </a:cubicBezTo>
                  <a:cubicBezTo>
                    <a:pt x="4997" y="1199"/>
                    <a:pt x="2554" y="1890"/>
                    <a:pt x="108" y="2415"/>
                  </a:cubicBezTo>
                  <a:cubicBezTo>
                    <a:pt x="0" y="2437"/>
                    <a:pt x="35" y="2594"/>
                    <a:pt x="134" y="2594"/>
                  </a:cubicBezTo>
                  <a:cubicBezTo>
                    <a:pt x="142" y="2594"/>
                    <a:pt x="150" y="2593"/>
                    <a:pt x="158" y="2591"/>
                  </a:cubicBezTo>
                  <a:cubicBezTo>
                    <a:pt x="2617" y="2063"/>
                    <a:pt x="5073" y="1365"/>
                    <a:pt x="7300" y="169"/>
                  </a:cubicBezTo>
                  <a:cubicBezTo>
                    <a:pt x="7391" y="123"/>
                    <a:pt x="7336" y="1"/>
                    <a:pt x="7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3"/>
            <p:cNvSpPr/>
            <p:nvPr/>
          </p:nvSpPr>
          <p:spPr>
            <a:xfrm>
              <a:off x="5167177" y="2051195"/>
              <a:ext cx="67291" cy="189714"/>
            </a:xfrm>
            <a:custGeom>
              <a:avLst/>
              <a:gdLst/>
              <a:ahLst/>
              <a:cxnLst/>
              <a:rect l="l" t="t" r="r" b="b"/>
              <a:pathLst>
                <a:path w="1057" h="2980" extrusionOk="0">
                  <a:moveTo>
                    <a:pt x="112" y="0"/>
                  </a:moveTo>
                  <a:cubicBezTo>
                    <a:pt x="57" y="0"/>
                    <a:pt x="1" y="46"/>
                    <a:pt x="23" y="114"/>
                  </a:cubicBezTo>
                  <a:cubicBezTo>
                    <a:pt x="329" y="1038"/>
                    <a:pt x="534" y="1995"/>
                    <a:pt x="857" y="2916"/>
                  </a:cubicBezTo>
                  <a:cubicBezTo>
                    <a:pt x="873" y="2960"/>
                    <a:pt x="910" y="2979"/>
                    <a:pt x="946" y="2979"/>
                  </a:cubicBezTo>
                  <a:cubicBezTo>
                    <a:pt x="1002" y="2979"/>
                    <a:pt x="1057" y="2934"/>
                    <a:pt x="1033" y="2865"/>
                  </a:cubicBezTo>
                  <a:cubicBezTo>
                    <a:pt x="711" y="1948"/>
                    <a:pt x="508" y="988"/>
                    <a:pt x="199" y="64"/>
                  </a:cubicBezTo>
                  <a:cubicBezTo>
                    <a:pt x="185" y="19"/>
                    <a:pt x="149"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3"/>
            <p:cNvSpPr/>
            <p:nvPr/>
          </p:nvSpPr>
          <p:spPr>
            <a:xfrm>
              <a:off x="5295202" y="2007268"/>
              <a:ext cx="67291" cy="189778"/>
            </a:xfrm>
            <a:custGeom>
              <a:avLst/>
              <a:gdLst/>
              <a:ahLst/>
              <a:cxnLst/>
              <a:rect l="l" t="t" r="r" b="b"/>
              <a:pathLst>
                <a:path w="1057" h="2981" extrusionOk="0">
                  <a:moveTo>
                    <a:pt x="112" y="0"/>
                  </a:moveTo>
                  <a:cubicBezTo>
                    <a:pt x="56" y="0"/>
                    <a:pt x="1" y="44"/>
                    <a:pt x="23" y="113"/>
                  </a:cubicBezTo>
                  <a:cubicBezTo>
                    <a:pt x="328" y="1040"/>
                    <a:pt x="534" y="1997"/>
                    <a:pt x="856" y="2917"/>
                  </a:cubicBezTo>
                  <a:cubicBezTo>
                    <a:pt x="871" y="2961"/>
                    <a:pt x="908" y="2980"/>
                    <a:pt x="945" y="2980"/>
                  </a:cubicBezTo>
                  <a:cubicBezTo>
                    <a:pt x="1001" y="2980"/>
                    <a:pt x="1057" y="2936"/>
                    <a:pt x="1033" y="2868"/>
                  </a:cubicBezTo>
                  <a:cubicBezTo>
                    <a:pt x="710" y="1947"/>
                    <a:pt x="508" y="990"/>
                    <a:pt x="198" y="63"/>
                  </a:cubicBezTo>
                  <a:cubicBezTo>
                    <a:pt x="184" y="19"/>
                    <a:pt x="148"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3"/>
            <p:cNvSpPr/>
            <p:nvPr/>
          </p:nvSpPr>
          <p:spPr>
            <a:xfrm>
              <a:off x="5423035" y="1963405"/>
              <a:ext cx="67482" cy="189714"/>
            </a:xfrm>
            <a:custGeom>
              <a:avLst/>
              <a:gdLst/>
              <a:ahLst/>
              <a:cxnLst/>
              <a:rect l="l" t="t" r="r" b="b"/>
              <a:pathLst>
                <a:path w="1060" h="2980" extrusionOk="0">
                  <a:moveTo>
                    <a:pt x="113" y="0"/>
                  </a:moveTo>
                  <a:cubicBezTo>
                    <a:pt x="57" y="0"/>
                    <a:pt x="1" y="45"/>
                    <a:pt x="25" y="114"/>
                  </a:cubicBezTo>
                  <a:cubicBezTo>
                    <a:pt x="331" y="1038"/>
                    <a:pt x="537" y="1995"/>
                    <a:pt x="859" y="2916"/>
                  </a:cubicBezTo>
                  <a:cubicBezTo>
                    <a:pt x="874" y="2960"/>
                    <a:pt x="911" y="2979"/>
                    <a:pt x="947" y="2979"/>
                  </a:cubicBezTo>
                  <a:cubicBezTo>
                    <a:pt x="1004" y="2979"/>
                    <a:pt x="1059" y="2935"/>
                    <a:pt x="1035" y="2868"/>
                  </a:cubicBezTo>
                  <a:cubicBezTo>
                    <a:pt x="713" y="1948"/>
                    <a:pt x="507" y="991"/>
                    <a:pt x="201" y="64"/>
                  </a:cubicBezTo>
                  <a:cubicBezTo>
                    <a:pt x="187" y="19"/>
                    <a:pt x="150" y="0"/>
                    <a:pt x="1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43"/>
          <p:cNvGrpSpPr/>
          <p:nvPr/>
        </p:nvGrpSpPr>
        <p:grpSpPr>
          <a:xfrm>
            <a:off x="6927579" y="2036486"/>
            <a:ext cx="677751" cy="1534520"/>
            <a:chOff x="3265079" y="1738359"/>
            <a:chExt cx="677751" cy="1534520"/>
          </a:xfrm>
        </p:grpSpPr>
        <p:grpSp>
          <p:nvGrpSpPr>
            <p:cNvPr id="2091" name="Google Shape;2091;p43"/>
            <p:cNvGrpSpPr/>
            <p:nvPr/>
          </p:nvGrpSpPr>
          <p:grpSpPr>
            <a:xfrm>
              <a:off x="3265079" y="1738359"/>
              <a:ext cx="677751" cy="1534520"/>
              <a:chOff x="3265079" y="1738359"/>
              <a:chExt cx="677751" cy="1534520"/>
            </a:xfrm>
          </p:grpSpPr>
          <p:sp>
            <p:nvSpPr>
              <p:cNvPr id="2092" name="Google Shape;2092;p43"/>
              <p:cNvSpPr/>
              <p:nvPr/>
            </p:nvSpPr>
            <p:spPr>
              <a:xfrm>
                <a:off x="3507504" y="1738359"/>
                <a:ext cx="62708" cy="250448"/>
              </a:xfrm>
              <a:custGeom>
                <a:avLst/>
                <a:gdLst/>
                <a:ahLst/>
                <a:cxnLst/>
                <a:rect l="l" t="t" r="r" b="b"/>
                <a:pathLst>
                  <a:path w="985" h="3934" extrusionOk="0">
                    <a:moveTo>
                      <a:pt x="527" y="1"/>
                    </a:moveTo>
                    <a:cubicBezTo>
                      <a:pt x="515" y="1"/>
                      <a:pt x="502" y="1"/>
                      <a:pt x="490" y="3"/>
                    </a:cubicBezTo>
                    <a:cubicBezTo>
                      <a:pt x="34" y="50"/>
                      <a:pt x="48" y="996"/>
                      <a:pt x="34" y="1306"/>
                    </a:cubicBezTo>
                    <a:cubicBezTo>
                      <a:pt x="1" y="2150"/>
                      <a:pt x="183" y="2987"/>
                      <a:pt x="367" y="3805"/>
                    </a:cubicBezTo>
                    <a:cubicBezTo>
                      <a:pt x="376" y="3851"/>
                      <a:pt x="410" y="3871"/>
                      <a:pt x="446" y="3871"/>
                    </a:cubicBezTo>
                    <a:cubicBezTo>
                      <a:pt x="500" y="3871"/>
                      <a:pt x="559" y="3825"/>
                      <a:pt x="542" y="3755"/>
                    </a:cubicBezTo>
                    <a:cubicBezTo>
                      <a:pt x="413" y="3173"/>
                      <a:pt x="283" y="2585"/>
                      <a:pt x="237" y="1990"/>
                    </a:cubicBezTo>
                    <a:cubicBezTo>
                      <a:pt x="214" y="1734"/>
                      <a:pt x="207" y="1478"/>
                      <a:pt x="220" y="1223"/>
                    </a:cubicBezTo>
                    <a:cubicBezTo>
                      <a:pt x="226" y="1161"/>
                      <a:pt x="263" y="318"/>
                      <a:pt x="519" y="318"/>
                    </a:cubicBezTo>
                    <a:cubicBezTo>
                      <a:pt x="564" y="318"/>
                      <a:pt x="616" y="344"/>
                      <a:pt x="676" y="405"/>
                    </a:cubicBezTo>
                    <a:cubicBezTo>
                      <a:pt x="792" y="521"/>
                      <a:pt x="732" y="1119"/>
                      <a:pt x="739" y="1286"/>
                    </a:cubicBezTo>
                    <a:cubicBezTo>
                      <a:pt x="749" y="1552"/>
                      <a:pt x="752" y="1817"/>
                      <a:pt x="749" y="2084"/>
                    </a:cubicBezTo>
                    <a:cubicBezTo>
                      <a:pt x="739" y="2671"/>
                      <a:pt x="695" y="3260"/>
                      <a:pt x="622" y="3845"/>
                    </a:cubicBezTo>
                    <a:cubicBezTo>
                      <a:pt x="616" y="3904"/>
                      <a:pt x="658" y="3933"/>
                      <a:pt x="703" y="3933"/>
                    </a:cubicBezTo>
                    <a:cubicBezTo>
                      <a:pt x="749" y="3933"/>
                      <a:pt x="799" y="3903"/>
                      <a:pt x="806" y="3845"/>
                    </a:cubicBezTo>
                    <a:cubicBezTo>
                      <a:pt x="915" y="2967"/>
                      <a:pt x="958" y="2084"/>
                      <a:pt x="918" y="1199"/>
                    </a:cubicBezTo>
                    <a:cubicBezTo>
                      <a:pt x="909" y="950"/>
                      <a:pt x="984" y="1"/>
                      <a:pt x="5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3"/>
              <p:cNvSpPr/>
              <p:nvPr/>
            </p:nvSpPr>
            <p:spPr>
              <a:xfrm>
                <a:off x="3265079" y="1921515"/>
                <a:ext cx="677751" cy="1351364"/>
              </a:xfrm>
              <a:custGeom>
                <a:avLst/>
                <a:gdLst/>
                <a:ahLst/>
                <a:cxnLst/>
                <a:rect l="l" t="t" r="r" b="b"/>
                <a:pathLst>
                  <a:path w="10646" h="21227" extrusionOk="0">
                    <a:moveTo>
                      <a:pt x="7769" y="0"/>
                    </a:moveTo>
                    <a:cubicBezTo>
                      <a:pt x="7134" y="0"/>
                      <a:pt x="302" y="2242"/>
                      <a:pt x="153" y="2613"/>
                    </a:cubicBezTo>
                    <a:cubicBezTo>
                      <a:pt x="0" y="2995"/>
                      <a:pt x="3676" y="13946"/>
                      <a:pt x="3676" y="15172"/>
                    </a:cubicBezTo>
                    <a:cubicBezTo>
                      <a:pt x="3676" y="16395"/>
                      <a:pt x="2526" y="20991"/>
                      <a:pt x="2911" y="21221"/>
                    </a:cubicBezTo>
                    <a:cubicBezTo>
                      <a:pt x="2917" y="21224"/>
                      <a:pt x="2925" y="21226"/>
                      <a:pt x="2934" y="21226"/>
                    </a:cubicBezTo>
                    <a:cubicBezTo>
                      <a:pt x="3498" y="21226"/>
                      <a:pt x="9887" y="14233"/>
                      <a:pt x="10263" y="13105"/>
                    </a:cubicBezTo>
                    <a:cubicBezTo>
                      <a:pt x="10645" y="11955"/>
                      <a:pt x="8043" y="161"/>
                      <a:pt x="7810" y="7"/>
                    </a:cubicBezTo>
                    <a:cubicBezTo>
                      <a:pt x="7803" y="3"/>
                      <a:pt x="7789" y="0"/>
                      <a:pt x="7769"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3"/>
              <p:cNvSpPr/>
              <p:nvPr/>
            </p:nvSpPr>
            <p:spPr>
              <a:xfrm>
                <a:off x="3430537" y="2949151"/>
                <a:ext cx="250767" cy="323724"/>
              </a:xfrm>
              <a:custGeom>
                <a:avLst/>
                <a:gdLst/>
                <a:ahLst/>
                <a:cxnLst/>
                <a:rect l="l" t="t" r="r" b="b"/>
                <a:pathLst>
                  <a:path w="3939" h="5085" extrusionOk="0">
                    <a:moveTo>
                      <a:pt x="978" y="0"/>
                    </a:moveTo>
                    <a:cubicBezTo>
                      <a:pt x="708" y="1795"/>
                      <a:pt x="1" y="4892"/>
                      <a:pt x="312" y="5079"/>
                    </a:cubicBezTo>
                    <a:cubicBezTo>
                      <a:pt x="318" y="5082"/>
                      <a:pt x="326" y="5084"/>
                      <a:pt x="335" y="5084"/>
                    </a:cubicBezTo>
                    <a:cubicBezTo>
                      <a:pt x="610" y="5084"/>
                      <a:pt x="2268" y="3424"/>
                      <a:pt x="3938" y="1589"/>
                    </a:cubicBezTo>
                    <a:cubicBezTo>
                      <a:pt x="2995" y="894"/>
                      <a:pt x="1722" y="310"/>
                      <a:pt x="9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3"/>
              <p:cNvSpPr/>
              <p:nvPr/>
            </p:nvSpPr>
            <p:spPr>
              <a:xfrm>
                <a:off x="3374196" y="2130773"/>
                <a:ext cx="29221" cy="66082"/>
              </a:xfrm>
              <a:custGeom>
                <a:avLst/>
                <a:gdLst/>
                <a:ahLst/>
                <a:cxnLst/>
                <a:rect l="l" t="t" r="r" b="b"/>
                <a:pathLst>
                  <a:path w="459" h="1038" extrusionOk="0">
                    <a:moveTo>
                      <a:pt x="111" y="1"/>
                    </a:moveTo>
                    <a:cubicBezTo>
                      <a:pt x="56" y="1"/>
                      <a:pt x="0" y="46"/>
                      <a:pt x="18" y="113"/>
                    </a:cubicBezTo>
                    <a:cubicBezTo>
                      <a:pt x="101" y="399"/>
                      <a:pt x="180" y="685"/>
                      <a:pt x="260" y="974"/>
                    </a:cubicBezTo>
                    <a:cubicBezTo>
                      <a:pt x="273" y="1019"/>
                      <a:pt x="309" y="1038"/>
                      <a:pt x="345" y="1038"/>
                    </a:cubicBezTo>
                    <a:cubicBezTo>
                      <a:pt x="401" y="1038"/>
                      <a:pt x="458" y="993"/>
                      <a:pt x="440" y="925"/>
                    </a:cubicBezTo>
                    <a:cubicBezTo>
                      <a:pt x="357" y="638"/>
                      <a:pt x="277" y="353"/>
                      <a:pt x="197" y="67"/>
                    </a:cubicBezTo>
                    <a:cubicBezTo>
                      <a:pt x="184" y="21"/>
                      <a:pt x="148" y="1"/>
                      <a:pt x="111"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3"/>
              <p:cNvSpPr/>
              <p:nvPr/>
            </p:nvSpPr>
            <p:spPr>
              <a:xfrm>
                <a:off x="3535197" y="2287955"/>
                <a:ext cx="24192" cy="44564"/>
              </a:xfrm>
              <a:custGeom>
                <a:avLst/>
                <a:gdLst/>
                <a:ahLst/>
                <a:cxnLst/>
                <a:rect l="l" t="t" r="r" b="b"/>
                <a:pathLst>
                  <a:path w="380" h="700" extrusionOk="0">
                    <a:moveTo>
                      <a:pt x="114" y="0"/>
                    </a:moveTo>
                    <a:cubicBezTo>
                      <a:pt x="58" y="0"/>
                      <a:pt x="1" y="45"/>
                      <a:pt x="21" y="114"/>
                    </a:cubicBezTo>
                    <a:cubicBezTo>
                      <a:pt x="75" y="287"/>
                      <a:pt x="127" y="462"/>
                      <a:pt x="181" y="636"/>
                    </a:cubicBezTo>
                    <a:cubicBezTo>
                      <a:pt x="194" y="680"/>
                      <a:pt x="230" y="699"/>
                      <a:pt x="266" y="699"/>
                    </a:cubicBezTo>
                    <a:cubicBezTo>
                      <a:pt x="322" y="699"/>
                      <a:pt x="379" y="654"/>
                      <a:pt x="357" y="586"/>
                    </a:cubicBezTo>
                    <a:cubicBezTo>
                      <a:pt x="304" y="413"/>
                      <a:pt x="254" y="240"/>
                      <a:pt x="201" y="64"/>
                    </a:cubicBezTo>
                    <a:cubicBezTo>
                      <a:pt x="186" y="19"/>
                      <a:pt x="150" y="0"/>
                      <a:pt x="114"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3"/>
              <p:cNvSpPr/>
              <p:nvPr/>
            </p:nvSpPr>
            <p:spPr>
              <a:xfrm>
                <a:off x="3631200" y="2096459"/>
                <a:ext cx="27120" cy="64108"/>
              </a:xfrm>
              <a:custGeom>
                <a:avLst/>
                <a:gdLst/>
                <a:ahLst/>
                <a:cxnLst/>
                <a:rect l="l" t="t" r="r" b="b"/>
                <a:pathLst>
                  <a:path w="426" h="1007" extrusionOk="0">
                    <a:moveTo>
                      <a:pt x="112" y="0"/>
                    </a:moveTo>
                    <a:cubicBezTo>
                      <a:pt x="58" y="0"/>
                      <a:pt x="1" y="46"/>
                      <a:pt x="19" y="114"/>
                    </a:cubicBezTo>
                    <a:cubicBezTo>
                      <a:pt x="88" y="390"/>
                      <a:pt x="159" y="666"/>
                      <a:pt x="231" y="942"/>
                    </a:cubicBezTo>
                    <a:cubicBezTo>
                      <a:pt x="242" y="987"/>
                      <a:pt x="277" y="1006"/>
                      <a:pt x="313" y="1006"/>
                    </a:cubicBezTo>
                    <a:cubicBezTo>
                      <a:pt x="368" y="1006"/>
                      <a:pt x="426" y="962"/>
                      <a:pt x="408" y="892"/>
                    </a:cubicBezTo>
                    <a:cubicBezTo>
                      <a:pt x="338" y="616"/>
                      <a:pt x="265" y="340"/>
                      <a:pt x="195" y="65"/>
                    </a:cubicBezTo>
                    <a:cubicBezTo>
                      <a:pt x="183" y="20"/>
                      <a:pt x="148" y="0"/>
                      <a:pt x="112"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3"/>
              <p:cNvSpPr/>
              <p:nvPr/>
            </p:nvSpPr>
            <p:spPr>
              <a:xfrm>
                <a:off x="3756805" y="2221555"/>
                <a:ext cx="19990" cy="42017"/>
              </a:xfrm>
              <a:custGeom>
                <a:avLst/>
                <a:gdLst/>
                <a:ahLst/>
                <a:cxnLst/>
                <a:rect l="l" t="t" r="r" b="b"/>
                <a:pathLst>
                  <a:path w="314" h="660" extrusionOk="0">
                    <a:moveTo>
                      <a:pt x="113" y="0"/>
                    </a:moveTo>
                    <a:cubicBezTo>
                      <a:pt x="59" y="0"/>
                      <a:pt x="0" y="45"/>
                      <a:pt x="16" y="114"/>
                    </a:cubicBezTo>
                    <a:cubicBezTo>
                      <a:pt x="50" y="273"/>
                      <a:pt x="86" y="436"/>
                      <a:pt x="120" y="595"/>
                    </a:cubicBezTo>
                    <a:cubicBezTo>
                      <a:pt x="130" y="640"/>
                      <a:pt x="165" y="660"/>
                      <a:pt x="201" y="660"/>
                    </a:cubicBezTo>
                    <a:cubicBezTo>
                      <a:pt x="255" y="660"/>
                      <a:pt x="313" y="615"/>
                      <a:pt x="299" y="545"/>
                    </a:cubicBezTo>
                    <a:cubicBezTo>
                      <a:pt x="263" y="386"/>
                      <a:pt x="229" y="226"/>
                      <a:pt x="192" y="67"/>
                    </a:cubicBezTo>
                    <a:cubicBezTo>
                      <a:pt x="183" y="20"/>
                      <a:pt x="149" y="0"/>
                      <a:pt x="113"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3"/>
              <p:cNvSpPr/>
              <p:nvPr/>
            </p:nvSpPr>
            <p:spPr>
              <a:xfrm>
                <a:off x="3771257" y="2456533"/>
                <a:ext cx="22918" cy="52394"/>
              </a:xfrm>
              <a:custGeom>
                <a:avLst/>
                <a:gdLst/>
                <a:ahLst/>
                <a:cxnLst/>
                <a:rect l="l" t="t" r="r" b="b"/>
                <a:pathLst>
                  <a:path w="360" h="823" extrusionOk="0">
                    <a:moveTo>
                      <a:pt x="112" y="0"/>
                    </a:moveTo>
                    <a:cubicBezTo>
                      <a:pt x="57" y="0"/>
                      <a:pt x="1" y="45"/>
                      <a:pt x="19" y="115"/>
                    </a:cubicBezTo>
                    <a:cubicBezTo>
                      <a:pt x="72" y="327"/>
                      <a:pt x="108" y="543"/>
                      <a:pt x="165" y="756"/>
                    </a:cubicBezTo>
                    <a:cubicBezTo>
                      <a:pt x="176" y="803"/>
                      <a:pt x="211" y="822"/>
                      <a:pt x="247" y="822"/>
                    </a:cubicBezTo>
                    <a:cubicBezTo>
                      <a:pt x="302" y="822"/>
                      <a:pt x="359" y="777"/>
                      <a:pt x="341" y="710"/>
                    </a:cubicBezTo>
                    <a:cubicBezTo>
                      <a:pt x="284" y="497"/>
                      <a:pt x="248" y="277"/>
                      <a:pt x="195" y="64"/>
                    </a:cubicBezTo>
                    <a:cubicBezTo>
                      <a:pt x="183" y="20"/>
                      <a:pt x="148" y="0"/>
                      <a:pt x="112"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3"/>
              <p:cNvSpPr/>
              <p:nvPr/>
            </p:nvSpPr>
            <p:spPr>
              <a:xfrm>
                <a:off x="3484904" y="2496194"/>
                <a:ext cx="20690" cy="40744"/>
              </a:xfrm>
              <a:custGeom>
                <a:avLst/>
                <a:gdLst/>
                <a:ahLst/>
                <a:cxnLst/>
                <a:rect l="l" t="t" r="r" b="b"/>
                <a:pathLst>
                  <a:path w="325" h="640" extrusionOk="0">
                    <a:moveTo>
                      <a:pt x="113" y="0"/>
                    </a:moveTo>
                    <a:cubicBezTo>
                      <a:pt x="58" y="0"/>
                      <a:pt x="1" y="45"/>
                      <a:pt x="17" y="113"/>
                    </a:cubicBezTo>
                    <a:cubicBezTo>
                      <a:pt x="57" y="269"/>
                      <a:pt x="93" y="422"/>
                      <a:pt x="130" y="575"/>
                    </a:cubicBezTo>
                    <a:cubicBezTo>
                      <a:pt x="141" y="620"/>
                      <a:pt x="175" y="640"/>
                      <a:pt x="212" y="640"/>
                    </a:cubicBezTo>
                    <a:cubicBezTo>
                      <a:pt x="266" y="640"/>
                      <a:pt x="324" y="595"/>
                      <a:pt x="306" y="525"/>
                    </a:cubicBezTo>
                    <a:cubicBezTo>
                      <a:pt x="270" y="372"/>
                      <a:pt x="233" y="219"/>
                      <a:pt x="196" y="67"/>
                    </a:cubicBezTo>
                    <a:cubicBezTo>
                      <a:pt x="184" y="20"/>
                      <a:pt x="149" y="0"/>
                      <a:pt x="113"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3"/>
              <p:cNvSpPr/>
              <p:nvPr/>
            </p:nvSpPr>
            <p:spPr>
              <a:xfrm>
                <a:off x="3636484" y="2584367"/>
                <a:ext cx="29157" cy="69774"/>
              </a:xfrm>
              <a:custGeom>
                <a:avLst/>
                <a:gdLst/>
                <a:ahLst/>
                <a:cxnLst/>
                <a:rect l="l" t="t" r="r" b="b"/>
                <a:pathLst>
                  <a:path w="458" h="1096" extrusionOk="0">
                    <a:moveTo>
                      <a:pt x="112" y="1"/>
                    </a:moveTo>
                    <a:cubicBezTo>
                      <a:pt x="57" y="1"/>
                      <a:pt x="1" y="46"/>
                      <a:pt x="19" y="114"/>
                    </a:cubicBezTo>
                    <a:cubicBezTo>
                      <a:pt x="99" y="420"/>
                      <a:pt x="182" y="725"/>
                      <a:pt x="261" y="1031"/>
                    </a:cubicBezTo>
                    <a:cubicBezTo>
                      <a:pt x="273" y="1076"/>
                      <a:pt x="309" y="1096"/>
                      <a:pt x="346" y="1096"/>
                    </a:cubicBezTo>
                    <a:cubicBezTo>
                      <a:pt x="401" y="1096"/>
                      <a:pt x="457" y="1051"/>
                      <a:pt x="438" y="981"/>
                    </a:cubicBezTo>
                    <a:cubicBezTo>
                      <a:pt x="358" y="676"/>
                      <a:pt x="278" y="373"/>
                      <a:pt x="198" y="67"/>
                    </a:cubicBezTo>
                    <a:cubicBezTo>
                      <a:pt x="185" y="21"/>
                      <a:pt x="149" y="1"/>
                      <a:pt x="112"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3"/>
              <p:cNvSpPr/>
              <p:nvPr/>
            </p:nvSpPr>
            <p:spPr>
              <a:xfrm>
                <a:off x="3733250" y="2818007"/>
                <a:ext cx="16871" cy="29858"/>
              </a:xfrm>
              <a:custGeom>
                <a:avLst/>
                <a:gdLst/>
                <a:ahLst/>
                <a:cxnLst/>
                <a:rect l="l" t="t" r="r" b="b"/>
                <a:pathLst>
                  <a:path w="265" h="469" extrusionOk="0">
                    <a:moveTo>
                      <a:pt x="113" y="0"/>
                    </a:moveTo>
                    <a:cubicBezTo>
                      <a:pt x="59" y="0"/>
                      <a:pt x="1" y="46"/>
                      <a:pt x="14" y="117"/>
                    </a:cubicBezTo>
                    <a:cubicBezTo>
                      <a:pt x="34" y="212"/>
                      <a:pt x="54" y="306"/>
                      <a:pt x="74" y="402"/>
                    </a:cubicBezTo>
                    <a:cubicBezTo>
                      <a:pt x="84" y="449"/>
                      <a:pt x="117" y="469"/>
                      <a:pt x="153" y="469"/>
                    </a:cubicBezTo>
                    <a:cubicBezTo>
                      <a:pt x="206" y="469"/>
                      <a:pt x="264" y="423"/>
                      <a:pt x="251" y="356"/>
                    </a:cubicBezTo>
                    <a:cubicBezTo>
                      <a:pt x="231" y="259"/>
                      <a:pt x="211" y="163"/>
                      <a:pt x="191" y="66"/>
                    </a:cubicBezTo>
                    <a:cubicBezTo>
                      <a:pt x="181" y="20"/>
                      <a:pt x="148" y="0"/>
                      <a:pt x="113"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3"/>
              <p:cNvSpPr/>
              <p:nvPr/>
            </p:nvSpPr>
            <p:spPr>
              <a:xfrm>
                <a:off x="3578742" y="2876767"/>
                <a:ext cx="21200" cy="36988"/>
              </a:xfrm>
              <a:custGeom>
                <a:avLst/>
                <a:gdLst/>
                <a:ahLst/>
                <a:cxnLst/>
                <a:rect l="l" t="t" r="r" b="b"/>
                <a:pathLst>
                  <a:path w="333" h="581" extrusionOk="0">
                    <a:moveTo>
                      <a:pt x="114" y="0"/>
                    </a:moveTo>
                    <a:cubicBezTo>
                      <a:pt x="58" y="0"/>
                      <a:pt x="0" y="45"/>
                      <a:pt x="18" y="114"/>
                    </a:cubicBezTo>
                    <a:cubicBezTo>
                      <a:pt x="58" y="246"/>
                      <a:pt x="98" y="383"/>
                      <a:pt x="135" y="516"/>
                    </a:cubicBezTo>
                    <a:cubicBezTo>
                      <a:pt x="148" y="561"/>
                      <a:pt x="184" y="581"/>
                      <a:pt x="221" y="581"/>
                    </a:cubicBezTo>
                    <a:cubicBezTo>
                      <a:pt x="276" y="581"/>
                      <a:pt x="332" y="536"/>
                      <a:pt x="314" y="466"/>
                    </a:cubicBezTo>
                    <a:cubicBezTo>
                      <a:pt x="274" y="333"/>
                      <a:pt x="234" y="200"/>
                      <a:pt x="198" y="64"/>
                    </a:cubicBezTo>
                    <a:cubicBezTo>
                      <a:pt x="185" y="19"/>
                      <a:pt x="150" y="0"/>
                      <a:pt x="114"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4" name="Google Shape;2104;p43"/>
            <p:cNvSpPr/>
            <p:nvPr/>
          </p:nvSpPr>
          <p:spPr>
            <a:xfrm>
              <a:off x="3793984" y="2571507"/>
              <a:ext cx="131017" cy="301124"/>
            </a:xfrm>
            <a:custGeom>
              <a:avLst/>
              <a:gdLst/>
              <a:ahLst/>
              <a:cxnLst/>
              <a:rect l="l" t="t" r="r" b="b"/>
              <a:pathLst>
                <a:path w="2058" h="4730" extrusionOk="0">
                  <a:moveTo>
                    <a:pt x="1705" y="0"/>
                  </a:moveTo>
                  <a:cubicBezTo>
                    <a:pt x="1094" y="369"/>
                    <a:pt x="566" y="1077"/>
                    <a:pt x="310" y="1975"/>
                  </a:cubicBezTo>
                  <a:cubicBezTo>
                    <a:pt x="1" y="3044"/>
                    <a:pt x="164" y="4095"/>
                    <a:pt x="656" y="4730"/>
                  </a:cubicBezTo>
                  <a:cubicBezTo>
                    <a:pt x="1354" y="3875"/>
                    <a:pt x="1855" y="3187"/>
                    <a:pt x="1955" y="2895"/>
                  </a:cubicBezTo>
                  <a:cubicBezTo>
                    <a:pt x="2058" y="2579"/>
                    <a:pt x="1938" y="1459"/>
                    <a:pt x="17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105" name="Google Shape;2105;p43"/>
          <p:cNvCxnSpPr/>
          <p:nvPr/>
        </p:nvCxnSpPr>
        <p:spPr>
          <a:xfrm>
            <a:off x="1227150" y="2045625"/>
            <a:ext cx="6689700" cy="0"/>
          </a:xfrm>
          <a:prstGeom prst="straightConnector1">
            <a:avLst/>
          </a:prstGeom>
          <a:noFill/>
          <a:ln w="19050" cap="flat" cmpd="sng">
            <a:solidFill>
              <a:srgbClr val="F3F3F3"/>
            </a:solidFill>
            <a:prstDash val="solid"/>
            <a:round/>
            <a:headEnd type="none" w="med" len="med"/>
            <a:tailEnd type="none" w="med" len="med"/>
          </a:ln>
        </p:spPr>
      </p:cxnSp>
      <p:sp>
        <p:nvSpPr>
          <p:cNvPr id="2106" name="Google Shape;2106;p43"/>
          <p:cNvSpPr txBox="1"/>
          <p:nvPr/>
        </p:nvSpPr>
        <p:spPr>
          <a:xfrm>
            <a:off x="1141955" y="3706275"/>
            <a:ext cx="1471200" cy="876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Dosis ExtraLight"/>
                <a:ea typeface="Dosis ExtraLight"/>
                <a:cs typeface="Dosis ExtraLight"/>
                <a:sym typeface="Dosis ExtraLight"/>
              </a:rPr>
              <a:t>Despite being red, Mars is actually a cold place</a:t>
            </a:r>
            <a:endParaRPr sz="1200">
              <a:solidFill>
                <a:srgbClr val="F3F3F3"/>
              </a:solidFill>
              <a:latin typeface="Dosis ExtraLight"/>
              <a:ea typeface="Dosis ExtraLight"/>
              <a:cs typeface="Dosis ExtraLight"/>
              <a:sym typeface="Dosis ExtraLight"/>
            </a:endParaRPr>
          </a:p>
        </p:txBody>
      </p:sp>
      <p:sp>
        <p:nvSpPr>
          <p:cNvPr id="2107" name="Google Shape;2107;p43"/>
          <p:cNvSpPr txBox="1"/>
          <p:nvPr/>
        </p:nvSpPr>
        <p:spPr>
          <a:xfrm>
            <a:off x="4734555" y="3706275"/>
            <a:ext cx="1471200" cy="876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Dosis ExtraLight"/>
                <a:ea typeface="Dosis ExtraLight"/>
                <a:cs typeface="Dosis ExtraLight"/>
                <a:sym typeface="Dosis ExtraLight"/>
              </a:rPr>
              <a:t>Saturn is a gas giant, composed mostly of hydrogen and helium</a:t>
            </a:r>
            <a:endParaRPr sz="1200">
              <a:solidFill>
                <a:srgbClr val="F3F3F3"/>
              </a:solidFill>
              <a:latin typeface="Dosis ExtraLight"/>
              <a:ea typeface="Dosis ExtraLight"/>
              <a:cs typeface="Dosis ExtraLight"/>
              <a:sym typeface="Dosis ExtraLight"/>
            </a:endParaRPr>
          </a:p>
        </p:txBody>
      </p:sp>
      <p:sp>
        <p:nvSpPr>
          <p:cNvPr id="2108" name="Google Shape;2108;p43"/>
          <p:cNvSpPr txBox="1"/>
          <p:nvPr/>
        </p:nvSpPr>
        <p:spPr>
          <a:xfrm>
            <a:off x="2938242" y="3706275"/>
            <a:ext cx="1471200" cy="876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Dosis ExtraLight"/>
                <a:ea typeface="Dosis ExtraLight"/>
                <a:cs typeface="Dosis ExtraLight"/>
                <a:sym typeface="Dosis ExtraLight"/>
              </a:rPr>
              <a:t>Mercury is the smallest planet in our Solar System</a:t>
            </a:r>
            <a:endParaRPr sz="1200">
              <a:solidFill>
                <a:srgbClr val="F3F3F3"/>
              </a:solidFill>
              <a:latin typeface="Dosis ExtraLight"/>
              <a:ea typeface="Dosis ExtraLight"/>
              <a:cs typeface="Dosis ExtraLight"/>
              <a:sym typeface="Dosis ExtraLight"/>
            </a:endParaRPr>
          </a:p>
        </p:txBody>
      </p:sp>
      <p:sp>
        <p:nvSpPr>
          <p:cNvPr id="2109" name="Google Shape;2109;p43"/>
          <p:cNvSpPr txBox="1"/>
          <p:nvPr/>
        </p:nvSpPr>
        <p:spPr>
          <a:xfrm>
            <a:off x="6937225" y="5287550"/>
            <a:ext cx="2304000" cy="5490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F3F3F3"/>
                </a:solidFill>
                <a:latin typeface="Roboto Condensed Light"/>
                <a:ea typeface="Roboto Condensed Light"/>
                <a:cs typeface="Roboto Condensed Light"/>
                <a:sym typeface="Roboto Condensed Light"/>
              </a:rPr>
              <a:t>Jupiter is a gas giant and the biggest planet in our Solar System</a:t>
            </a:r>
            <a:endParaRPr sz="1200">
              <a:solidFill>
                <a:srgbClr val="F3F3F3"/>
              </a:solidFill>
              <a:latin typeface="Roboto Condensed Light"/>
              <a:ea typeface="Roboto Condensed Light"/>
              <a:cs typeface="Roboto Condensed Light"/>
              <a:sym typeface="Roboto Condensed Light"/>
            </a:endParaRPr>
          </a:p>
        </p:txBody>
      </p:sp>
      <p:sp>
        <p:nvSpPr>
          <p:cNvPr id="2110" name="Google Shape;2110;p43"/>
          <p:cNvSpPr txBox="1"/>
          <p:nvPr/>
        </p:nvSpPr>
        <p:spPr>
          <a:xfrm>
            <a:off x="6530855" y="3706275"/>
            <a:ext cx="1471200" cy="876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Dosis ExtraLight"/>
                <a:ea typeface="Dosis ExtraLight"/>
                <a:cs typeface="Dosis ExtraLight"/>
                <a:sym typeface="Dosis ExtraLight"/>
              </a:rPr>
              <a:t>Neptune is the farthest planet from the Sun</a:t>
            </a:r>
            <a:endParaRPr sz="1200">
              <a:solidFill>
                <a:srgbClr val="F3F3F3"/>
              </a:solidFill>
              <a:latin typeface="Dosis ExtraLight"/>
              <a:ea typeface="Dosis ExtraLight"/>
              <a:cs typeface="Dosis ExtraLight"/>
              <a:sym typeface="Dosis ExtraLight"/>
            </a:endParaRPr>
          </a:p>
        </p:txBody>
      </p:sp>
      <p:sp>
        <p:nvSpPr>
          <p:cNvPr id="2111" name="Google Shape;2111;p43"/>
          <p:cNvSpPr txBox="1"/>
          <p:nvPr/>
        </p:nvSpPr>
        <p:spPr>
          <a:xfrm>
            <a:off x="1141955" y="1441400"/>
            <a:ext cx="1471200" cy="505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2400">
                <a:solidFill>
                  <a:srgbClr val="F3F3F3"/>
                </a:solidFill>
                <a:latin typeface="Bahiana"/>
                <a:ea typeface="Bahiana"/>
                <a:cs typeface="Bahiana"/>
                <a:sym typeface="Bahiana"/>
              </a:rPr>
              <a:t> step 01</a:t>
            </a:r>
            <a:endParaRPr sz="2400">
              <a:solidFill>
                <a:srgbClr val="F3F3F3"/>
              </a:solidFill>
              <a:latin typeface="Bahiana"/>
              <a:ea typeface="Bahiana"/>
              <a:cs typeface="Bahiana"/>
              <a:sym typeface="Bahiana"/>
            </a:endParaRPr>
          </a:p>
        </p:txBody>
      </p:sp>
      <p:sp>
        <p:nvSpPr>
          <p:cNvPr id="2112" name="Google Shape;2112;p43"/>
          <p:cNvSpPr txBox="1"/>
          <p:nvPr/>
        </p:nvSpPr>
        <p:spPr>
          <a:xfrm>
            <a:off x="4734555" y="1441400"/>
            <a:ext cx="1471200" cy="505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2400">
                <a:solidFill>
                  <a:srgbClr val="F3F3F3"/>
                </a:solidFill>
                <a:latin typeface="Bahiana"/>
                <a:ea typeface="Bahiana"/>
                <a:cs typeface="Bahiana"/>
                <a:sym typeface="Bahiana"/>
              </a:rPr>
              <a:t>step 03</a:t>
            </a:r>
            <a:endParaRPr sz="2400">
              <a:solidFill>
                <a:srgbClr val="F3F3F3"/>
              </a:solidFill>
              <a:latin typeface="Bahiana"/>
              <a:ea typeface="Bahiana"/>
              <a:cs typeface="Bahiana"/>
              <a:sym typeface="Bahiana"/>
            </a:endParaRPr>
          </a:p>
        </p:txBody>
      </p:sp>
      <p:sp>
        <p:nvSpPr>
          <p:cNvPr id="2113" name="Google Shape;2113;p43"/>
          <p:cNvSpPr txBox="1"/>
          <p:nvPr/>
        </p:nvSpPr>
        <p:spPr>
          <a:xfrm>
            <a:off x="2938242" y="1441400"/>
            <a:ext cx="1471200" cy="505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2400">
                <a:solidFill>
                  <a:srgbClr val="F3F3F3"/>
                </a:solidFill>
                <a:latin typeface="Bahiana"/>
                <a:ea typeface="Bahiana"/>
                <a:cs typeface="Bahiana"/>
                <a:sym typeface="Bahiana"/>
              </a:rPr>
              <a:t>step 02</a:t>
            </a:r>
            <a:endParaRPr sz="2400">
              <a:solidFill>
                <a:srgbClr val="F3F3F3"/>
              </a:solidFill>
              <a:latin typeface="Bahiana"/>
              <a:ea typeface="Bahiana"/>
              <a:cs typeface="Bahiana"/>
              <a:sym typeface="Bahiana"/>
            </a:endParaRPr>
          </a:p>
        </p:txBody>
      </p:sp>
      <p:sp>
        <p:nvSpPr>
          <p:cNvPr id="2114" name="Google Shape;2114;p43"/>
          <p:cNvSpPr txBox="1"/>
          <p:nvPr/>
        </p:nvSpPr>
        <p:spPr>
          <a:xfrm>
            <a:off x="6530855" y="1441400"/>
            <a:ext cx="1471200" cy="505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2400">
                <a:solidFill>
                  <a:srgbClr val="F3F3F3"/>
                </a:solidFill>
                <a:latin typeface="Bahiana"/>
                <a:ea typeface="Bahiana"/>
                <a:cs typeface="Bahiana"/>
                <a:sym typeface="Bahiana"/>
              </a:rPr>
              <a:t>step 04</a:t>
            </a:r>
            <a:endParaRPr sz="2400">
              <a:solidFill>
                <a:srgbClr val="F3F3F3"/>
              </a:solidFill>
              <a:latin typeface="Bahiana"/>
              <a:ea typeface="Bahiana"/>
              <a:cs typeface="Bahiana"/>
              <a:sym typeface="Bahiana"/>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2118"/>
        <p:cNvGrpSpPr/>
        <p:nvPr/>
      </p:nvGrpSpPr>
      <p:grpSpPr>
        <a:xfrm>
          <a:off x="0" y="0"/>
          <a:ext cx="0" cy="0"/>
          <a:chOff x="0" y="0"/>
          <a:chExt cx="0" cy="0"/>
        </a:xfrm>
      </p:grpSpPr>
      <p:sp>
        <p:nvSpPr>
          <p:cNvPr id="2119" name="Google Shape;2119;p44"/>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SANTA’S JOURNEY</a:t>
            </a:r>
            <a:endParaRPr/>
          </a:p>
        </p:txBody>
      </p:sp>
      <p:grpSp>
        <p:nvGrpSpPr>
          <p:cNvPr id="2120" name="Google Shape;2120;p44"/>
          <p:cNvGrpSpPr/>
          <p:nvPr/>
        </p:nvGrpSpPr>
        <p:grpSpPr>
          <a:xfrm>
            <a:off x="2549533" y="1520080"/>
            <a:ext cx="4045172" cy="2498773"/>
            <a:chOff x="238125" y="164598"/>
            <a:chExt cx="7141900" cy="4411675"/>
          </a:xfrm>
        </p:grpSpPr>
        <p:sp>
          <p:nvSpPr>
            <p:cNvPr id="2121" name="Google Shape;2121;p44"/>
            <p:cNvSpPr/>
            <p:nvPr/>
          </p:nvSpPr>
          <p:spPr>
            <a:xfrm>
              <a:off x="238125" y="164598"/>
              <a:ext cx="7141900" cy="4411675"/>
            </a:xfrm>
            <a:custGeom>
              <a:avLst/>
              <a:gdLst/>
              <a:ahLst/>
              <a:cxnLst/>
              <a:rect l="l" t="t" r="r" b="b"/>
              <a:pathLst>
                <a:path w="285676" h="176467" extrusionOk="0">
                  <a:moveTo>
                    <a:pt x="25976" y="0"/>
                  </a:moveTo>
                  <a:lnTo>
                    <a:pt x="25182" y="2048"/>
                  </a:lnTo>
                  <a:lnTo>
                    <a:pt x="25976" y="2842"/>
                  </a:lnTo>
                  <a:lnTo>
                    <a:pt x="25579" y="3806"/>
                  </a:lnTo>
                  <a:lnTo>
                    <a:pt x="24566" y="5569"/>
                  </a:lnTo>
                  <a:lnTo>
                    <a:pt x="25976" y="7418"/>
                  </a:lnTo>
                  <a:lnTo>
                    <a:pt x="25275" y="8298"/>
                  </a:lnTo>
                  <a:lnTo>
                    <a:pt x="25275" y="10763"/>
                  </a:lnTo>
                  <a:lnTo>
                    <a:pt x="23510" y="12874"/>
                  </a:lnTo>
                  <a:lnTo>
                    <a:pt x="20959" y="12874"/>
                  </a:lnTo>
                  <a:lnTo>
                    <a:pt x="20606" y="10054"/>
                  </a:lnTo>
                  <a:lnTo>
                    <a:pt x="22369" y="9444"/>
                  </a:lnTo>
                  <a:lnTo>
                    <a:pt x="23688" y="7595"/>
                  </a:lnTo>
                  <a:lnTo>
                    <a:pt x="23688" y="5478"/>
                  </a:lnTo>
                  <a:lnTo>
                    <a:pt x="20606" y="4953"/>
                  </a:lnTo>
                  <a:lnTo>
                    <a:pt x="17700" y="3806"/>
                  </a:lnTo>
                  <a:lnTo>
                    <a:pt x="16908" y="1694"/>
                  </a:lnTo>
                  <a:lnTo>
                    <a:pt x="15674" y="1694"/>
                  </a:lnTo>
                  <a:lnTo>
                    <a:pt x="14794" y="4068"/>
                  </a:lnTo>
                  <a:lnTo>
                    <a:pt x="14794" y="5478"/>
                  </a:lnTo>
                  <a:lnTo>
                    <a:pt x="15674" y="5917"/>
                  </a:lnTo>
                  <a:lnTo>
                    <a:pt x="15589" y="8021"/>
                  </a:lnTo>
                  <a:lnTo>
                    <a:pt x="16992" y="8220"/>
                  </a:lnTo>
                  <a:lnTo>
                    <a:pt x="15525" y="9652"/>
                  </a:lnTo>
                  <a:lnTo>
                    <a:pt x="15410" y="12521"/>
                  </a:lnTo>
                  <a:lnTo>
                    <a:pt x="16381" y="14284"/>
                  </a:lnTo>
                  <a:lnTo>
                    <a:pt x="14794" y="16135"/>
                  </a:lnTo>
                  <a:lnTo>
                    <a:pt x="14794" y="17722"/>
                  </a:lnTo>
                  <a:lnTo>
                    <a:pt x="13029" y="23355"/>
                  </a:lnTo>
                  <a:lnTo>
                    <a:pt x="12215" y="24532"/>
                  </a:lnTo>
                  <a:lnTo>
                    <a:pt x="11273" y="25905"/>
                  </a:lnTo>
                  <a:lnTo>
                    <a:pt x="11273" y="28195"/>
                  </a:lnTo>
                  <a:lnTo>
                    <a:pt x="8956" y="32396"/>
                  </a:lnTo>
                  <a:lnTo>
                    <a:pt x="5638" y="38412"/>
                  </a:lnTo>
                  <a:lnTo>
                    <a:pt x="5285" y="44748"/>
                  </a:lnTo>
                  <a:lnTo>
                    <a:pt x="4407" y="46335"/>
                  </a:lnTo>
                  <a:lnTo>
                    <a:pt x="4753" y="48801"/>
                  </a:lnTo>
                  <a:lnTo>
                    <a:pt x="1680" y="53817"/>
                  </a:lnTo>
                  <a:lnTo>
                    <a:pt x="0" y="56106"/>
                  </a:lnTo>
                  <a:lnTo>
                    <a:pt x="2997" y="59449"/>
                  </a:lnTo>
                  <a:lnTo>
                    <a:pt x="2381" y="62107"/>
                  </a:lnTo>
                  <a:lnTo>
                    <a:pt x="2168" y="66281"/>
                  </a:lnTo>
                  <a:lnTo>
                    <a:pt x="4230" y="69398"/>
                  </a:lnTo>
                  <a:lnTo>
                    <a:pt x="4053" y="72218"/>
                  </a:lnTo>
                  <a:lnTo>
                    <a:pt x="5902" y="74246"/>
                  </a:lnTo>
                  <a:lnTo>
                    <a:pt x="5726" y="79441"/>
                  </a:lnTo>
                  <a:lnTo>
                    <a:pt x="7752" y="81821"/>
                  </a:lnTo>
                  <a:lnTo>
                    <a:pt x="7752" y="83140"/>
                  </a:lnTo>
                  <a:lnTo>
                    <a:pt x="6518" y="84457"/>
                  </a:lnTo>
                  <a:lnTo>
                    <a:pt x="6518" y="85513"/>
                  </a:lnTo>
                  <a:lnTo>
                    <a:pt x="7313" y="86222"/>
                  </a:lnTo>
                  <a:lnTo>
                    <a:pt x="8978" y="90339"/>
                  </a:lnTo>
                  <a:lnTo>
                    <a:pt x="9382" y="91330"/>
                  </a:lnTo>
                  <a:lnTo>
                    <a:pt x="10125" y="93172"/>
                  </a:lnTo>
                  <a:lnTo>
                    <a:pt x="9510" y="94761"/>
                  </a:lnTo>
                  <a:lnTo>
                    <a:pt x="9956" y="95908"/>
                  </a:lnTo>
                  <a:lnTo>
                    <a:pt x="10479" y="96872"/>
                  </a:lnTo>
                  <a:lnTo>
                    <a:pt x="9814" y="98814"/>
                  </a:lnTo>
                  <a:lnTo>
                    <a:pt x="9807" y="98819"/>
                  </a:lnTo>
                  <a:lnTo>
                    <a:pt x="9601" y="99430"/>
                  </a:lnTo>
                  <a:lnTo>
                    <a:pt x="11096" y="100663"/>
                  </a:lnTo>
                  <a:lnTo>
                    <a:pt x="15496" y="101186"/>
                  </a:lnTo>
                  <a:lnTo>
                    <a:pt x="18848" y="105325"/>
                  </a:lnTo>
                  <a:lnTo>
                    <a:pt x="20633" y="105799"/>
                  </a:lnTo>
                  <a:lnTo>
                    <a:pt x="20959" y="107706"/>
                  </a:lnTo>
                  <a:lnTo>
                    <a:pt x="23071" y="107706"/>
                  </a:lnTo>
                  <a:lnTo>
                    <a:pt x="23071" y="110349"/>
                  </a:lnTo>
                  <a:lnTo>
                    <a:pt x="25361" y="111227"/>
                  </a:lnTo>
                  <a:lnTo>
                    <a:pt x="25545" y="113311"/>
                  </a:lnTo>
                  <a:lnTo>
                    <a:pt x="25976" y="118094"/>
                  </a:lnTo>
                  <a:lnTo>
                    <a:pt x="39361" y="118094"/>
                  </a:lnTo>
                  <a:lnTo>
                    <a:pt x="39361" y="121176"/>
                  </a:lnTo>
                  <a:lnTo>
                    <a:pt x="50344" y="127809"/>
                  </a:lnTo>
                  <a:lnTo>
                    <a:pt x="58466" y="132711"/>
                  </a:lnTo>
                  <a:lnTo>
                    <a:pt x="75109" y="134739"/>
                  </a:lnTo>
                  <a:lnTo>
                    <a:pt x="75896" y="131125"/>
                  </a:lnTo>
                  <a:lnTo>
                    <a:pt x="85236" y="131826"/>
                  </a:lnTo>
                  <a:lnTo>
                    <a:pt x="93881" y="142297"/>
                  </a:lnTo>
                  <a:lnTo>
                    <a:pt x="95269" y="143977"/>
                  </a:lnTo>
                  <a:lnTo>
                    <a:pt x="95114" y="147096"/>
                  </a:lnTo>
                  <a:cubicBezTo>
                    <a:pt x="95114" y="147096"/>
                    <a:pt x="98353" y="152785"/>
                    <a:pt x="102929" y="153928"/>
                  </a:cubicBezTo>
                  <a:lnTo>
                    <a:pt x="106012" y="151554"/>
                  </a:lnTo>
                  <a:lnTo>
                    <a:pt x="106012" y="148116"/>
                  </a:lnTo>
                  <a:lnTo>
                    <a:pt x="110943" y="148293"/>
                  </a:lnTo>
                  <a:lnTo>
                    <a:pt x="111823" y="149264"/>
                  </a:lnTo>
                  <a:lnTo>
                    <a:pt x="114729" y="149264"/>
                  </a:lnTo>
                  <a:cubicBezTo>
                    <a:pt x="114729" y="149264"/>
                    <a:pt x="117726" y="151745"/>
                    <a:pt x="119830" y="156797"/>
                  </a:cubicBezTo>
                  <a:cubicBezTo>
                    <a:pt x="119864" y="156866"/>
                    <a:pt x="119895" y="156937"/>
                    <a:pt x="119921" y="157010"/>
                  </a:cubicBezTo>
                  <a:cubicBezTo>
                    <a:pt x="119921" y="157010"/>
                    <a:pt x="122125" y="163175"/>
                    <a:pt x="125031" y="164847"/>
                  </a:cubicBezTo>
                  <a:cubicBezTo>
                    <a:pt x="125031" y="164847"/>
                    <a:pt x="125561" y="165725"/>
                    <a:pt x="125909" y="168106"/>
                  </a:cubicBezTo>
                  <a:cubicBezTo>
                    <a:pt x="125909" y="168106"/>
                    <a:pt x="126270" y="169637"/>
                    <a:pt x="127496" y="171287"/>
                  </a:cubicBezTo>
                  <a:cubicBezTo>
                    <a:pt x="128631" y="172825"/>
                    <a:pt x="130514" y="174462"/>
                    <a:pt x="133577" y="175056"/>
                  </a:cubicBezTo>
                  <a:lnTo>
                    <a:pt x="138324" y="176466"/>
                  </a:lnTo>
                  <a:lnTo>
                    <a:pt x="139472" y="175588"/>
                  </a:lnTo>
                  <a:cubicBezTo>
                    <a:pt x="139472" y="175588"/>
                    <a:pt x="138508" y="173484"/>
                    <a:pt x="138175" y="171287"/>
                  </a:cubicBezTo>
                  <a:cubicBezTo>
                    <a:pt x="138025" y="170309"/>
                    <a:pt x="137998" y="169303"/>
                    <a:pt x="138239" y="168460"/>
                  </a:cubicBezTo>
                  <a:lnTo>
                    <a:pt x="138153" y="163352"/>
                  </a:lnTo>
                  <a:lnTo>
                    <a:pt x="139472" y="162996"/>
                  </a:lnTo>
                  <a:lnTo>
                    <a:pt x="140527" y="160531"/>
                  </a:lnTo>
                  <a:lnTo>
                    <a:pt x="142461" y="160353"/>
                  </a:lnTo>
                  <a:lnTo>
                    <a:pt x="143872" y="158241"/>
                  </a:lnTo>
                  <a:lnTo>
                    <a:pt x="147748" y="157447"/>
                  </a:lnTo>
                  <a:lnTo>
                    <a:pt x="148719" y="156797"/>
                  </a:lnTo>
                  <a:lnTo>
                    <a:pt x="151270" y="155073"/>
                  </a:lnTo>
                  <a:lnTo>
                    <a:pt x="151270" y="153310"/>
                  </a:lnTo>
                  <a:lnTo>
                    <a:pt x="159985" y="149441"/>
                  </a:lnTo>
                  <a:lnTo>
                    <a:pt x="162712" y="149441"/>
                  </a:lnTo>
                  <a:lnTo>
                    <a:pt x="169147" y="151113"/>
                  </a:lnTo>
                  <a:lnTo>
                    <a:pt x="170110" y="150497"/>
                  </a:lnTo>
                  <a:lnTo>
                    <a:pt x="170110" y="148470"/>
                  </a:lnTo>
                  <a:lnTo>
                    <a:pt x="174779" y="149789"/>
                  </a:lnTo>
                  <a:lnTo>
                    <a:pt x="175922" y="153749"/>
                  </a:lnTo>
                  <a:lnTo>
                    <a:pt x="179968" y="153764"/>
                  </a:lnTo>
                  <a:lnTo>
                    <a:pt x="182349" y="150938"/>
                  </a:lnTo>
                  <a:lnTo>
                    <a:pt x="186841" y="153049"/>
                  </a:lnTo>
                  <a:lnTo>
                    <a:pt x="188690" y="151907"/>
                  </a:lnTo>
                  <a:lnTo>
                    <a:pt x="185346" y="148471"/>
                  </a:lnTo>
                  <a:lnTo>
                    <a:pt x="186579" y="146799"/>
                  </a:lnTo>
                  <a:lnTo>
                    <a:pt x="186579" y="143979"/>
                  </a:lnTo>
                  <a:lnTo>
                    <a:pt x="193119" y="143950"/>
                  </a:lnTo>
                  <a:lnTo>
                    <a:pt x="194679" y="142569"/>
                  </a:lnTo>
                  <a:lnTo>
                    <a:pt x="195906" y="143981"/>
                  </a:lnTo>
                  <a:lnTo>
                    <a:pt x="198174" y="142301"/>
                  </a:lnTo>
                  <a:lnTo>
                    <a:pt x="198287" y="142223"/>
                  </a:lnTo>
                  <a:lnTo>
                    <a:pt x="199371" y="142301"/>
                  </a:lnTo>
                  <a:lnTo>
                    <a:pt x="206649" y="142839"/>
                  </a:lnTo>
                  <a:lnTo>
                    <a:pt x="209378" y="146885"/>
                  </a:lnTo>
                  <a:lnTo>
                    <a:pt x="211142" y="146446"/>
                  </a:lnTo>
                  <a:lnTo>
                    <a:pt x="215629" y="143802"/>
                  </a:lnTo>
                  <a:lnTo>
                    <a:pt x="219418" y="144072"/>
                  </a:lnTo>
                  <a:lnTo>
                    <a:pt x="223905" y="149003"/>
                  </a:lnTo>
                  <a:lnTo>
                    <a:pt x="225401" y="149528"/>
                  </a:lnTo>
                  <a:lnTo>
                    <a:pt x="225847" y="154104"/>
                  </a:lnTo>
                  <a:lnTo>
                    <a:pt x="225229" y="156797"/>
                  </a:lnTo>
                  <a:lnTo>
                    <a:pt x="225138" y="157187"/>
                  </a:lnTo>
                  <a:lnTo>
                    <a:pt x="225847" y="158506"/>
                  </a:lnTo>
                  <a:lnTo>
                    <a:pt x="227257" y="158329"/>
                  </a:lnTo>
                  <a:lnTo>
                    <a:pt x="226904" y="160178"/>
                  </a:lnTo>
                  <a:lnTo>
                    <a:pt x="229716" y="163437"/>
                  </a:lnTo>
                  <a:lnTo>
                    <a:pt x="231126" y="163528"/>
                  </a:lnTo>
                  <a:lnTo>
                    <a:pt x="231126" y="165201"/>
                  </a:lnTo>
                  <a:lnTo>
                    <a:pt x="231828" y="166341"/>
                  </a:lnTo>
                  <a:lnTo>
                    <a:pt x="233507" y="166341"/>
                  </a:lnTo>
                  <a:lnTo>
                    <a:pt x="233507" y="169340"/>
                  </a:lnTo>
                  <a:lnTo>
                    <a:pt x="235967" y="169148"/>
                  </a:lnTo>
                  <a:cubicBezTo>
                    <a:pt x="235967" y="169148"/>
                    <a:pt x="237568" y="170547"/>
                    <a:pt x="237816" y="171189"/>
                  </a:cubicBezTo>
                  <a:cubicBezTo>
                    <a:pt x="237825" y="171212"/>
                    <a:pt x="237816" y="171289"/>
                    <a:pt x="237816" y="171289"/>
                  </a:cubicBezTo>
                  <a:lnTo>
                    <a:pt x="244334" y="171289"/>
                  </a:lnTo>
                  <a:lnTo>
                    <a:pt x="244334" y="162559"/>
                  </a:lnTo>
                  <a:lnTo>
                    <a:pt x="241246" y="156797"/>
                  </a:lnTo>
                  <a:lnTo>
                    <a:pt x="239665" y="153842"/>
                  </a:lnTo>
                  <a:lnTo>
                    <a:pt x="239226" y="149789"/>
                  </a:lnTo>
                  <a:lnTo>
                    <a:pt x="235003" y="146181"/>
                  </a:lnTo>
                  <a:lnTo>
                    <a:pt x="235003" y="143800"/>
                  </a:lnTo>
                  <a:lnTo>
                    <a:pt x="233245" y="142297"/>
                  </a:lnTo>
                  <a:lnTo>
                    <a:pt x="233154" y="142214"/>
                  </a:lnTo>
                  <a:lnTo>
                    <a:pt x="232445" y="139139"/>
                  </a:lnTo>
                  <a:lnTo>
                    <a:pt x="230773" y="136936"/>
                  </a:lnTo>
                  <a:lnTo>
                    <a:pt x="231347" y="127809"/>
                  </a:lnTo>
                  <a:lnTo>
                    <a:pt x="231389" y="127071"/>
                  </a:lnTo>
                  <a:lnTo>
                    <a:pt x="233679" y="125838"/>
                  </a:lnTo>
                  <a:lnTo>
                    <a:pt x="235089" y="122757"/>
                  </a:lnTo>
                  <a:lnTo>
                    <a:pt x="236852" y="122757"/>
                  </a:lnTo>
                  <a:lnTo>
                    <a:pt x="241075" y="118270"/>
                  </a:lnTo>
                  <a:lnTo>
                    <a:pt x="240984" y="116507"/>
                  </a:lnTo>
                  <a:lnTo>
                    <a:pt x="242860" y="113310"/>
                  </a:lnTo>
                  <a:lnTo>
                    <a:pt x="243365" y="112461"/>
                  </a:lnTo>
                  <a:lnTo>
                    <a:pt x="246624" y="111750"/>
                  </a:lnTo>
                  <a:lnTo>
                    <a:pt x="248644" y="107875"/>
                  </a:lnTo>
                  <a:lnTo>
                    <a:pt x="248644" y="105146"/>
                  </a:lnTo>
                  <a:lnTo>
                    <a:pt x="255602" y="104008"/>
                  </a:lnTo>
                  <a:lnTo>
                    <a:pt x="256480" y="101803"/>
                  </a:lnTo>
                  <a:lnTo>
                    <a:pt x="255248" y="99606"/>
                  </a:lnTo>
                  <a:lnTo>
                    <a:pt x="256538" y="98819"/>
                  </a:lnTo>
                  <a:lnTo>
                    <a:pt x="257274" y="98373"/>
                  </a:lnTo>
                  <a:lnTo>
                    <a:pt x="257274" y="95732"/>
                  </a:lnTo>
                  <a:lnTo>
                    <a:pt x="254631" y="93704"/>
                  </a:lnTo>
                  <a:lnTo>
                    <a:pt x="256134" y="92294"/>
                  </a:lnTo>
                  <a:lnTo>
                    <a:pt x="256219" y="91416"/>
                  </a:lnTo>
                  <a:lnTo>
                    <a:pt x="254724" y="90445"/>
                  </a:lnTo>
                  <a:lnTo>
                    <a:pt x="255163" y="88233"/>
                  </a:lnTo>
                  <a:lnTo>
                    <a:pt x="253399" y="87453"/>
                  </a:lnTo>
                  <a:lnTo>
                    <a:pt x="251111" y="87277"/>
                  </a:lnTo>
                  <a:lnTo>
                    <a:pt x="251727" y="85251"/>
                  </a:lnTo>
                  <a:lnTo>
                    <a:pt x="251528" y="84322"/>
                  </a:lnTo>
                  <a:lnTo>
                    <a:pt x="251202" y="82784"/>
                  </a:lnTo>
                  <a:lnTo>
                    <a:pt x="249707" y="79964"/>
                  </a:lnTo>
                  <a:lnTo>
                    <a:pt x="248296" y="79263"/>
                  </a:lnTo>
                  <a:lnTo>
                    <a:pt x="248120" y="75565"/>
                  </a:lnTo>
                  <a:lnTo>
                    <a:pt x="247327" y="73892"/>
                  </a:lnTo>
                  <a:lnTo>
                    <a:pt x="249532" y="71604"/>
                  </a:lnTo>
                  <a:lnTo>
                    <a:pt x="250495" y="72222"/>
                  </a:lnTo>
                  <a:lnTo>
                    <a:pt x="249878" y="75565"/>
                  </a:lnTo>
                  <a:lnTo>
                    <a:pt x="250084" y="78223"/>
                  </a:lnTo>
                  <a:lnTo>
                    <a:pt x="252053" y="79257"/>
                  </a:lnTo>
                  <a:lnTo>
                    <a:pt x="253399" y="81374"/>
                  </a:lnTo>
                  <a:lnTo>
                    <a:pt x="253166" y="84324"/>
                  </a:lnTo>
                  <a:lnTo>
                    <a:pt x="254718" y="84324"/>
                  </a:lnTo>
                  <a:lnTo>
                    <a:pt x="256305" y="81730"/>
                  </a:lnTo>
                  <a:lnTo>
                    <a:pt x="257276" y="77676"/>
                  </a:lnTo>
                  <a:lnTo>
                    <a:pt x="254988" y="74947"/>
                  </a:lnTo>
                  <a:lnTo>
                    <a:pt x="253031" y="71531"/>
                  </a:lnTo>
                  <a:lnTo>
                    <a:pt x="255873" y="71688"/>
                  </a:lnTo>
                  <a:lnTo>
                    <a:pt x="256136" y="73630"/>
                  </a:lnTo>
                  <a:lnTo>
                    <a:pt x="257276" y="73807"/>
                  </a:lnTo>
                  <a:lnTo>
                    <a:pt x="259005" y="69832"/>
                  </a:lnTo>
                  <a:lnTo>
                    <a:pt x="260265" y="66933"/>
                  </a:lnTo>
                  <a:lnTo>
                    <a:pt x="259473" y="61654"/>
                  </a:lnTo>
                  <a:lnTo>
                    <a:pt x="258772" y="60952"/>
                  </a:lnTo>
                  <a:lnTo>
                    <a:pt x="263348" y="56283"/>
                  </a:lnTo>
                  <a:lnTo>
                    <a:pt x="266254" y="56283"/>
                  </a:lnTo>
                  <a:lnTo>
                    <a:pt x="268004" y="55341"/>
                  </a:lnTo>
                  <a:lnTo>
                    <a:pt x="270659" y="53902"/>
                  </a:lnTo>
                  <a:lnTo>
                    <a:pt x="270659" y="51528"/>
                  </a:lnTo>
                  <a:lnTo>
                    <a:pt x="274357" y="50033"/>
                  </a:lnTo>
                  <a:lnTo>
                    <a:pt x="274796" y="48269"/>
                  </a:lnTo>
                  <a:lnTo>
                    <a:pt x="271274" y="44046"/>
                  </a:lnTo>
                  <a:lnTo>
                    <a:pt x="271274" y="38235"/>
                  </a:lnTo>
                  <a:lnTo>
                    <a:pt x="272061" y="35153"/>
                  </a:lnTo>
                  <a:lnTo>
                    <a:pt x="276554" y="32950"/>
                  </a:lnTo>
                  <a:lnTo>
                    <a:pt x="276554" y="31454"/>
                  </a:lnTo>
                  <a:lnTo>
                    <a:pt x="276031" y="29343"/>
                  </a:lnTo>
                  <a:lnTo>
                    <a:pt x="277966" y="28286"/>
                  </a:lnTo>
                  <a:lnTo>
                    <a:pt x="280516" y="28372"/>
                  </a:lnTo>
                  <a:lnTo>
                    <a:pt x="282748" y="26352"/>
                  </a:lnTo>
                  <a:lnTo>
                    <a:pt x="285675" y="23703"/>
                  </a:lnTo>
                  <a:lnTo>
                    <a:pt x="285675" y="21945"/>
                  </a:lnTo>
                  <a:lnTo>
                    <a:pt x="281820" y="21484"/>
                  </a:lnTo>
                  <a:lnTo>
                    <a:pt x="281573" y="19216"/>
                  </a:lnTo>
                  <a:lnTo>
                    <a:pt x="279461" y="19125"/>
                  </a:lnTo>
                  <a:lnTo>
                    <a:pt x="277144" y="11861"/>
                  </a:lnTo>
                  <a:lnTo>
                    <a:pt x="267443" y="11861"/>
                  </a:lnTo>
                  <a:lnTo>
                    <a:pt x="265991" y="19125"/>
                  </a:lnTo>
                  <a:lnTo>
                    <a:pt x="267046" y="21329"/>
                  </a:lnTo>
                  <a:lnTo>
                    <a:pt x="267137" y="23178"/>
                  </a:lnTo>
                  <a:lnTo>
                    <a:pt x="265898" y="23617"/>
                  </a:lnTo>
                  <a:lnTo>
                    <a:pt x="265813" y="25290"/>
                  </a:lnTo>
                  <a:lnTo>
                    <a:pt x="265281" y="26344"/>
                  </a:lnTo>
                  <a:lnTo>
                    <a:pt x="265261" y="26352"/>
                  </a:lnTo>
                  <a:lnTo>
                    <a:pt x="263086" y="26962"/>
                  </a:lnTo>
                  <a:lnTo>
                    <a:pt x="262206" y="29328"/>
                  </a:lnTo>
                  <a:lnTo>
                    <a:pt x="248120" y="32595"/>
                  </a:lnTo>
                  <a:lnTo>
                    <a:pt x="244420" y="35856"/>
                  </a:lnTo>
                  <a:lnTo>
                    <a:pt x="243095" y="38583"/>
                  </a:lnTo>
                  <a:lnTo>
                    <a:pt x="237688" y="40844"/>
                  </a:lnTo>
                  <a:lnTo>
                    <a:pt x="237200" y="41050"/>
                  </a:lnTo>
                  <a:lnTo>
                    <a:pt x="237732" y="42722"/>
                  </a:lnTo>
                  <a:lnTo>
                    <a:pt x="234025" y="42551"/>
                  </a:lnTo>
                  <a:lnTo>
                    <a:pt x="229270" y="45101"/>
                  </a:lnTo>
                  <a:lnTo>
                    <a:pt x="226457" y="47830"/>
                  </a:lnTo>
                  <a:lnTo>
                    <a:pt x="226896" y="49856"/>
                  </a:lnTo>
                  <a:lnTo>
                    <a:pt x="229716" y="49503"/>
                  </a:lnTo>
                  <a:lnTo>
                    <a:pt x="230327" y="50736"/>
                  </a:lnTo>
                  <a:lnTo>
                    <a:pt x="229625" y="52146"/>
                  </a:lnTo>
                  <a:lnTo>
                    <a:pt x="226989" y="52062"/>
                  </a:lnTo>
                  <a:lnTo>
                    <a:pt x="223198" y="55052"/>
                  </a:lnTo>
                  <a:lnTo>
                    <a:pt x="218882" y="54789"/>
                  </a:lnTo>
                  <a:lnTo>
                    <a:pt x="218401" y="55341"/>
                  </a:lnTo>
                  <a:lnTo>
                    <a:pt x="214221" y="60160"/>
                  </a:lnTo>
                  <a:lnTo>
                    <a:pt x="210961" y="59983"/>
                  </a:lnTo>
                  <a:lnTo>
                    <a:pt x="210961" y="58480"/>
                  </a:lnTo>
                  <a:lnTo>
                    <a:pt x="213865" y="57517"/>
                  </a:lnTo>
                  <a:lnTo>
                    <a:pt x="213993" y="55341"/>
                  </a:lnTo>
                  <a:lnTo>
                    <a:pt x="214128" y="53024"/>
                  </a:lnTo>
                  <a:lnTo>
                    <a:pt x="216948" y="50736"/>
                  </a:lnTo>
                  <a:lnTo>
                    <a:pt x="215716" y="45628"/>
                  </a:lnTo>
                  <a:lnTo>
                    <a:pt x="217565" y="42283"/>
                  </a:lnTo>
                  <a:lnTo>
                    <a:pt x="217374" y="40844"/>
                  </a:lnTo>
                  <a:lnTo>
                    <a:pt x="217126" y="38938"/>
                  </a:lnTo>
                  <a:lnTo>
                    <a:pt x="217742" y="38583"/>
                  </a:lnTo>
                  <a:lnTo>
                    <a:pt x="219719" y="40844"/>
                  </a:lnTo>
                  <a:lnTo>
                    <a:pt x="223630" y="40844"/>
                  </a:lnTo>
                  <a:lnTo>
                    <a:pt x="224694" y="39022"/>
                  </a:lnTo>
                  <a:lnTo>
                    <a:pt x="221881" y="34799"/>
                  </a:lnTo>
                  <a:lnTo>
                    <a:pt x="218301" y="31269"/>
                  </a:lnTo>
                  <a:lnTo>
                    <a:pt x="209289" y="31453"/>
                  </a:lnTo>
                  <a:lnTo>
                    <a:pt x="203301" y="31801"/>
                  </a:lnTo>
                  <a:lnTo>
                    <a:pt x="202592" y="30221"/>
                  </a:lnTo>
                  <a:lnTo>
                    <a:pt x="200920" y="28988"/>
                  </a:lnTo>
                  <a:lnTo>
                    <a:pt x="200920" y="27139"/>
                  </a:lnTo>
                  <a:lnTo>
                    <a:pt x="199424" y="27053"/>
                  </a:lnTo>
                  <a:lnTo>
                    <a:pt x="199404" y="26352"/>
                  </a:lnTo>
                  <a:lnTo>
                    <a:pt x="199340" y="24495"/>
                  </a:lnTo>
                  <a:lnTo>
                    <a:pt x="197930" y="23532"/>
                  </a:lnTo>
                  <a:lnTo>
                    <a:pt x="197752" y="21236"/>
                  </a:lnTo>
                  <a:lnTo>
                    <a:pt x="195549" y="19917"/>
                  </a:lnTo>
                  <a:lnTo>
                    <a:pt x="195025" y="21327"/>
                  </a:lnTo>
                  <a:lnTo>
                    <a:pt x="192474" y="21236"/>
                  </a:lnTo>
                  <a:lnTo>
                    <a:pt x="189916" y="16398"/>
                  </a:lnTo>
                  <a:lnTo>
                    <a:pt x="188683" y="15603"/>
                  </a:lnTo>
                  <a:lnTo>
                    <a:pt x="181994" y="15341"/>
                  </a:lnTo>
                  <a:lnTo>
                    <a:pt x="181292" y="16658"/>
                  </a:lnTo>
                  <a:lnTo>
                    <a:pt x="181463" y="17629"/>
                  </a:lnTo>
                  <a:lnTo>
                    <a:pt x="178997" y="20273"/>
                  </a:lnTo>
                  <a:lnTo>
                    <a:pt x="177155" y="20449"/>
                  </a:lnTo>
                  <a:lnTo>
                    <a:pt x="175652" y="22823"/>
                  </a:lnTo>
                  <a:lnTo>
                    <a:pt x="169495" y="21852"/>
                  </a:lnTo>
                  <a:lnTo>
                    <a:pt x="166674" y="22739"/>
                  </a:lnTo>
                  <a:lnTo>
                    <a:pt x="163067" y="21506"/>
                  </a:lnTo>
                  <a:lnTo>
                    <a:pt x="162005" y="19741"/>
                  </a:lnTo>
                  <a:lnTo>
                    <a:pt x="158313" y="18509"/>
                  </a:lnTo>
                  <a:lnTo>
                    <a:pt x="156903" y="20096"/>
                  </a:lnTo>
                  <a:lnTo>
                    <a:pt x="151971" y="18331"/>
                  </a:lnTo>
                  <a:lnTo>
                    <a:pt x="151971" y="15425"/>
                  </a:lnTo>
                  <a:lnTo>
                    <a:pt x="149590" y="14022"/>
                  </a:lnTo>
                  <a:lnTo>
                    <a:pt x="149590" y="16312"/>
                  </a:lnTo>
                  <a:lnTo>
                    <a:pt x="141093" y="16886"/>
                  </a:lnTo>
                  <a:lnTo>
                    <a:pt x="137969" y="17099"/>
                  </a:lnTo>
                  <a:lnTo>
                    <a:pt x="117726" y="16212"/>
                  </a:lnTo>
                  <a:lnTo>
                    <a:pt x="115791" y="16128"/>
                  </a:lnTo>
                  <a:lnTo>
                    <a:pt x="113169" y="16008"/>
                  </a:lnTo>
                  <a:lnTo>
                    <a:pt x="84655" y="12556"/>
                  </a:lnTo>
                  <a:lnTo>
                    <a:pt x="79042" y="11885"/>
                  </a:lnTo>
                  <a:lnTo>
                    <a:pt x="78540" y="11821"/>
                  </a:lnTo>
                  <a:lnTo>
                    <a:pt x="62539" y="9247"/>
                  </a:lnTo>
                  <a:lnTo>
                    <a:pt x="55560" y="8121"/>
                  </a:lnTo>
                  <a:lnTo>
                    <a:pt x="54979" y="7994"/>
                  </a:lnTo>
                  <a:lnTo>
                    <a:pt x="50366" y="6974"/>
                  </a:lnTo>
                  <a:lnTo>
                    <a:pt x="36889" y="3367"/>
                  </a:lnTo>
                  <a:lnTo>
                    <a:pt x="25976"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4"/>
            <p:cNvSpPr/>
            <p:nvPr/>
          </p:nvSpPr>
          <p:spPr>
            <a:xfrm>
              <a:off x="1276275" y="820075"/>
              <a:ext cx="281325" cy="1162475"/>
            </a:xfrm>
            <a:custGeom>
              <a:avLst/>
              <a:gdLst/>
              <a:ahLst/>
              <a:cxnLst/>
              <a:rect l="l" t="t" r="r" b="b"/>
              <a:pathLst>
                <a:path w="11253" h="46499" fill="none" extrusionOk="0">
                  <a:moveTo>
                    <a:pt x="11252" y="0"/>
                  </a:moveTo>
                  <a:cubicBezTo>
                    <a:pt x="11252" y="0"/>
                    <a:pt x="7201" y="10051"/>
                    <a:pt x="7951" y="11100"/>
                  </a:cubicBezTo>
                  <a:cubicBezTo>
                    <a:pt x="8702" y="12149"/>
                    <a:pt x="7201" y="17400"/>
                    <a:pt x="7201" y="17400"/>
                  </a:cubicBezTo>
                  <a:lnTo>
                    <a:pt x="6452" y="19650"/>
                  </a:lnTo>
                  <a:cubicBezTo>
                    <a:pt x="6452" y="19650"/>
                    <a:pt x="8102" y="22049"/>
                    <a:pt x="7951" y="23100"/>
                  </a:cubicBezTo>
                  <a:cubicBezTo>
                    <a:pt x="7802" y="24149"/>
                    <a:pt x="5401" y="26399"/>
                    <a:pt x="5552" y="26999"/>
                  </a:cubicBezTo>
                  <a:cubicBezTo>
                    <a:pt x="5701" y="27600"/>
                    <a:pt x="2551" y="29549"/>
                    <a:pt x="2852" y="30300"/>
                  </a:cubicBezTo>
                  <a:cubicBezTo>
                    <a:pt x="3151" y="31048"/>
                    <a:pt x="3901" y="31349"/>
                    <a:pt x="3451" y="32550"/>
                  </a:cubicBezTo>
                  <a:cubicBezTo>
                    <a:pt x="3001" y="33748"/>
                    <a:pt x="1" y="46499"/>
                    <a:pt x="1" y="46499"/>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4"/>
            <p:cNvSpPr/>
            <p:nvPr/>
          </p:nvSpPr>
          <p:spPr>
            <a:xfrm>
              <a:off x="582600" y="1045050"/>
              <a:ext cx="854975" cy="266225"/>
            </a:xfrm>
            <a:custGeom>
              <a:avLst/>
              <a:gdLst/>
              <a:ahLst/>
              <a:cxnLst/>
              <a:rect l="l" t="t" r="r" b="b"/>
              <a:pathLst>
                <a:path w="34199" h="10649" fill="none" extrusionOk="0">
                  <a:moveTo>
                    <a:pt x="1" y="152"/>
                  </a:moveTo>
                  <a:cubicBezTo>
                    <a:pt x="1" y="152"/>
                    <a:pt x="3601" y="1"/>
                    <a:pt x="4200" y="301"/>
                  </a:cubicBezTo>
                  <a:cubicBezTo>
                    <a:pt x="4801" y="600"/>
                    <a:pt x="4799" y="1801"/>
                    <a:pt x="4799" y="1801"/>
                  </a:cubicBezTo>
                  <a:cubicBezTo>
                    <a:pt x="4799" y="1801"/>
                    <a:pt x="6300" y="1201"/>
                    <a:pt x="6750" y="1502"/>
                  </a:cubicBezTo>
                  <a:cubicBezTo>
                    <a:pt x="7200" y="1801"/>
                    <a:pt x="7350" y="3600"/>
                    <a:pt x="7350" y="3600"/>
                  </a:cubicBezTo>
                  <a:cubicBezTo>
                    <a:pt x="7350" y="3600"/>
                    <a:pt x="7350" y="4801"/>
                    <a:pt x="6900" y="5400"/>
                  </a:cubicBezTo>
                  <a:cubicBezTo>
                    <a:pt x="6450" y="5998"/>
                    <a:pt x="7350" y="6750"/>
                    <a:pt x="7949" y="6900"/>
                  </a:cubicBezTo>
                  <a:cubicBezTo>
                    <a:pt x="8550" y="7049"/>
                    <a:pt x="9749" y="6300"/>
                    <a:pt x="10350" y="6450"/>
                  </a:cubicBezTo>
                  <a:cubicBezTo>
                    <a:pt x="10951" y="6599"/>
                    <a:pt x="13349" y="7800"/>
                    <a:pt x="13349" y="7800"/>
                  </a:cubicBezTo>
                  <a:lnTo>
                    <a:pt x="16050" y="8100"/>
                  </a:lnTo>
                  <a:lnTo>
                    <a:pt x="18450" y="7650"/>
                  </a:lnTo>
                  <a:lnTo>
                    <a:pt x="19800" y="8700"/>
                  </a:lnTo>
                  <a:lnTo>
                    <a:pt x="23549" y="8399"/>
                  </a:lnTo>
                  <a:cubicBezTo>
                    <a:pt x="23549" y="8399"/>
                    <a:pt x="26249" y="8399"/>
                    <a:pt x="28499" y="9150"/>
                  </a:cubicBezTo>
                  <a:cubicBezTo>
                    <a:pt x="30748" y="9900"/>
                    <a:pt x="34199" y="10649"/>
                    <a:pt x="34199" y="10649"/>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4"/>
            <p:cNvSpPr/>
            <p:nvPr/>
          </p:nvSpPr>
          <p:spPr>
            <a:xfrm>
              <a:off x="1621275" y="846350"/>
              <a:ext cx="453750" cy="866175"/>
            </a:xfrm>
            <a:custGeom>
              <a:avLst/>
              <a:gdLst/>
              <a:ahLst/>
              <a:cxnLst/>
              <a:rect l="l" t="t" r="r" b="b"/>
              <a:pathLst>
                <a:path w="18150" h="34647" fill="none" extrusionOk="0">
                  <a:moveTo>
                    <a:pt x="1651" y="0"/>
                  </a:moveTo>
                  <a:lnTo>
                    <a:pt x="1" y="6149"/>
                  </a:lnTo>
                  <a:lnTo>
                    <a:pt x="901" y="8849"/>
                  </a:lnTo>
                  <a:lnTo>
                    <a:pt x="150" y="10199"/>
                  </a:lnTo>
                  <a:cubicBezTo>
                    <a:pt x="150" y="10199"/>
                    <a:pt x="901" y="11847"/>
                    <a:pt x="2101" y="12448"/>
                  </a:cubicBezTo>
                  <a:cubicBezTo>
                    <a:pt x="3300" y="13048"/>
                    <a:pt x="2701" y="16797"/>
                    <a:pt x="3601" y="17098"/>
                  </a:cubicBezTo>
                  <a:cubicBezTo>
                    <a:pt x="3601" y="17098"/>
                    <a:pt x="6151" y="16648"/>
                    <a:pt x="6151" y="17098"/>
                  </a:cubicBezTo>
                  <a:cubicBezTo>
                    <a:pt x="6151" y="17548"/>
                    <a:pt x="3901" y="21147"/>
                    <a:pt x="3901" y="21147"/>
                  </a:cubicBezTo>
                  <a:cubicBezTo>
                    <a:pt x="3901" y="21147"/>
                    <a:pt x="3901" y="22348"/>
                    <a:pt x="3451" y="22947"/>
                  </a:cubicBezTo>
                  <a:cubicBezTo>
                    <a:pt x="3001" y="23545"/>
                    <a:pt x="3601" y="23696"/>
                    <a:pt x="4051" y="23997"/>
                  </a:cubicBezTo>
                  <a:cubicBezTo>
                    <a:pt x="4501" y="24295"/>
                    <a:pt x="6601" y="23397"/>
                    <a:pt x="6452" y="24297"/>
                  </a:cubicBezTo>
                  <a:cubicBezTo>
                    <a:pt x="6300" y="25197"/>
                    <a:pt x="6750" y="26848"/>
                    <a:pt x="6750" y="26848"/>
                  </a:cubicBezTo>
                  <a:lnTo>
                    <a:pt x="8102" y="29547"/>
                  </a:lnTo>
                  <a:lnTo>
                    <a:pt x="7501" y="31196"/>
                  </a:lnTo>
                  <a:cubicBezTo>
                    <a:pt x="7501" y="31196"/>
                    <a:pt x="8552" y="31347"/>
                    <a:pt x="8552" y="31797"/>
                  </a:cubicBezTo>
                  <a:cubicBezTo>
                    <a:pt x="8552" y="32247"/>
                    <a:pt x="8401" y="32697"/>
                    <a:pt x="9002" y="33147"/>
                  </a:cubicBezTo>
                  <a:cubicBezTo>
                    <a:pt x="9601" y="33597"/>
                    <a:pt x="10951" y="33747"/>
                    <a:pt x="10951" y="33747"/>
                  </a:cubicBezTo>
                  <a:cubicBezTo>
                    <a:pt x="10951" y="33747"/>
                    <a:pt x="13201" y="33747"/>
                    <a:pt x="13801" y="33896"/>
                  </a:cubicBezTo>
                  <a:cubicBezTo>
                    <a:pt x="14402" y="34045"/>
                    <a:pt x="15601" y="33896"/>
                    <a:pt x="15601" y="33896"/>
                  </a:cubicBezTo>
                  <a:cubicBezTo>
                    <a:pt x="15601" y="33896"/>
                    <a:pt x="16799" y="32546"/>
                    <a:pt x="17249" y="32996"/>
                  </a:cubicBezTo>
                  <a:cubicBezTo>
                    <a:pt x="17699" y="33446"/>
                    <a:pt x="18149" y="34647"/>
                    <a:pt x="18149" y="34647"/>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4"/>
            <p:cNvSpPr/>
            <p:nvPr/>
          </p:nvSpPr>
          <p:spPr>
            <a:xfrm>
              <a:off x="353850" y="1731275"/>
              <a:ext cx="1653675" cy="393750"/>
            </a:xfrm>
            <a:custGeom>
              <a:avLst/>
              <a:gdLst/>
              <a:ahLst/>
              <a:cxnLst/>
              <a:rect l="l" t="t" r="r" b="b"/>
              <a:pathLst>
                <a:path w="66147" h="15750" fill="none" extrusionOk="0">
                  <a:moveTo>
                    <a:pt x="0" y="0"/>
                  </a:moveTo>
                  <a:cubicBezTo>
                    <a:pt x="0" y="0"/>
                    <a:pt x="47247" y="14399"/>
                    <a:pt x="66146" y="15749"/>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4"/>
            <p:cNvSpPr/>
            <p:nvPr/>
          </p:nvSpPr>
          <p:spPr>
            <a:xfrm>
              <a:off x="2877475" y="1030075"/>
              <a:ext cx="120000" cy="1387425"/>
            </a:xfrm>
            <a:custGeom>
              <a:avLst/>
              <a:gdLst/>
              <a:ahLst/>
              <a:cxnLst/>
              <a:rect l="l" t="t" r="r" b="b"/>
              <a:pathLst>
                <a:path w="4800" h="55497" fill="none" extrusionOk="0">
                  <a:moveTo>
                    <a:pt x="4799" y="0"/>
                  </a:moveTo>
                  <a:cubicBezTo>
                    <a:pt x="4799" y="0"/>
                    <a:pt x="299" y="47098"/>
                    <a:pt x="1" y="55497"/>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4"/>
            <p:cNvSpPr/>
            <p:nvPr/>
          </p:nvSpPr>
          <p:spPr>
            <a:xfrm>
              <a:off x="1482975" y="1633800"/>
              <a:ext cx="1651475" cy="1482250"/>
            </a:xfrm>
            <a:custGeom>
              <a:avLst/>
              <a:gdLst/>
              <a:ahLst/>
              <a:cxnLst/>
              <a:rect l="l" t="t" r="r" b="b"/>
              <a:pathLst>
                <a:path w="66059" h="59290" fill="none" extrusionOk="0">
                  <a:moveTo>
                    <a:pt x="58180" y="3300"/>
                  </a:moveTo>
                  <a:cubicBezTo>
                    <a:pt x="56230" y="4050"/>
                    <a:pt x="42130" y="2099"/>
                    <a:pt x="39731" y="2099"/>
                  </a:cubicBezTo>
                  <a:cubicBezTo>
                    <a:pt x="37332" y="2099"/>
                    <a:pt x="24282" y="1"/>
                    <a:pt x="24282" y="1"/>
                  </a:cubicBezTo>
                  <a:cubicBezTo>
                    <a:pt x="23681" y="4500"/>
                    <a:pt x="19482" y="26549"/>
                    <a:pt x="19482" y="26549"/>
                  </a:cubicBezTo>
                  <a:cubicBezTo>
                    <a:pt x="19482" y="26549"/>
                    <a:pt x="50417" y="31810"/>
                    <a:pt x="65953" y="32022"/>
                  </a:cubicBezTo>
                  <a:cubicBezTo>
                    <a:pt x="65953" y="32022"/>
                    <a:pt x="66059" y="56542"/>
                    <a:pt x="64791" y="59290"/>
                  </a:cubicBezTo>
                  <a:cubicBezTo>
                    <a:pt x="64791" y="59290"/>
                    <a:pt x="8140" y="54852"/>
                    <a:pt x="0" y="51257"/>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4"/>
            <p:cNvSpPr/>
            <p:nvPr/>
          </p:nvSpPr>
          <p:spPr>
            <a:xfrm>
              <a:off x="2827228" y="2093389"/>
              <a:ext cx="948700" cy="52525"/>
            </a:xfrm>
            <a:custGeom>
              <a:avLst/>
              <a:gdLst/>
              <a:ahLst/>
              <a:cxnLst/>
              <a:rect l="l" t="t" r="r" b="b"/>
              <a:pathLst>
                <a:path w="37948" h="2101" fill="none" extrusionOk="0">
                  <a:moveTo>
                    <a:pt x="0" y="0"/>
                  </a:moveTo>
                  <a:cubicBezTo>
                    <a:pt x="0" y="0"/>
                    <a:pt x="27298" y="2101"/>
                    <a:pt x="37948" y="900"/>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4"/>
            <p:cNvSpPr/>
            <p:nvPr/>
          </p:nvSpPr>
          <p:spPr>
            <a:xfrm>
              <a:off x="747575" y="1892500"/>
              <a:ext cx="592500" cy="1346200"/>
            </a:xfrm>
            <a:custGeom>
              <a:avLst/>
              <a:gdLst/>
              <a:ahLst/>
              <a:cxnLst/>
              <a:rect l="l" t="t" r="r" b="b"/>
              <a:pathLst>
                <a:path w="23700" h="53848" fill="none" extrusionOk="0">
                  <a:moveTo>
                    <a:pt x="23699" y="53848"/>
                  </a:moveTo>
                  <a:cubicBezTo>
                    <a:pt x="22049" y="52348"/>
                    <a:pt x="2101" y="21300"/>
                    <a:pt x="1051" y="20701"/>
                  </a:cubicBezTo>
                  <a:cubicBezTo>
                    <a:pt x="0" y="20100"/>
                    <a:pt x="6150" y="0"/>
                    <a:pt x="6150" y="0"/>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4"/>
            <p:cNvSpPr/>
            <p:nvPr/>
          </p:nvSpPr>
          <p:spPr>
            <a:xfrm>
              <a:off x="2928350" y="3118725"/>
              <a:ext cx="25" cy="25"/>
            </a:xfrm>
            <a:custGeom>
              <a:avLst/>
              <a:gdLst/>
              <a:ahLst/>
              <a:cxnLst/>
              <a:rect l="l" t="t" r="r" b="b"/>
              <a:pathLst>
                <a:path w="1" h="1" fill="none" extrusionOk="0">
                  <a:moveTo>
                    <a:pt x="0" y="0"/>
                  </a:moveTo>
                  <a:close/>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4"/>
            <p:cNvSpPr/>
            <p:nvPr/>
          </p:nvSpPr>
          <p:spPr>
            <a:xfrm>
              <a:off x="3102725" y="3116025"/>
              <a:ext cx="1023450" cy="43700"/>
            </a:xfrm>
            <a:custGeom>
              <a:avLst/>
              <a:gdLst/>
              <a:ahLst/>
              <a:cxnLst/>
              <a:rect l="l" t="t" r="r" b="b"/>
              <a:pathLst>
                <a:path w="40938" h="1748" fill="none" extrusionOk="0">
                  <a:moveTo>
                    <a:pt x="1" y="1"/>
                  </a:moveTo>
                  <a:cubicBezTo>
                    <a:pt x="1" y="1"/>
                    <a:pt x="34206" y="1748"/>
                    <a:pt x="40938" y="556"/>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4"/>
            <p:cNvSpPr/>
            <p:nvPr/>
          </p:nvSpPr>
          <p:spPr>
            <a:xfrm>
              <a:off x="2962700" y="3208525"/>
              <a:ext cx="1193500" cy="506425"/>
            </a:xfrm>
            <a:custGeom>
              <a:avLst/>
              <a:gdLst/>
              <a:ahLst/>
              <a:cxnLst/>
              <a:rect l="l" t="t" r="r" b="b"/>
              <a:pathLst>
                <a:path w="47740" h="20257" fill="none" extrusionOk="0">
                  <a:moveTo>
                    <a:pt x="0" y="1"/>
                  </a:moveTo>
                  <a:cubicBezTo>
                    <a:pt x="0" y="1"/>
                    <a:pt x="14902" y="423"/>
                    <a:pt x="15960" y="529"/>
                  </a:cubicBezTo>
                  <a:lnTo>
                    <a:pt x="16489" y="13740"/>
                  </a:lnTo>
                  <a:lnTo>
                    <a:pt x="17862" y="14904"/>
                  </a:lnTo>
                  <a:lnTo>
                    <a:pt x="20081" y="14480"/>
                  </a:lnTo>
                  <a:lnTo>
                    <a:pt x="21032" y="15750"/>
                  </a:lnTo>
                  <a:lnTo>
                    <a:pt x="23570" y="16912"/>
                  </a:lnTo>
                  <a:lnTo>
                    <a:pt x="25261" y="16912"/>
                  </a:lnTo>
                  <a:lnTo>
                    <a:pt x="26742" y="16595"/>
                  </a:lnTo>
                  <a:lnTo>
                    <a:pt x="28432" y="17757"/>
                  </a:lnTo>
                  <a:lnTo>
                    <a:pt x="28432" y="18497"/>
                  </a:lnTo>
                  <a:lnTo>
                    <a:pt x="30968" y="18074"/>
                  </a:lnTo>
                  <a:lnTo>
                    <a:pt x="32342" y="18603"/>
                  </a:lnTo>
                  <a:lnTo>
                    <a:pt x="33400" y="18497"/>
                  </a:lnTo>
                  <a:lnTo>
                    <a:pt x="34879" y="18286"/>
                  </a:lnTo>
                  <a:lnTo>
                    <a:pt x="36253" y="18603"/>
                  </a:lnTo>
                  <a:lnTo>
                    <a:pt x="37415" y="19342"/>
                  </a:lnTo>
                  <a:lnTo>
                    <a:pt x="39213" y="18708"/>
                  </a:lnTo>
                  <a:lnTo>
                    <a:pt x="41855" y="18708"/>
                  </a:lnTo>
                  <a:lnTo>
                    <a:pt x="43334" y="17863"/>
                  </a:lnTo>
                  <a:lnTo>
                    <a:pt x="44391" y="18286"/>
                  </a:lnTo>
                  <a:cubicBezTo>
                    <a:pt x="44391" y="18286"/>
                    <a:pt x="46752" y="20113"/>
                    <a:pt x="47739" y="20257"/>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4"/>
            <p:cNvSpPr/>
            <p:nvPr/>
          </p:nvSpPr>
          <p:spPr>
            <a:xfrm>
              <a:off x="3126500" y="2611350"/>
              <a:ext cx="883400" cy="39250"/>
            </a:xfrm>
            <a:custGeom>
              <a:avLst/>
              <a:gdLst/>
              <a:ahLst/>
              <a:cxnLst/>
              <a:rect l="l" t="t" r="r" b="b"/>
              <a:pathLst>
                <a:path w="35336" h="1570" fill="none" extrusionOk="0">
                  <a:moveTo>
                    <a:pt x="1" y="1"/>
                  </a:moveTo>
                  <a:cubicBezTo>
                    <a:pt x="1" y="1"/>
                    <a:pt x="21631" y="1569"/>
                    <a:pt x="35336" y="46"/>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4"/>
            <p:cNvSpPr/>
            <p:nvPr/>
          </p:nvSpPr>
          <p:spPr>
            <a:xfrm>
              <a:off x="3937700" y="2484525"/>
              <a:ext cx="578425" cy="37050"/>
            </a:xfrm>
            <a:custGeom>
              <a:avLst/>
              <a:gdLst/>
              <a:ahLst/>
              <a:cxnLst/>
              <a:rect l="l" t="t" r="r" b="b"/>
              <a:pathLst>
                <a:path w="23137" h="1482" fill="none" extrusionOk="0">
                  <a:moveTo>
                    <a:pt x="0" y="1270"/>
                  </a:moveTo>
                  <a:cubicBezTo>
                    <a:pt x="0" y="1270"/>
                    <a:pt x="1796" y="1481"/>
                    <a:pt x="4651" y="1481"/>
                  </a:cubicBezTo>
                  <a:cubicBezTo>
                    <a:pt x="7504" y="1481"/>
                    <a:pt x="18285" y="0"/>
                    <a:pt x="19342" y="0"/>
                  </a:cubicBezTo>
                  <a:cubicBezTo>
                    <a:pt x="20400" y="0"/>
                    <a:pt x="21457" y="317"/>
                    <a:pt x="21457" y="317"/>
                  </a:cubicBezTo>
                  <a:lnTo>
                    <a:pt x="23137" y="317"/>
                  </a:ln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4"/>
            <p:cNvSpPr/>
            <p:nvPr/>
          </p:nvSpPr>
          <p:spPr>
            <a:xfrm>
              <a:off x="3863650" y="1990000"/>
              <a:ext cx="645000" cy="37450"/>
            </a:xfrm>
            <a:custGeom>
              <a:avLst/>
              <a:gdLst/>
              <a:ahLst/>
              <a:cxnLst/>
              <a:rect l="l" t="t" r="r" b="b"/>
              <a:pathLst>
                <a:path w="25800" h="1498" fill="none" extrusionOk="0">
                  <a:moveTo>
                    <a:pt x="0" y="900"/>
                  </a:moveTo>
                  <a:cubicBezTo>
                    <a:pt x="0" y="900"/>
                    <a:pt x="5500" y="440"/>
                    <a:pt x="7508" y="970"/>
                  </a:cubicBezTo>
                  <a:cubicBezTo>
                    <a:pt x="9515" y="1498"/>
                    <a:pt x="17866" y="758"/>
                    <a:pt x="19451" y="653"/>
                  </a:cubicBezTo>
                  <a:cubicBezTo>
                    <a:pt x="21036" y="547"/>
                    <a:pt x="25800" y="0"/>
                    <a:pt x="25800" y="0"/>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4"/>
            <p:cNvSpPr/>
            <p:nvPr/>
          </p:nvSpPr>
          <p:spPr>
            <a:xfrm>
              <a:off x="4357825" y="1409125"/>
              <a:ext cx="694950" cy="1694625"/>
            </a:xfrm>
            <a:custGeom>
              <a:avLst/>
              <a:gdLst/>
              <a:ahLst/>
              <a:cxnLst/>
              <a:rect l="l" t="t" r="r" b="b"/>
              <a:pathLst>
                <a:path w="27798" h="67785" fill="none" extrusionOk="0">
                  <a:moveTo>
                    <a:pt x="1" y="1797"/>
                  </a:moveTo>
                  <a:cubicBezTo>
                    <a:pt x="1" y="1797"/>
                    <a:pt x="3065" y="1057"/>
                    <a:pt x="3699" y="1057"/>
                  </a:cubicBezTo>
                  <a:cubicBezTo>
                    <a:pt x="4335" y="1057"/>
                    <a:pt x="4124" y="1"/>
                    <a:pt x="4969" y="106"/>
                  </a:cubicBezTo>
                  <a:cubicBezTo>
                    <a:pt x="5814" y="212"/>
                    <a:pt x="6342" y="952"/>
                    <a:pt x="6554" y="1586"/>
                  </a:cubicBezTo>
                  <a:cubicBezTo>
                    <a:pt x="6765" y="2220"/>
                    <a:pt x="9407" y="2220"/>
                    <a:pt x="9407" y="2220"/>
                  </a:cubicBezTo>
                  <a:cubicBezTo>
                    <a:pt x="9407" y="2220"/>
                    <a:pt x="11099" y="2325"/>
                    <a:pt x="14163" y="3701"/>
                  </a:cubicBezTo>
                  <a:cubicBezTo>
                    <a:pt x="17227" y="5074"/>
                    <a:pt x="19026" y="5286"/>
                    <a:pt x="19026" y="5286"/>
                  </a:cubicBezTo>
                  <a:lnTo>
                    <a:pt x="19237" y="6342"/>
                  </a:lnTo>
                  <a:lnTo>
                    <a:pt x="21033" y="7505"/>
                  </a:lnTo>
                  <a:lnTo>
                    <a:pt x="22195" y="9937"/>
                  </a:lnTo>
                  <a:lnTo>
                    <a:pt x="23154" y="11676"/>
                  </a:lnTo>
                  <a:lnTo>
                    <a:pt x="23239" y="15269"/>
                  </a:lnTo>
                  <a:lnTo>
                    <a:pt x="23154" y="22627"/>
                  </a:lnTo>
                  <a:lnTo>
                    <a:pt x="22554" y="27076"/>
                  </a:lnTo>
                  <a:cubicBezTo>
                    <a:pt x="22554" y="27076"/>
                    <a:pt x="22970" y="28406"/>
                    <a:pt x="23146" y="29067"/>
                  </a:cubicBezTo>
                  <a:cubicBezTo>
                    <a:pt x="23146" y="29067"/>
                    <a:pt x="23041" y="29595"/>
                    <a:pt x="23252" y="30546"/>
                  </a:cubicBezTo>
                  <a:cubicBezTo>
                    <a:pt x="23463" y="31499"/>
                    <a:pt x="23888" y="31180"/>
                    <a:pt x="25473" y="31814"/>
                  </a:cubicBezTo>
                  <a:cubicBezTo>
                    <a:pt x="27058" y="32450"/>
                    <a:pt x="27058" y="33190"/>
                    <a:pt x="27058" y="33190"/>
                  </a:cubicBezTo>
                  <a:cubicBezTo>
                    <a:pt x="27058" y="33190"/>
                    <a:pt x="26424" y="36150"/>
                    <a:pt x="26107" y="37839"/>
                  </a:cubicBezTo>
                  <a:cubicBezTo>
                    <a:pt x="25790" y="39529"/>
                    <a:pt x="27375" y="49676"/>
                    <a:pt x="27480" y="50841"/>
                  </a:cubicBezTo>
                  <a:cubicBezTo>
                    <a:pt x="27586" y="52003"/>
                    <a:pt x="27797" y="54222"/>
                    <a:pt x="27797" y="54222"/>
                  </a:cubicBezTo>
                  <a:cubicBezTo>
                    <a:pt x="27797" y="54222"/>
                    <a:pt x="26635" y="57182"/>
                    <a:pt x="26107" y="58344"/>
                  </a:cubicBezTo>
                  <a:cubicBezTo>
                    <a:pt x="25578" y="59505"/>
                    <a:pt x="26107" y="60246"/>
                    <a:pt x="26424" y="60669"/>
                  </a:cubicBezTo>
                  <a:cubicBezTo>
                    <a:pt x="26741" y="61092"/>
                    <a:pt x="26318" y="62465"/>
                    <a:pt x="26318" y="62465"/>
                  </a:cubicBezTo>
                  <a:cubicBezTo>
                    <a:pt x="26318" y="62465"/>
                    <a:pt x="24944" y="62782"/>
                    <a:pt x="23782" y="62994"/>
                  </a:cubicBezTo>
                  <a:cubicBezTo>
                    <a:pt x="22618" y="63205"/>
                    <a:pt x="23993" y="64261"/>
                    <a:pt x="24099" y="64895"/>
                  </a:cubicBezTo>
                  <a:cubicBezTo>
                    <a:pt x="24205" y="65531"/>
                    <a:pt x="23888" y="65848"/>
                    <a:pt x="23888" y="65848"/>
                  </a:cubicBezTo>
                  <a:lnTo>
                    <a:pt x="22935" y="65109"/>
                  </a:lnTo>
                  <a:cubicBezTo>
                    <a:pt x="22935" y="65109"/>
                    <a:pt x="21561" y="65214"/>
                    <a:pt x="20822" y="65320"/>
                  </a:cubicBezTo>
                  <a:cubicBezTo>
                    <a:pt x="20082" y="65426"/>
                    <a:pt x="20432" y="67785"/>
                    <a:pt x="20432" y="67785"/>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4"/>
            <p:cNvSpPr/>
            <p:nvPr/>
          </p:nvSpPr>
          <p:spPr>
            <a:xfrm>
              <a:off x="4595625" y="2126625"/>
              <a:ext cx="334625" cy="30275"/>
            </a:xfrm>
            <a:custGeom>
              <a:avLst/>
              <a:gdLst/>
              <a:ahLst/>
              <a:cxnLst/>
              <a:rect l="l" t="t" r="r" b="b"/>
              <a:pathLst>
                <a:path w="13385" h="1211" fill="none" extrusionOk="0">
                  <a:moveTo>
                    <a:pt x="0" y="1105"/>
                  </a:moveTo>
                  <a:cubicBezTo>
                    <a:pt x="0" y="1105"/>
                    <a:pt x="2855" y="1210"/>
                    <a:pt x="3806" y="1210"/>
                  </a:cubicBezTo>
                  <a:cubicBezTo>
                    <a:pt x="4757" y="1210"/>
                    <a:pt x="8563" y="682"/>
                    <a:pt x="8563" y="682"/>
                  </a:cubicBezTo>
                  <a:lnTo>
                    <a:pt x="11415" y="154"/>
                  </a:lnTo>
                  <a:lnTo>
                    <a:pt x="13385" y="1"/>
                  </a:ln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4"/>
            <p:cNvSpPr/>
            <p:nvPr/>
          </p:nvSpPr>
          <p:spPr>
            <a:xfrm>
              <a:off x="4114725" y="3168900"/>
              <a:ext cx="700250" cy="103100"/>
            </a:xfrm>
            <a:custGeom>
              <a:avLst/>
              <a:gdLst/>
              <a:ahLst/>
              <a:cxnLst/>
              <a:rect l="l" t="t" r="r" b="b"/>
              <a:pathLst>
                <a:path w="28010" h="4124" fill="none" extrusionOk="0">
                  <a:moveTo>
                    <a:pt x="0" y="2008"/>
                  </a:moveTo>
                  <a:cubicBezTo>
                    <a:pt x="0" y="2008"/>
                    <a:pt x="5285" y="740"/>
                    <a:pt x="6976" y="1269"/>
                  </a:cubicBezTo>
                  <a:cubicBezTo>
                    <a:pt x="8668" y="1797"/>
                    <a:pt x="13317" y="1374"/>
                    <a:pt x="13317" y="1374"/>
                  </a:cubicBezTo>
                  <a:lnTo>
                    <a:pt x="18180" y="846"/>
                  </a:lnTo>
                  <a:cubicBezTo>
                    <a:pt x="18180" y="846"/>
                    <a:pt x="24733" y="1"/>
                    <a:pt x="25155" y="423"/>
                  </a:cubicBezTo>
                  <a:cubicBezTo>
                    <a:pt x="25578" y="846"/>
                    <a:pt x="25050" y="2748"/>
                    <a:pt x="24521" y="3384"/>
                  </a:cubicBezTo>
                  <a:cubicBezTo>
                    <a:pt x="23993" y="4019"/>
                    <a:pt x="24944" y="4123"/>
                    <a:pt x="25895" y="4018"/>
                  </a:cubicBezTo>
                  <a:cubicBezTo>
                    <a:pt x="26848" y="3912"/>
                    <a:pt x="27482" y="2855"/>
                    <a:pt x="28010" y="3067"/>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4"/>
            <p:cNvSpPr/>
            <p:nvPr/>
          </p:nvSpPr>
          <p:spPr>
            <a:xfrm>
              <a:off x="5034250" y="2137325"/>
              <a:ext cx="497000" cy="104200"/>
            </a:xfrm>
            <a:custGeom>
              <a:avLst/>
              <a:gdLst/>
              <a:ahLst/>
              <a:cxnLst/>
              <a:rect l="l" t="t" r="r" b="b"/>
              <a:pathLst>
                <a:path w="19880" h="4168" fill="none" extrusionOk="0">
                  <a:moveTo>
                    <a:pt x="19880" y="1"/>
                  </a:moveTo>
                  <a:cubicBezTo>
                    <a:pt x="19880" y="1"/>
                    <a:pt x="16701" y="2158"/>
                    <a:pt x="15644" y="2369"/>
                  </a:cubicBezTo>
                  <a:cubicBezTo>
                    <a:pt x="14587" y="2580"/>
                    <a:pt x="12261" y="2897"/>
                    <a:pt x="12261" y="2897"/>
                  </a:cubicBezTo>
                  <a:lnTo>
                    <a:pt x="10465" y="2050"/>
                  </a:lnTo>
                  <a:lnTo>
                    <a:pt x="6448" y="3109"/>
                  </a:lnTo>
                  <a:lnTo>
                    <a:pt x="2433" y="4167"/>
                  </a:lnTo>
                  <a:lnTo>
                    <a:pt x="1" y="4062"/>
                  </a:ln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4"/>
            <p:cNvSpPr/>
            <p:nvPr/>
          </p:nvSpPr>
          <p:spPr>
            <a:xfrm>
              <a:off x="4220425" y="3792500"/>
              <a:ext cx="414900" cy="23800"/>
            </a:xfrm>
            <a:custGeom>
              <a:avLst/>
              <a:gdLst/>
              <a:ahLst/>
              <a:cxnLst/>
              <a:rect l="l" t="t" r="r" b="b"/>
              <a:pathLst>
                <a:path w="16596" h="952" fill="none" extrusionOk="0">
                  <a:moveTo>
                    <a:pt x="1" y="951"/>
                  </a:moveTo>
                  <a:cubicBezTo>
                    <a:pt x="1" y="951"/>
                    <a:pt x="5391" y="634"/>
                    <a:pt x="7082" y="740"/>
                  </a:cubicBezTo>
                  <a:cubicBezTo>
                    <a:pt x="8774" y="845"/>
                    <a:pt x="16595" y="0"/>
                    <a:pt x="16595" y="0"/>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4"/>
            <p:cNvSpPr/>
            <p:nvPr/>
          </p:nvSpPr>
          <p:spPr>
            <a:xfrm>
              <a:off x="5710725" y="3306300"/>
              <a:ext cx="410925" cy="424450"/>
            </a:xfrm>
            <a:custGeom>
              <a:avLst/>
              <a:gdLst/>
              <a:ahLst/>
              <a:cxnLst/>
              <a:rect l="l" t="t" r="r" b="b"/>
              <a:pathLst>
                <a:path w="16437" h="16978" fill="none" extrusionOk="0">
                  <a:moveTo>
                    <a:pt x="846" y="1"/>
                  </a:moveTo>
                  <a:lnTo>
                    <a:pt x="0" y="2009"/>
                  </a:lnTo>
                  <a:lnTo>
                    <a:pt x="1480" y="2748"/>
                  </a:lnTo>
                  <a:lnTo>
                    <a:pt x="2644" y="3276"/>
                  </a:lnTo>
                  <a:lnTo>
                    <a:pt x="4863" y="4861"/>
                  </a:lnTo>
                  <a:lnTo>
                    <a:pt x="6659" y="7082"/>
                  </a:lnTo>
                  <a:cubicBezTo>
                    <a:pt x="6659" y="7082"/>
                    <a:pt x="6764" y="8667"/>
                    <a:pt x="8563" y="9618"/>
                  </a:cubicBezTo>
                  <a:cubicBezTo>
                    <a:pt x="10359" y="10569"/>
                    <a:pt x="12155" y="11627"/>
                    <a:pt x="12155" y="11627"/>
                  </a:cubicBezTo>
                  <a:cubicBezTo>
                    <a:pt x="12155" y="11627"/>
                    <a:pt x="12472" y="11944"/>
                    <a:pt x="12683" y="12578"/>
                  </a:cubicBezTo>
                  <a:cubicBezTo>
                    <a:pt x="12895" y="13212"/>
                    <a:pt x="13423" y="14269"/>
                    <a:pt x="13423" y="14269"/>
                  </a:cubicBezTo>
                  <a:cubicBezTo>
                    <a:pt x="13423" y="14269"/>
                    <a:pt x="14268" y="15220"/>
                    <a:pt x="14693" y="15854"/>
                  </a:cubicBezTo>
                  <a:cubicBezTo>
                    <a:pt x="15115" y="16488"/>
                    <a:pt x="16436" y="16978"/>
                    <a:pt x="16436" y="16978"/>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4"/>
            <p:cNvSpPr/>
            <p:nvPr/>
          </p:nvSpPr>
          <p:spPr>
            <a:xfrm>
              <a:off x="5560100" y="2991825"/>
              <a:ext cx="422775" cy="351500"/>
            </a:xfrm>
            <a:custGeom>
              <a:avLst/>
              <a:gdLst/>
              <a:ahLst/>
              <a:cxnLst/>
              <a:rect l="l" t="t" r="r" b="b"/>
              <a:pathLst>
                <a:path w="16911" h="14060" fill="none" extrusionOk="0">
                  <a:moveTo>
                    <a:pt x="106" y="14059"/>
                  </a:moveTo>
                  <a:cubicBezTo>
                    <a:pt x="106" y="14059"/>
                    <a:pt x="1" y="13108"/>
                    <a:pt x="106" y="12369"/>
                  </a:cubicBezTo>
                  <a:cubicBezTo>
                    <a:pt x="212" y="11629"/>
                    <a:pt x="952" y="11523"/>
                    <a:pt x="1480" y="11523"/>
                  </a:cubicBezTo>
                  <a:cubicBezTo>
                    <a:pt x="2008" y="11523"/>
                    <a:pt x="1586" y="10359"/>
                    <a:pt x="2220" y="10042"/>
                  </a:cubicBezTo>
                  <a:cubicBezTo>
                    <a:pt x="2854" y="9725"/>
                    <a:pt x="4016" y="8986"/>
                    <a:pt x="4544" y="8986"/>
                  </a:cubicBezTo>
                  <a:cubicBezTo>
                    <a:pt x="5072" y="8986"/>
                    <a:pt x="5389" y="7929"/>
                    <a:pt x="5389" y="7929"/>
                  </a:cubicBezTo>
                  <a:lnTo>
                    <a:pt x="7610" y="6344"/>
                  </a:lnTo>
                  <a:lnTo>
                    <a:pt x="8244" y="5391"/>
                  </a:lnTo>
                  <a:cubicBezTo>
                    <a:pt x="9723" y="5074"/>
                    <a:pt x="10780" y="4757"/>
                    <a:pt x="10780" y="4757"/>
                  </a:cubicBezTo>
                  <a:cubicBezTo>
                    <a:pt x="10780" y="4757"/>
                    <a:pt x="15642" y="1904"/>
                    <a:pt x="16910" y="1"/>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4"/>
            <p:cNvSpPr/>
            <p:nvPr/>
          </p:nvSpPr>
          <p:spPr>
            <a:xfrm>
              <a:off x="5343050" y="2212200"/>
              <a:ext cx="61125" cy="441500"/>
            </a:xfrm>
            <a:custGeom>
              <a:avLst/>
              <a:gdLst/>
              <a:ahLst/>
              <a:cxnLst/>
              <a:rect l="l" t="t" r="r" b="b"/>
              <a:pathLst>
                <a:path w="2445" h="17660" fill="none" extrusionOk="0">
                  <a:moveTo>
                    <a:pt x="0" y="1"/>
                  </a:moveTo>
                  <a:cubicBezTo>
                    <a:pt x="0" y="1"/>
                    <a:pt x="1917" y="16286"/>
                    <a:pt x="2445" y="17659"/>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4"/>
            <p:cNvSpPr/>
            <p:nvPr/>
          </p:nvSpPr>
          <p:spPr>
            <a:xfrm>
              <a:off x="5010475" y="2413250"/>
              <a:ext cx="1427650" cy="502000"/>
            </a:xfrm>
            <a:custGeom>
              <a:avLst/>
              <a:gdLst/>
              <a:ahLst/>
              <a:cxnLst/>
              <a:rect l="l" t="t" r="r" b="b"/>
              <a:pathLst>
                <a:path w="57106" h="20080" fill="none" extrusionOk="0">
                  <a:moveTo>
                    <a:pt x="1" y="19340"/>
                  </a:moveTo>
                  <a:cubicBezTo>
                    <a:pt x="1" y="19340"/>
                    <a:pt x="3065" y="20079"/>
                    <a:pt x="3488" y="20079"/>
                  </a:cubicBezTo>
                  <a:cubicBezTo>
                    <a:pt x="3912" y="20079"/>
                    <a:pt x="4969" y="19763"/>
                    <a:pt x="4969" y="19763"/>
                  </a:cubicBezTo>
                  <a:lnTo>
                    <a:pt x="5497" y="18812"/>
                  </a:lnTo>
                  <a:cubicBezTo>
                    <a:pt x="5497" y="18812"/>
                    <a:pt x="5497" y="18389"/>
                    <a:pt x="8033" y="17227"/>
                  </a:cubicBezTo>
                  <a:cubicBezTo>
                    <a:pt x="10571" y="16063"/>
                    <a:pt x="13531" y="14161"/>
                    <a:pt x="13531" y="14161"/>
                  </a:cubicBezTo>
                  <a:lnTo>
                    <a:pt x="14693" y="12787"/>
                  </a:lnTo>
                  <a:cubicBezTo>
                    <a:pt x="14905" y="12047"/>
                    <a:pt x="16067" y="12047"/>
                    <a:pt x="15855" y="11625"/>
                  </a:cubicBezTo>
                  <a:cubicBezTo>
                    <a:pt x="15644" y="11202"/>
                    <a:pt x="14482" y="9828"/>
                    <a:pt x="15222" y="9723"/>
                  </a:cubicBezTo>
                  <a:cubicBezTo>
                    <a:pt x="15961" y="9617"/>
                    <a:pt x="16912" y="9194"/>
                    <a:pt x="17018" y="9511"/>
                  </a:cubicBezTo>
                  <a:cubicBezTo>
                    <a:pt x="17123" y="9828"/>
                    <a:pt x="17969" y="9723"/>
                    <a:pt x="18814" y="10251"/>
                  </a:cubicBezTo>
                  <a:cubicBezTo>
                    <a:pt x="19659" y="10779"/>
                    <a:pt x="20082" y="11625"/>
                    <a:pt x="20082" y="11625"/>
                  </a:cubicBezTo>
                  <a:lnTo>
                    <a:pt x="22831" y="11625"/>
                  </a:lnTo>
                  <a:cubicBezTo>
                    <a:pt x="23556" y="11432"/>
                    <a:pt x="24301" y="11324"/>
                    <a:pt x="25050" y="11308"/>
                  </a:cubicBezTo>
                  <a:cubicBezTo>
                    <a:pt x="25050" y="11308"/>
                    <a:pt x="24627" y="10462"/>
                    <a:pt x="25261" y="10462"/>
                  </a:cubicBezTo>
                  <a:cubicBezTo>
                    <a:pt x="25895" y="10462"/>
                    <a:pt x="26423" y="9511"/>
                    <a:pt x="26848" y="10040"/>
                  </a:cubicBezTo>
                  <a:cubicBezTo>
                    <a:pt x="27271" y="10568"/>
                    <a:pt x="27059" y="11308"/>
                    <a:pt x="27059" y="11308"/>
                  </a:cubicBezTo>
                  <a:lnTo>
                    <a:pt x="28010" y="12364"/>
                  </a:lnTo>
                  <a:cubicBezTo>
                    <a:pt x="28010" y="12364"/>
                    <a:pt x="28010" y="14689"/>
                    <a:pt x="28750" y="15113"/>
                  </a:cubicBezTo>
                  <a:cubicBezTo>
                    <a:pt x="29490" y="15536"/>
                    <a:pt x="31497" y="17015"/>
                    <a:pt x="32025" y="17438"/>
                  </a:cubicBezTo>
                  <a:cubicBezTo>
                    <a:pt x="32554" y="17861"/>
                    <a:pt x="33295" y="19129"/>
                    <a:pt x="34035" y="19129"/>
                  </a:cubicBezTo>
                  <a:cubicBezTo>
                    <a:pt x="34774" y="19129"/>
                    <a:pt x="35937" y="19023"/>
                    <a:pt x="35937" y="19023"/>
                  </a:cubicBezTo>
                  <a:lnTo>
                    <a:pt x="36254" y="18389"/>
                  </a:lnTo>
                  <a:cubicBezTo>
                    <a:pt x="37205" y="18600"/>
                    <a:pt x="38474" y="17861"/>
                    <a:pt x="38474" y="17861"/>
                  </a:cubicBezTo>
                  <a:lnTo>
                    <a:pt x="40693" y="16698"/>
                  </a:lnTo>
                  <a:lnTo>
                    <a:pt x="41750" y="16064"/>
                  </a:lnTo>
                  <a:lnTo>
                    <a:pt x="41750" y="13632"/>
                  </a:lnTo>
                  <a:cubicBezTo>
                    <a:pt x="41750" y="13632"/>
                    <a:pt x="41222" y="12470"/>
                    <a:pt x="41750" y="12259"/>
                  </a:cubicBezTo>
                  <a:cubicBezTo>
                    <a:pt x="42278" y="12047"/>
                    <a:pt x="43674" y="8898"/>
                    <a:pt x="43590" y="8298"/>
                  </a:cubicBezTo>
                  <a:cubicBezTo>
                    <a:pt x="43504" y="7699"/>
                    <a:pt x="43845" y="6673"/>
                    <a:pt x="44187" y="6331"/>
                  </a:cubicBezTo>
                  <a:cubicBezTo>
                    <a:pt x="44530" y="5988"/>
                    <a:pt x="43504" y="6416"/>
                    <a:pt x="45129" y="5648"/>
                  </a:cubicBezTo>
                  <a:cubicBezTo>
                    <a:pt x="46754" y="4879"/>
                    <a:pt x="46669" y="5391"/>
                    <a:pt x="47097" y="4963"/>
                  </a:cubicBezTo>
                  <a:cubicBezTo>
                    <a:pt x="47525" y="4534"/>
                    <a:pt x="48465" y="3081"/>
                    <a:pt x="48636" y="2396"/>
                  </a:cubicBezTo>
                  <a:cubicBezTo>
                    <a:pt x="48807" y="1713"/>
                    <a:pt x="49236" y="1625"/>
                    <a:pt x="48893" y="1028"/>
                  </a:cubicBezTo>
                  <a:cubicBezTo>
                    <a:pt x="48551" y="428"/>
                    <a:pt x="48037" y="0"/>
                    <a:pt x="49150" y="685"/>
                  </a:cubicBezTo>
                  <a:cubicBezTo>
                    <a:pt x="50263" y="1372"/>
                    <a:pt x="50689" y="1627"/>
                    <a:pt x="51289" y="1798"/>
                  </a:cubicBezTo>
                  <a:cubicBezTo>
                    <a:pt x="51888" y="1969"/>
                    <a:pt x="52571" y="2226"/>
                    <a:pt x="52571" y="1798"/>
                  </a:cubicBezTo>
                  <a:cubicBezTo>
                    <a:pt x="52571" y="1370"/>
                    <a:pt x="52059" y="344"/>
                    <a:pt x="52571" y="344"/>
                  </a:cubicBezTo>
                  <a:cubicBezTo>
                    <a:pt x="53085" y="344"/>
                    <a:pt x="54369" y="1541"/>
                    <a:pt x="55309" y="1884"/>
                  </a:cubicBezTo>
                  <a:cubicBezTo>
                    <a:pt x="56251" y="2224"/>
                    <a:pt x="56005" y="3318"/>
                    <a:pt x="57106" y="3509"/>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4"/>
            <p:cNvSpPr/>
            <p:nvPr/>
          </p:nvSpPr>
          <p:spPr>
            <a:xfrm>
              <a:off x="5710675" y="2027200"/>
              <a:ext cx="199175" cy="695175"/>
            </a:xfrm>
            <a:custGeom>
              <a:avLst/>
              <a:gdLst/>
              <a:ahLst/>
              <a:cxnLst/>
              <a:rect l="l" t="t" r="r" b="b"/>
              <a:pathLst>
                <a:path w="7967" h="27807" fill="none" extrusionOk="0">
                  <a:moveTo>
                    <a:pt x="4296" y="1"/>
                  </a:moveTo>
                  <a:cubicBezTo>
                    <a:pt x="4296" y="1"/>
                    <a:pt x="5743" y="2010"/>
                    <a:pt x="5998" y="2182"/>
                  </a:cubicBezTo>
                  <a:cubicBezTo>
                    <a:pt x="6255" y="2353"/>
                    <a:pt x="6597" y="3721"/>
                    <a:pt x="6597" y="3721"/>
                  </a:cubicBezTo>
                  <a:cubicBezTo>
                    <a:pt x="6597" y="3721"/>
                    <a:pt x="6426" y="6373"/>
                    <a:pt x="7111" y="7228"/>
                  </a:cubicBezTo>
                  <a:cubicBezTo>
                    <a:pt x="7796" y="8082"/>
                    <a:pt x="7967" y="9795"/>
                    <a:pt x="7967" y="9795"/>
                  </a:cubicBezTo>
                  <a:cubicBezTo>
                    <a:pt x="7967" y="9795"/>
                    <a:pt x="7368" y="14500"/>
                    <a:pt x="7539" y="14928"/>
                  </a:cubicBezTo>
                  <a:cubicBezTo>
                    <a:pt x="7710" y="15355"/>
                    <a:pt x="7196" y="16125"/>
                    <a:pt x="7539" y="16810"/>
                  </a:cubicBezTo>
                  <a:cubicBezTo>
                    <a:pt x="7880" y="17493"/>
                    <a:pt x="6940" y="18007"/>
                    <a:pt x="6597" y="18521"/>
                  </a:cubicBezTo>
                  <a:cubicBezTo>
                    <a:pt x="6255" y="19035"/>
                    <a:pt x="6169" y="19718"/>
                    <a:pt x="5571" y="19718"/>
                  </a:cubicBezTo>
                  <a:cubicBezTo>
                    <a:pt x="5571" y="19718"/>
                    <a:pt x="3604" y="20574"/>
                    <a:pt x="3518" y="21259"/>
                  </a:cubicBezTo>
                  <a:cubicBezTo>
                    <a:pt x="3433" y="21942"/>
                    <a:pt x="3347" y="22456"/>
                    <a:pt x="3347" y="23141"/>
                  </a:cubicBezTo>
                  <a:cubicBezTo>
                    <a:pt x="3347" y="23824"/>
                    <a:pt x="3176" y="23911"/>
                    <a:pt x="3176" y="23911"/>
                  </a:cubicBezTo>
                  <a:lnTo>
                    <a:pt x="2320" y="23398"/>
                  </a:lnTo>
                  <a:lnTo>
                    <a:pt x="2063" y="24081"/>
                  </a:lnTo>
                  <a:lnTo>
                    <a:pt x="1977" y="25023"/>
                  </a:lnTo>
                  <a:cubicBezTo>
                    <a:pt x="1977" y="25023"/>
                    <a:pt x="3005" y="24166"/>
                    <a:pt x="1977" y="25622"/>
                  </a:cubicBezTo>
                  <a:cubicBezTo>
                    <a:pt x="951" y="27076"/>
                    <a:pt x="780" y="27590"/>
                    <a:pt x="780" y="27590"/>
                  </a:cubicBezTo>
                  <a:lnTo>
                    <a:pt x="0" y="27806"/>
                  </a:ln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4"/>
            <p:cNvSpPr/>
            <p:nvPr/>
          </p:nvSpPr>
          <p:spPr>
            <a:xfrm>
              <a:off x="5892700" y="2385400"/>
              <a:ext cx="218200" cy="177575"/>
            </a:xfrm>
            <a:custGeom>
              <a:avLst/>
              <a:gdLst/>
              <a:ahLst/>
              <a:cxnLst/>
              <a:rect l="l" t="t" r="r" b="b"/>
              <a:pathLst>
                <a:path w="8728" h="7103" fill="none" extrusionOk="0">
                  <a:moveTo>
                    <a:pt x="8727" y="7102"/>
                  </a:moveTo>
                  <a:cubicBezTo>
                    <a:pt x="8727" y="7102"/>
                    <a:pt x="8213" y="6160"/>
                    <a:pt x="8213" y="5477"/>
                  </a:cubicBezTo>
                  <a:cubicBezTo>
                    <a:pt x="8213" y="4792"/>
                    <a:pt x="7528" y="3082"/>
                    <a:pt x="7528" y="3082"/>
                  </a:cubicBezTo>
                  <a:lnTo>
                    <a:pt x="7102" y="1542"/>
                  </a:lnTo>
                  <a:cubicBezTo>
                    <a:pt x="7102" y="1542"/>
                    <a:pt x="6332" y="1883"/>
                    <a:pt x="5818" y="2140"/>
                  </a:cubicBezTo>
                  <a:cubicBezTo>
                    <a:pt x="5304" y="2398"/>
                    <a:pt x="4963" y="2996"/>
                    <a:pt x="4364" y="2910"/>
                  </a:cubicBezTo>
                  <a:cubicBezTo>
                    <a:pt x="3765" y="2825"/>
                    <a:pt x="2653" y="2482"/>
                    <a:pt x="2653" y="2482"/>
                  </a:cubicBezTo>
                  <a:lnTo>
                    <a:pt x="2140" y="1883"/>
                  </a:lnTo>
                  <a:cubicBezTo>
                    <a:pt x="2140" y="1883"/>
                    <a:pt x="1112" y="1626"/>
                    <a:pt x="1369" y="1028"/>
                  </a:cubicBezTo>
                  <a:cubicBezTo>
                    <a:pt x="1626" y="429"/>
                    <a:pt x="770" y="1"/>
                    <a:pt x="770" y="1"/>
                  </a:cubicBezTo>
                  <a:cubicBezTo>
                    <a:pt x="1" y="172"/>
                    <a:pt x="258" y="258"/>
                    <a:pt x="258" y="258"/>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4"/>
            <p:cNvSpPr/>
            <p:nvPr/>
          </p:nvSpPr>
          <p:spPr>
            <a:xfrm>
              <a:off x="6211425" y="2295550"/>
              <a:ext cx="363600" cy="149775"/>
            </a:xfrm>
            <a:custGeom>
              <a:avLst/>
              <a:gdLst/>
              <a:ahLst/>
              <a:cxnLst/>
              <a:rect l="l" t="t" r="r" b="b"/>
              <a:pathLst>
                <a:path w="14544" h="5991" fill="none" extrusionOk="0">
                  <a:moveTo>
                    <a:pt x="14544" y="5991"/>
                  </a:moveTo>
                  <a:cubicBezTo>
                    <a:pt x="14544" y="5991"/>
                    <a:pt x="13688" y="3937"/>
                    <a:pt x="13773" y="3167"/>
                  </a:cubicBezTo>
                  <a:cubicBezTo>
                    <a:pt x="13859" y="2396"/>
                    <a:pt x="13431" y="1456"/>
                    <a:pt x="13431" y="1456"/>
                  </a:cubicBezTo>
                  <a:lnTo>
                    <a:pt x="12491" y="172"/>
                  </a:lnTo>
                  <a:lnTo>
                    <a:pt x="10523" y="1"/>
                  </a:lnTo>
                  <a:lnTo>
                    <a:pt x="6929" y="943"/>
                  </a:lnTo>
                  <a:lnTo>
                    <a:pt x="3422" y="1542"/>
                  </a:lnTo>
                  <a:lnTo>
                    <a:pt x="1028" y="3595"/>
                  </a:lnTo>
                  <a:cubicBezTo>
                    <a:pt x="1028" y="3595"/>
                    <a:pt x="1" y="4535"/>
                    <a:pt x="429" y="5220"/>
                  </a:cubicBez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4"/>
            <p:cNvSpPr/>
            <p:nvPr/>
          </p:nvSpPr>
          <p:spPr>
            <a:xfrm>
              <a:off x="6545050" y="1961950"/>
              <a:ext cx="81275" cy="385000"/>
            </a:xfrm>
            <a:custGeom>
              <a:avLst/>
              <a:gdLst/>
              <a:ahLst/>
              <a:cxnLst/>
              <a:rect l="l" t="t" r="r" b="b"/>
              <a:pathLst>
                <a:path w="3251" h="15400" fill="none" extrusionOk="0">
                  <a:moveTo>
                    <a:pt x="1968" y="0"/>
                  </a:moveTo>
                  <a:cubicBezTo>
                    <a:pt x="1968" y="0"/>
                    <a:pt x="0" y="1454"/>
                    <a:pt x="343" y="2053"/>
                  </a:cubicBezTo>
                  <a:cubicBezTo>
                    <a:pt x="685" y="2653"/>
                    <a:pt x="1026" y="3336"/>
                    <a:pt x="1026" y="3336"/>
                  </a:cubicBezTo>
                  <a:lnTo>
                    <a:pt x="940" y="4278"/>
                  </a:lnTo>
                  <a:lnTo>
                    <a:pt x="1283" y="5132"/>
                  </a:lnTo>
                  <a:lnTo>
                    <a:pt x="1366" y="6160"/>
                  </a:lnTo>
                  <a:lnTo>
                    <a:pt x="1623" y="7357"/>
                  </a:lnTo>
                  <a:lnTo>
                    <a:pt x="3250" y="8127"/>
                  </a:lnTo>
                  <a:lnTo>
                    <a:pt x="1366" y="13944"/>
                  </a:lnTo>
                  <a:lnTo>
                    <a:pt x="2651" y="15400"/>
                  </a:lnTo>
                  <a:lnTo>
                    <a:pt x="598" y="14971"/>
                  </a:lnTo>
                </a:path>
              </a:pathLst>
            </a:custGeom>
            <a:solidFill>
              <a:srgbClr val="F3F3F3"/>
            </a:solidFill>
            <a:ln w="450" cap="flat" cmpd="sng">
              <a:solidFill>
                <a:srgbClr val="FFFFFF"/>
              </a:solidFill>
              <a:prstDash val="solid"/>
              <a:miter lim="18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9" name="Google Shape;2149;p44"/>
          <p:cNvSpPr/>
          <p:nvPr/>
        </p:nvSpPr>
        <p:spPr>
          <a:xfrm>
            <a:off x="2632515" y="2275268"/>
            <a:ext cx="3602889" cy="969829"/>
          </a:xfrm>
          <a:custGeom>
            <a:avLst/>
            <a:gdLst/>
            <a:ahLst/>
            <a:cxnLst/>
            <a:rect l="l" t="t" r="r" b="b"/>
            <a:pathLst>
              <a:path w="166070" h="48047" extrusionOk="0">
                <a:moveTo>
                  <a:pt x="0" y="0"/>
                </a:moveTo>
                <a:lnTo>
                  <a:pt x="59628" y="5421"/>
                </a:lnTo>
                <a:lnTo>
                  <a:pt x="110139" y="48047"/>
                </a:lnTo>
                <a:lnTo>
                  <a:pt x="166070" y="2464"/>
                </a:lnTo>
              </a:path>
            </a:pathLst>
          </a:custGeom>
          <a:noFill/>
          <a:ln w="19050" cap="flat" cmpd="sng">
            <a:solidFill>
              <a:srgbClr val="434343"/>
            </a:solidFill>
            <a:prstDash val="dot"/>
            <a:round/>
            <a:headEnd type="none" w="med" len="med"/>
            <a:tailEnd type="none" w="med" len="med"/>
          </a:ln>
        </p:spPr>
      </p:sp>
      <p:grpSp>
        <p:nvGrpSpPr>
          <p:cNvPr id="2150" name="Google Shape;2150;p44"/>
          <p:cNvGrpSpPr/>
          <p:nvPr/>
        </p:nvGrpSpPr>
        <p:grpSpPr>
          <a:xfrm>
            <a:off x="2740470" y="1988801"/>
            <a:ext cx="3350680" cy="1376902"/>
            <a:chOff x="2740470" y="1988801"/>
            <a:chExt cx="3350680" cy="1376902"/>
          </a:xfrm>
        </p:grpSpPr>
        <p:grpSp>
          <p:nvGrpSpPr>
            <p:cNvPr id="2151" name="Google Shape;2151;p44"/>
            <p:cNvGrpSpPr/>
            <p:nvPr/>
          </p:nvGrpSpPr>
          <p:grpSpPr>
            <a:xfrm>
              <a:off x="2740470" y="1988801"/>
              <a:ext cx="316874" cy="415261"/>
              <a:chOff x="2330375" y="2947875"/>
              <a:chExt cx="434550" cy="569475"/>
            </a:xfrm>
          </p:grpSpPr>
          <p:sp>
            <p:nvSpPr>
              <p:cNvPr id="2152" name="Google Shape;2152;p44"/>
              <p:cNvSpPr/>
              <p:nvPr/>
            </p:nvSpPr>
            <p:spPr>
              <a:xfrm>
                <a:off x="2330375" y="3127625"/>
                <a:ext cx="434550" cy="389250"/>
              </a:xfrm>
              <a:custGeom>
                <a:avLst/>
                <a:gdLst/>
                <a:ahLst/>
                <a:cxnLst/>
                <a:rect l="l" t="t" r="r" b="b"/>
                <a:pathLst>
                  <a:path w="17382" h="15570" extrusionOk="0">
                    <a:moveTo>
                      <a:pt x="6697" y="0"/>
                    </a:moveTo>
                    <a:cubicBezTo>
                      <a:pt x="3305" y="0"/>
                      <a:pt x="366" y="49"/>
                      <a:pt x="230" y="184"/>
                    </a:cubicBezTo>
                    <a:cubicBezTo>
                      <a:pt x="0" y="416"/>
                      <a:pt x="1147" y="15195"/>
                      <a:pt x="1376" y="15425"/>
                    </a:cubicBezTo>
                    <a:cubicBezTo>
                      <a:pt x="1481" y="15528"/>
                      <a:pt x="4368" y="15570"/>
                      <a:pt x="7522" y="15570"/>
                    </a:cubicBezTo>
                    <a:cubicBezTo>
                      <a:pt x="11349" y="15570"/>
                      <a:pt x="15571" y="15509"/>
                      <a:pt x="15696" y="15425"/>
                    </a:cubicBezTo>
                    <a:cubicBezTo>
                      <a:pt x="15926" y="15272"/>
                      <a:pt x="17382" y="336"/>
                      <a:pt x="17152" y="184"/>
                    </a:cubicBezTo>
                    <a:cubicBezTo>
                      <a:pt x="17019" y="95"/>
                      <a:pt x="11419" y="0"/>
                      <a:pt x="6697" y="0"/>
                    </a:cubicBezTo>
                    <a:close/>
                  </a:path>
                </a:pathLst>
              </a:custGeom>
              <a:solidFill>
                <a:srgbClr val="FF2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4"/>
              <p:cNvSpPr/>
              <p:nvPr/>
            </p:nvSpPr>
            <p:spPr>
              <a:xfrm>
                <a:off x="2544375" y="3128125"/>
                <a:ext cx="6525" cy="389225"/>
              </a:xfrm>
              <a:custGeom>
                <a:avLst/>
                <a:gdLst/>
                <a:ahLst/>
                <a:cxnLst/>
                <a:rect l="l" t="t" r="r" b="b"/>
                <a:pathLst>
                  <a:path w="261" h="15569" extrusionOk="0">
                    <a:moveTo>
                      <a:pt x="169" y="0"/>
                    </a:moveTo>
                    <a:cubicBezTo>
                      <a:pt x="123" y="0"/>
                      <a:pt x="77" y="29"/>
                      <a:pt x="77" y="88"/>
                    </a:cubicBezTo>
                    <a:cubicBezTo>
                      <a:pt x="54" y="4594"/>
                      <a:pt x="31" y="9097"/>
                      <a:pt x="11" y="13600"/>
                    </a:cubicBezTo>
                    <a:cubicBezTo>
                      <a:pt x="8" y="14228"/>
                      <a:pt x="5" y="14853"/>
                      <a:pt x="1" y="15482"/>
                    </a:cubicBezTo>
                    <a:cubicBezTo>
                      <a:pt x="1" y="15540"/>
                      <a:pt x="47" y="15569"/>
                      <a:pt x="93" y="15569"/>
                    </a:cubicBezTo>
                    <a:cubicBezTo>
                      <a:pt x="138" y="15569"/>
                      <a:pt x="184" y="15540"/>
                      <a:pt x="184" y="15482"/>
                    </a:cubicBezTo>
                    <a:cubicBezTo>
                      <a:pt x="207" y="10975"/>
                      <a:pt x="231" y="6472"/>
                      <a:pt x="251" y="1968"/>
                    </a:cubicBezTo>
                    <a:cubicBezTo>
                      <a:pt x="254" y="1341"/>
                      <a:pt x="257" y="715"/>
                      <a:pt x="260" y="88"/>
                    </a:cubicBezTo>
                    <a:cubicBezTo>
                      <a:pt x="260" y="29"/>
                      <a:pt x="214" y="0"/>
                      <a:pt x="169"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4"/>
              <p:cNvSpPr/>
              <p:nvPr/>
            </p:nvSpPr>
            <p:spPr>
              <a:xfrm>
                <a:off x="2345575" y="3316575"/>
                <a:ext cx="400325" cy="6600"/>
              </a:xfrm>
              <a:custGeom>
                <a:avLst/>
                <a:gdLst/>
                <a:ahLst/>
                <a:cxnLst/>
                <a:rect l="l" t="t" r="r" b="b"/>
                <a:pathLst>
                  <a:path w="16013" h="264" extrusionOk="0">
                    <a:moveTo>
                      <a:pt x="120" y="0"/>
                    </a:moveTo>
                    <a:cubicBezTo>
                      <a:pt x="1" y="0"/>
                      <a:pt x="1" y="184"/>
                      <a:pt x="120" y="187"/>
                    </a:cubicBezTo>
                    <a:cubicBezTo>
                      <a:pt x="1891" y="193"/>
                      <a:pt x="3662" y="203"/>
                      <a:pt x="5434" y="210"/>
                    </a:cubicBezTo>
                    <a:cubicBezTo>
                      <a:pt x="8266" y="227"/>
                      <a:pt x="11094" y="239"/>
                      <a:pt x="13925" y="253"/>
                    </a:cubicBezTo>
                    <a:cubicBezTo>
                      <a:pt x="14580" y="256"/>
                      <a:pt x="15238" y="259"/>
                      <a:pt x="15893" y="263"/>
                    </a:cubicBezTo>
                    <a:cubicBezTo>
                      <a:pt x="16013" y="263"/>
                      <a:pt x="16013" y="80"/>
                      <a:pt x="15893" y="77"/>
                    </a:cubicBezTo>
                    <a:cubicBezTo>
                      <a:pt x="14122" y="70"/>
                      <a:pt x="12350" y="60"/>
                      <a:pt x="10579" y="54"/>
                    </a:cubicBezTo>
                    <a:cubicBezTo>
                      <a:pt x="7747" y="37"/>
                      <a:pt x="4919" y="24"/>
                      <a:pt x="2087" y="10"/>
                    </a:cubicBezTo>
                    <a:cubicBezTo>
                      <a:pt x="1432" y="7"/>
                      <a:pt x="774" y="4"/>
                      <a:pt x="120"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4"/>
              <p:cNvSpPr/>
              <p:nvPr/>
            </p:nvSpPr>
            <p:spPr>
              <a:xfrm>
                <a:off x="2518075" y="2947875"/>
                <a:ext cx="56750" cy="184025"/>
              </a:xfrm>
              <a:custGeom>
                <a:avLst/>
                <a:gdLst/>
                <a:ahLst/>
                <a:cxnLst/>
                <a:rect l="l" t="t" r="r" b="b"/>
                <a:pathLst>
                  <a:path w="2270" h="7361" extrusionOk="0">
                    <a:moveTo>
                      <a:pt x="1145" y="1"/>
                    </a:moveTo>
                    <a:cubicBezTo>
                      <a:pt x="925" y="1"/>
                      <a:pt x="702" y="122"/>
                      <a:pt x="534" y="401"/>
                    </a:cubicBezTo>
                    <a:cubicBezTo>
                      <a:pt x="0" y="1296"/>
                      <a:pt x="239" y="2704"/>
                      <a:pt x="362" y="3672"/>
                    </a:cubicBezTo>
                    <a:cubicBezTo>
                      <a:pt x="511" y="4831"/>
                      <a:pt x="704" y="6028"/>
                      <a:pt x="1060" y="7148"/>
                    </a:cubicBezTo>
                    <a:cubicBezTo>
                      <a:pt x="1075" y="7191"/>
                      <a:pt x="1111" y="7210"/>
                      <a:pt x="1147" y="7210"/>
                    </a:cubicBezTo>
                    <a:cubicBezTo>
                      <a:pt x="1203" y="7210"/>
                      <a:pt x="1258" y="7166"/>
                      <a:pt x="1236" y="7098"/>
                    </a:cubicBezTo>
                    <a:cubicBezTo>
                      <a:pt x="983" y="6293"/>
                      <a:pt x="827" y="5443"/>
                      <a:pt x="688" y="4612"/>
                    </a:cubicBezTo>
                    <a:cubicBezTo>
                      <a:pt x="495" y="3482"/>
                      <a:pt x="286" y="2230"/>
                      <a:pt x="499" y="1086"/>
                    </a:cubicBezTo>
                    <a:cubicBezTo>
                      <a:pt x="558" y="747"/>
                      <a:pt x="684" y="282"/>
                      <a:pt x="1073" y="188"/>
                    </a:cubicBezTo>
                    <a:cubicBezTo>
                      <a:pt x="1117" y="178"/>
                      <a:pt x="1159" y="173"/>
                      <a:pt x="1198" y="173"/>
                    </a:cubicBezTo>
                    <a:cubicBezTo>
                      <a:pt x="1521" y="173"/>
                      <a:pt x="1674" y="513"/>
                      <a:pt x="1751" y="803"/>
                    </a:cubicBezTo>
                    <a:cubicBezTo>
                      <a:pt x="2040" y="1877"/>
                      <a:pt x="1864" y="3120"/>
                      <a:pt x="1738" y="4204"/>
                    </a:cubicBezTo>
                    <a:cubicBezTo>
                      <a:pt x="1622" y="5221"/>
                      <a:pt x="1476" y="6250"/>
                      <a:pt x="1236" y="7244"/>
                    </a:cubicBezTo>
                    <a:cubicBezTo>
                      <a:pt x="1220" y="7314"/>
                      <a:pt x="1278" y="7360"/>
                      <a:pt x="1332" y="7360"/>
                    </a:cubicBezTo>
                    <a:cubicBezTo>
                      <a:pt x="1369" y="7360"/>
                      <a:pt x="1404" y="7340"/>
                      <a:pt x="1416" y="7294"/>
                    </a:cubicBezTo>
                    <a:cubicBezTo>
                      <a:pt x="1648" y="6327"/>
                      <a:pt x="1787" y="5330"/>
                      <a:pt x="1907" y="4346"/>
                    </a:cubicBezTo>
                    <a:cubicBezTo>
                      <a:pt x="2047" y="3183"/>
                      <a:pt x="2269" y="1784"/>
                      <a:pt x="1898" y="644"/>
                    </a:cubicBezTo>
                    <a:cubicBezTo>
                      <a:pt x="1770" y="252"/>
                      <a:pt x="1461" y="1"/>
                      <a:pt x="1145"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4"/>
              <p:cNvSpPr/>
              <p:nvPr/>
            </p:nvSpPr>
            <p:spPr>
              <a:xfrm>
                <a:off x="2551500" y="2971825"/>
                <a:ext cx="103225" cy="158575"/>
              </a:xfrm>
              <a:custGeom>
                <a:avLst/>
                <a:gdLst/>
                <a:ahLst/>
                <a:cxnLst/>
                <a:rect l="l" t="t" r="r" b="b"/>
                <a:pathLst>
                  <a:path w="4129" h="6343" extrusionOk="0">
                    <a:moveTo>
                      <a:pt x="3452" y="179"/>
                    </a:moveTo>
                    <a:cubicBezTo>
                      <a:pt x="3476" y="179"/>
                      <a:pt x="3500" y="181"/>
                      <a:pt x="3524" y="184"/>
                    </a:cubicBezTo>
                    <a:cubicBezTo>
                      <a:pt x="3940" y="244"/>
                      <a:pt x="3894" y="677"/>
                      <a:pt x="3804" y="982"/>
                    </a:cubicBezTo>
                    <a:cubicBezTo>
                      <a:pt x="3505" y="2009"/>
                      <a:pt x="2751" y="2950"/>
                      <a:pt x="2119" y="3787"/>
                    </a:cubicBezTo>
                    <a:cubicBezTo>
                      <a:pt x="1523" y="4574"/>
                      <a:pt x="899" y="5342"/>
                      <a:pt x="242" y="6079"/>
                    </a:cubicBezTo>
                    <a:lnTo>
                      <a:pt x="242" y="6079"/>
                    </a:lnTo>
                    <a:cubicBezTo>
                      <a:pt x="437" y="5330"/>
                      <a:pt x="727" y="4593"/>
                      <a:pt x="1012" y="3877"/>
                    </a:cubicBezTo>
                    <a:cubicBezTo>
                      <a:pt x="1431" y="2817"/>
                      <a:pt x="1889" y="1683"/>
                      <a:pt x="2607" y="786"/>
                    </a:cubicBezTo>
                    <a:cubicBezTo>
                      <a:pt x="2800" y="543"/>
                      <a:pt x="3107" y="179"/>
                      <a:pt x="3452" y="179"/>
                    </a:cubicBezTo>
                    <a:close/>
                    <a:moveTo>
                      <a:pt x="3456" y="0"/>
                    </a:moveTo>
                    <a:cubicBezTo>
                      <a:pt x="3325" y="0"/>
                      <a:pt x="3178" y="42"/>
                      <a:pt x="3023" y="138"/>
                    </a:cubicBezTo>
                    <a:cubicBezTo>
                      <a:pt x="2634" y="377"/>
                      <a:pt x="2352" y="796"/>
                      <a:pt x="2113" y="1172"/>
                    </a:cubicBezTo>
                    <a:cubicBezTo>
                      <a:pt x="1760" y="1733"/>
                      <a:pt x="1471" y="2335"/>
                      <a:pt x="1205" y="2939"/>
                    </a:cubicBezTo>
                    <a:cubicBezTo>
                      <a:pt x="743" y="3993"/>
                      <a:pt x="285" y="5100"/>
                      <a:pt x="19" y="6220"/>
                    </a:cubicBezTo>
                    <a:cubicBezTo>
                      <a:pt x="1" y="6290"/>
                      <a:pt x="58" y="6336"/>
                      <a:pt x="113" y="6336"/>
                    </a:cubicBezTo>
                    <a:cubicBezTo>
                      <a:pt x="130" y="6336"/>
                      <a:pt x="147" y="6331"/>
                      <a:pt x="161" y="6322"/>
                    </a:cubicBezTo>
                    <a:lnTo>
                      <a:pt x="161" y="6322"/>
                    </a:lnTo>
                    <a:cubicBezTo>
                      <a:pt x="177" y="6335"/>
                      <a:pt x="196" y="6343"/>
                      <a:pt x="216" y="6343"/>
                    </a:cubicBezTo>
                    <a:cubicBezTo>
                      <a:pt x="237" y="6343"/>
                      <a:pt x="259" y="6334"/>
                      <a:pt x="278" y="6312"/>
                    </a:cubicBezTo>
                    <a:cubicBezTo>
                      <a:pt x="936" y="5582"/>
                      <a:pt x="1564" y="4817"/>
                      <a:pt x="2162" y="4033"/>
                    </a:cubicBezTo>
                    <a:cubicBezTo>
                      <a:pt x="2854" y="3126"/>
                      <a:pt x="3744" y="2059"/>
                      <a:pt x="4010" y="919"/>
                    </a:cubicBezTo>
                    <a:cubicBezTo>
                      <a:pt x="4129" y="418"/>
                      <a:pt x="3868" y="0"/>
                      <a:pt x="3456"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4"/>
              <p:cNvSpPr/>
              <p:nvPr/>
            </p:nvSpPr>
            <p:spPr>
              <a:xfrm>
                <a:off x="2550375" y="3067400"/>
                <a:ext cx="140850" cy="63625"/>
              </a:xfrm>
              <a:custGeom>
                <a:avLst/>
                <a:gdLst/>
                <a:ahLst/>
                <a:cxnLst/>
                <a:rect l="l" t="t" r="r" b="b"/>
                <a:pathLst>
                  <a:path w="5634" h="2545" extrusionOk="0">
                    <a:moveTo>
                      <a:pt x="4834" y="184"/>
                    </a:moveTo>
                    <a:cubicBezTo>
                      <a:pt x="5005" y="184"/>
                      <a:pt x="5167" y="225"/>
                      <a:pt x="5261" y="360"/>
                    </a:cubicBezTo>
                    <a:cubicBezTo>
                      <a:pt x="5451" y="629"/>
                      <a:pt x="5115" y="865"/>
                      <a:pt x="4916" y="991"/>
                    </a:cubicBezTo>
                    <a:cubicBezTo>
                      <a:pt x="4178" y="1453"/>
                      <a:pt x="3254" y="1672"/>
                      <a:pt x="2420" y="1885"/>
                    </a:cubicBezTo>
                    <a:cubicBezTo>
                      <a:pt x="1745" y="2058"/>
                      <a:pt x="1061" y="2208"/>
                      <a:pt x="374" y="2331"/>
                    </a:cubicBezTo>
                    <a:lnTo>
                      <a:pt x="374" y="2331"/>
                    </a:lnTo>
                    <a:cubicBezTo>
                      <a:pt x="853" y="1978"/>
                      <a:pt x="1377" y="1672"/>
                      <a:pt x="1888" y="1377"/>
                    </a:cubicBezTo>
                    <a:cubicBezTo>
                      <a:pt x="2666" y="928"/>
                      <a:pt x="3497" y="456"/>
                      <a:pt x="4381" y="250"/>
                    </a:cubicBezTo>
                    <a:cubicBezTo>
                      <a:pt x="4504" y="221"/>
                      <a:pt x="4672" y="184"/>
                      <a:pt x="4834" y="184"/>
                    </a:cubicBezTo>
                    <a:close/>
                    <a:moveTo>
                      <a:pt x="4743" y="0"/>
                    </a:moveTo>
                    <a:cubicBezTo>
                      <a:pt x="3966" y="0"/>
                      <a:pt x="3094" y="516"/>
                      <a:pt x="2460" y="851"/>
                    </a:cubicBezTo>
                    <a:cubicBezTo>
                      <a:pt x="1639" y="1283"/>
                      <a:pt x="798" y="1759"/>
                      <a:pt x="67" y="2334"/>
                    </a:cubicBezTo>
                    <a:cubicBezTo>
                      <a:pt x="1" y="2386"/>
                      <a:pt x="49" y="2467"/>
                      <a:pt x="115" y="2483"/>
                    </a:cubicBezTo>
                    <a:lnTo>
                      <a:pt x="115" y="2483"/>
                    </a:lnTo>
                    <a:cubicBezTo>
                      <a:pt x="129" y="2517"/>
                      <a:pt x="160" y="2544"/>
                      <a:pt x="202" y="2544"/>
                    </a:cubicBezTo>
                    <a:cubicBezTo>
                      <a:pt x="208" y="2544"/>
                      <a:pt x="213" y="2544"/>
                      <a:pt x="219" y="2543"/>
                    </a:cubicBezTo>
                    <a:cubicBezTo>
                      <a:pt x="1024" y="2406"/>
                      <a:pt x="1819" y="2230"/>
                      <a:pt x="2606" y="2024"/>
                    </a:cubicBezTo>
                    <a:cubicBezTo>
                      <a:pt x="3457" y="1805"/>
                      <a:pt x="4531" y="1579"/>
                      <a:pt x="5221" y="998"/>
                    </a:cubicBezTo>
                    <a:cubicBezTo>
                      <a:pt x="5634" y="652"/>
                      <a:pt x="5548" y="101"/>
                      <a:pt x="4976" y="17"/>
                    </a:cubicBezTo>
                    <a:cubicBezTo>
                      <a:pt x="4899" y="6"/>
                      <a:pt x="4822" y="0"/>
                      <a:pt x="4743"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4"/>
              <p:cNvSpPr/>
              <p:nvPr/>
            </p:nvSpPr>
            <p:spPr>
              <a:xfrm>
                <a:off x="2446950" y="2972550"/>
                <a:ext cx="101650" cy="157850"/>
              </a:xfrm>
              <a:custGeom>
                <a:avLst/>
                <a:gdLst/>
                <a:ahLst/>
                <a:cxnLst/>
                <a:rect l="l" t="t" r="r" b="b"/>
                <a:pathLst>
                  <a:path w="4066" h="6314" extrusionOk="0">
                    <a:moveTo>
                      <a:pt x="587" y="145"/>
                    </a:moveTo>
                    <a:cubicBezTo>
                      <a:pt x="828" y="145"/>
                      <a:pt x="1081" y="350"/>
                      <a:pt x="1236" y="508"/>
                    </a:cubicBezTo>
                    <a:cubicBezTo>
                      <a:pt x="2008" y="1282"/>
                      <a:pt x="2466" y="2425"/>
                      <a:pt x="2878" y="3416"/>
                    </a:cubicBezTo>
                    <a:cubicBezTo>
                      <a:pt x="3235" y="4266"/>
                      <a:pt x="3592" y="5151"/>
                      <a:pt x="3824" y="6050"/>
                    </a:cubicBezTo>
                    <a:lnTo>
                      <a:pt x="3824" y="6050"/>
                    </a:lnTo>
                    <a:cubicBezTo>
                      <a:pt x="3290" y="5450"/>
                      <a:pt x="2776" y="4824"/>
                      <a:pt x="2279" y="4190"/>
                    </a:cubicBezTo>
                    <a:cubicBezTo>
                      <a:pt x="1582" y="3296"/>
                      <a:pt x="841" y="2349"/>
                      <a:pt x="388" y="1298"/>
                    </a:cubicBezTo>
                    <a:cubicBezTo>
                      <a:pt x="273" y="1023"/>
                      <a:pt x="43" y="508"/>
                      <a:pt x="316" y="255"/>
                    </a:cubicBezTo>
                    <a:cubicBezTo>
                      <a:pt x="400" y="176"/>
                      <a:pt x="493" y="145"/>
                      <a:pt x="587" y="145"/>
                    </a:cubicBezTo>
                    <a:close/>
                    <a:moveTo>
                      <a:pt x="556" y="0"/>
                    </a:moveTo>
                    <a:cubicBezTo>
                      <a:pt x="253" y="0"/>
                      <a:pt x="0" y="173"/>
                      <a:pt x="13" y="611"/>
                    </a:cubicBezTo>
                    <a:cubicBezTo>
                      <a:pt x="23" y="1049"/>
                      <a:pt x="262" y="1491"/>
                      <a:pt x="465" y="1867"/>
                    </a:cubicBezTo>
                    <a:cubicBezTo>
                      <a:pt x="784" y="2452"/>
                      <a:pt x="1166" y="3004"/>
                      <a:pt x="1562" y="3542"/>
                    </a:cubicBezTo>
                    <a:cubicBezTo>
                      <a:pt x="2256" y="4493"/>
                      <a:pt x="3001" y="5410"/>
                      <a:pt x="3789" y="6283"/>
                    </a:cubicBezTo>
                    <a:cubicBezTo>
                      <a:pt x="3808" y="6305"/>
                      <a:pt x="3829" y="6314"/>
                      <a:pt x="3851" y="6314"/>
                    </a:cubicBezTo>
                    <a:cubicBezTo>
                      <a:pt x="3870" y="6314"/>
                      <a:pt x="3890" y="6306"/>
                      <a:pt x="3905" y="6293"/>
                    </a:cubicBezTo>
                    <a:lnTo>
                      <a:pt x="3905" y="6293"/>
                    </a:lnTo>
                    <a:cubicBezTo>
                      <a:pt x="3919" y="6302"/>
                      <a:pt x="3936" y="6307"/>
                      <a:pt x="3953" y="6307"/>
                    </a:cubicBezTo>
                    <a:cubicBezTo>
                      <a:pt x="4008" y="6307"/>
                      <a:pt x="4066" y="6261"/>
                      <a:pt x="4048" y="6191"/>
                    </a:cubicBezTo>
                    <a:cubicBezTo>
                      <a:pt x="3818" y="5227"/>
                      <a:pt x="3436" y="4280"/>
                      <a:pt x="3057" y="3366"/>
                    </a:cubicBezTo>
                    <a:cubicBezTo>
                      <a:pt x="2622" y="2326"/>
                      <a:pt x="2137" y="1069"/>
                      <a:pt x="1279" y="292"/>
                    </a:cubicBezTo>
                    <a:cubicBezTo>
                      <a:pt x="1083" y="114"/>
                      <a:pt x="803" y="0"/>
                      <a:pt x="556"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4"/>
              <p:cNvSpPr/>
              <p:nvPr/>
            </p:nvSpPr>
            <p:spPr>
              <a:xfrm>
                <a:off x="2406225" y="3067550"/>
                <a:ext cx="143500" cy="63475"/>
              </a:xfrm>
              <a:custGeom>
                <a:avLst/>
                <a:gdLst/>
                <a:ahLst/>
                <a:cxnLst/>
                <a:rect l="l" t="t" r="r" b="b"/>
                <a:pathLst>
                  <a:path w="5740" h="2539" extrusionOk="0">
                    <a:moveTo>
                      <a:pt x="949" y="186"/>
                    </a:moveTo>
                    <a:cubicBezTo>
                      <a:pt x="988" y="186"/>
                      <a:pt x="1024" y="187"/>
                      <a:pt x="1057" y="190"/>
                    </a:cubicBezTo>
                    <a:cubicBezTo>
                      <a:pt x="1922" y="270"/>
                      <a:pt x="2782" y="773"/>
                      <a:pt x="3523" y="1184"/>
                    </a:cubicBezTo>
                    <a:cubicBezTo>
                      <a:pt x="4147" y="1531"/>
                      <a:pt x="4790" y="1897"/>
                      <a:pt x="5368" y="2326"/>
                    </a:cubicBezTo>
                    <a:lnTo>
                      <a:pt x="5368" y="2326"/>
                    </a:lnTo>
                    <a:cubicBezTo>
                      <a:pt x="3927" y="2075"/>
                      <a:pt x="2366" y="1782"/>
                      <a:pt x="1064" y="1118"/>
                    </a:cubicBezTo>
                    <a:cubicBezTo>
                      <a:pt x="858" y="1012"/>
                      <a:pt x="436" y="816"/>
                      <a:pt x="419" y="536"/>
                    </a:cubicBezTo>
                    <a:cubicBezTo>
                      <a:pt x="405" y="251"/>
                      <a:pt x="715" y="186"/>
                      <a:pt x="949" y="186"/>
                    </a:cubicBezTo>
                    <a:close/>
                    <a:moveTo>
                      <a:pt x="961" y="0"/>
                    </a:moveTo>
                    <a:cubicBezTo>
                      <a:pt x="505" y="0"/>
                      <a:pt x="0" y="359"/>
                      <a:pt x="359" y="836"/>
                    </a:cubicBezTo>
                    <a:cubicBezTo>
                      <a:pt x="572" y="1112"/>
                      <a:pt x="941" y="1271"/>
                      <a:pt x="1250" y="1403"/>
                    </a:cubicBezTo>
                    <a:cubicBezTo>
                      <a:pt x="1722" y="1613"/>
                      <a:pt x="2221" y="1766"/>
                      <a:pt x="2719" y="1909"/>
                    </a:cubicBezTo>
                    <a:cubicBezTo>
                      <a:pt x="3640" y="2168"/>
                      <a:pt x="4577" y="2374"/>
                      <a:pt x="5517" y="2537"/>
                    </a:cubicBezTo>
                    <a:cubicBezTo>
                      <a:pt x="5523" y="2538"/>
                      <a:pt x="5530" y="2538"/>
                      <a:pt x="5535" y="2538"/>
                    </a:cubicBezTo>
                    <a:cubicBezTo>
                      <a:pt x="5578" y="2538"/>
                      <a:pt x="5610" y="2511"/>
                      <a:pt x="5624" y="2478"/>
                    </a:cubicBezTo>
                    <a:lnTo>
                      <a:pt x="5624" y="2478"/>
                    </a:lnTo>
                    <a:cubicBezTo>
                      <a:pt x="5691" y="2461"/>
                      <a:pt x="5740" y="2380"/>
                      <a:pt x="5674" y="2328"/>
                    </a:cubicBezTo>
                    <a:cubicBezTo>
                      <a:pt x="5052" y="1839"/>
                      <a:pt x="4347" y="1434"/>
                      <a:pt x="3656" y="1052"/>
                    </a:cubicBezTo>
                    <a:cubicBezTo>
                      <a:pt x="2872" y="613"/>
                      <a:pt x="1922" y="44"/>
                      <a:pt x="997" y="1"/>
                    </a:cubicBezTo>
                    <a:cubicBezTo>
                      <a:pt x="985" y="1"/>
                      <a:pt x="973" y="0"/>
                      <a:pt x="961"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4"/>
              <p:cNvSpPr/>
              <p:nvPr/>
            </p:nvSpPr>
            <p:spPr>
              <a:xfrm>
                <a:off x="2632800" y="3249025"/>
                <a:ext cx="23025" cy="22950"/>
              </a:xfrm>
              <a:custGeom>
                <a:avLst/>
                <a:gdLst/>
                <a:ahLst/>
                <a:cxnLst/>
                <a:rect l="l" t="t" r="r" b="b"/>
                <a:pathLst>
                  <a:path w="921" h="918" extrusionOk="0">
                    <a:moveTo>
                      <a:pt x="462" y="1"/>
                    </a:moveTo>
                    <a:cubicBezTo>
                      <a:pt x="206" y="1"/>
                      <a:pt x="0" y="206"/>
                      <a:pt x="0" y="459"/>
                    </a:cubicBezTo>
                    <a:cubicBezTo>
                      <a:pt x="0" y="715"/>
                      <a:pt x="206" y="918"/>
                      <a:pt x="462" y="918"/>
                    </a:cubicBezTo>
                    <a:cubicBezTo>
                      <a:pt x="715" y="918"/>
                      <a:pt x="921" y="715"/>
                      <a:pt x="921" y="459"/>
                    </a:cubicBezTo>
                    <a:cubicBezTo>
                      <a:pt x="921" y="206"/>
                      <a:pt x="715"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4"/>
              <p:cNvSpPr/>
              <p:nvPr/>
            </p:nvSpPr>
            <p:spPr>
              <a:xfrm>
                <a:off x="2382050" y="3179150"/>
                <a:ext cx="22950" cy="22950"/>
              </a:xfrm>
              <a:custGeom>
                <a:avLst/>
                <a:gdLst/>
                <a:ahLst/>
                <a:cxnLst/>
                <a:rect l="l" t="t" r="r" b="b"/>
                <a:pathLst>
                  <a:path w="918" h="918" extrusionOk="0">
                    <a:moveTo>
                      <a:pt x="459" y="1"/>
                    </a:moveTo>
                    <a:cubicBezTo>
                      <a:pt x="206" y="1"/>
                      <a:pt x="0" y="207"/>
                      <a:pt x="0" y="459"/>
                    </a:cubicBezTo>
                    <a:cubicBezTo>
                      <a:pt x="0" y="715"/>
                      <a:pt x="206" y="918"/>
                      <a:pt x="459" y="918"/>
                    </a:cubicBezTo>
                    <a:cubicBezTo>
                      <a:pt x="711" y="918"/>
                      <a:pt x="918" y="715"/>
                      <a:pt x="918" y="459"/>
                    </a:cubicBezTo>
                    <a:cubicBezTo>
                      <a:pt x="918" y="207"/>
                      <a:pt x="711" y="1"/>
                      <a:pt x="4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4"/>
              <p:cNvSpPr/>
              <p:nvPr/>
            </p:nvSpPr>
            <p:spPr>
              <a:xfrm>
                <a:off x="2697025" y="3182150"/>
                <a:ext cx="7500" cy="7500"/>
              </a:xfrm>
              <a:custGeom>
                <a:avLst/>
                <a:gdLst/>
                <a:ahLst/>
                <a:cxnLst/>
                <a:rect l="l" t="t" r="r" b="b"/>
                <a:pathLst>
                  <a:path w="300" h="300" extrusionOk="0">
                    <a:moveTo>
                      <a:pt x="150" y="0"/>
                    </a:moveTo>
                    <a:cubicBezTo>
                      <a:pt x="67" y="0"/>
                      <a:pt x="1" y="67"/>
                      <a:pt x="1" y="150"/>
                    </a:cubicBezTo>
                    <a:cubicBezTo>
                      <a:pt x="1" y="229"/>
                      <a:pt x="67" y="299"/>
                      <a:pt x="150" y="299"/>
                    </a:cubicBezTo>
                    <a:cubicBezTo>
                      <a:pt x="233" y="299"/>
                      <a:pt x="300" y="229"/>
                      <a:pt x="300" y="150"/>
                    </a:cubicBezTo>
                    <a:cubicBezTo>
                      <a:pt x="300" y="67"/>
                      <a:pt x="233" y="0"/>
                      <a:pt x="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4"/>
              <p:cNvSpPr/>
              <p:nvPr/>
            </p:nvSpPr>
            <p:spPr>
              <a:xfrm>
                <a:off x="2607025" y="3190700"/>
                <a:ext cx="13250" cy="13225"/>
              </a:xfrm>
              <a:custGeom>
                <a:avLst/>
                <a:gdLst/>
                <a:ahLst/>
                <a:cxnLst/>
                <a:rect l="l" t="t" r="r" b="b"/>
                <a:pathLst>
                  <a:path w="530" h="529" extrusionOk="0">
                    <a:moveTo>
                      <a:pt x="267" y="1"/>
                    </a:moveTo>
                    <a:cubicBezTo>
                      <a:pt x="121" y="1"/>
                      <a:pt x="1" y="120"/>
                      <a:pt x="1" y="266"/>
                    </a:cubicBezTo>
                    <a:cubicBezTo>
                      <a:pt x="1" y="413"/>
                      <a:pt x="121" y="529"/>
                      <a:pt x="267" y="529"/>
                    </a:cubicBezTo>
                    <a:cubicBezTo>
                      <a:pt x="413" y="529"/>
                      <a:pt x="530" y="413"/>
                      <a:pt x="530" y="266"/>
                    </a:cubicBezTo>
                    <a:cubicBezTo>
                      <a:pt x="530" y="120"/>
                      <a:pt x="413" y="1"/>
                      <a:pt x="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4"/>
              <p:cNvSpPr/>
              <p:nvPr/>
            </p:nvSpPr>
            <p:spPr>
              <a:xfrm>
                <a:off x="2404725" y="3413100"/>
                <a:ext cx="26275" cy="23000"/>
              </a:xfrm>
              <a:custGeom>
                <a:avLst/>
                <a:gdLst/>
                <a:ahLst/>
                <a:cxnLst/>
                <a:rect l="l" t="t" r="r" b="b"/>
                <a:pathLst>
                  <a:path w="1051" h="920" extrusionOk="0">
                    <a:moveTo>
                      <a:pt x="526" y="0"/>
                    </a:moveTo>
                    <a:cubicBezTo>
                      <a:pt x="456" y="0"/>
                      <a:pt x="384" y="17"/>
                      <a:pt x="316" y="51"/>
                    </a:cubicBezTo>
                    <a:cubicBezTo>
                      <a:pt x="91" y="167"/>
                      <a:pt x="0" y="443"/>
                      <a:pt x="117" y="670"/>
                    </a:cubicBezTo>
                    <a:cubicBezTo>
                      <a:pt x="199" y="828"/>
                      <a:pt x="361" y="920"/>
                      <a:pt x="528" y="920"/>
                    </a:cubicBezTo>
                    <a:cubicBezTo>
                      <a:pt x="598" y="920"/>
                      <a:pt x="669" y="903"/>
                      <a:pt x="735" y="869"/>
                    </a:cubicBezTo>
                    <a:cubicBezTo>
                      <a:pt x="961" y="752"/>
                      <a:pt x="1051" y="473"/>
                      <a:pt x="934" y="247"/>
                    </a:cubicBezTo>
                    <a:cubicBezTo>
                      <a:pt x="853" y="91"/>
                      <a:pt x="693"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4"/>
              <p:cNvSpPr/>
              <p:nvPr/>
            </p:nvSpPr>
            <p:spPr>
              <a:xfrm>
                <a:off x="2675900" y="3376800"/>
                <a:ext cx="22975" cy="20150"/>
              </a:xfrm>
              <a:custGeom>
                <a:avLst/>
                <a:gdLst/>
                <a:ahLst/>
                <a:cxnLst/>
                <a:rect l="l" t="t" r="r" b="b"/>
                <a:pathLst>
                  <a:path w="919" h="806" extrusionOk="0">
                    <a:moveTo>
                      <a:pt x="459" y="0"/>
                    </a:moveTo>
                    <a:cubicBezTo>
                      <a:pt x="397" y="0"/>
                      <a:pt x="335" y="14"/>
                      <a:pt x="277" y="44"/>
                    </a:cubicBezTo>
                    <a:cubicBezTo>
                      <a:pt x="77" y="147"/>
                      <a:pt x="1" y="390"/>
                      <a:pt x="101" y="586"/>
                    </a:cubicBezTo>
                    <a:cubicBezTo>
                      <a:pt x="173" y="726"/>
                      <a:pt x="315" y="805"/>
                      <a:pt x="460" y="805"/>
                    </a:cubicBezTo>
                    <a:cubicBezTo>
                      <a:pt x="522" y="805"/>
                      <a:pt x="584" y="791"/>
                      <a:pt x="642" y="762"/>
                    </a:cubicBezTo>
                    <a:cubicBezTo>
                      <a:pt x="842" y="659"/>
                      <a:pt x="918" y="416"/>
                      <a:pt x="818" y="220"/>
                    </a:cubicBezTo>
                    <a:cubicBezTo>
                      <a:pt x="746" y="80"/>
                      <a:pt x="604" y="0"/>
                      <a:pt x="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4"/>
              <p:cNvSpPr/>
              <p:nvPr/>
            </p:nvSpPr>
            <p:spPr>
              <a:xfrm>
                <a:off x="2485750" y="3464600"/>
                <a:ext cx="8575" cy="7475"/>
              </a:xfrm>
              <a:custGeom>
                <a:avLst/>
                <a:gdLst/>
                <a:ahLst/>
                <a:cxnLst/>
                <a:rect l="l" t="t" r="r" b="b"/>
                <a:pathLst>
                  <a:path w="343" h="299" extrusionOk="0">
                    <a:moveTo>
                      <a:pt x="172" y="0"/>
                    </a:moveTo>
                    <a:cubicBezTo>
                      <a:pt x="149" y="0"/>
                      <a:pt x="125" y="6"/>
                      <a:pt x="103" y="18"/>
                    </a:cubicBezTo>
                    <a:cubicBezTo>
                      <a:pt x="30" y="55"/>
                      <a:pt x="0" y="145"/>
                      <a:pt x="37" y="218"/>
                    </a:cubicBezTo>
                    <a:cubicBezTo>
                      <a:pt x="65" y="269"/>
                      <a:pt x="116" y="298"/>
                      <a:pt x="170" y="298"/>
                    </a:cubicBezTo>
                    <a:cubicBezTo>
                      <a:pt x="193" y="298"/>
                      <a:pt x="217" y="293"/>
                      <a:pt x="239" y="281"/>
                    </a:cubicBezTo>
                    <a:cubicBezTo>
                      <a:pt x="312" y="245"/>
                      <a:pt x="342" y="155"/>
                      <a:pt x="302" y="81"/>
                    </a:cubicBezTo>
                    <a:cubicBezTo>
                      <a:pt x="277" y="30"/>
                      <a:pt x="226" y="0"/>
                      <a:pt x="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4"/>
              <p:cNvSpPr/>
              <p:nvPr/>
            </p:nvSpPr>
            <p:spPr>
              <a:xfrm>
                <a:off x="2681975" y="3476075"/>
                <a:ext cx="8500" cy="7500"/>
              </a:xfrm>
              <a:custGeom>
                <a:avLst/>
                <a:gdLst/>
                <a:ahLst/>
                <a:cxnLst/>
                <a:rect l="l" t="t" r="r" b="b"/>
                <a:pathLst>
                  <a:path w="340" h="300" extrusionOk="0">
                    <a:moveTo>
                      <a:pt x="173" y="0"/>
                    </a:moveTo>
                    <a:cubicBezTo>
                      <a:pt x="150" y="0"/>
                      <a:pt x="126" y="6"/>
                      <a:pt x="104" y="18"/>
                    </a:cubicBezTo>
                    <a:cubicBezTo>
                      <a:pt x="27" y="54"/>
                      <a:pt x="0" y="145"/>
                      <a:pt x="37" y="217"/>
                    </a:cubicBezTo>
                    <a:cubicBezTo>
                      <a:pt x="65" y="269"/>
                      <a:pt x="119" y="299"/>
                      <a:pt x="174" y="299"/>
                    </a:cubicBezTo>
                    <a:cubicBezTo>
                      <a:pt x="196" y="299"/>
                      <a:pt x="219" y="294"/>
                      <a:pt x="240" y="284"/>
                    </a:cubicBezTo>
                    <a:cubicBezTo>
                      <a:pt x="313" y="244"/>
                      <a:pt x="339" y="154"/>
                      <a:pt x="303" y="81"/>
                    </a:cubicBezTo>
                    <a:cubicBezTo>
                      <a:pt x="278" y="30"/>
                      <a:pt x="226"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4"/>
              <p:cNvSpPr/>
              <p:nvPr/>
            </p:nvSpPr>
            <p:spPr>
              <a:xfrm>
                <a:off x="2595075" y="3361125"/>
                <a:ext cx="8500" cy="7475"/>
              </a:xfrm>
              <a:custGeom>
                <a:avLst/>
                <a:gdLst/>
                <a:ahLst/>
                <a:cxnLst/>
                <a:rect l="l" t="t" r="r" b="b"/>
                <a:pathLst>
                  <a:path w="340" h="299" extrusionOk="0">
                    <a:moveTo>
                      <a:pt x="171" y="0"/>
                    </a:moveTo>
                    <a:cubicBezTo>
                      <a:pt x="148" y="0"/>
                      <a:pt x="123" y="6"/>
                      <a:pt x="100" y="17"/>
                    </a:cubicBezTo>
                    <a:cubicBezTo>
                      <a:pt x="27" y="53"/>
                      <a:pt x="0" y="146"/>
                      <a:pt x="37" y="219"/>
                    </a:cubicBezTo>
                    <a:cubicBezTo>
                      <a:pt x="63" y="270"/>
                      <a:pt x="116" y="299"/>
                      <a:pt x="170" y="299"/>
                    </a:cubicBezTo>
                    <a:cubicBezTo>
                      <a:pt x="194" y="299"/>
                      <a:pt x="218" y="293"/>
                      <a:pt x="240" y="282"/>
                    </a:cubicBezTo>
                    <a:cubicBezTo>
                      <a:pt x="313" y="246"/>
                      <a:pt x="339" y="152"/>
                      <a:pt x="303" y="80"/>
                    </a:cubicBezTo>
                    <a:cubicBezTo>
                      <a:pt x="277" y="29"/>
                      <a:pt x="226" y="0"/>
                      <a:pt x="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4"/>
              <p:cNvSpPr/>
              <p:nvPr/>
            </p:nvSpPr>
            <p:spPr>
              <a:xfrm>
                <a:off x="2407900" y="3278025"/>
                <a:ext cx="8575" cy="7500"/>
              </a:xfrm>
              <a:custGeom>
                <a:avLst/>
                <a:gdLst/>
                <a:ahLst/>
                <a:cxnLst/>
                <a:rect l="l" t="t" r="r" b="b"/>
                <a:pathLst>
                  <a:path w="343" h="300" extrusionOk="0">
                    <a:moveTo>
                      <a:pt x="171" y="1"/>
                    </a:moveTo>
                    <a:cubicBezTo>
                      <a:pt x="148" y="1"/>
                      <a:pt x="125" y="6"/>
                      <a:pt x="103" y="17"/>
                    </a:cubicBezTo>
                    <a:cubicBezTo>
                      <a:pt x="30" y="57"/>
                      <a:pt x="0" y="146"/>
                      <a:pt x="36" y="220"/>
                    </a:cubicBezTo>
                    <a:cubicBezTo>
                      <a:pt x="64" y="271"/>
                      <a:pt x="116" y="299"/>
                      <a:pt x="170" y="299"/>
                    </a:cubicBezTo>
                    <a:cubicBezTo>
                      <a:pt x="194" y="299"/>
                      <a:pt x="217" y="294"/>
                      <a:pt x="239" y="283"/>
                    </a:cubicBezTo>
                    <a:cubicBezTo>
                      <a:pt x="312" y="246"/>
                      <a:pt x="342" y="157"/>
                      <a:pt x="302" y="83"/>
                    </a:cubicBezTo>
                    <a:cubicBezTo>
                      <a:pt x="277" y="30"/>
                      <a:pt x="225" y="1"/>
                      <a:pt x="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4"/>
              <p:cNvSpPr/>
              <p:nvPr/>
            </p:nvSpPr>
            <p:spPr>
              <a:xfrm>
                <a:off x="2498350" y="3360825"/>
                <a:ext cx="15150" cy="13250"/>
              </a:xfrm>
              <a:custGeom>
                <a:avLst/>
                <a:gdLst/>
                <a:ahLst/>
                <a:cxnLst/>
                <a:rect l="l" t="t" r="r" b="b"/>
                <a:pathLst>
                  <a:path w="606" h="530" extrusionOk="0">
                    <a:moveTo>
                      <a:pt x="306" y="1"/>
                    </a:moveTo>
                    <a:cubicBezTo>
                      <a:pt x="265" y="1"/>
                      <a:pt x="223" y="11"/>
                      <a:pt x="184" y="32"/>
                    </a:cubicBezTo>
                    <a:cubicBezTo>
                      <a:pt x="54" y="98"/>
                      <a:pt x="1" y="258"/>
                      <a:pt x="67" y="388"/>
                    </a:cubicBezTo>
                    <a:cubicBezTo>
                      <a:pt x="116" y="478"/>
                      <a:pt x="209" y="530"/>
                      <a:pt x="305" y="530"/>
                    </a:cubicBezTo>
                    <a:cubicBezTo>
                      <a:pt x="346" y="530"/>
                      <a:pt x="387" y="520"/>
                      <a:pt x="426" y="500"/>
                    </a:cubicBezTo>
                    <a:cubicBezTo>
                      <a:pt x="556" y="434"/>
                      <a:pt x="606" y="274"/>
                      <a:pt x="539" y="144"/>
                    </a:cubicBezTo>
                    <a:cubicBezTo>
                      <a:pt x="493" y="54"/>
                      <a:pt x="401" y="1"/>
                      <a:pt x="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4"/>
              <p:cNvSpPr/>
              <p:nvPr/>
            </p:nvSpPr>
            <p:spPr>
              <a:xfrm>
                <a:off x="2592750" y="3440550"/>
                <a:ext cx="15075" cy="13250"/>
              </a:xfrm>
              <a:custGeom>
                <a:avLst/>
                <a:gdLst/>
                <a:ahLst/>
                <a:cxnLst/>
                <a:rect l="l" t="t" r="r" b="b"/>
                <a:pathLst>
                  <a:path w="603" h="530" extrusionOk="0">
                    <a:moveTo>
                      <a:pt x="301" y="0"/>
                    </a:moveTo>
                    <a:cubicBezTo>
                      <a:pt x="260" y="0"/>
                      <a:pt x="219" y="10"/>
                      <a:pt x="180" y="30"/>
                    </a:cubicBezTo>
                    <a:cubicBezTo>
                      <a:pt x="50" y="96"/>
                      <a:pt x="0" y="256"/>
                      <a:pt x="67" y="385"/>
                    </a:cubicBezTo>
                    <a:cubicBezTo>
                      <a:pt x="113" y="476"/>
                      <a:pt x="205" y="529"/>
                      <a:pt x="301" y="529"/>
                    </a:cubicBezTo>
                    <a:cubicBezTo>
                      <a:pt x="342" y="529"/>
                      <a:pt x="384" y="519"/>
                      <a:pt x="423" y="498"/>
                    </a:cubicBezTo>
                    <a:cubicBezTo>
                      <a:pt x="552" y="432"/>
                      <a:pt x="602" y="273"/>
                      <a:pt x="535" y="143"/>
                    </a:cubicBezTo>
                    <a:cubicBezTo>
                      <a:pt x="489" y="52"/>
                      <a:pt x="397"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4"/>
              <p:cNvSpPr/>
              <p:nvPr/>
            </p:nvSpPr>
            <p:spPr>
              <a:xfrm>
                <a:off x="2479750" y="3180175"/>
                <a:ext cx="15150" cy="13275"/>
              </a:xfrm>
              <a:custGeom>
                <a:avLst/>
                <a:gdLst/>
                <a:ahLst/>
                <a:cxnLst/>
                <a:rect l="l" t="t" r="r" b="b"/>
                <a:pathLst>
                  <a:path w="606" h="531" extrusionOk="0">
                    <a:moveTo>
                      <a:pt x="301" y="1"/>
                    </a:moveTo>
                    <a:cubicBezTo>
                      <a:pt x="262" y="1"/>
                      <a:pt x="221" y="10"/>
                      <a:pt x="183" y="29"/>
                    </a:cubicBezTo>
                    <a:cubicBezTo>
                      <a:pt x="53" y="99"/>
                      <a:pt x="1" y="256"/>
                      <a:pt x="67" y="388"/>
                    </a:cubicBezTo>
                    <a:cubicBezTo>
                      <a:pt x="116" y="479"/>
                      <a:pt x="207" y="531"/>
                      <a:pt x="303" y="531"/>
                    </a:cubicBezTo>
                    <a:cubicBezTo>
                      <a:pt x="344" y="531"/>
                      <a:pt x="386" y="521"/>
                      <a:pt x="426" y="501"/>
                    </a:cubicBezTo>
                    <a:cubicBezTo>
                      <a:pt x="556" y="435"/>
                      <a:pt x="605" y="276"/>
                      <a:pt x="539" y="146"/>
                    </a:cubicBezTo>
                    <a:cubicBezTo>
                      <a:pt x="492" y="54"/>
                      <a:pt x="398"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4"/>
              <p:cNvSpPr/>
              <p:nvPr/>
            </p:nvSpPr>
            <p:spPr>
              <a:xfrm>
                <a:off x="2476925" y="3268250"/>
                <a:ext cx="15050" cy="13250"/>
              </a:xfrm>
              <a:custGeom>
                <a:avLst/>
                <a:gdLst/>
                <a:ahLst/>
                <a:cxnLst/>
                <a:rect l="l" t="t" r="r" b="b"/>
                <a:pathLst>
                  <a:path w="602" h="530" extrusionOk="0">
                    <a:moveTo>
                      <a:pt x="299" y="1"/>
                    </a:moveTo>
                    <a:cubicBezTo>
                      <a:pt x="259" y="1"/>
                      <a:pt x="218" y="10"/>
                      <a:pt x="180" y="29"/>
                    </a:cubicBezTo>
                    <a:cubicBezTo>
                      <a:pt x="51" y="95"/>
                      <a:pt x="1" y="255"/>
                      <a:pt x="67" y="385"/>
                    </a:cubicBezTo>
                    <a:cubicBezTo>
                      <a:pt x="114" y="476"/>
                      <a:pt x="208" y="530"/>
                      <a:pt x="304" y="530"/>
                    </a:cubicBezTo>
                    <a:cubicBezTo>
                      <a:pt x="344" y="530"/>
                      <a:pt x="385" y="521"/>
                      <a:pt x="422" y="501"/>
                    </a:cubicBezTo>
                    <a:cubicBezTo>
                      <a:pt x="552" y="434"/>
                      <a:pt x="602" y="275"/>
                      <a:pt x="536" y="146"/>
                    </a:cubicBezTo>
                    <a:cubicBezTo>
                      <a:pt x="489" y="54"/>
                      <a:pt x="396" y="1"/>
                      <a:pt x="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 name="Google Shape;2174;p44"/>
            <p:cNvGrpSpPr/>
            <p:nvPr/>
          </p:nvGrpSpPr>
          <p:grpSpPr>
            <a:xfrm>
              <a:off x="3776517" y="2157908"/>
              <a:ext cx="316874" cy="415261"/>
              <a:chOff x="2330375" y="2947875"/>
              <a:chExt cx="434550" cy="569475"/>
            </a:xfrm>
          </p:grpSpPr>
          <p:sp>
            <p:nvSpPr>
              <p:cNvPr id="2175" name="Google Shape;2175;p44"/>
              <p:cNvSpPr/>
              <p:nvPr/>
            </p:nvSpPr>
            <p:spPr>
              <a:xfrm>
                <a:off x="2330375" y="3127625"/>
                <a:ext cx="434550" cy="389250"/>
              </a:xfrm>
              <a:custGeom>
                <a:avLst/>
                <a:gdLst/>
                <a:ahLst/>
                <a:cxnLst/>
                <a:rect l="l" t="t" r="r" b="b"/>
                <a:pathLst>
                  <a:path w="17382" h="15570" extrusionOk="0">
                    <a:moveTo>
                      <a:pt x="6697" y="0"/>
                    </a:moveTo>
                    <a:cubicBezTo>
                      <a:pt x="3305" y="0"/>
                      <a:pt x="366" y="49"/>
                      <a:pt x="230" y="184"/>
                    </a:cubicBezTo>
                    <a:cubicBezTo>
                      <a:pt x="0" y="416"/>
                      <a:pt x="1147" y="15195"/>
                      <a:pt x="1376" y="15425"/>
                    </a:cubicBezTo>
                    <a:cubicBezTo>
                      <a:pt x="1481" y="15528"/>
                      <a:pt x="4368" y="15570"/>
                      <a:pt x="7522" y="15570"/>
                    </a:cubicBezTo>
                    <a:cubicBezTo>
                      <a:pt x="11349" y="15570"/>
                      <a:pt x="15571" y="15509"/>
                      <a:pt x="15696" y="15425"/>
                    </a:cubicBezTo>
                    <a:cubicBezTo>
                      <a:pt x="15926" y="15272"/>
                      <a:pt x="17382" y="336"/>
                      <a:pt x="17152" y="184"/>
                    </a:cubicBezTo>
                    <a:cubicBezTo>
                      <a:pt x="17019" y="95"/>
                      <a:pt x="11419" y="0"/>
                      <a:pt x="6697"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4"/>
              <p:cNvSpPr/>
              <p:nvPr/>
            </p:nvSpPr>
            <p:spPr>
              <a:xfrm>
                <a:off x="2544375" y="3128125"/>
                <a:ext cx="6525" cy="389225"/>
              </a:xfrm>
              <a:custGeom>
                <a:avLst/>
                <a:gdLst/>
                <a:ahLst/>
                <a:cxnLst/>
                <a:rect l="l" t="t" r="r" b="b"/>
                <a:pathLst>
                  <a:path w="261" h="15569" extrusionOk="0">
                    <a:moveTo>
                      <a:pt x="169" y="0"/>
                    </a:moveTo>
                    <a:cubicBezTo>
                      <a:pt x="123" y="0"/>
                      <a:pt x="77" y="29"/>
                      <a:pt x="77" y="88"/>
                    </a:cubicBezTo>
                    <a:cubicBezTo>
                      <a:pt x="54" y="4594"/>
                      <a:pt x="31" y="9097"/>
                      <a:pt x="11" y="13600"/>
                    </a:cubicBezTo>
                    <a:cubicBezTo>
                      <a:pt x="8" y="14228"/>
                      <a:pt x="5" y="14853"/>
                      <a:pt x="1" y="15482"/>
                    </a:cubicBezTo>
                    <a:cubicBezTo>
                      <a:pt x="1" y="15540"/>
                      <a:pt x="47" y="15569"/>
                      <a:pt x="93" y="15569"/>
                    </a:cubicBezTo>
                    <a:cubicBezTo>
                      <a:pt x="138" y="15569"/>
                      <a:pt x="184" y="15540"/>
                      <a:pt x="184" y="15482"/>
                    </a:cubicBezTo>
                    <a:cubicBezTo>
                      <a:pt x="207" y="10975"/>
                      <a:pt x="231" y="6472"/>
                      <a:pt x="251" y="1968"/>
                    </a:cubicBezTo>
                    <a:cubicBezTo>
                      <a:pt x="254" y="1341"/>
                      <a:pt x="257" y="715"/>
                      <a:pt x="260" y="88"/>
                    </a:cubicBezTo>
                    <a:cubicBezTo>
                      <a:pt x="260" y="29"/>
                      <a:pt x="214" y="0"/>
                      <a:pt x="169"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4"/>
              <p:cNvSpPr/>
              <p:nvPr/>
            </p:nvSpPr>
            <p:spPr>
              <a:xfrm>
                <a:off x="2345575" y="3316575"/>
                <a:ext cx="400325" cy="6600"/>
              </a:xfrm>
              <a:custGeom>
                <a:avLst/>
                <a:gdLst/>
                <a:ahLst/>
                <a:cxnLst/>
                <a:rect l="l" t="t" r="r" b="b"/>
                <a:pathLst>
                  <a:path w="16013" h="264" extrusionOk="0">
                    <a:moveTo>
                      <a:pt x="120" y="0"/>
                    </a:moveTo>
                    <a:cubicBezTo>
                      <a:pt x="1" y="0"/>
                      <a:pt x="1" y="184"/>
                      <a:pt x="120" y="187"/>
                    </a:cubicBezTo>
                    <a:cubicBezTo>
                      <a:pt x="1891" y="193"/>
                      <a:pt x="3662" y="203"/>
                      <a:pt x="5434" y="210"/>
                    </a:cubicBezTo>
                    <a:cubicBezTo>
                      <a:pt x="8266" y="227"/>
                      <a:pt x="11094" y="239"/>
                      <a:pt x="13925" y="253"/>
                    </a:cubicBezTo>
                    <a:cubicBezTo>
                      <a:pt x="14580" y="256"/>
                      <a:pt x="15238" y="259"/>
                      <a:pt x="15893" y="263"/>
                    </a:cubicBezTo>
                    <a:cubicBezTo>
                      <a:pt x="16013" y="263"/>
                      <a:pt x="16013" y="80"/>
                      <a:pt x="15893" y="77"/>
                    </a:cubicBezTo>
                    <a:cubicBezTo>
                      <a:pt x="14122" y="70"/>
                      <a:pt x="12350" y="60"/>
                      <a:pt x="10579" y="54"/>
                    </a:cubicBezTo>
                    <a:cubicBezTo>
                      <a:pt x="7747" y="37"/>
                      <a:pt x="4919" y="24"/>
                      <a:pt x="2087" y="10"/>
                    </a:cubicBezTo>
                    <a:cubicBezTo>
                      <a:pt x="1432" y="7"/>
                      <a:pt x="774" y="4"/>
                      <a:pt x="120"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4"/>
              <p:cNvSpPr/>
              <p:nvPr/>
            </p:nvSpPr>
            <p:spPr>
              <a:xfrm>
                <a:off x="2518075" y="2947875"/>
                <a:ext cx="56750" cy="184025"/>
              </a:xfrm>
              <a:custGeom>
                <a:avLst/>
                <a:gdLst/>
                <a:ahLst/>
                <a:cxnLst/>
                <a:rect l="l" t="t" r="r" b="b"/>
                <a:pathLst>
                  <a:path w="2270" h="7361" extrusionOk="0">
                    <a:moveTo>
                      <a:pt x="1145" y="1"/>
                    </a:moveTo>
                    <a:cubicBezTo>
                      <a:pt x="925" y="1"/>
                      <a:pt x="702" y="122"/>
                      <a:pt x="534" y="401"/>
                    </a:cubicBezTo>
                    <a:cubicBezTo>
                      <a:pt x="0" y="1296"/>
                      <a:pt x="239" y="2704"/>
                      <a:pt x="362" y="3672"/>
                    </a:cubicBezTo>
                    <a:cubicBezTo>
                      <a:pt x="511" y="4831"/>
                      <a:pt x="704" y="6028"/>
                      <a:pt x="1060" y="7148"/>
                    </a:cubicBezTo>
                    <a:cubicBezTo>
                      <a:pt x="1075" y="7191"/>
                      <a:pt x="1111" y="7210"/>
                      <a:pt x="1147" y="7210"/>
                    </a:cubicBezTo>
                    <a:cubicBezTo>
                      <a:pt x="1203" y="7210"/>
                      <a:pt x="1258" y="7166"/>
                      <a:pt x="1236" y="7098"/>
                    </a:cubicBezTo>
                    <a:cubicBezTo>
                      <a:pt x="983" y="6293"/>
                      <a:pt x="827" y="5443"/>
                      <a:pt x="688" y="4612"/>
                    </a:cubicBezTo>
                    <a:cubicBezTo>
                      <a:pt x="495" y="3482"/>
                      <a:pt x="286" y="2230"/>
                      <a:pt x="499" y="1086"/>
                    </a:cubicBezTo>
                    <a:cubicBezTo>
                      <a:pt x="558" y="747"/>
                      <a:pt x="684" y="282"/>
                      <a:pt x="1073" y="188"/>
                    </a:cubicBezTo>
                    <a:cubicBezTo>
                      <a:pt x="1117" y="178"/>
                      <a:pt x="1159" y="173"/>
                      <a:pt x="1198" y="173"/>
                    </a:cubicBezTo>
                    <a:cubicBezTo>
                      <a:pt x="1521" y="173"/>
                      <a:pt x="1674" y="513"/>
                      <a:pt x="1751" y="803"/>
                    </a:cubicBezTo>
                    <a:cubicBezTo>
                      <a:pt x="2040" y="1877"/>
                      <a:pt x="1864" y="3120"/>
                      <a:pt x="1738" y="4204"/>
                    </a:cubicBezTo>
                    <a:cubicBezTo>
                      <a:pt x="1622" y="5221"/>
                      <a:pt x="1476" y="6250"/>
                      <a:pt x="1236" y="7244"/>
                    </a:cubicBezTo>
                    <a:cubicBezTo>
                      <a:pt x="1220" y="7314"/>
                      <a:pt x="1278" y="7360"/>
                      <a:pt x="1332" y="7360"/>
                    </a:cubicBezTo>
                    <a:cubicBezTo>
                      <a:pt x="1369" y="7360"/>
                      <a:pt x="1404" y="7340"/>
                      <a:pt x="1416" y="7294"/>
                    </a:cubicBezTo>
                    <a:cubicBezTo>
                      <a:pt x="1648" y="6327"/>
                      <a:pt x="1787" y="5330"/>
                      <a:pt x="1907" y="4346"/>
                    </a:cubicBezTo>
                    <a:cubicBezTo>
                      <a:pt x="2047" y="3183"/>
                      <a:pt x="2269" y="1784"/>
                      <a:pt x="1898" y="644"/>
                    </a:cubicBezTo>
                    <a:cubicBezTo>
                      <a:pt x="1770" y="252"/>
                      <a:pt x="1461" y="1"/>
                      <a:pt x="1145"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4"/>
              <p:cNvSpPr/>
              <p:nvPr/>
            </p:nvSpPr>
            <p:spPr>
              <a:xfrm>
                <a:off x="2551500" y="2971825"/>
                <a:ext cx="103225" cy="158575"/>
              </a:xfrm>
              <a:custGeom>
                <a:avLst/>
                <a:gdLst/>
                <a:ahLst/>
                <a:cxnLst/>
                <a:rect l="l" t="t" r="r" b="b"/>
                <a:pathLst>
                  <a:path w="4129" h="6343" extrusionOk="0">
                    <a:moveTo>
                      <a:pt x="3452" y="179"/>
                    </a:moveTo>
                    <a:cubicBezTo>
                      <a:pt x="3476" y="179"/>
                      <a:pt x="3500" y="181"/>
                      <a:pt x="3524" y="184"/>
                    </a:cubicBezTo>
                    <a:cubicBezTo>
                      <a:pt x="3940" y="244"/>
                      <a:pt x="3894" y="677"/>
                      <a:pt x="3804" y="982"/>
                    </a:cubicBezTo>
                    <a:cubicBezTo>
                      <a:pt x="3505" y="2009"/>
                      <a:pt x="2751" y="2950"/>
                      <a:pt x="2119" y="3787"/>
                    </a:cubicBezTo>
                    <a:cubicBezTo>
                      <a:pt x="1523" y="4574"/>
                      <a:pt x="899" y="5342"/>
                      <a:pt x="242" y="6079"/>
                    </a:cubicBezTo>
                    <a:lnTo>
                      <a:pt x="242" y="6079"/>
                    </a:lnTo>
                    <a:cubicBezTo>
                      <a:pt x="437" y="5330"/>
                      <a:pt x="727" y="4593"/>
                      <a:pt x="1012" y="3877"/>
                    </a:cubicBezTo>
                    <a:cubicBezTo>
                      <a:pt x="1431" y="2817"/>
                      <a:pt x="1889" y="1683"/>
                      <a:pt x="2607" y="786"/>
                    </a:cubicBezTo>
                    <a:cubicBezTo>
                      <a:pt x="2800" y="543"/>
                      <a:pt x="3107" y="179"/>
                      <a:pt x="3452" y="179"/>
                    </a:cubicBezTo>
                    <a:close/>
                    <a:moveTo>
                      <a:pt x="3456" y="0"/>
                    </a:moveTo>
                    <a:cubicBezTo>
                      <a:pt x="3325" y="0"/>
                      <a:pt x="3178" y="42"/>
                      <a:pt x="3023" y="138"/>
                    </a:cubicBezTo>
                    <a:cubicBezTo>
                      <a:pt x="2634" y="377"/>
                      <a:pt x="2352" y="796"/>
                      <a:pt x="2113" y="1172"/>
                    </a:cubicBezTo>
                    <a:cubicBezTo>
                      <a:pt x="1760" y="1733"/>
                      <a:pt x="1471" y="2335"/>
                      <a:pt x="1205" y="2939"/>
                    </a:cubicBezTo>
                    <a:cubicBezTo>
                      <a:pt x="743" y="3993"/>
                      <a:pt x="285" y="5100"/>
                      <a:pt x="19" y="6220"/>
                    </a:cubicBezTo>
                    <a:cubicBezTo>
                      <a:pt x="1" y="6290"/>
                      <a:pt x="58" y="6336"/>
                      <a:pt x="113" y="6336"/>
                    </a:cubicBezTo>
                    <a:cubicBezTo>
                      <a:pt x="130" y="6336"/>
                      <a:pt x="147" y="6331"/>
                      <a:pt x="161" y="6322"/>
                    </a:cubicBezTo>
                    <a:lnTo>
                      <a:pt x="161" y="6322"/>
                    </a:lnTo>
                    <a:cubicBezTo>
                      <a:pt x="177" y="6335"/>
                      <a:pt x="196" y="6343"/>
                      <a:pt x="216" y="6343"/>
                    </a:cubicBezTo>
                    <a:cubicBezTo>
                      <a:pt x="237" y="6343"/>
                      <a:pt x="259" y="6334"/>
                      <a:pt x="278" y="6312"/>
                    </a:cubicBezTo>
                    <a:cubicBezTo>
                      <a:pt x="936" y="5582"/>
                      <a:pt x="1564" y="4817"/>
                      <a:pt x="2162" y="4033"/>
                    </a:cubicBezTo>
                    <a:cubicBezTo>
                      <a:pt x="2854" y="3126"/>
                      <a:pt x="3744" y="2059"/>
                      <a:pt x="4010" y="919"/>
                    </a:cubicBezTo>
                    <a:cubicBezTo>
                      <a:pt x="4129" y="418"/>
                      <a:pt x="3868" y="0"/>
                      <a:pt x="3456"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4"/>
              <p:cNvSpPr/>
              <p:nvPr/>
            </p:nvSpPr>
            <p:spPr>
              <a:xfrm>
                <a:off x="2550375" y="3067400"/>
                <a:ext cx="140850" cy="63625"/>
              </a:xfrm>
              <a:custGeom>
                <a:avLst/>
                <a:gdLst/>
                <a:ahLst/>
                <a:cxnLst/>
                <a:rect l="l" t="t" r="r" b="b"/>
                <a:pathLst>
                  <a:path w="5634" h="2545" extrusionOk="0">
                    <a:moveTo>
                      <a:pt x="4834" y="184"/>
                    </a:moveTo>
                    <a:cubicBezTo>
                      <a:pt x="5005" y="184"/>
                      <a:pt x="5167" y="225"/>
                      <a:pt x="5261" y="360"/>
                    </a:cubicBezTo>
                    <a:cubicBezTo>
                      <a:pt x="5451" y="629"/>
                      <a:pt x="5115" y="865"/>
                      <a:pt x="4916" y="991"/>
                    </a:cubicBezTo>
                    <a:cubicBezTo>
                      <a:pt x="4178" y="1453"/>
                      <a:pt x="3254" y="1672"/>
                      <a:pt x="2420" y="1885"/>
                    </a:cubicBezTo>
                    <a:cubicBezTo>
                      <a:pt x="1745" y="2058"/>
                      <a:pt x="1061" y="2208"/>
                      <a:pt x="374" y="2331"/>
                    </a:cubicBezTo>
                    <a:lnTo>
                      <a:pt x="374" y="2331"/>
                    </a:lnTo>
                    <a:cubicBezTo>
                      <a:pt x="853" y="1978"/>
                      <a:pt x="1377" y="1672"/>
                      <a:pt x="1888" y="1377"/>
                    </a:cubicBezTo>
                    <a:cubicBezTo>
                      <a:pt x="2666" y="928"/>
                      <a:pt x="3497" y="456"/>
                      <a:pt x="4381" y="250"/>
                    </a:cubicBezTo>
                    <a:cubicBezTo>
                      <a:pt x="4504" y="221"/>
                      <a:pt x="4672" y="184"/>
                      <a:pt x="4834" y="184"/>
                    </a:cubicBezTo>
                    <a:close/>
                    <a:moveTo>
                      <a:pt x="4743" y="0"/>
                    </a:moveTo>
                    <a:cubicBezTo>
                      <a:pt x="3966" y="0"/>
                      <a:pt x="3094" y="516"/>
                      <a:pt x="2460" y="851"/>
                    </a:cubicBezTo>
                    <a:cubicBezTo>
                      <a:pt x="1639" y="1283"/>
                      <a:pt x="798" y="1759"/>
                      <a:pt x="67" y="2334"/>
                    </a:cubicBezTo>
                    <a:cubicBezTo>
                      <a:pt x="1" y="2386"/>
                      <a:pt x="49" y="2467"/>
                      <a:pt x="115" y="2483"/>
                    </a:cubicBezTo>
                    <a:lnTo>
                      <a:pt x="115" y="2483"/>
                    </a:lnTo>
                    <a:cubicBezTo>
                      <a:pt x="129" y="2517"/>
                      <a:pt x="160" y="2544"/>
                      <a:pt x="202" y="2544"/>
                    </a:cubicBezTo>
                    <a:cubicBezTo>
                      <a:pt x="208" y="2544"/>
                      <a:pt x="213" y="2544"/>
                      <a:pt x="219" y="2543"/>
                    </a:cubicBezTo>
                    <a:cubicBezTo>
                      <a:pt x="1024" y="2406"/>
                      <a:pt x="1819" y="2230"/>
                      <a:pt x="2606" y="2024"/>
                    </a:cubicBezTo>
                    <a:cubicBezTo>
                      <a:pt x="3457" y="1805"/>
                      <a:pt x="4531" y="1579"/>
                      <a:pt x="5221" y="998"/>
                    </a:cubicBezTo>
                    <a:cubicBezTo>
                      <a:pt x="5634" y="652"/>
                      <a:pt x="5548" y="101"/>
                      <a:pt x="4976" y="17"/>
                    </a:cubicBezTo>
                    <a:cubicBezTo>
                      <a:pt x="4899" y="6"/>
                      <a:pt x="4822" y="0"/>
                      <a:pt x="4743"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4"/>
              <p:cNvSpPr/>
              <p:nvPr/>
            </p:nvSpPr>
            <p:spPr>
              <a:xfrm>
                <a:off x="2446950" y="2972550"/>
                <a:ext cx="101650" cy="157850"/>
              </a:xfrm>
              <a:custGeom>
                <a:avLst/>
                <a:gdLst/>
                <a:ahLst/>
                <a:cxnLst/>
                <a:rect l="l" t="t" r="r" b="b"/>
                <a:pathLst>
                  <a:path w="4066" h="6314" extrusionOk="0">
                    <a:moveTo>
                      <a:pt x="587" y="145"/>
                    </a:moveTo>
                    <a:cubicBezTo>
                      <a:pt x="828" y="145"/>
                      <a:pt x="1081" y="350"/>
                      <a:pt x="1236" y="508"/>
                    </a:cubicBezTo>
                    <a:cubicBezTo>
                      <a:pt x="2008" y="1282"/>
                      <a:pt x="2466" y="2425"/>
                      <a:pt x="2878" y="3416"/>
                    </a:cubicBezTo>
                    <a:cubicBezTo>
                      <a:pt x="3235" y="4266"/>
                      <a:pt x="3592" y="5151"/>
                      <a:pt x="3824" y="6050"/>
                    </a:cubicBezTo>
                    <a:lnTo>
                      <a:pt x="3824" y="6050"/>
                    </a:lnTo>
                    <a:cubicBezTo>
                      <a:pt x="3290" y="5450"/>
                      <a:pt x="2776" y="4824"/>
                      <a:pt x="2279" y="4190"/>
                    </a:cubicBezTo>
                    <a:cubicBezTo>
                      <a:pt x="1582" y="3296"/>
                      <a:pt x="841" y="2349"/>
                      <a:pt x="388" y="1298"/>
                    </a:cubicBezTo>
                    <a:cubicBezTo>
                      <a:pt x="273" y="1023"/>
                      <a:pt x="43" y="508"/>
                      <a:pt x="316" y="255"/>
                    </a:cubicBezTo>
                    <a:cubicBezTo>
                      <a:pt x="400" y="176"/>
                      <a:pt x="493" y="145"/>
                      <a:pt x="587" y="145"/>
                    </a:cubicBezTo>
                    <a:close/>
                    <a:moveTo>
                      <a:pt x="556" y="0"/>
                    </a:moveTo>
                    <a:cubicBezTo>
                      <a:pt x="253" y="0"/>
                      <a:pt x="0" y="173"/>
                      <a:pt x="13" y="611"/>
                    </a:cubicBezTo>
                    <a:cubicBezTo>
                      <a:pt x="23" y="1049"/>
                      <a:pt x="262" y="1491"/>
                      <a:pt x="465" y="1867"/>
                    </a:cubicBezTo>
                    <a:cubicBezTo>
                      <a:pt x="784" y="2452"/>
                      <a:pt x="1166" y="3004"/>
                      <a:pt x="1562" y="3542"/>
                    </a:cubicBezTo>
                    <a:cubicBezTo>
                      <a:pt x="2256" y="4493"/>
                      <a:pt x="3001" y="5410"/>
                      <a:pt x="3789" y="6283"/>
                    </a:cubicBezTo>
                    <a:cubicBezTo>
                      <a:pt x="3808" y="6305"/>
                      <a:pt x="3829" y="6314"/>
                      <a:pt x="3851" y="6314"/>
                    </a:cubicBezTo>
                    <a:cubicBezTo>
                      <a:pt x="3870" y="6314"/>
                      <a:pt x="3890" y="6306"/>
                      <a:pt x="3905" y="6293"/>
                    </a:cubicBezTo>
                    <a:lnTo>
                      <a:pt x="3905" y="6293"/>
                    </a:lnTo>
                    <a:cubicBezTo>
                      <a:pt x="3919" y="6302"/>
                      <a:pt x="3936" y="6307"/>
                      <a:pt x="3953" y="6307"/>
                    </a:cubicBezTo>
                    <a:cubicBezTo>
                      <a:pt x="4008" y="6307"/>
                      <a:pt x="4066" y="6261"/>
                      <a:pt x="4048" y="6191"/>
                    </a:cubicBezTo>
                    <a:cubicBezTo>
                      <a:pt x="3818" y="5227"/>
                      <a:pt x="3436" y="4280"/>
                      <a:pt x="3057" y="3366"/>
                    </a:cubicBezTo>
                    <a:cubicBezTo>
                      <a:pt x="2622" y="2326"/>
                      <a:pt x="2137" y="1069"/>
                      <a:pt x="1279" y="292"/>
                    </a:cubicBezTo>
                    <a:cubicBezTo>
                      <a:pt x="1083" y="114"/>
                      <a:pt x="803" y="0"/>
                      <a:pt x="556"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4"/>
              <p:cNvSpPr/>
              <p:nvPr/>
            </p:nvSpPr>
            <p:spPr>
              <a:xfrm>
                <a:off x="2406225" y="3067550"/>
                <a:ext cx="143500" cy="63475"/>
              </a:xfrm>
              <a:custGeom>
                <a:avLst/>
                <a:gdLst/>
                <a:ahLst/>
                <a:cxnLst/>
                <a:rect l="l" t="t" r="r" b="b"/>
                <a:pathLst>
                  <a:path w="5740" h="2539" extrusionOk="0">
                    <a:moveTo>
                      <a:pt x="949" y="186"/>
                    </a:moveTo>
                    <a:cubicBezTo>
                      <a:pt x="988" y="186"/>
                      <a:pt x="1024" y="187"/>
                      <a:pt x="1057" y="190"/>
                    </a:cubicBezTo>
                    <a:cubicBezTo>
                      <a:pt x="1922" y="270"/>
                      <a:pt x="2782" y="773"/>
                      <a:pt x="3523" y="1184"/>
                    </a:cubicBezTo>
                    <a:cubicBezTo>
                      <a:pt x="4147" y="1531"/>
                      <a:pt x="4790" y="1897"/>
                      <a:pt x="5368" y="2326"/>
                    </a:cubicBezTo>
                    <a:lnTo>
                      <a:pt x="5368" y="2326"/>
                    </a:lnTo>
                    <a:cubicBezTo>
                      <a:pt x="3927" y="2075"/>
                      <a:pt x="2366" y="1782"/>
                      <a:pt x="1064" y="1118"/>
                    </a:cubicBezTo>
                    <a:cubicBezTo>
                      <a:pt x="858" y="1012"/>
                      <a:pt x="436" y="816"/>
                      <a:pt x="419" y="536"/>
                    </a:cubicBezTo>
                    <a:cubicBezTo>
                      <a:pt x="405" y="251"/>
                      <a:pt x="715" y="186"/>
                      <a:pt x="949" y="186"/>
                    </a:cubicBezTo>
                    <a:close/>
                    <a:moveTo>
                      <a:pt x="961" y="0"/>
                    </a:moveTo>
                    <a:cubicBezTo>
                      <a:pt x="505" y="0"/>
                      <a:pt x="0" y="359"/>
                      <a:pt x="359" y="836"/>
                    </a:cubicBezTo>
                    <a:cubicBezTo>
                      <a:pt x="572" y="1112"/>
                      <a:pt x="941" y="1271"/>
                      <a:pt x="1250" y="1403"/>
                    </a:cubicBezTo>
                    <a:cubicBezTo>
                      <a:pt x="1722" y="1613"/>
                      <a:pt x="2221" y="1766"/>
                      <a:pt x="2719" y="1909"/>
                    </a:cubicBezTo>
                    <a:cubicBezTo>
                      <a:pt x="3640" y="2168"/>
                      <a:pt x="4577" y="2374"/>
                      <a:pt x="5517" y="2537"/>
                    </a:cubicBezTo>
                    <a:cubicBezTo>
                      <a:pt x="5523" y="2538"/>
                      <a:pt x="5530" y="2538"/>
                      <a:pt x="5535" y="2538"/>
                    </a:cubicBezTo>
                    <a:cubicBezTo>
                      <a:pt x="5578" y="2538"/>
                      <a:pt x="5610" y="2511"/>
                      <a:pt x="5624" y="2478"/>
                    </a:cubicBezTo>
                    <a:lnTo>
                      <a:pt x="5624" y="2478"/>
                    </a:lnTo>
                    <a:cubicBezTo>
                      <a:pt x="5691" y="2461"/>
                      <a:pt x="5740" y="2380"/>
                      <a:pt x="5674" y="2328"/>
                    </a:cubicBezTo>
                    <a:cubicBezTo>
                      <a:pt x="5052" y="1839"/>
                      <a:pt x="4347" y="1434"/>
                      <a:pt x="3656" y="1052"/>
                    </a:cubicBezTo>
                    <a:cubicBezTo>
                      <a:pt x="2872" y="613"/>
                      <a:pt x="1922" y="44"/>
                      <a:pt x="997" y="1"/>
                    </a:cubicBezTo>
                    <a:cubicBezTo>
                      <a:pt x="985" y="1"/>
                      <a:pt x="973" y="0"/>
                      <a:pt x="961"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4"/>
              <p:cNvSpPr/>
              <p:nvPr/>
            </p:nvSpPr>
            <p:spPr>
              <a:xfrm>
                <a:off x="2632800" y="3249025"/>
                <a:ext cx="23025" cy="22950"/>
              </a:xfrm>
              <a:custGeom>
                <a:avLst/>
                <a:gdLst/>
                <a:ahLst/>
                <a:cxnLst/>
                <a:rect l="l" t="t" r="r" b="b"/>
                <a:pathLst>
                  <a:path w="921" h="918" extrusionOk="0">
                    <a:moveTo>
                      <a:pt x="462" y="1"/>
                    </a:moveTo>
                    <a:cubicBezTo>
                      <a:pt x="206" y="1"/>
                      <a:pt x="0" y="206"/>
                      <a:pt x="0" y="459"/>
                    </a:cubicBezTo>
                    <a:cubicBezTo>
                      <a:pt x="0" y="715"/>
                      <a:pt x="206" y="918"/>
                      <a:pt x="462" y="918"/>
                    </a:cubicBezTo>
                    <a:cubicBezTo>
                      <a:pt x="715" y="918"/>
                      <a:pt x="921" y="715"/>
                      <a:pt x="921" y="459"/>
                    </a:cubicBezTo>
                    <a:cubicBezTo>
                      <a:pt x="921" y="206"/>
                      <a:pt x="715"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4"/>
              <p:cNvSpPr/>
              <p:nvPr/>
            </p:nvSpPr>
            <p:spPr>
              <a:xfrm>
                <a:off x="2382050" y="3179150"/>
                <a:ext cx="22950" cy="22950"/>
              </a:xfrm>
              <a:custGeom>
                <a:avLst/>
                <a:gdLst/>
                <a:ahLst/>
                <a:cxnLst/>
                <a:rect l="l" t="t" r="r" b="b"/>
                <a:pathLst>
                  <a:path w="918" h="918" extrusionOk="0">
                    <a:moveTo>
                      <a:pt x="459" y="1"/>
                    </a:moveTo>
                    <a:cubicBezTo>
                      <a:pt x="206" y="1"/>
                      <a:pt x="0" y="207"/>
                      <a:pt x="0" y="459"/>
                    </a:cubicBezTo>
                    <a:cubicBezTo>
                      <a:pt x="0" y="715"/>
                      <a:pt x="206" y="918"/>
                      <a:pt x="459" y="918"/>
                    </a:cubicBezTo>
                    <a:cubicBezTo>
                      <a:pt x="711" y="918"/>
                      <a:pt x="918" y="715"/>
                      <a:pt x="918" y="459"/>
                    </a:cubicBezTo>
                    <a:cubicBezTo>
                      <a:pt x="918" y="207"/>
                      <a:pt x="711" y="1"/>
                      <a:pt x="4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4"/>
              <p:cNvSpPr/>
              <p:nvPr/>
            </p:nvSpPr>
            <p:spPr>
              <a:xfrm>
                <a:off x="2697025" y="3182150"/>
                <a:ext cx="7500" cy="7500"/>
              </a:xfrm>
              <a:custGeom>
                <a:avLst/>
                <a:gdLst/>
                <a:ahLst/>
                <a:cxnLst/>
                <a:rect l="l" t="t" r="r" b="b"/>
                <a:pathLst>
                  <a:path w="300" h="300" extrusionOk="0">
                    <a:moveTo>
                      <a:pt x="150" y="0"/>
                    </a:moveTo>
                    <a:cubicBezTo>
                      <a:pt x="67" y="0"/>
                      <a:pt x="1" y="67"/>
                      <a:pt x="1" y="150"/>
                    </a:cubicBezTo>
                    <a:cubicBezTo>
                      <a:pt x="1" y="229"/>
                      <a:pt x="67" y="299"/>
                      <a:pt x="150" y="299"/>
                    </a:cubicBezTo>
                    <a:cubicBezTo>
                      <a:pt x="233" y="299"/>
                      <a:pt x="300" y="229"/>
                      <a:pt x="300" y="150"/>
                    </a:cubicBezTo>
                    <a:cubicBezTo>
                      <a:pt x="300" y="67"/>
                      <a:pt x="233" y="0"/>
                      <a:pt x="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4"/>
              <p:cNvSpPr/>
              <p:nvPr/>
            </p:nvSpPr>
            <p:spPr>
              <a:xfrm>
                <a:off x="2607025" y="3190700"/>
                <a:ext cx="13250" cy="13225"/>
              </a:xfrm>
              <a:custGeom>
                <a:avLst/>
                <a:gdLst/>
                <a:ahLst/>
                <a:cxnLst/>
                <a:rect l="l" t="t" r="r" b="b"/>
                <a:pathLst>
                  <a:path w="530" h="529" extrusionOk="0">
                    <a:moveTo>
                      <a:pt x="267" y="1"/>
                    </a:moveTo>
                    <a:cubicBezTo>
                      <a:pt x="121" y="1"/>
                      <a:pt x="1" y="120"/>
                      <a:pt x="1" y="266"/>
                    </a:cubicBezTo>
                    <a:cubicBezTo>
                      <a:pt x="1" y="413"/>
                      <a:pt x="121" y="529"/>
                      <a:pt x="267" y="529"/>
                    </a:cubicBezTo>
                    <a:cubicBezTo>
                      <a:pt x="413" y="529"/>
                      <a:pt x="530" y="413"/>
                      <a:pt x="530" y="266"/>
                    </a:cubicBezTo>
                    <a:cubicBezTo>
                      <a:pt x="530" y="120"/>
                      <a:pt x="413" y="1"/>
                      <a:pt x="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4"/>
              <p:cNvSpPr/>
              <p:nvPr/>
            </p:nvSpPr>
            <p:spPr>
              <a:xfrm>
                <a:off x="2404725" y="3413100"/>
                <a:ext cx="26275" cy="23000"/>
              </a:xfrm>
              <a:custGeom>
                <a:avLst/>
                <a:gdLst/>
                <a:ahLst/>
                <a:cxnLst/>
                <a:rect l="l" t="t" r="r" b="b"/>
                <a:pathLst>
                  <a:path w="1051" h="920" extrusionOk="0">
                    <a:moveTo>
                      <a:pt x="526" y="0"/>
                    </a:moveTo>
                    <a:cubicBezTo>
                      <a:pt x="456" y="0"/>
                      <a:pt x="384" y="17"/>
                      <a:pt x="316" y="51"/>
                    </a:cubicBezTo>
                    <a:cubicBezTo>
                      <a:pt x="91" y="167"/>
                      <a:pt x="0" y="443"/>
                      <a:pt x="117" y="670"/>
                    </a:cubicBezTo>
                    <a:cubicBezTo>
                      <a:pt x="199" y="828"/>
                      <a:pt x="361" y="920"/>
                      <a:pt x="528" y="920"/>
                    </a:cubicBezTo>
                    <a:cubicBezTo>
                      <a:pt x="598" y="920"/>
                      <a:pt x="669" y="903"/>
                      <a:pt x="735" y="869"/>
                    </a:cubicBezTo>
                    <a:cubicBezTo>
                      <a:pt x="961" y="752"/>
                      <a:pt x="1051" y="473"/>
                      <a:pt x="934" y="247"/>
                    </a:cubicBezTo>
                    <a:cubicBezTo>
                      <a:pt x="853" y="91"/>
                      <a:pt x="693"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4"/>
              <p:cNvSpPr/>
              <p:nvPr/>
            </p:nvSpPr>
            <p:spPr>
              <a:xfrm>
                <a:off x="2675900" y="3376800"/>
                <a:ext cx="22975" cy="20150"/>
              </a:xfrm>
              <a:custGeom>
                <a:avLst/>
                <a:gdLst/>
                <a:ahLst/>
                <a:cxnLst/>
                <a:rect l="l" t="t" r="r" b="b"/>
                <a:pathLst>
                  <a:path w="919" h="806" extrusionOk="0">
                    <a:moveTo>
                      <a:pt x="459" y="0"/>
                    </a:moveTo>
                    <a:cubicBezTo>
                      <a:pt x="397" y="0"/>
                      <a:pt x="335" y="14"/>
                      <a:pt x="277" y="44"/>
                    </a:cubicBezTo>
                    <a:cubicBezTo>
                      <a:pt x="77" y="147"/>
                      <a:pt x="1" y="390"/>
                      <a:pt x="101" y="586"/>
                    </a:cubicBezTo>
                    <a:cubicBezTo>
                      <a:pt x="173" y="726"/>
                      <a:pt x="315" y="805"/>
                      <a:pt x="460" y="805"/>
                    </a:cubicBezTo>
                    <a:cubicBezTo>
                      <a:pt x="522" y="805"/>
                      <a:pt x="584" y="791"/>
                      <a:pt x="642" y="762"/>
                    </a:cubicBezTo>
                    <a:cubicBezTo>
                      <a:pt x="842" y="659"/>
                      <a:pt x="918" y="416"/>
                      <a:pt x="818" y="220"/>
                    </a:cubicBezTo>
                    <a:cubicBezTo>
                      <a:pt x="746" y="80"/>
                      <a:pt x="604" y="0"/>
                      <a:pt x="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4"/>
              <p:cNvSpPr/>
              <p:nvPr/>
            </p:nvSpPr>
            <p:spPr>
              <a:xfrm>
                <a:off x="2485750" y="3464600"/>
                <a:ext cx="8575" cy="7475"/>
              </a:xfrm>
              <a:custGeom>
                <a:avLst/>
                <a:gdLst/>
                <a:ahLst/>
                <a:cxnLst/>
                <a:rect l="l" t="t" r="r" b="b"/>
                <a:pathLst>
                  <a:path w="343" h="299" extrusionOk="0">
                    <a:moveTo>
                      <a:pt x="172" y="0"/>
                    </a:moveTo>
                    <a:cubicBezTo>
                      <a:pt x="149" y="0"/>
                      <a:pt x="125" y="6"/>
                      <a:pt x="103" y="18"/>
                    </a:cubicBezTo>
                    <a:cubicBezTo>
                      <a:pt x="30" y="55"/>
                      <a:pt x="0" y="145"/>
                      <a:pt x="37" y="218"/>
                    </a:cubicBezTo>
                    <a:cubicBezTo>
                      <a:pt x="65" y="269"/>
                      <a:pt x="116" y="298"/>
                      <a:pt x="170" y="298"/>
                    </a:cubicBezTo>
                    <a:cubicBezTo>
                      <a:pt x="193" y="298"/>
                      <a:pt x="217" y="293"/>
                      <a:pt x="239" y="281"/>
                    </a:cubicBezTo>
                    <a:cubicBezTo>
                      <a:pt x="312" y="245"/>
                      <a:pt x="342" y="155"/>
                      <a:pt x="302" y="81"/>
                    </a:cubicBezTo>
                    <a:cubicBezTo>
                      <a:pt x="277" y="30"/>
                      <a:pt x="226" y="0"/>
                      <a:pt x="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4"/>
              <p:cNvSpPr/>
              <p:nvPr/>
            </p:nvSpPr>
            <p:spPr>
              <a:xfrm>
                <a:off x="2681975" y="3476075"/>
                <a:ext cx="8500" cy="7500"/>
              </a:xfrm>
              <a:custGeom>
                <a:avLst/>
                <a:gdLst/>
                <a:ahLst/>
                <a:cxnLst/>
                <a:rect l="l" t="t" r="r" b="b"/>
                <a:pathLst>
                  <a:path w="340" h="300" extrusionOk="0">
                    <a:moveTo>
                      <a:pt x="173" y="0"/>
                    </a:moveTo>
                    <a:cubicBezTo>
                      <a:pt x="150" y="0"/>
                      <a:pt x="126" y="6"/>
                      <a:pt x="104" y="18"/>
                    </a:cubicBezTo>
                    <a:cubicBezTo>
                      <a:pt x="27" y="54"/>
                      <a:pt x="0" y="145"/>
                      <a:pt x="37" y="217"/>
                    </a:cubicBezTo>
                    <a:cubicBezTo>
                      <a:pt x="65" y="269"/>
                      <a:pt x="119" y="299"/>
                      <a:pt x="174" y="299"/>
                    </a:cubicBezTo>
                    <a:cubicBezTo>
                      <a:pt x="196" y="299"/>
                      <a:pt x="219" y="294"/>
                      <a:pt x="240" y="284"/>
                    </a:cubicBezTo>
                    <a:cubicBezTo>
                      <a:pt x="313" y="244"/>
                      <a:pt x="339" y="154"/>
                      <a:pt x="303" y="81"/>
                    </a:cubicBezTo>
                    <a:cubicBezTo>
                      <a:pt x="278" y="30"/>
                      <a:pt x="226"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4"/>
              <p:cNvSpPr/>
              <p:nvPr/>
            </p:nvSpPr>
            <p:spPr>
              <a:xfrm>
                <a:off x="2595075" y="3361125"/>
                <a:ext cx="8500" cy="7475"/>
              </a:xfrm>
              <a:custGeom>
                <a:avLst/>
                <a:gdLst/>
                <a:ahLst/>
                <a:cxnLst/>
                <a:rect l="l" t="t" r="r" b="b"/>
                <a:pathLst>
                  <a:path w="340" h="299" extrusionOk="0">
                    <a:moveTo>
                      <a:pt x="171" y="0"/>
                    </a:moveTo>
                    <a:cubicBezTo>
                      <a:pt x="148" y="0"/>
                      <a:pt x="123" y="6"/>
                      <a:pt x="100" y="17"/>
                    </a:cubicBezTo>
                    <a:cubicBezTo>
                      <a:pt x="27" y="53"/>
                      <a:pt x="0" y="146"/>
                      <a:pt x="37" y="219"/>
                    </a:cubicBezTo>
                    <a:cubicBezTo>
                      <a:pt x="63" y="270"/>
                      <a:pt x="116" y="299"/>
                      <a:pt x="170" y="299"/>
                    </a:cubicBezTo>
                    <a:cubicBezTo>
                      <a:pt x="194" y="299"/>
                      <a:pt x="218" y="293"/>
                      <a:pt x="240" y="282"/>
                    </a:cubicBezTo>
                    <a:cubicBezTo>
                      <a:pt x="313" y="246"/>
                      <a:pt x="339" y="152"/>
                      <a:pt x="303" y="80"/>
                    </a:cubicBezTo>
                    <a:cubicBezTo>
                      <a:pt x="277" y="29"/>
                      <a:pt x="226" y="0"/>
                      <a:pt x="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4"/>
              <p:cNvSpPr/>
              <p:nvPr/>
            </p:nvSpPr>
            <p:spPr>
              <a:xfrm>
                <a:off x="2407900" y="3278025"/>
                <a:ext cx="8575" cy="7500"/>
              </a:xfrm>
              <a:custGeom>
                <a:avLst/>
                <a:gdLst/>
                <a:ahLst/>
                <a:cxnLst/>
                <a:rect l="l" t="t" r="r" b="b"/>
                <a:pathLst>
                  <a:path w="343" h="300" extrusionOk="0">
                    <a:moveTo>
                      <a:pt x="171" y="1"/>
                    </a:moveTo>
                    <a:cubicBezTo>
                      <a:pt x="148" y="1"/>
                      <a:pt x="125" y="6"/>
                      <a:pt x="103" y="17"/>
                    </a:cubicBezTo>
                    <a:cubicBezTo>
                      <a:pt x="30" y="57"/>
                      <a:pt x="0" y="146"/>
                      <a:pt x="36" y="220"/>
                    </a:cubicBezTo>
                    <a:cubicBezTo>
                      <a:pt x="64" y="271"/>
                      <a:pt x="116" y="299"/>
                      <a:pt x="170" y="299"/>
                    </a:cubicBezTo>
                    <a:cubicBezTo>
                      <a:pt x="194" y="299"/>
                      <a:pt x="217" y="294"/>
                      <a:pt x="239" y="283"/>
                    </a:cubicBezTo>
                    <a:cubicBezTo>
                      <a:pt x="312" y="246"/>
                      <a:pt x="342" y="157"/>
                      <a:pt x="302" y="83"/>
                    </a:cubicBezTo>
                    <a:cubicBezTo>
                      <a:pt x="277" y="30"/>
                      <a:pt x="225" y="1"/>
                      <a:pt x="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4"/>
              <p:cNvSpPr/>
              <p:nvPr/>
            </p:nvSpPr>
            <p:spPr>
              <a:xfrm>
                <a:off x="2498350" y="3360825"/>
                <a:ext cx="15150" cy="13250"/>
              </a:xfrm>
              <a:custGeom>
                <a:avLst/>
                <a:gdLst/>
                <a:ahLst/>
                <a:cxnLst/>
                <a:rect l="l" t="t" r="r" b="b"/>
                <a:pathLst>
                  <a:path w="606" h="530" extrusionOk="0">
                    <a:moveTo>
                      <a:pt x="306" y="1"/>
                    </a:moveTo>
                    <a:cubicBezTo>
                      <a:pt x="265" y="1"/>
                      <a:pt x="223" y="11"/>
                      <a:pt x="184" y="32"/>
                    </a:cubicBezTo>
                    <a:cubicBezTo>
                      <a:pt x="54" y="98"/>
                      <a:pt x="1" y="258"/>
                      <a:pt x="67" y="388"/>
                    </a:cubicBezTo>
                    <a:cubicBezTo>
                      <a:pt x="116" y="478"/>
                      <a:pt x="209" y="530"/>
                      <a:pt x="305" y="530"/>
                    </a:cubicBezTo>
                    <a:cubicBezTo>
                      <a:pt x="346" y="530"/>
                      <a:pt x="387" y="520"/>
                      <a:pt x="426" y="500"/>
                    </a:cubicBezTo>
                    <a:cubicBezTo>
                      <a:pt x="556" y="434"/>
                      <a:pt x="606" y="274"/>
                      <a:pt x="539" y="144"/>
                    </a:cubicBezTo>
                    <a:cubicBezTo>
                      <a:pt x="493" y="54"/>
                      <a:pt x="401" y="1"/>
                      <a:pt x="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4"/>
              <p:cNvSpPr/>
              <p:nvPr/>
            </p:nvSpPr>
            <p:spPr>
              <a:xfrm>
                <a:off x="2592750" y="3440550"/>
                <a:ext cx="15075" cy="13250"/>
              </a:xfrm>
              <a:custGeom>
                <a:avLst/>
                <a:gdLst/>
                <a:ahLst/>
                <a:cxnLst/>
                <a:rect l="l" t="t" r="r" b="b"/>
                <a:pathLst>
                  <a:path w="603" h="530" extrusionOk="0">
                    <a:moveTo>
                      <a:pt x="301" y="0"/>
                    </a:moveTo>
                    <a:cubicBezTo>
                      <a:pt x="260" y="0"/>
                      <a:pt x="219" y="10"/>
                      <a:pt x="180" y="30"/>
                    </a:cubicBezTo>
                    <a:cubicBezTo>
                      <a:pt x="50" y="96"/>
                      <a:pt x="0" y="256"/>
                      <a:pt x="67" y="385"/>
                    </a:cubicBezTo>
                    <a:cubicBezTo>
                      <a:pt x="113" y="476"/>
                      <a:pt x="205" y="529"/>
                      <a:pt x="301" y="529"/>
                    </a:cubicBezTo>
                    <a:cubicBezTo>
                      <a:pt x="342" y="529"/>
                      <a:pt x="384" y="519"/>
                      <a:pt x="423" y="498"/>
                    </a:cubicBezTo>
                    <a:cubicBezTo>
                      <a:pt x="552" y="432"/>
                      <a:pt x="602" y="273"/>
                      <a:pt x="535" y="143"/>
                    </a:cubicBezTo>
                    <a:cubicBezTo>
                      <a:pt x="489" y="52"/>
                      <a:pt x="397"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4"/>
              <p:cNvSpPr/>
              <p:nvPr/>
            </p:nvSpPr>
            <p:spPr>
              <a:xfrm>
                <a:off x="2479750" y="3180175"/>
                <a:ext cx="15150" cy="13275"/>
              </a:xfrm>
              <a:custGeom>
                <a:avLst/>
                <a:gdLst/>
                <a:ahLst/>
                <a:cxnLst/>
                <a:rect l="l" t="t" r="r" b="b"/>
                <a:pathLst>
                  <a:path w="606" h="531" extrusionOk="0">
                    <a:moveTo>
                      <a:pt x="301" y="1"/>
                    </a:moveTo>
                    <a:cubicBezTo>
                      <a:pt x="262" y="1"/>
                      <a:pt x="221" y="10"/>
                      <a:pt x="183" y="29"/>
                    </a:cubicBezTo>
                    <a:cubicBezTo>
                      <a:pt x="53" y="99"/>
                      <a:pt x="1" y="256"/>
                      <a:pt x="67" y="388"/>
                    </a:cubicBezTo>
                    <a:cubicBezTo>
                      <a:pt x="116" y="479"/>
                      <a:pt x="207" y="531"/>
                      <a:pt x="303" y="531"/>
                    </a:cubicBezTo>
                    <a:cubicBezTo>
                      <a:pt x="344" y="531"/>
                      <a:pt x="386" y="521"/>
                      <a:pt x="426" y="501"/>
                    </a:cubicBezTo>
                    <a:cubicBezTo>
                      <a:pt x="556" y="435"/>
                      <a:pt x="605" y="276"/>
                      <a:pt x="539" y="146"/>
                    </a:cubicBezTo>
                    <a:cubicBezTo>
                      <a:pt x="492" y="54"/>
                      <a:pt x="398"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4"/>
              <p:cNvSpPr/>
              <p:nvPr/>
            </p:nvSpPr>
            <p:spPr>
              <a:xfrm>
                <a:off x="2476925" y="3268250"/>
                <a:ext cx="15050" cy="13250"/>
              </a:xfrm>
              <a:custGeom>
                <a:avLst/>
                <a:gdLst/>
                <a:ahLst/>
                <a:cxnLst/>
                <a:rect l="l" t="t" r="r" b="b"/>
                <a:pathLst>
                  <a:path w="602" h="530" extrusionOk="0">
                    <a:moveTo>
                      <a:pt x="299" y="1"/>
                    </a:moveTo>
                    <a:cubicBezTo>
                      <a:pt x="259" y="1"/>
                      <a:pt x="218" y="10"/>
                      <a:pt x="180" y="29"/>
                    </a:cubicBezTo>
                    <a:cubicBezTo>
                      <a:pt x="51" y="95"/>
                      <a:pt x="1" y="255"/>
                      <a:pt x="67" y="385"/>
                    </a:cubicBezTo>
                    <a:cubicBezTo>
                      <a:pt x="114" y="476"/>
                      <a:pt x="208" y="530"/>
                      <a:pt x="304" y="530"/>
                    </a:cubicBezTo>
                    <a:cubicBezTo>
                      <a:pt x="344" y="530"/>
                      <a:pt x="385" y="521"/>
                      <a:pt x="422" y="501"/>
                    </a:cubicBezTo>
                    <a:cubicBezTo>
                      <a:pt x="552" y="434"/>
                      <a:pt x="602" y="275"/>
                      <a:pt x="536" y="146"/>
                    </a:cubicBezTo>
                    <a:cubicBezTo>
                      <a:pt x="489" y="54"/>
                      <a:pt x="396" y="1"/>
                      <a:pt x="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44"/>
            <p:cNvGrpSpPr/>
            <p:nvPr/>
          </p:nvGrpSpPr>
          <p:grpSpPr>
            <a:xfrm>
              <a:off x="4835869" y="2950442"/>
              <a:ext cx="316874" cy="415261"/>
              <a:chOff x="2330375" y="2947875"/>
              <a:chExt cx="434550" cy="569475"/>
            </a:xfrm>
          </p:grpSpPr>
          <p:sp>
            <p:nvSpPr>
              <p:cNvPr id="2198" name="Google Shape;2198;p44"/>
              <p:cNvSpPr/>
              <p:nvPr/>
            </p:nvSpPr>
            <p:spPr>
              <a:xfrm>
                <a:off x="2330375" y="3127625"/>
                <a:ext cx="434550" cy="389250"/>
              </a:xfrm>
              <a:custGeom>
                <a:avLst/>
                <a:gdLst/>
                <a:ahLst/>
                <a:cxnLst/>
                <a:rect l="l" t="t" r="r" b="b"/>
                <a:pathLst>
                  <a:path w="17382" h="15570" extrusionOk="0">
                    <a:moveTo>
                      <a:pt x="6697" y="0"/>
                    </a:moveTo>
                    <a:cubicBezTo>
                      <a:pt x="3305" y="0"/>
                      <a:pt x="366" y="49"/>
                      <a:pt x="230" y="184"/>
                    </a:cubicBezTo>
                    <a:cubicBezTo>
                      <a:pt x="0" y="416"/>
                      <a:pt x="1147" y="15195"/>
                      <a:pt x="1376" y="15425"/>
                    </a:cubicBezTo>
                    <a:cubicBezTo>
                      <a:pt x="1481" y="15528"/>
                      <a:pt x="4368" y="15570"/>
                      <a:pt x="7522" y="15570"/>
                    </a:cubicBezTo>
                    <a:cubicBezTo>
                      <a:pt x="11349" y="15570"/>
                      <a:pt x="15571" y="15509"/>
                      <a:pt x="15696" y="15425"/>
                    </a:cubicBezTo>
                    <a:cubicBezTo>
                      <a:pt x="15926" y="15272"/>
                      <a:pt x="17382" y="336"/>
                      <a:pt x="17152" y="184"/>
                    </a:cubicBezTo>
                    <a:cubicBezTo>
                      <a:pt x="17019" y="95"/>
                      <a:pt x="11419" y="0"/>
                      <a:pt x="669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4"/>
              <p:cNvSpPr/>
              <p:nvPr/>
            </p:nvSpPr>
            <p:spPr>
              <a:xfrm>
                <a:off x="2544375" y="3128125"/>
                <a:ext cx="6525" cy="389225"/>
              </a:xfrm>
              <a:custGeom>
                <a:avLst/>
                <a:gdLst/>
                <a:ahLst/>
                <a:cxnLst/>
                <a:rect l="l" t="t" r="r" b="b"/>
                <a:pathLst>
                  <a:path w="261" h="15569" extrusionOk="0">
                    <a:moveTo>
                      <a:pt x="169" y="0"/>
                    </a:moveTo>
                    <a:cubicBezTo>
                      <a:pt x="123" y="0"/>
                      <a:pt x="77" y="29"/>
                      <a:pt x="77" y="88"/>
                    </a:cubicBezTo>
                    <a:cubicBezTo>
                      <a:pt x="54" y="4594"/>
                      <a:pt x="31" y="9097"/>
                      <a:pt x="11" y="13600"/>
                    </a:cubicBezTo>
                    <a:cubicBezTo>
                      <a:pt x="8" y="14228"/>
                      <a:pt x="5" y="14853"/>
                      <a:pt x="1" y="15482"/>
                    </a:cubicBezTo>
                    <a:cubicBezTo>
                      <a:pt x="1" y="15540"/>
                      <a:pt x="47" y="15569"/>
                      <a:pt x="93" y="15569"/>
                    </a:cubicBezTo>
                    <a:cubicBezTo>
                      <a:pt x="138" y="15569"/>
                      <a:pt x="184" y="15540"/>
                      <a:pt x="184" y="15482"/>
                    </a:cubicBezTo>
                    <a:cubicBezTo>
                      <a:pt x="207" y="10975"/>
                      <a:pt x="231" y="6472"/>
                      <a:pt x="251" y="1968"/>
                    </a:cubicBezTo>
                    <a:cubicBezTo>
                      <a:pt x="254" y="1341"/>
                      <a:pt x="257" y="715"/>
                      <a:pt x="260" y="88"/>
                    </a:cubicBezTo>
                    <a:cubicBezTo>
                      <a:pt x="260" y="29"/>
                      <a:pt x="214" y="0"/>
                      <a:pt x="169"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4"/>
              <p:cNvSpPr/>
              <p:nvPr/>
            </p:nvSpPr>
            <p:spPr>
              <a:xfrm>
                <a:off x="2345575" y="3316575"/>
                <a:ext cx="400325" cy="6600"/>
              </a:xfrm>
              <a:custGeom>
                <a:avLst/>
                <a:gdLst/>
                <a:ahLst/>
                <a:cxnLst/>
                <a:rect l="l" t="t" r="r" b="b"/>
                <a:pathLst>
                  <a:path w="16013" h="264" extrusionOk="0">
                    <a:moveTo>
                      <a:pt x="120" y="0"/>
                    </a:moveTo>
                    <a:cubicBezTo>
                      <a:pt x="1" y="0"/>
                      <a:pt x="1" y="184"/>
                      <a:pt x="120" y="187"/>
                    </a:cubicBezTo>
                    <a:cubicBezTo>
                      <a:pt x="1891" y="193"/>
                      <a:pt x="3662" y="203"/>
                      <a:pt x="5434" y="210"/>
                    </a:cubicBezTo>
                    <a:cubicBezTo>
                      <a:pt x="8266" y="227"/>
                      <a:pt x="11094" y="239"/>
                      <a:pt x="13925" y="253"/>
                    </a:cubicBezTo>
                    <a:cubicBezTo>
                      <a:pt x="14580" y="256"/>
                      <a:pt x="15238" y="259"/>
                      <a:pt x="15893" y="263"/>
                    </a:cubicBezTo>
                    <a:cubicBezTo>
                      <a:pt x="16013" y="263"/>
                      <a:pt x="16013" y="80"/>
                      <a:pt x="15893" y="77"/>
                    </a:cubicBezTo>
                    <a:cubicBezTo>
                      <a:pt x="14122" y="70"/>
                      <a:pt x="12350" y="60"/>
                      <a:pt x="10579" y="54"/>
                    </a:cubicBezTo>
                    <a:cubicBezTo>
                      <a:pt x="7747" y="37"/>
                      <a:pt x="4919" y="24"/>
                      <a:pt x="2087" y="10"/>
                    </a:cubicBezTo>
                    <a:cubicBezTo>
                      <a:pt x="1432" y="7"/>
                      <a:pt x="774" y="4"/>
                      <a:pt x="120"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4"/>
              <p:cNvSpPr/>
              <p:nvPr/>
            </p:nvSpPr>
            <p:spPr>
              <a:xfrm>
                <a:off x="2518075" y="2947875"/>
                <a:ext cx="56750" cy="184025"/>
              </a:xfrm>
              <a:custGeom>
                <a:avLst/>
                <a:gdLst/>
                <a:ahLst/>
                <a:cxnLst/>
                <a:rect l="l" t="t" r="r" b="b"/>
                <a:pathLst>
                  <a:path w="2270" h="7361" extrusionOk="0">
                    <a:moveTo>
                      <a:pt x="1145" y="1"/>
                    </a:moveTo>
                    <a:cubicBezTo>
                      <a:pt x="925" y="1"/>
                      <a:pt x="702" y="122"/>
                      <a:pt x="534" y="401"/>
                    </a:cubicBezTo>
                    <a:cubicBezTo>
                      <a:pt x="0" y="1296"/>
                      <a:pt x="239" y="2704"/>
                      <a:pt x="362" y="3672"/>
                    </a:cubicBezTo>
                    <a:cubicBezTo>
                      <a:pt x="511" y="4831"/>
                      <a:pt x="704" y="6028"/>
                      <a:pt x="1060" y="7148"/>
                    </a:cubicBezTo>
                    <a:cubicBezTo>
                      <a:pt x="1075" y="7191"/>
                      <a:pt x="1111" y="7210"/>
                      <a:pt x="1147" y="7210"/>
                    </a:cubicBezTo>
                    <a:cubicBezTo>
                      <a:pt x="1203" y="7210"/>
                      <a:pt x="1258" y="7166"/>
                      <a:pt x="1236" y="7098"/>
                    </a:cubicBezTo>
                    <a:cubicBezTo>
                      <a:pt x="983" y="6293"/>
                      <a:pt x="827" y="5443"/>
                      <a:pt x="688" y="4612"/>
                    </a:cubicBezTo>
                    <a:cubicBezTo>
                      <a:pt x="495" y="3482"/>
                      <a:pt x="286" y="2230"/>
                      <a:pt x="499" y="1086"/>
                    </a:cubicBezTo>
                    <a:cubicBezTo>
                      <a:pt x="558" y="747"/>
                      <a:pt x="684" y="282"/>
                      <a:pt x="1073" y="188"/>
                    </a:cubicBezTo>
                    <a:cubicBezTo>
                      <a:pt x="1117" y="178"/>
                      <a:pt x="1159" y="173"/>
                      <a:pt x="1198" y="173"/>
                    </a:cubicBezTo>
                    <a:cubicBezTo>
                      <a:pt x="1521" y="173"/>
                      <a:pt x="1674" y="513"/>
                      <a:pt x="1751" y="803"/>
                    </a:cubicBezTo>
                    <a:cubicBezTo>
                      <a:pt x="2040" y="1877"/>
                      <a:pt x="1864" y="3120"/>
                      <a:pt x="1738" y="4204"/>
                    </a:cubicBezTo>
                    <a:cubicBezTo>
                      <a:pt x="1622" y="5221"/>
                      <a:pt x="1476" y="6250"/>
                      <a:pt x="1236" y="7244"/>
                    </a:cubicBezTo>
                    <a:cubicBezTo>
                      <a:pt x="1220" y="7314"/>
                      <a:pt x="1278" y="7360"/>
                      <a:pt x="1332" y="7360"/>
                    </a:cubicBezTo>
                    <a:cubicBezTo>
                      <a:pt x="1369" y="7360"/>
                      <a:pt x="1404" y="7340"/>
                      <a:pt x="1416" y="7294"/>
                    </a:cubicBezTo>
                    <a:cubicBezTo>
                      <a:pt x="1648" y="6327"/>
                      <a:pt x="1787" y="5330"/>
                      <a:pt x="1907" y="4346"/>
                    </a:cubicBezTo>
                    <a:cubicBezTo>
                      <a:pt x="2047" y="3183"/>
                      <a:pt x="2269" y="1784"/>
                      <a:pt x="1898" y="644"/>
                    </a:cubicBezTo>
                    <a:cubicBezTo>
                      <a:pt x="1770" y="252"/>
                      <a:pt x="1461" y="1"/>
                      <a:pt x="1145"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4"/>
              <p:cNvSpPr/>
              <p:nvPr/>
            </p:nvSpPr>
            <p:spPr>
              <a:xfrm>
                <a:off x="2551500" y="2971825"/>
                <a:ext cx="103225" cy="158575"/>
              </a:xfrm>
              <a:custGeom>
                <a:avLst/>
                <a:gdLst/>
                <a:ahLst/>
                <a:cxnLst/>
                <a:rect l="l" t="t" r="r" b="b"/>
                <a:pathLst>
                  <a:path w="4129" h="6343" extrusionOk="0">
                    <a:moveTo>
                      <a:pt x="3452" y="179"/>
                    </a:moveTo>
                    <a:cubicBezTo>
                      <a:pt x="3476" y="179"/>
                      <a:pt x="3500" y="181"/>
                      <a:pt x="3524" y="184"/>
                    </a:cubicBezTo>
                    <a:cubicBezTo>
                      <a:pt x="3940" y="244"/>
                      <a:pt x="3894" y="677"/>
                      <a:pt x="3804" y="982"/>
                    </a:cubicBezTo>
                    <a:cubicBezTo>
                      <a:pt x="3505" y="2009"/>
                      <a:pt x="2751" y="2950"/>
                      <a:pt x="2119" y="3787"/>
                    </a:cubicBezTo>
                    <a:cubicBezTo>
                      <a:pt x="1523" y="4574"/>
                      <a:pt x="899" y="5342"/>
                      <a:pt x="242" y="6079"/>
                    </a:cubicBezTo>
                    <a:lnTo>
                      <a:pt x="242" y="6079"/>
                    </a:lnTo>
                    <a:cubicBezTo>
                      <a:pt x="437" y="5330"/>
                      <a:pt x="727" y="4593"/>
                      <a:pt x="1012" y="3877"/>
                    </a:cubicBezTo>
                    <a:cubicBezTo>
                      <a:pt x="1431" y="2817"/>
                      <a:pt x="1889" y="1683"/>
                      <a:pt x="2607" y="786"/>
                    </a:cubicBezTo>
                    <a:cubicBezTo>
                      <a:pt x="2800" y="543"/>
                      <a:pt x="3107" y="179"/>
                      <a:pt x="3452" y="179"/>
                    </a:cubicBezTo>
                    <a:close/>
                    <a:moveTo>
                      <a:pt x="3456" y="0"/>
                    </a:moveTo>
                    <a:cubicBezTo>
                      <a:pt x="3325" y="0"/>
                      <a:pt x="3178" y="42"/>
                      <a:pt x="3023" y="138"/>
                    </a:cubicBezTo>
                    <a:cubicBezTo>
                      <a:pt x="2634" y="377"/>
                      <a:pt x="2352" y="796"/>
                      <a:pt x="2113" y="1172"/>
                    </a:cubicBezTo>
                    <a:cubicBezTo>
                      <a:pt x="1760" y="1733"/>
                      <a:pt x="1471" y="2335"/>
                      <a:pt x="1205" y="2939"/>
                    </a:cubicBezTo>
                    <a:cubicBezTo>
                      <a:pt x="743" y="3993"/>
                      <a:pt x="285" y="5100"/>
                      <a:pt x="19" y="6220"/>
                    </a:cubicBezTo>
                    <a:cubicBezTo>
                      <a:pt x="1" y="6290"/>
                      <a:pt x="58" y="6336"/>
                      <a:pt x="113" y="6336"/>
                    </a:cubicBezTo>
                    <a:cubicBezTo>
                      <a:pt x="130" y="6336"/>
                      <a:pt x="147" y="6331"/>
                      <a:pt x="161" y="6322"/>
                    </a:cubicBezTo>
                    <a:lnTo>
                      <a:pt x="161" y="6322"/>
                    </a:lnTo>
                    <a:cubicBezTo>
                      <a:pt x="177" y="6335"/>
                      <a:pt x="196" y="6343"/>
                      <a:pt x="216" y="6343"/>
                    </a:cubicBezTo>
                    <a:cubicBezTo>
                      <a:pt x="237" y="6343"/>
                      <a:pt x="259" y="6334"/>
                      <a:pt x="278" y="6312"/>
                    </a:cubicBezTo>
                    <a:cubicBezTo>
                      <a:pt x="936" y="5582"/>
                      <a:pt x="1564" y="4817"/>
                      <a:pt x="2162" y="4033"/>
                    </a:cubicBezTo>
                    <a:cubicBezTo>
                      <a:pt x="2854" y="3126"/>
                      <a:pt x="3744" y="2059"/>
                      <a:pt x="4010" y="919"/>
                    </a:cubicBezTo>
                    <a:cubicBezTo>
                      <a:pt x="4129" y="418"/>
                      <a:pt x="3868" y="0"/>
                      <a:pt x="3456"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4"/>
              <p:cNvSpPr/>
              <p:nvPr/>
            </p:nvSpPr>
            <p:spPr>
              <a:xfrm>
                <a:off x="2550375" y="3067400"/>
                <a:ext cx="140850" cy="63625"/>
              </a:xfrm>
              <a:custGeom>
                <a:avLst/>
                <a:gdLst/>
                <a:ahLst/>
                <a:cxnLst/>
                <a:rect l="l" t="t" r="r" b="b"/>
                <a:pathLst>
                  <a:path w="5634" h="2545" extrusionOk="0">
                    <a:moveTo>
                      <a:pt x="4834" y="184"/>
                    </a:moveTo>
                    <a:cubicBezTo>
                      <a:pt x="5005" y="184"/>
                      <a:pt x="5167" y="225"/>
                      <a:pt x="5261" y="360"/>
                    </a:cubicBezTo>
                    <a:cubicBezTo>
                      <a:pt x="5451" y="629"/>
                      <a:pt x="5115" y="865"/>
                      <a:pt x="4916" y="991"/>
                    </a:cubicBezTo>
                    <a:cubicBezTo>
                      <a:pt x="4178" y="1453"/>
                      <a:pt x="3254" y="1672"/>
                      <a:pt x="2420" y="1885"/>
                    </a:cubicBezTo>
                    <a:cubicBezTo>
                      <a:pt x="1745" y="2058"/>
                      <a:pt x="1061" y="2208"/>
                      <a:pt x="374" y="2331"/>
                    </a:cubicBezTo>
                    <a:lnTo>
                      <a:pt x="374" y="2331"/>
                    </a:lnTo>
                    <a:cubicBezTo>
                      <a:pt x="853" y="1978"/>
                      <a:pt x="1377" y="1672"/>
                      <a:pt x="1888" y="1377"/>
                    </a:cubicBezTo>
                    <a:cubicBezTo>
                      <a:pt x="2666" y="928"/>
                      <a:pt x="3497" y="456"/>
                      <a:pt x="4381" y="250"/>
                    </a:cubicBezTo>
                    <a:cubicBezTo>
                      <a:pt x="4504" y="221"/>
                      <a:pt x="4672" y="184"/>
                      <a:pt x="4834" y="184"/>
                    </a:cubicBezTo>
                    <a:close/>
                    <a:moveTo>
                      <a:pt x="4743" y="0"/>
                    </a:moveTo>
                    <a:cubicBezTo>
                      <a:pt x="3966" y="0"/>
                      <a:pt x="3094" y="516"/>
                      <a:pt x="2460" y="851"/>
                    </a:cubicBezTo>
                    <a:cubicBezTo>
                      <a:pt x="1639" y="1283"/>
                      <a:pt x="798" y="1759"/>
                      <a:pt x="67" y="2334"/>
                    </a:cubicBezTo>
                    <a:cubicBezTo>
                      <a:pt x="1" y="2386"/>
                      <a:pt x="49" y="2467"/>
                      <a:pt x="115" y="2483"/>
                    </a:cubicBezTo>
                    <a:lnTo>
                      <a:pt x="115" y="2483"/>
                    </a:lnTo>
                    <a:cubicBezTo>
                      <a:pt x="129" y="2517"/>
                      <a:pt x="160" y="2544"/>
                      <a:pt x="202" y="2544"/>
                    </a:cubicBezTo>
                    <a:cubicBezTo>
                      <a:pt x="208" y="2544"/>
                      <a:pt x="213" y="2544"/>
                      <a:pt x="219" y="2543"/>
                    </a:cubicBezTo>
                    <a:cubicBezTo>
                      <a:pt x="1024" y="2406"/>
                      <a:pt x="1819" y="2230"/>
                      <a:pt x="2606" y="2024"/>
                    </a:cubicBezTo>
                    <a:cubicBezTo>
                      <a:pt x="3457" y="1805"/>
                      <a:pt x="4531" y="1579"/>
                      <a:pt x="5221" y="998"/>
                    </a:cubicBezTo>
                    <a:cubicBezTo>
                      <a:pt x="5634" y="652"/>
                      <a:pt x="5548" y="101"/>
                      <a:pt x="4976" y="17"/>
                    </a:cubicBezTo>
                    <a:cubicBezTo>
                      <a:pt x="4899" y="6"/>
                      <a:pt x="4822" y="0"/>
                      <a:pt x="4743"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4"/>
              <p:cNvSpPr/>
              <p:nvPr/>
            </p:nvSpPr>
            <p:spPr>
              <a:xfrm>
                <a:off x="2446950" y="2972550"/>
                <a:ext cx="101650" cy="157850"/>
              </a:xfrm>
              <a:custGeom>
                <a:avLst/>
                <a:gdLst/>
                <a:ahLst/>
                <a:cxnLst/>
                <a:rect l="l" t="t" r="r" b="b"/>
                <a:pathLst>
                  <a:path w="4066" h="6314" extrusionOk="0">
                    <a:moveTo>
                      <a:pt x="587" y="145"/>
                    </a:moveTo>
                    <a:cubicBezTo>
                      <a:pt x="828" y="145"/>
                      <a:pt x="1081" y="350"/>
                      <a:pt x="1236" y="508"/>
                    </a:cubicBezTo>
                    <a:cubicBezTo>
                      <a:pt x="2008" y="1282"/>
                      <a:pt x="2466" y="2425"/>
                      <a:pt x="2878" y="3416"/>
                    </a:cubicBezTo>
                    <a:cubicBezTo>
                      <a:pt x="3235" y="4266"/>
                      <a:pt x="3592" y="5151"/>
                      <a:pt x="3824" y="6050"/>
                    </a:cubicBezTo>
                    <a:lnTo>
                      <a:pt x="3824" y="6050"/>
                    </a:lnTo>
                    <a:cubicBezTo>
                      <a:pt x="3290" y="5450"/>
                      <a:pt x="2776" y="4824"/>
                      <a:pt x="2279" y="4190"/>
                    </a:cubicBezTo>
                    <a:cubicBezTo>
                      <a:pt x="1582" y="3296"/>
                      <a:pt x="841" y="2349"/>
                      <a:pt x="388" y="1298"/>
                    </a:cubicBezTo>
                    <a:cubicBezTo>
                      <a:pt x="273" y="1023"/>
                      <a:pt x="43" y="508"/>
                      <a:pt x="316" y="255"/>
                    </a:cubicBezTo>
                    <a:cubicBezTo>
                      <a:pt x="400" y="176"/>
                      <a:pt x="493" y="145"/>
                      <a:pt x="587" y="145"/>
                    </a:cubicBezTo>
                    <a:close/>
                    <a:moveTo>
                      <a:pt x="556" y="0"/>
                    </a:moveTo>
                    <a:cubicBezTo>
                      <a:pt x="253" y="0"/>
                      <a:pt x="0" y="173"/>
                      <a:pt x="13" y="611"/>
                    </a:cubicBezTo>
                    <a:cubicBezTo>
                      <a:pt x="23" y="1049"/>
                      <a:pt x="262" y="1491"/>
                      <a:pt x="465" y="1867"/>
                    </a:cubicBezTo>
                    <a:cubicBezTo>
                      <a:pt x="784" y="2452"/>
                      <a:pt x="1166" y="3004"/>
                      <a:pt x="1562" y="3542"/>
                    </a:cubicBezTo>
                    <a:cubicBezTo>
                      <a:pt x="2256" y="4493"/>
                      <a:pt x="3001" y="5410"/>
                      <a:pt x="3789" y="6283"/>
                    </a:cubicBezTo>
                    <a:cubicBezTo>
                      <a:pt x="3808" y="6305"/>
                      <a:pt x="3829" y="6314"/>
                      <a:pt x="3851" y="6314"/>
                    </a:cubicBezTo>
                    <a:cubicBezTo>
                      <a:pt x="3870" y="6314"/>
                      <a:pt x="3890" y="6306"/>
                      <a:pt x="3905" y="6293"/>
                    </a:cubicBezTo>
                    <a:lnTo>
                      <a:pt x="3905" y="6293"/>
                    </a:lnTo>
                    <a:cubicBezTo>
                      <a:pt x="3919" y="6302"/>
                      <a:pt x="3936" y="6307"/>
                      <a:pt x="3953" y="6307"/>
                    </a:cubicBezTo>
                    <a:cubicBezTo>
                      <a:pt x="4008" y="6307"/>
                      <a:pt x="4066" y="6261"/>
                      <a:pt x="4048" y="6191"/>
                    </a:cubicBezTo>
                    <a:cubicBezTo>
                      <a:pt x="3818" y="5227"/>
                      <a:pt x="3436" y="4280"/>
                      <a:pt x="3057" y="3366"/>
                    </a:cubicBezTo>
                    <a:cubicBezTo>
                      <a:pt x="2622" y="2326"/>
                      <a:pt x="2137" y="1069"/>
                      <a:pt x="1279" y="292"/>
                    </a:cubicBezTo>
                    <a:cubicBezTo>
                      <a:pt x="1083" y="114"/>
                      <a:pt x="803" y="0"/>
                      <a:pt x="556"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4"/>
              <p:cNvSpPr/>
              <p:nvPr/>
            </p:nvSpPr>
            <p:spPr>
              <a:xfrm>
                <a:off x="2406225" y="3067550"/>
                <a:ext cx="143500" cy="63475"/>
              </a:xfrm>
              <a:custGeom>
                <a:avLst/>
                <a:gdLst/>
                <a:ahLst/>
                <a:cxnLst/>
                <a:rect l="l" t="t" r="r" b="b"/>
                <a:pathLst>
                  <a:path w="5740" h="2539" extrusionOk="0">
                    <a:moveTo>
                      <a:pt x="949" y="186"/>
                    </a:moveTo>
                    <a:cubicBezTo>
                      <a:pt x="988" y="186"/>
                      <a:pt x="1024" y="187"/>
                      <a:pt x="1057" y="190"/>
                    </a:cubicBezTo>
                    <a:cubicBezTo>
                      <a:pt x="1922" y="270"/>
                      <a:pt x="2782" y="773"/>
                      <a:pt x="3523" y="1184"/>
                    </a:cubicBezTo>
                    <a:cubicBezTo>
                      <a:pt x="4147" y="1531"/>
                      <a:pt x="4790" y="1897"/>
                      <a:pt x="5368" y="2326"/>
                    </a:cubicBezTo>
                    <a:lnTo>
                      <a:pt x="5368" y="2326"/>
                    </a:lnTo>
                    <a:cubicBezTo>
                      <a:pt x="3927" y="2075"/>
                      <a:pt x="2366" y="1782"/>
                      <a:pt x="1064" y="1118"/>
                    </a:cubicBezTo>
                    <a:cubicBezTo>
                      <a:pt x="858" y="1012"/>
                      <a:pt x="436" y="816"/>
                      <a:pt x="419" y="536"/>
                    </a:cubicBezTo>
                    <a:cubicBezTo>
                      <a:pt x="405" y="251"/>
                      <a:pt x="715" y="186"/>
                      <a:pt x="949" y="186"/>
                    </a:cubicBezTo>
                    <a:close/>
                    <a:moveTo>
                      <a:pt x="961" y="0"/>
                    </a:moveTo>
                    <a:cubicBezTo>
                      <a:pt x="505" y="0"/>
                      <a:pt x="0" y="359"/>
                      <a:pt x="359" y="836"/>
                    </a:cubicBezTo>
                    <a:cubicBezTo>
                      <a:pt x="572" y="1112"/>
                      <a:pt x="941" y="1271"/>
                      <a:pt x="1250" y="1403"/>
                    </a:cubicBezTo>
                    <a:cubicBezTo>
                      <a:pt x="1722" y="1613"/>
                      <a:pt x="2221" y="1766"/>
                      <a:pt x="2719" y="1909"/>
                    </a:cubicBezTo>
                    <a:cubicBezTo>
                      <a:pt x="3640" y="2168"/>
                      <a:pt x="4577" y="2374"/>
                      <a:pt x="5517" y="2537"/>
                    </a:cubicBezTo>
                    <a:cubicBezTo>
                      <a:pt x="5523" y="2538"/>
                      <a:pt x="5530" y="2538"/>
                      <a:pt x="5535" y="2538"/>
                    </a:cubicBezTo>
                    <a:cubicBezTo>
                      <a:pt x="5578" y="2538"/>
                      <a:pt x="5610" y="2511"/>
                      <a:pt x="5624" y="2478"/>
                    </a:cubicBezTo>
                    <a:lnTo>
                      <a:pt x="5624" y="2478"/>
                    </a:lnTo>
                    <a:cubicBezTo>
                      <a:pt x="5691" y="2461"/>
                      <a:pt x="5740" y="2380"/>
                      <a:pt x="5674" y="2328"/>
                    </a:cubicBezTo>
                    <a:cubicBezTo>
                      <a:pt x="5052" y="1839"/>
                      <a:pt x="4347" y="1434"/>
                      <a:pt x="3656" y="1052"/>
                    </a:cubicBezTo>
                    <a:cubicBezTo>
                      <a:pt x="2872" y="613"/>
                      <a:pt x="1922" y="44"/>
                      <a:pt x="997" y="1"/>
                    </a:cubicBezTo>
                    <a:cubicBezTo>
                      <a:pt x="985" y="1"/>
                      <a:pt x="973" y="0"/>
                      <a:pt x="961"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4"/>
              <p:cNvSpPr/>
              <p:nvPr/>
            </p:nvSpPr>
            <p:spPr>
              <a:xfrm>
                <a:off x="2632800" y="3249025"/>
                <a:ext cx="23025" cy="22950"/>
              </a:xfrm>
              <a:custGeom>
                <a:avLst/>
                <a:gdLst/>
                <a:ahLst/>
                <a:cxnLst/>
                <a:rect l="l" t="t" r="r" b="b"/>
                <a:pathLst>
                  <a:path w="921" h="918" extrusionOk="0">
                    <a:moveTo>
                      <a:pt x="462" y="1"/>
                    </a:moveTo>
                    <a:cubicBezTo>
                      <a:pt x="206" y="1"/>
                      <a:pt x="0" y="206"/>
                      <a:pt x="0" y="459"/>
                    </a:cubicBezTo>
                    <a:cubicBezTo>
                      <a:pt x="0" y="715"/>
                      <a:pt x="206" y="918"/>
                      <a:pt x="462" y="918"/>
                    </a:cubicBezTo>
                    <a:cubicBezTo>
                      <a:pt x="715" y="918"/>
                      <a:pt x="921" y="715"/>
                      <a:pt x="921" y="459"/>
                    </a:cubicBezTo>
                    <a:cubicBezTo>
                      <a:pt x="921" y="206"/>
                      <a:pt x="715"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4"/>
              <p:cNvSpPr/>
              <p:nvPr/>
            </p:nvSpPr>
            <p:spPr>
              <a:xfrm>
                <a:off x="2382050" y="3179150"/>
                <a:ext cx="22950" cy="22950"/>
              </a:xfrm>
              <a:custGeom>
                <a:avLst/>
                <a:gdLst/>
                <a:ahLst/>
                <a:cxnLst/>
                <a:rect l="l" t="t" r="r" b="b"/>
                <a:pathLst>
                  <a:path w="918" h="918" extrusionOk="0">
                    <a:moveTo>
                      <a:pt x="459" y="1"/>
                    </a:moveTo>
                    <a:cubicBezTo>
                      <a:pt x="206" y="1"/>
                      <a:pt x="0" y="207"/>
                      <a:pt x="0" y="459"/>
                    </a:cubicBezTo>
                    <a:cubicBezTo>
                      <a:pt x="0" y="715"/>
                      <a:pt x="206" y="918"/>
                      <a:pt x="459" y="918"/>
                    </a:cubicBezTo>
                    <a:cubicBezTo>
                      <a:pt x="711" y="918"/>
                      <a:pt x="918" y="715"/>
                      <a:pt x="918" y="459"/>
                    </a:cubicBezTo>
                    <a:cubicBezTo>
                      <a:pt x="918" y="207"/>
                      <a:pt x="711" y="1"/>
                      <a:pt x="4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4"/>
              <p:cNvSpPr/>
              <p:nvPr/>
            </p:nvSpPr>
            <p:spPr>
              <a:xfrm>
                <a:off x="2697025" y="3182150"/>
                <a:ext cx="7500" cy="7500"/>
              </a:xfrm>
              <a:custGeom>
                <a:avLst/>
                <a:gdLst/>
                <a:ahLst/>
                <a:cxnLst/>
                <a:rect l="l" t="t" r="r" b="b"/>
                <a:pathLst>
                  <a:path w="300" h="300" extrusionOk="0">
                    <a:moveTo>
                      <a:pt x="150" y="0"/>
                    </a:moveTo>
                    <a:cubicBezTo>
                      <a:pt x="67" y="0"/>
                      <a:pt x="1" y="67"/>
                      <a:pt x="1" y="150"/>
                    </a:cubicBezTo>
                    <a:cubicBezTo>
                      <a:pt x="1" y="229"/>
                      <a:pt x="67" y="299"/>
                      <a:pt x="150" y="299"/>
                    </a:cubicBezTo>
                    <a:cubicBezTo>
                      <a:pt x="233" y="299"/>
                      <a:pt x="300" y="229"/>
                      <a:pt x="300" y="150"/>
                    </a:cubicBezTo>
                    <a:cubicBezTo>
                      <a:pt x="300" y="67"/>
                      <a:pt x="233" y="0"/>
                      <a:pt x="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4"/>
              <p:cNvSpPr/>
              <p:nvPr/>
            </p:nvSpPr>
            <p:spPr>
              <a:xfrm>
                <a:off x="2607025" y="3190700"/>
                <a:ext cx="13250" cy="13225"/>
              </a:xfrm>
              <a:custGeom>
                <a:avLst/>
                <a:gdLst/>
                <a:ahLst/>
                <a:cxnLst/>
                <a:rect l="l" t="t" r="r" b="b"/>
                <a:pathLst>
                  <a:path w="530" h="529" extrusionOk="0">
                    <a:moveTo>
                      <a:pt x="267" y="1"/>
                    </a:moveTo>
                    <a:cubicBezTo>
                      <a:pt x="121" y="1"/>
                      <a:pt x="1" y="120"/>
                      <a:pt x="1" y="266"/>
                    </a:cubicBezTo>
                    <a:cubicBezTo>
                      <a:pt x="1" y="413"/>
                      <a:pt x="121" y="529"/>
                      <a:pt x="267" y="529"/>
                    </a:cubicBezTo>
                    <a:cubicBezTo>
                      <a:pt x="413" y="529"/>
                      <a:pt x="530" y="413"/>
                      <a:pt x="530" y="266"/>
                    </a:cubicBezTo>
                    <a:cubicBezTo>
                      <a:pt x="530" y="120"/>
                      <a:pt x="413" y="1"/>
                      <a:pt x="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4"/>
              <p:cNvSpPr/>
              <p:nvPr/>
            </p:nvSpPr>
            <p:spPr>
              <a:xfrm>
                <a:off x="2404725" y="3413100"/>
                <a:ext cx="26275" cy="23000"/>
              </a:xfrm>
              <a:custGeom>
                <a:avLst/>
                <a:gdLst/>
                <a:ahLst/>
                <a:cxnLst/>
                <a:rect l="l" t="t" r="r" b="b"/>
                <a:pathLst>
                  <a:path w="1051" h="920" extrusionOk="0">
                    <a:moveTo>
                      <a:pt x="526" y="0"/>
                    </a:moveTo>
                    <a:cubicBezTo>
                      <a:pt x="456" y="0"/>
                      <a:pt x="384" y="17"/>
                      <a:pt x="316" y="51"/>
                    </a:cubicBezTo>
                    <a:cubicBezTo>
                      <a:pt x="91" y="167"/>
                      <a:pt x="0" y="443"/>
                      <a:pt x="117" y="670"/>
                    </a:cubicBezTo>
                    <a:cubicBezTo>
                      <a:pt x="199" y="828"/>
                      <a:pt x="361" y="920"/>
                      <a:pt x="528" y="920"/>
                    </a:cubicBezTo>
                    <a:cubicBezTo>
                      <a:pt x="598" y="920"/>
                      <a:pt x="669" y="903"/>
                      <a:pt x="735" y="869"/>
                    </a:cubicBezTo>
                    <a:cubicBezTo>
                      <a:pt x="961" y="752"/>
                      <a:pt x="1051" y="473"/>
                      <a:pt x="934" y="247"/>
                    </a:cubicBezTo>
                    <a:cubicBezTo>
                      <a:pt x="853" y="91"/>
                      <a:pt x="693"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4"/>
              <p:cNvSpPr/>
              <p:nvPr/>
            </p:nvSpPr>
            <p:spPr>
              <a:xfrm>
                <a:off x="2675900" y="3376800"/>
                <a:ext cx="22975" cy="20150"/>
              </a:xfrm>
              <a:custGeom>
                <a:avLst/>
                <a:gdLst/>
                <a:ahLst/>
                <a:cxnLst/>
                <a:rect l="l" t="t" r="r" b="b"/>
                <a:pathLst>
                  <a:path w="919" h="806" extrusionOk="0">
                    <a:moveTo>
                      <a:pt x="459" y="0"/>
                    </a:moveTo>
                    <a:cubicBezTo>
                      <a:pt x="397" y="0"/>
                      <a:pt x="335" y="14"/>
                      <a:pt x="277" y="44"/>
                    </a:cubicBezTo>
                    <a:cubicBezTo>
                      <a:pt x="77" y="147"/>
                      <a:pt x="1" y="390"/>
                      <a:pt x="101" y="586"/>
                    </a:cubicBezTo>
                    <a:cubicBezTo>
                      <a:pt x="173" y="726"/>
                      <a:pt x="315" y="805"/>
                      <a:pt x="460" y="805"/>
                    </a:cubicBezTo>
                    <a:cubicBezTo>
                      <a:pt x="522" y="805"/>
                      <a:pt x="584" y="791"/>
                      <a:pt x="642" y="762"/>
                    </a:cubicBezTo>
                    <a:cubicBezTo>
                      <a:pt x="842" y="659"/>
                      <a:pt x="918" y="416"/>
                      <a:pt x="818" y="220"/>
                    </a:cubicBezTo>
                    <a:cubicBezTo>
                      <a:pt x="746" y="80"/>
                      <a:pt x="604" y="0"/>
                      <a:pt x="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4"/>
              <p:cNvSpPr/>
              <p:nvPr/>
            </p:nvSpPr>
            <p:spPr>
              <a:xfrm>
                <a:off x="2485750" y="3464600"/>
                <a:ext cx="8575" cy="7475"/>
              </a:xfrm>
              <a:custGeom>
                <a:avLst/>
                <a:gdLst/>
                <a:ahLst/>
                <a:cxnLst/>
                <a:rect l="l" t="t" r="r" b="b"/>
                <a:pathLst>
                  <a:path w="343" h="299" extrusionOk="0">
                    <a:moveTo>
                      <a:pt x="172" y="0"/>
                    </a:moveTo>
                    <a:cubicBezTo>
                      <a:pt x="149" y="0"/>
                      <a:pt x="125" y="6"/>
                      <a:pt x="103" y="18"/>
                    </a:cubicBezTo>
                    <a:cubicBezTo>
                      <a:pt x="30" y="55"/>
                      <a:pt x="0" y="145"/>
                      <a:pt x="37" y="218"/>
                    </a:cubicBezTo>
                    <a:cubicBezTo>
                      <a:pt x="65" y="269"/>
                      <a:pt x="116" y="298"/>
                      <a:pt x="170" y="298"/>
                    </a:cubicBezTo>
                    <a:cubicBezTo>
                      <a:pt x="193" y="298"/>
                      <a:pt x="217" y="293"/>
                      <a:pt x="239" y="281"/>
                    </a:cubicBezTo>
                    <a:cubicBezTo>
                      <a:pt x="312" y="245"/>
                      <a:pt x="342" y="155"/>
                      <a:pt x="302" y="81"/>
                    </a:cubicBezTo>
                    <a:cubicBezTo>
                      <a:pt x="277" y="30"/>
                      <a:pt x="226" y="0"/>
                      <a:pt x="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4"/>
              <p:cNvSpPr/>
              <p:nvPr/>
            </p:nvSpPr>
            <p:spPr>
              <a:xfrm>
                <a:off x="2681975" y="3476075"/>
                <a:ext cx="8500" cy="7500"/>
              </a:xfrm>
              <a:custGeom>
                <a:avLst/>
                <a:gdLst/>
                <a:ahLst/>
                <a:cxnLst/>
                <a:rect l="l" t="t" r="r" b="b"/>
                <a:pathLst>
                  <a:path w="340" h="300" extrusionOk="0">
                    <a:moveTo>
                      <a:pt x="173" y="0"/>
                    </a:moveTo>
                    <a:cubicBezTo>
                      <a:pt x="150" y="0"/>
                      <a:pt x="126" y="6"/>
                      <a:pt x="104" y="18"/>
                    </a:cubicBezTo>
                    <a:cubicBezTo>
                      <a:pt x="27" y="54"/>
                      <a:pt x="0" y="145"/>
                      <a:pt x="37" y="217"/>
                    </a:cubicBezTo>
                    <a:cubicBezTo>
                      <a:pt x="65" y="269"/>
                      <a:pt x="119" y="299"/>
                      <a:pt x="174" y="299"/>
                    </a:cubicBezTo>
                    <a:cubicBezTo>
                      <a:pt x="196" y="299"/>
                      <a:pt x="219" y="294"/>
                      <a:pt x="240" y="284"/>
                    </a:cubicBezTo>
                    <a:cubicBezTo>
                      <a:pt x="313" y="244"/>
                      <a:pt x="339" y="154"/>
                      <a:pt x="303" y="81"/>
                    </a:cubicBezTo>
                    <a:cubicBezTo>
                      <a:pt x="278" y="30"/>
                      <a:pt x="226"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4"/>
              <p:cNvSpPr/>
              <p:nvPr/>
            </p:nvSpPr>
            <p:spPr>
              <a:xfrm>
                <a:off x="2595075" y="3361125"/>
                <a:ext cx="8500" cy="7475"/>
              </a:xfrm>
              <a:custGeom>
                <a:avLst/>
                <a:gdLst/>
                <a:ahLst/>
                <a:cxnLst/>
                <a:rect l="l" t="t" r="r" b="b"/>
                <a:pathLst>
                  <a:path w="340" h="299" extrusionOk="0">
                    <a:moveTo>
                      <a:pt x="171" y="0"/>
                    </a:moveTo>
                    <a:cubicBezTo>
                      <a:pt x="148" y="0"/>
                      <a:pt x="123" y="6"/>
                      <a:pt x="100" y="17"/>
                    </a:cubicBezTo>
                    <a:cubicBezTo>
                      <a:pt x="27" y="53"/>
                      <a:pt x="0" y="146"/>
                      <a:pt x="37" y="219"/>
                    </a:cubicBezTo>
                    <a:cubicBezTo>
                      <a:pt x="63" y="270"/>
                      <a:pt x="116" y="299"/>
                      <a:pt x="170" y="299"/>
                    </a:cubicBezTo>
                    <a:cubicBezTo>
                      <a:pt x="194" y="299"/>
                      <a:pt x="218" y="293"/>
                      <a:pt x="240" y="282"/>
                    </a:cubicBezTo>
                    <a:cubicBezTo>
                      <a:pt x="313" y="246"/>
                      <a:pt x="339" y="152"/>
                      <a:pt x="303" y="80"/>
                    </a:cubicBezTo>
                    <a:cubicBezTo>
                      <a:pt x="277" y="29"/>
                      <a:pt x="226" y="0"/>
                      <a:pt x="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4"/>
              <p:cNvSpPr/>
              <p:nvPr/>
            </p:nvSpPr>
            <p:spPr>
              <a:xfrm>
                <a:off x="2407900" y="3278025"/>
                <a:ext cx="8575" cy="7500"/>
              </a:xfrm>
              <a:custGeom>
                <a:avLst/>
                <a:gdLst/>
                <a:ahLst/>
                <a:cxnLst/>
                <a:rect l="l" t="t" r="r" b="b"/>
                <a:pathLst>
                  <a:path w="343" h="300" extrusionOk="0">
                    <a:moveTo>
                      <a:pt x="171" y="1"/>
                    </a:moveTo>
                    <a:cubicBezTo>
                      <a:pt x="148" y="1"/>
                      <a:pt x="125" y="6"/>
                      <a:pt x="103" y="17"/>
                    </a:cubicBezTo>
                    <a:cubicBezTo>
                      <a:pt x="30" y="57"/>
                      <a:pt x="0" y="146"/>
                      <a:pt x="36" y="220"/>
                    </a:cubicBezTo>
                    <a:cubicBezTo>
                      <a:pt x="64" y="271"/>
                      <a:pt x="116" y="299"/>
                      <a:pt x="170" y="299"/>
                    </a:cubicBezTo>
                    <a:cubicBezTo>
                      <a:pt x="194" y="299"/>
                      <a:pt x="217" y="294"/>
                      <a:pt x="239" y="283"/>
                    </a:cubicBezTo>
                    <a:cubicBezTo>
                      <a:pt x="312" y="246"/>
                      <a:pt x="342" y="157"/>
                      <a:pt x="302" y="83"/>
                    </a:cubicBezTo>
                    <a:cubicBezTo>
                      <a:pt x="277" y="30"/>
                      <a:pt x="225" y="1"/>
                      <a:pt x="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4"/>
              <p:cNvSpPr/>
              <p:nvPr/>
            </p:nvSpPr>
            <p:spPr>
              <a:xfrm>
                <a:off x="2498350" y="3360825"/>
                <a:ext cx="15150" cy="13250"/>
              </a:xfrm>
              <a:custGeom>
                <a:avLst/>
                <a:gdLst/>
                <a:ahLst/>
                <a:cxnLst/>
                <a:rect l="l" t="t" r="r" b="b"/>
                <a:pathLst>
                  <a:path w="606" h="530" extrusionOk="0">
                    <a:moveTo>
                      <a:pt x="306" y="1"/>
                    </a:moveTo>
                    <a:cubicBezTo>
                      <a:pt x="265" y="1"/>
                      <a:pt x="223" y="11"/>
                      <a:pt x="184" y="32"/>
                    </a:cubicBezTo>
                    <a:cubicBezTo>
                      <a:pt x="54" y="98"/>
                      <a:pt x="1" y="258"/>
                      <a:pt x="67" y="388"/>
                    </a:cubicBezTo>
                    <a:cubicBezTo>
                      <a:pt x="116" y="478"/>
                      <a:pt x="209" y="530"/>
                      <a:pt x="305" y="530"/>
                    </a:cubicBezTo>
                    <a:cubicBezTo>
                      <a:pt x="346" y="530"/>
                      <a:pt x="387" y="520"/>
                      <a:pt x="426" y="500"/>
                    </a:cubicBezTo>
                    <a:cubicBezTo>
                      <a:pt x="556" y="434"/>
                      <a:pt x="606" y="274"/>
                      <a:pt x="539" y="144"/>
                    </a:cubicBezTo>
                    <a:cubicBezTo>
                      <a:pt x="493" y="54"/>
                      <a:pt x="401" y="1"/>
                      <a:pt x="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4"/>
              <p:cNvSpPr/>
              <p:nvPr/>
            </p:nvSpPr>
            <p:spPr>
              <a:xfrm>
                <a:off x="2592750" y="3440550"/>
                <a:ext cx="15075" cy="13250"/>
              </a:xfrm>
              <a:custGeom>
                <a:avLst/>
                <a:gdLst/>
                <a:ahLst/>
                <a:cxnLst/>
                <a:rect l="l" t="t" r="r" b="b"/>
                <a:pathLst>
                  <a:path w="603" h="530" extrusionOk="0">
                    <a:moveTo>
                      <a:pt x="301" y="0"/>
                    </a:moveTo>
                    <a:cubicBezTo>
                      <a:pt x="260" y="0"/>
                      <a:pt x="219" y="10"/>
                      <a:pt x="180" y="30"/>
                    </a:cubicBezTo>
                    <a:cubicBezTo>
                      <a:pt x="50" y="96"/>
                      <a:pt x="0" y="256"/>
                      <a:pt x="67" y="385"/>
                    </a:cubicBezTo>
                    <a:cubicBezTo>
                      <a:pt x="113" y="476"/>
                      <a:pt x="205" y="529"/>
                      <a:pt x="301" y="529"/>
                    </a:cubicBezTo>
                    <a:cubicBezTo>
                      <a:pt x="342" y="529"/>
                      <a:pt x="384" y="519"/>
                      <a:pt x="423" y="498"/>
                    </a:cubicBezTo>
                    <a:cubicBezTo>
                      <a:pt x="552" y="432"/>
                      <a:pt x="602" y="273"/>
                      <a:pt x="535" y="143"/>
                    </a:cubicBezTo>
                    <a:cubicBezTo>
                      <a:pt x="489" y="52"/>
                      <a:pt x="397"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4"/>
              <p:cNvSpPr/>
              <p:nvPr/>
            </p:nvSpPr>
            <p:spPr>
              <a:xfrm>
                <a:off x="2479750" y="3180175"/>
                <a:ext cx="15150" cy="13275"/>
              </a:xfrm>
              <a:custGeom>
                <a:avLst/>
                <a:gdLst/>
                <a:ahLst/>
                <a:cxnLst/>
                <a:rect l="l" t="t" r="r" b="b"/>
                <a:pathLst>
                  <a:path w="606" h="531" extrusionOk="0">
                    <a:moveTo>
                      <a:pt x="301" y="1"/>
                    </a:moveTo>
                    <a:cubicBezTo>
                      <a:pt x="262" y="1"/>
                      <a:pt x="221" y="10"/>
                      <a:pt x="183" y="29"/>
                    </a:cubicBezTo>
                    <a:cubicBezTo>
                      <a:pt x="53" y="99"/>
                      <a:pt x="1" y="256"/>
                      <a:pt x="67" y="388"/>
                    </a:cubicBezTo>
                    <a:cubicBezTo>
                      <a:pt x="116" y="479"/>
                      <a:pt x="207" y="531"/>
                      <a:pt x="303" y="531"/>
                    </a:cubicBezTo>
                    <a:cubicBezTo>
                      <a:pt x="344" y="531"/>
                      <a:pt x="386" y="521"/>
                      <a:pt x="426" y="501"/>
                    </a:cubicBezTo>
                    <a:cubicBezTo>
                      <a:pt x="556" y="435"/>
                      <a:pt x="605" y="276"/>
                      <a:pt x="539" y="146"/>
                    </a:cubicBezTo>
                    <a:cubicBezTo>
                      <a:pt x="492" y="54"/>
                      <a:pt x="398"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4"/>
              <p:cNvSpPr/>
              <p:nvPr/>
            </p:nvSpPr>
            <p:spPr>
              <a:xfrm>
                <a:off x="2476925" y="3268250"/>
                <a:ext cx="15050" cy="13250"/>
              </a:xfrm>
              <a:custGeom>
                <a:avLst/>
                <a:gdLst/>
                <a:ahLst/>
                <a:cxnLst/>
                <a:rect l="l" t="t" r="r" b="b"/>
                <a:pathLst>
                  <a:path w="602" h="530" extrusionOk="0">
                    <a:moveTo>
                      <a:pt x="299" y="1"/>
                    </a:moveTo>
                    <a:cubicBezTo>
                      <a:pt x="259" y="1"/>
                      <a:pt x="218" y="10"/>
                      <a:pt x="180" y="29"/>
                    </a:cubicBezTo>
                    <a:cubicBezTo>
                      <a:pt x="51" y="95"/>
                      <a:pt x="1" y="255"/>
                      <a:pt x="67" y="385"/>
                    </a:cubicBezTo>
                    <a:cubicBezTo>
                      <a:pt x="114" y="476"/>
                      <a:pt x="208" y="530"/>
                      <a:pt x="304" y="530"/>
                    </a:cubicBezTo>
                    <a:cubicBezTo>
                      <a:pt x="344" y="530"/>
                      <a:pt x="385" y="521"/>
                      <a:pt x="422" y="501"/>
                    </a:cubicBezTo>
                    <a:cubicBezTo>
                      <a:pt x="552" y="434"/>
                      <a:pt x="602" y="275"/>
                      <a:pt x="536" y="146"/>
                    </a:cubicBezTo>
                    <a:cubicBezTo>
                      <a:pt x="489" y="54"/>
                      <a:pt x="396" y="1"/>
                      <a:pt x="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 name="Google Shape;2220;p44"/>
            <p:cNvGrpSpPr/>
            <p:nvPr/>
          </p:nvGrpSpPr>
          <p:grpSpPr>
            <a:xfrm>
              <a:off x="5774277" y="2247305"/>
              <a:ext cx="316874" cy="415261"/>
              <a:chOff x="2330375" y="2947875"/>
              <a:chExt cx="434550" cy="569475"/>
            </a:xfrm>
          </p:grpSpPr>
          <p:sp>
            <p:nvSpPr>
              <p:cNvPr id="2221" name="Google Shape;2221;p44"/>
              <p:cNvSpPr/>
              <p:nvPr/>
            </p:nvSpPr>
            <p:spPr>
              <a:xfrm>
                <a:off x="2330375" y="3127625"/>
                <a:ext cx="434550" cy="389250"/>
              </a:xfrm>
              <a:custGeom>
                <a:avLst/>
                <a:gdLst/>
                <a:ahLst/>
                <a:cxnLst/>
                <a:rect l="l" t="t" r="r" b="b"/>
                <a:pathLst>
                  <a:path w="17382" h="15570" extrusionOk="0">
                    <a:moveTo>
                      <a:pt x="6697" y="0"/>
                    </a:moveTo>
                    <a:cubicBezTo>
                      <a:pt x="3305" y="0"/>
                      <a:pt x="366" y="49"/>
                      <a:pt x="230" y="184"/>
                    </a:cubicBezTo>
                    <a:cubicBezTo>
                      <a:pt x="0" y="416"/>
                      <a:pt x="1147" y="15195"/>
                      <a:pt x="1376" y="15425"/>
                    </a:cubicBezTo>
                    <a:cubicBezTo>
                      <a:pt x="1481" y="15528"/>
                      <a:pt x="4368" y="15570"/>
                      <a:pt x="7522" y="15570"/>
                    </a:cubicBezTo>
                    <a:cubicBezTo>
                      <a:pt x="11349" y="15570"/>
                      <a:pt x="15571" y="15509"/>
                      <a:pt x="15696" y="15425"/>
                    </a:cubicBezTo>
                    <a:cubicBezTo>
                      <a:pt x="15926" y="15272"/>
                      <a:pt x="17382" y="336"/>
                      <a:pt x="17152" y="184"/>
                    </a:cubicBezTo>
                    <a:cubicBezTo>
                      <a:pt x="17019" y="95"/>
                      <a:pt x="11419" y="0"/>
                      <a:pt x="6697"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4"/>
              <p:cNvSpPr/>
              <p:nvPr/>
            </p:nvSpPr>
            <p:spPr>
              <a:xfrm>
                <a:off x="2544375" y="3128125"/>
                <a:ext cx="6525" cy="389225"/>
              </a:xfrm>
              <a:custGeom>
                <a:avLst/>
                <a:gdLst/>
                <a:ahLst/>
                <a:cxnLst/>
                <a:rect l="l" t="t" r="r" b="b"/>
                <a:pathLst>
                  <a:path w="261" h="15569" extrusionOk="0">
                    <a:moveTo>
                      <a:pt x="169" y="0"/>
                    </a:moveTo>
                    <a:cubicBezTo>
                      <a:pt x="123" y="0"/>
                      <a:pt x="77" y="29"/>
                      <a:pt x="77" y="88"/>
                    </a:cubicBezTo>
                    <a:cubicBezTo>
                      <a:pt x="54" y="4594"/>
                      <a:pt x="31" y="9097"/>
                      <a:pt x="11" y="13600"/>
                    </a:cubicBezTo>
                    <a:cubicBezTo>
                      <a:pt x="8" y="14228"/>
                      <a:pt x="5" y="14853"/>
                      <a:pt x="1" y="15482"/>
                    </a:cubicBezTo>
                    <a:cubicBezTo>
                      <a:pt x="1" y="15540"/>
                      <a:pt x="47" y="15569"/>
                      <a:pt x="93" y="15569"/>
                    </a:cubicBezTo>
                    <a:cubicBezTo>
                      <a:pt x="138" y="15569"/>
                      <a:pt x="184" y="15540"/>
                      <a:pt x="184" y="15482"/>
                    </a:cubicBezTo>
                    <a:cubicBezTo>
                      <a:pt x="207" y="10975"/>
                      <a:pt x="231" y="6472"/>
                      <a:pt x="251" y="1968"/>
                    </a:cubicBezTo>
                    <a:cubicBezTo>
                      <a:pt x="254" y="1341"/>
                      <a:pt x="257" y="715"/>
                      <a:pt x="260" y="88"/>
                    </a:cubicBezTo>
                    <a:cubicBezTo>
                      <a:pt x="260" y="29"/>
                      <a:pt x="214" y="0"/>
                      <a:pt x="169"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4"/>
              <p:cNvSpPr/>
              <p:nvPr/>
            </p:nvSpPr>
            <p:spPr>
              <a:xfrm>
                <a:off x="2345575" y="3316575"/>
                <a:ext cx="400325" cy="6600"/>
              </a:xfrm>
              <a:custGeom>
                <a:avLst/>
                <a:gdLst/>
                <a:ahLst/>
                <a:cxnLst/>
                <a:rect l="l" t="t" r="r" b="b"/>
                <a:pathLst>
                  <a:path w="16013" h="264" extrusionOk="0">
                    <a:moveTo>
                      <a:pt x="120" y="0"/>
                    </a:moveTo>
                    <a:cubicBezTo>
                      <a:pt x="1" y="0"/>
                      <a:pt x="1" y="184"/>
                      <a:pt x="120" y="187"/>
                    </a:cubicBezTo>
                    <a:cubicBezTo>
                      <a:pt x="1891" y="193"/>
                      <a:pt x="3662" y="203"/>
                      <a:pt x="5434" y="210"/>
                    </a:cubicBezTo>
                    <a:cubicBezTo>
                      <a:pt x="8266" y="227"/>
                      <a:pt x="11094" y="239"/>
                      <a:pt x="13925" y="253"/>
                    </a:cubicBezTo>
                    <a:cubicBezTo>
                      <a:pt x="14580" y="256"/>
                      <a:pt x="15238" y="259"/>
                      <a:pt x="15893" y="263"/>
                    </a:cubicBezTo>
                    <a:cubicBezTo>
                      <a:pt x="16013" y="263"/>
                      <a:pt x="16013" y="80"/>
                      <a:pt x="15893" y="77"/>
                    </a:cubicBezTo>
                    <a:cubicBezTo>
                      <a:pt x="14122" y="70"/>
                      <a:pt x="12350" y="60"/>
                      <a:pt x="10579" y="54"/>
                    </a:cubicBezTo>
                    <a:cubicBezTo>
                      <a:pt x="7747" y="37"/>
                      <a:pt x="4919" y="24"/>
                      <a:pt x="2087" y="10"/>
                    </a:cubicBezTo>
                    <a:cubicBezTo>
                      <a:pt x="1432" y="7"/>
                      <a:pt x="774" y="4"/>
                      <a:pt x="120"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4"/>
              <p:cNvSpPr/>
              <p:nvPr/>
            </p:nvSpPr>
            <p:spPr>
              <a:xfrm>
                <a:off x="2518075" y="2947875"/>
                <a:ext cx="56750" cy="184025"/>
              </a:xfrm>
              <a:custGeom>
                <a:avLst/>
                <a:gdLst/>
                <a:ahLst/>
                <a:cxnLst/>
                <a:rect l="l" t="t" r="r" b="b"/>
                <a:pathLst>
                  <a:path w="2270" h="7361" extrusionOk="0">
                    <a:moveTo>
                      <a:pt x="1145" y="1"/>
                    </a:moveTo>
                    <a:cubicBezTo>
                      <a:pt x="925" y="1"/>
                      <a:pt x="702" y="122"/>
                      <a:pt x="534" y="401"/>
                    </a:cubicBezTo>
                    <a:cubicBezTo>
                      <a:pt x="0" y="1296"/>
                      <a:pt x="239" y="2704"/>
                      <a:pt x="362" y="3672"/>
                    </a:cubicBezTo>
                    <a:cubicBezTo>
                      <a:pt x="511" y="4831"/>
                      <a:pt x="704" y="6028"/>
                      <a:pt x="1060" y="7148"/>
                    </a:cubicBezTo>
                    <a:cubicBezTo>
                      <a:pt x="1075" y="7191"/>
                      <a:pt x="1111" y="7210"/>
                      <a:pt x="1147" y="7210"/>
                    </a:cubicBezTo>
                    <a:cubicBezTo>
                      <a:pt x="1203" y="7210"/>
                      <a:pt x="1258" y="7166"/>
                      <a:pt x="1236" y="7098"/>
                    </a:cubicBezTo>
                    <a:cubicBezTo>
                      <a:pt x="983" y="6293"/>
                      <a:pt x="827" y="5443"/>
                      <a:pt x="688" y="4612"/>
                    </a:cubicBezTo>
                    <a:cubicBezTo>
                      <a:pt x="495" y="3482"/>
                      <a:pt x="286" y="2230"/>
                      <a:pt x="499" y="1086"/>
                    </a:cubicBezTo>
                    <a:cubicBezTo>
                      <a:pt x="558" y="747"/>
                      <a:pt x="684" y="282"/>
                      <a:pt x="1073" y="188"/>
                    </a:cubicBezTo>
                    <a:cubicBezTo>
                      <a:pt x="1117" y="178"/>
                      <a:pt x="1159" y="173"/>
                      <a:pt x="1198" y="173"/>
                    </a:cubicBezTo>
                    <a:cubicBezTo>
                      <a:pt x="1521" y="173"/>
                      <a:pt x="1674" y="513"/>
                      <a:pt x="1751" y="803"/>
                    </a:cubicBezTo>
                    <a:cubicBezTo>
                      <a:pt x="2040" y="1877"/>
                      <a:pt x="1864" y="3120"/>
                      <a:pt x="1738" y="4204"/>
                    </a:cubicBezTo>
                    <a:cubicBezTo>
                      <a:pt x="1622" y="5221"/>
                      <a:pt x="1476" y="6250"/>
                      <a:pt x="1236" y="7244"/>
                    </a:cubicBezTo>
                    <a:cubicBezTo>
                      <a:pt x="1220" y="7314"/>
                      <a:pt x="1278" y="7360"/>
                      <a:pt x="1332" y="7360"/>
                    </a:cubicBezTo>
                    <a:cubicBezTo>
                      <a:pt x="1369" y="7360"/>
                      <a:pt x="1404" y="7340"/>
                      <a:pt x="1416" y="7294"/>
                    </a:cubicBezTo>
                    <a:cubicBezTo>
                      <a:pt x="1648" y="6327"/>
                      <a:pt x="1787" y="5330"/>
                      <a:pt x="1907" y="4346"/>
                    </a:cubicBezTo>
                    <a:cubicBezTo>
                      <a:pt x="2047" y="3183"/>
                      <a:pt x="2269" y="1784"/>
                      <a:pt x="1898" y="644"/>
                    </a:cubicBezTo>
                    <a:cubicBezTo>
                      <a:pt x="1770" y="252"/>
                      <a:pt x="1461" y="1"/>
                      <a:pt x="1145"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4"/>
              <p:cNvSpPr/>
              <p:nvPr/>
            </p:nvSpPr>
            <p:spPr>
              <a:xfrm>
                <a:off x="2551500" y="2971825"/>
                <a:ext cx="103225" cy="158575"/>
              </a:xfrm>
              <a:custGeom>
                <a:avLst/>
                <a:gdLst/>
                <a:ahLst/>
                <a:cxnLst/>
                <a:rect l="l" t="t" r="r" b="b"/>
                <a:pathLst>
                  <a:path w="4129" h="6343" extrusionOk="0">
                    <a:moveTo>
                      <a:pt x="3452" y="179"/>
                    </a:moveTo>
                    <a:cubicBezTo>
                      <a:pt x="3476" y="179"/>
                      <a:pt x="3500" y="181"/>
                      <a:pt x="3524" y="184"/>
                    </a:cubicBezTo>
                    <a:cubicBezTo>
                      <a:pt x="3940" y="244"/>
                      <a:pt x="3894" y="677"/>
                      <a:pt x="3804" y="982"/>
                    </a:cubicBezTo>
                    <a:cubicBezTo>
                      <a:pt x="3505" y="2009"/>
                      <a:pt x="2751" y="2950"/>
                      <a:pt x="2119" y="3787"/>
                    </a:cubicBezTo>
                    <a:cubicBezTo>
                      <a:pt x="1523" y="4574"/>
                      <a:pt x="899" y="5342"/>
                      <a:pt x="242" y="6079"/>
                    </a:cubicBezTo>
                    <a:lnTo>
                      <a:pt x="242" y="6079"/>
                    </a:lnTo>
                    <a:cubicBezTo>
                      <a:pt x="437" y="5330"/>
                      <a:pt x="727" y="4593"/>
                      <a:pt x="1012" y="3877"/>
                    </a:cubicBezTo>
                    <a:cubicBezTo>
                      <a:pt x="1431" y="2817"/>
                      <a:pt x="1889" y="1683"/>
                      <a:pt x="2607" y="786"/>
                    </a:cubicBezTo>
                    <a:cubicBezTo>
                      <a:pt x="2800" y="543"/>
                      <a:pt x="3107" y="179"/>
                      <a:pt x="3452" y="179"/>
                    </a:cubicBezTo>
                    <a:close/>
                    <a:moveTo>
                      <a:pt x="3456" y="0"/>
                    </a:moveTo>
                    <a:cubicBezTo>
                      <a:pt x="3325" y="0"/>
                      <a:pt x="3178" y="42"/>
                      <a:pt x="3023" y="138"/>
                    </a:cubicBezTo>
                    <a:cubicBezTo>
                      <a:pt x="2634" y="377"/>
                      <a:pt x="2352" y="796"/>
                      <a:pt x="2113" y="1172"/>
                    </a:cubicBezTo>
                    <a:cubicBezTo>
                      <a:pt x="1760" y="1733"/>
                      <a:pt x="1471" y="2335"/>
                      <a:pt x="1205" y="2939"/>
                    </a:cubicBezTo>
                    <a:cubicBezTo>
                      <a:pt x="743" y="3993"/>
                      <a:pt x="285" y="5100"/>
                      <a:pt x="19" y="6220"/>
                    </a:cubicBezTo>
                    <a:cubicBezTo>
                      <a:pt x="1" y="6290"/>
                      <a:pt x="58" y="6336"/>
                      <a:pt x="113" y="6336"/>
                    </a:cubicBezTo>
                    <a:cubicBezTo>
                      <a:pt x="130" y="6336"/>
                      <a:pt x="147" y="6331"/>
                      <a:pt x="161" y="6322"/>
                    </a:cubicBezTo>
                    <a:lnTo>
                      <a:pt x="161" y="6322"/>
                    </a:lnTo>
                    <a:cubicBezTo>
                      <a:pt x="177" y="6335"/>
                      <a:pt x="196" y="6343"/>
                      <a:pt x="216" y="6343"/>
                    </a:cubicBezTo>
                    <a:cubicBezTo>
                      <a:pt x="237" y="6343"/>
                      <a:pt x="259" y="6334"/>
                      <a:pt x="278" y="6312"/>
                    </a:cubicBezTo>
                    <a:cubicBezTo>
                      <a:pt x="936" y="5582"/>
                      <a:pt x="1564" y="4817"/>
                      <a:pt x="2162" y="4033"/>
                    </a:cubicBezTo>
                    <a:cubicBezTo>
                      <a:pt x="2854" y="3126"/>
                      <a:pt x="3744" y="2059"/>
                      <a:pt x="4010" y="919"/>
                    </a:cubicBezTo>
                    <a:cubicBezTo>
                      <a:pt x="4129" y="418"/>
                      <a:pt x="3868" y="0"/>
                      <a:pt x="3456"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4"/>
              <p:cNvSpPr/>
              <p:nvPr/>
            </p:nvSpPr>
            <p:spPr>
              <a:xfrm>
                <a:off x="2550375" y="3067400"/>
                <a:ext cx="140850" cy="63625"/>
              </a:xfrm>
              <a:custGeom>
                <a:avLst/>
                <a:gdLst/>
                <a:ahLst/>
                <a:cxnLst/>
                <a:rect l="l" t="t" r="r" b="b"/>
                <a:pathLst>
                  <a:path w="5634" h="2545" extrusionOk="0">
                    <a:moveTo>
                      <a:pt x="4834" y="184"/>
                    </a:moveTo>
                    <a:cubicBezTo>
                      <a:pt x="5005" y="184"/>
                      <a:pt x="5167" y="225"/>
                      <a:pt x="5261" y="360"/>
                    </a:cubicBezTo>
                    <a:cubicBezTo>
                      <a:pt x="5451" y="629"/>
                      <a:pt x="5115" y="865"/>
                      <a:pt x="4916" y="991"/>
                    </a:cubicBezTo>
                    <a:cubicBezTo>
                      <a:pt x="4178" y="1453"/>
                      <a:pt x="3254" y="1672"/>
                      <a:pt x="2420" y="1885"/>
                    </a:cubicBezTo>
                    <a:cubicBezTo>
                      <a:pt x="1745" y="2058"/>
                      <a:pt x="1061" y="2208"/>
                      <a:pt x="374" y="2331"/>
                    </a:cubicBezTo>
                    <a:lnTo>
                      <a:pt x="374" y="2331"/>
                    </a:lnTo>
                    <a:cubicBezTo>
                      <a:pt x="853" y="1978"/>
                      <a:pt x="1377" y="1672"/>
                      <a:pt x="1888" y="1377"/>
                    </a:cubicBezTo>
                    <a:cubicBezTo>
                      <a:pt x="2666" y="928"/>
                      <a:pt x="3497" y="456"/>
                      <a:pt x="4381" y="250"/>
                    </a:cubicBezTo>
                    <a:cubicBezTo>
                      <a:pt x="4504" y="221"/>
                      <a:pt x="4672" y="184"/>
                      <a:pt x="4834" y="184"/>
                    </a:cubicBezTo>
                    <a:close/>
                    <a:moveTo>
                      <a:pt x="4743" y="0"/>
                    </a:moveTo>
                    <a:cubicBezTo>
                      <a:pt x="3966" y="0"/>
                      <a:pt x="3094" y="516"/>
                      <a:pt x="2460" y="851"/>
                    </a:cubicBezTo>
                    <a:cubicBezTo>
                      <a:pt x="1639" y="1283"/>
                      <a:pt x="798" y="1759"/>
                      <a:pt x="67" y="2334"/>
                    </a:cubicBezTo>
                    <a:cubicBezTo>
                      <a:pt x="1" y="2386"/>
                      <a:pt x="49" y="2467"/>
                      <a:pt x="115" y="2483"/>
                    </a:cubicBezTo>
                    <a:lnTo>
                      <a:pt x="115" y="2483"/>
                    </a:lnTo>
                    <a:cubicBezTo>
                      <a:pt x="129" y="2517"/>
                      <a:pt x="160" y="2544"/>
                      <a:pt x="202" y="2544"/>
                    </a:cubicBezTo>
                    <a:cubicBezTo>
                      <a:pt x="208" y="2544"/>
                      <a:pt x="213" y="2544"/>
                      <a:pt x="219" y="2543"/>
                    </a:cubicBezTo>
                    <a:cubicBezTo>
                      <a:pt x="1024" y="2406"/>
                      <a:pt x="1819" y="2230"/>
                      <a:pt x="2606" y="2024"/>
                    </a:cubicBezTo>
                    <a:cubicBezTo>
                      <a:pt x="3457" y="1805"/>
                      <a:pt x="4531" y="1579"/>
                      <a:pt x="5221" y="998"/>
                    </a:cubicBezTo>
                    <a:cubicBezTo>
                      <a:pt x="5634" y="652"/>
                      <a:pt x="5548" y="101"/>
                      <a:pt x="4976" y="17"/>
                    </a:cubicBezTo>
                    <a:cubicBezTo>
                      <a:pt x="4899" y="6"/>
                      <a:pt x="4822" y="0"/>
                      <a:pt x="4743"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4"/>
              <p:cNvSpPr/>
              <p:nvPr/>
            </p:nvSpPr>
            <p:spPr>
              <a:xfrm>
                <a:off x="2446950" y="2972550"/>
                <a:ext cx="101650" cy="157850"/>
              </a:xfrm>
              <a:custGeom>
                <a:avLst/>
                <a:gdLst/>
                <a:ahLst/>
                <a:cxnLst/>
                <a:rect l="l" t="t" r="r" b="b"/>
                <a:pathLst>
                  <a:path w="4066" h="6314" extrusionOk="0">
                    <a:moveTo>
                      <a:pt x="587" y="145"/>
                    </a:moveTo>
                    <a:cubicBezTo>
                      <a:pt x="828" y="145"/>
                      <a:pt x="1081" y="350"/>
                      <a:pt x="1236" y="508"/>
                    </a:cubicBezTo>
                    <a:cubicBezTo>
                      <a:pt x="2008" y="1282"/>
                      <a:pt x="2466" y="2425"/>
                      <a:pt x="2878" y="3416"/>
                    </a:cubicBezTo>
                    <a:cubicBezTo>
                      <a:pt x="3235" y="4266"/>
                      <a:pt x="3592" y="5151"/>
                      <a:pt x="3824" y="6050"/>
                    </a:cubicBezTo>
                    <a:lnTo>
                      <a:pt x="3824" y="6050"/>
                    </a:lnTo>
                    <a:cubicBezTo>
                      <a:pt x="3290" y="5450"/>
                      <a:pt x="2776" y="4824"/>
                      <a:pt x="2279" y="4190"/>
                    </a:cubicBezTo>
                    <a:cubicBezTo>
                      <a:pt x="1582" y="3296"/>
                      <a:pt x="841" y="2349"/>
                      <a:pt x="388" y="1298"/>
                    </a:cubicBezTo>
                    <a:cubicBezTo>
                      <a:pt x="273" y="1023"/>
                      <a:pt x="43" y="508"/>
                      <a:pt x="316" y="255"/>
                    </a:cubicBezTo>
                    <a:cubicBezTo>
                      <a:pt x="400" y="176"/>
                      <a:pt x="493" y="145"/>
                      <a:pt x="587" y="145"/>
                    </a:cubicBezTo>
                    <a:close/>
                    <a:moveTo>
                      <a:pt x="556" y="0"/>
                    </a:moveTo>
                    <a:cubicBezTo>
                      <a:pt x="253" y="0"/>
                      <a:pt x="0" y="173"/>
                      <a:pt x="13" y="611"/>
                    </a:cubicBezTo>
                    <a:cubicBezTo>
                      <a:pt x="23" y="1049"/>
                      <a:pt x="262" y="1491"/>
                      <a:pt x="465" y="1867"/>
                    </a:cubicBezTo>
                    <a:cubicBezTo>
                      <a:pt x="784" y="2452"/>
                      <a:pt x="1166" y="3004"/>
                      <a:pt x="1562" y="3542"/>
                    </a:cubicBezTo>
                    <a:cubicBezTo>
                      <a:pt x="2256" y="4493"/>
                      <a:pt x="3001" y="5410"/>
                      <a:pt x="3789" y="6283"/>
                    </a:cubicBezTo>
                    <a:cubicBezTo>
                      <a:pt x="3808" y="6305"/>
                      <a:pt x="3829" y="6314"/>
                      <a:pt x="3851" y="6314"/>
                    </a:cubicBezTo>
                    <a:cubicBezTo>
                      <a:pt x="3870" y="6314"/>
                      <a:pt x="3890" y="6306"/>
                      <a:pt x="3905" y="6293"/>
                    </a:cubicBezTo>
                    <a:lnTo>
                      <a:pt x="3905" y="6293"/>
                    </a:lnTo>
                    <a:cubicBezTo>
                      <a:pt x="3919" y="6302"/>
                      <a:pt x="3936" y="6307"/>
                      <a:pt x="3953" y="6307"/>
                    </a:cubicBezTo>
                    <a:cubicBezTo>
                      <a:pt x="4008" y="6307"/>
                      <a:pt x="4066" y="6261"/>
                      <a:pt x="4048" y="6191"/>
                    </a:cubicBezTo>
                    <a:cubicBezTo>
                      <a:pt x="3818" y="5227"/>
                      <a:pt x="3436" y="4280"/>
                      <a:pt x="3057" y="3366"/>
                    </a:cubicBezTo>
                    <a:cubicBezTo>
                      <a:pt x="2622" y="2326"/>
                      <a:pt x="2137" y="1069"/>
                      <a:pt x="1279" y="292"/>
                    </a:cubicBezTo>
                    <a:cubicBezTo>
                      <a:pt x="1083" y="114"/>
                      <a:pt x="803" y="0"/>
                      <a:pt x="556"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4"/>
              <p:cNvSpPr/>
              <p:nvPr/>
            </p:nvSpPr>
            <p:spPr>
              <a:xfrm>
                <a:off x="2406225" y="3067550"/>
                <a:ext cx="143500" cy="63475"/>
              </a:xfrm>
              <a:custGeom>
                <a:avLst/>
                <a:gdLst/>
                <a:ahLst/>
                <a:cxnLst/>
                <a:rect l="l" t="t" r="r" b="b"/>
                <a:pathLst>
                  <a:path w="5740" h="2539" extrusionOk="0">
                    <a:moveTo>
                      <a:pt x="949" y="186"/>
                    </a:moveTo>
                    <a:cubicBezTo>
                      <a:pt x="988" y="186"/>
                      <a:pt x="1024" y="187"/>
                      <a:pt x="1057" y="190"/>
                    </a:cubicBezTo>
                    <a:cubicBezTo>
                      <a:pt x="1922" y="270"/>
                      <a:pt x="2782" y="773"/>
                      <a:pt x="3523" y="1184"/>
                    </a:cubicBezTo>
                    <a:cubicBezTo>
                      <a:pt x="4147" y="1531"/>
                      <a:pt x="4790" y="1897"/>
                      <a:pt x="5368" y="2326"/>
                    </a:cubicBezTo>
                    <a:lnTo>
                      <a:pt x="5368" y="2326"/>
                    </a:lnTo>
                    <a:cubicBezTo>
                      <a:pt x="3927" y="2075"/>
                      <a:pt x="2366" y="1782"/>
                      <a:pt x="1064" y="1118"/>
                    </a:cubicBezTo>
                    <a:cubicBezTo>
                      <a:pt x="858" y="1012"/>
                      <a:pt x="436" y="816"/>
                      <a:pt x="419" y="536"/>
                    </a:cubicBezTo>
                    <a:cubicBezTo>
                      <a:pt x="405" y="251"/>
                      <a:pt x="715" y="186"/>
                      <a:pt x="949" y="186"/>
                    </a:cubicBezTo>
                    <a:close/>
                    <a:moveTo>
                      <a:pt x="961" y="0"/>
                    </a:moveTo>
                    <a:cubicBezTo>
                      <a:pt x="505" y="0"/>
                      <a:pt x="0" y="359"/>
                      <a:pt x="359" y="836"/>
                    </a:cubicBezTo>
                    <a:cubicBezTo>
                      <a:pt x="572" y="1112"/>
                      <a:pt x="941" y="1271"/>
                      <a:pt x="1250" y="1403"/>
                    </a:cubicBezTo>
                    <a:cubicBezTo>
                      <a:pt x="1722" y="1613"/>
                      <a:pt x="2221" y="1766"/>
                      <a:pt x="2719" y="1909"/>
                    </a:cubicBezTo>
                    <a:cubicBezTo>
                      <a:pt x="3640" y="2168"/>
                      <a:pt x="4577" y="2374"/>
                      <a:pt x="5517" y="2537"/>
                    </a:cubicBezTo>
                    <a:cubicBezTo>
                      <a:pt x="5523" y="2538"/>
                      <a:pt x="5530" y="2538"/>
                      <a:pt x="5535" y="2538"/>
                    </a:cubicBezTo>
                    <a:cubicBezTo>
                      <a:pt x="5578" y="2538"/>
                      <a:pt x="5610" y="2511"/>
                      <a:pt x="5624" y="2478"/>
                    </a:cubicBezTo>
                    <a:lnTo>
                      <a:pt x="5624" y="2478"/>
                    </a:lnTo>
                    <a:cubicBezTo>
                      <a:pt x="5691" y="2461"/>
                      <a:pt x="5740" y="2380"/>
                      <a:pt x="5674" y="2328"/>
                    </a:cubicBezTo>
                    <a:cubicBezTo>
                      <a:pt x="5052" y="1839"/>
                      <a:pt x="4347" y="1434"/>
                      <a:pt x="3656" y="1052"/>
                    </a:cubicBezTo>
                    <a:cubicBezTo>
                      <a:pt x="2872" y="613"/>
                      <a:pt x="1922" y="44"/>
                      <a:pt x="997" y="1"/>
                    </a:cubicBezTo>
                    <a:cubicBezTo>
                      <a:pt x="985" y="1"/>
                      <a:pt x="973" y="0"/>
                      <a:pt x="961"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4"/>
              <p:cNvSpPr/>
              <p:nvPr/>
            </p:nvSpPr>
            <p:spPr>
              <a:xfrm>
                <a:off x="2632800" y="3249025"/>
                <a:ext cx="23025" cy="22950"/>
              </a:xfrm>
              <a:custGeom>
                <a:avLst/>
                <a:gdLst/>
                <a:ahLst/>
                <a:cxnLst/>
                <a:rect l="l" t="t" r="r" b="b"/>
                <a:pathLst>
                  <a:path w="921" h="918" extrusionOk="0">
                    <a:moveTo>
                      <a:pt x="462" y="1"/>
                    </a:moveTo>
                    <a:cubicBezTo>
                      <a:pt x="206" y="1"/>
                      <a:pt x="0" y="206"/>
                      <a:pt x="0" y="459"/>
                    </a:cubicBezTo>
                    <a:cubicBezTo>
                      <a:pt x="0" y="715"/>
                      <a:pt x="206" y="918"/>
                      <a:pt x="462" y="918"/>
                    </a:cubicBezTo>
                    <a:cubicBezTo>
                      <a:pt x="715" y="918"/>
                      <a:pt x="921" y="715"/>
                      <a:pt x="921" y="459"/>
                    </a:cubicBezTo>
                    <a:cubicBezTo>
                      <a:pt x="921" y="206"/>
                      <a:pt x="715"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4"/>
              <p:cNvSpPr/>
              <p:nvPr/>
            </p:nvSpPr>
            <p:spPr>
              <a:xfrm>
                <a:off x="2382050" y="3179150"/>
                <a:ext cx="22950" cy="22950"/>
              </a:xfrm>
              <a:custGeom>
                <a:avLst/>
                <a:gdLst/>
                <a:ahLst/>
                <a:cxnLst/>
                <a:rect l="l" t="t" r="r" b="b"/>
                <a:pathLst>
                  <a:path w="918" h="918" extrusionOk="0">
                    <a:moveTo>
                      <a:pt x="459" y="1"/>
                    </a:moveTo>
                    <a:cubicBezTo>
                      <a:pt x="206" y="1"/>
                      <a:pt x="0" y="207"/>
                      <a:pt x="0" y="459"/>
                    </a:cubicBezTo>
                    <a:cubicBezTo>
                      <a:pt x="0" y="715"/>
                      <a:pt x="206" y="918"/>
                      <a:pt x="459" y="918"/>
                    </a:cubicBezTo>
                    <a:cubicBezTo>
                      <a:pt x="711" y="918"/>
                      <a:pt x="918" y="715"/>
                      <a:pt x="918" y="459"/>
                    </a:cubicBezTo>
                    <a:cubicBezTo>
                      <a:pt x="918" y="207"/>
                      <a:pt x="711" y="1"/>
                      <a:pt x="4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4"/>
              <p:cNvSpPr/>
              <p:nvPr/>
            </p:nvSpPr>
            <p:spPr>
              <a:xfrm>
                <a:off x="2697025" y="3182150"/>
                <a:ext cx="7500" cy="7500"/>
              </a:xfrm>
              <a:custGeom>
                <a:avLst/>
                <a:gdLst/>
                <a:ahLst/>
                <a:cxnLst/>
                <a:rect l="l" t="t" r="r" b="b"/>
                <a:pathLst>
                  <a:path w="300" h="300" extrusionOk="0">
                    <a:moveTo>
                      <a:pt x="150" y="0"/>
                    </a:moveTo>
                    <a:cubicBezTo>
                      <a:pt x="67" y="0"/>
                      <a:pt x="1" y="67"/>
                      <a:pt x="1" y="150"/>
                    </a:cubicBezTo>
                    <a:cubicBezTo>
                      <a:pt x="1" y="229"/>
                      <a:pt x="67" y="299"/>
                      <a:pt x="150" y="299"/>
                    </a:cubicBezTo>
                    <a:cubicBezTo>
                      <a:pt x="233" y="299"/>
                      <a:pt x="300" y="229"/>
                      <a:pt x="300" y="150"/>
                    </a:cubicBezTo>
                    <a:cubicBezTo>
                      <a:pt x="300" y="67"/>
                      <a:pt x="233" y="0"/>
                      <a:pt x="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4"/>
              <p:cNvSpPr/>
              <p:nvPr/>
            </p:nvSpPr>
            <p:spPr>
              <a:xfrm>
                <a:off x="2607025" y="3190700"/>
                <a:ext cx="13250" cy="13225"/>
              </a:xfrm>
              <a:custGeom>
                <a:avLst/>
                <a:gdLst/>
                <a:ahLst/>
                <a:cxnLst/>
                <a:rect l="l" t="t" r="r" b="b"/>
                <a:pathLst>
                  <a:path w="530" h="529" extrusionOk="0">
                    <a:moveTo>
                      <a:pt x="267" y="1"/>
                    </a:moveTo>
                    <a:cubicBezTo>
                      <a:pt x="121" y="1"/>
                      <a:pt x="1" y="120"/>
                      <a:pt x="1" y="266"/>
                    </a:cubicBezTo>
                    <a:cubicBezTo>
                      <a:pt x="1" y="413"/>
                      <a:pt x="121" y="529"/>
                      <a:pt x="267" y="529"/>
                    </a:cubicBezTo>
                    <a:cubicBezTo>
                      <a:pt x="413" y="529"/>
                      <a:pt x="530" y="413"/>
                      <a:pt x="530" y="266"/>
                    </a:cubicBezTo>
                    <a:cubicBezTo>
                      <a:pt x="530" y="120"/>
                      <a:pt x="413" y="1"/>
                      <a:pt x="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4"/>
              <p:cNvSpPr/>
              <p:nvPr/>
            </p:nvSpPr>
            <p:spPr>
              <a:xfrm>
                <a:off x="2404725" y="3413100"/>
                <a:ext cx="26275" cy="23000"/>
              </a:xfrm>
              <a:custGeom>
                <a:avLst/>
                <a:gdLst/>
                <a:ahLst/>
                <a:cxnLst/>
                <a:rect l="l" t="t" r="r" b="b"/>
                <a:pathLst>
                  <a:path w="1051" h="920" extrusionOk="0">
                    <a:moveTo>
                      <a:pt x="526" y="0"/>
                    </a:moveTo>
                    <a:cubicBezTo>
                      <a:pt x="456" y="0"/>
                      <a:pt x="384" y="17"/>
                      <a:pt x="316" y="51"/>
                    </a:cubicBezTo>
                    <a:cubicBezTo>
                      <a:pt x="91" y="167"/>
                      <a:pt x="0" y="443"/>
                      <a:pt x="117" y="670"/>
                    </a:cubicBezTo>
                    <a:cubicBezTo>
                      <a:pt x="199" y="828"/>
                      <a:pt x="361" y="920"/>
                      <a:pt x="528" y="920"/>
                    </a:cubicBezTo>
                    <a:cubicBezTo>
                      <a:pt x="598" y="920"/>
                      <a:pt x="669" y="903"/>
                      <a:pt x="735" y="869"/>
                    </a:cubicBezTo>
                    <a:cubicBezTo>
                      <a:pt x="961" y="752"/>
                      <a:pt x="1051" y="473"/>
                      <a:pt x="934" y="247"/>
                    </a:cubicBezTo>
                    <a:cubicBezTo>
                      <a:pt x="853" y="91"/>
                      <a:pt x="693"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4"/>
              <p:cNvSpPr/>
              <p:nvPr/>
            </p:nvSpPr>
            <p:spPr>
              <a:xfrm>
                <a:off x="2675900" y="3376800"/>
                <a:ext cx="22975" cy="20150"/>
              </a:xfrm>
              <a:custGeom>
                <a:avLst/>
                <a:gdLst/>
                <a:ahLst/>
                <a:cxnLst/>
                <a:rect l="l" t="t" r="r" b="b"/>
                <a:pathLst>
                  <a:path w="919" h="806" extrusionOk="0">
                    <a:moveTo>
                      <a:pt x="459" y="0"/>
                    </a:moveTo>
                    <a:cubicBezTo>
                      <a:pt x="397" y="0"/>
                      <a:pt x="335" y="14"/>
                      <a:pt x="277" y="44"/>
                    </a:cubicBezTo>
                    <a:cubicBezTo>
                      <a:pt x="77" y="147"/>
                      <a:pt x="1" y="390"/>
                      <a:pt x="101" y="586"/>
                    </a:cubicBezTo>
                    <a:cubicBezTo>
                      <a:pt x="173" y="726"/>
                      <a:pt x="315" y="805"/>
                      <a:pt x="460" y="805"/>
                    </a:cubicBezTo>
                    <a:cubicBezTo>
                      <a:pt x="522" y="805"/>
                      <a:pt x="584" y="791"/>
                      <a:pt x="642" y="762"/>
                    </a:cubicBezTo>
                    <a:cubicBezTo>
                      <a:pt x="842" y="659"/>
                      <a:pt x="918" y="416"/>
                      <a:pt x="818" y="220"/>
                    </a:cubicBezTo>
                    <a:cubicBezTo>
                      <a:pt x="746" y="80"/>
                      <a:pt x="604" y="0"/>
                      <a:pt x="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4"/>
              <p:cNvSpPr/>
              <p:nvPr/>
            </p:nvSpPr>
            <p:spPr>
              <a:xfrm>
                <a:off x="2485750" y="3464600"/>
                <a:ext cx="8575" cy="7475"/>
              </a:xfrm>
              <a:custGeom>
                <a:avLst/>
                <a:gdLst/>
                <a:ahLst/>
                <a:cxnLst/>
                <a:rect l="l" t="t" r="r" b="b"/>
                <a:pathLst>
                  <a:path w="343" h="299" extrusionOk="0">
                    <a:moveTo>
                      <a:pt x="172" y="0"/>
                    </a:moveTo>
                    <a:cubicBezTo>
                      <a:pt x="149" y="0"/>
                      <a:pt x="125" y="6"/>
                      <a:pt x="103" y="18"/>
                    </a:cubicBezTo>
                    <a:cubicBezTo>
                      <a:pt x="30" y="55"/>
                      <a:pt x="0" y="145"/>
                      <a:pt x="37" y="218"/>
                    </a:cubicBezTo>
                    <a:cubicBezTo>
                      <a:pt x="65" y="269"/>
                      <a:pt x="116" y="298"/>
                      <a:pt x="170" y="298"/>
                    </a:cubicBezTo>
                    <a:cubicBezTo>
                      <a:pt x="193" y="298"/>
                      <a:pt x="217" y="293"/>
                      <a:pt x="239" y="281"/>
                    </a:cubicBezTo>
                    <a:cubicBezTo>
                      <a:pt x="312" y="245"/>
                      <a:pt x="342" y="155"/>
                      <a:pt x="302" y="81"/>
                    </a:cubicBezTo>
                    <a:cubicBezTo>
                      <a:pt x="277" y="30"/>
                      <a:pt x="226" y="0"/>
                      <a:pt x="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4"/>
              <p:cNvSpPr/>
              <p:nvPr/>
            </p:nvSpPr>
            <p:spPr>
              <a:xfrm>
                <a:off x="2681975" y="3476075"/>
                <a:ext cx="8500" cy="7500"/>
              </a:xfrm>
              <a:custGeom>
                <a:avLst/>
                <a:gdLst/>
                <a:ahLst/>
                <a:cxnLst/>
                <a:rect l="l" t="t" r="r" b="b"/>
                <a:pathLst>
                  <a:path w="340" h="300" extrusionOk="0">
                    <a:moveTo>
                      <a:pt x="173" y="0"/>
                    </a:moveTo>
                    <a:cubicBezTo>
                      <a:pt x="150" y="0"/>
                      <a:pt x="126" y="6"/>
                      <a:pt x="104" y="18"/>
                    </a:cubicBezTo>
                    <a:cubicBezTo>
                      <a:pt x="27" y="54"/>
                      <a:pt x="0" y="145"/>
                      <a:pt x="37" y="217"/>
                    </a:cubicBezTo>
                    <a:cubicBezTo>
                      <a:pt x="65" y="269"/>
                      <a:pt x="119" y="299"/>
                      <a:pt x="174" y="299"/>
                    </a:cubicBezTo>
                    <a:cubicBezTo>
                      <a:pt x="196" y="299"/>
                      <a:pt x="219" y="294"/>
                      <a:pt x="240" y="284"/>
                    </a:cubicBezTo>
                    <a:cubicBezTo>
                      <a:pt x="313" y="244"/>
                      <a:pt x="339" y="154"/>
                      <a:pt x="303" y="81"/>
                    </a:cubicBezTo>
                    <a:cubicBezTo>
                      <a:pt x="278" y="30"/>
                      <a:pt x="226"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4"/>
              <p:cNvSpPr/>
              <p:nvPr/>
            </p:nvSpPr>
            <p:spPr>
              <a:xfrm>
                <a:off x="2595075" y="3361125"/>
                <a:ext cx="8500" cy="7475"/>
              </a:xfrm>
              <a:custGeom>
                <a:avLst/>
                <a:gdLst/>
                <a:ahLst/>
                <a:cxnLst/>
                <a:rect l="l" t="t" r="r" b="b"/>
                <a:pathLst>
                  <a:path w="340" h="299" extrusionOk="0">
                    <a:moveTo>
                      <a:pt x="171" y="0"/>
                    </a:moveTo>
                    <a:cubicBezTo>
                      <a:pt x="148" y="0"/>
                      <a:pt x="123" y="6"/>
                      <a:pt x="100" y="17"/>
                    </a:cubicBezTo>
                    <a:cubicBezTo>
                      <a:pt x="27" y="53"/>
                      <a:pt x="0" y="146"/>
                      <a:pt x="37" y="219"/>
                    </a:cubicBezTo>
                    <a:cubicBezTo>
                      <a:pt x="63" y="270"/>
                      <a:pt x="116" y="299"/>
                      <a:pt x="170" y="299"/>
                    </a:cubicBezTo>
                    <a:cubicBezTo>
                      <a:pt x="194" y="299"/>
                      <a:pt x="218" y="293"/>
                      <a:pt x="240" y="282"/>
                    </a:cubicBezTo>
                    <a:cubicBezTo>
                      <a:pt x="313" y="246"/>
                      <a:pt x="339" y="152"/>
                      <a:pt x="303" y="80"/>
                    </a:cubicBezTo>
                    <a:cubicBezTo>
                      <a:pt x="277" y="29"/>
                      <a:pt x="226" y="0"/>
                      <a:pt x="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4"/>
              <p:cNvSpPr/>
              <p:nvPr/>
            </p:nvSpPr>
            <p:spPr>
              <a:xfrm>
                <a:off x="2407900" y="3278025"/>
                <a:ext cx="8575" cy="7500"/>
              </a:xfrm>
              <a:custGeom>
                <a:avLst/>
                <a:gdLst/>
                <a:ahLst/>
                <a:cxnLst/>
                <a:rect l="l" t="t" r="r" b="b"/>
                <a:pathLst>
                  <a:path w="343" h="300" extrusionOk="0">
                    <a:moveTo>
                      <a:pt x="171" y="1"/>
                    </a:moveTo>
                    <a:cubicBezTo>
                      <a:pt x="148" y="1"/>
                      <a:pt x="125" y="6"/>
                      <a:pt x="103" y="17"/>
                    </a:cubicBezTo>
                    <a:cubicBezTo>
                      <a:pt x="30" y="57"/>
                      <a:pt x="0" y="146"/>
                      <a:pt x="36" y="220"/>
                    </a:cubicBezTo>
                    <a:cubicBezTo>
                      <a:pt x="64" y="271"/>
                      <a:pt x="116" y="299"/>
                      <a:pt x="170" y="299"/>
                    </a:cubicBezTo>
                    <a:cubicBezTo>
                      <a:pt x="194" y="299"/>
                      <a:pt x="217" y="294"/>
                      <a:pt x="239" y="283"/>
                    </a:cubicBezTo>
                    <a:cubicBezTo>
                      <a:pt x="312" y="246"/>
                      <a:pt x="342" y="157"/>
                      <a:pt x="302" y="83"/>
                    </a:cubicBezTo>
                    <a:cubicBezTo>
                      <a:pt x="277" y="30"/>
                      <a:pt x="225" y="1"/>
                      <a:pt x="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4"/>
              <p:cNvSpPr/>
              <p:nvPr/>
            </p:nvSpPr>
            <p:spPr>
              <a:xfrm>
                <a:off x="2498350" y="3360825"/>
                <a:ext cx="15150" cy="13250"/>
              </a:xfrm>
              <a:custGeom>
                <a:avLst/>
                <a:gdLst/>
                <a:ahLst/>
                <a:cxnLst/>
                <a:rect l="l" t="t" r="r" b="b"/>
                <a:pathLst>
                  <a:path w="606" h="530" extrusionOk="0">
                    <a:moveTo>
                      <a:pt x="306" y="1"/>
                    </a:moveTo>
                    <a:cubicBezTo>
                      <a:pt x="265" y="1"/>
                      <a:pt x="223" y="11"/>
                      <a:pt x="184" y="32"/>
                    </a:cubicBezTo>
                    <a:cubicBezTo>
                      <a:pt x="54" y="98"/>
                      <a:pt x="1" y="258"/>
                      <a:pt x="67" y="388"/>
                    </a:cubicBezTo>
                    <a:cubicBezTo>
                      <a:pt x="116" y="478"/>
                      <a:pt x="209" y="530"/>
                      <a:pt x="305" y="530"/>
                    </a:cubicBezTo>
                    <a:cubicBezTo>
                      <a:pt x="346" y="530"/>
                      <a:pt x="387" y="520"/>
                      <a:pt x="426" y="500"/>
                    </a:cubicBezTo>
                    <a:cubicBezTo>
                      <a:pt x="556" y="434"/>
                      <a:pt x="606" y="274"/>
                      <a:pt x="539" y="144"/>
                    </a:cubicBezTo>
                    <a:cubicBezTo>
                      <a:pt x="493" y="54"/>
                      <a:pt x="401" y="1"/>
                      <a:pt x="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4"/>
              <p:cNvSpPr/>
              <p:nvPr/>
            </p:nvSpPr>
            <p:spPr>
              <a:xfrm>
                <a:off x="2592750" y="3440550"/>
                <a:ext cx="15075" cy="13250"/>
              </a:xfrm>
              <a:custGeom>
                <a:avLst/>
                <a:gdLst/>
                <a:ahLst/>
                <a:cxnLst/>
                <a:rect l="l" t="t" r="r" b="b"/>
                <a:pathLst>
                  <a:path w="603" h="530" extrusionOk="0">
                    <a:moveTo>
                      <a:pt x="301" y="0"/>
                    </a:moveTo>
                    <a:cubicBezTo>
                      <a:pt x="260" y="0"/>
                      <a:pt x="219" y="10"/>
                      <a:pt x="180" y="30"/>
                    </a:cubicBezTo>
                    <a:cubicBezTo>
                      <a:pt x="50" y="96"/>
                      <a:pt x="0" y="256"/>
                      <a:pt x="67" y="385"/>
                    </a:cubicBezTo>
                    <a:cubicBezTo>
                      <a:pt x="113" y="476"/>
                      <a:pt x="205" y="529"/>
                      <a:pt x="301" y="529"/>
                    </a:cubicBezTo>
                    <a:cubicBezTo>
                      <a:pt x="342" y="529"/>
                      <a:pt x="384" y="519"/>
                      <a:pt x="423" y="498"/>
                    </a:cubicBezTo>
                    <a:cubicBezTo>
                      <a:pt x="552" y="432"/>
                      <a:pt x="602" y="273"/>
                      <a:pt x="535" y="143"/>
                    </a:cubicBezTo>
                    <a:cubicBezTo>
                      <a:pt x="489" y="52"/>
                      <a:pt x="397"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4"/>
              <p:cNvSpPr/>
              <p:nvPr/>
            </p:nvSpPr>
            <p:spPr>
              <a:xfrm>
                <a:off x="2479750" y="3180175"/>
                <a:ext cx="15150" cy="13275"/>
              </a:xfrm>
              <a:custGeom>
                <a:avLst/>
                <a:gdLst/>
                <a:ahLst/>
                <a:cxnLst/>
                <a:rect l="l" t="t" r="r" b="b"/>
                <a:pathLst>
                  <a:path w="606" h="531" extrusionOk="0">
                    <a:moveTo>
                      <a:pt x="301" y="1"/>
                    </a:moveTo>
                    <a:cubicBezTo>
                      <a:pt x="262" y="1"/>
                      <a:pt x="221" y="10"/>
                      <a:pt x="183" y="29"/>
                    </a:cubicBezTo>
                    <a:cubicBezTo>
                      <a:pt x="53" y="99"/>
                      <a:pt x="1" y="256"/>
                      <a:pt x="67" y="388"/>
                    </a:cubicBezTo>
                    <a:cubicBezTo>
                      <a:pt x="116" y="479"/>
                      <a:pt x="207" y="531"/>
                      <a:pt x="303" y="531"/>
                    </a:cubicBezTo>
                    <a:cubicBezTo>
                      <a:pt x="344" y="531"/>
                      <a:pt x="386" y="521"/>
                      <a:pt x="426" y="501"/>
                    </a:cubicBezTo>
                    <a:cubicBezTo>
                      <a:pt x="556" y="435"/>
                      <a:pt x="605" y="276"/>
                      <a:pt x="539" y="146"/>
                    </a:cubicBezTo>
                    <a:cubicBezTo>
                      <a:pt x="492" y="54"/>
                      <a:pt x="398"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4"/>
              <p:cNvSpPr/>
              <p:nvPr/>
            </p:nvSpPr>
            <p:spPr>
              <a:xfrm>
                <a:off x="2476925" y="3268250"/>
                <a:ext cx="15050" cy="13250"/>
              </a:xfrm>
              <a:custGeom>
                <a:avLst/>
                <a:gdLst/>
                <a:ahLst/>
                <a:cxnLst/>
                <a:rect l="l" t="t" r="r" b="b"/>
                <a:pathLst>
                  <a:path w="602" h="530" extrusionOk="0">
                    <a:moveTo>
                      <a:pt x="299" y="1"/>
                    </a:moveTo>
                    <a:cubicBezTo>
                      <a:pt x="259" y="1"/>
                      <a:pt x="218" y="10"/>
                      <a:pt x="180" y="29"/>
                    </a:cubicBezTo>
                    <a:cubicBezTo>
                      <a:pt x="51" y="95"/>
                      <a:pt x="1" y="255"/>
                      <a:pt x="67" y="385"/>
                    </a:cubicBezTo>
                    <a:cubicBezTo>
                      <a:pt x="114" y="476"/>
                      <a:pt x="208" y="530"/>
                      <a:pt x="304" y="530"/>
                    </a:cubicBezTo>
                    <a:cubicBezTo>
                      <a:pt x="344" y="530"/>
                      <a:pt x="385" y="521"/>
                      <a:pt x="422" y="501"/>
                    </a:cubicBezTo>
                    <a:cubicBezTo>
                      <a:pt x="552" y="434"/>
                      <a:pt x="602" y="275"/>
                      <a:pt x="536" y="146"/>
                    </a:cubicBezTo>
                    <a:cubicBezTo>
                      <a:pt x="489" y="54"/>
                      <a:pt x="396" y="1"/>
                      <a:pt x="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43" name="Google Shape;2243;p44"/>
          <p:cNvSpPr txBox="1"/>
          <p:nvPr/>
        </p:nvSpPr>
        <p:spPr>
          <a:xfrm>
            <a:off x="1191925" y="4062075"/>
            <a:ext cx="4419300" cy="2838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Dosis ExtraLight"/>
                <a:ea typeface="Dosis ExtraLight"/>
                <a:cs typeface="Dosis ExtraLight"/>
                <a:sym typeface="Dosis ExtraLight"/>
              </a:rPr>
              <a:t>Mercury is the closest planet to the Sun</a:t>
            </a:r>
            <a:endParaRPr sz="1200">
              <a:solidFill>
                <a:srgbClr val="F3F3F3"/>
              </a:solidFill>
              <a:latin typeface="Dosis ExtraLight"/>
              <a:ea typeface="Dosis ExtraLight"/>
              <a:cs typeface="Dosis ExtraLight"/>
              <a:sym typeface="Dosis ExtraLight"/>
            </a:endParaRPr>
          </a:p>
        </p:txBody>
      </p:sp>
      <p:sp>
        <p:nvSpPr>
          <p:cNvPr id="2244" name="Google Shape;2244;p44"/>
          <p:cNvSpPr/>
          <p:nvPr/>
        </p:nvSpPr>
        <p:spPr>
          <a:xfrm>
            <a:off x="3323733" y="2264325"/>
            <a:ext cx="155700" cy="1557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45" name="Google Shape;2245;p44"/>
          <p:cNvCxnSpPr>
            <a:stCxn id="2244" idx="4"/>
            <a:endCxn id="2243" idx="0"/>
          </p:cNvCxnSpPr>
          <p:nvPr/>
        </p:nvCxnSpPr>
        <p:spPr>
          <a:xfrm>
            <a:off x="3401583" y="2420025"/>
            <a:ext cx="0" cy="1642200"/>
          </a:xfrm>
          <a:prstGeom prst="straightConnector1">
            <a:avLst/>
          </a:prstGeom>
          <a:noFill/>
          <a:ln w="19050" cap="flat" cmpd="sng">
            <a:solidFill>
              <a:schemeClr val="accent2"/>
            </a:solidFill>
            <a:prstDash val="solid"/>
            <a:round/>
            <a:headEnd type="none" w="med" len="med"/>
            <a:tailEnd type="none" w="med" len="med"/>
          </a:ln>
        </p:spPr>
      </p:cxnSp>
      <p:sp>
        <p:nvSpPr>
          <p:cNvPr id="2246" name="Google Shape;2246;p44"/>
          <p:cNvSpPr/>
          <p:nvPr/>
        </p:nvSpPr>
        <p:spPr>
          <a:xfrm rot="-5400000">
            <a:off x="5384313" y="2821642"/>
            <a:ext cx="155700" cy="1557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47" name="Google Shape;2247;p44"/>
          <p:cNvCxnSpPr>
            <a:stCxn id="2246" idx="4"/>
            <a:endCxn id="2248" idx="1"/>
          </p:cNvCxnSpPr>
          <p:nvPr/>
        </p:nvCxnSpPr>
        <p:spPr>
          <a:xfrm>
            <a:off x="5540013" y="2899492"/>
            <a:ext cx="790800" cy="0"/>
          </a:xfrm>
          <a:prstGeom prst="straightConnector1">
            <a:avLst/>
          </a:prstGeom>
          <a:noFill/>
          <a:ln w="19050" cap="flat" cmpd="sng">
            <a:solidFill>
              <a:schemeClr val="accent2"/>
            </a:solidFill>
            <a:prstDash val="solid"/>
            <a:round/>
            <a:headEnd type="none" w="med" len="med"/>
            <a:tailEnd type="none" w="med" len="med"/>
          </a:ln>
        </p:spPr>
      </p:cxnSp>
      <p:sp>
        <p:nvSpPr>
          <p:cNvPr id="2248" name="Google Shape;2248;p44"/>
          <p:cNvSpPr txBox="1"/>
          <p:nvPr/>
        </p:nvSpPr>
        <p:spPr>
          <a:xfrm>
            <a:off x="6330725" y="2574750"/>
            <a:ext cx="1674300" cy="649500"/>
          </a:xfrm>
          <a:prstGeom prst="rect">
            <a:avLst/>
          </a:prstGeom>
          <a:noFill/>
          <a:ln>
            <a:noFill/>
          </a:ln>
        </p:spPr>
        <p:txBody>
          <a:bodyPr spcFirstLastPara="1" wrap="square" lIns="91425" tIns="169200" rIns="91425" bIns="0" anchor="ctr" anchorCtr="0">
            <a:noAutofit/>
          </a:bodyPr>
          <a:lstStyle/>
          <a:p>
            <a:pPr marL="0" lvl="0" indent="0" algn="l" rtl="0">
              <a:lnSpc>
                <a:spcPct val="100000"/>
              </a:lnSpc>
              <a:spcBef>
                <a:spcPts val="0"/>
              </a:spcBef>
              <a:spcAft>
                <a:spcPts val="1600"/>
              </a:spcAft>
              <a:buNone/>
            </a:pPr>
            <a:r>
              <a:rPr lang="en" sz="1200">
                <a:solidFill>
                  <a:srgbClr val="F3F3F3"/>
                </a:solidFill>
                <a:latin typeface="Dosis ExtraLight"/>
                <a:ea typeface="Dosis ExtraLight"/>
                <a:cs typeface="Dosis ExtraLight"/>
                <a:sym typeface="Dosis ExtraLight"/>
              </a:rPr>
              <a:t>Saturn is a gas giant, composed mostly of hydrogen and helium</a:t>
            </a:r>
            <a:endParaRPr sz="1200">
              <a:solidFill>
                <a:srgbClr val="F3F3F3"/>
              </a:solidFill>
              <a:latin typeface="Dosis ExtraLight"/>
              <a:ea typeface="Dosis ExtraLight"/>
              <a:cs typeface="Dosis ExtraLight"/>
              <a:sym typeface="Dosis ExtraLight"/>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2252"/>
        <p:cNvGrpSpPr/>
        <p:nvPr/>
      </p:nvGrpSpPr>
      <p:grpSpPr>
        <a:xfrm>
          <a:off x="0" y="0"/>
          <a:ext cx="0" cy="0"/>
          <a:chOff x="0" y="0"/>
          <a:chExt cx="0" cy="0"/>
        </a:xfrm>
      </p:grpSpPr>
      <p:sp>
        <p:nvSpPr>
          <p:cNvPr id="2253" name="Google Shape;2253;p45"/>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ABOUT THESE PERCENTAGES?</a:t>
            </a:r>
            <a:endParaRPr/>
          </a:p>
        </p:txBody>
      </p:sp>
      <p:grpSp>
        <p:nvGrpSpPr>
          <p:cNvPr id="2254" name="Google Shape;2254;p45"/>
          <p:cNvGrpSpPr/>
          <p:nvPr/>
        </p:nvGrpSpPr>
        <p:grpSpPr>
          <a:xfrm>
            <a:off x="4114639" y="2070000"/>
            <a:ext cx="914722" cy="1621723"/>
            <a:chOff x="3721680" y="2673900"/>
            <a:chExt cx="914722" cy="1621723"/>
          </a:xfrm>
        </p:grpSpPr>
        <p:cxnSp>
          <p:nvCxnSpPr>
            <p:cNvPr id="2255" name="Google Shape;2255;p45"/>
            <p:cNvCxnSpPr/>
            <p:nvPr/>
          </p:nvCxnSpPr>
          <p:spPr>
            <a:xfrm rot="10800000">
              <a:off x="4188900" y="2673900"/>
              <a:ext cx="0" cy="1305600"/>
            </a:xfrm>
            <a:prstGeom prst="straightConnector1">
              <a:avLst/>
            </a:prstGeom>
            <a:noFill/>
            <a:ln w="19050" cap="flat" cmpd="sng">
              <a:solidFill>
                <a:srgbClr val="F3F3F3"/>
              </a:solidFill>
              <a:prstDash val="solid"/>
              <a:round/>
              <a:headEnd type="none" w="med" len="med"/>
              <a:tailEnd type="none" w="med" len="med"/>
            </a:ln>
          </p:spPr>
        </p:cxnSp>
        <p:grpSp>
          <p:nvGrpSpPr>
            <p:cNvPr id="2256" name="Google Shape;2256;p45"/>
            <p:cNvGrpSpPr/>
            <p:nvPr/>
          </p:nvGrpSpPr>
          <p:grpSpPr>
            <a:xfrm>
              <a:off x="3721680" y="3180978"/>
              <a:ext cx="914722" cy="1114645"/>
              <a:chOff x="3325605" y="3012725"/>
              <a:chExt cx="914722" cy="1114645"/>
            </a:xfrm>
          </p:grpSpPr>
          <p:sp>
            <p:nvSpPr>
              <p:cNvPr id="2257" name="Google Shape;2257;p45"/>
              <p:cNvSpPr/>
              <p:nvPr/>
            </p:nvSpPr>
            <p:spPr>
              <a:xfrm>
                <a:off x="3325605" y="3161498"/>
                <a:ext cx="437878" cy="231836"/>
              </a:xfrm>
              <a:custGeom>
                <a:avLst/>
                <a:gdLst/>
                <a:ahLst/>
                <a:cxnLst/>
                <a:rect l="l" t="t" r="r" b="b"/>
                <a:pathLst>
                  <a:path w="6943" h="3676" extrusionOk="0">
                    <a:moveTo>
                      <a:pt x="0" y="0"/>
                    </a:moveTo>
                    <a:lnTo>
                      <a:pt x="0" y="2882"/>
                    </a:lnTo>
                    <a:lnTo>
                      <a:pt x="6943" y="3676"/>
                    </a:lnTo>
                    <a:cubicBezTo>
                      <a:pt x="6943" y="3676"/>
                      <a:pt x="2659" y="406"/>
                      <a:pt x="0"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5"/>
              <p:cNvSpPr/>
              <p:nvPr/>
            </p:nvSpPr>
            <p:spPr>
              <a:xfrm>
                <a:off x="3815379" y="3061097"/>
                <a:ext cx="424949" cy="324104"/>
              </a:xfrm>
              <a:custGeom>
                <a:avLst/>
                <a:gdLst/>
                <a:ahLst/>
                <a:cxnLst/>
                <a:rect l="l" t="t" r="r" b="b"/>
                <a:pathLst>
                  <a:path w="6738" h="5139" extrusionOk="0">
                    <a:moveTo>
                      <a:pt x="6418" y="0"/>
                    </a:moveTo>
                    <a:cubicBezTo>
                      <a:pt x="2820" y="1342"/>
                      <a:pt x="378" y="4879"/>
                      <a:pt x="31" y="5125"/>
                    </a:cubicBezTo>
                    <a:lnTo>
                      <a:pt x="31" y="5125"/>
                    </a:lnTo>
                    <a:lnTo>
                      <a:pt x="6737" y="2164"/>
                    </a:lnTo>
                    <a:lnTo>
                      <a:pt x="6418" y="0"/>
                    </a:lnTo>
                    <a:close/>
                    <a:moveTo>
                      <a:pt x="31" y="5125"/>
                    </a:moveTo>
                    <a:lnTo>
                      <a:pt x="1" y="5139"/>
                    </a:lnTo>
                    <a:cubicBezTo>
                      <a:pt x="1" y="5139"/>
                      <a:pt x="1" y="5139"/>
                      <a:pt x="2" y="5139"/>
                    </a:cubicBezTo>
                    <a:cubicBezTo>
                      <a:pt x="9" y="5139"/>
                      <a:pt x="19" y="5134"/>
                      <a:pt x="31" y="5125"/>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5"/>
              <p:cNvSpPr/>
              <p:nvPr/>
            </p:nvSpPr>
            <p:spPr>
              <a:xfrm>
                <a:off x="3597800" y="3012725"/>
                <a:ext cx="189581" cy="407921"/>
              </a:xfrm>
              <a:custGeom>
                <a:avLst/>
                <a:gdLst/>
                <a:ahLst/>
                <a:cxnLst/>
                <a:rect l="l" t="t" r="r" b="b"/>
                <a:pathLst>
                  <a:path w="3006" h="6468" extrusionOk="0">
                    <a:moveTo>
                      <a:pt x="1397" y="2908"/>
                    </a:moveTo>
                    <a:cubicBezTo>
                      <a:pt x="1427" y="2941"/>
                      <a:pt x="1450" y="2978"/>
                      <a:pt x="1477" y="3014"/>
                    </a:cubicBezTo>
                    <a:cubicBezTo>
                      <a:pt x="1683" y="3323"/>
                      <a:pt x="1740" y="3659"/>
                      <a:pt x="1623" y="3915"/>
                    </a:cubicBezTo>
                    <a:cubicBezTo>
                      <a:pt x="1573" y="4021"/>
                      <a:pt x="1473" y="4117"/>
                      <a:pt x="1364" y="4151"/>
                    </a:cubicBezTo>
                    <a:cubicBezTo>
                      <a:pt x="1338" y="4159"/>
                      <a:pt x="1307" y="4167"/>
                      <a:pt x="1273" y="4167"/>
                    </a:cubicBezTo>
                    <a:cubicBezTo>
                      <a:pt x="1240" y="4167"/>
                      <a:pt x="1204" y="4160"/>
                      <a:pt x="1168" y="4141"/>
                    </a:cubicBezTo>
                    <a:cubicBezTo>
                      <a:pt x="1042" y="4074"/>
                      <a:pt x="988" y="3901"/>
                      <a:pt x="1008" y="3629"/>
                    </a:cubicBezTo>
                    <a:cubicBezTo>
                      <a:pt x="1022" y="3447"/>
                      <a:pt x="1045" y="3300"/>
                      <a:pt x="1111" y="3171"/>
                    </a:cubicBezTo>
                    <a:cubicBezTo>
                      <a:pt x="1174" y="3057"/>
                      <a:pt x="1271" y="2968"/>
                      <a:pt x="1397" y="2908"/>
                    </a:cubicBezTo>
                    <a:close/>
                    <a:moveTo>
                      <a:pt x="639" y="0"/>
                    </a:moveTo>
                    <a:cubicBezTo>
                      <a:pt x="577" y="0"/>
                      <a:pt x="513" y="12"/>
                      <a:pt x="450" y="37"/>
                    </a:cubicBezTo>
                    <a:cubicBezTo>
                      <a:pt x="284" y="103"/>
                      <a:pt x="145" y="249"/>
                      <a:pt x="85" y="412"/>
                    </a:cubicBezTo>
                    <a:cubicBezTo>
                      <a:pt x="1" y="648"/>
                      <a:pt x="31" y="930"/>
                      <a:pt x="174" y="1276"/>
                    </a:cubicBezTo>
                    <a:cubicBezTo>
                      <a:pt x="324" y="1642"/>
                      <a:pt x="533" y="1974"/>
                      <a:pt x="795" y="2266"/>
                    </a:cubicBezTo>
                    <a:cubicBezTo>
                      <a:pt x="875" y="2353"/>
                      <a:pt x="958" y="2439"/>
                      <a:pt x="1042" y="2519"/>
                    </a:cubicBezTo>
                    <a:cubicBezTo>
                      <a:pt x="1134" y="2612"/>
                      <a:pt x="1228" y="2705"/>
                      <a:pt x="1314" y="2805"/>
                    </a:cubicBezTo>
                    <a:cubicBezTo>
                      <a:pt x="1174" y="2875"/>
                      <a:pt x="1068" y="2981"/>
                      <a:pt x="998" y="3111"/>
                    </a:cubicBezTo>
                    <a:cubicBezTo>
                      <a:pt x="915" y="3267"/>
                      <a:pt x="892" y="3447"/>
                      <a:pt x="878" y="3619"/>
                    </a:cubicBezTo>
                    <a:cubicBezTo>
                      <a:pt x="852" y="3948"/>
                      <a:pt x="929" y="4160"/>
                      <a:pt x="1105" y="4254"/>
                    </a:cubicBezTo>
                    <a:cubicBezTo>
                      <a:pt x="1156" y="4283"/>
                      <a:pt x="1214" y="4297"/>
                      <a:pt x="1273" y="4297"/>
                    </a:cubicBezTo>
                    <a:cubicBezTo>
                      <a:pt x="1317" y="4297"/>
                      <a:pt x="1362" y="4289"/>
                      <a:pt x="1407" y="4274"/>
                    </a:cubicBezTo>
                    <a:cubicBezTo>
                      <a:pt x="1547" y="4227"/>
                      <a:pt x="1676" y="4111"/>
                      <a:pt x="1743" y="3968"/>
                    </a:cubicBezTo>
                    <a:cubicBezTo>
                      <a:pt x="1875" y="3672"/>
                      <a:pt x="1816" y="3287"/>
                      <a:pt x="1583" y="2941"/>
                    </a:cubicBezTo>
                    <a:cubicBezTo>
                      <a:pt x="1563" y="2915"/>
                      <a:pt x="1547" y="2888"/>
                      <a:pt x="1527" y="2861"/>
                    </a:cubicBezTo>
                    <a:cubicBezTo>
                      <a:pt x="1530" y="2861"/>
                      <a:pt x="1536" y="2861"/>
                      <a:pt x="1540" y="2858"/>
                    </a:cubicBezTo>
                    <a:cubicBezTo>
                      <a:pt x="1607" y="2842"/>
                      <a:pt x="1676" y="2834"/>
                      <a:pt x="1746" y="2834"/>
                    </a:cubicBezTo>
                    <a:cubicBezTo>
                      <a:pt x="1925" y="2834"/>
                      <a:pt x="2106" y="2886"/>
                      <a:pt x="2248" y="2984"/>
                    </a:cubicBezTo>
                    <a:cubicBezTo>
                      <a:pt x="2573" y="3207"/>
                      <a:pt x="2780" y="3632"/>
                      <a:pt x="2817" y="4157"/>
                    </a:cubicBezTo>
                    <a:cubicBezTo>
                      <a:pt x="2872" y="4975"/>
                      <a:pt x="2533" y="5823"/>
                      <a:pt x="1926" y="6371"/>
                    </a:cubicBezTo>
                    <a:lnTo>
                      <a:pt x="2012" y="6467"/>
                    </a:lnTo>
                    <a:cubicBezTo>
                      <a:pt x="2647" y="5892"/>
                      <a:pt x="3006" y="5005"/>
                      <a:pt x="2946" y="4148"/>
                    </a:cubicBezTo>
                    <a:cubicBezTo>
                      <a:pt x="2906" y="3586"/>
                      <a:pt x="2680" y="3120"/>
                      <a:pt x="2321" y="2875"/>
                    </a:cubicBezTo>
                    <a:cubicBezTo>
                      <a:pt x="2158" y="2764"/>
                      <a:pt x="1952" y="2704"/>
                      <a:pt x="1747" y="2704"/>
                    </a:cubicBezTo>
                    <a:cubicBezTo>
                      <a:pt x="1667" y="2704"/>
                      <a:pt x="1587" y="2713"/>
                      <a:pt x="1510" y="2732"/>
                    </a:cubicBezTo>
                    <a:cubicBezTo>
                      <a:pt x="1487" y="2738"/>
                      <a:pt x="1464" y="2745"/>
                      <a:pt x="1441" y="2752"/>
                    </a:cubicBezTo>
                    <a:cubicBezTo>
                      <a:pt x="1344" y="2639"/>
                      <a:pt x="1237" y="2533"/>
                      <a:pt x="1134" y="2430"/>
                    </a:cubicBezTo>
                    <a:cubicBezTo>
                      <a:pt x="1051" y="2350"/>
                      <a:pt x="968" y="2263"/>
                      <a:pt x="892" y="2180"/>
                    </a:cubicBezTo>
                    <a:cubicBezTo>
                      <a:pt x="639" y="1898"/>
                      <a:pt x="436" y="1579"/>
                      <a:pt x="294" y="1226"/>
                    </a:cubicBezTo>
                    <a:cubicBezTo>
                      <a:pt x="164" y="910"/>
                      <a:pt x="134" y="661"/>
                      <a:pt x="208" y="459"/>
                    </a:cubicBezTo>
                    <a:cubicBezTo>
                      <a:pt x="254" y="326"/>
                      <a:pt x="367" y="209"/>
                      <a:pt x="499" y="160"/>
                    </a:cubicBezTo>
                    <a:cubicBezTo>
                      <a:pt x="538" y="143"/>
                      <a:pt x="587" y="130"/>
                      <a:pt x="641" y="130"/>
                    </a:cubicBezTo>
                    <a:cubicBezTo>
                      <a:pt x="685" y="130"/>
                      <a:pt x="732" y="139"/>
                      <a:pt x="779" y="163"/>
                    </a:cubicBezTo>
                    <a:lnTo>
                      <a:pt x="838" y="46"/>
                    </a:lnTo>
                    <a:cubicBezTo>
                      <a:pt x="778" y="16"/>
                      <a:pt x="710" y="0"/>
                      <a:pt x="63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5"/>
              <p:cNvSpPr/>
              <p:nvPr/>
            </p:nvSpPr>
            <p:spPr>
              <a:xfrm>
                <a:off x="3410682" y="3481748"/>
                <a:ext cx="764063" cy="638306"/>
              </a:xfrm>
              <a:custGeom>
                <a:avLst/>
                <a:gdLst/>
                <a:ahLst/>
                <a:cxnLst/>
                <a:rect l="l" t="t" r="r" b="b"/>
                <a:pathLst>
                  <a:path w="12115" h="10121" extrusionOk="0">
                    <a:moveTo>
                      <a:pt x="12114" y="1"/>
                    </a:moveTo>
                    <a:lnTo>
                      <a:pt x="1" y="569"/>
                    </a:lnTo>
                    <a:lnTo>
                      <a:pt x="2517" y="9984"/>
                    </a:lnTo>
                    <a:lnTo>
                      <a:pt x="10855" y="10120"/>
                    </a:lnTo>
                    <a:lnTo>
                      <a:pt x="12114"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5"/>
              <p:cNvSpPr/>
              <p:nvPr/>
            </p:nvSpPr>
            <p:spPr>
              <a:xfrm>
                <a:off x="3725887" y="3481748"/>
                <a:ext cx="179112" cy="645622"/>
              </a:xfrm>
              <a:custGeom>
                <a:avLst/>
                <a:gdLst/>
                <a:ahLst/>
                <a:cxnLst/>
                <a:rect l="l" t="t" r="r" b="b"/>
                <a:pathLst>
                  <a:path w="2840" h="10237" extrusionOk="0">
                    <a:moveTo>
                      <a:pt x="280" y="1"/>
                    </a:moveTo>
                    <a:lnTo>
                      <a:pt x="1" y="10120"/>
                    </a:lnTo>
                    <a:lnTo>
                      <a:pt x="2839" y="10237"/>
                    </a:lnTo>
                    <a:lnTo>
                      <a:pt x="1712"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5"/>
              <p:cNvSpPr/>
              <p:nvPr/>
            </p:nvSpPr>
            <p:spPr>
              <a:xfrm>
                <a:off x="3344462" y="3337327"/>
                <a:ext cx="863142" cy="261856"/>
              </a:xfrm>
              <a:custGeom>
                <a:avLst/>
                <a:gdLst/>
                <a:ahLst/>
                <a:cxnLst/>
                <a:rect l="l" t="t" r="r" b="b"/>
                <a:pathLst>
                  <a:path w="13686" h="4152" extrusionOk="0">
                    <a:moveTo>
                      <a:pt x="13686" y="1"/>
                    </a:moveTo>
                    <a:lnTo>
                      <a:pt x="0" y="1673"/>
                    </a:lnTo>
                    <a:lnTo>
                      <a:pt x="519" y="4152"/>
                    </a:lnTo>
                    <a:lnTo>
                      <a:pt x="13686" y="2912"/>
                    </a:lnTo>
                    <a:lnTo>
                      <a:pt x="13686"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5"/>
              <p:cNvSpPr/>
              <p:nvPr/>
            </p:nvSpPr>
            <p:spPr>
              <a:xfrm>
                <a:off x="3710625" y="3368986"/>
                <a:ext cx="189329" cy="211150"/>
              </a:xfrm>
              <a:custGeom>
                <a:avLst/>
                <a:gdLst/>
                <a:ahLst/>
                <a:cxnLst/>
                <a:rect l="l" t="t" r="r" b="b"/>
                <a:pathLst>
                  <a:path w="3002" h="3348" extrusionOk="0">
                    <a:moveTo>
                      <a:pt x="2077" y="1"/>
                    </a:moveTo>
                    <a:lnTo>
                      <a:pt x="0" y="203"/>
                    </a:lnTo>
                    <a:lnTo>
                      <a:pt x="0" y="3347"/>
                    </a:lnTo>
                    <a:lnTo>
                      <a:pt x="3002" y="3078"/>
                    </a:lnTo>
                    <a:lnTo>
                      <a:pt x="2077"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4" name="Google Shape;2264;p45"/>
          <p:cNvGrpSpPr/>
          <p:nvPr/>
        </p:nvGrpSpPr>
        <p:grpSpPr>
          <a:xfrm>
            <a:off x="2433262" y="2070000"/>
            <a:ext cx="722723" cy="1621723"/>
            <a:chOff x="2984662" y="2673900"/>
            <a:chExt cx="722723" cy="1621723"/>
          </a:xfrm>
        </p:grpSpPr>
        <p:cxnSp>
          <p:nvCxnSpPr>
            <p:cNvPr id="2265" name="Google Shape;2265;p45"/>
            <p:cNvCxnSpPr/>
            <p:nvPr/>
          </p:nvCxnSpPr>
          <p:spPr>
            <a:xfrm rot="10800000">
              <a:off x="3345000" y="2673900"/>
              <a:ext cx="0" cy="1305600"/>
            </a:xfrm>
            <a:prstGeom prst="straightConnector1">
              <a:avLst/>
            </a:prstGeom>
            <a:noFill/>
            <a:ln w="19050" cap="flat" cmpd="sng">
              <a:solidFill>
                <a:srgbClr val="F3F3F3"/>
              </a:solidFill>
              <a:prstDash val="solid"/>
              <a:round/>
              <a:headEnd type="none" w="med" len="med"/>
              <a:tailEnd type="none" w="med" len="med"/>
            </a:ln>
          </p:spPr>
        </p:cxnSp>
        <p:grpSp>
          <p:nvGrpSpPr>
            <p:cNvPr id="2266" name="Google Shape;2266;p45"/>
            <p:cNvGrpSpPr/>
            <p:nvPr/>
          </p:nvGrpSpPr>
          <p:grpSpPr>
            <a:xfrm>
              <a:off x="2984662" y="3774205"/>
              <a:ext cx="722723" cy="521418"/>
              <a:chOff x="2588675" y="3471146"/>
              <a:chExt cx="680466" cy="490932"/>
            </a:xfrm>
          </p:grpSpPr>
          <p:sp>
            <p:nvSpPr>
              <p:cNvPr id="2267" name="Google Shape;2267;p45"/>
              <p:cNvSpPr/>
              <p:nvPr/>
            </p:nvSpPr>
            <p:spPr>
              <a:xfrm>
                <a:off x="2588675" y="3666437"/>
                <a:ext cx="680466" cy="295641"/>
              </a:xfrm>
              <a:custGeom>
                <a:avLst/>
                <a:gdLst/>
                <a:ahLst/>
                <a:cxnLst/>
                <a:rect l="l" t="t" r="r" b="b"/>
                <a:pathLst>
                  <a:path w="11460" h="4979" extrusionOk="0">
                    <a:moveTo>
                      <a:pt x="10857" y="1"/>
                    </a:moveTo>
                    <a:lnTo>
                      <a:pt x="10253" y="21"/>
                    </a:lnTo>
                    <a:lnTo>
                      <a:pt x="10093" y="27"/>
                    </a:lnTo>
                    <a:lnTo>
                      <a:pt x="9229" y="53"/>
                    </a:lnTo>
                    <a:lnTo>
                      <a:pt x="9067" y="60"/>
                    </a:lnTo>
                    <a:lnTo>
                      <a:pt x="8398" y="84"/>
                    </a:lnTo>
                    <a:lnTo>
                      <a:pt x="8236" y="87"/>
                    </a:lnTo>
                    <a:lnTo>
                      <a:pt x="7614" y="107"/>
                    </a:lnTo>
                    <a:lnTo>
                      <a:pt x="7452" y="113"/>
                    </a:lnTo>
                    <a:lnTo>
                      <a:pt x="6714" y="136"/>
                    </a:lnTo>
                    <a:lnTo>
                      <a:pt x="6550" y="143"/>
                    </a:lnTo>
                    <a:lnTo>
                      <a:pt x="5254" y="186"/>
                    </a:lnTo>
                    <a:lnTo>
                      <a:pt x="5091" y="193"/>
                    </a:lnTo>
                    <a:lnTo>
                      <a:pt x="4633" y="206"/>
                    </a:lnTo>
                    <a:lnTo>
                      <a:pt x="4470" y="210"/>
                    </a:lnTo>
                    <a:lnTo>
                      <a:pt x="3593" y="240"/>
                    </a:lnTo>
                    <a:lnTo>
                      <a:pt x="3430" y="246"/>
                    </a:lnTo>
                    <a:lnTo>
                      <a:pt x="2290" y="283"/>
                    </a:lnTo>
                    <a:lnTo>
                      <a:pt x="2128" y="289"/>
                    </a:lnTo>
                    <a:lnTo>
                      <a:pt x="1456" y="309"/>
                    </a:lnTo>
                    <a:lnTo>
                      <a:pt x="1293" y="316"/>
                    </a:lnTo>
                    <a:lnTo>
                      <a:pt x="548" y="340"/>
                    </a:lnTo>
                    <a:lnTo>
                      <a:pt x="0" y="4978"/>
                    </a:lnTo>
                    <a:lnTo>
                      <a:pt x="11460" y="4978"/>
                    </a:lnTo>
                    <a:lnTo>
                      <a:pt x="10857" y="1"/>
                    </a:ln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8" name="Google Shape;2268;p45"/>
              <p:cNvGrpSpPr/>
              <p:nvPr/>
            </p:nvGrpSpPr>
            <p:grpSpPr>
              <a:xfrm>
                <a:off x="2632258" y="3471146"/>
                <a:ext cx="595849" cy="490932"/>
                <a:chOff x="2632258" y="3471146"/>
                <a:chExt cx="595849" cy="490932"/>
              </a:xfrm>
            </p:grpSpPr>
            <p:sp>
              <p:nvSpPr>
                <p:cNvPr id="2269" name="Google Shape;2269;p45"/>
                <p:cNvSpPr/>
                <p:nvPr/>
              </p:nvSpPr>
              <p:spPr>
                <a:xfrm>
                  <a:off x="2843581" y="3527317"/>
                  <a:ext cx="89660" cy="188108"/>
                </a:xfrm>
                <a:custGeom>
                  <a:avLst/>
                  <a:gdLst/>
                  <a:ahLst/>
                  <a:cxnLst/>
                  <a:rect l="l" t="t" r="r" b="b"/>
                  <a:pathLst>
                    <a:path w="1510" h="3168" extrusionOk="0">
                      <a:moveTo>
                        <a:pt x="596" y="130"/>
                      </a:moveTo>
                      <a:cubicBezTo>
                        <a:pt x="619" y="130"/>
                        <a:pt x="646" y="137"/>
                        <a:pt x="669" y="146"/>
                      </a:cubicBezTo>
                      <a:cubicBezTo>
                        <a:pt x="1108" y="333"/>
                        <a:pt x="1307" y="2011"/>
                        <a:pt x="1364" y="2832"/>
                      </a:cubicBezTo>
                      <a:cubicBezTo>
                        <a:pt x="1031" y="2476"/>
                        <a:pt x="137" y="1442"/>
                        <a:pt x="160" y="712"/>
                      </a:cubicBezTo>
                      <a:cubicBezTo>
                        <a:pt x="168" y="512"/>
                        <a:pt x="240" y="356"/>
                        <a:pt x="380" y="233"/>
                      </a:cubicBezTo>
                      <a:cubicBezTo>
                        <a:pt x="459" y="163"/>
                        <a:pt x="530" y="130"/>
                        <a:pt x="596" y="130"/>
                      </a:cubicBezTo>
                      <a:close/>
                      <a:moveTo>
                        <a:pt x="595" y="1"/>
                      </a:moveTo>
                      <a:cubicBezTo>
                        <a:pt x="499" y="1"/>
                        <a:pt x="398" y="45"/>
                        <a:pt x="297" y="133"/>
                      </a:cubicBezTo>
                      <a:cubicBezTo>
                        <a:pt x="128" y="279"/>
                        <a:pt x="41" y="472"/>
                        <a:pt x="31" y="708"/>
                      </a:cubicBezTo>
                      <a:cubicBezTo>
                        <a:pt x="1" y="1658"/>
                        <a:pt x="1334" y="2994"/>
                        <a:pt x="1390" y="3051"/>
                      </a:cubicBezTo>
                      <a:lnTo>
                        <a:pt x="1510" y="3167"/>
                      </a:lnTo>
                      <a:lnTo>
                        <a:pt x="1504" y="3002"/>
                      </a:lnTo>
                      <a:cubicBezTo>
                        <a:pt x="1490" y="2726"/>
                        <a:pt x="1354" y="296"/>
                        <a:pt x="719" y="26"/>
                      </a:cubicBezTo>
                      <a:cubicBezTo>
                        <a:pt x="678" y="9"/>
                        <a:pt x="637" y="1"/>
                        <a:pt x="595"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5"/>
                <p:cNvSpPr/>
                <p:nvPr/>
              </p:nvSpPr>
              <p:spPr>
                <a:xfrm>
                  <a:off x="2924096" y="3527317"/>
                  <a:ext cx="109611" cy="179023"/>
                </a:xfrm>
                <a:custGeom>
                  <a:avLst/>
                  <a:gdLst/>
                  <a:ahLst/>
                  <a:cxnLst/>
                  <a:rect l="l" t="t" r="r" b="b"/>
                  <a:pathLst>
                    <a:path w="1846" h="3015" extrusionOk="0">
                      <a:moveTo>
                        <a:pt x="1208" y="130"/>
                      </a:moveTo>
                      <a:cubicBezTo>
                        <a:pt x="1337" y="133"/>
                        <a:pt x="1417" y="173"/>
                        <a:pt x="1453" y="250"/>
                      </a:cubicBezTo>
                      <a:cubicBezTo>
                        <a:pt x="1639" y="665"/>
                        <a:pt x="666" y="2011"/>
                        <a:pt x="148" y="2652"/>
                      </a:cubicBezTo>
                      <a:cubicBezTo>
                        <a:pt x="160" y="2160"/>
                        <a:pt x="247" y="821"/>
                        <a:pt x="755" y="319"/>
                      </a:cubicBezTo>
                      <a:cubicBezTo>
                        <a:pt x="885" y="193"/>
                        <a:pt x="1028" y="130"/>
                        <a:pt x="1191" y="130"/>
                      </a:cubicBezTo>
                      <a:close/>
                      <a:moveTo>
                        <a:pt x="1197" y="0"/>
                      </a:moveTo>
                      <a:cubicBezTo>
                        <a:pt x="990" y="0"/>
                        <a:pt x="818" y="74"/>
                        <a:pt x="662" y="226"/>
                      </a:cubicBezTo>
                      <a:cubicBezTo>
                        <a:pt x="1" y="884"/>
                        <a:pt x="14" y="2758"/>
                        <a:pt x="18" y="2838"/>
                      </a:cubicBezTo>
                      <a:lnTo>
                        <a:pt x="18" y="3014"/>
                      </a:lnTo>
                      <a:lnTo>
                        <a:pt x="131" y="2878"/>
                      </a:lnTo>
                      <a:cubicBezTo>
                        <a:pt x="307" y="2669"/>
                        <a:pt x="1846" y="801"/>
                        <a:pt x="1570" y="196"/>
                      </a:cubicBezTo>
                      <a:cubicBezTo>
                        <a:pt x="1513" y="70"/>
                        <a:pt x="1393" y="3"/>
                        <a:pt x="1211" y="0"/>
                      </a:cubicBezTo>
                      <a:cubicBezTo>
                        <a:pt x="1206" y="0"/>
                        <a:pt x="1202" y="0"/>
                        <a:pt x="119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5"/>
                <p:cNvSpPr/>
                <p:nvPr/>
              </p:nvSpPr>
              <p:spPr>
                <a:xfrm>
                  <a:off x="2922374" y="3471146"/>
                  <a:ext cx="252592" cy="228722"/>
                </a:xfrm>
                <a:custGeom>
                  <a:avLst/>
                  <a:gdLst/>
                  <a:ahLst/>
                  <a:cxnLst/>
                  <a:rect l="l" t="t" r="r" b="b"/>
                  <a:pathLst>
                    <a:path w="4254" h="3852" extrusionOk="0">
                      <a:moveTo>
                        <a:pt x="2589" y="2452"/>
                      </a:moveTo>
                      <a:cubicBezTo>
                        <a:pt x="2669" y="2472"/>
                        <a:pt x="2745" y="2505"/>
                        <a:pt x="2818" y="2548"/>
                      </a:cubicBezTo>
                      <a:cubicBezTo>
                        <a:pt x="2928" y="2615"/>
                        <a:pt x="3041" y="2727"/>
                        <a:pt x="3018" y="2851"/>
                      </a:cubicBezTo>
                      <a:cubicBezTo>
                        <a:pt x="3004" y="2934"/>
                        <a:pt x="2928" y="2971"/>
                        <a:pt x="2892" y="2980"/>
                      </a:cubicBezTo>
                      <a:cubicBezTo>
                        <a:pt x="2862" y="2991"/>
                        <a:pt x="2831" y="2996"/>
                        <a:pt x="2800" y="2996"/>
                      </a:cubicBezTo>
                      <a:cubicBezTo>
                        <a:pt x="2738" y="2996"/>
                        <a:pt x="2678" y="2975"/>
                        <a:pt x="2636" y="2937"/>
                      </a:cubicBezTo>
                      <a:cubicBezTo>
                        <a:pt x="2510" y="2814"/>
                        <a:pt x="2516" y="2604"/>
                        <a:pt x="2589" y="2452"/>
                      </a:cubicBezTo>
                      <a:close/>
                      <a:moveTo>
                        <a:pt x="3568" y="1"/>
                      </a:moveTo>
                      <a:cubicBezTo>
                        <a:pt x="3388" y="1"/>
                        <a:pt x="3226" y="59"/>
                        <a:pt x="3111" y="115"/>
                      </a:cubicBezTo>
                      <a:lnTo>
                        <a:pt x="3168" y="232"/>
                      </a:lnTo>
                      <a:cubicBezTo>
                        <a:pt x="3268" y="184"/>
                        <a:pt x="3410" y="132"/>
                        <a:pt x="3564" y="132"/>
                      </a:cubicBezTo>
                      <a:cubicBezTo>
                        <a:pt x="3603" y="132"/>
                        <a:pt x="3642" y="135"/>
                        <a:pt x="3682" y="142"/>
                      </a:cubicBezTo>
                      <a:cubicBezTo>
                        <a:pt x="3858" y="172"/>
                        <a:pt x="4008" y="285"/>
                        <a:pt x="4065" y="431"/>
                      </a:cubicBezTo>
                      <a:cubicBezTo>
                        <a:pt x="4121" y="570"/>
                        <a:pt x="4094" y="750"/>
                        <a:pt x="4001" y="909"/>
                      </a:cubicBezTo>
                      <a:cubicBezTo>
                        <a:pt x="3915" y="1059"/>
                        <a:pt x="3786" y="1179"/>
                        <a:pt x="3639" y="1305"/>
                      </a:cubicBezTo>
                      <a:cubicBezTo>
                        <a:pt x="3403" y="1511"/>
                        <a:pt x="3164" y="1714"/>
                        <a:pt x="2915" y="1917"/>
                      </a:cubicBezTo>
                      <a:cubicBezTo>
                        <a:pt x="2775" y="2029"/>
                        <a:pt x="2629" y="2146"/>
                        <a:pt x="2525" y="2302"/>
                      </a:cubicBezTo>
                      <a:cubicBezTo>
                        <a:pt x="2445" y="2286"/>
                        <a:pt x="2363" y="2279"/>
                        <a:pt x="2282" y="2279"/>
                      </a:cubicBezTo>
                      <a:cubicBezTo>
                        <a:pt x="1899" y="2279"/>
                        <a:pt x="1517" y="2438"/>
                        <a:pt x="1243" y="2621"/>
                      </a:cubicBezTo>
                      <a:cubicBezTo>
                        <a:pt x="954" y="2817"/>
                        <a:pt x="708" y="3066"/>
                        <a:pt x="468" y="3306"/>
                      </a:cubicBezTo>
                      <a:cubicBezTo>
                        <a:pt x="316" y="3455"/>
                        <a:pt x="163" y="3612"/>
                        <a:pt x="0" y="3751"/>
                      </a:cubicBezTo>
                      <a:lnTo>
                        <a:pt x="83" y="3851"/>
                      </a:lnTo>
                      <a:cubicBezTo>
                        <a:pt x="249" y="3708"/>
                        <a:pt x="409" y="3549"/>
                        <a:pt x="559" y="3399"/>
                      </a:cubicBezTo>
                      <a:cubicBezTo>
                        <a:pt x="795" y="3163"/>
                        <a:pt x="1037" y="2917"/>
                        <a:pt x="1316" y="2731"/>
                      </a:cubicBezTo>
                      <a:cubicBezTo>
                        <a:pt x="1572" y="2557"/>
                        <a:pt x="1930" y="2408"/>
                        <a:pt x="2282" y="2408"/>
                      </a:cubicBezTo>
                      <a:cubicBezTo>
                        <a:pt x="2341" y="2408"/>
                        <a:pt x="2401" y="2413"/>
                        <a:pt x="2459" y="2422"/>
                      </a:cubicBezTo>
                      <a:cubicBezTo>
                        <a:pt x="2380" y="2615"/>
                        <a:pt x="2383" y="2874"/>
                        <a:pt x="2545" y="3030"/>
                      </a:cubicBezTo>
                      <a:cubicBezTo>
                        <a:pt x="2611" y="3091"/>
                        <a:pt x="2705" y="3125"/>
                        <a:pt x="2802" y="3125"/>
                      </a:cubicBezTo>
                      <a:cubicBezTo>
                        <a:pt x="2846" y="3125"/>
                        <a:pt x="2892" y="3118"/>
                        <a:pt x="2935" y="3103"/>
                      </a:cubicBezTo>
                      <a:cubicBezTo>
                        <a:pt x="3051" y="3066"/>
                        <a:pt x="3131" y="2977"/>
                        <a:pt x="3148" y="2871"/>
                      </a:cubicBezTo>
                      <a:cubicBezTo>
                        <a:pt x="3177" y="2684"/>
                        <a:pt x="3031" y="2525"/>
                        <a:pt x="2884" y="2439"/>
                      </a:cubicBezTo>
                      <a:cubicBezTo>
                        <a:pt x="2812" y="2395"/>
                        <a:pt x="2738" y="2362"/>
                        <a:pt x="2662" y="2336"/>
                      </a:cubicBezTo>
                      <a:cubicBezTo>
                        <a:pt x="2752" y="2216"/>
                        <a:pt x="2878" y="2113"/>
                        <a:pt x="3004" y="2009"/>
                      </a:cubicBezTo>
                      <a:cubicBezTo>
                        <a:pt x="3247" y="1814"/>
                        <a:pt x="3490" y="1611"/>
                        <a:pt x="3722" y="1405"/>
                      </a:cubicBezTo>
                      <a:cubicBezTo>
                        <a:pt x="3878" y="1268"/>
                        <a:pt x="4015" y="1142"/>
                        <a:pt x="4111" y="976"/>
                      </a:cubicBezTo>
                      <a:cubicBezTo>
                        <a:pt x="4228" y="780"/>
                        <a:pt x="4254" y="561"/>
                        <a:pt x="4188" y="385"/>
                      </a:cubicBezTo>
                      <a:cubicBezTo>
                        <a:pt x="4114" y="199"/>
                        <a:pt x="3925" y="52"/>
                        <a:pt x="3702" y="12"/>
                      </a:cubicBezTo>
                      <a:cubicBezTo>
                        <a:pt x="3656" y="4"/>
                        <a:pt x="3612" y="1"/>
                        <a:pt x="3568"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5"/>
                <p:cNvSpPr/>
                <p:nvPr/>
              </p:nvSpPr>
              <p:spPr>
                <a:xfrm>
                  <a:off x="2715148" y="3523932"/>
                  <a:ext cx="181992" cy="168810"/>
                </a:xfrm>
                <a:custGeom>
                  <a:avLst/>
                  <a:gdLst/>
                  <a:ahLst/>
                  <a:cxnLst/>
                  <a:rect l="l" t="t" r="r" b="b"/>
                  <a:pathLst>
                    <a:path w="3065" h="2843" extrusionOk="0">
                      <a:moveTo>
                        <a:pt x="1306" y="1559"/>
                      </a:moveTo>
                      <a:cubicBezTo>
                        <a:pt x="1380" y="1659"/>
                        <a:pt x="1436" y="1766"/>
                        <a:pt x="1483" y="1882"/>
                      </a:cubicBezTo>
                      <a:cubicBezTo>
                        <a:pt x="1506" y="1942"/>
                        <a:pt x="1529" y="2011"/>
                        <a:pt x="1516" y="2071"/>
                      </a:cubicBezTo>
                      <a:cubicBezTo>
                        <a:pt x="1496" y="2168"/>
                        <a:pt x="1389" y="2227"/>
                        <a:pt x="1300" y="2241"/>
                      </a:cubicBezTo>
                      <a:cubicBezTo>
                        <a:pt x="1277" y="2245"/>
                        <a:pt x="1253" y="2247"/>
                        <a:pt x="1229" y="2247"/>
                      </a:cubicBezTo>
                      <a:cubicBezTo>
                        <a:pt x="1139" y="2247"/>
                        <a:pt x="1045" y="2222"/>
                        <a:pt x="961" y="2201"/>
                      </a:cubicBezTo>
                      <a:cubicBezTo>
                        <a:pt x="891" y="2184"/>
                        <a:pt x="825" y="2164"/>
                        <a:pt x="795" y="2117"/>
                      </a:cubicBezTo>
                      <a:cubicBezTo>
                        <a:pt x="775" y="2094"/>
                        <a:pt x="768" y="2058"/>
                        <a:pt x="771" y="2011"/>
                      </a:cubicBezTo>
                      <a:cubicBezTo>
                        <a:pt x="778" y="1806"/>
                        <a:pt x="958" y="1643"/>
                        <a:pt x="1134" y="1589"/>
                      </a:cubicBezTo>
                      <a:cubicBezTo>
                        <a:pt x="1187" y="1573"/>
                        <a:pt x="1247" y="1563"/>
                        <a:pt x="1306" y="1559"/>
                      </a:cubicBezTo>
                      <a:close/>
                      <a:moveTo>
                        <a:pt x="269" y="1"/>
                      </a:moveTo>
                      <a:cubicBezTo>
                        <a:pt x="200" y="8"/>
                        <a:pt x="133" y="44"/>
                        <a:pt x="87" y="100"/>
                      </a:cubicBezTo>
                      <a:cubicBezTo>
                        <a:pt x="27" y="170"/>
                        <a:pt x="1" y="267"/>
                        <a:pt x="7" y="356"/>
                      </a:cubicBezTo>
                      <a:cubicBezTo>
                        <a:pt x="21" y="482"/>
                        <a:pt x="93" y="606"/>
                        <a:pt x="223" y="722"/>
                      </a:cubicBezTo>
                      <a:cubicBezTo>
                        <a:pt x="360" y="845"/>
                        <a:pt x="516" y="938"/>
                        <a:pt x="668" y="1028"/>
                      </a:cubicBezTo>
                      <a:cubicBezTo>
                        <a:pt x="791" y="1100"/>
                        <a:pt x="918" y="1177"/>
                        <a:pt x="1030" y="1267"/>
                      </a:cubicBezTo>
                      <a:cubicBezTo>
                        <a:pt x="1094" y="1317"/>
                        <a:pt x="1157" y="1376"/>
                        <a:pt x="1210" y="1436"/>
                      </a:cubicBezTo>
                      <a:cubicBezTo>
                        <a:pt x="1170" y="1443"/>
                        <a:pt x="1130" y="1453"/>
                        <a:pt x="1094" y="1467"/>
                      </a:cubicBezTo>
                      <a:cubicBezTo>
                        <a:pt x="835" y="1546"/>
                        <a:pt x="648" y="1769"/>
                        <a:pt x="639" y="2005"/>
                      </a:cubicBezTo>
                      <a:cubicBezTo>
                        <a:pt x="639" y="2082"/>
                        <a:pt x="652" y="2145"/>
                        <a:pt x="685" y="2194"/>
                      </a:cubicBezTo>
                      <a:cubicBezTo>
                        <a:pt x="742" y="2274"/>
                        <a:pt x="838" y="2304"/>
                        <a:pt x="928" y="2327"/>
                      </a:cubicBezTo>
                      <a:cubicBezTo>
                        <a:pt x="1022" y="2350"/>
                        <a:pt x="1127" y="2376"/>
                        <a:pt x="1234" y="2376"/>
                      </a:cubicBezTo>
                      <a:cubicBezTo>
                        <a:pt x="1263" y="2376"/>
                        <a:pt x="1291" y="2374"/>
                        <a:pt x="1320" y="2370"/>
                      </a:cubicBezTo>
                      <a:cubicBezTo>
                        <a:pt x="1456" y="2350"/>
                        <a:pt x="1609" y="2257"/>
                        <a:pt x="1642" y="2097"/>
                      </a:cubicBezTo>
                      <a:cubicBezTo>
                        <a:pt x="1662" y="2005"/>
                        <a:pt x="1636" y="1912"/>
                        <a:pt x="1602" y="1832"/>
                      </a:cubicBezTo>
                      <a:cubicBezTo>
                        <a:pt x="1566" y="1739"/>
                        <a:pt x="1519" y="1649"/>
                        <a:pt x="1466" y="1563"/>
                      </a:cubicBezTo>
                      <a:lnTo>
                        <a:pt x="1466" y="1563"/>
                      </a:lnTo>
                      <a:cubicBezTo>
                        <a:pt x="1556" y="1573"/>
                        <a:pt x="1653" y="1596"/>
                        <a:pt x="1752" y="1632"/>
                      </a:cubicBezTo>
                      <a:cubicBezTo>
                        <a:pt x="2303" y="1822"/>
                        <a:pt x="2759" y="2287"/>
                        <a:pt x="2941" y="2842"/>
                      </a:cubicBezTo>
                      <a:lnTo>
                        <a:pt x="3064" y="2803"/>
                      </a:lnTo>
                      <a:cubicBezTo>
                        <a:pt x="2872" y="2208"/>
                        <a:pt x="2383" y="1712"/>
                        <a:pt x="1795" y="1510"/>
                      </a:cubicBezTo>
                      <a:cubicBezTo>
                        <a:pt x="1642" y="1456"/>
                        <a:pt x="1503" y="1430"/>
                        <a:pt x="1369" y="1427"/>
                      </a:cubicBezTo>
                      <a:cubicBezTo>
                        <a:pt x="1297" y="1330"/>
                        <a:pt x="1207" y="1244"/>
                        <a:pt x="1110" y="1164"/>
                      </a:cubicBezTo>
                      <a:cubicBezTo>
                        <a:pt x="995" y="1071"/>
                        <a:pt x="861" y="991"/>
                        <a:pt x="735" y="918"/>
                      </a:cubicBezTo>
                      <a:cubicBezTo>
                        <a:pt x="582" y="828"/>
                        <a:pt x="436" y="742"/>
                        <a:pt x="313" y="629"/>
                      </a:cubicBezTo>
                      <a:cubicBezTo>
                        <a:pt x="206" y="533"/>
                        <a:pt x="147" y="436"/>
                        <a:pt x="137" y="343"/>
                      </a:cubicBezTo>
                      <a:cubicBezTo>
                        <a:pt x="130" y="290"/>
                        <a:pt x="150" y="227"/>
                        <a:pt x="187" y="183"/>
                      </a:cubicBezTo>
                      <a:cubicBezTo>
                        <a:pt x="203" y="163"/>
                        <a:pt x="237" y="134"/>
                        <a:pt x="280" y="131"/>
                      </a:cubicBezTo>
                      <a:lnTo>
                        <a:pt x="269"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5"/>
                <p:cNvSpPr/>
                <p:nvPr/>
              </p:nvSpPr>
              <p:spPr>
                <a:xfrm>
                  <a:off x="3187967" y="3667624"/>
                  <a:ext cx="40139" cy="294453"/>
                </a:xfrm>
                <a:custGeom>
                  <a:avLst/>
                  <a:gdLst/>
                  <a:ahLst/>
                  <a:cxnLst/>
                  <a:rect l="l" t="t" r="r" b="b"/>
                  <a:pathLst>
                    <a:path w="676" h="4959" extrusionOk="0">
                      <a:moveTo>
                        <a:pt x="160" y="1"/>
                      </a:moveTo>
                      <a:lnTo>
                        <a:pt x="0" y="7"/>
                      </a:lnTo>
                      <a:cubicBezTo>
                        <a:pt x="153" y="1659"/>
                        <a:pt x="323" y="3311"/>
                        <a:pt x="512" y="4958"/>
                      </a:cubicBezTo>
                      <a:lnTo>
                        <a:pt x="675" y="4958"/>
                      </a:lnTo>
                      <a:cubicBezTo>
                        <a:pt x="485" y="3307"/>
                        <a:pt x="313" y="1656"/>
                        <a:pt x="160"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5"/>
                <p:cNvSpPr/>
                <p:nvPr/>
              </p:nvSpPr>
              <p:spPr>
                <a:xfrm>
                  <a:off x="3126987" y="3669584"/>
                  <a:ext cx="19773" cy="292494"/>
                </a:xfrm>
                <a:custGeom>
                  <a:avLst/>
                  <a:gdLst/>
                  <a:ahLst/>
                  <a:cxnLst/>
                  <a:rect l="l" t="t" r="r" b="b"/>
                  <a:pathLst>
                    <a:path w="333" h="4926" extrusionOk="0">
                      <a:moveTo>
                        <a:pt x="163" y="0"/>
                      </a:moveTo>
                      <a:lnTo>
                        <a:pt x="1" y="7"/>
                      </a:lnTo>
                      <a:cubicBezTo>
                        <a:pt x="80" y="894"/>
                        <a:pt x="133" y="1782"/>
                        <a:pt x="147" y="2669"/>
                      </a:cubicBezTo>
                      <a:cubicBezTo>
                        <a:pt x="156" y="3407"/>
                        <a:pt x="183" y="4178"/>
                        <a:pt x="107" y="4925"/>
                      </a:cubicBezTo>
                      <a:lnTo>
                        <a:pt x="270" y="4925"/>
                      </a:lnTo>
                      <a:cubicBezTo>
                        <a:pt x="333" y="4261"/>
                        <a:pt x="316" y="3583"/>
                        <a:pt x="313" y="2925"/>
                      </a:cubicBezTo>
                      <a:cubicBezTo>
                        <a:pt x="303" y="1948"/>
                        <a:pt x="253" y="974"/>
                        <a:pt x="163"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5"/>
                <p:cNvSpPr/>
                <p:nvPr/>
              </p:nvSpPr>
              <p:spPr>
                <a:xfrm>
                  <a:off x="3077645" y="3671365"/>
                  <a:ext cx="30461" cy="290712"/>
                </a:xfrm>
                <a:custGeom>
                  <a:avLst/>
                  <a:gdLst/>
                  <a:ahLst/>
                  <a:cxnLst/>
                  <a:rect l="l" t="t" r="r" b="b"/>
                  <a:pathLst>
                    <a:path w="513" h="4896" extrusionOk="0">
                      <a:moveTo>
                        <a:pt x="163" y="1"/>
                      </a:moveTo>
                      <a:lnTo>
                        <a:pt x="1" y="4"/>
                      </a:lnTo>
                      <a:cubicBezTo>
                        <a:pt x="70" y="1639"/>
                        <a:pt x="190" y="3268"/>
                        <a:pt x="349" y="4895"/>
                      </a:cubicBezTo>
                      <a:lnTo>
                        <a:pt x="513" y="4895"/>
                      </a:lnTo>
                      <a:cubicBezTo>
                        <a:pt x="349" y="3268"/>
                        <a:pt x="234" y="1636"/>
                        <a:pt x="163"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5"/>
                <p:cNvSpPr/>
                <p:nvPr/>
              </p:nvSpPr>
              <p:spPr>
                <a:xfrm>
                  <a:off x="3028481" y="3672731"/>
                  <a:ext cx="12351" cy="289347"/>
                </a:xfrm>
                <a:custGeom>
                  <a:avLst/>
                  <a:gdLst/>
                  <a:ahLst/>
                  <a:cxnLst/>
                  <a:rect l="l" t="t" r="r" b="b"/>
                  <a:pathLst>
                    <a:path w="208" h="4873" extrusionOk="0">
                      <a:moveTo>
                        <a:pt x="207" y="1"/>
                      </a:moveTo>
                      <a:lnTo>
                        <a:pt x="45" y="7"/>
                      </a:lnTo>
                      <a:cubicBezTo>
                        <a:pt x="11" y="1629"/>
                        <a:pt x="1" y="3251"/>
                        <a:pt x="11" y="4872"/>
                      </a:cubicBezTo>
                      <a:lnTo>
                        <a:pt x="174" y="4872"/>
                      </a:lnTo>
                      <a:cubicBezTo>
                        <a:pt x="164" y="3248"/>
                        <a:pt x="174" y="1625"/>
                        <a:pt x="207"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5"/>
                <p:cNvSpPr/>
                <p:nvPr/>
              </p:nvSpPr>
              <p:spPr>
                <a:xfrm>
                  <a:off x="2974626" y="3674512"/>
                  <a:ext cx="12707" cy="287565"/>
                </a:xfrm>
                <a:custGeom>
                  <a:avLst/>
                  <a:gdLst/>
                  <a:ahLst/>
                  <a:cxnLst/>
                  <a:rect l="l" t="t" r="r" b="b"/>
                  <a:pathLst>
                    <a:path w="214" h="4843" extrusionOk="0">
                      <a:moveTo>
                        <a:pt x="214" y="0"/>
                      </a:moveTo>
                      <a:lnTo>
                        <a:pt x="50" y="7"/>
                      </a:lnTo>
                      <a:cubicBezTo>
                        <a:pt x="14" y="1615"/>
                        <a:pt x="1" y="3227"/>
                        <a:pt x="14" y="4842"/>
                      </a:cubicBezTo>
                      <a:lnTo>
                        <a:pt x="174" y="4842"/>
                      </a:lnTo>
                      <a:cubicBezTo>
                        <a:pt x="164" y="3227"/>
                        <a:pt x="174" y="1615"/>
                        <a:pt x="214"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5"/>
                <p:cNvSpPr/>
                <p:nvPr/>
              </p:nvSpPr>
              <p:spPr>
                <a:xfrm>
                  <a:off x="2886629" y="3677481"/>
                  <a:ext cx="14666" cy="284596"/>
                </a:xfrm>
                <a:custGeom>
                  <a:avLst/>
                  <a:gdLst/>
                  <a:ahLst/>
                  <a:cxnLst/>
                  <a:rect l="l" t="t" r="r" b="b"/>
                  <a:pathLst>
                    <a:path w="247" h="4793" extrusionOk="0">
                      <a:moveTo>
                        <a:pt x="236" y="0"/>
                      </a:moveTo>
                      <a:lnTo>
                        <a:pt x="73" y="7"/>
                      </a:lnTo>
                      <a:lnTo>
                        <a:pt x="57" y="2483"/>
                      </a:lnTo>
                      <a:cubicBezTo>
                        <a:pt x="50" y="3240"/>
                        <a:pt x="104" y="4032"/>
                        <a:pt x="1" y="4792"/>
                      </a:cubicBezTo>
                      <a:lnTo>
                        <a:pt x="164" y="4792"/>
                      </a:lnTo>
                      <a:cubicBezTo>
                        <a:pt x="247" y="4114"/>
                        <a:pt x="210" y="3417"/>
                        <a:pt x="216" y="2735"/>
                      </a:cubicBezTo>
                      <a:cubicBezTo>
                        <a:pt x="223" y="1821"/>
                        <a:pt x="230" y="911"/>
                        <a:pt x="236"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5"/>
                <p:cNvSpPr/>
                <p:nvPr/>
              </p:nvSpPr>
              <p:spPr>
                <a:xfrm>
                  <a:off x="2836099" y="3678669"/>
                  <a:ext cx="27670" cy="283409"/>
                </a:xfrm>
                <a:custGeom>
                  <a:avLst/>
                  <a:gdLst/>
                  <a:ahLst/>
                  <a:cxnLst/>
                  <a:rect l="l" t="t" r="r" b="b"/>
                  <a:pathLst>
                    <a:path w="466" h="4773" extrusionOk="0">
                      <a:moveTo>
                        <a:pt x="466" y="0"/>
                      </a:moveTo>
                      <a:lnTo>
                        <a:pt x="303" y="4"/>
                      </a:lnTo>
                      <a:cubicBezTo>
                        <a:pt x="203" y="1592"/>
                        <a:pt x="104" y="3184"/>
                        <a:pt x="1" y="4772"/>
                      </a:cubicBezTo>
                      <a:lnTo>
                        <a:pt x="164" y="4772"/>
                      </a:lnTo>
                      <a:cubicBezTo>
                        <a:pt x="263" y="3180"/>
                        <a:pt x="366" y="1589"/>
                        <a:pt x="466"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5"/>
                <p:cNvSpPr/>
                <p:nvPr/>
              </p:nvSpPr>
              <p:spPr>
                <a:xfrm>
                  <a:off x="2778681" y="3680628"/>
                  <a:ext cx="23335" cy="281449"/>
                </a:xfrm>
                <a:custGeom>
                  <a:avLst/>
                  <a:gdLst/>
                  <a:ahLst/>
                  <a:cxnLst/>
                  <a:rect l="l" t="t" r="r" b="b"/>
                  <a:pathLst>
                    <a:path w="393" h="4740" extrusionOk="0">
                      <a:moveTo>
                        <a:pt x="393" y="1"/>
                      </a:moveTo>
                      <a:lnTo>
                        <a:pt x="230" y="7"/>
                      </a:lnTo>
                      <a:cubicBezTo>
                        <a:pt x="184" y="901"/>
                        <a:pt x="137" y="1791"/>
                        <a:pt x="84" y="2686"/>
                      </a:cubicBezTo>
                      <a:cubicBezTo>
                        <a:pt x="47" y="3337"/>
                        <a:pt x="67" y="4052"/>
                        <a:pt x="0" y="4739"/>
                      </a:cubicBezTo>
                      <a:lnTo>
                        <a:pt x="157" y="4739"/>
                      </a:lnTo>
                      <a:cubicBezTo>
                        <a:pt x="213" y="4135"/>
                        <a:pt x="200" y="3517"/>
                        <a:pt x="233" y="2938"/>
                      </a:cubicBezTo>
                      <a:cubicBezTo>
                        <a:pt x="290" y="1958"/>
                        <a:pt x="339" y="981"/>
                        <a:pt x="393"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5"/>
                <p:cNvSpPr/>
                <p:nvPr/>
              </p:nvSpPr>
              <p:spPr>
                <a:xfrm>
                  <a:off x="2692229" y="3683181"/>
                  <a:ext cx="32479" cy="278896"/>
                </a:xfrm>
                <a:custGeom>
                  <a:avLst/>
                  <a:gdLst/>
                  <a:ahLst/>
                  <a:cxnLst/>
                  <a:rect l="l" t="t" r="r" b="b"/>
                  <a:pathLst>
                    <a:path w="547" h="4697" extrusionOk="0">
                      <a:moveTo>
                        <a:pt x="546" y="1"/>
                      </a:moveTo>
                      <a:lnTo>
                        <a:pt x="384" y="7"/>
                      </a:lnTo>
                      <a:cubicBezTo>
                        <a:pt x="264" y="1569"/>
                        <a:pt x="137" y="3135"/>
                        <a:pt x="1" y="4696"/>
                      </a:cubicBezTo>
                      <a:lnTo>
                        <a:pt x="164" y="4696"/>
                      </a:lnTo>
                      <a:cubicBezTo>
                        <a:pt x="300" y="3132"/>
                        <a:pt x="430" y="1566"/>
                        <a:pt x="546"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5"/>
                <p:cNvSpPr/>
                <p:nvPr/>
              </p:nvSpPr>
              <p:spPr>
                <a:xfrm>
                  <a:off x="2632258" y="3684784"/>
                  <a:ext cx="42871" cy="277293"/>
                </a:xfrm>
                <a:custGeom>
                  <a:avLst/>
                  <a:gdLst/>
                  <a:ahLst/>
                  <a:cxnLst/>
                  <a:rect l="l" t="t" r="r" b="b"/>
                  <a:pathLst>
                    <a:path w="722" h="4670" extrusionOk="0">
                      <a:moveTo>
                        <a:pt x="722" y="0"/>
                      </a:moveTo>
                      <a:lnTo>
                        <a:pt x="559" y="7"/>
                      </a:lnTo>
                      <a:cubicBezTo>
                        <a:pt x="423" y="1569"/>
                        <a:pt x="237" y="3121"/>
                        <a:pt x="1" y="4669"/>
                      </a:cubicBezTo>
                      <a:lnTo>
                        <a:pt x="160" y="4669"/>
                      </a:lnTo>
                      <a:cubicBezTo>
                        <a:pt x="400" y="3117"/>
                        <a:pt x="586" y="1562"/>
                        <a:pt x="722"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283" name="Google Shape;2283;p45"/>
          <p:cNvGrpSpPr/>
          <p:nvPr/>
        </p:nvGrpSpPr>
        <p:grpSpPr>
          <a:xfrm>
            <a:off x="5874528" y="2070000"/>
            <a:ext cx="949719" cy="1793311"/>
            <a:chOff x="4587985" y="2673900"/>
            <a:chExt cx="949719" cy="1793311"/>
          </a:xfrm>
        </p:grpSpPr>
        <p:cxnSp>
          <p:nvCxnSpPr>
            <p:cNvPr id="2284" name="Google Shape;2284;p45"/>
            <p:cNvCxnSpPr/>
            <p:nvPr/>
          </p:nvCxnSpPr>
          <p:spPr>
            <a:xfrm rot="10800000">
              <a:off x="5032800" y="2673900"/>
              <a:ext cx="0" cy="1305600"/>
            </a:xfrm>
            <a:prstGeom prst="straightConnector1">
              <a:avLst/>
            </a:prstGeom>
            <a:noFill/>
            <a:ln w="19050" cap="flat" cmpd="sng">
              <a:solidFill>
                <a:srgbClr val="F3F3F3"/>
              </a:solidFill>
              <a:prstDash val="solid"/>
              <a:round/>
              <a:headEnd type="none" w="med" len="med"/>
              <a:tailEnd type="none" w="med" len="med"/>
            </a:ln>
          </p:spPr>
        </p:cxnSp>
        <p:grpSp>
          <p:nvGrpSpPr>
            <p:cNvPr id="2285" name="Google Shape;2285;p45"/>
            <p:cNvGrpSpPr/>
            <p:nvPr/>
          </p:nvGrpSpPr>
          <p:grpSpPr>
            <a:xfrm>
              <a:off x="4587985" y="3320741"/>
              <a:ext cx="949719" cy="1146470"/>
              <a:chOff x="4099510" y="3161478"/>
              <a:chExt cx="949719" cy="1146470"/>
            </a:xfrm>
          </p:grpSpPr>
          <p:sp>
            <p:nvSpPr>
              <p:cNvPr id="2286" name="Google Shape;2286;p45"/>
              <p:cNvSpPr/>
              <p:nvPr/>
            </p:nvSpPr>
            <p:spPr>
              <a:xfrm rot="1177418">
                <a:off x="4284032" y="3223053"/>
                <a:ext cx="339157" cy="309780"/>
              </a:xfrm>
              <a:custGeom>
                <a:avLst/>
                <a:gdLst/>
                <a:ahLst/>
                <a:cxnLst/>
                <a:rect l="l" t="t" r="r" b="b"/>
                <a:pathLst>
                  <a:path w="3221" h="2942" extrusionOk="0">
                    <a:moveTo>
                      <a:pt x="572" y="130"/>
                    </a:moveTo>
                    <a:cubicBezTo>
                      <a:pt x="1466" y="130"/>
                      <a:pt x="2556" y="1978"/>
                      <a:pt x="2899" y="2603"/>
                    </a:cubicBezTo>
                    <a:cubicBezTo>
                      <a:pt x="1975" y="2048"/>
                      <a:pt x="150" y="845"/>
                      <a:pt x="193" y="340"/>
                    </a:cubicBezTo>
                    <a:cubicBezTo>
                      <a:pt x="197" y="310"/>
                      <a:pt x="203" y="227"/>
                      <a:pt x="366" y="167"/>
                    </a:cubicBezTo>
                    <a:cubicBezTo>
                      <a:pt x="432" y="141"/>
                      <a:pt x="503" y="130"/>
                      <a:pt x="572" y="130"/>
                    </a:cubicBezTo>
                    <a:close/>
                    <a:moveTo>
                      <a:pt x="567" y="0"/>
                    </a:moveTo>
                    <a:cubicBezTo>
                      <a:pt x="484" y="0"/>
                      <a:pt x="401" y="14"/>
                      <a:pt x="320" y="44"/>
                    </a:cubicBezTo>
                    <a:cubicBezTo>
                      <a:pt x="160" y="104"/>
                      <a:pt x="73" y="197"/>
                      <a:pt x="64" y="326"/>
                    </a:cubicBezTo>
                    <a:cubicBezTo>
                      <a:pt x="1" y="1055"/>
                      <a:pt x="2722" y="2653"/>
                      <a:pt x="3032" y="2833"/>
                    </a:cubicBezTo>
                    <a:lnTo>
                      <a:pt x="3221" y="2942"/>
                    </a:lnTo>
                    <a:lnTo>
                      <a:pt x="3121" y="2746"/>
                    </a:lnTo>
                    <a:cubicBezTo>
                      <a:pt x="3062" y="2625"/>
                      <a:pt x="1719" y="0"/>
                      <a:pt x="567"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5"/>
              <p:cNvSpPr/>
              <p:nvPr/>
            </p:nvSpPr>
            <p:spPr>
              <a:xfrm rot="1177418">
                <a:off x="4511189" y="3170991"/>
                <a:ext cx="130567" cy="427395"/>
              </a:xfrm>
              <a:custGeom>
                <a:avLst/>
                <a:gdLst/>
                <a:ahLst/>
                <a:cxnLst/>
                <a:rect l="l" t="t" r="r" b="b"/>
                <a:pathLst>
                  <a:path w="1240" h="4059" extrusionOk="0">
                    <a:moveTo>
                      <a:pt x="694" y="130"/>
                    </a:moveTo>
                    <a:cubicBezTo>
                      <a:pt x="708" y="130"/>
                      <a:pt x="714" y="133"/>
                      <a:pt x="725" y="140"/>
                    </a:cubicBezTo>
                    <a:cubicBezTo>
                      <a:pt x="981" y="322"/>
                      <a:pt x="981" y="2001"/>
                      <a:pt x="914" y="3247"/>
                    </a:cubicBezTo>
                    <a:cubicBezTo>
                      <a:pt x="605" y="1988"/>
                      <a:pt x="323" y="290"/>
                      <a:pt x="668" y="136"/>
                    </a:cubicBezTo>
                    <a:cubicBezTo>
                      <a:pt x="678" y="133"/>
                      <a:pt x="688" y="130"/>
                      <a:pt x="694" y="130"/>
                    </a:cubicBezTo>
                    <a:close/>
                    <a:moveTo>
                      <a:pt x="695" y="1"/>
                    </a:moveTo>
                    <a:cubicBezTo>
                      <a:pt x="670" y="1"/>
                      <a:pt x="644" y="6"/>
                      <a:pt x="619" y="17"/>
                    </a:cubicBezTo>
                    <a:cubicBezTo>
                      <a:pt x="0" y="290"/>
                      <a:pt x="798" y="3337"/>
                      <a:pt x="891" y="3683"/>
                    </a:cubicBezTo>
                    <a:lnTo>
                      <a:pt x="990" y="4058"/>
                    </a:lnTo>
                    <a:lnTo>
                      <a:pt x="1017" y="3669"/>
                    </a:lnTo>
                    <a:cubicBezTo>
                      <a:pt x="1044" y="3330"/>
                      <a:pt x="1240" y="346"/>
                      <a:pt x="798" y="34"/>
                    </a:cubicBezTo>
                    <a:cubicBezTo>
                      <a:pt x="766" y="12"/>
                      <a:pt x="731" y="1"/>
                      <a:pt x="695"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5"/>
              <p:cNvSpPr/>
              <p:nvPr/>
            </p:nvSpPr>
            <p:spPr>
              <a:xfrm rot="1177418">
                <a:off x="4201255" y="3469021"/>
                <a:ext cx="746230" cy="734964"/>
              </a:xfrm>
              <a:custGeom>
                <a:avLst/>
                <a:gdLst/>
                <a:ahLst/>
                <a:cxnLst/>
                <a:rect l="l" t="t" r="r" b="b"/>
                <a:pathLst>
                  <a:path w="7087" h="6980" extrusionOk="0">
                    <a:moveTo>
                      <a:pt x="5096" y="0"/>
                    </a:moveTo>
                    <a:lnTo>
                      <a:pt x="4960" y="50"/>
                    </a:lnTo>
                    <a:lnTo>
                      <a:pt x="4495" y="217"/>
                    </a:lnTo>
                    <a:lnTo>
                      <a:pt x="3441" y="588"/>
                    </a:lnTo>
                    <a:lnTo>
                      <a:pt x="2700" y="855"/>
                    </a:lnTo>
                    <a:lnTo>
                      <a:pt x="905" y="1493"/>
                    </a:lnTo>
                    <a:cubicBezTo>
                      <a:pt x="901" y="1493"/>
                      <a:pt x="901" y="1496"/>
                      <a:pt x="901" y="1496"/>
                    </a:cubicBezTo>
                    <a:lnTo>
                      <a:pt x="164" y="1755"/>
                    </a:lnTo>
                    <a:lnTo>
                      <a:pt x="1" y="1815"/>
                    </a:lnTo>
                    <a:lnTo>
                      <a:pt x="38" y="1921"/>
                    </a:lnTo>
                    <a:lnTo>
                      <a:pt x="164" y="2327"/>
                    </a:lnTo>
                    <a:lnTo>
                      <a:pt x="467" y="3274"/>
                    </a:lnTo>
                    <a:lnTo>
                      <a:pt x="666" y="3912"/>
                    </a:lnTo>
                    <a:lnTo>
                      <a:pt x="1643" y="6980"/>
                    </a:lnTo>
                    <a:lnTo>
                      <a:pt x="1733" y="6946"/>
                    </a:lnTo>
                    <a:lnTo>
                      <a:pt x="2052" y="6840"/>
                    </a:lnTo>
                    <a:lnTo>
                      <a:pt x="2576" y="6657"/>
                    </a:lnTo>
                    <a:lnTo>
                      <a:pt x="2889" y="6544"/>
                    </a:lnTo>
                    <a:lnTo>
                      <a:pt x="3321" y="6395"/>
                    </a:lnTo>
                    <a:lnTo>
                      <a:pt x="3640" y="6288"/>
                    </a:lnTo>
                    <a:lnTo>
                      <a:pt x="4132" y="6112"/>
                    </a:lnTo>
                    <a:lnTo>
                      <a:pt x="4458" y="5999"/>
                    </a:lnTo>
                    <a:lnTo>
                      <a:pt x="5136" y="5766"/>
                    </a:lnTo>
                    <a:lnTo>
                      <a:pt x="5455" y="5653"/>
                    </a:lnTo>
                    <a:lnTo>
                      <a:pt x="6139" y="5418"/>
                    </a:lnTo>
                    <a:lnTo>
                      <a:pt x="6498" y="5291"/>
                    </a:lnTo>
                    <a:lnTo>
                      <a:pt x="7087" y="5088"/>
                    </a:lnTo>
                    <a:lnTo>
                      <a:pt x="6888" y="4576"/>
                    </a:lnTo>
                    <a:lnTo>
                      <a:pt x="6741" y="4205"/>
                    </a:lnTo>
                    <a:lnTo>
                      <a:pt x="6608" y="3858"/>
                    </a:lnTo>
                    <a:lnTo>
                      <a:pt x="6445" y="3447"/>
                    </a:lnTo>
                    <a:lnTo>
                      <a:pt x="6265" y="2991"/>
                    </a:lnTo>
                    <a:lnTo>
                      <a:pt x="6076" y="2507"/>
                    </a:lnTo>
                    <a:lnTo>
                      <a:pt x="5880" y="2011"/>
                    </a:lnTo>
                    <a:lnTo>
                      <a:pt x="5701" y="1545"/>
                    </a:lnTo>
                    <a:lnTo>
                      <a:pt x="5584" y="1253"/>
                    </a:lnTo>
                    <a:lnTo>
                      <a:pt x="5415" y="821"/>
                    </a:lnTo>
                    <a:lnTo>
                      <a:pt x="5415" y="818"/>
                    </a:lnTo>
                    <a:lnTo>
                      <a:pt x="5096" y="0"/>
                    </a:ln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5"/>
              <p:cNvSpPr/>
              <p:nvPr/>
            </p:nvSpPr>
            <p:spPr>
              <a:xfrm rot="1177418">
                <a:off x="4782800" y="4008650"/>
                <a:ext cx="78866" cy="127829"/>
              </a:xfrm>
              <a:custGeom>
                <a:avLst/>
                <a:gdLst/>
                <a:ahLst/>
                <a:cxnLst/>
                <a:rect l="l" t="t" r="r" b="b"/>
                <a:pathLst>
                  <a:path w="749" h="1214" extrusionOk="0">
                    <a:moveTo>
                      <a:pt x="602" y="1"/>
                    </a:moveTo>
                    <a:cubicBezTo>
                      <a:pt x="485" y="107"/>
                      <a:pt x="376" y="217"/>
                      <a:pt x="293" y="343"/>
                    </a:cubicBezTo>
                    <a:cubicBezTo>
                      <a:pt x="120" y="605"/>
                      <a:pt x="24" y="898"/>
                      <a:pt x="0" y="1214"/>
                    </a:cubicBezTo>
                    <a:lnTo>
                      <a:pt x="359" y="1087"/>
                    </a:lnTo>
                    <a:cubicBezTo>
                      <a:pt x="422" y="798"/>
                      <a:pt x="562" y="582"/>
                      <a:pt x="749" y="372"/>
                    </a:cubicBezTo>
                    <a:lnTo>
                      <a:pt x="602"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5"/>
              <p:cNvSpPr/>
              <p:nvPr/>
            </p:nvSpPr>
            <p:spPr>
              <a:xfrm rot="1177418">
                <a:off x="4685885" y="3906992"/>
                <a:ext cx="157628" cy="244391"/>
              </a:xfrm>
              <a:custGeom>
                <a:avLst/>
                <a:gdLst/>
                <a:ahLst/>
                <a:cxnLst/>
                <a:rect l="l" t="t" r="r" b="b"/>
                <a:pathLst>
                  <a:path w="1497" h="2321" extrusionOk="0">
                    <a:moveTo>
                      <a:pt x="1333" y="1"/>
                    </a:moveTo>
                    <a:cubicBezTo>
                      <a:pt x="1051" y="363"/>
                      <a:pt x="652" y="619"/>
                      <a:pt x="329" y="1058"/>
                    </a:cubicBezTo>
                    <a:cubicBezTo>
                      <a:pt x="50" y="1437"/>
                      <a:pt x="1" y="1875"/>
                      <a:pt x="24" y="2320"/>
                    </a:cubicBezTo>
                    <a:lnTo>
                      <a:pt x="343" y="2207"/>
                    </a:lnTo>
                    <a:cubicBezTo>
                      <a:pt x="336" y="1922"/>
                      <a:pt x="373" y="1639"/>
                      <a:pt x="512" y="1390"/>
                    </a:cubicBezTo>
                    <a:cubicBezTo>
                      <a:pt x="702" y="1055"/>
                      <a:pt x="1058" y="851"/>
                      <a:pt x="1330" y="592"/>
                    </a:cubicBezTo>
                    <a:cubicBezTo>
                      <a:pt x="1393" y="532"/>
                      <a:pt x="1446" y="476"/>
                      <a:pt x="1496" y="412"/>
                    </a:cubicBezTo>
                    <a:lnTo>
                      <a:pt x="1333"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5"/>
              <p:cNvSpPr/>
              <p:nvPr/>
            </p:nvSpPr>
            <p:spPr>
              <a:xfrm rot="1177418">
                <a:off x="4586319" y="3784545"/>
                <a:ext cx="235968" cy="379696"/>
              </a:xfrm>
              <a:custGeom>
                <a:avLst/>
                <a:gdLst/>
                <a:ahLst/>
                <a:cxnLst/>
                <a:rect l="l" t="t" r="r" b="b"/>
                <a:pathLst>
                  <a:path w="2241" h="3606" extrusionOk="0">
                    <a:moveTo>
                      <a:pt x="2051" y="1"/>
                    </a:moveTo>
                    <a:cubicBezTo>
                      <a:pt x="1702" y="774"/>
                      <a:pt x="898" y="1057"/>
                      <a:pt x="406" y="1878"/>
                    </a:cubicBezTo>
                    <a:cubicBezTo>
                      <a:pt x="80" y="2417"/>
                      <a:pt x="1" y="3015"/>
                      <a:pt x="107" y="3606"/>
                    </a:cubicBezTo>
                    <a:lnTo>
                      <a:pt x="433" y="3493"/>
                    </a:lnTo>
                    <a:cubicBezTo>
                      <a:pt x="257" y="2373"/>
                      <a:pt x="984" y="1711"/>
                      <a:pt x="1826" y="967"/>
                    </a:cubicBezTo>
                    <a:cubicBezTo>
                      <a:pt x="1998" y="808"/>
                      <a:pt x="2134" y="651"/>
                      <a:pt x="2240" y="485"/>
                    </a:cubicBezTo>
                    <a:lnTo>
                      <a:pt x="2051"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5"/>
              <p:cNvSpPr/>
              <p:nvPr/>
            </p:nvSpPr>
            <p:spPr>
              <a:xfrm rot="1177418">
                <a:off x="4492542" y="3660124"/>
                <a:ext cx="305568" cy="510684"/>
              </a:xfrm>
              <a:custGeom>
                <a:avLst/>
                <a:gdLst/>
                <a:ahLst/>
                <a:cxnLst/>
                <a:rect l="l" t="t" r="r" b="b"/>
                <a:pathLst>
                  <a:path w="2902" h="4850" extrusionOk="0">
                    <a:moveTo>
                      <a:pt x="2722" y="0"/>
                    </a:moveTo>
                    <a:cubicBezTo>
                      <a:pt x="2453" y="629"/>
                      <a:pt x="1978" y="1064"/>
                      <a:pt x="1376" y="1536"/>
                    </a:cubicBezTo>
                    <a:cubicBezTo>
                      <a:pt x="1037" y="1802"/>
                      <a:pt x="754" y="2061"/>
                      <a:pt x="525" y="2430"/>
                    </a:cubicBezTo>
                    <a:cubicBezTo>
                      <a:pt x="0" y="3278"/>
                      <a:pt x="129" y="3992"/>
                      <a:pt x="342" y="4850"/>
                    </a:cubicBezTo>
                    <a:lnTo>
                      <a:pt x="661" y="4743"/>
                    </a:lnTo>
                    <a:cubicBezTo>
                      <a:pt x="522" y="4162"/>
                      <a:pt x="419" y="3594"/>
                      <a:pt x="611" y="3015"/>
                    </a:cubicBezTo>
                    <a:cubicBezTo>
                      <a:pt x="881" y="2214"/>
                      <a:pt x="1536" y="1908"/>
                      <a:pt x="2130" y="1420"/>
                    </a:cubicBezTo>
                    <a:cubicBezTo>
                      <a:pt x="2466" y="1147"/>
                      <a:pt x="2719" y="828"/>
                      <a:pt x="2901" y="466"/>
                    </a:cubicBezTo>
                    <a:lnTo>
                      <a:pt x="2722"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5"/>
              <p:cNvSpPr/>
              <p:nvPr/>
            </p:nvSpPr>
            <p:spPr>
              <a:xfrm rot="1177418">
                <a:off x="4422669" y="3566413"/>
                <a:ext cx="355689" cy="614611"/>
              </a:xfrm>
              <a:custGeom>
                <a:avLst/>
                <a:gdLst/>
                <a:ahLst/>
                <a:cxnLst/>
                <a:rect l="l" t="t" r="r" b="b"/>
                <a:pathLst>
                  <a:path w="3378" h="5837" extrusionOk="0">
                    <a:moveTo>
                      <a:pt x="3208" y="0"/>
                    </a:moveTo>
                    <a:cubicBezTo>
                      <a:pt x="2992" y="419"/>
                      <a:pt x="2702" y="798"/>
                      <a:pt x="2308" y="1117"/>
                    </a:cubicBezTo>
                    <a:cubicBezTo>
                      <a:pt x="1725" y="1592"/>
                      <a:pt x="1067" y="1888"/>
                      <a:pt x="656" y="2529"/>
                    </a:cubicBezTo>
                    <a:cubicBezTo>
                      <a:pt x="1" y="3540"/>
                      <a:pt x="90" y="4726"/>
                      <a:pt x="369" y="5836"/>
                    </a:cubicBezTo>
                    <a:lnTo>
                      <a:pt x="682" y="5723"/>
                    </a:lnTo>
                    <a:cubicBezTo>
                      <a:pt x="449" y="4796"/>
                      <a:pt x="306" y="3689"/>
                      <a:pt x="825" y="2882"/>
                    </a:cubicBezTo>
                    <a:cubicBezTo>
                      <a:pt x="1291" y="2160"/>
                      <a:pt x="2098" y="1752"/>
                      <a:pt x="2722" y="1197"/>
                    </a:cubicBezTo>
                    <a:cubicBezTo>
                      <a:pt x="2992" y="954"/>
                      <a:pt x="3208" y="701"/>
                      <a:pt x="3377" y="432"/>
                    </a:cubicBezTo>
                    <a:lnTo>
                      <a:pt x="3208"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5"/>
              <p:cNvSpPr/>
              <p:nvPr/>
            </p:nvSpPr>
            <p:spPr>
              <a:xfrm rot="1177418">
                <a:off x="4323110" y="3456523"/>
                <a:ext cx="403177" cy="726330"/>
              </a:xfrm>
              <a:custGeom>
                <a:avLst/>
                <a:gdLst/>
                <a:ahLst/>
                <a:cxnLst/>
                <a:rect l="l" t="t" r="r" b="b"/>
                <a:pathLst>
                  <a:path w="3829" h="6898" extrusionOk="0">
                    <a:moveTo>
                      <a:pt x="3829" y="1"/>
                    </a:moveTo>
                    <a:lnTo>
                      <a:pt x="3364" y="168"/>
                    </a:lnTo>
                    <a:cubicBezTo>
                      <a:pt x="2832" y="1444"/>
                      <a:pt x="1057" y="1949"/>
                      <a:pt x="476" y="3364"/>
                    </a:cubicBezTo>
                    <a:cubicBezTo>
                      <a:pt x="0" y="4538"/>
                      <a:pt x="186" y="5757"/>
                      <a:pt x="602" y="6897"/>
                    </a:cubicBezTo>
                    <a:lnTo>
                      <a:pt x="921" y="6791"/>
                    </a:lnTo>
                    <a:cubicBezTo>
                      <a:pt x="528" y="5717"/>
                      <a:pt x="359" y="4581"/>
                      <a:pt x="815" y="3487"/>
                    </a:cubicBezTo>
                    <a:cubicBezTo>
                      <a:pt x="1306" y="2328"/>
                      <a:pt x="2320" y="2059"/>
                      <a:pt x="3174" y="1271"/>
                    </a:cubicBezTo>
                    <a:cubicBezTo>
                      <a:pt x="3573" y="905"/>
                      <a:pt x="3766" y="476"/>
                      <a:pt x="3829"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5"/>
              <p:cNvSpPr/>
              <p:nvPr/>
            </p:nvSpPr>
            <p:spPr>
              <a:xfrm rot="1177418">
                <a:off x="4303893" y="3482312"/>
                <a:ext cx="313360" cy="350003"/>
              </a:xfrm>
              <a:custGeom>
                <a:avLst/>
                <a:gdLst/>
                <a:ahLst/>
                <a:cxnLst/>
                <a:rect l="l" t="t" r="r" b="b"/>
                <a:pathLst>
                  <a:path w="2976" h="3324" extrusionOk="0">
                    <a:moveTo>
                      <a:pt x="2975" y="0"/>
                    </a:moveTo>
                    <a:lnTo>
                      <a:pt x="2234" y="267"/>
                    </a:lnTo>
                    <a:cubicBezTo>
                      <a:pt x="2061" y="433"/>
                      <a:pt x="1871" y="579"/>
                      <a:pt x="1708" y="702"/>
                    </a:cubicBezTo>
                    <a:cubicBezTo>
                      <a:pt x="1566" y="805"/>
                      <a:pt x="1420" y="905"/>
                      <a:pt x="1280" y="1017"/>
                    </a:cubicBezTo>
                    <a:cubicBezTo>
                      <a:pt x="954" y="1273"/>
                      <a:pt x="645" y="1543"/>
                      <a:pt x="400" y="1879"/>
                    </a:cubicBezTo>
                    <a:cubicBezTo>
                      <a:pt x="210" y="2134"/>
                      <a:pt x="84" y="2403"/>
                      <a:pt x="1" y="2686"/>
                    </a:cubicBezTo>
                    <a:lnTo>
                      <a:pt x="200" y="3324"/>
                    </a:lnTo>
                    <a:cubicBezTo>
                      <a:pt x="246" y="3031"/>
                      <a:pt x="316" y="2746"/>
                      <a:pt x="452" y="2466"/>
                    </a:cubicBezTo>
                    <a:cubicBezTo>
                      <a:pt x="822" y="1699"/>
                      <a:pt x="1503" y="1276"/>
                      <a:pt x="2164" y="792"/>
                    </a:cubicBezTo>
                    <a:cubicBezTo>
                      <a:pt x="2506" y="539"/>
                      <a:pt x="2782" y="296"/>
                      <a:pt x="2975"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5"/>
              <p:cNvSpPr/>
              <p:nvPr/>
            </p:nvSpPr>
            <p:spPr>
              <a:xfrm rot="1177418">
                <a:off x="4279768" y="3527391"/>
                <a:ext cx="91081" cy="87711"/>
              </a:xfrm>
              <a:custGeom>
                <a:avLst/>
                <a:gdLst/>
                <a:ahLst/>
                <a:cxnLst/>
                <a:rect l="l" t="t" r="r" b="b"/>
                <a:pathLst>
                  <a:path w="865" h="833" extrusionOk="0">
                    <a:moveTo>
                      <a:pt x="864" y="1"/>
                    </a:moveTo>
                    <a:lnTo>
                      <a:pt x="127" y="260"/>
                    </a:lnTo>
                    <a:cubicBezTo>
                      <a:pt x="84" y="317"/>
                      <a:pt x="37" y="369"/>
                      <a:pt x="1" y="426"/>
                    </a:cubicBezTo>
                    <a:lnTo>
                      <a:pt x="127" y="832"/>
                    </a:lnTo>
                    <a:cubicBezTo>
                      <a:pt x="333" y="516"/>
                      <a:pt x="573" y="230"/>
                      <a:pt x="864"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97" name="Google Shape;2297;p45"/>
          <p:cNvSpPr txBox="1"/>
          <p:nvPr/>
        </p:nvSpPr>
        <p:spPr>
          <a:xfrm>
            <a:off x="2059023" y="1432136"/>
            <a:ext cx="1471200" cy="505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3000">
                <a:solidFill>
                  <a:srgbClr val="F3F3F3"/>
                </a:solidFill>
                <a:latin typeface="Bahiana"/>
                <a:ea typeface="Bahiana"/>
                <a:cs typeface="Bahiana"/>
                <a:sym typeface="Bahiana"/>
              </a:rPr>
              <a:t>15%</a:t>
            </a:r>
            <a:endParaRPr sz="3000">
              <a:solidFill>
                <a:srgbClr val="F3F3F3"/>
              </a:solidFill>
              <a:latin typeface="Bahiana"/>
              <a:ea typeface="Bahiana"/>
              <a:cs typeface="Bahiana"/>
              <a:sym typeface="Bahiana"/>
            </a:endParaRPr>
          </a:p>
        </p:txBody>
      </p:sp>
      <p:sp>
        <p:nvSpPr>
          <p:cNvPr id="2298" name="Google Shape;2298;p45"/>
          <p:cNvSpPr txBox="1"/>
          <p:nvPr/>
        </p:nvSpPr>
        <p:spPr>
          <a:xfrm>
            <a:off x="5613788" y="1432136"/>
            <a:ext cx="1471200" cy="505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3000">
                <a:solidFill>
                  <a:srgbClr val="F3F3F3"/>
                </a:solidFill>
                <a:latin typeface="Bahiana"/>
                <a:ea typeface="Bahiana"/>
                <a:cs typeface="Bahiana"/>
                <a:sym typeface="Bahiana"/>
              </a:rPr>
              <a:t>35%</a:t>
            </a:r>
            <a:endParaRPr sz="3000">
              <a:solidFill>
                <a:srgbClr val="F3F3F3"/>
              </a:solidFill>
              <a:latin typeface="Bahiana"/>
              <a:ea typeface="Bahiana"/>
              <a:cs typeface="Bahiana"/>
              <a:sym typeface="Bahiana"/>
            </a:endParaRPr>
          </a:p>
        </p:txBody>
      </p:sp>
      <p:sp>
        <p:nvSpPr>
          <p:cNvPr id="2299" name="Google Shape;2299;p45"/>
          <p:cNvSpPr txBox="1"/>
          <p:nvPr/>
        </p:nvSpPr>
        <p:spPr>
          <a:xfrm>
            <a:off x="3836400" y="1432136"/>
            <a:ext cx="1471200" cy="505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3000">
                <a:solidFill>
                  <a:srgbClr val="F3F3F3"/>
                </a:solidFill>
                <a:latin typeface="Bahiana"/>
                <a:ea typeface="Bahiana"/>
                <a:cs typeface="Bahiana"/>
                <a:sym typeface="Bahiana"/>
              </a:rPr>
              <a:t>50%</a:t>
            </a:r>
            <a:endParaRPr sz="3000">
              <a:solidFill>
                <a:srgbClr val="F3F3F3"/>
              </a:solidFill>
              <a:latin typeface="Bahiana"/>
              <a:ea typeface="Bahiana"/>
              <a:cs typeface="Bahiana"/>
              <a:sym typeface="Bahiana"/>
            </a:endParaRPr>
          </a:p>
        </p:txBody>
      </p:sp>
      <p:sp>
        <p:nvSpPr>
          <p:cNvPr id="2300" name="Google Shape;2300;p45"/>
          <p:cNvSpPr txBox="1"/>
          <p:nvPr/>
        </p:nvSpPr>
        <p:spPr>
          <a:xfrm>
            <a:off x="2059025" y="3815125"/>
            <a:ext cx="1471200" cy="437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800">
                <a:solidFill>
                  <a:srgbClr val="F3F3F3"/>
                </a:solidFill>
                <a:latin typeface="Bahiana"/>
                <a:ea typeface="Bahiana"/>
                <a:cs typeface="Bahiana"/>
                <a:sym typeface="Bahiana"/>
              </a:rPr>
              <a:t>MERCURY</a:t>
            </a:r>
            <a:endParaRPr sz="1800">
              <a:solidFill>
                <a:srgbClr val="F3F3F3"/>
              </a:solidFill>
              <a:latin typeface="Bahiana"/>
              <a:ea typeface="Bahiana"/>
              <a:cs typeface="Bahiana"/>
              <a:sym typeface="Bahiana"/>
            </a:endParaRPr>
          </a:p>
        </p:txBody>
      </p:sp>
      <p:sp>
        <p:nvSpPr>
          <p:cNvPr id="2301" name="Google Shape;2301;p45"/>
          <p:cNvSpPr txBox="1"/>
          <p:nvPr/>
        </p:nvSpPr>
        <p:spPr>
          <a:xfrm>
            <a:off x="5613797" y="3815125"/>
            <a:ext cx="1471200" cy="437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800">
                <a:solidFill>
                  <a:srgbClr val="F3F3F3"/>
                </a:solidFill>
                <a:latin typeface="Bahiana"/>
                <a:ea typeface="Bahiana"/>
                <a:cs typeface="Bahiana"/>
                <a:sym typeface="Bahiana"/>
              </a:rPr>
              <a:t>JUPITER</a:t>
            </a:r>
            <a:endParaRPr sz="1800">
              <a:solidFill>
                <a:srgbClr val="F3F3F3"/>
              </a:solidFill>
              <a:latin typeface="Bahiana"/>
              <a:ea typeface="Bahiana"/>
              <a:cs typeface="Bahiana"/>
              <a:sym typeface="Bahiana"/>
            </a:endParaRPr>
          </a:p>
        </p:txBody>
      </p:sp>
      <p:sp>
        <p:nvSpPr>
          <p:cNvPr id="2302" name="Google Shape;2302;p45"/>
          <p:cNvSpPr txBox="1"/>
          <p:nvPr/>
        </p:nvSpPr>
        <p:spPr>
          <a:xfrm>
            <a:off x="3836405" y="3815125"/>
            <a:ext cx="1471200" cy="437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800">
                <a:solidFill>
                  <a:srgbClr val="F3F3F3"/>
                </a:solidFill>
                <a:latin typeface="Bahiana"/>
                <a:ea typeface="Bahiana"/>
                <a:cs typeface="Bahiana"/>
                <a:sym typeface="Bahiana"/>
              </a:rPr>
              <a:t>VENUS</a:t>
            </a:r>
            <a:endParaRPr sz="1800">
              <a:solidFill>
                <a:srgbClr val="F3F3F3"/>
              </a:solidFill>
              <a:latin typeface="Bahiana"/>
              <a:ea typeface="Bahiana"/>
              <a:cs typeface="Bahiana"/>
              <a:sym typeface="Bahiana"/>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2306"/>
        <p:cNvGrpSpPr/>
        <p:nvPr/>
      </p:nvGrpSpPr>
      <p:grpSpPr>
        <a:xfrm>
          <a:off x="0" y="0"/>
          <a:ext cx="0" cy="0"/>
          <a:chOff x="0" y="0"/>
          <a:chExt cx="0" cy="0"/>
        </a:xfrm>
      </p:grpSpPr>
      <p:sp>
        <p:nvSpPr>
          <p:cNvPr id="2307" name="Google Shape;2307;p46"/>
          <p:cNvSpPr/>
          <p:nvPr/>
        </p:nvSpPr>
        <p:spPr>
          <a:xfrm>
            <a:off x="1521774" y="3317851"/>
            <a:ext cx="710700" cy="18546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8" name="Google Shape;2308;p46"/>
          <p:cNvGrpSpPr/>
          <p:nvPr/>
        </p:nvGrpSpPr>
        <p:grpSpPr>
          <a:xfrm>
            <a:off x="1412749" y="3093006"/>
            <a:ext cx="929602" cy="954464"/>
            <a:chOff x="3176400" y="2658325"/>
            <a:chExt cx="929602" cy="941007"/>
          </a:xfrm>
        </p:grpSpPr>
        <p:sp>
          <p:nvSpPr>
            <p:cNvPr id="2309" name="Google Shape;2309;p46"/>
            <p:cNvSpPr/>
            <p:nvPr/>
          </p:nvSpPr>
          <p:spPr>
            <a:xfrm>
              <a:off x="3285625" y="2788378"/>
              <a:ext cx="710751" cy="306332"/>
            </a:xfrm>
            <a:custGeom>
              <a:avLst/>
              <a:gdLst/>
              <a:ahLst/>
              <a:cxnLst/>
              <a:rect l="l" t="t" r="r" b="b"/>
              <a:pathLst>
                <a:path w="5290" h="8072" extrusionOk="0">
                  <a:moveTo>
                    <a:pt x="0" y="1"/>
                  </a:moveTo>
                  <a:lnTo>
                    <a:pt x="0" y="8072"/>
                  </a:lnTo>
                  <a:lnTo>
                    <a:pt x="5289" y="8072"/>
                  </a:lnTo>
                  <a:lnTo>
                    <a:pt x="52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6"/>
            <p:cNvSpPr/>
            <p:nvPr/>
          </p:nvSpPr>
          <p:spPr>
            <a:xfrm>
              <a:off x="3176400" y="2658325"/>
              <a:ext cx="929602" cy="259838"/>
            </a:xfrm>
            <a:custGeom>
              <a:avLst/>
              <a:gdLst/>
              <a:ahLst/>
              <a:cxnLst/>
              <a:rect l="l" t="t" r="r" b="b"/>
              <a:pathLst>
                <a:path w="6919" h="1934" extrusionOk="0">
                  <a:moveTo>
                    <a:pt x="1" y="0"/>
                  </a:moveTo>
                  <a:lnTo>
                    <a:pt x="1" y="1934"/>
                  </a:lnTo>
                  <a:lnTo>
                    <a:pt x="6919" y="1934"/>
                  </a:lnTo>
                  <a:lnTo>
                    <a:pt x="6919" y="0"/>
                  </a:lnTo>
                  <a:close/>
                </a:path>
              </a:pathLst>
            </a:custGeom>
            <a:solidFill>
              <a:schemeClr val="dk2"/>
            </a:solid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6"/>
            <p:cNvSpPr/>
            <p:nvPr/>
          </p:nvSpPr>
          <p:spPr>
            <a:xfrm>
              <a:off x="3412730" y="3456112"/>
              <a:ext cx="315466" cy="143220"/>
            </a:xfrm>
            <a:custGeom>
              <a:avLst/>
              <a:gdLst/>
              <a:ahLst/>
              <a:cxnLst/>
              <a:rect l="l" t="t" r="r" b="b"/>
              <a:pathLst>
                <a:path w="2348" h="1066" extrusionOk="0">
                  <a:moveTo>
                    <a:pt x="1" y="1"/>
                  </a:moveTo>
                  <a:lnTo>
                    <a:pt x="1" y="1065"/>
                  </a:lnTo>
                  <a:lnTo>
                    <a:pt x="2348" y="1065"/>
                  </a:lnTo>
                  <a:lnTo>
                    <a:pt x="23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6"/>
            <p:cNvSpPr/>
            <p:nvPr/>
          </p:nvSpPr>
          <p:spPr>
            <a:xfrm>
              <a:off x="3591019" y="3223816"/>
              <a:ext cx="315466" cy="143623"/>
            </a:xfrm>
            <a:custGeom>
              <a:avLst/>
              <a:gdLst/>
              <a:ahLst/>
              <a:cxnLst/>
              <a:rect l="l" t="t" r="r" b="b"/>
              <a:pathLst>
                <a:path w="2348" h="1069" extrusionOk="0">
                  <a:moveTo>
                    <a:pt x="1" y="0"/>
                  </a:moveTo>
                  <a:lnTo>
                    <a:pt x="1" y="1068"/>
                  </a:lnTo>
                  <a:lnTo>
                    <a:pt x="2347" y="1068"/>
                  </a:lnTo>
                  <a:lnTo>
                    <a:pt x="234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3" name="Google Shape;2313;p46"/>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PREFER THESE OTHER PERCENTAGES?</a:t>
            </a:r>
            <a:endParaRPr/>
          </a:p>
        </p:txBody>
      </p:sp>
      <p:sp>
        <p:nvSpPr>
          <p:cNvPr id="2314" name="Google Shape;2314;p46"/>
          <p:cNvSpPr/>
          <p:nvPr/>
        </p:nvSpPr>
        <p:spPr>
          <a:xfrm>
            <a:off x="3313593" y="3685770"/>
            <a:ext cx="710700" cy="1490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5" name="Google Shape;2315;p46"/>
          <p:cNvGrpSpPr/>
          <p:nvPr/>
        </p:nvGrpSpPr>
        <p:grpSpPr>
          <a:xfrm>
            <a:off x="3204563" y="3452200"/>
            <a:ext cx="929602" cy="941007"/>
            <a:chOff x="3176400" y="2658325"/>
            <a:chExt cx="929602" cy="941007"/>
          </a:xfrm>
        </p:grpSpPr>
        <p:sp>
          <p:nvSpPr>
            <p:cNvPr id="2316" name="Google Shape;2316;p46"/>
            <p:cNvSpPr/>
            <p:nvPr/>
          </p:nvSpPr>
          <p:spPr>
            <a:xfrm>
              <a:off x="3285625" y="2788378"/>
              <a:ext cx="710751" cy="306332"/>
            </a:xfrm>
            <a:custGeom>
              <a:avLst/>
              <a:gdLst/>
              <a:ahLst/>
              <a:cxnLst/>
              <a:rect l="l" t="t" r="r" b="b"/>
              <a:pathLst>
                <a:path w="5290" h="8072" extrusionOk="0">
                  <a:moveTo>
                    <a:pt x="0" y="1"/>
                  </a:moveTo>
                  <a:lnTo>
                    <a:pt x="0" y="8072"/>
                  </a:lnTo>
                  <a:lnTo>
                    <a:pt x="5289" y="8072"/>
                  </a:lnTo>
                  <a:lnTo>
                    <a:pt x="5289"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6"/>
            <p:cNvSpPr/>
            <p:nvPr/>
          </p:nvSpPr>
          <p:spPr>
            <a:xfrm>
              <a:off x="3176400" y="2658325"/>
              <a:ext cx="929602" cy="259838"/>
            </a:xfrm>
            <a:custGeom>
              <a:avLst/>
              <a:gdLst/>
              <a:ahLst/>
              <a:cxnLst/>
              <a:rect l="l" t="t" r="r" b="b"/>
              <a:pathLst>
                <a:path w="6919" h="1934" extrusionOk="0">
                  <a:moveTo>
                    <a:pt x="1" y="0"/>
                  </a:moveTo>
                  <a:lnTo>
                    <a:pt x="1" y="1934"/>
                  </a:lnTo>
                  <a:lnTo>
                    <a:pt x="6919" y="1934"/>
                  </a:lnTo>
                  <a:lnTo>
                    <a:pt x="69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6"/>
            <p:cNvSpPr/>
            <p:nvPr/>
          </p:nvSpPr>
          <p:spPr>
            <a:xfrm>
              <a:off x="3412730" y="3456112"/>
              <a:ext cx="315466" cy="143220"/>
            </a:xfrm>
            <a:custGeom>
              <a:avLst/>
              <a:gdLst/>
              <a:ahLst/>
              <a:cxnLst/>
              <a:rect l="l" t="t" r="r" b="b"/>
              <a:pathLst>
                <a:path w="2348" h="1066" extrusionOk="0">
                  <a:moveTo>
                    <a:pt x="1" y="1"/>
                  </a:moveTo>
                  <a:lnTo>
                    <a:pt x="1" y="1065"/>
                  </a:lnTo>
                  <a:lnTo>
                    <a:pt x="2348" y="1065"/>
                  </a:lnTo>
                  <a:lnTo>
                    <a:pt x="2348"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6"/>
            <p:cNvSpPr/>
            <p:nvPr/>
          </p:nvSpPr>
          <p:spPr>
            <a:xfrm>
              <a:off x="3591019" y="3223816"/>
              <a:ext cx="315466" cy="143623"/>
            </a:xfrm>
            <a:custGeom>
              <a:avLst/>
              <a:gdLst/>
              <a:ahLst/>
              <a:cxnLst/>
              <a:rect l="l" t="t" r="r" b="b"/>
              <a:pathLst>
                <a:path w="2348" h="1069" extrusionOk="0">
                  <a:moveTo>
                    <a:pt x="1" y="0"/>
                  </a:moveTo>
                  <a:lnTo>
                    <a:pt x="1" y="1068"/>
                  </a:lnTo>
                  <a:lnTo>
                    <a:pt x="2347" y="1068"/>
                  </a:lnTo>
                  <a:lnTo>
                    <a:pt x="2347"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0" name="Google Shape;2320;p46"/>
          <p:cNvSpPr/>
          <p:nvPr/>
        </p:nvSpPr>
        <p:spPr>
          <a:xfrm>
            <a:off x="5118850" y="2955925"/>
            <a:ext cx="710700" cy="2220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1" name="Google Shape;2321;p46"/>
          <p:cNvGrpSpPr/>
          <p:nvPr/>
        </p:nvGrpSpPr>
        <p:grpSpPr>
          <a:xfrm>
            <a:off x="5009813" y="2734250"/>
            <a:ext cx="929602" cy="941007"/>
            <a:chOff x="3176400" y="2658325"/>
            <a:chExt cx="929602" cy="941007"/>
          </a:xfrm>
        </p:grpSpPr>
        <p:sp>
          <p:nvSpPr>
            <p:cNvPr id="2322" name="Google Shape;2322;p46"/>
            <p:cNvSpPr/>
            <p:nvPr/>
          </p:nvSpPr>
          <p:spPr>
            <a:xfrm>
              <a:off x="3285625" y="2788378"/>
              <a:ext cx="710751" cy="306332"/>
            </a:xfrm>
            <a:custGeom>
              <a:avLst/>
              <a:gdLst/>
              <a:ahLst/>
              <a:cxnLst/>
              <a:rect l="l" t="t" r="r" b="b"/>
              <a:pathLst>
                <a:path w="5290" h="8072" extrusionOk="0">
                  <a:moveTo>
                    <a:pt x="0" y="1"/>
                  </a:moveTo>
                  <a:lnTo>
                    <a:pt x="0" y="8072"/>
                  </a:lnTo>
                  <a:lnTo>
                    <a:pt x="5289" y="8072"/>
                  </a:lnTo>
                  <a:lnTo>
                    <a:pt x="52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6"/>
            <p:cNvSpPr/>
            <p:nvPr/>
          </p:nvSpPr>
          <p:spPr>
            <a:xfrm>
              <a:off x="3176400" y="2658325"/>
              <a:ext cx="929602" cy="259838"/>
            </a:xfrm>
            <a:custGeom>
              <a:avLst/>
              <a:gdLst/>
              <a:ahLst/>
              <a:cxnLst/>
              <a:rect l="l" t="t" r="r" b="b"/>
              <a:pathLst>
                <a:path w="6919" h="1934" extrusionOk="0">
                  <a:moveTo>
                    <a:pt x="1" y="0"/>
                  </a:moveTo>
                  <a:lnTo>
                    <a:pt x="1" y="1934"/>
                  </a:lnTo>
                  <a:lnTo>
                    <a:pt x="6919" y="1934"/>
                  </a:lnTo>
                  <a:lnTo>
                    <a:pt x="69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6"/>
            <p:cNvSpPr/>
            <p:nvPr/>
          </p:nvSpPr>
          <p:spPr>
            <a:xfrm>
              <a:off x="3412730" y="3456112"/>
              <a:ext cx="315466" cy="143220"/>
            </a:xfrm>
            <a:custGeom>
              <a:avLst/>
              <a:gdLst/>
              <a:ahLst/>
              <a:cxnLst/>
              <a:rect l="l" t="t" r="r" b="b"/>
              <a:pathLst>
                <a:path w="2348" h="1066" extrusionOk="0">
                  <a:moveTo>
                    <a:pt x="1" y="1"/>
                  </a:moveTo>
                  <a:lnTo>
                    <a:pt x="1" y="1065"/>
                  </a:lnTo>
                  <a:lnTo>
                    <a:pt x="2348" y="1065"/>
                  </a:lnTo>
                  <a:lnTo>
                    <a:pt x="234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6"/>
            <p:cNvSpPr/>
            <p:nvPr/>
          </p:nvSpPr>
          <p:spPr>
            <a:xfrm>
              <a:off x="3591019" y="3223816"/>
              <a:ext cx="315466" cy="143623"/>
            </a:xfrm>
            <a:custGeom>
              <a:avLst/>
              <a:gdLst/>
              <a:ahLst/>
              <a:cxnLst/>
              <a:rect l="l" t="t" r="r" b="b"/>
              <a:pathLst>
                <a:path w="2348" h="1069" extrusionOk="0">
                  <a:moveTo>
                    <a:pt x="1" y="0"/>
                  </a:moveTo>
                  <a:lnTo>
                    <a:pt x="1" y="1068"/>
                  </a:lnTo>
                  <a:lnTo>
                    <a:pt x="2347" y="1068"/>
                  </a:lnTo>
                  <a:lnTo>
                    <a:pt x="23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6" name="Google Shape;2326;p46"/>
          <p:cNvSpPr/>
          <p:nvPr/>
        </p:nvSpPr>
        <p:spPr>
          <a:xfrm>
            <a:off x="6910675" y="4120531"/>
            <a:ext cx="710700" cy="1055700"/>
          </a:xfrm>
          <a:prstGeom prst="rect">
            <a:avLst/>
          </a:prstGeom>
          <a:solidFill>
            <a:srgbClr val="ED9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7" name="Google Shape;2327;p46"/>
          <p:cNvGrpSpPr/>
          <p:nvPr/>
        </p:nvGrpSpPr>
        <p:grpSpPr>
          <a:xfrm>
            <a:off x="6801650" y="3880825"/>
            <a:ext cx="929602" cy="941007"/>
            <a:chOff x="3176400" y="2658325"/>
            <a:chExt cx="929602" cy="941007"/>
          </a:xfrm>
        </p:grpSpPr>
        <p:sp>
          <p:nvSpPr>
            <p:cNvPr id="2328" name="Google Shape;2328;p46"/>
            <p:cNvSpPr/>
            <p:nvPr/>
          </p:nvSpPr>
          <p:spPr>
            <a:xfrm>
              <a:off x="3285625" y="2788378"/>
              <a:ext cx="710751" cy="306332"/>
            </a:xfrm>
            <a:custGeom>
              <a:avLst/>
              <a:gdLst/>
              <a:ahLst/>
              <a:cxnLst/>
              <a:rect l="l" t="t" r="r" b="b"/>
              <a:pathLst>
                <a:path w="5290" h="8072" extrusionOk="0">
                  <a:moveTo>
                    <a:pt x="0" y="1"/>
                  </a:moveTo>
                  <a:lnTo>
                    <a:pt x="0" y="8072"/>
                  </a:lnTo>
                  <a:lnTo>
                    <a:pt x="5289" y="8072"/>
                  </a:lnTo>
                  <a:lnTo>
                    <a:pt x="5289" y="1"/>
                  </a:lnTo>
                  <a:close/>
                </a:path>
              </a:pathLst>
            </a:custGeom>
            <a:solidFill>
              <a:srgbClr val="E57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6"/>
            <p:cNvSpPr/>
            <p:nvPr/>
          </p:nvSpPr>
          <p:spPr>
            <a:xfrm>
              <a:off x="3176400" y="2658325"/>
              <a:ext cx="929602" cy="259838"/>
            </a:xfrm>
            <a:custGeom>
              <a:avLst/>
              <a:gdLst/>
              <a:ahLst/>
              <a:cxnLst/>
              <a:rect l="l" t="t" r="r" b="b"/>
              <a:pathLst>
                <a:path w="6919" h="1934" extrusionOk="0">
                  <a:moveTo>
                    <a:pt x="1" y="0"/>
                  </a:moveTo>
                  <a:lnTo>
                    <a:pt x="1" y="1934"/>
                  </a:lnTo>
                  <a:lnTo>
                    <a:pt x="6919" y="1934"/>
                  </a:lnTo>
                  <a:lnTo>
                    <a:pt x="69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6"/>
            <p:cNvSpPr/>
            <p:nvPr/>
          </p:nvSpPr>
          <p:spPr>
            <a:xfrm>
              <a:off x="3412730" y="3456112"/>
              <a:ext cx="315466" cy="143220"/>
            </a:xfrm>
            <a:custGeom>
              <a:avLst/>
              <a:gdLst/>
              <a:ahLst/>
              <a:cxnLst/>
              <a:rect l="l" t="t" r="r" b="b"/>
              <a:pathLst>
                <a:path w="2348" h="1066" extrusionOk="0">
                  <a:moveTo>
                    <a:pt x="1" y="1"/>
                  </a:moveTo>
                  <a:lnTo>
                    <a:pt x="1" y="1065"/>
                  </a:lnTo>
                  <a:lnTo>
                    <a:pt x="2348" y="1065"/>
                  </a:lnTo>
                  <a:lnTo>
                    <a:pt x="2348" y="1"/>
                  </a:lnTo>
                  <a:close/>
                </a:path>
              </a:pathLst>
            </a:custGeom>
            <a:solidFill>
              <a:srgbClr val="E6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6"/>
            <p:cNvSpPr/>
            <p:nvPr/>
          </p:nvSpPr>
          <p:spPr>
            <a:xfrm>
              <a:off x="3591019" y="3223816"/>
              <a:ext cx="315466" cy="143623"/>
            </a:xfrm>
            <a:custGeom>
              <a:avLst/>
              <a:gdLst/>
              <a:ahLst/>
              <a:cxnLst/>
              <a:rect l="l" t="t" r="r" b="b"/>
              <a:pathLst>
                <a:path w="2348" h="1069" extrusionOk="0">
                  <a:moveTo>
                    <a:pt x="1" y="0"/>
                  </a:moveTo>
                  <a:lnTo>
                    <a:pt x="1" y="1068"/>
                  </a:lnTo>
                  <a:lnTo>
                    <a:pt x="2347" y="1068"/>
                  </a:lnTo>
                  <a:lnTo>
                    <a:pt x="2347" y="0"/>
                  </a:lnTo>
                  <a:close/>
                </a:path>
              </a:pathLst>
            </a:custGeom>
            <a:solidFill>
              <a:srgbClr val="E66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2" name="Google Shape;2332;p46"/>
          <p:cNvSpPr txBox="1"/>
          <p:nvPr/>
        </p:nvSpPr>
        <p:spPr>
          <a:xfrm>
            <a:off x="1141950" y="2023262"/>
            <a:ext cx="1471200" cy="531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100">
                <a:solidFill>
                  <a:srgbClr val="F3F3F3"/>
                </a:solidFill>
                <a:latin typeface="Bahiana"/>
                <a:ea typeface="Bahiana"/>
                <a:cs typeface="Bahiana"/>
                <a:sym typeface="Bahiana"/>
              </a:rPr>
              <a:t>MARS</a:t>
            </a:r>
            <a:endParaRPr sz="2100">
              <a:solidFill>
                <a:srgbClr val="F3F3F3"/>
              </a:solidFill>
              <a:latin typeface="Bahiana"/>
              <a:ea typeface="Bahiana"/>
              <a:cs typeface="Bahiana"/>
              <a:sym typeface="Bahiana"/>
            </a:endParaRPr>
          </a:p>
        </p:txBody>
      </p:sp>
      <p:sp>
        <p:nvSpPr>
          <p:cNvPr id="2333" name="Google Shape;2333;p46"/>
          <p:cNvSpPr txBox="1"/>
          <p:nvPr/>
        </p:nvSpPr>
        <p:spPr>
          <a:xfrm>
            <a:off x="4734550" y="2023262"/>
            <a:ext cx="1471200" cy="531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100">
                <a:solidFill>
                  <a:srgbClr val="F3F3F3"/>
                </a:solidFill>
                <a:latin typeface="Bahiana"/>
                <a:ea typeface="Bahiana"/>
                <a:cs typeface="Bahiana"/>
                <a:sym typeface="Bahiana"/>
              </a:rPr>
              <a:t>SATURN</a:t>
            </a:r>
            <a:endParaRPr sz="2100">
              <a:solidFill>
                <a:srgbClr val="F3F3F3"/>
              </a:solidFill>
              <a:latin typeface="Bahiana"/>
              <a:ea typeface="Bahiana"/>
              <a:cs typeface="Bahiana"/>
              <a:sym typeface="Bahiana"/>
            </a:endParaRPr>
          </a:p>
        </p:txBody>
      </p:sp>
      <p:sp>
        <p:nvSpPr>
          <p:cNvPr id="2334" name="Google Shape;2334;p46"/>
          <p:cNvSpPr txBox="1"/>
          <p:nvPr/>
        </p:nvSpPr>
        <p:spPr>
          <a:xfrm>
            <a:off x="2938250" y="2023262"/>
            <a:ext cx="1471200" cy="531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100">
                <a:solidFill>
                  <a:srgbClr val="F3F3F3"/>
                </a:solidFill>
                <a:latin typeface="Bahiana"/>
                <a:ea typeface="Bahiana"/>
                <a:cs typeface="Bahiana"/>
                <a:sym typeface="Bahiana"/>
              </a:rPr>
              <a:t>MERCURY</a:t>
            </a:r>
            <a:endParaRPr sz="2100">
              <a:solidFill>
                <a:srgbClr val="F3F3F3"/>
              </a:solidFill>
              <a:latin typeface="Bahiana"/>
              <a:ea typeface="Bahiana"/>
              <a:cs typeface="Bahiana"/>
              <a:sym typeface="Bahiana"/>
            </a:endParaRPr>
          </a:p>
        </p:txBody>
      </p:sp>
      <p:sp>
        <p:nvSpPr>
          <p:cNvPr id="2335" name="Google Shape;2335;p46"/>
          <p:cNvSpPr txBox="1"/>
          <p:nvPr/>
        </p:nvSpPr>
        <p:spPr>
          <a:xfrm>
            <a:off x="6530850" y="2023262"/>
            <a:ext cx="1471200" cy="531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100">
                <a:solidFill>
                  <a:srgbClr val="F3F3F3"/>
                </a:solidFill>
                <a:latin typeface="Bahiana"/>
                <a:ea typeface="Bahiana"/>
                <a:cs typeface="Bahiana"/>
                <a:sym typeface="Bahiana"/>
              </a:rPr>
              <a:t>NEPTUNE</a:t>
            </a:r>
            <a:endParaRPr sz="2100">
              <a:solidFill>
                <a:srgbClr val="F3F3F3"/>
              </a:solidFill>
              <a:latin typeface="Bahiana"/>
              <a:ea typeface="Bahiana"/>
              <a:cs typeface="Bahiana"/>
              <a:sym typeface="Bahiana"/>
            </a:endParaRPr>
          </a:p>
        </p:txBody>
      </p:sp>
      <p:sp>
        <p:nvSpPr>
          <p:cNvPr id="2336" name="Google Shape;2336;p46"/>
          <p:cNvSpPr txBox="1"/>
          <p:nvPr/>
        </p:nvSpPr>
        <p:spPr>
          <a:xfrm>
            <a:off x="1291825" y="1284013"/>
            <a:ext cx="1171500" cy="817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4800">
                <a:solidFill>
                  <a:schemeClr val="dk2"/>
                </a:solidFill>
                <a:latin typeface="Bahiana"/>
                <a:ea typeface="Bahiana"/>
                <a:cs typeface="Bahiana"/>
                <a:sym typeface="Bahiana"/>
              </a:rPr>
              <a:t>30%</a:t>
            </a:r>
            <a:endParaRPr sz="4800">
              <a:solidFill>
                <a:schemeClr val="dk2"/>
              </a:solidFill>
              <a:latin typeface="Bahiana"/>
              <a:ea typeface="Bahiana"/>
              <a:cs typeface="Bahiana"/>
              <a:sym typeface="Bahiana"/>
            </a:endParaRPr>
          </a:p>
        </p:txBody>
      </p:sp>
      <p:sp>
        <p:nvSpPr>
          <p:cNvPr id="2337" name="Google Shape;2337;p46"/>
          <p:cNvSpPr txBox="1"/>
          <p:nvPr/>
        </p:nvSpPr>
        <p:spPr>
          <a:xfrm>
            <a:off x="3073263" y="1284013"/>
            <a:ext cx="1171500" cy="817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4800">
                <a:solidFill>
                  <a:schemeClr val="dk2"/>
                </a:solidFill>
                <a:latin typeface="Bahiana"/>
                <a:ea typeface="Bahiana"/>
                <a:cs typeface="Bahiana"/>
                <a:sym typeface="Bahiana"/>
              </a:rPr>
              <a:t>20%</a:t>
            </a:r>
            <a:endParaRPr sz="4800">
              <a:solidFill>
                <a:schemeClr val="dk2"/>
              </a:solidFill>
              <a:latin typeface="Bahiana"/>
              <a:ea typeface="Bahiana"/>
              <a:cs typeface="Bahiana"/>
              <a:sym typeface="Bahiana"/>
            </a:endParaRPr>
          </a:p>
        </p:txBody>
      </p:sp>
      <p:sp>
        <p:nvSpPr>
          <p:cNvPr id="2338" name="Google Shape;2338;p46"/>
          <p:cNvSpPr txBox="1"/>
          <p:nvPr/>
        </p:nvSpPr>
        <p:spPr>
          <a:xfrm>
            <a:off x="4874750" y="1284013"/>
            <a:ext cx="1171500" cy="817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4800">
                <a:solidFill>
                  <a:schemeClr val="dk2"/>
                </a:solidFill>
                <a:latin typeface="Bahiana"/>
                <a:ea typeface="Bahiana"/>
                <a:cs typeface="Bahiana"/>
                <a:sym typeface="Bahiana"/>
              </a:rPr>
              <a:t>40%</a:t>
            </a:r>
            <a:endParaRPr sz="4800">
              <a:solidFill>
                <a:schemeClr val="dk2"/>
              </a:solidFill>
              <a:latin typeface="Bahiana"/>
              <a:ea typeface="Bahiana"/>
              <a:cs typeface="Bahiana"/>
              <a:sym typeface="Bahiana"/>
            </a:endParaRPr>
          </a:p>
        </p:txBody>
      </p:sp>
      <p:sp>
        <p:nvSpPr>
          <p:cNvPr id="2339" name="Google Shape;2339;p46"/>
          <p:cNvSpPr txBox="1"/>
          <p:nvPr/>
        </p:nvSpPr>
        <p:spPr>
          <a:xfrm>
            <a:off x="6675450" y="1284013"/>
            <a:ext cx="1171500" cy="817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4800">
                <a:solidFill>
                  <a:schemeClr val="dk2"/>
                </a:solidFill>
                <a:latin typeface="Bahiana"/>
                <a:ea typeface="Bahiana"/>
                <a:cs typeface="Bahiana"/>
                <a:sym typeface="Bahiana"/>
              </a:rPr>
              <a:t>10%</a:t>
            </a:r>
            <a:endParaRPr sz="4800">
              <a:solidFill>
                <a:schemeClr val="dk2"/>
              </a:solidFill>
              <a:latin typeface="Bahiana"/>
              <a:ea typeface="Bahiana"/>
              <a:cs typeface="Bahiana"/>
              <a:sym typeface="Bahiana"/>
            </a:endParaRPr>
          </a:p>
        </p:txBody>
      </p:sp>
      <p:cxnSp>
        <p:nvCxnSpPr>
          <p:cNvPr id="2340" name="Google Shape;2340;p46"/>
          <p:cNvCxnSpPr>
            <a:stCxn id="2332" idx="2"/>
            <a:endCxn id="2307" idx="0"/>
          </p:cNvCxnSpPr>
          <p:nvPr/>
        </p:nvCxnSpPr>
        <p:spPr>
          <a:xfrm flipH="1">
            <a:off x="1877250" y="2554562"/>
            <a:ext cx="300" cy="763200"/>
          </a:xfrm>
          <a:prstGeom prst="straightConnector1">
            <a:avLst/>
          </a:prstGeom>
          <a:noFill/>
          <a:ln w="19050" cap="flat" cmpd="sng">
            <a:solidFill>
              <a:schemeClr val="dk2"/>
            </a:solidFill>
            <a:prstDash val="solid"/>
            <a:round/>
            <a:headEnd type="none" w="med" len="med"/>
            <a:tailEnd type="none" w="med" len="med"/>
          </a:ln>
        </p:spPr>
      </p:cxnSp>
      <p:cxnSp>
        <p:nvCxnSpPr>
          <p:cNvPr id="2341" name="Google Shape;2341;p46"/>
          <p:cNvCxnSpPr>
            <a:stCxn id="2334" idx="2"/>
            <a:endCxn id="2314" idx="0"/>
          </p:cNvCxnSpPr>
          <p:nvPr/>
        </p:nvCxnSpPr>
        <p:spPr>
          <a:xfrm flipH="1">
            <a:off x="3669050" y="2554562"/>
            <a:ext cx="4800" cy="1131300"/>
          </a:xfrm>
          <a:prstGeom prst="straightConnector1">
            <a:avLst/>
          </a:prstGeom>
          <a:noFill/>
          <a:ln w="9525" cap="flat" cmpd="sng">
            <a:solidFill>
              <a:schemeClr val="dk2"/>
            </a:solidFill>
            <a:prstDash val="solid"/>
            <a:round/>
            <a:headEnd type="none" w="med" len="med"/>
            <a:tailEnd type="none" w="med" len="med"/>
          </a:ln>
        </p:spPr>
      </p:cxnSp>
      <p:cxnSp>
        <p:nvCxnSpPr>
          <p:cNvPr id="2342" name="Google Shape;2342;p46"/>
          <p:cNvCxnSpPr>
            <a:stCxn id="2333" idx="2"/>
          </p:cNvCxnSpPr>
          <p:nvPr/>
        </p:nvCxnSpPr>
        <p:spPr>
          <a:xfrm>
            <a:off x="5470150" y="2554562"/>
            <a:ext cx="0" cy="179700"/>
          </a:xfrm>
          <a:prstGeom prst="straightConnector1">
            <a:avLst/>
          </a:prstGeom>
          <a:noFill/>
          <a:ln w="9525" cap="flat" cmpd="sng">
            <a:solidFill>
              <a:schemeClr val="dk2"/>
            </a:solidFill>
            <a:prstDash val="solid"/>
            <a:round/>
            <a:headEnd type="none" w="med" len="med"/>
            <a:tailEnd type="none" w="med" len="med"/>
          </a:ln>
        </p:spPr>
      </p:cxnSp>
      <p:cxnSp>
        <p:nvCxnSpPr>
          <p:cNvPr id="2343" name="Google Shape;2343;p46"/>
          <p:cNvCxnSpPr>
            <a:stCxn id="2335" idx="2"/>
          </p:cNvCxnSpPr>
          <p:nvPr/>
        </p:nvCxnSpPr>
        <p:spPr>
          <a:xfrm>
            <a:off x="7266450" y="2554562"/>
            <a:ext cx="0" cy="145590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2347"/>
        <p:cNvGrpSpPr/>
        <p:nvPr/>
      </p:nvGrpSpPr>
      <p:grpSpPr>
        <a:xfrm>
          <a:off x="0" y="0"/>
          <a:ext cx="0" cy="0"/>
          <a:chOff x="0" y="0"/>
          <a:chExt cx="0" cy="0"/>
        </a:xfrm>
      </p:grpSpPr>
      <p:sp>
        <p:nvSpPr>
          <p:cNvPr id="2348" name="Google Shape;2348;p47"/>
          <p:cNvSpPr txBox="1">
            <a:spLocks noGrp="1"/>
          </p:cNvSpPr>
          <p:nvPr>
            <p:ph type="title"/>
          </p:nvPr>
        </p:nvSpPr>
        <p:spPr>
          <a:xfrm>
            <a:off x="720000" y="1321725"/>
            <a:ext cx="77040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0000" dirty="0"/>
              <a:t>4,498,300,000</a:t>
            </a:r>
            <a:endParaRPr sz="10000" dirty="0"/>
          </a:p>
        </p:txBody>
      </p:sp>
      <p:sp>
        <p:nvSpPr>
          <p:cNvPr id="2349" name="Google Shape;2349;p47"/>
          <p:cNvSpPr txBox="1">
            <a:spLocks noGrp="1"/>
          </p:cNvSpPr>
          <p:nvPr>
            <p:ph type="body" idx="1"/>
          </p:nvPr>
        </p:nvSpPr>
        <p:spPr>
          <a:xfrm>
            <a:off x="720000" y="3170700"/>
            <a:ext cx="77040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grpSp>
        <p:nvGrpSpPr>
          <p:cNvPr id="2350" name="Google Shape;2350;p47"/>
          <p:cNvGrpSpPr/>
          <p:nvPr/>
        </p:nvGrpSpPr>
        <p:grpSpPr>
          <a:xfrm flipH="1">
            <a:off x="1382500" y="1219300"/>
            <a:ext cx="948128" cy="704671"/>
            <a:chOff x="4621000" y="1265025"/>
            <a:chExt cx="948128" cy="704671"/>
          </a:xfrm>
        </p:grpSpPr>
        <p:sp>
          <p:nvSpPr>
            <p:cNvPr id="2351" name="Google Shape;2351;p47"/>
            <p:cNvSpPr/>
            <p:nvPr/>
          </p:nvSpPr>
          <p:spPr>
            <a:xfrm>
              <a:off x="5428852" y="1628207"/>
              <a:ext cx="140277" cy="140277"/>
            </a:xfrm>
            <a:custGeom>
              <a:avLst/>
              <a:gdLst/>
              <a:ahLst/>
              <a:cxnLst/>
              <a:rect l="l" t="t" r="r" b="b"/>
              <a:pathLst>
                <a:path w="3331" h="3331" extrusionOk="0">
                  <a:moveTo>
                    <a:pt x="1665" y="0"/>
                  </a:moveTo>
                  <a:cubicBezTo>
                    <a:pt x="748" y="0"/>
                    <a:pt x="0" y="745"/>
                    <a:pt x="0" y="1665"/>
                  </a:cubicBezTo>
                  <a:cubicBezTo>
                    <a:pt x="0" y="2586"/>
                    <a:pt x="748" y="3330"/>
                    <a:pt x="1665" y="3330"/>
                  </a:cubicBezTo>
                  <a:cubicBezTo>
                    <a:pt x="2586" y="3330"/>
                    <a:pt x="3330" y="2586"/>
                    <a:pt x="3330" y="1665"/>
                  </a:cubicBezTo>
                  <a:cubicBezTo>
                    <a:pt x="3330" y="745"/>
                    <a:pt x="2586" y="0"/>
                    <a:pt x="1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7"/>
            <p:cNvSpPr/>
            <p:nvPr/>
          </p:nvSpPr>
          <p:spPr>
            <a:xfrm>
              <a:off x="4761236" y="1265025"/>
              <a:ext cx="737685" cy="574794"/>
            </a:xfrm>
            <a:custGeom>
              <a:avLst/>
              <a:gdLst/>
              <a:ahLst/>
              <a:cxnLst/>
              <a:rect l="l" t="t" r="r" b="b"/>
              <a:pathLst>
                <a:path w="17517" h="13649" extrusionOk="0">
                  <a:moveTo>
                    <a:pt x="7111" y="1"/>
                  </a:moveTo>
                  <a:cubicBezTo>
                    <a:pt x="7074" y="1"/>
                    <a:pt x="7040" y="4"/>
                    <a:pt x="7009" y="10"/>
                  </a:cubicBezTo>
                  <a:cubicBezTo>
                    <a:pt x="5860" y="239"/>
                    <a:pt x="1" y="5869"/>
                    <a:pt x="1" y="5869"/>
                  </a:cubicBezTo>
                  <a:cubicBezTo>
                    <a:pt x="1" y="5869"/>
                    <a:pt x="10905" y="13648"/>
                    <a:pt x="12320" y="13648"/>
                  </a:cubicBezTo>
                  <a:cubicBezTo>
                    <a:pt x="12403" y="13648"/>
                    <a:pt x="12454" y="13621"/>
                    <a:pt x="12467" y="13563"/>
                  </a:cubicBezTo>
                  <a:cubicBezTo>
                    <a:pt x="12696" y="12529"/>
                    <a:pt x="12982" y="10462"/>
                    <a:pt x="12982" y="10462"/>
                  </a:cubicBezTo>
                  <a:cubicBezTo>
                    <a:pt x="12982" y="10462"/>
                    <a:pt x="13441" y="12473"/>
                    <a:pt x="13729" y="12529"/>
                  </a:cubicBezTo>
                  <a:cubicBezTo>
                    <a:pt x="13733" y="12530"/>
                    <a:pt x="13738" y="12531"/>
                    <a:pt x="13743" y="12531"/>
                  </a:cubicBezTo>
                  <a:cubicBezTo>
                    <a:pt x="14112" y="12531"/>
                    <a:pt x="17516" y="10575"/>
                    <a:pt x="17406" y="10346"/>
                  </a:cubicBezTo>
                  <a:cubicBezTo>
                    <a:pt x="17378" y="10292"/>
                    <a:pt x="17242" y="10273"/>
                    <a:pt x="17047" y="10273"/>
                  </a:cubicBezTo>
                  <a:cubicBezTo>
                    <a:pt x="16563" y="10273"/>
                    <a:pt x="15720" y="10390"/>
                    <a:pt x="15299" y="10390"/>
                  </a:cubicBezTo>
                  <a:cubicBezTo>
                    <a:pt x="15163" y="10390"/>
                    <a:pt x="15071" y="10378"/>
                    <a:pt x="15049" y="10346"/>
                  </a:cubicBezTo>
                  <a:cubicBezTo>
                    <a:pt x="14936" y="10176"/>
                    <a:pt x="15049" y="4892"/>
                    <a:pt x="14876" y="4603"/>
                  </a:cubicBezTo>
                  <a:cubicBezTo>
                    <a:pt x="14711" y="4325"/>
                    <a:pt x="8532" y="1"/>
                    <a:pt x="7111"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7"/>
            <p:cNvSpPr/>
            <p:nvPr/>
          </p:nvSpPr>
          <p:spPr>
            <a:xfrm>
              <a:off x="5306387" y="1595401"/>
              <a:ext cx="14739" cy="128443"/>
            </a:xfrm>
            <a:custGeom>
              <a:avLst/>
              <a:gdLst/>
              <a:ahLst/>
              <a:cxnLst/>
              <a:rect l="l" t="t" r="r" b="b"/>
              <a:pathLst>
                <a:path w="350" h="3050" extrusionOk="0">
                  <a:moveTo>
                    <a:pt x="260" y="0"/>
                  </a:moveTo>
                  <a:cubicBezTo>
                    <a:pt x="214" y="0"/>
                    <a:pt x="167" y="30"/>
                    <a:pt x="163" y="88"/>
                  </a:cubicBezTo>
                  <a:cubicBezTo>
                    <a:pt x="163" y="88"/>
                    <a:pt x="163" y="88"/>
                    <a:pt x="163" y="88"/>
                  </a:cubicBezTo>
                  <a:lnTo>
                    <a:pt x="163" y="88"/>
                  </a:lnTo>
                  <a:cubicBezTo>
                    <a:pt x="103" y="1045"/>
                    <a:pt x="11" y="2002"/>
                    <a:pt x="3" y="2962"/>
                  </a:cubicBezTo>
                  <a:cubicBezTo>
                    <a:pt x="0" y="3021"/>
                    <a:pt x="44" y="3050"/>
                    <a:pt x="90" y="3050"/>
                  </a:cubicBezTo>
                  <a:cubicBezTo>
                    <a:pt x="91" y="3050"/>
                    <a:pt x="91" y="3050"/>
                    <a:pt x="92" y="3050"/>
                  </a:cubicBezTo>
                  <a:lnTo>
                    <a:pt x="92" y="3050"/>
                  </a:lnTo>
                  <a:cubicBezTo>
                    <a:pt x="92" y="3050"/>
                    <a:pt x="93" y="3050"/>
                    <a:pt x="94" y="3050"/>
                  </a:cubicBezTo>
                  <a:cubicBezTo>
                    <a:pt x="140" y="3050"/>
                    <a:pt x="186" y="3021"/>
                    <a:pt x="186" y="2962"/>
                  </a:cubicBezTo>
                  <a:lnTo>
                    <a:pt x="186" y="2962"/>
                  </a:lnTo>
                  <a:cubicBezTo>
                    <a:pt x="186" y="2962"/>
                    <a:pt x="186" y="2962"/>
                    <a:pt x="186" y="2962"/>
                  </a:cubicBezTo>
                  <a:cubicBezTo>
                    <a:pt x="240" y="2005"/>
                    <a:pt x="293" y="1048"/>
                    <a:pt x="346" y="88"/>
                  </a:cubicBezTo>
                  <a:lnTo>
                    <a:pt x="346" y="88"/>
                  </a:lnTo>
                  <a:cubicBezTo>
                    <a:pt x="346" y="88"/>
                    <a:pt x="346" y="88"/>
                    <a:pt x="346" y="88"/>
                  </a:cubicBezTo>
                  <a:cubicBezTo>
                    <a:pt x="349" y="30"/>
                    <a:pt x="305" y="0"/>
                    <a:pt x="2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7"/>
            <p:cNvSpPr/>
            <p:nvPr/>
          </p:nvSpPr>
          <p:spPr>
            <a:xfrm>
              <a:off x="4621000" y="1485402"/>
              <a:ext cx="687655" cy="484294"/>
            </a:xfrm>
            <a:custGeom>
              <a:avLst/>
              <a:gdLst/>
              <a:ahLst/>
              <a:cxnLst/>
              <a:rect l="l" t="t" r="r" b="b"/>
              <a:pathLst>
                <a:path w="16329" h="11500" extrusionOk="0">
                  <a:moveTo>
                    <a:pt x="3278" y="0"/>
                  </a:moveTo>
                  <a:cubicBezTo>
                    <a:pt x="3274" y="0"/>
                    <a:pt x="3271" y="1"/>
                    <a:pt x="3268" y="1"/>
                  </a:cubicBezTo>
                  <a:cubicBezTo>
                    <a:pt x="2875" y="118"/>
                    <a:pt x="1" y="4531"/>
                    <a:pt x="346" y="5172"/>
                  </a:cubicBezTo>
                  <a:cubicBezTo>
                    <a:pt x="684" y="5796"/>
                    <a:pt x="14597" y="11500"/>
                    <a:pt x="15682" y="11500"/>
                  </a:cubicBezTo>
                  <a:cubicBezTo>
                    <a:pt x="15708" y="11500"/>
                    <a:pt x="15726" y="11497"/>
                    <a:pt x="15737" y="11490"/>
                  </a:cubicBezTo>
                  <a:cubicBezTo>
                    <a:pt x="15913" y="11387"/>
                    <a:pt x="16329" y="8197"/>
                    <a:pt x="16102" y="7911"/>
                  </a:cubicBezTo>
                  <a:cubicBezTo>
                    <a:pt x="15878" y="7627"/>
                    <a:pt x="3840" y="0"/>
                    <a:pt x="32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7"/>
            <p:cNvSpPr/>
            <p:nvPr/>
          </p:nvSpPr>
          <p:spPr>
            <a:xfrm>
              <a:off x="4696635" y="1648926"/>
              <a:ext cx="19793" cy="31879"/>
            </a:xfrm>
            <a:custGeom>
              <a:avLst/>
              <a:gdLst/>
              <a:ahLst/>
              <a:cxnLst/>
              <a:rect l="l" t="t" r="r" b="b"/>
              <a:pathLst>
                <a:path w="470" h="757" extrusionOk="0">
                  <a:moveTo>
                    <a:pt x="348" y="1"/>
                  </a:moveTo>
                  <a:cubicBezTo>
                    <a:pt x="321" y="1"/>
                    <a:pt x="294" y="15"/>
                    <a:pt x="279" y="50"/>
                  </a:cubicBezTo>
                  <a:cubicBezTo>
                    <a:pt x="199" y="240"/>
                    <a:pt x="116" y="426"/>
                    <a:pt x="33" y="615"/>
                  </a:cubicBezTo>
                  <a:cubicBezTo>
                    <a:pt x="1" y="688"/>
                    <a:pt x="64" y="757"/>
                    <a:pt x="122" y="757"/>
                  </a:cubicBezTo>
                  <a:cubicBezTo>
                    <a:pt x="149" y="757"/>
                    <a:pt x="174" y="742"/>
                    <a:pt x="188" y="708"/>
                  </a:cubicBezTo>
                  <a:cubicBezTo>
                    <a:pt x="272" y="519"/>
                    <a:pt x="355" y="329"/>
                    <a:pt x="438" y="143"/>
                  </a:cubicBezTo>
                  <a:cubicBezTo>
                    <a:pt x="470" y="68"/>
                    <a:pt x="407" y="1"/>
                    <a:pt x="348"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7"/>
            <p:cNvSpPr/>
            <p:nvPr/>
          </p:nvSpPr>
          <p:spPr>
            <a:xfrm>
              <a:off x="4715459" y="1571944"/>
              <a:ext cx="20677" cy="17392"/>
            </a:xfrm>
            <a:custGeom>
              <a:avLst/>
              <a:gdLst/>
              <a:ahLst/>
              <a:cxnLst/>
              <a:rect l="l" t="t" r="r" b="b"/>
              <a:pathLst>
                <a:path w="491" h="413" extrusionOk="0">
                  <a:moveTo>
                    <a:pt x="357" y="0"/>
                  </a:moveTo>
                  <a:cubicBezTo>
                    <a:pt x="336" y="0"/>
                    <a:pt x="315" y="8"/>
                    <a:pt x="297" y="27"/>
                  </a:cubicBezTo>
                  <a:cubicBezTo>
                    <a:pt x="220" y="103"/>
                    <a:pt x="144" y="180"/>
                    <a:pt x="68" y="256"/>
                  </a:cubicBezTo>
                  <a:cubicBezTo>
                    <a:pt x="0" y="320"/>
                    <a:pt x="65" y="412"/>
                    <a:pt x="136" y="412"/>
                  </a:cubicBezTo>
                  <a:cubicBezTo>
                    <a:pt x="157" y="412"/>
                    <a:pt x="178" y="404"/>
                    <a:pt x="197" y="386"/>
                  </a:cubicBezTo>
                  <a:cubicBezTo>
                    <a:pt x="273" y="309"/>
                    <a:pt x="350" y="233"/>
                    <a:pt x="427" y="157"/>
                  </a:cubicBezTo>
                  <a:cubicBezTo>
                    <a:pt x="491" y="92"/>
                    <a:pt x="427" y="0"/>
                    <a:pt x="357"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7"/>
            <p:cNvSpPr/>
            <p:nvPr/>
          </p:nvSpPr>
          <p:spPr>
            <a:xfrm>
              <a:off x="4771764" y="1594937"/>
              <a:ext cx="25604" cy="26405"/>
            </a:xfrm>
            <a:custGeom>
              <a:avLst/>
              <a:gdLst/>
              <a:ahLst/>
              <a:cxnLst/>
              <a:rect l="l" t="t" r="r" b="b"/>
              <a:pathLst>
                <a:path w="608" h="627" extrusionOk="0">
                  <a:moveTo>
                    <a:pt x="476" y="0"/>
                  </a:moveTo>
                  <a:cubicBezTo>
                    <a:pt x="448" y="0"/>
                    <a:pt x="419" y="12"/>
                    <a:pt x="399" y="39"/>
                  </a:cubicBezTo>
                  <a:cubicBezTo>
                    <a:pt x="283" y="192"/>
                    <a:pt x="166" y="341"/>
                    <a:pt x="50" y="494"/>
                  </a:cubicBezTo>
                  <a:cubicBezTo>
                    <a:pt x="1" y="562"/>
                    <a:pt x="65" y="627"/>
                    <a:pt x="132" y="627"/>
                  </a:cubicBezTo>
                  <a:cubicBezTo>
                    <a:pt x="160" y="627"/>
                    <a:pt x="189" y="615"/>
                    <a:pt x="209" y="588"/>
                  </a:cubicBezTo>
                  <a:cubicBezTo>
                    <a:pt x="326" y="435"/>
                    <a:pt x="442" y="285"/>
                    <a:pt x="558" y="132"/>
                  </a:cubicBezTo>
                  <a:cubicBezTo>
                    <a:pt x="607" y="64"/>
                    <a:pt x="543" y="0"/>
                    <a:pt x="476"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7"/>
            <p:cNvSpPr/>
            <p:nvPr/>
          </p:nvSpPr>
          <p:spPr>
            <a:xfrm>
              <a:off x="5277414" y="1832496"/>
              <a:ext cx="7875" cy="36512"/>
            </a:xfrm>
            <a:custGeom>
              <a:avLst/>
              <a:gdLst/>
              <a:ahLst/>
              <a:cxnLst/>
              <a:rect l="l" t="t" r="r" b="b"/>
              <a:pathLst>
                <a:path w="187" h="867" extrusionOk="0">
                  <a:moveTo>
                    <a:pt x="94" y="1"/>
                  </a:moveTo>
                  <a:cubicBezTo>
                    <a:pt x="47" y="1"/>
                    <a:pt x="1" y="30"/>
                    <a:pt x="1" y="88"/>
                  </a:cubicBezTo>
                  <a:lnTo>
                    <a:pt x="1" y="779"/>
                  </a:lnTo>
                  <a:cubicBezTo>
                    <a:pt x="1" y="837"/>
                    <a:pt x="47" y="866"/>
                    <a:pt x="94" y="866"/>
                  </a:cubicBezTo>
                  <a:cubicBezTo>
                    <a:pt x="140" y="866"/>
                    <a:pt x="187" y="837"/>
                    <a:pt x="187" y="779"/>
                  </a:cubicBezTo>
                  <a:lnTo>
                    <a:pt x="187" y="88"/>
                  </a:lnTo>
                  <a:cubicBezTo>
                    <a:pt x="187" y="30"/>
                    <a:pt x="140" y="1"/>
                    <a:pt x="94"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7"/>
            <p:cNvSpPr/>
            <p:nvPr/>
          </p:nvSpPr>
          <p:spPr>
            <a:xfrm>
              <a:off x="5277414" y="1890486"/>
              <a:ext cx="7875" cy="22025"/>
            </a:xfrm>
            <a:custGeom>
              <a:avLst/>
              <a:gdLst/>
              <a:ahLst/>
              <a:cxnLst/>
              <a:rect l="l" t="t" r="r" b="b"/>
              <a:pathLst>
                <a:path w="187" h="523" extrusionOk="0">
                  <a:moveTo>
                    <a:pt x="94" y="1"/>
                  </a:moveTo>
                  <a:cubicBezTo>
                    <a:pt x="47" y="1"/>
                    <a:pt x="1" y="30"/>
                    <a:pt x="1" y="90"/>
                  </a:cubicBezTo>
                  <a:lnTo>
                    <a:pt x="1" y="436"/>
                  </a:lnTo>
                  <a:cubicBezTo>
                    <a:pt x="1" y="494"/>
                    <a:pt x="47" y="523"/>
                    <a:pt x="94" y="523"/>
                  </a:cubicBezTo>
                  <a:cubicBezTo>
                    <a:pt x="140" y="523"/>
                    <a:pt x="187" y="494"/>
                    <a:pt x="187" y="436"/>
                  </a:cubicBezTo>
                  <a:lnTo>
                    <a:pt x="187" y="90"/>
                  </a:lnTo>
                  <a:cubicBezTo>
                    <a:pt x="187" y="30"/>
                    <a:pt x="140" y="1"/>
                    <a:pt x="94"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7"/>
            <p:cNvSpPr/>
            <p:nvPr/>
          </p:nvSpPr>
          <p:spPr>
            <a:xfrm>
              <a:off x="5233911" y="1871156"/>
              <a:ext cx="7833" cy="31711"/>
            </a:xfrm>
            <a:custGeom>
              <a:avLst/>
              <a:gdLst/>
              <a:ahLst/>
              <a:cxnLst/>
              <a:rect l="l" t="t" r="r" b="b"/>
              <a:pathLst>
                <a:path w="186" h="753" extrusionOk="0">
                  <a:moveTo>
                    <a:pt x="93" y="1"/>
                  </a:moveTo>
                  <a:cubicBezTo>
                    <a:pt x="47" y="1"/>
                    <a:pt x="0" y="31"/>
                    <a:pt x="0" y="91"/>
                  </a:cubicBezTo>
                  <a:lnTo>
                    <a:pt x="0" y="666"/>
                  </a:lnTo>
                  <a:cubicBezTo>
                    <a:pt x="0" y="724"/>
                    <a:pt x="47" y="752"/>
                    <a:pt x="93" y="752"/>
                  </a:cubicBezTo>
                  <a:cubicBezTo>
                    <a:pt x="139" y="752"/>
                    <a:pt x="186" y="724"/>
                    <a:pt x="186" y="666"/>
                  </a:cubicBezTo>
                  <a:lnTo>
                    <a:pt x="186" y="91"/>
                  </a:lnTo>
                  <a:cubicBezTo>
                    <a:pt x="186" y="31"/>
                    <a:pt x="139" y="1"/>
                    <a:pt x="93"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010"/>
        <p:cNvGrpSpPr/>
        <p:nvPr/>
      </p:nvGrpSpPr>
      <p:grpSpPr>
        <a:xfrm>
          <a:off x="0" y="0"/>
          <a:ext cx="0" cy="0"/>
          <a:chOff x="0" y="0"/>
          <a:chExt cx="0" cy="0"/>
        </a:xfrm>
      </p:grpSpPr>
      <p:grpSp>
        <p:nvGrpSpPr>
          <p:cNvPr id="1011" name="Google Shape;1011;p30"/>
          <p:cNvGrpSpPr/>
          <p:nvPr/>
        </p:nvGrpSpPr>
        <p:grpSpPr>
          <a:xfrm>
            <a:off x="2742419" y="-29774"/>
            <a:ext cx="1111924" cy="1932679"/>
            <a:chOff x="1971875" y="-29774"/>
            <a:chExt cx="1198710" cy="2083526"/>
          </a:xfrm>
        </p:grpSpPr>
        <p:sp>
          <p:nvSpPr>
            <p:cNvPr id="1012" name="Google Shape;1012;p30"/>
            <p:cNvSpPr/>
            <p:nvPr/>
          </p:nvSpPr>
          <p:spPr>
            <a:xfrm>
              <a:off x="1971875" y="855041"/>
              <a:ext cx="1198710" cy="1198710"/>
            </a:xfrm>
            <a:custGeom>
              <a:avLst/>
              <a:gdLst/>
              <a:ahLst/>
              <a:cxnLst/>
              <a:rect l="l" t="t" r="r" b="b"/>
              <a:pathLst>
                <a:path w="9634" h="9634" extrusionOk="0">
                  <a:moveTo>
                    <a:pt x="4815" y="0"/>
                  </a:moveTo>
                  <a:cubicBezTo>
                    <a:pt x="2156" y="0"/>
                    <a:pt x="0" y="2156"/>
                    <a:pt x="0" y="4818"/>
                  </a:cubicBezTo>
                  <a:cubicBezTo>
                    <a:pt x="0" y="7477"/>
                    <a:pt x="2156" y="9633"/>
                    <a:pt x="4815" y="9633"/>
                  </a:cubicBezTo>
                  <a:cubicBezTo>
                    <a:pt x="7477" y="9633"/>
                    <a:pt x="9634" y="7477"/>
                    <a:pt x="9634" y="4818"/>
                  </a:cubicBezTo>
                  <a:cubicBezTo>
                    <a:pt x="9634" y="2156"/>
                    <a:pt x="7477" y="0"/>
                    <a:pt x="4815"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0"/>
            <p:cNvSpPr/>
            <p:nvPr/>
          </p:nvSpPr>
          <p:spPr>
            <a:xfrm>
              <a:off x="2529294" y="-29774"/>
              <a:ext cx="61964" cy="890883"/>
            </a:xfrm>
            <a:custGeom>
              <a:avLst/>
              <a:gdLst/>
              <a:ahLst/>
              <a:cxnLst/>
              <a:rect l="l" t="t" r="r" b="b"/>
              <a:pathLst>
                <a:path w="498" h="7160" extrusionOk="0">
                  <a:moveTo>
                    <a:pt x="448" y="1"/>
                  </a:moveTo>
                  <a:lnTo>
                    <a:pt x="365" y="14"/>
                  </a:lnTo>
                  <a:cubicBezTo>
                    <a:pt x="229" y="123"/>
                    <a:pt x="0" y="5511"/>
                    <a:pt x="335" y="7160"/>
                  </a:cubicBezTo>
                  <a:lnTo>
                    <a:pt x="497" y="7127"/>
                  </a:lnTo>
                  <a:cubicBezTo>
                    <a:pt x="143" y="5395"/>
                    <a:pt x="454" y="265"/>
                    <a:pt x="494" y="100"/>
                  </a:cubicBezTo>
                  <a:lnTo>
                    <a:pt x="418" y="77"/>
                  </a:lnTo>
                  <a:lnTo>
                    <a:pt x="4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0"/>
            <p:cNvSpPr/>
            <p:nvPr/>
          </p:nvSpPr>
          <p:spPr>
            <a:xfrm>
              <a:off x="2018783" y="551198"/>
              <a:ext cx="569493" cy="448552"/>
            </a:xfrm>
            <a:custGeom>
              <a:avLst/>
              <a:gdLst/>
              <a:ahLst/>
              <a:cxnLst/>
              <a:rect l="l" t="t" r="r" b="b"/>
              <a:pathLst>
                <a:path w="4577" h="3605" extrusionOk="0">
                  <a:moveTo>
                    <a:pt x="703" y="0"/>
                  </a:moveTo>
                  <a:cubicBezTo>
                    <a:pt x="678" y="0"/>
                    <a:pt x="654" y="1"/>
                    <a:pt x="630" y="1"/>
                  </a:cubicBezTo>
                  <a:cubicBezTo>
                    <a:pt x="1" y="1594"/>
                    <a:pt x="471" y="3211"/>
                    <a:pt x="1302" y="3604"/>
                  </a:cubicBezTo>
                  <a:cubicBezTo>
                    <a:pt x="1302" y="3604"/>
                    <a:pt x="1322" y="3605"/>
                    <a:pt x="1359" y="3605"/>
                  </a:cubicBezTo>
                  <a:cubicBezTo>
                    <a:pt x="1672" y="3605"/>
                    <a:pt x="3221" y="3546"/>
                    <a:pt x="4517" y="2442"/>
                  </a:cubicBezTo>
                  <a:cubicBezTo>
                    <a:pt x="4576" y="2393"/>
                    <a:pt x="2816" y="0"/>
                    <a:pt x="703"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0"/>
            <p:cNvSpPr/>
            <p:nvPr/>
          </p:nvSpPr>
          <p:spPr>
            <a:xfrm>
              <a:off x="2551939" y="573221"/>
              <a:ext cx="613664" cy="413215"/>
            </a:xfrm>
            <a:custGeom>
              <a:avLst/>
              <a:gdLst/>
              <a:ahLst/>
              <a:cxnLst/>
              <a:rect l="l" t="t" r="r" b="b"/>
              <a:pathLst>
                <a:path w="4932" h="3321" extrusionOk="0">
                  <a:moveTo>
                    <a:pt x="3526" y="1"/>
                  </a:moveTo>
                  <a:cubicBezTo>
                    <a:pt x="1793" y="1"/>
                    <a:pt x="0" y="2152"/>
                    <a:pt x="0" y="2152"/>
                  </a:cubicBezTo>
                  <a:cubicBezTo>
                    <a:pt x="1018" y="3156"/>
                    <a:pt x="2390" y="3321"/>
                    <a:pt x="3180" y="3321"/>
                  </a:cubicBezTo>
                  <a:cubicBezTo>
                    <a:pt x="3565" y="3321"/>
                    <a:pt x="3812" y="3282"/>
                    <a:pt x="3812" y="3282"/>
                  </a:cubicBezTo>
                  <a:cubicBezTo>
                    <a:pt x="3812" y="3282"/>
                    <a:pt x="4932" y="1427"/>
                    <a:pt x="4140" y="99"/>
                  </a:cubicBezTo>
                  <a:cubicBezTo>
                    <a:pt x="3939" y="31"/>
                    <a:pt x="3733" y="1"/>
                    <a:pt x="3526"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0"/>
            <p:cNvSpPr/>
            <p:nvPr/>
          </p:nvSpPr>
          <p:spPr>
            <a:xfrm>
              <a:off x="2209151" y="855041"/>
              <a:ext cx="342915" cy="120070"/>
            </a:xfrm>
            <a:custGeom>
              <a:avLst/>
              <a:gdLst/>
              <a:ahLst/>
              <a:cxnLst/>
              <a:rect l="l" t="t" r="r" b="b"/>
              <a:pathLst>
                <a:path w="2756" h="965" extrusionOk="0">
                  <a:moveTo>
                    <a:pt x="2755" y="0"/>
                  </a:moveTo>
                  <a:cubicBezTo>
                    <a:pt x="2755" y="0"/>
                    <a:pt x="1" y="374"/>
                    <a:pt x="130" y="858"/>
                  </a:cubicBezTo>
                  <a:cubicBezTo>
                    <a:pt x="149" y="932"/>
                    <a:pt x="225" y="964"/>
                    <a:pt x="339" y="964"/>
                  </a:cubicBezTo>
                  <a:cubicBezTo>
                    <a:pt x="966" y="964"/>
                    <a:pt x="2755" y="0"/>
                    <a:pt x="275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0"/>
            <p:cNvSpPr/>
            <p:nvPr/>
          </p:nvSpPr>
          <p:spPr>
            <a:xfrm>
              <a:off x="2604695" y="859894"/>
              <a:ext cx="506285" cy="106259"/>
            </a:xfrm>
            <a:custGeom>
              <a:avLst/>
              <a:gdLst/>
              <a:ahLst/>
              <a:cxnLst/>
              <a:rect l="l" t="t" r="r" b="b"/>
              <a:pathLst>
                <a:path w="4069" h="854" extrusionOk="0">
                  <a:moveTo>
                    <a:pt x="1" y="1"/>
                  </a:moveTo>
                  <a:cubicBezTo>
                    <a:pt x="1" y="1"/>
                    <a:pt x="1" y="1"/>
                    <a:pt x="2" y="1"/>
                  </a:cubicBezTo>
                  <a:lnTo>
                    <a:pt x="2" y="1"/>
                  </a:lnTo>
                  <a:cubicBezTo>
                    <a:pt x="1" y="1"/>
                    <a:pt x="1" y="1"/>
                    <a:pt x="1" y="1"/>
                  </a:cubicBezTo>
                  <a:close/>
                  <a:moveTo>
                    <a:pt x="2" y="1"/>
                  </a:moveTo>
                  <a:lnTo>
                    <a:pt x="2" y="1"/>
                  </a:lnTo>
                  <a:cubicBezTo>
                    <a:pt x="48" y="12"/>
                    <a:pt x="1447" y="854"/>
                    <a:pt x="2559" y="854"/>
                  </a:cubicBezTo>
                  <a:cubicBezTo>
                    <a:pt x="2686" y="854"/>
                    <a:pt x="2808" y="843"/>
                    <a:pt x="2925" y="819"/>
                  </a:cubicBezTo>
                  <a:cubicBezTo>
                    <a:pt x="4068" y="582"/>
                    <a:pt x="64" y="10"/>
                    <a:pt x="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0"/>
            <p:cNvSpPr/>
            <p:nvPr/>
          </p:nvSpPr>
          <p:spPr>
            <a:xfrm>
              <a:off x="2403253" y="745921"/>
              <a:ext cx="167849" cy="96429"/>
            </a:xfrm>
            <a:custGeom>
              <a:avLst/>
              <a:gdLst/>
              <a:ahLst/>
              <a:cxnLst/>
              <a:rect l="l" t="t" r="r" b="b"/>
              <a:pathLst>
                <a:path w="1349" h="775" extrusionOk="0">
                  <a:moveTo>
                    <a:pt x="178" y="0"/>
                  </a:moveTo>
                  <a:cubicBezTo>
                    <a:pt x="156" y="0"/>
                    <a:pt x="140" y="6"/>
                    <a:pt x="130" y="20"/>
                  </a:cubicBezTo>
                  <a:cubicBezTo>
                    <a:pt x="0" y="185"/>
                    <a:pt x="1348" y="775"/>
                    <a:pt x="1348" y="775"/>
                  </a:cubicBezTo>
                  <a:cubicBezTo>
                    <a:pt x="1348" y="775"/>
                    <a:pt x="426" y="0"/>
                    <a:pt x="17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0"/>
            <p:cNvSpPr/>
            <p:nvPr/>
          </p:nvSpPr>
          <p:spPr>
            <a:xfrm>
              <a:off x="2574211" y="750401"/>
              <a:ext cx="174817" cy="86973"/>
            </a:xfrm>
            <a:custGeom>
              <a:avLst/>
              <a:gdLst/>
              <a:ahLst/>
              <a:cxnLst/>
              <a:rect l="l" t="t" r="r" b="b"/>
              <a:pathLst>
                <a:path w="1405" h="699" extrusionOk="0">
                  <a:moveTo>
                    <a:pt x="1041" y="1"/>
                  </a:moveTo>
                  <a:cubicBezTo>
                    <a:pt x="704" y="1"/>
                    <a:pt x="0" y="699"/>
                    <a:pt x="0" y="699"/>
                  </a:cubicBezTo>
                  <a:cubicBezTo>
                    <a:pt x="0" y="699"/>
                    <a:pt x="1405" y="271"/>
                    <a:pt x="1153" y="40"/>
                  </a:cubicBezTo>
                  <a:cubicBezTo>
                    <a:pt x="1123" y="13"/>
                    <a:pt x="1085" y="1"/>
                    <a:pt x="104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 name="Google Shape;1020;p30"/>
            <p:cNvGrpSpPr/>
            <p:nvPr/>
          </p:nvGrpSpPr>
          <p:grpSpPr>
            <a:xfrm>
              <a:off x="1992700" y="1157950"/>
              <a:ext cx="1173000" cy="566650"/>
              <a:chOff x="1992700" y="1157950"/>
              <a:chExt cx="1173000" cy="566650"/>
            </a:xfrm>
          </p:grpSpPr>
          <p:cxnSp>
            <p:nvCxnSpPr>
              <p:cNvPr id="1021" name="Google Shape;1021;p30"/>
              <p:cNvCxnSpPr/>
              <p:nvPr/>
            </p:nvCxnSpPr>
            <p:spPr>
              <a:xfrm>
                <a:off x="1992700" y="1210050"/>
                <a:ext cx="1173000" cy="0"/>
              </a:xfrm>
              <a:prstGeom prst="straightConnector1">
                <a:avLst/>
              </a:prstGeom>
              <a:noFill/>
              <a:ln w="9525" cap="flat" cmpd="sng">
                <a:solidFill>
                  <a:srgbClr val="45818E"/>
                </a:solidFill>
                <a:prstDash val="solid"/>
                <a:round/>
                <a:headEnd type="none" w="med" len="med"/>
                <a:tailEnd type="none" w="med" len="med"/>
              </a:ln>
            </p:spPr>
          </p:cxnSp>
          <p:cxnSp>
            <p:nvCxnSpPr>
              <p:cNvPr id="1022" name="Google Shape;1022;p30"/>
              <p:cNvCxnSpPr/>
              <p:nvPr/>
            </p:nvCxnSpPr>
            <p:spPr>
              <a:xfrm>
                <a:off x="1992700" y="1676149"/>
                <a:ext cx="1173000" cy="0"/>
              </a:xfrm>
              <a:prstGeom prst="straightConnector1">
                <a:avLst/>
              </a:prstGeom>
              <a:noFill/>
              <a:ln w="9525" cap="flat" cmpd="sng">
                <a:solidFill>
                  <a:srgbClr val="45818E"/>
                </a:solidFill>
                <a:prstDash val="solid"/>
                <a:round/>
                <a:headEnd type="none" w="med" len="med"/>
                <a:tailEnd type="none" w="med" len="med"/>
              </a:ln>
            </p:spPr>
          </p:cxnSp>
          <p:cxnSp>
            <p:nvCxnSpPr>
              <p:cNvPr id="1023" name="Google Shape;1023;p30"/>
              <p:cNvCxnSpPr/>
              <p:nvPr/>
            </p:nvCxnSpPr>
            <p:spPr>
              <a:xfrm>
                <a:off x="1992700" y="1157950"/>
                <a:ext cx="1173000" cy="0"/>
              </a:xfrm>
              <a:prstGeom prst="straightConnector1">
                <a:avLst/>
              </a:prstGeom>
              <a:noFill/>
              <a:ln w="9525" cap="flat" cmpd="sng">
                <a:solidFill>
                  <a:srgbClr val="45818E"/>
                </a:solidFill>
                <a:prstDash val="solid"/>
                <a:round/>
                <a:headEnd type="none" w="med" len="med"/>
                <a:tailEnd type="none" w="med" len="med"/>
              </a:ln>
            </p:spPr>
          </p:cxnSp>
          <p:cxnSp>
            <p:nvCxnSpPr>
              <p:cNvPr id="1024" name="Google Shape;1024;p30"/>
              <p:cNvCxnSpPr/>
              <p:nvPr/>
            </p:nvCxnSpPr>
            <p:spPr>
              <a:xfrm>
                <a:off x="1992700" y="1724600"/>
                <a:ext cx="1173000" cy="0"/>
              </a:xfrm>
              <a:prstGeom prst="straightConnector1">
                <a:avLst/>
              </a:prstGeom>
              <a:noFill/>
              <a:ln w="9525" cap="flat" cmpd="sng">
                <a:solidFill>
                  <a:srgbClr val="45818E"/>
                </a:solidFill>
                <a:prstDash val="solid"/>
                <a:round/>
                <a:headEnd type="none" w="med" len="med"/>
                <a:tailEnd type="none" w="med" len="med"/>
              </a:ln>
            </p:spPr>
          </p:cxnSp>
        </p:grpSp>
      </p:grpSp>
      <p:sp>
        <p:nvSpPr>
          <p:cNvPr id="1025" name="Google Shape;1025;p30"/>
          <p:cNvSpPr txBox="1">
            <a:spLocks noGrp="1"/>
          </p:cNvSpPr>
          <p:nvPr>
            <p:ph type="title" idx="8"/>
          </p:nvPr>
        </p:nvSpPr>
        <p:spPr>
          <a:xfrm>
            <a:off x="2361543" y="1241528"/>
            <a:ext cx="1905300" cy="25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grpSp>
        <p:nvGrpSpPr>
          <p:cNvPr id="1026" name="Google Shape;1026;p30"/>
          <p:cNvGrpSpPr/>
          <p:nvPr/>
        </p:nvGrpSpPr>
        <p:grpSpPr>
          <a:xfrm>
            <a:off x="5289875" y="-22869"/>
            <a:ext cx="1111924" cy="1925774"/>
            <a:chOff x="5973525" y="-22331"/>
            <a:chExt cx="1198710" cy="2076082"/>
          </a:xfrm>
        </p:grpSpPr>
        <p:sp>
          <p:nvSpPr>
            <p:cNvPr id="1027" name="Google Shape;1027;p30"/>
            <p:cNvSpPr/>
            <p:nvPr/>
          </p:nvSpPr>
          <p:spPr>
            <a:xfrm>
              <a:off x="5973525" y="855041"/>
              <a:ext cx="1198710" cy="1198710"/>
            </a:xfrm>
            <a:custGeom>
              <a:avLst/>
              <a:gdLst/>
              <a:ahLst/>
              <a:cxnLst/>
              <a:rect l="l" t="t" r="r" b="b"/>
              <a:pathLst>
                <a:path w="9634" h="9634" extrusionOk="0">
                  <a:moveTo>
                    <a:pt x="4815" y="0"/>
                  </a:moveTo>
                  <a:cubicBezTo>
                    <a:pt x="2156" y="0"/>
                    <a:pt x="0" y="2156"/>
                    <a:pt x="0" y="4818"/>
                  </a:cubicBezTo>
                  <a:cubicBezTo>
                    <a:pt x="0" y="7477"/>
                    <a:pt x="2156" y="9633"/>
                    <a:pt x="4815" y="9633"/>
                  </a:cubicBezTo>
                  <a:cubicBezTo>
                    <a:pt x="7477" y="9633"/>
                    <a:pt x="9634" y="7477"/>
                    <a:pt x="9634" y="4818"/>
                  </a:cubicBezTo>
                  <a:cubicBezTo>
                    <a:pt x="9634" y="2156"/>
                    <a:pt x="7477" y="0"/>
                    <a:pt x="4815"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0"/>
            <p:cNvSpPr/>
            <p:nvPr/>
          </p:nvSpPr>
          <p:spPr>
            <a:xfrm>
              <a:off x="6530944" y="-22331"/>
              <a:ext cx="61964" cy="890883"/>
            </a:xfrm>
            <a:custGeom>
              <a:avLst/>
              <a:gdLst/>
              <a:ahLst/>
              <a:cxnLst/>
              <a:rect l="l" t="t" r="r" b="b"/>
              <a:pathLst>
                <a:path w="498" h="7160" extrusionOk="0">
                  <a:moveTo>
                    <a:pt x="448" y="1"/>
                  </a:moveTo>
                  <a:lnTo>
                    <a:pt x="365" y="14"/>
                  </a:lnTo>
                  <a:cubicBezTo>
                    <a:pt x="229" y="123"/>
                    <a:pt x="0" y="5511"/>
                    <a:pt x="335" y="7160"/>
                  </a:cubicBezTo>
                  <a:lnTo>
                    <a:pt x="497" y="7127"/>
                  </a:lnTo>
                  <a:cubicBezTo>
                    <a:pt x="143" y="5395"/>
                    <a:pt x="454" y="265"/>
                    <a:pt x="494" y="100"/>
                  </a:cubicBezTo>
                  <a:lnTo>
                    <a:pt x="418" y="77"/>
                  </a:lnTo>
                  <a:lnTo>
                    <a:pt x="4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0"/>
            <p:cNvSpPr/>
            <p:nvPr/>
          </p:nvSpPr>
          <p:spPr>
            <a:xfrm>
              <a:off x="6020433" y="551198"/>
              <a:ext cx="569493" cy="448552"/>
            </a:xfrm>
            <a:custGeom>
              <a:avLst/>
              <a:gdLst/>
              <a:ahLst/>
              <a:cxnLst/>
              <a:rect l="l" t="t" r="r" b="b"/>
              <a:pathLst>
                <a:path w="4577" h="3605" extrusionOk="0">
                  <a:moveTo>
                    <a:pt x="703" y="0"/>
                  </a:moveTo>
                  <a:cubicBezTo>
                    <a:pt x="678" y="0"/>
                    <a:pt x="654" y="1"/>
                    <a:pt x="630" y="1"/>
                  </a:cubicBezTo>
                  <a:cubicBezTo>
                    <a:pt x="1" y="1594"/>
                    <a:pt x="471" y="3211"/>
                    <a:pt x="1302" y="3604"/>
                  </a:cubicBezTo>
                  <a:cubicBezTo>
                    <a:pt x="1302" y="3604"/>
                    <a:pt x="1322" y="3605"/>
                    <a:pt x="1359" y="3605"/>
                  </a:cubicBezTo>
                  <a:cubicBezTo>
                    <a:pt x="1672" y="3605"/>
                    <a:pt x="3221" y="3546"/>
                    <a:pt x="4517" y="2442"/>
                  </a:cubicBezTo>
                  <a:cubicBezTo>
                    <a:pt x="4576" y="2393"/>
                    <a:pt x="2816" y="0"/>
                    <a:pt x="703"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0"/>
            <p:cNvSpPr/>
            <p:nvPr/>
          </p:nvSpPr>
          <p:spPr>
            <a:xfrm>
              <a:off x="6553589" y="573221"/>
              <a:ext cx="613664" cy="413215"/>
            </a:xfrm>
            <a:custGeom>
              <a:avLst/>
              <a:gdLst/>
              <a:ahLst/>
              <a:cxnLst/>
              <a:rect l="l" t="t" r="r" b="b"/>
              <a:pathLst>
                <a:path w="4932" h="3321" extrusionOk="0">
                  <a:moveTo>
                    <a:pt x="3526" y="1"/>
                  </a:moveTo>
                  <a:cubicBezTo>
                    <a:pt x="1793" y="1"/>
                    <a:pt x="0" y="2152"/>
                    <a:pt x="0" y="2152"/>
                  </a:cubicBezTo>
                  <a:cubicBezTo>
                    <a:pt x="1018" y="3156"/>
                    <a:pt x="2390" y="3321"/>
                    <a:pt x="3180" y="3321"/>
                  </a:cubicBezTo>
                  <a:cubicBezTo>
                    <a:pt x="3565" y="3321"/>
                    <a:pt x="3812" y="3282"/>
                    <a:pt x="3812" y="3282"/>
                  </a:cubicBezTo>
                  <a:cubicBezTo>
                    <a:pt x="3812" y="3282"/>
                    <a:pt x="4932" y="1427"/>
                    <a:pt x="4140" y="99"/>
                  </a:cubicBezTo>
                  <a:cubicBezTo>
                    <a:pt x="3939" y="31"/>
                    <a:pt x="3733" y="1"/>
                    <a:pt x="3526"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0"/>
            <p:cNvSpPr/>
            <p:nvPr/>
          </p:nvSpPr>
          <p:spPr>
            <a:xfrm>
              <a:off x="6210801" y="855041"/>
              <a:ext cx="342915" cy="120070"/>
            </a:xfrm>
            <a:custGeom>
              <a:avLst/>
              <a:gdLst/>
              <a:ahLst/>
              <a:cxnLst/>
              <a:rect l="l" t="t" r="r" b="b"/>
              <a:pathLst>
                <a:path w="2756" h="965" extrusionOk="0">
                  <a:moveTo>
                    <a:pt x="2755" y="0"/>
                  </a:moveTo>
                  <a:cubicBezTo>
                    <a:pt x="2755" y="0"/>
                    <a:pt x="1" y="374"/>
                    <a:pt x="130" y="858"/>
                  </a:cubicBezTo>
                  <a:cubicBezTo>
                    <a:pt x="149" y="932"/>
                    <a:pt x="225" y="964"/>
                    <a:pt x="339" y="964"/>
                  </a:cubicBezTo>
                  <a:cubicBezTo>
                    <a:pt x="966" y="964"/>
                    <a:pt x="2755" y="0"/>
                    <a:pt x="275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0"/>
            <p:cNvSpPr/>
            <p:nvPr/>
          </p:nvSpPr>
          <p:spPr>
            <a:xfrm>
              <a:off x="6606345" y="859894"/>
              <a:ext cx="506285" cy="106259"/>
            </a:xfrm>
            <a:custGeom>
              <a:avLst/>
              <a:gdLst/>
              <a:ahLst/>
              <a:cxnLst/>
              <a:rect l="l" t="t" r="r" b="b"/>
              <a:pathLst>
                <a:path w="4069" h="854" extrusionOk="0">
                  <a:moveTo>
                    <a:pt x="1" y="1"/>
                  </a:moveTo>
                  <a:cubicBezTo>
                    <a:pt x="1" y="1"/>
                    <a:pt x="1" y="1"/>
                    <a:pt x="2" y="1"/>
                  </a:cubicBezTo>
                  <a:lnTo>
                    <a:pt x="2" y="1"/>
                  </a:lnTo>
                  <a:cubicBezTo>
                    <a:pt x="1" y="1"/>
                    <a:pt x="1" y="1"/>
                    <a:pt x="1" y="1"/>
                  </a:cubicBezTo>
                  <a:close/>
                  <a:moveTo>
                    <a:pt x="2" y="1"/>
                  </a:moveTo>
                  <a:lnTo>
                    <a:pt x="2" y="1"/>
                  </a:lnTo>
                  <a:cubicBezTo>
                    <a:pt x="48" y="12"/>
                    <a:pt x="1447" y="854"/>
                    <a:pt x="2559" y="854"/>
                  </a:cubicBezTo>
                  <a:cubicBezTo>
                    <a:pt x="2686" y="854"/>
                    <a:pt x="2808" y="843"/>
                    <a:pt x="2925" y="819"/>
                  </a:cubicBezTo>
                  <a:cubicBezTo>
                    <a:pt x="4068" y="582"/>
                    <a:pt x="64" y="10"/>
                    <a:pt x="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0"/>
            <p:cNvSpPr/>
            <p:nvPr/>
          </p:nvSpPr>
          <p:spPr>
            <a:xfrm>
              <a:off x="6404903" y="745921"/>
              <a:ext cx="167849" cy="96429"/>
            </a:xfrm>
            <a:custGeom>
              <a:avLst/>
              <a:gdLst/>
              <a:ahLst/>
              <a:cxnLst/>
              <a:rect l="l" t="t" r="r" b="b"/>
              <a:pathLst>
                <a:path w="1349" h="775" extrusionOk="0">
                  <a:moveTo>
                    <a:pt x="178" y="0"/>
                  </a:moveTo>
                  <a:cubicBezTo>
                    <a:pt x="156" y="0"/>
                    <a:pt x="140" y="6"/>
                    <a:pt x="130" y="20"/>
                  </a:cubicBezTo>
                  <a:cubicBezTo>
                    <a:pt x="0" y="185"/>
                    <a:pt x="1348" y="775"/>
                    <a:pt x="1348" y="775"/>
                  </a:cubicBezTo>
                  <a:cubicBezTo>
                    <a:pt x="1348" y="775"/>
                    <a:pt x="426" y="0"/>
                    <a:pt x="17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0"/>
            <p:cNvSpPr/>
            <p:nvPr/>
          </p:nvSpPr>
          <p:spPr>
            <a:xfrm>
              <a:off x="6575861" y="750401"/>
              <a:ext cx="174817" cy="86973"/>
            </a:xfrm>
            <a:custGeom>
              <a:avLst/>
              <a:gdLst/>
              <a:ahLst/>
              <a:cxnLst/>
              <a:rect l="l" t="t" r="r" b="b"/>
              <a:pathLst>
                <a:path w="1405" h="699" extrusionOk="0">
                  <a:moveTo>
                    <a:pt x="1041" y="1"/>
                  </a:moveTo>
                  <a:cubicBezTo>
                    <a:pt x="704" y="1"/>
                    <a:pt x="0" y="699"/>
                    <a:pt x="0" y="699"/>
                  </a:cubicBezTo>
                  <a:cubicBezTo>
                    <a:pt x="0" y="699"/>
                    <a:pt x="1405" y="271"/>
                    <a:pt x="1153" y="40"/>
                  </a:cubicBezTo>
                  <a:cubicBezTo>
                    <a:pt x="1123" y="13"/>
                    <a:pt x="1085" y="1"/>
                    <a:pt x="104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 name="Google Shape;1035;p30"/>
            <p:cNvGrpSpPr/>
            <p:nvPr/>
          </p:nvGrpSpPr>
          <p:grpSpPr>
            <a:xfrm>
              <a:off x="5986375" y="1157950"/>
              <a:ext cx="1173000" cy="566650"/>
              <a:chOff x="1992700" y="1157950"/>
              <a:chExt cx="1173000" cy="566650"/>
            </a:xfrm>
          </p:grpSpPr>
          <p:cxnSp>
            <p:nvCxnSpPr>
              <p:cNvPr id="1036" name="Google Shape;1036;p30"/>
              <p:cNvCxnSpPr/>
              <p:nvPr/>
            </p:nvCxnSpPr>
            <p:spPr>
              <a:xfrm>
                <a:off x="1992700" y="1210050"/>
                <a:ext cx="1173000" cy="0"/>
              </a:xfrm>
              <a:prstGeom prst="straightConnector1">
                <a:avLst/>
              </a:prstGeom>
              <a:noFill/>
              <a:ln w="9525" cap="flat" cmpd="sng">
                <a:solidFill>
                  <a:srgbClr val="45818E"/>
                </a:solidFill>
                <a:prstDash val="solid"/>
                <a:round/>
                <a:headEnd type="none" w="med" len="med"/>
                <a:tailEnd type="none" w="med" len="med"/>
              </a:ln>
            </p:spPr>
          </p:cxnSp>
          <p:cxnSp>
            <p:nvCxnSpPr>
              <p:cNvPr id="1037" name="Google Shape;1037;p30"/>
              <p:cNvCxnSpPr/>
              <p:nvPr/>
            </p:nvCxnSpPr>
            <p:spPr>
              <a:xfrm>
                <a:off x="1992700" y="1676149"/>
                <a:ext cx="1173000" cy="0"/>
              </a:xfrm>
              <a:prstGeom prst="straightConnector1">
                <a:avLst/>
              </a:prstGeom>
              <a:noFill/>
              <a:ln w="9525" cap="flat" cmpd="sng">
                <a:solidFill>
                  <a:srgbClr val="45818E"/>
                </a:solidFill>
                <a:prstDash val="solid"/>
                <a:round/>
                <a:headEnd type="none" w="med" len="med"/>
                <a:tailEnd type="none" w="med" len="med"/>
              </a:ln>
            </p:spPr>
          </p:cxnSp>
          <p:cxnSp>
            <p:nvCxnSpPr>
              <p:cNvPr id="1038" name="Google Shape;1038;p30"/>
              <p:cNvCxnSpPr/>
              <p:nvPr/>
            </p:nvCxnSpPr>
            <p:spPr>
              <a:xfrm>
                <a:off x="1992700" y="1157950"/>
                <a:ext cx="1173000" cy="0"/>
              </a:xfrm>
              <a:prstGeom prst="straightConnector1">
                <a:avLst/>
              </a:prstGeom>
              <a:noFill/>
              <a:ln w="9525" cap="flat" cmpd="sng">
                <a:solidFill>
                  <a:srgbClr val="45818E"/>
                </a:solidFill>
                <a:prstDash val="solid"/>
                <a:round/>
                <a:headEnd type="none" w="med" len="med"/>
                <a:tailEnd type="none" w="med" len="med"/>
              </a:ln>
            </p:spPr>
          </p:cxnSp>
          <p:cxnSp>
            <p:nvCxnSpPr>
              <p:cNvPr id="1039" name="Google Shape;1039;p30"/>
              <p:cNvCxnSpPr/>
              <p:nvPr/>
            </p:nvCxnSpPr>
            <p:spPr>
              <a:xfrm>
                <a:off x="1992700" y="1724600"/>
                <a:ext cx="1173000" cy="0"/>
              </a:xfrm>
              <a:prstGeom prst="straightConnector1">
                <a:avLst/>
              </a:prstGeom>
              <a:noFill/>
              <a:ln w="9525" cap="flat" cmpd="sng">
                <a:solidFill>
                  <a:srgbClr val="45818E"/>
                </a:solidFill>
                <a:prstDash val="solid"/>
                <a:round/>
                <a:headEnd type="none" w="med" len="med"/>
                <a:tailEnd type="none" w="med" len="med"/>
              </a:ln>
            </p:spPr>
          </p:cxnSp>
        </p:grpSp>
      </p:grpSp>
      <p:sp>
        <p:nvSpPr>
          <p:cNvPr id="1040" name="Google Shape;1040;p30"/>
          <p:cNvSpPr txBox="1">
            <a:spLocks noGrp="1"/>
          </p:cNvSpPr>
          <p:nvPr>
            <p:ph type="subTitle" idx="1"/>
          </p:nvPr>
        </p:nvSpPr>
        <p:spPr>
          <a:xfrm>
            <a:off x="4903400" y="2121550"/>
            <a:ext cx="19053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041" name="Google Shape;1041;p30"/>
          <p:cNvSpPr txBox="1">
            <a:spLocks noGrp="1"/>
          </p:cNvSpPr>
          <p:nvPr>
            <p:ph type="subTitle" idx="2"/>
          </p:nvPr>
        </p:nvSpPr>
        <p:spPr>
          <a:xfrm>
            <a:off x="2345713" y="2121550"/>
            <a:ext cx="19053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042" name="Google Shape;1042;p30"/>
          <p:cNvSpPr txBox="1">
            <a:spLocks noGrp="1"/>
          </p:cNvSpPr>
          <p:nvPr>
            <p:ph type="subTitle" idx="3"/>
          </p:nvPr>
        </p:nvSpPr>
        <p:spPr>
          <a:xfrm>
            <a:off x="6518689" y="3659875"/>
            <a:ext cx="19053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043" name="Google Shape;1043;p30"/>
          <p:cNvSpPr txBox="1">
            <a:spLocks noGrp="1"/>
          </p:cNvSpPr>
          <p:nvPr>
            <p:ph type="subTitle" idx="4"/>
          </p:nvPr>
        </p:nvSpPr>
        <p:spPr>
          <a:xfrm>
            <a:off x="730363" y="3659875"/>
            <a:ext cx="19053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044" name="Google Shape;1044;p30"/>
          <p:cNvSpPr txBox="1">
            <a:spLocks noGrp="1"/>
          </p:cNvSpPr>
          <p:nvPr>
            <p:ph type="ctrTitle"/>
          </p:nvPr>
        </p:nvSpPr>
        <p:spPr>
          <a:xfrm>
            <a:off x="2147128" y="1845575"/>
            <a:ext cx="2349371" cy="32613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introduction</a:t>
            </a:r>
            <a:endParaRPr dirty="0"/>
          </a:p>
        </p:txBody>
      </p:sp>
      <p:sp>
        <p:nvSpPr>
          <p:cNvPr id="1045" name="Google Shape;1045;p30"/>
          <p:cNvSpPr txBox="1">
            <a:spLocks noGrp="1"/>
          </p:cNvSpPr>
          <p:nvPr>
            <p:ph type="ctrTitle" idx="5"/>
          </p:nvPr>
        </p:nvSpPr>
        <p:spPr>
          <a:xfrm>
            <a:off x="4621273" y="1830655"/>
            <a:ext cx="2480994" cy="34105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presentation</a:t>
            </a:r>
            <a:endParaRPr dirty="0"/>
          </a:p>
        </p:txBody>
      </p:sp>
      <p:sp>
        <p:nvSpPr>
          <p:cNvPr id="1046" name="Google Shape;1046;p30"/>
          <p:cNvSpPr txBox="1">
            <a:spLocks noGrp="1"/>
          </p:cNvSpPr>
          <p:nvPr>
            <p:ph type="ctrTitle" idx="6"/>
          </p:nvPr>
        </p:nvSpPr>
        <p:spPr>
          <a:xfrm>
            <a:off x="730263" y="3285225"/>
            <a:ext cx="1905300" cy="30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analysis</a:t>
            </a:r>
            <a:endParaRPr/>
          </a:p>
        </p:txBody>
      </p:sp>
      <p:sp>
        <p:nvSpPr>
          <p:cNvPr id="1047" name="Google Shape;1047;p30"/>
          <p:cNvSpPr txBox="1">
            <a:spLocks noGrp="1"/>
          </p:cNvSpPr>
          <p:nvPr>
            <p:ph type="ctrTitle" idx="7"/>
          </p:nvPr>
        </p:nvSpPr>
        <p:spPr>
          <a:xfrm>
            <a:off x="6518712" y="3285150"/>
            <a:ext cx="1905300" cy="30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conclusion</a:t>
            </a:r>
            <a:endParaRPr/>
          </a:p>
        </p:txBody>
      </p:sp>
      <p:sp>
        <p:nvSpPr>
          <p:cNvPr id="1048" name="Google Shape;1048;p30"/>
          <p:cNvSpPr txBox="1">
            <a:spLocks noGrp="1"/>
          </p:cNvSpPr>
          <p:nvPr>
            <p:ph type="title" idx="9"/>
          </p:nvPr>
        </p:nvSpPr>
        <p:spPr>
          <a:xfrm>
            <a:off x="4924229" y="1236076"/>
            <a:ext cx="1905300" cy="25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sp>
        <p:nvSpPr>
          <p:cNvPr id="1049" name="Google Shape;1049;p30"/>
          <p:cNvSpPr txBox="1">
            <a:spLocks noGrp="1"/>
          </p:cNvSpPr>
          <p:nvPr>
            <p:ph type="title" idx="13"/>
          </p:nvPr>
        </p:nvSpPr>
        <p:spPr>
          <a:xfrm>
            <a:off x="719989" y="2843600"/>
            <a:ext cx="1905300" cy="25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050" name="Google Shape;1050;p30"/>
          <p:cNvSpPr txBox="1">
            <a:spLocks noGrp="1"/>
          </p:cNvSpPr>
          <p:nvPr>
            <p:ph type="title" idx="14"/>
          </p:nvPr>
        </p:nvSpPr>
        <p:spPr>
          <a:xfrm>
            <a:off x="6508513" y="2843600"/>
            <a:ext cx="1905300" cy="25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1051" name="Google Shape;1051;p30"/>
          <p:cNvSpPr txBox="1">
            <a:spLocks noGrp="1"/>
          </p:cNvSpPr>
          <p:nvPr>
            <p:ph type="subTitle" idx="15"/>
          </p:nvPr>
        </p:nvSpPr>
        <p:spPr>
          <a:xfrm>
            <a:off x="3624426" y="3659875"/>
            <a:ext cx="19053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052" name="Google Shape;1052;p30"/>
          <p:cNvSpPr txBox="1">
            <a:spLocks noGrp="1"/>
          </p:cNvSpPr>
          <p:nvPr>
            <p:ph type="ctrTitle" idx="16"/>
          </p:nvPr>
        </p:nvSpPr>
        <p:spPr>
          <a:xfrm>
            <a:off x="3624450" y="3285150"/>
            <a:ext cx="1905300" cy="30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REVIEW</a:t>
            </a:r>
            <a:endParaRPr/>
          </a:p>
        </p:txBody>
      </p:sp>
      <p:sp>
        <p:nvSpPr>
          <p:cNvPr id="1053" name="Google Shape;1053;p30"/>
          <p:cNvSpPr txBox="1">
            <a:spLocks noGrp="1"/>
          </p:cNvSpPr>
          <p:nvPr>
            <p:ph type="title" idx="17"/>
          </p:nvPr>
        </p:nvSpPr>
        <p:spPr>
          <a:xfrm>
            <a:off x="3614250" y="2843600"/>
            <a:ext cx="1905300" cy="25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grpSp>
        <p:nvGrpSpPr>
          <p:cNvPr id="1054" name="Google Shape;1054;p30"/>
          <p:cNvGrpSpPr/>
          <p:nvPr/>
        </p:nvGrpSpPr>
        <p:grpSpPr>
          <a:xfrm flipH="1">
            <a:off x="8707050" y="4071100"/>
            <a:ext cx="436959" cy="546956"/>
            <a:chOff x="0" y="4071100"/>
            <a:chExt cx="436959" cy="546956"/>
          </a:xfrm>
        </p:grpSpPr>
        <p:sp>
          <p:nvSpPr>
            <p:cNvPr id="1055" name="Google Shape;1055;p30"/>
            <p:cNvSpPr/>
            <p:nvPr/>
          </p:nvSpPr>
          <p:spPr>
            <a:xfrm>
              <a:off x="0" y="4118725"/>
              <a:ext cx="436959" cy="499331"/>
            </a:xfrm>
            <a:custGeom>
              <a:avLst/>
              <a:gdLst/>
              <a:ahLst/>
              <a:cxnLst/>
              <a:rect l="l" t="t" r="r" b="b"/>
              <a:pathLst>
                <a:path w="7342" h="8390" extrusionOk="0">
                  <a:moveTo>
                    <a:pt x="1" y="1"/>
                  </a:moveTo>
                  <a:lnTo>
                    <a:pt x="1" y="8390"/>
                  </a:lnTo>
                  <a:lnTo>
                    <a:pt x="4728" y="8390"/>
                  </a:lnTo>
                  <a:cubicBezTo>
                    <a:pt x="6162" y="8390"/>
                    <a:pt x="7323" y="7238"/>
                    <a:pt x="7342" y="5804"/>
                  </a:cubicBezTo>
                  <a:cubicBezTo>
                    <a:pt x="7333" y="4349"/>
                    <a:pt x="6153" y="3196"/>
                    <a:pt x="4722" y="3196"/>
                  </a:cubicBezTo>
                  <a:cubicBezTo>
                    <a:pt x="4677" y="3196"/>
                    <a:pt x="4632" y="3197"/>
                    <a:pt x="4587" y="3200"/>
                  </a:cubicBezTo>
                  <a:cubicBezTo>
                    <a:pt x="4231" y="2192"/>
                    <a:pt x="3297" y="1466"/>
                    <a:pt x="2189" y="1466"/>
                  </a:cubicBezTo>
                  <a:cubicBezTo>
                    <a:pt x="2032" y="1466"/>
                    <a:pt x="1871" y="1480"/>
                    <a:pt x="1709" y="1511"/>
                  </a:cubicBezTo>
                  <a:cubicBezTo>
                    <a:pt x="1331" y="831"/>
                    <a:pt x="727" y="294"/>
                    <a:pt x="1" y="1"/>
                  </a:cubicBezTo>
                  <a:close/>
                </a:path>
              </a:pathLst>
            </a:cu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0"/>
            <p:cNvSpPr/>
            <p:nvPr/>
          </p:nvSpPr>
          <p:spPr>
            <a:xfrm>
              <a:off x="0" y="4071100"/>
              <a:ext cx="436959" cy="499331"/>
            </a:xfrm>
            <a:custGeom>
              <a:avLst/>
              <a:gdLst/>
              <a:ahLst/>
              <a:cxnLst/>
              <a:rect l="l" t="t" r="r" b="b"/>
              <a:pathLst>
                <a:path w="7342" h="8390" extrusionOk="0">
                  <a:moveTo>
                    <a:pt x="1" y="1"/>
                  </a:moveTo>
                  <a:lnTo>
                    <a:pt x="1" y="8390"/>
                  </a:lnTo>
                  <a:lnTo>
                    <a:pt x="4728" y="8390"/>
                  </a:lnTo>
                  <a:cubicBezTo>
                    <a:pt x="6162" y="8390"/>
                    <a:pt x="7323" y="7238"/>
                    <a:pt x="7342" y="5804"/>
                  </a:cubicBezTo>
                  <a:cubicBezTo>
                    <a:pt x="7333" y="4349"/>
                    <a:pt x="6153" y="3196"/>
                    <a:pt x="4722" y="3196"/>
                  </a:cubicBezTo>
                  <a:cubicBezTo>
                    <a:pt x="4677" y="3196"/>
                    <a:pt x="4632" y="3197"/>
                    <a:pt x="4587" y="3200"/>
                  </a:cubicBezTo>
                  <a:cubicBezTo>
                    <a:pt x="4231" y="2192"/>
                    <a:pt x="3297" y="1466"/>
                    <a:pt x="2189" y="1466"/>
                  </a:cubicBezTo>
                  <a:cubicBezTo>
                    <a:pt x="2032" y="1466"/>
                    <a:pt x="1871" y="1480"/>
                    <a:pt x="1709" y="1511"/>
                  </a:cubicBezTo>
                  <a:cubicBezTo>
                    <a:pt x="1331" y="831"/>
                    <a:pt x="727" y="294"/>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2364"/>
        <p:cNvGrpSpPr/>
        <p:nvPr/>
      </p:nvGrpSpPr>
      <p:grpSpPr>
        <a:xfrm>
          <a:off x="0" y="0"/>
          <a:ext cx="0" cy="0"/>
          <a:chOff x="0" y="0"/>
          <a:chExt cx="0" cy="0"/>
        </a:xfrm>
      </p:grpSpPr>
      <p:sp>
        <p:nvSpPr>
          <p:cNvPr id="2365" name="Google Shape;2365;p48"/>
          <p:cNvSpPr txBox="1">
            <a:spLocks noGrp="1"/>
          </p:cNvSpPr>
          <p:nvPr>
            <p:ph type="subTitle" idx="1"/>
          </p:nvPr>
        </p:nvSpPr>
        <p:spPr>
          <a:xfrm>
            <a:off x="1609475" y="1590050"/>
            <a:ext cx="25728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composed mostly of hydrogen and helium</a:t>
            </a:r>
            <a:endParaRPr/>
          </a:p>
        </p:txBody>
      </p:sp>
      <p:sp>
        <p:nvSpPr>
          <p:cNvPr id="2366" name="Google Shape;2366;p48"/>
          <p:cNvSpPr txBox="1">
            <a:spLocks noGrp="1"/>
          </p:cNvSpPr>
          <p:nvPr>
            <p:ph type="subTitle" idx="2"/>
          </p:nvPr>
        </p:nvSpPr>
        <p:spPr>
          <a:xfrm>
            <a:off x="4961675" y="1574175"/>
            <a:ext cx="25728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 It’s full of iron oxide dust</a:t>
            </a:r>
            <a:endParaRPr/>
          </a:p>
        </p:txBody>
      </p:sp>
      <p:sp>
        <p:nvSpPr>
          <p:cNvPr id="2367" name="Google Shape;2367;p48"/>
          <p:cNvSpPr txBox="1">
            <a:spLocks noGrp="1"/>
          </p:cNvSpPr>
          <p:nvPr>
            <p:ph type="title"/>
          </p:nvPr>
        </p:nvSpPr>
        <p:spPr>
          <a:xfrm>
            <a:off x="1443163" y="1015325"/>
            <a:ext cx="2905500" cy="69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145,000</a:t>
            </a:r>
            <a:endParaRPr/>
          </a:p>
        </p:txBody>
      </p:sp>
      <p:sp>
        <p:nvSpPr>
          <p:cNvPr id="2368" name="Google Shape;2368;p48"/>
          <p:cNvSpPr txBox="1">
            <a:spLocks noGrp="1"/>
          </p:cNvSpPr>
          <p:nvPr>
            <p:ph type="title" idx="3"/>
          </p:nvPr>
        </p:nvSpPr>
        <p:spPr>
          <a:xfrm>
            <a:off x="4795325" y="1015325"/>
            <a:ext cx="2905500" cy="69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250,000</a:t>
            </a:r>
            <a:endParaRPr/>
          </a:p>
        </p:txBody>
      </p:sp>
      <p:grpSp>
        <p:nvGrpSpPr>
          <p:cNvPr id="2369" name="Google Shape;2369;p48"/>
          <p:cNvGrpSpPr/>
          <p:nvPr/>
        </p:nvGrpSpPr>
        <p:grpSpPr>
          <a:xfrm>
            <a:off x="2072645" y="2765150"/>
            <a:ext cx="1646566" cy="1856144"/>
            <a:chOff x="1797275" y="3254825"/>
            <a:chExt cx="836925" cy="943450"/>
          </a:xfrm>
        </p:grpSpPr>
        <p:sp>
          <p:nvSpPr>
            <p:cNvPr id="2370" name="Google Shape;2370;p48"/>
            <p:cNvSpPr/>
            <p:nvPr/>
          </p:nvSpPr>
          <p:spPr>
            <a:xfrm>
              <a:off x="1797275" y="4041025"/>
              <a:ext cx="817950" cy="147550"/>
            </a:xfrm>
            <a:custGeom>
              <a:avLst/>
              <a:gdLst/>
              <a:ahLst/>
              <a:cxnLst/>
              <a:rect l="l" t="t" r="r" b="b"/>
              <a:pathLst>
                <a:path w="32718" h="5902" extrusionOk="0">
                  <a:moveTo>
                    <a:pt x="16359" y="0"/>
                  </a:moveTo>
                  <a:cubicBezTo>
                    <a:pt x="7322" y="0"/>
                    <a:pt x="1" y="1321"/>
                    <a:pt x="1" y="2950"/>
                  </a:cubicBezTo>
                  <a:cubicBezTo>
                    <a:pt x="1" y="4580"/>
                    <a:pt x="7322" y="5901"/>
                    <a:pt x="16359" y="5901"/>
                  </a:cubicBezTo>
                  <a:cubicBezTo>
                    <a:pt x="25393" y="5901"/>
                    <a:pt x="32718" y="4580"/>
                    <a:pt x="32718" y="2950"/>
                  </a:cubicBezTo>
                  <a:cubicBezTo>
                    <a:pt x="32718" y="2547"/>
                    <a:pt x="32268" y="2162"/>
                    <a:pt x="31456" y="1812"/>
                  </a:cubicBezTo>
                  <a:lnTo>
                    <a:pt x="30764" y="3815"/>
                  </a:lnTo>
                  <a:lnTo>
                    <a:pt x="28045" y="3430"/>
                  </a:lnTo>
                  <a:lnTo>
                    <a:pt x="26794" y="3252"/>
                  </a:lnTo>
                  <a:lnTo>
                    <a:pt x="23767" y="2825"/>
                  </a:lnTo>
                  <a:lnTo>
                    <a:pt x="24337" y="374"/>
                  </a:lnTo>
                  <a:cubicBezTo>
                    <a:pt x="21976" y="135"/>
                    <a:pt x="19254" y="0"/>
                    <a:pt x="16359" y="0"/>
                  </a:cubicBezTo>
                  <a:close/>
                </a:path>
              </a:pathLst>
            </a:custGeom>
            <a:solidFill>
              <a:srgbClr val="001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8"/>
            <p:cNvSpPr/>
            <p:nvPr/>
          </p:nvSpPr>
          <p:spPr>
            <a:xfrm>
              <a:off x="2391450" y="3954325"/>
              <a:ext cx="223775" cy="182100"/>
            </a:xfrm>
            <a:custGeom>
              <a:avLst/>
              <a:gdLst/>
              <a:ahLst/>
              <a:cxnLst/>
              <a:rect l="l" t="t" r="r" b="b"/>
              <a:pathLst>
                <a:path w="8951" h="7284" extrusionOk="0">
                  <a:moveTo>
                    <a:pt x="1460" y="1"/>
                  </a:moveTo>
                  <a:lnTo>
                    <a:pt x="0" y="6293"/>
                  </a:lnTo>
                  <a:lnTo>
                    <a:pt x="6997" y="7283"/>
                  </a:lnTo>
                  <a:lnTo>
                    <a:pt x="8951" y="1627"/>
                  </a:lnTo>
                  <a:lnTo>
                    <a:pt x="14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8"/>
            <p:cNvSpPr/>
            <p:nvPr/>
          </p:nvSpPr>
          <p:spPr>
            <a:xfrm>
              <a:off x="2391450" y="3908125"/>
              <a:ext cx="242750" cy="104425"/>
            </a:xfrm>
            <a:custGeom>
              <a:avLst/>
              <a:gdLst/>
              <a:ahLst/>
              <a:cxnLst/>
              <a:rect l="l" t="t" r="r" b="b"/>
              <a:pathLst>
                <a:path w="9710" h="4177" extrusionOk="0">
                  <a:moveTo>
                    <a:pt x="1460" y="1"/>
                  </a:moveTo>
                  <a:lnTo>
                    <a:pt x="0" y="2329"/>
                  </a:lnTo>
                  <a:lnTo>
                    <a:pt x="9710" y="4177"/>
                  </a:lnTo>
                  <a:lnTo>
                    <a:pt x="9710" y="4177"/>
                  </a:lnTo>
                  <a:lnTo>
                    <a:pt x="9524" y="1849"/>
                  </a:lnTo>
                  <a:lnTo>
                    <a:pt x="146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8"/>
            <p:cNvSpPr/>
            <p:nvPr/>
          </p:nvSpPr>
          <p:spPr>
            <a:xfrm>
              <a:off x="2526875" y="3850025"/>
              <a:ext cx="89875" cy="95150"/>
            </a:xfrm>
            <a:custGeom>
              <a:avLst/>
              <a:gdLst/>
              <a:ahLst/>
              <a:cxnLst/>
              <a:rect l="l" t="t" r="r" b="b"/>
              <a:pathLst>
                <a:path w="3595" h="3806" extrusionOk="0">
                  <a:moveTo>
                    <a:pt x="2509" y="0"/>
                  </a:moveTo>
                  <a:cubicBezTo>
                    <a:pt x="2509" y="0"/>
                    <a:pt x="2508" y="0"/>
                    <a:pt x="2508" y="0"/>
                  </a:cubicBezTo>
                  <a:cubicBezTo>
                    <a:pt x="1421" y="7"/>
                    <a:pt x="1" y="3806"/>
                    <a:pt x="1" y="3806"/>
                  </a:cubicBezTo>
                  <a:cubicBezTo>
                    <a:pt x="1" y="3806"/>
                    <a:pt x="3594" y="0"/>
                    <a:pt x="2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8"/>
            <p:cNvSpPr/>
            <p:nvPr/>
          </p:nvSpPr>
          <p:spPr>
            <a:xfrm>
              <a:off x="2529025" y="3883925"/>
              <a:ext cx="94000" cy="59000"/>
            </a:xfrm>
            <a:custGeom>
              <a:avLst/>
              <a:gdLst/>
              <a:ahLst/>
              <a:cxnLst/>
              <a:rect l="l" t="t" r="r" b="b"/>
              <a:pathLst>
                <a:path w="3760" h="2360" extrusionOk="0">
                  <a:moveTo>
                    <a:pt x="3006" y="1"/>
                  </a:moveTo>
                  <a:cubicBezTo>
                    <a:pt x="2204" y="1"/>
                    <a:pt x="1" y="2360"/>
                    <a:pt x="1" y="2360"/>
                  </a:cubicBezTo>
                  <a:cubicBezTo>
                    <a:pt x="1" y="2360"/>
                    <a:pt x="3759" y="552"/>
                    <a:pt x="3183" y="58"/>
                  </a:cubicBezTo>
                  <a:cubicBezTo>
                    <a:pt x="3137" y="19"/>
                    <a:pt x="3077" y="1"/>
                    <a:pt x="30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8"/>
            <p:cNvSpPr/>
            <p:nvPr/>
          </p:nvSpPr>
          <p:spPr>
            <a:xfrm>
              <a:off x="2467100" y="3922125"/>
              <a:ext cx="93675" cy="204675"/>
            </a:xfrm>
            <a:custGeom>
              <a:avLst/>
              <a:gdLst/>
              <a:ahLst/>
              <a:cxnLst/>
              <a:rect l="l" t="t" r="r" b="b"/>
              <a:pathLst>
                <a:path w="3747" h="8187" extrusionOk="0">
                  <a:moveTo>
                    <a:pt x="1955" y="1"/>
                  </a:moveTo>
                  <a:lnTo>
                    <a:pt x="1" y="8008"/>
                  </a:lnTo>
                  <a:lnTo>
                    <a:pt x="1252" y="8186"/>
                  </a:lnTo>
                  <a:lnTo>
                    <a:pt x="3746" y="497"/>
                  </a:lnTo>
                  <a:lnTo>
                    <a:pt x="195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8"/>
            <p:cNvSpPr/>
            <p:nvPr/>
          </p:nvSpPr>
          <p:spPr>
            <a:xfrm>
              <a:off x="2423725" y="3972475"/>
              <a:ext cx="76450" cy="31825"/>
            </a:xfrm>
            <a:custGeom>
              <a:avLst/>
              <a:gdLst/>
              <a:ahLst/>
              <a:cxnLst/>
              <a:rect l="l" t="t" r="r" b="b"/>
              <a:pathLst>
                <a:path w="3058" h="1273" extrusionOk="0">
                  <a:moveTo>
                    <a:pt x="1" y="0"/>
                  </a:moveTo>
                  <a:lnTo>
                    <a:pt x="2888" y="1272"/>
                  </a:lnTo>
                  <a:lnTo>
                    <a:pt x="3057" y="583"/>
                  </a:lnTo>
                  <a:lnTo>
                    <a:pt x="1" y="0"/>
                  </a:ln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8"/>
            <p:cNvSpPr/>
            <p:nvPr/>
          </p:nvSpPr>
          <p:spPr>
            <a:xfrm>
              <a:off x="2423725" y="3972475"/>
              <a:ext cx="76450" cy="14575"/>
            </a:xfrm>
            <a:custGeom>
              <a:avLst/>
              <a:gdLst/>
              <a:ahLst/>
              <a:cxnLst/>
              <a:rect l="l" t="t" r="r" b="b"/>
              <a:pathLst>
                <a:path w="3058" h="583" extrusionOk="0">
                  <a:moveTo>
                    <a:pt x="1" y="0"/>
                  </a:moveTo>
                  <a:lnTo>
                    <a:pt x="1" y="0"/>
                  </a:lnTo>
                  <a:lnTo>
                    <a:pt x="3057" y="583"/>
                  </a:lnTo>
                  <a:lnTo>
                    <a:pt x="3057" y="583"/>
                  </a:ln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8"/>
            <p:cNvSpPr/>
            <p:nvPr/>
          </p:nvSpPr>
          <p:spPr>
            <a:xfrm>
              <a:off x="2596675" y="4008050"/>
              <a:ext cx="14000" cy="40525"/>
            </a:xfrm>
            <a:custGeom>
              <a:avLst/>
              <a:gdLst/>
              <a:ahLst/>
              <a:cxnLst/>
              <a:rect l="l" t="t" r="r" b="b"/>
              <a:pathLst>
                <a:path w="560" h="1621" extrusionOk="0">
                  <a:moveTo>
                    <a:pt x="560" y="1"/>
                  </a:moveTo>
                  <a:lnTo>
                    <a:pt x="0" y="1621"/>
                  </a:lnTo>
                  <a:lnTo>
                    <a:pt x="0" y="1621"/>
                  </a:lnTo>
                  <a:close/>
                </a:path>
              </a:pathLst>
            </a:custGeom>
            <a:solidFill>
              <a:srgbClr val="EAE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8"/>
            <p:cNvSpPr/>
            <p:nvPr/>
          </p:nvSpPr>
          <p:spPr>
            <a:xfrm>
              <a:off x="2532925" y="3994825"/>
              <a:ext cx="77750" cy="53750"/>
            </a:xfrm>
            <a:custGeom>
              <a:avLst/>
              <a:gdLst/>
              <a:ahLst/>
              <a:cxnLst/>
              <a:rect l="l" t="t" r="r" b="b"/>
              <a:pathLst>
                <a:path w="3110" h="2150" extrusionOk="0">
                  <a:moveTo>
                    <a:pt x="331" y="1"/>
                  </a:moveTo>
                  <a:lnTo>
                    <a:pt x="1" y="1027"/>
                  </a:lnTo>
                  <a:lnTo>
                    <a:pt x="2550" y="2150"/>
                  </a:lnTo>
                  <a:lnTo>
                    <a:pt x="3110" y="530"/>
                  </a:lnTo>
                  <a:lnTo>
                    <a:pt x="331" y="1"/>
                  </a:ln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8"/>
            <p:cNvSpPr/>
            <p:nvPr/>
          </p:nvSpPr>
          <p:spPr>
            <a:xfrm>
              <a:off x="2541200" y="3994825"/>
              <a:ext cx="69475" cy="13250"/>
            </a:xfrm>
            <a:custGeom>
              <a:avLst/>
              <a:gdLst/>
              <a:ahLst/>
              <a:cxnLst/>
              <a:rect l="l" t="t" r="r" b="b"/>
              <a:pathLst>
                <a:path w="2779" h="530" extrusionOk="0">
                  <a:moveTo>
                    <a:pt x="0" y="1"/>
                  </a:moveTo>
                  <a:lnTo>
                    <a:pt x="0" y="1"/>
                  </a:lnTo>
                  <a:lnTo>
                    <a:pt x="2779" y="530"/>
                  </a:lnTo>
                  <a:lnTo>
                    <a:pt x="2779" y="530"/>
                  </a:lnTo>
                  <a:lnTo>
                    <a:pt x="2779" y="530"/>
                  </a:lnTo>
                  <a:close/>
                </a:path>
              </a:pathLst>
            </a:custGeom>
            <a:solidFill>
              <a:srgbClr val="B2B4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8"/>
            <p:cNvSpPr/>
            <p:nvPr/>
          </p:nvSpPr>
          <p:spPr>
            <a:xfrm>
              <a:off x="2495900" y="3987025"/>
              <a:ext cx="45325" cy="33475"/>
            </a:xfrm>
            <a:custGeom>
              <a:avLst/>
              <a:gdLst/>
              <a:ahLst/>
              <a:cxnLst/>
              <a:rect l="l" t="t" r="r" b="b"/>
              <a:pathLst>
                <a:path w="1813" h="1339" extrusionOk="0">
                  <a:moveTo>
                    <a:pt x="170" y="1"/>
                  </a:moveTo>
                  <a:lnTo>
                    <a:pt x="1" y="690"/>
                  </a:lnTo>
                  <a:lnTo>
                    <a:pt x="1482" y="1339"/>
                  </a:lnTo>
                  <a:lnTo>
                    <a:pt x="1812" y="313"/>
                  </a:lnTo>
                  <a:lnTo>
                    <a:pt x="170" y="1"/>
                  </a:lnTo>
                  <a:close/>
                </a:path>
              </a:pathLst>
            </a:custGeom>
            <a:solidFill>
              <a:srgbClr val="D44A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8"/>
            <p:cNvSpPr/>
            <p:nvPr/>
          </p:nvSpPr>
          <p:spPr>
            <a:xfrm>
              <a:off x="2045225" y="3254825"/>
              <a:ext cx="323800" cy="174075"/>
            </a:xfrm>
            <a:custGeom>
              <a:avLst/>
              <a:gdLst/>
              <a:ahLst/>
              <a:cxnLst/>
              <a:rect l="l" t="t" r="r" b="b"/>
              <a:pathLst>
                <a:path w="12952" h="6963" extrusionOk="0">
                  <a:moveTo>
                    <a:pt x="6147" y="1"/>
                  </a:moveTo>
                  <a:cubicBezTo>
                    <a:pt x="6006" y="1"/>
                    <a:pt x="5862" y="6"/>
                    <a:pt x="5716" y="16"/>
                  </a:cubicBezTo>
                  <a:cubicBezTo>
                    <a:pt x="1252" y="323"/>
                    <a:pt x="1" y="4499"/>
                    <a:pt x="1" y="4601"/>
                  </a:cubicBezTo>
                  <a:lnTo>
                    <a:pt x="10971" y="6963"/>
                  </a:lnTo>
                  <a:lnTo>
                    <a:pt x="10687" y="3638"/>
                  </a:lnTo>
                  <a:lnTo>
                    <a:pt x="10676" y="3493"/>
                  </a:lnTo>
                  <a:lnTo>
                    <a:pt x="10667" y="3374"/>
                  </a:lnTo>
                  <a:lnTo>
                    <a:pt x="10660" y="3324"/>
                  </a:lnTo>
                  <a:lnTo>
                    <a:pt x="10849" y="3400"/>
                  </a:lnTo>
                  <a:lnTo>
                    <a:pt x="12952" y="4280"/>
                  </a:lnTo>
                  <a:cubicBezTo>
                    <a:pt x="12952" y="4280"/>
                    <a:pt x="10355" y="1"/>
                    <a:pt x="6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8"/>
            <p:cNvSpPr/>
            <p:nvPr/>
          </p:nvSpPr>
          <p:spPr>
            <a:xfrm>
              <a:off x="2281750" y="3330800"/>
              <a:ext cx="30650" cy="15000"/>
            </a:xfrm>
            <a:custGeom>
              <a:avLst/>
              <a:gdLst/>
              <a:ahLst/>
              <a:cxnLst/>
              <a:rect l="l" t="t" r="r" b="b"/>
              <a:pathLst>
                <a:path w="1226" h="600" extrusionOk="0">
                  <a:moveTo>
                    <a:pt x="81" y="0"/>
                  </a:moveTo>
                  <a:cubicBezTo>
                    <a:pt x="22" y="0"/>
                    <a:pt x="0" y="101"/>
                    <a:pt x="66" y="119"/>
                  </a:cubicBezTo>
                  <a:cubicBezTo>
                    <a:pt x="474" y="242"/>
                    <a:pt x="875" y="378"/>
                    <a:pt x="1226" y="599"/>
                  </a:cubicBezTo>
                  <a:lnTo>
                    <a:pt x="1215" y="454"/>
                  </a:lnTo>
                  <a:cubicBezTo>
                    <a:pt x="871" y="248"/>
                    <a:pt x="488" y="119"/>
                    <a:pt x="100" y="3"/>
                  </a:cubicBezTo>
                  <a:cubicBezTo>
                    <a:pt x="93" y="1"/>
                    <a:pt x="87" y="0"/>
                    <a:pt x="8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8"/>
            <p:cNvSpPr/>
            <p:nvPr/>
          </p:nvSpPr>
          <p:spPr>
            <a:xfrm>
              <a:off x="2294525" y="3321725"/>
              <a:ext cx="21925" cy="18100"/>
            </a:xfrm>
            <a:custGeom>
              <a:avLst/>
              <a:gdLst/>
              <a:ahLst/>
              <a:cxnLst/>
              <a:rect l="l" t="t" r="r" b="b"/>
              <a:pathLst>
                <a:path w="877" h="724" extrusionOk="0">
                  <a:moveTo>
                    <a:pt x="80" y="0"/>
                  </a:moveTo>
                  <a:cubicBezTo>
                    <a:pt x="32" y="0"/>
                    <a:pt x="0" y="79"/>
                    <a:pt x="52" y="114"/>
                  </a:cubicBezTo>
                  <a:cubicBezTo>
                    <a:pt x="290" y="284"/>
                    <a:pt x="503" y="479"/>
                    <a:pt x="695" y="698"/>
                  </a:cubicBezTo>
                  <a:lnTo>
                    <a:pt x="688" y="648"/>
                  </a:lnTo>
                  <a:lnTo>
                    <a:pt x="877" y="724"/>
                  </a:lnTo>
                  <a:cubicBezTo>
                    <a:pt x="658" y="452"/>
                    <a:pt x="400" y="217"/>
                    <a:pt x="112" y="12"/>
                  </a:cubicBezTo>
                  <a:cubicBezTo>
                    <a:pt x="101" y="4"/>
                    <a:pt x="90" y="0"/>
                    <a:pt x="8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8"/>
            <p:cNvSpPr/>
            <p:nvPr/>
          </p:nvSpPr>
          <p:spPr>
            <a:xfrm>
              <a:off x="1993650" y="3896125"/>
              <a:ext cx="407325" cy="195175"/>
            </a:xfrm>
            <a:custGeom>
              <a:avLst/>
              <a:gdLst/>
              <a:ahLst/>
              <a:cxnLst/>
              <a:rect l="l" t="t" r="r" b="b"/>
              <a:pathLst>
                <a:path w="16293" h="7807" extrusionOk="0">
                  <a:moveTo>
                    <a:pt x="12856" y="1"/>
                  </a:moveTo>
                  <a:lnTo>
                    <a:pt x="0" y="359"/>
                  </a:lnTo>
                  <a:lnTo>
                    <a:pt x="408" y="4634"/>
                  </a:lnTo>
                  <a:lnTo>
                    <a:pt x="6716" y="7806"/>
                  </a:lnTo>
                  <a:lnTo>
                    <a:pt x="14763" y="5796"/>
                  </a:lnTo>
                  <a:lnTo>
                    <a:pt x="16293" y="2868"/>
                  </a:lnTo>
                  <a:lnTo>
                    <a:pt x="12856" y="1"/>
                  </a:ln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8"/>
            <p:cNvSpPr/>
            <p:nvPr/>
          </p:nvSpPr>
          <p:spPr>
            <a:xfrm>
              <a:off x="2036450" y="3924200"/>
              <a:ext cx="470750" cy="233625"/>
            </a:xfrm>
            <a:custGeom>
              <a:avLst/>
              <a:gdLst/>
              <a:ahLst/>
              <a:cxnLst/>
              <a:rect l="l" t="t" r="r" b="b"/>
              <a:pathLst>
                <a:path w="18830" h="9345" extrusionOk="0">
                  <a:moveTo>
                    <a:pt x="14237" y="0"/>
                  </a:moveTo>
                  <a:lnTo>
                    <a:pt x="10786" y="3223"/>
                  </a:lnTo>
                  <a:cubicBezTo>
                    <a:pt x="10786" y="3223"/>
                    <a:pt x="3484" y="3488"/>
                    <a:pt x="0" y="6683"/>
                  </a:cubicBezTo>
                  <a:lnTo>
                    <a:pt x="639" y="8395"/>
                  </a:lnTo>
                  <a:cubicBezTo>
                    <a:pt x="639" y="8395"/>
                    <a:pt x="4497" y="9344"/>
                    <a:pt x="8250" y="9344"/>
                  </a:cubicBezTo>
                  <a:cubicBezTo>
                    <a:pt x="9868" y="9344"/>
                    <a:pt x="11466" y="9168"/>
                    <a:pt x="12727" y="8663"/>
                  </a:cubicBezTo>
                  <a:cubicBezTo>
                    <a:pt x="16912" y="6988"/>
                    <a:pt x="18830" y="3249"/>
                    <a:pt x="14237" y="0"/>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8"/>
            <p:cNvSpPr/>
            <p:nvPr/>
          </p:nvSpPr>
          <p:spPr>
            <a:xfrm>
              <a:off x="1825175" y="3909750"/>
              <a:ext cx="305500" cy="220175"/>
            </a:xfrm>
            <a:custGeom>
              <a:avLst/>
              <a:gdLst/>
              <a:ahLst/>
              <a:cxnLst/>
              <a:rect l="l" t="t" r="r" b="b"/>
              <a:pathLst>
                <a:path w="12220" h="8807" extrusionOk="0">
                  <a:moveTo>
                    <a:pt x="3708" y="1"/>
                  </a:moveTo>
                  <a:cubicBezTo>
                    <a:pt x="1004" y="1"/>
                    <a:pt x="0" y="1671"/>
                    <a:pt x="308" y="3615"/>
                  </a:cubicBezTo>
                  <a:cubicBezTo>
                    <a:pt x="619" y="5567"/>
                    <a:pt x="3175" y="8807"/>
                    <a:pt x="8109" y="8807"/>
                  </a:cubicBezTo>
                  <a:cubicBezTo>
                    <a:pt x="8708" y="8807"/>
                    <a:pt x="9342" y="8759"/>
                    <a:pt x="10011" y="8655"/>
                  </a:cubicBezTo>
                  <a:cubicBezTo>
                    <a:pt x="12220" y="8314"/>
                    <a:pt x="11839" y="6675"/>
                    <a:pt x="11839" y="6675"/>
                  </a:cubicBezTo>
                  <a:cubicBezTo>
                    <a:pt x="11839" y="6675"/>
                    <a:pt x="8375" y="592"/>
                    <a:pt x="4829" y="85"/>
                  </a:cubicBezTo>
                  <a:cubicBezTo>
                    <a:pt x="4427" y="28"/>
                    <a:pt x="4054" y="1"/>
                    <a:pt x="3708" y="1"/>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8"/>
            <p:cNvSpPr/>
            <p:nvPr/>
          </p:nvSpPr>
          <p:spPr>
            <a:xfrm>
              <a:off x="2003300" y="3937900"/>
              <a:ext cx="308850" cy="156825"/>
            </a:xfrm>
            <a:custGeom>
              <a:avLst/>
              <a:gdLst/>
              <a:ahLst/>
              <a:cxnLst/>
              <a:rect l="l" t="t" r="r" b="b"/>
              <a:pathLst>
                <a:path w="12354" h="6273" extrusionOk="0">
                  <a:moveTo>
                    <a:pt x="93" y="1"/>
                  </a:moveTo>
                  <a:cubicBezTo>
                    <a:pt x="45" y="1"/>
                    <a:pt x="1" y="63"/>
                    <a:pt x="45" y="101"/>
                  </a:cubicBezTo>
                  <a:cubicBezTo>
                    <a:pt x="1508" y="1413"/>
                    <a:pt x="2998" y="2850"/>
                    <a:pt x="3207" y="4907"/>
                  </a:cubicBezTo>
                  <a:cubicBezTo>
                    <a:pt x="2529" y="5281"/>
                    <a:pt x="1870" y="5698"/>
                    <a:pt x="1237" y="6158"/>
                  </a:cubicBezTo>
                  <a:cubicBezTo>
                    <a:pt x="1185" y="6194"/>
                    <a:pt x="1217" y="6272"/>
                    <a:pt x="1265" y="6272"/>
                  </a:cubicBezTo>
                  <a:cubicBezTo>
                    <a:pt x="1275" y="6272"/>
                    <a:pt x="1286" y="6269"/>
                    <a:pt x="1297" y="6261"/>
                  </a:cubicBezTo>
                  <a:cubicBezTo>
                    <a:pt x="1936" y="5797"/>
                    <a:pt x="2598" y="5380"/>
                    <a:pt x="3284" y="5003"/>
                  </a:cubicBezTo>
                  <a:cubicBezTo>
                    <a:pt x="3300" y="5003"/>
                    <a:pt x="3316" y="4996"/>
                    <a:pt x="3327" y="4983"/>
                  </a:cubicBezTo>
                  <a:cubicBezTo>
                    <a:pt x="6062" y="3482"/>
                    <a:pt x="9128" y="2668"/>
                    <a:pt x="12277" y="2628"/>
                  </a:cubicBezTo>
                  <a:cubicBezTo>
                    <a:pt x="12353" y="2625"/>
                    <a:pt x="12353" y="2506"/>
                    <a:pt x="12277" y="2506"/>
                  </a:cubicBezTo>
                  <a:cubicBezTo>
                    <a:pt x="9132" y="2545"/>
                    <a:pt x="6062" y="3357"/>
                    <a:pt x="3320" y="4847"/>
                  </a:cubicBezTo>
                  <a:cubicBezTo>
                    <a:pt x="3085" y="2787"/>
                    <a:pt x="1608" y="1340"/>
                    <a:pt x="131" y="16"/>
                  </a:cubicBezTo>
                  <a:cubicBezTo>
                    <a:pt x="119" y="5"/>
                    <a:pt x="106" y="1"/>
                    <a:pt x="93"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8"/>
            <p:cNvSpPr/>
            <p:nvPr/>
          </p:nvSpPr>
          <p:spPr>
            <a:xfrm>
              <a:off x="1870375" y="3990375"/>
              <a:ext cx="9325" cy="10025"/>
            </a:xfrm>
            <a:custGeom>
              <a:avLst/>
              <a:gdLst/>
              <a:ahLst/>
              <a:cxnLst/>
              <a:rect l="l" t="t" r="r" b="b"/>
              <a:pathLst>
                <a:path w="373" h="401" extrusionOk="0">
                  <a:moveTo>
                    <a:pt x="81" y="1"/>
                  </a:moveTo>
                  <a:cubicBezTo>
                    <a:pt x="40" y="1"/>
                    <a:pt x="0" y="41"/>
                    <a:pt x="30" y="82"/>
                  </a:cubicBezTo>
                  <a:cubicBezTo>
                    <a:pt x="103" y="182"/>
                    <a:pt x="173" y="278"/>
                    <a:pt x="242" y="377"/>
                  </a:cubicBezTo>
                  <a:cubicBezTo>
                    <a:pt x="255" y="393"/>
                    <a:pt x="272" y="400"/>
                    <a:pt x="289" y="400"/>
                  </a:cubicBezTo>
                  <a:cubicBezTo>
                    <a:pt x="331" y="400"/>
                    <a:pt x="372" y="360"/>
                    <a:pt x="342" y="318"/>
                  </a:cubicBezTo>
                  <a:cubicBezTo>
                    <a:pt x="269" y="221"/>
                    <a:pt x="199" y="122"/>
                    <a:pt x="129" y="26"/>
                  </a:cubicBezTo>
                  <a:cubicBezTo>
                    <a:pt x="117" y="8"/>
                    <a:pt x="99" y="1"/>
                    <a:pt x="81"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8"/>
            <p:cNvSpPr/>
            <p:nvPr/>
          </p:nvSpPr>
          <p:spPr>
            <a:xfrm>
              <a:off x="1881425" y="3979900"/>
              <a:ext cx="9100" cy="13275"/>
            </a:xfrm>
            <a:custGeom>
              <a:avLst/>
              <a:gdLst/>
              <a:ahLst/>
              <a:cxnLst/>
              <a:rect l="l" t="t" r="r" b="b"/>
              <a:pathLst>
                <a:path w="364" h="531" extrusionOk="0">
                  <a:moveTo>
                    <a:pt x="78" y="0"/>
                  </a:moveTo>
                  <a:cubicBezTo>
                    <a:pt x="41" y="0"/>
                    <a:pt x="0" y="42"/>
                    <a:pt x="25" y="87"/>
                  </a:cubicBezTo>
                  <a:cubicBezTo>
                    <a:pt x="95" y="223"/>
                    <a:pt x="168" y="362"/>
                    <a:pt x="241" y="501"/>
                  </a:cubicBezTo>
                  <a:cubicBezTo>
                    <a:pt x="252" y="522"/>
                    <a:pt x="269" y="530"/>
                    <a:pt x="286" y="530"/>
                  </a:cubicBezTo>
                  <a:cubicBezTo>
                    <a:pt x="324" y="530"/>
                    <a:pt x="363" y="488"/>
                    <a:pt x="340" y="445"/>
                  </a:cubicBezTo>
                  <a:cubicBezTo>
                    <a:pt x="268" y="306"/>
                    <a:pt x="195" y="167"/>
                    <a:pt x="121" y="28"/>
                  </a:cubicBezTo>
                  <a:cubicBezTo>
                    <a:pt x="111" y="8"/>
                    <a:pt x="95" y="0"/>
                    <a:pt x="78"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8"/>
            <p:cNvSpPr/>
            <p:nvPr/>
          </p:nvSpPr>
          <p:spPr>
            <a:xfrm>
              <a:off x="2001750" y="4017675"/>
              <a:ext cx="10250" cy="11125"/>
            </a:xfrm>
            <a:custGeom>
              <a:avLst/>
              <a:gdLst/>
              <a:ahLst/>
              <a:cxnLst/>
              <a:rect l="l" t="t" r="r" b="b"/>
              <a:pathLst>
                <a:path w="410" h="445" extrusionOk="0">
                  <a:moveTo>
                    <a:pt x="83" y="0"/>
                  </a:moveTo>
                  <a:cubicBezTo>
                    <a:pt x="41" y="0"/>
                    <a:pt x="0" y="41"/>
                    <a:pt x="31" y="83"/>
                  </a:cubicBezTo>
                  <a:cubicBezTo>
                    <a:pt x="114" y="195"/>
                    <a:pt x="199" y="308"/>
                    <a:pt x="283" y="421"/>
                  </a:cubicBezTo>
                  <a:cubicBezTo>
                    <a:pt x="295" y="437"/>
                    <a:pt x="312" y="444"/>
                    <a:pt x="329" y="444"/>
                  </a:cubicBezTo>
                  <a:cubicBezTo>
                    <a:pt x="370" y="444"/>
                    <a:pt x="409" y="404"/>
                    <a:pt x="378" y="361"/>
                  </a:cubicBezTo>
                  <a:cubicBezTo>
                    <a:pt x="296" y="248"/>
                    <a:pt x="213" y="136"/>
                    <a:pt x="130" y="24"/>
                  </a:cubicBezTo>
                  <a:cubicBezTo>
                    <a:pt x="118" y="7"/>
                    <a:pt x="100" y="0"/>
                    <a:pt x="83"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8"/>
            <p:cNvSpPr/>
            <p:nvPr/>
          </p:nvSpPr>
          <p:spPr>
            <a:xfrm>
              <a:off x="2022575" y="4017725"/>
              <a:ext cx="8675" cy="11075"/>
            </a:xfrm>
            <a:custGeom>
              <a:avLst/>
              <a:gdLst/>
              <a:ahLst/>
              <a:cxnLst/>
              <a:rect l="l" t="t" r="r" b="b"/>
              <a:pathLst>
                <a:path w="347" h="443" extrusionOk="0">
                  <a:moveTo>
                    <a:pt x="82" y="1"/>
                  </a:moveTo>
                  <a:cubicBezTo>
                    <a:pt x="39" y="1"/>
                    <a:pt x="1" y="60"/>
                    <a:pt x="36" y="107"/>
                  </a:cubicBezTo>
                  <a:cubicBezTo>
                    <a:pt x="109" y="200"/>
                    <a:pt x="171" y="303"/>
                    <a:pt x="221" y="412"/>
                  </a:cubicBezTo>
                  <a:cubicBezTo>
                    <a:pt x="231" y="433"/>
                    <a:pt x="248" y="442"/>
                    <a:pt x="265" y="442"/>
                  </a:cubicBezTo>
                  <a:cubicBezTo>
                    <a:pt x="304" y="442"/>
                    <a:pt x="347" y="397"/>
                    <a:pt x="324" y="349"/>
                  </a:cubicBezTo>
                  <a:cubicBezTo>
                    <a:pt x="271" y="233"/>
                    <a:pt x="201" y="124"/>
                    <a:pt x="121" y="22"/>
                  </a:cubicBezTo>
                  <a:cubicBezTo>
                    <a:pt x="109" y="7"/>
                    <a:pt x="95" y="1"/>
                    <a:pt x="82"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8"/>
            <p:cNvSpPr/>
            <p:nvPr/>
          </p:nvSpPr>
          <p:spPr>
            <a:xfrm>
              <a:off x="2010175" y="3989300"/>
              <a:ext cx="10150" cy="12225"/>
            </a:xfrm>
            <a:custGeom>
              <a:avLst/>
              <a:gdLst/>
              <a:ahLst/>
              <a:cxnLst/>
              <a:rect l="l" t="t" r="r" b="b"/>
              <a:pathLst>
                <a:path w="406" h="489" extrusionOk="0">
                  <a:moveTo>
                    <a:pt x="79" y="1"/>
                  </a:moveTo>
                  <a:cubicBezTo>
                    <a:pt x="39" y="1"/>
                    <a:pt x="1" y="42"/>
                    <a:pt x="28" y="86"/>
                  </a:cubicBezTo>
                  <a:cubicBezTo>
                    <a:pt x="111" y="211"/>
                    <a:pt x="197" y="337"/>
                    <a:pt x="280" y="463"/>
                  </a:cubicBezTo>
                  <a:cubicBezTo>
                    <a:pt x="292" y="481"/>
                    <a:pt x="309" y="488"/>
                    <a:pt x="326" y="488"/>
                  </a:cubicBezTo>
                  <a:cubicBezTo>
                    <a:pt x="366" y="488"/>
                    <a:pt x="406" y="448"/>
                    <a:pt x="376" y="407"/>
                  </a:cubicBezTo>
                  <a:cubicBezTo>
                    <a:pt x="293" y="281"/>
                    <a:pt x="210" y="155"/>
                    <a:pt x="125" y="26"/>
                  </a:cubicBezTo>
                  <a:cubicBezTo>
                    <a:pt x="113" y="8"/>
                    <a:pt x="96" y="1"/>
                    <a:pt x="79"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8"/>
            <p:cNvSpPr/>
            <p:nvPr/>
          </p:nvSpPr>
          <p:spPr>
            <a:xfrm>
              <a:off x="2201700" y="4106850"/>
              <a:ext cx="17250" cy="5725"/>
            </a:xfrm>
            <a:custGeom>
              <a:avLst/>
              <a:gdLst/>
              <a:ahLst/>
              <a:cxnLst/>
              <a:rect l="l" t="t" r="r" b="b"/>
              <a:pathLst>
                <a:path w="690" h="229" extrusionOk="0">
                  <a:moveTo>
                    <a:pt x="603" y="0"/>
                  </a:moveTo>
                  <a:cubicBezTo>
                    <a:pt x="598" y="0"/>
                    <a:pt x="592" y="1"/>
                    <a:pt x="586" y="3"/>
                  </a:cubicBezTo>
                  <a:cubicBezTo>
                    <a:pt x="418" y="50"/>
                    <a:pt x="245" y="85"/>
                    <a:pt x="73" y="112"/>
                  </a:cubicBezTo>
                  <a:cubicBezTo>
                    <a:pt x="0" y="122"/>
                    <a:pt x="27" y="229"/>
                    <a:pt x="94" y="229"/>
                  </a:cubicBezTo>
                  <a:cubicBezTo>
                    <a:pt x="97" y="229"/>
                    <a:pt x="100" y="229"/>
                    <a:pt x="103" y="228"/>
                  </a:cubicBezTo>
                  <a:cubicBezTo>
                    <a:pt x="278" y="201"/>
                    <a:pt x="451" y="165"/>
                    <a:pt x="619" y="119"/>
                  </a:cubicBezTo>
                  <a:cubicBezTo>
                    <a:pt x="690" y="100"/>
                    <a:pt x="667" y="0"/>
                    <a:pt x="603"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8"/>
            <p:cNvSpPr/>
            <p:nvPr/>
          </p:nvSpPr>
          <p:spPr>
            <a:xfrm>
              <a:off x="2210625" y="4113600"/>
              <a:ext cx="16175" cy="4600"/>
            </a:xfrm>
            <a:custGeom>
              <a:avLst/>
              <a:gdLst/>
              <a:ahLst/>
              <a:cxnLst/>
              <a:rect l="l" t="t" r="r" b="b"/>
              <a:pathLst>
                <a:path w="647" h="184" extrusionOk="0">
                  <a:moveTo>
                    <a:pt x="556" y="0"/>
                  </a:moveTo>
                  <a:cubicBezTo>
                    <a:pt x="552" y="0"/>
                    <a:pt x="548" y="1"/>
                    <a:pt x="544" y="1"/>
                  </a:cubicBezTo>
                  <a:cubicBezTo>
                    <a:pt x="385" y="21"/>
                    <a:pt x="229" y="44"/>
                    <a:pt x="74" y="67"/>
                  </a:cubicBezTo>
                  <a:cubicBezTo>
                    <a:pt x="1" y="77"/>
                    <a:pt x="28" y="184"/>
                    <a:pt x="98" y="184"/>
                  </a:cubicBezTo>
                  <a:cubicBezTo>
                    <a:pt x="101" y="184"/>
                    <a:pt x="104" y="184"/>
                    <a:pt x="107" y="183"/>
                  </a:cubicBezTo>
                  <a:cubicBezTo>
                    <a:pt x="262" y="160"/>
                    <a:pt x="418" y="137"/>
                    <a:pt x="574" y="117"/>
                  </a:cubicBezTo>
                  <a:cubicBezTo>
                    <a:pt x="646" y="105"/>
                    <a:pt x="623" y="0"/>
                    <a:pt x="556"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8"/>
            <p:cNvSpPr/>
            <p:nvPr/>
          </p:nvSpPr>
          <p:spPr>
            <a:xfrm>
              <a:off x="2298575" y="4024700"/>
              <a:ext cx="17575" cy="7500"/>
            </a:xfrm>
            <a:custGeom>
              <a:avLst/>
              <a:gdLst/>
              <a:ahLst/>
              <a:cxnLst/>
              <a:rect l="l" t="t" r="r" b="b"/>
              <a:pathLst>
                <a:path w="703" h="300" extrusionOk="0">
                  <a:moveTo>
                    <a:pt x="624" y="1"/>
                  </a:moveTo>
                  <a:cubicBezTo>
                    <a:pt x="618" y="1"/>
                    <a:pt x="612" y="2"/>
                    <a:pt x="605" y="4"/>
                  </a:cubicBezTo>
                  <a:lnTo>
                    <a:pt x="66" y="180"/>
                  </a:lnTo>
                  <a:cubicBezTo>
                    <a:pt x="1" y="203"/>
                    <a:pt x="20" y="300"/>
                    <a:pt x="78" y="300"/>
                  </a:cubicBezTo>
                  <a:cubicBezTo>
                    <a:pt x="85" y="300"/>
                    <a:pt x="92" y="298"/>
                    <a:pt x="99" y="296"/>
                  </a:cubicBezTo>
                  <a:lnTo>
                    <a:pt x="635" y="120"/>
                  </a:lnTo>
                  <a:cubicBezTo>
                    <a:pt x="702" y="99"/>
                    <a:pt x="683" y="1"/>
                    <a:pt x="624"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8"/>
            <p:cNvSpPr/>
            <p:nvPr/>
          </p:nvSpPr>
          <p:spPr>
            <a:xfrm>
              <a:off x="2310750" y="4030700"/>
              <a:ext cx="12150" cy="6000"/>
            </a:xfrm>
            <a:custGeom>
              <a:avLst/>
              <a:gdLst/>
              <a:ahLst/>
              <a:cxnLst/>
              <a:rect l="l" t="t" r="r" b="b"/>
              <a:pathLst>
                <a:path w="486" h="240" extrusionOk="0">
                  <a:moveTo>
                    <a:pt x="398" y="0"/>
                  </a:moveTo>
                  <a:cubicBezTo>
                    <a:pt x="388" y="0"/>
                    <a:pt x="378" y="3"/>
                    <a:pt x="367" y="9"/>
                  </a:cubicBezTo>
                  <a:cubicBezTo>
                    <a:pt x="274" y="62"/>
                    <a:pt x="178" y="99"/>
                    <a:pt x="72" y="122"/>
                  </a:cubicBezTo>
                  <a:cubicBezTo>
                    <a:pt x="1" y="137"/>
                    <a:pt x="25" y="239"/>
                    <a:pt x="91" y="239"/>
                  </a:cubicBezTo>
                  <a:cubicBezTo>
                    <a:pt x="96" y="239"/>
                    <a:pt x="100" y="239"/>
                    <a:pt x="106" y="238"/>
                  </a:cubicBezTo>
                  <a:cubicBezTo>
                    <a:pt x="218" y="211"/>
                    <a:pt x="327" y="168"/>
                    <a:pt x="430" y="111"/>
                  </a:cubicBezTo>
                  <a:cubicBezTo>
                    <a:pt x="486" y="81"/>
                    <a:pt x="452" y="0"/>
                    <a:pt x="398"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8"/>
            <p:cNvSpPr/>
            <p:nvPr/>
          </p:nvSpPr>
          <p:spPr>
            <a:xfrm>
              <a:off x="2322025" y="4041925"/>
              <a:ext cx="14700" cy="7275"/>
            </a:xfrm>
            <a:custGeom>
              <a:avLst/>
              <a:gdLst/>
              <a:ahLst/>
              <a:cxnLst/>
              <a:rect l="l" t="t" r="r" b="b"/>
              <a:pathLst>
                <a:path w="588" h="291" extrusionOk="0">
                  <a:moveTo>
                    <a:pt x="513" y="0"/>
                  </a:moveTo>
                  <a:cubicBezTo>
                    <a:pt x="507" y="0"/>
                    <a:pt x="500" y="1"/>
                    <a:pt x="492" y="4"/>
                  </a:cubicBezTo>
                  <a:cubicBezTo>
                    <a:pt x="350" y="60"/>
                    <a:pt x="208" y="113"/>
                    <a:pt x="61" y="169"/>
                  </a:cubicBezTo>
                  <a:cubicBezTo>
                    <a:pt x="0" y="196"/>
                    <a:pt x="16" y="290"/>
                    <a:pt x="72" y="290"/>
                  </a:cubicBezTo>
                  <a:cubicBezTo>
                    <a:pt x="79" y="290"/>
                    <a:pt x="87" y="289"/>
                    <a:pt x="95" y="285"/>
                  </a:cubicBezTo>
                  <a:cubicBezTo>
                    <a:pt x="237" y="232"/>
                    <a:pt x="379" y="176"/>
                    <a:pt x="526" y="119"/>
                  </a:cubicBezTo>
                  <a:cubicBezTo>
                    <a:pt x="588" y="96"/>
                    <a:pt x="570" y="0"/>
                    <a:pt x="513"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8"/>
            <p:cNvSpPr/>
            <p:nvPr/>
          </p:nvSpPr>
          <p:spPr>
            <a:xfrm>
              <a:off x="2398950" y="3993200"/>
              <a:ext cx="11150" cy="8550"/>
            </a:xfrm>
            <a:custGeom>
              <a:avLst/>
              <a:gdLst/>
              <a:ahLst/>
              <a:cxnLst/>
              <a:rect l="l" t="t" r="r" b="b"/>
              <a:pathLst>
                <a:path w="446" h="342" extrusionOk="0">
                  <a:moveTo>
                    <a:pt x="352" y="1"/>
                  </a:moveTo>
                  <a:cubicBezTo>
                    <a:pt x="339" y="1"/>
                    <a:pt x="325" y="5"/>
                    <a:pt x="313" y="15"/>
                  </a:cubicBezTo>
                  <a:cubicBezTo>
                    <a:pt x="223" y="92"/>
                    <a:pt x="134" y="168"/>
                    <a:pt x="47" y="240"/>
                  </a:cubicBezTo>
                  <a:cubicBezTo>
                    <a:pt x="0" y="280"/>
                    <a:pt x="43" y="342"/>
                    <a:pt x="92" y="342"/>
                  </a:cubicBezTo>
                  <a:cubicBezTo>
                    <a:pt x="105" y="342"/>
                    <a:pt x="118" y="337"/>
                    <a:pt x="131" y="327"/>
                  </a:cubicBezTo>
                  <a:cubicBezTo>
                    <a:pt x="220" y="251"/>
                    <a:pt x="310" y="178"/>
                    <a:pt x="399" y="101"/>
                  </a:cubicBezTo>
                  <a:cubicBezTo>
                    <a:pt x="446" y="62"/>
                    <a:pt x="402" y="1"/>
                    <a:pt x="352"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8"/>
            <p:cNvSpPr/>
            <p:nvPr/>
          </p:nvSpPr>
          <p:spPr>
            <a:xfrm>
              <a:off x="2404275" y="4003300"/>
              <a:ext cx="10775" cy="8225"/>
            </a:xfrm>
            <a:custGeom>
              <a:avLst/>
              <a:gdLst/>
              <a:ahLst/>
              <a:cxnLst/>
              <a:rect l="l" t="t" r="r" b="b"/>
              <a:pathLst>
                <a:path w="431" h="329" extrusionOk="0">
                  <a:moveTo>
                    <a:pt x="350" y="1"/>
                  </a:moveTo>
                  <a:cubicBezTo>
                    <a:pt x="340" y="1"/>
                    <a:pt x="329" y="4"/>
                    <a:pt x="318" y="12"/>
                  </a:cubicBezTo>
                  <a:cubicBezTo>
                    <a:pt x="229" y="79"/>
                    <a:pt x="140" y="148"/>
                    <a:pt x="50" y="214"/>
                  </a:cubicBezTo>
                  <a:cubicBezTo>
                    <a:pt x="1" y="252"/>
                    <a:pt x="33" y="329"/>
                    <a:pt x="80" y="329"/>
                  </a:cubicBezTo>
                  <a:cubicBezTo>
                    <a:pt x="91" y="329"/>
                    <a:pt x="102" y="325"/>
                    <a:pt x="113" y="317"/>
                  </a:cubicBezTo>
                  <a:cubicBezTo>
                    <a:pt x="202" y="250"/>
                    <a:pt x="291" y="184"/>
                    <a:pt x="381" y="115"/>
                  </a:cubicBezTo>
                  <a:cubicBezTo>
                    <a:pt x="431" y="79"/>
                    <a:pt x="398" y="1"/>
                    <a:pt x="350"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8"/>
            <p:cNvSpPr/>
            <p:nvPr/>
          </p:nvSpPr>
          <p:spPr>
            <a:xfrm>
              <a:off x="2278925" y="4093700"/>
              <a:ext cx="14275" cy="5600"/>
            </a:xfrm>
            <a:custGeom>
              <a:avLst/>
              <a:gdLst/>
              <a:ahLst/>
              <a:cxnLst/>
              <a:rect l="l" t="t" r="r" b="b"/>
              <a:pathLst>
                <a:path w="571" h="224" extrusionOk="0">
                  <a:moveTo>
                    <a:pt x="485" y="0"/>
                  </a:moveTo>
                  <a:cubicBezTo>
                    <a:pt x="479" y="0"/>
                    <a:pt x="474" y="1"/>
                    <a:pt x="468" y="3"/>
                  </a:cubicBezTo>
                  <a:cubicBezTo>
                    <a:pt x="335" y="35"/>
                    <a:pt x="203" y="69"/>
                    <a:pt x="70" y="105"/>
                  </a:cubicBezTo>
                  <a:cubicBezTo>
                    <a:pt x="0" y="123"/>
                    <a:pt x="23" y="223"/>
                    <a:pt x="87" y="223"/>
                  </a:cubicBezTo>
                  <a:cubicBezTo>
                    <a:pt x="92" y="223"/>
                    <a:pt x="98" y="223"/>
                    <a:pt x="104" y="221"/>
                  </a:cubicBezTo>
                  <a:cubicBezTo>
                    <a:pt x="236" y="188"/>
                    <a:pt x="368" y="151"/>
                    <a:pt x="501" y="119"/>
                  </a:cubicBezTo>
                  <a:cubicBezTo>
                    <a:pt x="571" y="100"/>
                    <a:pt x="549" y="0"/>
                    <a:pt x="485"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8"/>
            <p:cNvSpPr/>
            <p:nvPr/>
          </p:nvSpPr>
          <p:spPr>
            <a:xfrm>
              <a:off x="2279600" y="4099875"/>
              <a:ext cx="19725" cy="8325"/>
            </a:xfrm>
            <a:custGeom>
              <a:avLst/>
              <a:gdLst/>
              <a:ahLst/>
              <a:cxnLst/>
              <a:rect l="l" t="t" r="r" b="b"/>
              <a:pathLst>
                <a:path w="789" h="333" extrusionOk="0">
                  <a:moveTo>
                    <a:pt x="707" y="1"/>
                  </a:moveTo>
                  <a:cubicBezTo>
                    <a:pt x="702" y="1"/>
                    <a:pt x="695" y="2"/>
                    <a:pt x="689" y="4"/>
                  </a:cubicBezTo>
                  <a:cubicBezTo>
                    <a:pt x="481" y="74"/>
                    <a:pt x="271" y="143"/>
                    <a:pt x="66" y="213"/>
                  </a:cubicBezTo>
                  <a:cubicBezTo>
                    <a:pt x="1" y="236"/>
                    <a:pt x="19" y="332"/>
                    <a:pt x="76" y="332"/>
                  </a:cubicBezTo>
                  <a:cubicBezTo>
                    <a:pt x="82" y="332"/>
                    <a:pt x="89" y="331"/>
                    <a:pt x="97" y="329"/>
                  </a:cubicBezTo>
                  <a:lnTo>
                    <a:pt x="722" y="120"/>
                  </a:lnTo>
                  <a:cubicBezTo>
                    <a:pt x="789" y="99"/>
                    <a:pt x="767" y="1"/>
                    <a:pt x="707"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8"/>
            <p:cNvSpPr/>
            <p:nvPr/>
          </p:nvSpPr>
          <p:spPr>
            <a:xfrm>
              <a:off x="2331750" y="3593750"/>
              <a:ext cx="180750" cy="318150"/>
            </a:xfrm>
            <a:custGeom>
              <a:avLst/>
              <a:gdLst/>
              <a:ahLst/>
              <a:cxnLst/>
              <a:rect l="l" t="t" r="r" b="b"/>
              <a:pathLst>
                <a:path w="7230" h="12726" extrusionOk="0">
                  <a:moveTo>
                    <a:pt x="631" y="1"/>
                  </a:moveTo>
                  <a:cubicBezTo>
                    <a:pt x="618" y="1"/>
                    <a:pt x="609" y="4"/>
                    <a:pt x="606" y="9"/>
                  </a:cubicBezTo>
                  <a:cubicBezTo>
                    <a:pt x="1" y="1182"/>
                    <a:pt x="1762" y="4102"/>
                    <a:pt x="2371" y="5804"/>
                  </a:cubicBezTo>
                  <a:cubicBezTo>
                    <a:pt x="2981" y="7506"/>
                    <a:pt x="1875" y="9410"/>
                    <a:pt x="1875" y="9410"/>
                  </a:cubicBezTo>
                  <a:lnTo>
                    <a:pt x="4706" y="12725"/>
                  </a:lnTo>
                  <a:cubicBezTo>
                    <a:pt x="4905" y="12662"/>
                    <a:pt x="5100" y="12586"/>
                    <a:pt x="5289" y="12493"/>
                  </a:cubicBezTo>
                  <a:cubicBezTo>
                    <a:pt x="6888" y="11715"/>
                    <a:pt x="7230" y="9990"/>
                    <a:pt x="6968" y="8357"/>
                  </a:cubicBezTo>
                  <a:cubicBezTo>
                    <a:pt x="6617" y="6172"/>
                    <a:pt x="5882" y="4145"/>
                    <a:pt x="4438" y="2433"/>
                  </a:cubicBezTo>
                  <a:cubicBezTo>
                    <a:pt x="3762" y="1631"/>
                    <a:pt x="2865" y="1006"/>
                    <a:pt x="1928" y="535"/>
                  </a:cubicBezTo>
                  <a:cubicBezTo>
                    <a:pt x="1860" y="498"/>
                    <a:pt x="808"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8"/>
            <p:cNvSpPr/>
            <p:nvPr/>
          </p:nvSpPr>
          <p:spPr>
            <a:xfrm>
              <a:off x="1976675" y="3620125"/>
              <a:ext cx="444250" cy="364650"/>
            </a:xfrm>
            <a:custGeom>
              <a:avLst/>
              <a:gdLst/>
              <a:ahLst/>
              <a:cxnLst/>
              <a:rect l="l" t="t" r="r" b="b"/>
              <a:pathLst>
                <a:path w="17770" h="14586" extrusionOk="0">
                  <a:moveTo>
                    <a:pt x="802" y="0"/>
                  </a:moveTo>
                  <a:lnTo>
                    <a:pt x="1" y="5514"/>
                  </a:lnTo>
                  <a:lnTo>
                    <a:pt x="1087" y="12369"/>
                  </a:lnTo>
                  <a:cubicBezTo>
                    <a:pt x="1087" y="12369"/>
                    <a:pt x="2637" y="14524"/>
                    <a:pt x="7928" y="14584"/>
                  </a:cubicBezTo>
                  <a:lnTo>
                    <a:pt x="8054" y="14584"/>
                  </a:lnTo>
                  <a:cubicBezTo>
                    <a:pt x="8098" y="14585"/>
                    <a:pt x="8143" y="14585"/>
                    <a:pt x="8188" y="14585"/>
                  </a:cubicBezTo>
                  <a:cubicBezTo>
                    <a:pt x="8277" y="14585"/>
                    <a:pt x="8368" y="14584"/>
                    <a:pt x="8458" y="14584"/>
                  </a:cubicBezTo>
                  <a:cubicBezTo>
                    <a:pt x="14177" y="14498"/>
                    <a:pt x="16187" y="13011"/>
                    <a:pt x="16975" y="11670"/>
                  </a:cubicBezTo>
                  <a:cubicBezTo>
                    <a:pt x="17767" y="10329"/>
                    <a:pt x="17770" y="5878"/>
                    <a:pt x="17770" y="5878"/>
                  </a:cubicBezTo>
                  <a:lnTo>
                    <a:pt x="154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8"/>
            <p:cNvSpPr/>
            <p:nvPr/>
          </p:nvSpPr>
          <p:spPr>
            <a:xfrm>
              <a:off x="2174875" y="3715975"/>
              <a:ext cx="30475" cy="268750"/>
            </a:xfrm>
            <a:custGeom>
              <a:avLst/>
              <a:gdLst/>
              <a:ahLst/>
              <a:cxnLst/>
              <a:rect l="l" t="t" r="r" b="b"/>
              <a:pathLst>
                <a:path w="1219" h="10750" extrusionOk="0">
                  <a:moveTo>
                    <a:pt x="897" y="1"/>
                  </a:moveTo>
                  <a:cubicBezTo>
                    <a:pt x="867" y="1"/>
                    <a:pt x="838" y="21"/>
                    <a:pt x="841" y="61"/>
                  </a:cubicBezTo>
                  <a:cubicBezTo>
                    <a:pt x="991" y="2157"/>
                    <a:pt x="1047" y="4303"/>
                    <a:pt x="934" y="6402"/>
                  </a:cubicBezTo>
                  <a:cubicBezTo>
                    <a:pt x="858" y="7823"/>
                    <a:pt x="480" y="9330"/>
                    <a:pt x="0" y="10750"/>
                  </a:cubicBezTo>
                  <a:lnTo>
                    <a:pt x="126" y="10750"/>
                  </a:lnTo>
                  <a:cubicBezTo>
                    <a:pt x="570" y="9426"/>
                    <a:pt x="924" y="8035"/>
                    <a:pt x="1037" y="6700"/>
                  </a:cubicBezTo>
                  <a:cubicBezTo>
                    <a:pt x="1219" y="4521"/>
                    <a:pt x="1116" y="2240"/>
                    <a:pt x="960" y="61"/>
                  </a:cubicBezTo>
                  <a:cubicBezTo>
                    <a:pt x="959" y="21"/>
                    <a:pt x="927" y="1"/>
                    <a:pt x="89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8"/>
            <p:cNvSpPr/>
            <p:nvPr/>
          </p:nvSpPr>
          <p:spPr>
            <a:xfrm>
              <a:off x="1924450" y="3700275"/>
              <a:ext cx="191250" cy="243600"/>
            </a:xfrm>
            <a:custGeom>
              <a:avLst/>
              <a:gdLst/>
              <a:ahLst/>
              <a:cxnLst/>
              <a:rect l="l" t="t" r="r" b="b"/>
              <a:pathLst>
                <a:path w="7650" h="9744" extrusionOk="0">
                  <a:moveTo>
                    <a:pt x="4566" y="1"/>
                  </a:moveTo>
                  <a:cubicBezTo>
                    <a:pt x="4499" y="1"/>
                    <a:pt x="4432" y="28"/>
                    <a:pt x="4375" y="63"/>
                  </a:cubicBezTo>
                  <a:cubicBezTo>
                    <a:pt x="4185" y="182"/>
                    <a:pt x="4063" y="374"/>
                    <a:pt x="3957" y="566"/>
                  </a:cubicBezTo>
                  <a:cubicBezTo>
                    <a:pt x="3852" y="748"/>
                    <a:pt x="3748" y="940"/>
                    <a:pt x="3705" y="1146"/>
                  </a:cubicBezTo>
                  <a:cubicBezTo>
                    <a:pt x="3593" y="1676"/>
                    <a:pt x="3855" y="2206"/>
                    <a:pt x="4143" y="2663"/>
                  </a:cubicBezTo>
                  <a:cubicBezTo>
                    <a:pt x="4143" y="2663"/>
                    <a:pt x="4026" y="2712"/>
                    <a:pt x="3838" y="2808"/>
                  </a:cubicBezTo>
                  <a:cubicBezTo>
                    <a:pt x="3037" y="3215"/>
                    <a:pt x="894" y="4431"/>
                    <a:pt x="172" y="6176"/>
                  </a:cubicBezTo>
                  <a:cubicBezTo>
                    <a:pt x="172" y="6176"/>
                    <a:pt x="0" y="9610"/>
                    <a:pt x="1613" y="9726"/>
                  </a:cubicBezTo>
                  <a:cubicBezTo>
                    <a:pt x="1780" y="9738"/>
                    <a:pt x="1943" y="9743"/>
                    <a:pt x="2102" y="9743"/>
                  </a:cubicBezTo>
                  <a:cubicBezTo>
                    <a:pt x="7059" y="9743"/>
                    <a:pt x="7603" y="4103"/>
                    <a:pt x="7603" y="4103"/>
                  </a:cubicBezTo>
                  <a:lnTo>
                    <a:pt x="7603" y="4080"/>
                  </a:lnTo>
                  <a:cubicBezTo>
                    <a:pt x="7650" y="3470"/>
                    <a:pt x="7468" y="2848"/>
                    <a:pt x="7103" y="2358"/>
                  </a:cubicBezTo>
                  <a:cubicBezTo>
                    <a:pt x="6927" y="2122"/>
                    <a:pt x="6709" y="1917"/>
                    <a:pt x="6530" y="1685"/>
                  </a:cubicBezTo>
                  <a:cubicBezTo>
                    <a:pt x="6351" y="1451"/>
                    <a:pt x="6206" y="1176"/>
                    <a:pt x="6206" y="881"/>
                  </a:cubicBezTo>
                  <a:cubicBezTo>
                    <a:pt x="6206" y="685"/>
                    <a:pt x="6256" y="453"/>
                    <a:pt x="6103" y="334"/>
                  </a:cubicBezTo>
                  <a:cubicBezTo>
                    <a:pt x="6067" y="305"/>
                    <a:pt x="6024" y="288"/>
                    <a:pt x="5978" y="278"/>
                  </a:cubicBezTo>
                  <a:cubicBezTo>
                    <a:pt x="5940" y="269"/>
                    <a:pt x="5900" y="265"/>
                    <a:pt x="5861" y="265"/>
                  </a:cubicBezTo>
                  <a:cubicBezTo>
                    <a:pt x="5676" y="265"/>
                    <a:pt x="5487" y="365"/>
                    <a:pt x="5394" y="526"/>
                  </a:cubicBezTo>
                  <a:cubicBezTo>
                    <a:pt x="5424" y="351"/>
                    <a:pt x="5315" y="159"/>
                    <a:pt x="5149" y="96"/>
                  </a:cubicBezTo>
                  <a:cubicBezTo>
                    <a:pt x="5109" y="82"/>
                    <a:pt x="5068" y="75"/>
                    <a:pt x="5026" y="75"/>
                  </a:cubicBezTo>
                  <a:cubicBezTo>
                    <a:pt x="4920" y="75"/>
                    <a:pt x="4815" y="118"/>
                    <a:pt x="4739" y="192"/>
                  </a:cubicBezTo>
                  <a:cubicBezTo>
                    <a:pt x="4752" y="132"/>
                    <a:pt x="4722" y="53"/>
                    <a:pt x="4662" y="23"/>
                  </a:cubicBezTo>
                  <a:cubicBezTo>
                    <a:pt x="4631" y="8"/>
                    <a:pt x="4599" y="1"/>
                    <a:pt x="45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8"/>
            <p:cNvSpPr/>
            <p:nvPr/>
          </p:nvSpPr>
          <p:spPr>
            <a:xfrm>
              <a:off x="2164675" y="3790250"/>
              <a:ext cx="27675" cy="28900"/>
            </a:xfrm>
            <a:custGeom>
              <a:avLst/>
              <a:gdLst/>
              <a:ahLst/>
              <a:cxnLst/>
              <a:rect l="l" t="t" r="r" b="b"/>
              <a:pathLst>
                <a:path w="1107" h="1156" extrusionOk="0">
                  <a:moveTo>
                    <a:pt x="517" y="0"/>
                  </a:moveTo>
                  <a:cubicBezTo>
                    <a:pt x="512" y="0"/>
                    <a:pt x="507" y="0"/>
                    <a:pt x="501" y="1"/>
                  </a:cubicBezTo>
                  <a:lnTo>
                    <a:pt x="474" y="1"/>
                  </a:lnTo>
                  <a:cubicBezTo>
                    <a:pt x="326" y="10"/>
                    <a:pt x="187" y="126"/>
                    <a:pt x="113" y="305"/>
                  </a:cubicBezTo>
                  <a:cubicBezTo>
                    <a:pt x="1" y="583"/>
                    <a:pt x="104" y="898"/>
                    <a:pt x="355" y="1063"/>
                  </a:cubicBezTo>
                  <a:cubicBezTo>
                    <a:pt x="438" y="1118"/>
                    <a:pt x="542" y="1156"/>
                    <a:pt x="644" y="1156"/>
                  </a:cubicBezTo>
                  <a:cubicBezTo>
                    <a:pt x="705" y="1156"/>
                    <a:pt x="765" y="1142"/>
                    <a:pt x="819" y="1110"/>
                  </a:cubicBezTo>
                  <a:cubicBezTo>
                    <a:pt x="965" y="1020"/>
                    <a:pt x="1050" y="832"/>
                    <a:pt x="1070" y="666"/>
                  </a:cubicBezTo>
                  <a:cubicBezTo>
                    <a:pt x="1107" y="365"/>
                    <a:pt x="911" y="80"/>
                    <a:pt x="624" y="21"/>
                  </a:cubicBezTo>
                  <a:cubicBezTo>
                    <a:pt x="589" y="9"/>
                    <a:pt x="552" y="0"/>
                    <a:pt x="517"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8"/>
            <p:cNvSpPr/>
            <p:nvPr/>
          </p:nvSpPr>
          <p:spPr>
            <a:xfrm>
              <a:off x="2160975" y="3868525"/>
              <a:ext cx="22450" cy="28325"/>
            </a:xfrm>
            <a:custGeom>
              <a:avLst/>
              <a:gdLst/>
              <a:ahLst/>
              <a:cxnLst/>
              <a:rect l="l" t="t" r="r" b="b"/>
              <a:pathLst>
                <a:path w="898" h="1133" extrusionOk="0">
                  <a:moveTo>
                    <a:pt x="441" y="1"/>
                  </a:moveTo>
                  <a:cubicBezTo>
                    <a:pt x="397" y="1"/>
                    <a:pt x="351" y="7"/>
                    <a:pt x="301" y="26"/>
                  </a:cubicBezTo>
                  <a:cubicBezTo>
                    <a:pt x="145" y="75"/>
                    <a:pt x="43" y="214"/>
                    <a:pt x="17" y="373"/>
                  </a:cubicBezTo>
                  <a:cubicBezTo>
                    <a:pt x="0" y="463"/>
                    <a:pt x="10" y="545"/>
                    <a:pt x="29" y="628"/>
                  </a:cubicBezTo>
                  <a:cubicBezTo>
                    <a:pt x="29" y="741"/>
                    <a:pt x="56" y="853"/>
                    <a:pt x="122" y="936"/>
                  </a:cubicBezTo>
                  <a:cubicBezTo>
                    <a:pt x="162" y="1022"/>
                    <a:pt x="225" y="1091"/>
                    <a:pt x="327" y="1118"/>
                  </a:cubicBezTo>
                  <a:cubicBezTo>
                    <a:pt x="362" y="1128"/>
                    <a:pt x="396" y="1133"/>
                    <a:pt x="430" y="1133"/>
                  </a:cubicBezTo>
                  <a:cubicBezTo>
                    <a:pt x="685" y="1133"/>
                    <a:pt x="885" y="861"/>
                    <a:pt x="891" y="615"/>
                  </a:cubicBezTo>
                  <a:cubicBezTo>
                    <a:pt x="897" y="391"/>
                    <a:pt x="736" y="2"/>
                    <a:pt x="477" y="2"/>
                  </a:cubicBezTo>
                  <a:cubicBezTo>
                    <a:pt x="476" y="2"/>
                    <a:pt x="475" y="2"/>
                    <a:pt x="474" y="2"/>
                  </a:cubicBezTo>
                  <a:cubicBezTo>
                    <a:pt x="463" y="1"/>
                    <a:pt x="452" y="1"/>
                    <a:pt x="441"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8"/>
            <p:cNvSpPr/>
            <p:nvPr/>
          </p:nvSpPr>
          <p:spPr>
            <a:xfrm>
              <a:off x="1836600" y="3593525"/>
              <a:ext cx="282575" cy="350650"/>
            </a:xfrm>
            <a:custGeom>
              <a:avLst/>
              <a:gdLst/>
              <a:ahLst/>
              <a:cxnLst/>
              <a:rect l="l" t="t" r="r" b="b"/>
              <a:pathLst>
                <a:path w="11303" h="14026" extrusionOk="0">
                  <a:moveTo>
                    <a:pt x="7085" y="0"/>
                  </a:moveTo>
                  <a:cubicBezTo>
                    <a:pt x="6834" y="0"/>
                    <a:pt x="5360" y="686"/>
                    <a:pt x="5209" y="760"/>
                  </a:cubicBezTo>
                  <a:cubicBezTo>
                    <a:pt x="3981" y="1350"/>
                    <a:pt x="2955" y="2144"/>
                    <a:pt x="2153" y="3250"/>
                  </a:cubicBezTo>
                  <a:cubicBezTo>
                    <a:pt x="1504" y="4154"/>
                    <a:pt x="1008" y="5171"/>
                    <a:pt x="679" y="6233"/>
                  </a:cubicBezTo>
                  <a:cubicBezTo>
                    <a:pt x="63" y="8220"/>
                    <a:pt x="1" y="10651"/>
                    <a:pt x="1451" y="12307"/>
                  </a:cubicBezTo>
                  <a:cubicBezTo>
                    <a:pt x="1752" y="12651"/>
                    <a:pt x="2107" y="12946"/>
                    <a:pt x="2498" y="13184"/>
                  </a:cubicBezTo>
                  <a:cubicBezTo>
                    <a:pt x="3424" y="13754"/>
                    <a:pt x="4528" y="13976"/>
                    <a:pt x="5604" y="14022"/>
                  </a:cubicBezTo>
                  <a:cubicBezTo>
                    <a:pt x="5653" y="14024"/>
                    <a:pt x="5702" y="14025"/>
                    <a:pt x="5750" y="14025"/>
                  </a:cubicBezTo>
                  <a:cubicBezTo>
                    <a:pt x="11303" y="14025"/>
                    <a:pt x="7127" y="41"/>
                    <a:pt x="7120" y="14"/>
                  </a:cubicBezTo>
                  <a:cubicBezTo>
                    <a:pt x="7117" y="5"/>
                    <a:pt x="7105" y="0"/>
                    <a:pt x="7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8"/>
            <p:cNvSpPr/>
            <p:nvPr/>
          </p:nvSpPr>
          <p:spPr>
            <a:xfrm>
              <a:off x="1914250" y="3754300"/>
              <a:ext cx="87400" cy="95550"/>
            </a:xfrm>
            <a:custGeom>
              <a:avLst/>
              <a:gdLst/>
              <a:ahLst/>
              <a:cxnLst/>
              <a:rect l="l" t="t" r="r" b="b"/>
              <a:pathLst>
                <a:path w="3496" h="3822" extrusionOk="0">
                  <a:moveTo>
                    <a:pt x="1344" y="0"/>
                  </a:moveTo>
                  <a:cubicBezTo>
                    <a:pt x="1314" y="0"/>
                    <a:pt x="1282" y="19"/>
                    <a:pt x="1279" y="57"/>
                  </a:cubicBezTo>
                  <a:cubicBezTo>
                    <a:pt x="1263" y="256"/>
                    <a:pt x="1272" y="452"/>
                    <a:pt x="1299" y="644"/>
                  </a:cubicBezTo>
                  <a:cubicBezTo>
                    <a:pt x="1272" y="670"/>
                    <a:pt x="1286" y="707"/>
                    <a:pt x="1312" y="727"/>
                  </a:cubicBezTo>
                  <a:cubicBezTo>
                    <a:pt x="1391" y="1167"/>
                    <a:pt x="1584" y="1578"/>
                    <a:pt x="1879" y="1935"/>
                  </a:cubicBezTo>
                  <a:cubicBezTo>
                    <a:pt x="1143" y="2396"/>
                    <a:pt x="488" y="2952"/>
                    <a:pt x="28" y="3733"/>
                  </a:cubicBezTo>
                  <a:cubicBezTo>
                    <a:pt x="0" y="3779"/>
                    <a:pt x="42" y="3822"/>
                    <a:pt x="84" y="3822"/>
                  </a:cubicBezTo>
                  <a:cubicBezTo>
                    <a:pt x="102" y="3822"/>
                    <a:pt x="121" y="3813"/>
                    <a:pt x="133" y="3793"/>
                  </a:cubicBezTo>
                  <a:cubicBezTo>
                    <a:pt x="584" y="3021"/>
                    <a:pt x="1240" y="2472"/>
                    <a:pt x="1968" y="2018"/>
                  </a:cubicBezTo>
                  <a:cubicBezTo>
                    <a:pt x="1991" y="2018"/>
                    <a:pt x="2014" y="2005"/>
                    <a:pt x="2024" y="1985"/>
                  </a:cubicBezTo>
                  <a:cubicBezTo>
                    <a:pt x="2475" y="1707"/>
                    <a:pt x="2955" y="1465"/>
                    <a:pt x="3435" y="1227"/>
                  </a:cubicBezTo>
                  <a:cubicBezTo>
                    <a:pt x="3495" y="1198"/>
                    <a:pt x="3456" y="1117"/>
                    <a:pt x="3400" y="1117"/>
                  </a:cubicBezTo>
                  <a:cubicBezTo>
                    <a:pt x="3391" y="1117"/>
                    <a:pt x="3381" y="1119"/>
                    <a:pt x="3372" y="1124"/>
                  </a:cubicBezTo>
                  <a:cubicBezTo>
                    <a:pt x="2898" y="1359"/>
                    <a:pt x="2428" y="1598"/>
                    <a:pt x="1981" y="1869"/>
                  </a:cubicBezTo>
                  <a:cubicBezTo>
                    <a:pt x="1686" y="1521"/>
                    <a:pt x="1504" y="1121"/>
                    <a:pt x="1428" y="690"/>
                  </a:cubicBezTo>
                  <a:cubicBezTo>
                    <a:pt x="1554" y="584"/>
                    <a:pt x="1680" y="478"/>
                    <a:pt x="1805" y="375"/>
                  </a:cubicBezTo>
                  <a:cubicBezTo>
                    <a:pt x="1850" y="336"/>
                    <a:pt x="1808" y="274"/>
                    <a:pt x="1759" y="274"/>
                  </a:cubicBezTo>
                  <a:cubicBezTo>
                    <a:pt x="1746" y="274"/>
                    <a:pt x="1732" y="279"/>
                    <a:pt x="1720" y="289"/>
                  </a:cubicBezTo>
                  <a:cubicBezTo>
                    <a:pt x="1613" y="375"/>
                    <a:pt x="1511" y="465"/>
                    <a:pt x="1408" y="551"/>
                  </a:cubicBezTo>
                  <a:cubicBezTo>
                    <a:pt x="1388" y="392"/>
                    <a:pt x="1385" y="227"/>
                    <a:pt x="1399" y="57"/>
                  </a:cubicBezTo>
                  <a:cubicBezTo>
                    <a:pt x="1402" y="19"/>
                    <a:pt x="1373" y="0"/>
                    <a:pt x="134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8"/>
            <p:cNvSpPr/>
            <p:nvPr/>
          </p:nvSpPr>
          <p:spPr>
            <a:xfrm>
              <a:off x="2008950" y="3817300"/>
              <a:ext cx="98725" cy="124950"/>
            </a:xfrm>
            <a:custGeom>
              <a:avLst/>
              <a:gdLst/>
              <a:ahLst/>
              <a:cxnLst/>
              <a:rect l="l" t="t" r="r" b="b"/>
              <a:pathLst>
                <a:path w="3949" h="4998" extrusionOk="0">
                  <a:moveTo>
                    <a:pt x="3890" y="0"/>
                  </a:moveTo>
                  <a:cubicBezTo>
                    <a:pt x="3861" y="0"/>
                    <a:pt x="3829" y="19"/>
                    <a:pt x="3826" y="58"/>
                  </a:cubicBezTo>
                  <a:cubicBezTo>
                    <a:pt x="3614" y="2078"/>
                    <a:pt x="2110" y="4383"/>
                    <a:pt x="67" y="4879"/>
                  </a:cubicBezTo>
                  <a:cubicBezTo>
                    <a:pt x="0" y="4895"/>
                    <a:pt x="20" y="4998"/>
                    <a:pt x="84" y="4998"/>
                  </a:cubicBezTo>
                  <a:cubicBezTo>
                    <a:pt x="89" y="4998"/>
                    <a:pt x="95" y="4997"/>
                    <a:pt x="100" y="4995"/>
                  </a:cubicBezTo>
                  <a:cubicBezTo>
                    <a:pt x="2207" y="4482"/>
                    <a:pt x="3730" y="2134"/>
                    <a:pt x="3945" y="58"/>
                  </a:cubicBezTo>
                  <a:cubicBezTo>
                    <a:pt x="3948" y="19"/>
                    <a:pt x="3920" y="0"/>
                    <a:pt x="389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8"/>
            <p:cNvSpPr/>
            <p:nvPr/>
          </p:nvSpPr>
          <p:spPr>
            <a:xfrm>
              <a:off x="2365525" y="3640775"/>
              <a:ext cx="56825" cy="180575"/>
            </a:xfrm>
            <a:custGeom>
              <a:avLst/>
              <a:gdLst/>
              <a:ahLst/>
              <a:cxnLst/>
              <a:rect l="l" t="t" r="r" b="b"/>
              <a:pathLst>
                <a:path w="2273" h="7223" extrusionOk="0">
                  <a:moveTo>
                    <a:pt x="85" y="1"/>
                  </a:moveTo>
                  <a:cubicBezTo>
                    <a:pt x="41" y="1"/>
                    <a:pt x="0" y="44"/>
                    <a:pt x="30" y="88"/>
                  </a:cubicBezTo>
                  <a:cubicBezTo>
                    <a:pt x="1342" y="2006"/>
                    <a:pt x="2147" y="4950"/>
                    <a:pt x="1001" y="7132"/>
                  </a:cubicBezTo>
                  <a:cubicBezTo>
                    <a:pt x="976" y="7180"/>
                    <a:pt x="1016" y="7222"/>
                    <a:pt x="1055" y="7222"/>
                  </a:cubicBezTo>
                  <a:cubicBezTo>
                    <a:pt x="1074" y="7222"/>
                    <a:pt x="1092" y="7213"/>
                    <a:pt x="1103" y="7192"/>
                  </a:cubicBezTo>
                  <a:cubicBezTo>
                    <a:pt x="2272" y="4970"/>
                    <a:pt x="1474" y="1983"/>
                    <a:pt x="137" y="29"/>
                  </a:cubicBezTo>
                  <a:cubicBezTo>
                    <a:pt x="123" y="9"/>
                    <a:pt x="103" y="1"/>
                    <a:pt x="8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8"/>
            <p:cNvSpPr/>
            <p:nvPr/>
          </p:nvSpPr>
          <p:spPr>
            <a:xfrm>
              <a:off x="1906700" y="3682700"/>
              <a:ext cx="5875" cy="17950"/>
            </a:xfrm>
            <a:custGeom>
              <a:avLst/>
              <a:gdLst/>
              <a:ahLst/>
              <a:cxnLst/>
              <a:rect l="l" t="t" r="r" b="b"/>
              <a:pathLst>
                <a:path w="235" h="718" extrusionOk="0">
                  <a:moveTo>
                    <a:pt x="160" y="1"/>
                  </a:moveTo>
                  <a:cubicBezTo>
                    <a:pt x="137" y="1"/>
                    <a:pt x="116" y="14"/>
                    <a:pt x="111" y="44"/>
                  </a:cubicBezTo>
                  <a:cubicBezTo>
                    <a:pt x="74" y="242"/>
                    <a:pt x="41" y="445"/>
                    <a:pt x="8" y="644"/>
                  </a:cubicBezTo>
                  <a:cubicBezTo>
                    <a:pt x="0" y="689"/>
                    <a:pt x="38" y="717"/>
                    <a:pt x="73" y="717"/>
                  </a:cubicBezTo>
                  <a:cubicBezTo>
                    <a:pt x="96" y="717"/>
                    <a:pt x="119" y="704"/>
                    <a:pt x="124" y="673"/>
                  </a:cubicBezTo>
                  <a:cubicBezTo>
                    <a:pt x="157" y="474"/>
                    <a:pt x="194" y="276"/>
                    <a:pt x="226" y="77"/>
                  </a:cubicBezTo>
                  <a:cubicBezTo>
                    <a:pt x="234" y="31"/>
                    <a:pt x="195" y="1"/>
                    <a:pt x="16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8"/>
            <p:cNvSpPr/>
            <p:nvPr/>
          </p:nvSpPr>
          <p:spPr>
            <a:xfrm>
              <a:off x="1913175" y="3689900"/>
              <a:ext cx="5400" cy="13125"/>
            </a:xfrm>
            <a:custGeom>
              <a:avLst/>
              <a:gdLst/>
              <a:ahLst/>
              <a:cxnLst/>
              <a:rect l="l" t="t" r="r" b="b"/>
              <a:pathLst>
                <a:path w="216" h="525" extrusionOk="0">
                  <a:moveTo>
                    <a:pt x="142" y="1"/>
                  </a:moveTo>
                  <a:cubicBezTo>
                    <a:pt x="119" y="1"/>
                    <a:pt x="97" y="14"/>
                    <a:pt x="90" y="44"/>
                  </a:cubicBezTo>
                  <a:cubicBezTo>
                    <a:pt x="63" y="180"/>
                    <a:pt x="37" y="316"/>
                    <a:pt x="11" y="451"/>
                  </a:cubicBezTo>
                  <a:cubicBezTo>
                    <a:pt x="1" y="495"/>
                    <a:pt x="39" y="525"/>
                    <a:pt x="74" y="525"/>
                  </a:cubicBezTo>
                  <a:cubicBezTo>
                    <a:pt x="98" y="525"/>
                    <a:pt x="120" y="512"/>
                    <a:pt x="126" y="481"/>
                  </a:cubicBezTo>
                  <a:cubicBezTo>
                    <a:pt x="153" y="345"/>
                    <a:pt x="179" y="213"/>
                    <a:pt x="206" y="77"/>
                  </a:cubicBezTo>
                  <a:cubicBezTo>
                    <a:pt x="216" y="31"/>
                    <a:pt x="177" y="1"/>
                    <a:pt x="14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8"/>
            <p:cNvSpPr/>
            <p:nvPr/>
          </p:nvSpPr>
          <p:spPr>
            <a:xfrm>
              <a:off x="1921175" y="3670125"/>
              <a:ext cx="5100" cy="15600"/>
            </a:xfrm>
            <a:custGeom>
              <a:avLst/>
              <a:gdLst/>
              <a:ahLst/>
              <a:cxnLst/>
              <a:rect l="l" t="t" r="r" b="b"/>
              <a:pathLst>
                <a:path w="204" h="624" extrusionOk="0">
                  <a:moveTo>
                    <a:pt x="129" y="0"/>
                  </a:moveTo>
                  <a:cubicBezTo>
                    <a:pt x="106" y="0"/>
                    <a:pt x="85" y="13"/>
                    <a:pt x="81" y="44"/>
                  </a:cubicBezTo>
                  <a:cubicBezTo>
                    <a:pt x="58" y="213"/>
                    <a:pt x="32" y="378"/>
                    <a:pt x="9" y="547"/>
                  </a:cubicBezTo>
                  <a:cubicBezTo>
                    <a:pt x="1" y="593"/>
                    <a:pt x="40" y="623"/>
                    <a:pt x="75" y="623"/>
                  </a:cubicBezTo>
                  <a:cubicBezTo>
                    <a:pt x="98" y="623"/>
                    <a:pt x="119" y="610"/>
                    <a:pt x="124" y="580"/>
                  </a:cubicBezTo>
                  <a:cubicBezTo>
                    <a:pt x="148" y="412"/>
                    <a:pt x="174" y="242"/>
                    <a:pt x="197" y="77"/>
                  </a:cubicBezTo>
                  <a:cubicBezTo>
                    <a:pt x="203" y="31"/>
                    <a:pt x="164" y="0"/>
                    <a:pt x="129"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8"/>
            <p:cNvSpPr/>
            <p:nvPr/>
          </p:nvSpPr>
          <p:spPr>
            <a:xfrm>
              <a:off x="1997275" y="3869100"/>
              <a:ext cx="11600" cy="11200"/>
            </a:xfrm>
            <a:custGeom>
              <a:avLst/>
              <a:gdLst/>
              <a:ahLst/>
              <a:cxnLst/>
              <a:rect l="l" t="t" r="r" b="b"/>
              <a:pathLst>
                <a:path w="464" h="448" extrusionOk="0">
                  <a:moveTo>
                    <a:pt x="376" y="0"/>
                  </a:moveTo>
                  <a:cubicBezTo>
                    <a:pt x="366" y="0"/>
                    <a:pt x="356" y="3"/>
                    <a:pt x="346" y="9"/>
                  </a:cubicBezTo>
                  <a:cubicBezTo>
                    <a:pt x="203" y="89"/>
                    <a:pt x="91" y="208"/>
                    <a:pt x="21" y="356"/>
                  </a:cubicBezTo>
                  <a:cubicBezTo>
                    <a:pt x="1" y="404"/>
                    <a:pt x="42" y="447"/>
                    <a:pt x="81" y="447"/>
                  </a:cubicBezTo>
                  <a:cubicBezTo>
                    <a:pt x="99" y="447"/>
                    <a:pt x="117" y="438"/>
                    <a:pt x="127" y="416"/>
                  </a:cubicBezTo>
                  <a:cubicBezTo>
                    <a:pt x="187" y="284"/>
                    <a:pt x="279" y="182"/>
                    <a:pt x="405" y="112"/>
                  </a:cubicBezTo>
                  <a:cubicBezTo>
                    <a:pt x="464" y="81"/>
                    <a:pt x="428" y="0"/>
                    <a:pt x="376"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8"/>
            <p:cNvSpPr/>
            <p:nvPr/>
          </p:nvSpPr>
          <p:spPr>
            <a:xfrm>
              <a:off x="2000900" y="3871825"/>
              <a:ext cx="13100" cy="12200"/>
            </a:xfrm>
            <a:custGeom>
              <a:avLst/>
              <a:gdLst/>
              <a:ahLst/>
              <a:cxnLst/>
              <a:rect l="l" t="t" r="r" b="b"/>
              <a:pathLst>
                <a:path w="524" h="488" extrusionOk="0">
                  <a:moveTo>
                    <a:pt x="437" y="1"/>
                  </a:moveTo>
                  <a:cubicBezTo>
                    <a:pt x="423" y="1"/>
                    <a:pt x="409" y="6"/>
                    <a:pt x="396" y="19"/>
                  </a:cubicBezTo>
                  <a:cubicBezTo>
                    <a:pt x="280" y="142"/>
                    <a:pt x="161" y="264"/>
                    <a:pt x="42" y="383"/>
                  </a:cubicBezTo>
                  <a:cubicBezTo>
                    <a:pt x="1" y="427"/>
                    <a:pt x="42" y="488"/>
                    <a:pt x="88" y="488"/>
                  </a:cubicBezTo>
                  <a:cubicBezTo>
                    <a:pt x="102" y="488"/>
                    <a:pt x="115" y="483"/>
                    <a:pt x="128" y="470"/>
                  </a:cubicBezTo>
                  <a:cubicBezTo>
                    <a:pt x="247" y="347"/>
                    <a:pt x="363" y="227"/>
                    <a:pt x="482" y="105"/>
                  </a:cubicBezTo>
                  <a:cubicBezTo>
                    <a:pt x="523" y="62"/>
                    <a:pt x="483" y="1"/>
                    <a:pt x="43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8"/>
            <p:cNvSpPr/>
            <p:nvPr/>
          </p:nvSpPr>
          <p:spPr>
            <a:xfrm>
              <a:off x="1869725" y="3779150"/>
              <a:ext cx="3000" cy="13725"/>
            </a:xfrm>
            <a:custGeom>
              <a:avLst/>
              <a:gdLst/>
              <a:ahLst/>
              <a:cxnLst/>
              <a:rect l="l" t="t" r="r" b="b"/>
              <a:pathLst>
                <a:path w="120" h="549" extrusionOk="0">
                  <a:moveTo>
                    <a:pt x="60" y="0"/>
                  </a:moveTo>
                  <a:cubicBezTo>
                    <a:pt x="30" y="0"/>
                    <a:pt x="1" y="20"/>
                    <a:pt x="1" y="60"/>
                  </a:cubicBezTo>
                  <a:lnTo>
                    <a:pt x="1" y="491"/>
                  </a:lnTo>
                  <a:cubicBezTo>
                    <a:pt x="1" y="529"/>
                    <a:pt x="30" y="548"/>
                    <a:pt x="60" y="548"/>
                  </a:cubicBezTo>
                  <a:cubicBezTo>
                    <a:pt x="90" y="548"/>
                    <a:pt x="120" y="529"/>
                    <a:pt x="120" y="491"/>
                  </a:cubicBezTo>
                  <a:lnTo>
                    <a:pt x="120" y="60"/>
                  </a:lnTo>
                  <a:cubicBezTo>
                    <a:pt x="120" y="20"/>
                    <a:pt x="90" y="0"/>
                    <a:pt x="6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8"/>
            <p:cNvSpPr/>
            <p:nvPr/>
          </p:nvSpPr>
          <p:spPr>
            <a:xfrm>
              <a:off x="1879650" y="3780900"/>
              <a:ext cx="3825" cy="13800"/>
            </a:xfrm>
            <a:custGeom>
              <a:avLst/>
              <a:gdLst/>
              <a:ahLst/>
              <a:cxnLst/>
              <a:rect l="l" t="t" r="r" b="b"/>
              <a:pathLst>
                <a:path w="153" h="552" extrusionOk="0">
                  <a:moveTo>
                    <a:pt x="78" y="0"/>
                  </a:moveTo>
                  <a:cubicBezTo>
                    <a:pt x="55" y="0"/>
                    <a:pt x="34" y="13"/>
                    <a:pt x="30" y="43"/>
                  </a:cubicBezTo>
                  <a:cubicBezTo>
                    <a:pt x="7" y="193"/>
                    <a:pt x="1" y="341"/>
                    <a:pt x="14" y="494"/>
                  </a:cubicBezTo>
                  <a:cubicBezTo>
                    <a:pt x="15" y="532"/>
                    <a:pt x="47" y="551"/>
                    <a:pt x="77" y="551"/>
                  </a:cubicBezTo>
                  <a:cubicBezTo>
                    <a:pt x="107" y="551"/>
                    <a:pt x="136" y="532"/>
                    <a:pt x="133" y="494"/>
                  </a:cubicBezTo>
                  <a:cubicBezTo>
                    <a:pt x="123" y="355"/>
                    <a:pt x="126" y="216"/>
                    <a:pt x="146" y="77"/>
                  </a:cubicBezTo>
                  <a:cubicBezTo>
                    <a:pt x="152" y="31"/>
                    <a:pt x="112" y="0"/>
                    <a:pt x="7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8"/>
            <p:cNvSpPr/>
            <p:nvPr/>
          </p:nvSpPr>
          <p:spPr>
            <a:xfrm>
              <a:off x="2109275" y="3900825"/>
              <a:ext cx="3950" cy="11925"/>
            </a:xfrm>
            <a:custGeom>
              <a:avLst/>
              <a:gdLst/>
              <a:ahLst/>
              <a:cxnLst/>
              <a:rect l="l" t="t" r="r" b="b"/>
              <a:pathLst>
                <a:path w="158" h="477" extrusionOk="0">
                  <a:moveTo>
                    <a:pt x="81" y="1"/>
                  </a:moveTo>
                  <a:cubicBezTo>
                    <a:pt x="51" y="1"/>
                    <a:pt x="22" y="20"/>
                    <a:pt x="25" y="58"/>
                  </a:cubicBezTo>
                  <a:cubicBezTo>
                    <a:pt x="38" y="174"/>
                    <a:pt x="31" y="287"/>
                    <a:pt x="8" y="403"/>
                  </a:cubicBezTo>
                  <a:cubicBezTo>
                    <a:pt x="0" y="448"/>
                    <a:pt x="38" y="476"/>
                    <a:pt x="73" y="476"/>
                  </a:cubicBezTo>
                  <a:cubicBezTo>
                    <a:pt x="96" y="476"/>
                    <a:pt x="119" y="463"/>
                    <a:pt x="124" y="432"/>
                  </a:cubicBezTo>
                  <a:cubicBezTo>
                    <a:pt x="150" y="310"/>
                    <a:pt x="157" y="184"/>
                    <a:pt x="147" y="58"/>
                  </a:cubicBezTo>
                  <a:cubicBezTo>
                    <a:pt x="144" y="20"/>
                    <a:pt x="112" y="1"/>
                    <a:pt x="8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8"/>
            <p:cNvSpPr/>
            <p:nvPr/>
          </p:nvSpPr>
          <p:spPr>
            <a:xfrm>
              <a:off x="2117750" y="3903175"/>
              <a:ext cx="3000" cy="10725"/>
            </a:xfrm>
            <a:custGeom>
              <a:avLst/>
              <a:gdLst/>
              <a:ahLst/>
              <a:cxnLst/>
              <a:rect l="l" t="t" r="r" b="b"/>
              <a:pathLst>
                <a:path w="120" h="429" extrusionOk="0">
                  <a:moveTo>
                    <a:pt x="60" y="0"/>
                  </a:moveTo>
                  <a:cubicBezTo>
                    <a:pt x="30" y="0"/>
                    <a:pt x="0" y="20"/>
                    <a:pt x="0" y="60"/>
                  </a:cubicBezTo>
                  <a:lnTo>
                    <a:pt x="0" y="371"/>
                  </a:lnTo>
                  <a:cubicBezTo>
                    <a:pt x="0" y="410"/>
                    <a:pt x="30" y="429"/>
                    <a:pt x="60" y="429"/>
                  </a:cubicBezTo>
                  <a:cubicBezTo>
                    <a:pt x="90" y="429"/>
                    <a:pt x="120" y="410"/>
                    <a:pt x="120" y="371"/>
                  </a:cubicBezTo>
                  <a:lnTo>
                    <a:pt x="120" y="60"/>
                  </a:lnTo>
                  <a:cubicBezTo>
                    <a:pt x="120" y="20"/>
                    <a:pt x="90" y="0"/>
                    <a:pt x="6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8"/>
            <p:cNvSpPr/>
            <p:nvPr/>
          </p:nvSpPr>
          <p:spPr>
            <a:xfrm>
              <a:off x="2122375" y="3879225"/>
              <a:ext cx="3950" cy="17300"/>
            </a:xfrm>
            <a:custGeom>
              <a:avLst/>
              <a:gdLst/>
              <a:ahLst/>
              <a:cxnLst/>
              <a:rect l="l" t="t" r="r" b="b"/>
              <a:pathLst>
                <a:path w="158" h="692" extrusionOk="0">
                  <a:moveTo>
                    <a:pt x="98" y="1"/>
                  </a:moveTo>
                  <a:cubicBezTo>
                    <a:pt x="67" y="1"/>
                    <a:pt x="36" y="20"/>
                    <a:pt x="34" y="58"/>
                  </a:cubicBezTo>
                  <a:cubicBezTo>
                    <a:pt x="24" y="249"/>
                    <a:pt x="14" y="442"/>
                    <a:pt x="4" y="634"/>
                  </a:cubicBezTo>
                  <a:cubicBezTo>
                    <a:pt x="1" y="672"/>
                    <a:pt x="30" y="691"/>
                    <a:pt x="60" y="691"/>
                  </a:cubicBezTo>
                  <a:cubicBezTo>
                    <a:pt x="90" y="691"/>
                    <a:pt x="121" y="672"/>
                    <a:pt x="123" y="634"/>
                  </a:cubicBezTo>
                  <a:cubicBezTo>
                    <a:pt x="133" y="442"/>
                    <a:pt x="143" y="249"/>
                    <a:pt x="156" y="58"/>
                  </a:cubicBezTo>
                  <a:cubicBezTo>
                    <a:pt x="158" y="20"/>
                    <a:pt x="128" y="1"/>
                    <a:pt x="9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8"/>
            <p:cNvSpPr/>
            <p:nvPr/>
          </p:nvSpPr>
          <p:spPr>
            <a:xfrm>
              <a:off x="2352625" y="3737825"/>
              <a:ext cx="3000" cy="11900"/>
            </a:xfrm>
            <a:custGeom>
              <a:avLst/>
              <a:gdLst/>
              <a:ahLst/>
              <a:cxnLst/>
              <a:rect l="l" t="t" r="r" b="b"/>
              <a:pathLst>
                <a:path w="120" h="476" extrusionOk="0">
                  <a:moveTo>
                    <a:pt x="60" y="0"/>
                  </a:moveTo>
                  <a:cubicBezTo>
                    <a:pt x="30" y="0"/>
                    <a:pt x="0" y="19"/>
                    <a:pt x="0" y="58"/>
                  </a:cubicBezTo>
                  <a:lnTo>
                    <a:pt x="0" y="418"/>
                  </a:lnTo>
                  <a:cubicBezTo>
                    <a:pt x="0" y="457"/>
                    <a:pt x="30" y="476"/>
                    <a:pt x="60" y="476"/>
                  </a:cubicBezTo>
                  <a:cubicBezTo>
                    <a:pt x="90" y="476"/>
                    <a:pt x="119" y="457"/>
                    <a:pt x="119" y="418"/>
                  </a:cubicBezTo>
                  <a:lnTo>
                    <a:pt x="119" y="58"/>
                  </a:lnTo>
                  <a:cubicBezTo>
                    <a:pt x="119" y="19"/>
                    <a:pt x="90" y="0"/>
                    <a:pt x="6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8"/>
            <p:cNvSpPr/>
            <p:nvPr/>
          </p:nvSpPr>
          <p:spPr>
            <a:xfrm>
              <a:off x="2361975" y="3740225"/>
              <a:ext cx="4000" cy="10150"/>
            </a:xfrm>
            <a:custGeom>
              <a:avLst/>
              <a:gdLst/>
              <a:ahLst/>
              <a:cxnLst/>
              <a:rect l="l" t="t" r="r" b="b"/>
              <a:pathLst>
                <a:path w="160" h="406" extrusionOk="0">
                  <a:moveTo>
                    <a:pt x="76" y="1"/>
                  </a:moveTo>
                  <a:cubicBezTo>
                    <a:pt x="46" y="1"/>
                    <a:pt x="13" y="20"/>
                    <a:pt x="10" y="58"/>
                  </a:cubicBezTo>
                  <a:cubicBezTo>
                    <a:pt x="1" y="163"/>
                    <a:pt x="7" y="263"/>
                    <a:pt x="33" y="362"/>
                  </a:cubicBezTo>
                  <a:cubicBezTo>
                    <a:pt x="40" y="393"/>
                    <a:pt x="62" y="406"/>
                    <a:pt x="86" y="406"/>
                  </a:cubicBezTo>
                  <a:cubicBezTo>
                    <a:pt x="121" y="406"/>
                    <a:pt x="159" y="376"/>
                    <a:pt x="149" y="333"/>
                  </a:cubicBezTo>
                  <a:cubicBezTo>
                    <a:pt x="126" y="240"/>
                    <a:pt x="120" y="151"/>
                    <a:pt x="129" y="58"/>
                  </a:cubicBezTo>
                  <a:cubicBezTo>
                    <a:pt x="134" y="20"/>
                    <a:pt x="106" y="1"/>
                    <a:pt x="7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8"/>
            <p:cNvSpPr/>
            <p:nvPr/>
          </p:nvSpPr>
          <p:spPr>
            <a:xfrm>
              <a:off x="2362800" y="3716300"/>
              <a:ext cx="3000" cy="13050"/>
            </a:xfrm>
            <a:custGeom>
              <a:avLst/>
              <a:gdLst/>
              <a:ahLst/>
              <a:cxnLst/>
              <a:rect l="l" t="t" r="r" b="b"/>
              <a:pathLst>
                <a:path w="120" h="522" extrusionOk="0">
                  <a:moveTo>
                    <a:pt x="60" y="1"/>
                  </a:moveTo>
                  <a:cubicBezTo>
                    <a:pt x="30" y="1"/>
                    <a:pt x="0" y="20"/>
                    <a:pt x="0" y="58"/>
                  </a:cubicBezTo>
                  <a:lnTo>
                    <a:pt x="0" y="465"/>
                  </a:lnTo>
                  <a:cubicBezTo>
                    <a:pt x="0" y="503"/>
                    <a:pt x="30" y="522"/>
                    <a:pt x="60" y="522"/>
                  </a:cubicBezTo>
                  <a:cubicBezTo>
                    <a:pt x="90" y="522"/>
                    <a:pt x="119" y="503"/>
                    <a:pt x="119" y="465"/>
                  </a:cubicBezTo>
                  <a:lnTo>
                    <a:pt x="119" y="58"/>
                  </a:lnTo>
                  <a:cubicBezTo>
                    <a:pt x="119" y="20"/>
                    <a:pt x="90" y="1"/>
                    <a:pt x="6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8"/>
            <p:cNvSpPr/>
            <p:nvPr/>
          </p:nvSpPr>
          <p:spPr>
            <a:xfrm>
              <a:off x="2468025" y="3763675"/>
              <a:ext cx="5500" cy="13050"/>
            </a:xfrm>
            <a:custGeom>
              <a:avLst/>
              <a:gdLst/>
              <a:ahLst/>
              <a:cxnLst/>
              <a:rect l="l" t="t" r="r" b="b"/>
              <a:pathLst>
                <a:path w="220" h="522" extrusionOk="0">
                  <a:moveTo>
                    <a:pt x="147" y="0"/>
                  </a:moveTo>
                  <a:cubicBezTo>
                    <a:pt x="123" y="0"/>
                    <a:pt x="99" y="13"/>
                    <a:pt x="90" y="43"/>
                  </a:cubicBezTo>
                  <a:cubicBezTo>
                    <a:pt x="46" y="179"/>
                    <a:pt x="17" y="318"/>
                    <a:pt x="3" y="464"/>
                  </a:cubicBezTo>
                  <a:cubicBezTo>
                    <a:pt x="0" y="502"/>
                    <a:pt x="28" y="521"/>
                    <a:pt x="59" y="521"/>
                  </a:cubicBezTo>
                  <a:cubicBezTo>
                    <a:pt x="89" y="521"/>
                    <a:pt x="121" y="502"/>
                    <a:pt x="126" y="464"/>
                  </a:cubicBezTo>
                  <a:cubicBezTo>
                    <a:pt x="136" y="329"/>
                    <a:pt x="165" y="199"/>
                    <a:pt x="205" y="73"/>
                  </a:cubicBezTo>
                  <a:cubicBezTo>
                    <a:pt x="220" y="30"/>
                    <a:pt x="183" y="0"/>
                    <a:pt x="14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8"/>
            <p:cNvSpPr/>
            <p:nvPr/>
          </p:nvSpPr>
          <p:spPr>
            <a:xfrm>
              <a:off x="2476925" y="3766000"/>
              <a:ext cx="4575" cy="12525"/>
            </a:xfrm>
            <a:custGeom>
              <a:avLst/>
              <a:gdLst/>
              <a:ahLst/>
              <a:cxnLst/>
              <a:rect l="l" t="t" r="r" b="b"/>
              <a:pathLst>
                <a:path w="183" h="501" extrusionOk="0">
                  <a:moveTo>
                    <a:pt x="123" y="0"/>
                  </a:moveTo>
                  <a:cubicBezTo>
                    <a:pt x="94" y="0"/>
                    <a:pt x="63" y="20"/>
                    <a:pt x="61" y="60"/>
                  </a:cubicBezTo>
                  <a:cubicBezTo>
                    <a:pt x="58" y="182"/>
                    <a:pt x="42" y="305"/>
                    <a:pt x="12" y="424"/>
                  </a:cubicBezTo>
                  <a:cubicBezTo>
                    <a:pt x="0" y="470"/>
                    <a:pt x="37" y="500"/>
                    <a:pt x="73" y="500"/>
                  </a:cubicBezTo>
                  <a:cubicBezTo>
                    <a:pt x="97" y="500"/>
                    <a:pt x="119" y="487"/>
                    <a:pt x="127" y="457"/>
                  </a:cubicBezTo>
                  <a:cubicBezTo>
                    <a:pt x="161" y="325"/>
                    <a:pt x="177" y="193"/>
                    <a:pt x="181" y="60"/>
                  </a:cubicBezTo>
                  <a:cubicBezTo>
                    <a:pt x="182" y="20"/>
                    <a:pt x="153" y="0"/>
                    <a:pt x="123"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8"/>
            <p:cNvSpPr/>
            <p:nvPr/>
          </p:nvSpPr>
          <p:spPr>
            <a:xfrm>
              <a:off x="2481475" y="3741475"/>
              <a:ext cx="3750" cy="14275"/>
            </a:xfrm>
            <a:custGeom>
              <a:avLst/>
              <a:gdLst/>
              <a:ahLst/>
              <a:cxnLst/>
              <a:rect l="l" t="t" r="r" b="b"/>
              <a:pathLst>
                <a:path w="150" h="571" extrusionOk="0">
                  <a:moveTo>
                    <a:pt x="89" y="0"/>
                  </a:moveTo>
                  <a:cubicBezTo>
                    <a:pt x="58" y="0"/>
                    <a:pt x="27" y="19"/>
                    <a:pt x="25" y="57"/>
                  </a:cubicBezTo>
                  <a:cubicBezTo>
                    <a:pt x="18" y="210"/>
                    <a:pt x="12" y="362"/>
                    <a:pt x="2" y="511"/>
                  </a:cubicBezTo>
                  <a:cubicBezTo>
                    <a:pt x="0" y="551"/>
                    <a:pt x="29" y="570"/>
                    <a:pt x="59" y="570"/>
                  </a:cubicBezTo>
                  <a:cubicBezTo>
                    <a:pt x="90" y="570"/>
                    <a:pt x="121" y="551"/>
                    <a:pt x="124" y="511"/>
                  </a:cubicBezTo>
                  <a:cubicBezTo>
                    <a:pt x="131" y="362"/>
                    <a:pt x="138" y="210"/>
                    <a:pt x="148" y="57"/>
                  </a:cubicBezTo>
                  <a:cubicBezTo>
                    <a:pt x="150" y="19"/>
                    <a:pt x="120" y="0"/>
                    <a:pt x="89"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8"/>
            <p:cNvSpPr/>
            <p:nvPr/>
          </p:nvSpPr>
          <p:spPr>
            <a:xfrm>
              <a:off x="1986950" y="3322075"/>
              <a:ext cx="353100" cy="165200"/>
            </a:xfrm>
            <a:custGeom>
              <a:avLst/>
              <a:gdLst/>
              <a:ahLst/>
              <a:cxnLst/>
              <a:rect l="l" t="t" r="r" b="b"/>
              <a:pathLst>
                <a:path w="14124" h="6608" extrusionOk="0">
                  <a:moveTo>
                    <a:pt x="6736" y="1"/>
                  </a:moveTo>
                  <a:cubicBezTo>
                    <a:pt x="5729" y="1"/>
                    <a:pt x="4666" y="184"/>
                    <a:pt x="3590" y="607"/>
                  </a:cubicBezTo>
                  <a:cubicBezTo>
                    <a:pt x="1" y="2015"/>
                    <a:pt x="1358" y="5141"/>
                    <a:pt x="1358" y="5141"/>
                  </a:cubicBezTo>
                  <a:lnTo>
                    <a:pt x="13587" y="6608"/>
                  </a:lnTo>
                  <a:lnTo>
                    <a:pt x="14123" y="5614"/>
                  </a:lnTo>
                  <a:cubicBezTo>
                    <a:pt x="14123" y="5614"/>
                    <a:pt x="14097" y="4091"/>
                    <a:pt x="12355" y="2273"/>
                  </a:cubicBezTo>
                  <a:cubicBezTo>
                    <a:pt x="11136" y="998"/>
                    <a:pt x="9086" y="1"/>
                    <a:pt x="6736"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8"/>
            <p:cNvSpPr/>
            <p:nvPr/>
          </p:nvSpPr>
          <p:spPr>
            <a:xfrm>
              <a:off x="2062450" y="3346850"/>
              <a:ext cx="3000" cy="9225"/>
            </a:xfrm>
            <a:custGeom>
              <a:avLst/>
              <a:gdLst/>
              <a:ahLst/>
              <a:cxnLst/>
              <a:rect l="l" t="t" r="r" b="b"/>
              <a:pathLst>
                <a:path w="120" h="369" extrusionOk="0">
                  <a:moveTo>
                    <a:pt x="60" y="0"/>
                  </a:moveTo>
                  <a:cubicBezTo>
                    <a:pt x="30" y="0"/>
                    <a:pt x="1" y="20"/>
                    <a:pt x="1" y="60"/>
                  </a:cubicBezTo>
                  <a:lnTo>
                    <a:pt x="1" y="309"/>
                  </a:lnTo>
                  <a:cubicBezTo>
                    <a:pt x="1" y="348"/>
                    <a:pt x="30" y="368"/>
                    <a:pt x="60" y="368"/>
                  </a:cubicBezTo>
                  <a:cubicBezTo>
                    <a:pt x="90" y="368"/>
                    <a:pt x="120" y="348"/>
                    <a:pt x="120" y="309"/>
                  </a:cubicBezTo>
                  <a:lnTo>
                    <a:pt x="120" y="60"/>
                  </a:lnTo>
                  <a:cubicBezTo>
                    <a:pt x="120" y="20"/>
                    <a:pt x="90" y="0"/>
                    <a:pt x="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8"/>
            <p:cNvSpPr/>
            <p:nvPr/>
          </p:nvSpPr>
          <p:spPr>
            <a:xfrm>
              <a:off x="2069800" y="3347900"/>
              <a:ext cx="3000" cy="11300"/>
            </a:xfrm>
            <a:custGeom>
              <a:avLst/>
              <a:gdLst/>
              <a:ahLst/>
              <a:cxnLst/>
              <a:rect l="l" t="t" r="r" b="b"/>
              <a:pathLst>
                <a:path w="120" h="452" extrusionOk="0">
                  <a:moveTo>
                    <a:pt x="60" y="0"/>
                  </a:moveTo>
                  <a:cubicBezTo>
                    <a:pt x="30" y="0"/>
                    <a:pt x="1" y="19"/>
                    <a:pt x="1" y="58"/>
                  </a:cubicBezTo>
                  <a:lnTo>
                    <a:pt x="1" y="392"/>
                  </a:lnTo>
                  <a:cubicBezTo>
                    <a:pt x="1" y="432"/>
                    <a:pt x="30" y="452"/>
                    <a:pt x="60" y="452"/>
                  </a:cubicBezTo>
                  <a:cubicBezTo>
                    <a:pt x="90" y="452"/>
                    <a:pt x="120" y="432"/>
                    <a:pt x="120" y="392"/>
                  </a:cubicBezTo>
                  <a:lnTo>
                    <a:pt x="120" y="58"/>
                  </a:lnTo>
                  <a:cubicBezTo>
                    <a:pt x="120" y="19"/>
                    <a:pt x="90" y="0"/>
                    <a:pt x="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8"/>
            <p:cNvSpPr/>
            <p:nvPr/>
          </p:nvSpPr>
          <p:spPr>
            <a:xfrm>
              <a:off x="2187200" y="3329025"/>
              <a:ext cx="4550" cy="17125"/>
            </a:xfrm>
            <a:custGeom>
              <a:avLst/>
              <a:gdLst/>
              <a:ahLst/>
              <a:cxnLst/>
              <a:rect l="l" t="t" r="r" b="b"/>
              <a:pathLst>
                <a:path w="182" h="685" extrusionOk="0">
                  <a:moveTo>
                    <a:pt x="123" y="0"/>
                  </a:moveTo>
                  <a:cubicBezTo>
                    <a:pt x="93" y="0"/>
                    <a:pt x="60" y="19"/>
                    <a:pt x="57" y="57"/>
                  </a:cubicBezTo>
                  <a:cubicBezTo>
                    <a:pt x="37" y="247"/>
                    <a:pt x="21" y="435"/>
                    <a:pt x="4" y="627"/>
                  </a:cubicBezTo>
                  <a:cubicBezTo>
                    <a:pt x="1" y="665"/>
                    <a:pt x="29" y="685"/>
                    <a:pt x="59" y="685"/>
                  </a:cubicBezTo>
                  <a:cubicBezTo>
                    <a:pt x="89" y="685"/>
                    <a:pt x="120" y="665"/>
                    <a:pt x="123" y="627"/>
                  </a:cubicBezTo>
                  <a:cubicBezTo>
                    <a:pt x="140" y="435"/>
                    <a:pt x="157" y="247"/>
                    <a:pt x="177" y="57"/>
                  </a:cubicBezTo>
                  <a:cubicBezTo>
                    <a:pt x="181" y="19"/>
                    <a:pt x="153"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8"/>
            <p:cNvSpPr/>
            <p:nvPr/>
          </p:nvSpPr>
          <p:spPr>
            <a:xfrm>
              <a:off x="2192625" y="3337950"/>
              <a:ext cx="3875" cy="13425"/>
            </a:xfrm>
            <a:custGeom>
              <a:avLst/>
              <a:gdLst/>
              <a:ahLst/>
              <a:cxnLst/>
              <a:rect l="l" t="t" r="r" b="b"/>
              <a:pathLst>
                <a:path w="155" h="537" extrusionOk="0">
                  <a:moveTo>
                    <a:pt x="83" y="1"/>
                  </a:moveTo>
                  <a:cubicBezTo>
                    <a:pt x="53" y="1"/>
                    <a:pt x="24" y="20"/>
                    <a:pt x="25" y="58"/>
                  </a:cubicBezTo>
                  <a:cubicBezTo>
                    <a:pt x="35" y="194"/>
                    <a:pt x="29" y="327"/>
                    <a:pt x="9" y="462"/>
                  </a:cubicBezTo>
                  <a:cubicBezTo>
                    <a:pt x="1" y="507"/>
                    <a:pt x="39" y="536"/>
                    <a:pt x="73" y="536"/>
                  </a:cubicBezTo>
                  <a:cubicBezTo>
                    <a:pt x="97" y="536"/>
                    <a:pt x="119" y="523"/>
                    <a:pt x="125" y="492"/>
                  </a:cubicBezTo>
                  <a:cubicBezTo>
                    <a:pt x="148" y="350"/>
                    <a:pt x="154" y="204"/>
                    <a:pt x="148" y="58"/>
                  </a:cubicBezTo>
                  <a:cubicBezTo>
                    <a:pt x="145" y="20"/>
                    <a:pt x="113" y="1"/>
                    <a:pt x="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8"/>
            <p:cNvSpPr/>
            <p:nvPr/>
          </p:nvSpPr>
          <p:spPr>
            <a:xfrm>
              <a:off x="2274150" y="3385575"/>
              <a:ext cx="5225" cy="13925"/>
            </a:xfrm>
            <a:custGeom>
              <a:avLst/>
              <a:gdLst/>
              <a:ahLst/>
              <a:cxnLst/>
              <a:rect l="l" t="t" r="r" b="b"/>
              <a:pathLst>
                <a:path w="209" h="557" extrusionOk="0">
                  <a:moveTo>
                    <a:pt x="127" y="0"/>
                  </a:moveTo>
                  <a:cubicBezTo>
                    <a:pt x="97" y="0"/>
                    <a:pt x="69" y="19"/>
                    <a:pt x="72" y="57"/>
                  </a:cubicBezTo>
                  <a:cubicBezTo>
                    <a:pt x="86" y="206"/>
                    <a:pt x="66" y="345"/>
                    <a:pt x="17" y="484"/>
                  </a:cubicBezTo>
                  <a:cubicBezTo>
                    <a:pt x="0" y="528"/>
                    <a:pt x="36" y="556"/>
                    <a:pt x="72" y="556"/>
                  </a:cubicBezTo>
                  <a:cubicBezTo>
                    <a:pt x="96" y="556"/>
                    <a:pt x="121" y="544"/>
                    <a:pt x="132" y="514"/>
                  </a:cubicBezTo>
                  <a:cubicBezTo>
                    <a:pt x="185" y="369"/>
                    <a:pt x="208" y="216"/>
                    <a:pt x="191" y="57"/>
                  </a:cubicBezTo>
                  <a:cubicBezTo>
                    <a:pt x="188" y="19"/>
                    <a:pt x="157" y="0"/>
                    <a:pt x="1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8"/>
            <p:cNvSpPr/>
            <p:nvPr/>
          </p:nvSpPr>
          <p:spPr>
            <a:xfrm>
              <a:off x="2278350" y="3394975"/>
              <a:ext cx="6100" cy="10800"/>
            </a:xfrm>
            <a:custGeom>
              <a:avLst/>
              <a:gdLst/>
              <a:ahLst/>
              <a:cxnLst/>
              <a:rect l="l" t="t" r="r" b="b"/>
              <a:pathLst>
                <a:path w="244" h="432" extrusionOk="0">
                  <a:moveTo>
                    <a:pt x="170" y="0"/>
                  </a:moveTo>
                  <a:cubicBezTo>
                    <a:pt x="146" y="0"/>
                    <a:pt x="122" y="13"/>
                    <a:pt x="113" y="42"/>
                  </a:cubicBezTo>
                  <a:lnTo>
                    <a:pt x="14" y="357"/>
                  </a:lnTo>
                  <a:cubicBezTo>
                    <a:pt x="0" y="403"/>
                    <a:pt x="37" y="432"/>
                    <a:pt x="73" y="432"/>
                  </a:cubicBezTo>
                  <a:cubicBezTo>
                    <a:pt x="97" y="432"/>
                    <a:pt x="121" y="419"/>
                    <a:pt x="130" y="390"/>
                  </a:cubicBezTo>
                  <a:cubicBezTo>
                    <a:pt x="163" y="284"/>
                    <a:pt x="196" y="178"/>
                    <a:pt x="229" y="76"/>
                  </a:cubicBezTo>
                  <a:cubicBezTo>
                    <a:pt x="243" y="30"/>
                    <a:pt x="207" y="0"/>
                    <a:pt x="1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8"/>
            <p:cNvSpPr/>
            <p:nvPr/>
          </p:nvSpPr>
          <p:spPr>
            <a:xfrm>
              <a:off x="2272775" y="3354725"/>
              <a:ext cx="8800" cy="14875"/>
            </a:xfrm>
            <a:custGeom>
              <a:avLst/>
              <a:gdLst/>
              <a:ahLst/>
              <a:cxnLst/>
              <a:rect l="l" t="t" r="r" b="b"/>
              <a:pathLst>
                <a:path w="352" h="595" extrusionOk="0">
                  <a:moveTo>
                    <a:pt x="278" y="1"/>
                  </a:moveTo>
                  <a:cubicBezTo>
                    <a:pt x="254" y="1"/>
                    <a:pt x="231" y="14"/>
                    <a:pt x="223" y="43"/>
                  </a:cubicBezTo>
                  <a:cubicBezTo>
                    <a:pt x="184" y="208"/>
                    <a:pt x="118" y="361"/>
                    <a:pt x="28" y="506"/>
                  </a:cubicBezTo>
                  <a:cubicBezTo>
                    <a:pt x="0" y="552"/>
                    <a:pt x="41" y="595"/>
                    <a:pt x="83" y="595"/>
                  </a:cubicBezTo>
                  <a:cubicBezTo>
                    <a:pt x="102" y="595"/>
                    <a:pt x="121" y="586"/>
                    <a:pt x="134" y="566"/>
                  </a:cubicBezTo>
                  <a:cubicBezTo>
                    <a:pt x="227" y="414"/>
                    <a:pt x="297" y="248"/>
                    <a:pt x="339" y="76"/>
                  </a:cubicBezTo>
                  <a:cubicBezTo>
                    <a:pt x="351" y="30"/>
                    <a:pt x="314"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8"/>
            <p:cNvSpPr/>
            <p:nvPr/>
          </p:nvSpPr>
          <p:spPr>
            <a:xfrm>
              <a:off x="2279150" y="3359925"/>
              <a:ext cx="7925" cy="12400"/>
            </a:xfrm>
            <a:custGeom>
              <a:avLst/>
              <a:gdLst/>
              <a:ahLst/>
              <a:cxnLst/>
              <a:rect l="l" t="t" r="r" b="b"/>
              <a:pathLst>
                <a:path w="317" h="496" extrusionOk="0">
                  <a:moveTo>
                    <a:pt x="245" y="0"/>
                  </a:moveTo>
                  <a:cubicBezTo>
                    <a:pt x="220" y="0"/>
                    <a:pt x="196" y="13"/>
                    <a:pt x="187" y="44"/>
                  </a:cubicBezTo>
                  <a:cubicBezTo>
                    <a:pt x="147" y="169"/>
                    <a:pt x="95" y="289"/>
                    <a:pt x="28" y="405"/>
                  </a:cubicBezTo>
                  <a:cubicBezTo>
                    <a:pt x="0" y="451"/>
                    <a:pt x="44" y="495"/>
                    <a:pt x="86" y="495"/>
                  </a:cubicBezTo>
                  <a:cubicBezTo>
                    <a:pt x="105" y="495"/>
                    <a:pt x="123" y="487"/>
                    <a:pt x="135" y="467"/>
                  </a:cubicBezTo>
                  <a:cubicBezTo>
                    <a:pt x="204" y="342"/>
                    <a:pt x="263" y="212"/>
                    <a:pt x="303" y="73"/>
                  </a:cubicBezTo>
                  <a:cubicBezTo>
                    <a:pt x="317" y="29"/>
                    <a:pt x="281" y="0"/>
                    <a:pt x="2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8"/>
            <p:cNvSpPr/>
            <p:nvPr/>
          </p:nvSpPr>
          <p:spPr>
            <a:xfrm>
              <a:off x="2094875" y="3321675"/>
              <a:ext cx="4475" cy="13450"/>
            </a:xfrm>
            <a:custGeom>
              <a:avLst/>
              <a:gdLst/>
              <a:ahLst/>
              <a:cxnLst/>
              <a:rect l="l" t="t" r="r" b="b"/>
              <a:pathLst>
                <a:path w="179" h="538" extrusionOk="0">
                  <a:moveTo>
                    <a:pt x="74" y="0"/>
                  </a:moveTo>
                  <a:cubicBezTo>
                    <a:pt x="39" y="0"/>
                    <a:pt x="0" y="31"/>
                    <a:pt x="8" y="76"/>
                  </a:cubicBezTo>
                  <a:cubicBezTo>
                    <a:pt x="35" y="209"/>
                    <a:pt x="51" y="342"/>
                    <a:pt x="58" y="481"/>
                  </a:cubicBezTo>
                  <a:cubicBezTo>
                    <a:pt x="59" y="519"/>
                    <a:pt x="90" y="538"/>
                    <a:pt x="120" y="538"/>
                  </a:cubicBezTo>
                  <a:cubicBezTo>
                    <a:pt x="150" y="538"/>
                    <a:pt x="179" y="519"/>
                    <a:pt x="177" y="481"/>
                  </a:cubicBezTo>
                  <a:cubicBezTo>
                    <a:pt x="170" y="332"/>
                    <a:pt x="154" y="186"/>
                    <a:pt x="124" y="44"/>
                  </a:cubicBezTo>
                  <a:cubicBezTo>
                    <a:pt x="118" y="14"/>
                    <a:pt x="97" y="0"/>
                    <a:pt x="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8"/>
            <p:cNvSpPr/>
            <p:nvPr/>
          </p:nvSpPr>
          <p:spPr>
            <a:xfrm>
              <a:off x="2105000" y="3321750"/>
              <a:ext cx="4600" cy="13400"/>
            </a:xfrm>
            <a:custGeom>
              <a:avLst/>
              <a:gdLst/>
              <a:ahLst/>
              <a:cxnLst/>
              <a:rect l="l" t="t" r="r" b="b"/>
              <a:pathLst>
                <a:path w="184" h="536" extrusionOk="0">
                  <a:moveTo>
                    <a:pt x="85" y="0"/>
                  </a:moveTo>
                  <a:cubicBezTo>
                    <a:pt x="54" y="0"/>
                    <a:pt x="22" y="19"/>
                    <a:pt x="17" y="57"/>
                  </a:cubicBezTo>
                  <a:cubicBezTo>
                    <a:pt x="0" y="206"/>
                    <a:pt x="14" y="352"/>
                    <a:pt x="53" y="494"/>
                  </a:cubicBezTo>
                  <a:cubicBezTo>
                    <a:pt x="63" y="523"/>
                    <a:pt x="87" y="536"/>
                    <a:pt x="111" y="536"/>
                  </a:cubicBezTo>
                  <a:cubicBezTo>
                    <a:pt x="147" y="536"/>
                    <a:pt x="183" y="507"/>
                    <a:pt x="169" y="461"/>
                  </a:cubicBezTo>
                  <a:cubicBezTo>
                    <a:pt x="133" y="329"/>
                    <a:pt x="123" y="196"/>
                    <a:pt x="139" y="57"/>
                  </a:cubicBezTo>
                  <a:cubicBezTo>
                    <a:pt x="143" y="19"/>
                    <a:pt x="115" y="0"/>
                    <a:pt x="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8"/>
            <p:cNvSpPr/>
            <p:nvPr/>
          </p:nvSpPr>
          <p:spPr>
            <a:xfrm>
              <a:off x="2018075" y="3361825"/>
              <a:ext cx="295400" cy="250775"/>
            </a:xfrm>
            <a:custGeom>
              <a:avLst/>
              <a:gdLst/>
              <a:ahLst/>
              <a:cxnLst/>
              <a:rect l="l" t="t" r="r" b="b"/>
              <a:pathLst>
                <a:path w="11816" h="10031" extrusionOk="0">
                  <a:moveTo>
                    <a:pt x="5304" y="1"/>
                  </a:moveTo>
                  <a:cubicBezTo>
                    <a:pt x="5192" y="1"/>
                    <a:pt x="5078" y="4"/>
                    <a:pt x="4964" y="11"/>
                  </a:cubicBezTo>
                  <a:cubicBezTo>
                    <a:pt x="3871" y="74"/>
                    <a:pt x="2673" y="451"/>
                    <a:pt x="1404" y="1309"/>
                  </a:cubicBezTo>
                  <a:cubicBezTo>
                    <a:pt x="1404" y="1309"/>
                    <a:pt x="0" y="3650"/>
                    <a:pt x="1259" y="6355"/>
                  </a:cubicBezTo>
                  <a:cubicBezTo>
                    <a:pt x="2517" y="9064"/>
                    <a:pt x="6647" y="10031"/>
                    <a:pt x="6647" y="10031"/>
                  </a:cubicBezTo>
                  <a:cubicBezTo>
                    <a:pt x="6647" y="10031"/>
                    <a:pt x="11027" y="8276"/>
                    <a:pt x="11700" y="5266"/>
                  </a:cubicBezTo>
                  <a:cubicBezTo>
                    <a:pt x="11796" y="4848"/>
                    <a:pt x="11816" y="4405"/>
                    <a:pt x="11746" y="3938"/>
                  </a:cubicBezTo>
                  <a:cubicBezTo>
                    <a:pt x="11746" y="3938"/>
                    <a:pt x="10511" y="2030"/>
                    <a:pt x="8444" y="871"/>
                  </a:cubicBezTo>
                  <a:cubicBezTo>
                    <a:pt x="8266" y="769"/>
                    <a:pt x="8080" y="676"/>
                    <a:pt x="7885" y="587"/>
                  </a:cubicBezTo>
                  <a:cubicBezTo>
                    <a:pt x="7118" y="232"/>
                    <a:pt x="6250" y="1"/>
                    <a:pt x="5304"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8"/>
            <p:cNvSpPr/>
            <p:nvPr/>
          </p:nvSpPr>
          <p:spPr>
            <a:xfrm>
              <a:off x="2130400" y="3361825"/>
              <a:ext cx="84975" cy="84600"/>
            </a:xfrm>
            <a:custGeom>
              <a:avLst/>
              <a:gdLst/>
              <a:ahLst/>
              <a:cxnLst/>
              <a:rect l="l" t="t" r="r" b="b"/>
              <a:pathLst>
                <a:path w="3399" h="3384" extrusionOk="0">
                  <a:moveTo>
                    <a:pt x="811" y="1"/>
                  </a:moveTo>
                  <a:cubicBezTo>
                    <a:pt x="699" y="1"/>
                    <a:pt x="585" y="4"/>
                    <a:pt x="471" y="11"/>
                  </a:cubicBezTo>
                  <a:cubicBezTo>
                    <a:pt x="236" y="312"/>
                    <a:pt x="87" y="673"/>
                    <a:pt x="48" y="1053"/>
                  </a:cubicBezTo>
                  <a:cubicBezTo>
                    <a:pt x="1" y="1541"/>
                    <a:pt x="147" y="2041"/>
                    <a:pt x="438" y="2432"/>
                  </a:cubicBezTo>
                  <a:cubicBezTo>
                    <a:pt x="607" y="2656"/>
                    <a:pt x="819" y="2838"/>
                    <a:pt x="1051" y="2991"/>
                  </a:cubicBezTo>
                  <a:cubicBezTo>
                    <a:pt x="1393" y="3218"/>
                    <a:pt x="1787" y="3383"/>
                    <a:pt x="2195" y="3383"/>
                  </a:cubicBezTo>
                  <a:cubicBezTo>
                    <a:pt x="2222" y="3383"/>
                    <a:pt x="2249" y="3383"/>
                    <a:pt x="2276" y="3381"/>
                  </a:cubicBezTo>
                  <a:cubicBezTo>
                    <a:pt x="2339" y="3378"/>
                    <a:pt x="2405" y="3369"/>
                    <a:pt x="2458" y="3332"/>
                  </a:cubicBezTo>
                  <a:cubicBezTo>
                    <a:pt x="2603" y="3229"/>
                    <a:pt x="2548" y="2997"/>
                    <a:pt x="2432" y="2855"/>
                  </a:cubicBezTo>
                  <a:cubicBezTo>
                    <a:pt x="2322" y="2719"/>
                    <a:pt x="2163" y="2597"/>
                    <a:pt x="2140" y="2418"/>
                  </a:cubicBezTo>
                  <a:cubicBezTo>
                    <a:pt x="2111" y="2163"/>
                    <a:pt x="2365" y="1978"/>
                    <a:pt x="2580" y="1835"/>
                  </a:cubicBezTo>
                  <a:cubicBezTo>
                    <a:pt x="2971" y="1577"/>
                    <a:pt x="3352" y="1216"/>
                    <a:pt x="3392" y="749"/>
                  </a:cubicBezTo>
                  <a:cubicBezTo>
                    <a:pt x="3398" y="696"/>
                    <a:pt x="3398" y="639"/>
                    <a:pt x="3392" y="587"/>
                  </a:cubicBezTo>
                  <a:cubicBezTo>
                    <a:pt x="2625" y="232"/>
                    <a:pt x="1757" y="1"/>
                    <a:pt x="8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8"/>
            <p:cNvSpPr/>
            <p:nvPr/>
          </p:nvSpPr>
          <p:spPr>
            <a:xfrm>
              <a:off x="2229025" y="3383600"/>
              <a:ext cx="84450" cy="109875"/>
            </a:xfrm>
            <a:custGeom>
              <a:avLst/>
              <a:gdLst/>
              <a:ahLst/>
              <a:cxnLst/>
              <a:rect l="l" t="t" r="r" b="b"/>
              <a:pathLst>
                <a:path w="3378" h="4395" extrusionOk="0">
                  <a:moveTo>
                    <a:pt x="6" y="0"/>
                  </a:moveTo>
                  <a:lnTo>
                    <a:pt x="6" y="0"/>
                  </a:lnTo>
                  <a:cubicBezTo>
                    <a:pt x="0" y="497"/>
                    <a:pt x="165" y="1150"/>
                    <a:pt x="1030" y="1312"/>
                  </a:cubicBezTo>
                  <a:cubicBezTo>
                    <a:pt x="1030" y="1312"/>
                    <a:pt x="705" y="3905"/>
                    <a:pt x="3262" y="4395"/>
                  </a:cubicBezTo>
                  <a:cubicBezTo>
                    <a:pt x="3358" y="3977"/>
                    <a:pt x="3378" y="3534"/>
                    <a:pt x="3308" y="3067"/>
                  </a:cubicBezTo>
                  <a:cubicBezTo>
                    <a:pt x="3308" y="3067"/>
                    <a:pt x="2073" y="1159"/>
                    <a:pt x="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8"/>
            <p:cNvSpPr/>
            <p:nvPr/>
          </p:nvSpPr>
          <p:spPr>
            <a:xfrm>
              <a:off x="1963850" y="3428850"/>
              <a:ext cx="72625" cy="62225"/>
            </a:xfrm>
            <a:custGeom>
              <a:avLst/>
              <a:gdLst/>
              <a:ahLst/>
              <a:cxnLst/>
              <a:rect l="l" t="t" r="r" b="b"/>
              <a:pathLst>
                <a:path w="2905" h="2489" extrusionOk="0">
                  <a:moveTo>
                    <a:pt x="2904" y="770"/>
                  </a:moveTo>
                  <a:lnTo>
                    <a:pt x="2887" y="839"/>
                  </a:lnTo>
                  <a:lnTo>
                    <a:pt x="2887" y="839"/>
                  </a:lnTo>
                  <a:cubicBezTo>
                    <a:pt x="2898" y="852"/>
                    <a:pt x="2904" y="859"/>
                    <a:pt x="2904" y="859"/>
                  </a:cubicBezTo>
                  <a:lnTo>
                    <a:pt x="2904" y="770"/>
                  </a:lnTo>
                  <a:close/>
                  <a:moveTo>
                    <a:pt x="1444" y="1"/>
                  </a:moveTo>
                  <a:cubicBezTo>
                    <a:pt x="1275" y="1"/>
                    <a:pt x="1103" y="42"/>
                    <a:pt x="934" y="144"/>
                  </a:cubicBezTo>
                  <a:cubicBezTo>
                    <a:pt x="0" y="711"/>
                    <a:pt x="974" y="2320"/>
                    <a:pt x="2474" y="2488"/>
                  </a:cubicBezTo>
                  <a:lnTo>
                    <a:pt x="2887" y="839"/>
                  </a:lnTo>
                  <a:lnTo>
                    <a:pt x="2887" y="839"/>
                  </a:lnTo>
                  <a:cubicBezTo>
                    <a:pt x="2776" y="709"/>
                    <a:pt x="2140" y="1"/>
                    <a:pt x="1444"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8"/>
            <p:cNvSpPr/>
            <p:nvPr/>
          </p:nvSpPr>
          <p:spPr>
            <a:xfrm>
              <a:off x="2311700" y="3452425"/>
              <a:ext cx="63375" cy="62900"/>
            </a:xfrm>
            <a:custGeom>
              <a:avLst/>
              <a:gdLst/>
              <a:ahLst/>
              <a:cxnLst/>
              <a:rect l="l" t="t" r="r" b="b"/>
              <a:pathLst>
                <a:path w="2535" h="2516" extrusionOk="0">
                  <a:moveTo>
                    <a:pt x="967" y="1"/>
                  </a:moveTo>
                  <a:cubicBezTo>
                    <a:pt x="458" y="1"/>
                    <a:pt x="1" y="314"/>
                    <a:pt x="1" y="314"/>
                  </a:cubicBezTo>
                  <a:lnTo>
                    <a:pt x="375" y="2516"/>
                  </a:lnTo>
                  <a:cubicBezTo>
                    <a:pt x="375" y="2516"/>
                    <a:pt x="2534" y="1662"/>
                    <a:pt x="1935" y="605"/>
                  </a:cubicBezTo>
                  <a:cubicBezTo>
                    <a:pt x="1670" y="140"/>
                    <a:pt x="1307" y="1"/>
                    <a:pt x="967"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8"/>
            <p:cNvSpPr/>
            <p:nvPr/>
          </p:nvSpPr>
          <p:spPr>
            <a:xfrm>
              <a:off x="2320000" y="3463825"/>
              <a:ext cx="27675" cy="33975"/>
            </a:xfrm>
            <a:custGeom>
              <a:avLst/>
              <a:gdLst/>
              <a:ahLst/>
              <a:cxnLst/>
              <a:rect l="l" t="t" r="r" b="b"/>
              <a:pathLst>
                <a:path w="1107" h="1359" extrusionOk="0">
                  <a:moveTo>
                    <a:pt x="1107" y="1"/>
                  </a:moveTo>
                  <a:cubicBezTo>
                    <a:pt x="798" y="56"/>
                    <a:pt x="517" y="235"/>
                    <a:pt x="309" y="474"/>
                  </a:cubicBezTo>
                  <a:cubicBezTo>
                    <a:pt x="205" y="593"/>
                    <a:pt x="113" y="732"/>
                    <a:pt x="63" y="884"/>
                  </a:cubicBezTo>
                  <a:cubicBezTo>
                    <a:pt x="14" y="1037"/>
                    <a:pt x="0" y="1213"/>
                    <a:pt x="63" y="1358"/>
                  </a:cubicBezTo>
                  <a:cubicBezTo>
                    <a:pt x="70" y="1202"/>
                    <a:pt x="113" y="1063"/>
                    <a:pt x="179" y="935"/>
                  </a:cubicBezTo>
                  <a:cubicBezTo>
                    <a:pt x="245" y="805"/>
                    <a:pt x="332" y="689"/>
                    <a:pt x="428" y="580"/>
                  </a:cubicBezTo>
                  <a:cubicBezTo>
                    <a:pt x="623" y="358"/>
                    <a:pt x="851" y="172"/>
                    <a:pt x="1107"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8"/>
            <p:cNvSpPr/>
            <p:nvPr/>
          </p:nvSpPr>
          <p:spPr>
            <a:xfrm>
              <a:off x="1991425" y="3441725"/>
              <a:ext cx="33200" cy="42400"/>
            </a:xfrm>
            <a:custGeom>
              <a:avLst/>
              <a:gdLst/>
              <a:ahLst/>
              <a:cxnLst/>
              <a:rect l="l" t="t" r="r" b="b"/>
              <a:pathLst>
                <a:path w="1328" h="1696" extrusionOk="0">
                  <a:moveTo>
                    <a:pt x="0" y="0"/>
                  </a:moveTo>
                  <a:cubicBezTo>
                    <a:pt x="166" y="99"/>
                    <a:pt x="334" y="185"/>
                    <a:pt x="477" y="295"/>
                  </a:cubicBezTo>
                  <a:cubicBezTo>
                    <a:pt x="623" y="404"/>
                    <a:pt x="736" y="540"/>
                    <a:pt x="831" y="696"/>
                  </a:cubicBezTo>
                  <a:cubicBezTo>
                    <a:pt x="930" y="848"/>
                    <a:pt x="1017" y="1017"/>
                    <a:pt x="1103" y="1179"/>
                  </a:cubicBezTo>
                  <a:cubicBezTo>
                    <a:pt x="1189" y="1345"/>
                    <a:pt x="1262" y="1513"/>
                    <a:pt x="1321" y="1695"/>
                  </a:cubicBezTo>
                  <a:cubicBezTo>
                    <a:pt x="1328" y="1504"/>
                    <a:pt x="1285" y="1311"/>
                    <a:pt x="1219" y="1129"/>
                  </a:cubicBezTo>
                  <a:cubicBezTo>
                    <a:pt x="1153" y="947"/>
                    <a:pt x="1069" y="775"/>
                    <a:pt x="967" y="610"/>
                  </a:cubicBezTo>
                  <a:cubicBezTo>
                    <a:pt x="864" y="444"/>
                    <a:pt x="722" y="289"/>
                    <a:pt x="546" y="192"/>
                  </a:cubicBezTo>
                  <a:cubicBezTo>
                    <a:pt x="374" y="93"/>
                    <a:pt x="189" y="37"/>
                    <a:pt x="0"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8"/>
            <p:cNvSpPr/>
            <p:nvPr/>
          </p:nvSpPr>
          <p:spPr>
            <a:xfrm>
              <a:off x="2114025" y="3483450"/>
              <a:ext cx="10550" cy="16475"/>
            </a:xfrm>
            <a:custGeom>
              <a:avLst/>
              <a:gdLst/>
              <a:ahLst/>
              <a:cxnLst/>
              <a:rect l="l" t="t" r="r" b="b"/>
              <a:pathLst>
                <a:path w="422" h="659" extrusionOk="0">
                  <a:moveTo>
                    <a:pt x="212" y="0"/>
                  </a:moveTo>
                  <a:cubicBezTo>
                    <a:pt x="96" y="0"/>
                    <a:pt x="0" y="150"/>
                    <a:pt x="0" y="332"/>
                  </a:cubicBezTo>
                  <a:cubicBezTo>
                    <a:pt x="0" y="514"/>
                    <a:pt x="96" y="659"/>
                    <a:pt x="212" y="659"/>
                  </a:cubicBezTo>
                  <a:cubicBezTo>
                    <a:pt x="328" y="659"/>
                    <a:pt x="421" y="514"/>
                    <a:pt x="421" y="332"/>
                  </a:cubicBezTo>
                  <a:cubicBezTo>
                    <a:pt x="421" y="150"/>
                    <a:pt x="328" y="0"/>
                    <a:pt x="212" y="0"/>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8"/>
            <p:cNvSpPr/>
            <p:nvPr/>
          </p:nvSpPr>
          <p:spPr>
            <a:xfrm>
              <a:off x="2221650" y="3485200"/>
              <a:ext cx="10525" cy="16475"/>
            </a:xfrm>
            <a:custGeom>
              <a:avLst/>
              <a:gdLst/>
              <a:ahLst/>
              <a:cxnLst/>
              <a:rect l="l" t="t" r="r" b="b"/>
              <a:pathLst>
                <a:path w="421" h="659" extrusionOk="0">
                  <a:moveTo>
                    <a:pt x="212" y="0"/>
                  </a:moveTo>
                  <a:cubicBezTo>
                    <a:pt x="96" y="0"/>
                    <a:pt x="0" y="149"/>
                    <a:pt x="0" y="331"/>
                  </a:cubicBezTo>
                  <a:cubicBezTo>
                    <a:pt x="0" y="513"/>
                    <a:pt x="96" y="659"/>
                    <a:pt x="212" y="659"/>
                  </a:cubicBezTo>
                  <a:cubicBezTo>
                    <a:pt x="328" y="659"/>
                    <a:pt x="421" y="513"/>
                    <a:pt x="421" y="331"/>
                  </a:cubicBezTo>
                  <a:cubicBezTo>
                    <a:pt x="421" y="149"/>
                    <a:pt x="328" y="0"/>
                    <a:pt x="212" y="0"/>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8"/>
            <p:cNvSpPr/>
            <p:nvPr/>
          </p:nvSpPr>
          <p:spPr>
            <a:xfrm>
              <a:off x="2098800" y="3456575"/>
              <a:ext cx="32550" cy="18600"/>
            </a:xfrm>
            <a:custGeom>
              <a:avLst/>
              <a:gdLst/>
              <a:ahLst/>
              <a:cxnLst/>
              <a:rect l="l" t="t" r="r" b="b"/>
              <a:pathLst>
                <a:path w="1302" h="744" extrusionOk="0">
                  <a:moveTo>
                    <a:pt x="780" y="1"/>
                  </a:moveTo>
                  <a:cubicBezTo>
                    <a:pt x="661" y="1"/>
                    <a:pt x="543" y="47"/>
                    <a:pt x="424" y="98"/>
                  </a:cubicBezTo>
                  <a:cubicBezTo>
                    <a:pt x="288" y="155"/>
                    <a:pt x="159" y="241"/>
                    <a:pt x="73" y="363"/>
                  </a:cubicBezTo>
                  <a:cubicBezTo>
                    <a:pt x="33" y="419"/>
                    <a:pt x="0" y="489"/>
                    <a:pt x="10" y="562"/>
                  </a:cubicBezTo>
                  <a:cubicBezTo>
                    <a:pt x="23" y="655"/>
                    <a:pt x="109" y="724"/>
                    <a:pt x="199" y="741"/>
                  </a:cubicBezTo>
                  <a:cubicBezTo>
                    <a:pt x="214" y="743"/>
                    <a:pt x="229" y="744"/>
                    <a:pt x="244" y="744"/>
                  </a:cubicBezTo>
                  <a:cubicBezTo>
                    <a:pt x="322" y="744"/>
                    <a:pt x="400" y="716"/>
                    <a:pt x="467" y="675"/>
                  </a:cubicBezTo>
                  <a:cubicBezTo>
                    <a:pt x="514" y="644"/>
                    <a:pt x="560" y="605"/>
                    <a:pt x="609" y="585"/>
                  </a:cubicBezTo>
                  <a:cubicBezTo>
                    <a:pt x="702" y="545"/>
                    <a:pt x="805" y="552"/>
                    <a:pt x="904" y="549"/>
                  </a:cubicBezTo>
                  <a:cubicBezTo>
                    <a:pt x="1000" y="545"/>
                    <a:pt x="1110" y="522"/>
                    <a:pt x="1169" y="442"/>
                  </a:cubicBezTo>
                  <a:cubicBezTo>
                    <a:pt x="1301" y="257"/>
                    <a:pt x="1099" y="98"/>
                    <a:pt x="951" y="36"/>
                  </a:cubicBezTo>
                  <a:cubicBezTo>
                    <a:pt x="893" y="11"/>
                    <a:pt x="837" y="1"/>
                    <a:pt x="7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8"/>
            <p:cNvSpPr/>
            <p:nvPr/>
          </p:nvSpPr>
          <p:spPr>
            <a:xfrm>
              <a:off x="2222975" y="3459975"/>
              <a:ext cx="29750" cy="21650"/>
            </a:xfrm>
            <a:custGeom>
              <a:avLst/>
              <a:gdLst/>
              <a:ahLst/>
              <a:cxnLst/>
              <a:rect l="l" t="t" r="r" b="b"/>
              <a:pathLst>
                <a:path w="1190" h="866" extrusionOk="0">
                  <a:moveTo>
                    <a:pt x="407" y="1"/>
                  </a:moveTo>
                  <a:cubicBezTo>
                    <a:pt x="360" y="1"/>
                    <a:pt x="315" y="8"/>
                    <a:pt x="271" y="25"/>
                  </a:cubicBezTo>
                  <a:cubicBezTo>
                    <a:pt x="159" y="75"/>
                    <a:pt x="0" y="250"/>
                    <a:pt x="100" y="376"/>
                  </a:cubicBezTo>
                  <a:cubicBezTo>
                    <a:pt x="126" y="409"/>
                    <a:pt x="163" y="429"/>
                    <a:pt x="202" y="449"/>
                  </a:cubicBezTo>
                  <a:cubicBezTo>
                    <a:pt x="318" y="515"/>
                    <a:pt x="430" y="601"/>
                    <a:pt x="527" y="697"/>
                  </a:cubicBezTo>
                  <a:cubicBezTo>
                    <a:pt x="606" y="777"/>
                    <a:pt x="685" y="865"/>
                    <a:pt x="798" y="865"/>
                  </a:cubicBezTo>
                  <a:cubicBezTo>
                    <a:pt x="818" y="865"/>
                    <a:pt x="839" y="862"/>
                    <a:pt x="861" y="856"/>
                  </a:cubicBezTo>
                  <a:cubicBezTo>
                    <a:pt x="1189" y="767"/>
                    <a:pt x="1014" y="366"/>
                    <a:pt x="848" y="204"/>
                  </a:cubicBezTo>
                  <a:cubicBezTo>
                    <a:pt x="778" y="135"/>
                    <a:pt x="676" y="68"/>
                    <a:pt x="569" y="28"/>
                  </a:cubicBezTo>
                  <a:cubicBezTo>
                    <a:pt x="516" y="11"/>
                    <a:pt x="461" y="1"/>
                    <a:pt x="4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8"/>
            <p:cNvSpPr/>
            <p:nvPr/>
          </p:nvSpPr>
          <p:spPr>
            <a:xfrm>
              <a:off x="2233825" y="3503150"/>
              <a:ext cx="24450" cy="24450"/>
            </a:xfrm>
            <a:custGeom>
              <a:avLst/>
              <a:gdLst/>
              <a:ahLst/>
              <a:cxnLst/>
              <a:rect l="l" t="t" r="r" b="b"/>
              <a:pathLst>
                <a:path w="978" h="978" extrusionOk="0">
                  <a:moveTo>
                    <a:pt x="487" y="0"/>
                  </a:moveTo>
                  <a:cubicBezTo>
                    <a:pt x="219" y="0"/>
                    <a:pt x="0" y="219"/>
                    <a:pt x="0" y="487"/>
                  </a:cubicBezTo>
                  <a:cubicBezTo>
                    <a:pt x="0" y="759"/>
                    <a:pt x="219" y="977"/>
                    <a:pt x="487" y="977"/>
                  </a:cubicBezTo>
                  <a:cubicBezTo>
                    <a:pt x="759" y="977"/>
                    <a:pt x="977" y="759"/>
                    <a:pt x="977" y="487"/>
                  </a:cubicBezTo>
                  <a:cubicBezTo>
                    <a:pt x="977" y="219"/>
                    <a:pt x="759" y="0"/>
                    <a:pt x="487"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8"/>
            <p:cNvSpPr/>
            <p:nvPr/>
          </p:nvSpPr>
          <p:spPr>
            <a:xfrm>
              <a:off x="2090000" y="3502900"/>
              <a:ext cx="25125" cy="25100"/>
            </a:xfrm>
            <a:custGeom>
              <a:avLst/>
              <a:gdLst/>
              <a:ahLst/>
              <a:cxnLst/>
              <a:rect l="l" t="t" r="r" b="b"/>
              <a:pathLst>
                <a:path w="1005" h="1004" extrusionOk="0">
                  <a:moveTo>
                    <a:pt x="501" y="0"/>
                  </a:moveTo>
                  <a:cubicBezTo>
                    <a:pt x="226" y="0"/>
                    <a:pt x="1" y="226"/>
                    <a:pt x="1" y="500"/>
                  </a:cubicBezTo>
                  <a:cubicBezTo>
                    <a:pt x="1" y="778"/>
                    <a:pt x="226" y="1004"/>
                    <a:pt x="501" y="1004"/>
                  </a:cubicBezTo>
                  <a:cubicBezTo>
                    <a:pt x="779" y="1004"/>
                    <a:pt x="1005" y="778"/>
                    <a:pt x="1005" y="500"/>
                  </a:cubicBezTo>
                  <a:cubicBezTo>
                    <a:pt x="1005" y="226"/>
                    <a:pt x="779" y="0"/>
                    <a:pt x="501"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8"/>
            <p:cNvSpPr/>
            <p:nvPr/>
          </p:nvSpPr>
          <p:spPr>
            <a:xfrm>
              <a:off x="2323000" y="3329350"/>
              <a:ext cx="118625" cy="94575"/>
            </a:xfrm>
            <a:custGeom>
              <a:avLst/>
              <a:gdLst/>
              <a:ahLst/>
              <a:cxnLst/>
              <a:rect l="l" t="t" r="r" b="b"/>
              <a:pathLst>
                <a:path w="4745" h="3783" extrusionOk="0">
                  <a:moveTo>
                    <a:pt x="1869" y="1"/>
                  </a:moveTo>
                  <a:cubicBezTo>
                    <a:pt x="1864" y="1"/>
                    <a:pt x="1859" y="1"/>
                    <a:pt x="1854" y="2"/>
                  </a:cubicBezTo>
                  <a:cubicBezTo>
                    <a:pt x="1500" y="44"/>
                    <a:pt x="2049" y="1571"/>
                    <a:pt x="2049" y="1571"/>
                  </a:cubicBezTo>
                  <a:cubicBezTo>
                    <a:pt x="2049" y="1571"/>
                    <a:pt x="1184" y="428"/>
                    <a:pt x="739" y="428"/>
                  </a:cubicBezTo>
                  <a:cubicBezTo>
                    <a:pt x="683" y="428"/>
                    <a:pt x="633" y="446"/>
                    <a:pt x="592" y="488"/>
                  </a:cubicBezTo>
                  <a:cubicBezTo>
                    <a:pt x="238" y="859"/>
                    <a:pt x="1765" y="1690"/>
                    <a:pt x="1765" y="1690"/>
                  </a:cubicBezTo>
                  <a:cubicBezTo>
                    <a:pt x="1765" y="1690"/>
                    <a:pt x="1218" y="1587"/>
                    <a:pt x="739" y="1587"/>
                  </a:cubicBezTo>
                  <a:cubicBezTo>
                    <a:pt x="383" y="1587"/>
                    <a:pt x="64" y="1644"/>
                    <a:pt x="33" y="1843"/>
                  </a:cubicBezTo>
                  <a:cubicBezTo>
                    <a:pt x="1" y="2039"/>
                    <a:pt x="285" y="2096"/>
                    <a:pt x="627" y="2096"/>
                  </a:cubicBezTo>
                  <a:cubicBezTo>
                    <a:pt x="1103" y="2096"/>
                    <a:pt x="1691" y="1985"/>
                    <a:pt x="1691" y="1985"/>
                  </a:cubicBezTo>
                  <a:lnTo>
                    <a:pt x="1691" y="1985"/>
                  </a:lnTo>
                  <a:cubicBezTo>
                    <a:pt x="1691" y="1985"/>
                    <a:pt x="476" y="2727"/>
                    <a:pt x="831" y="3068"/>
                  </a:cubicBezTo>
                  <a:cubicBezTo>
                    <a:pt x="879" y="3114"/>
                    <a:pt x="937" y="3134"/>
                    <a:pt x="999" y="3134"/>
                  </a:cubicBezTo>
                  <a:cubicBezTo>
                    <a:pt x="1395" y="3134"/>
                    <a:pt x="2003" y="2326"/>
                    <a:pt x="2003" y="2326"/>
                  </a:cubicBezTo>
                  <a:lnTo>
                    <a:pt x="2003" y="2326"/>
                  </a:lnTo>
                  <a:cubicBezTo>
                    <a:pt x="2003" y="2326"/>
                    <a:pt x="1470" y="3691"/>
                    <a:pt x="2092" y="3720"/>
                  </a:cubicBezTo>
                  <a:cubicBezTo>
                    <a:pt x="2099" y="3721"/>
                    <a:pt x="2106" y="3721"/>
                    <a:pt x="2113" y="3721"/>
                  </a:cubicBezTo>
                  <a:cubicBezTo>
                    <a:pt x="2706" y="3721"/>
                    <a:pt x="2301" y="2416"/>
                    <a:pt x="2301" y="2415"/>
                  </a:cubicBezTo>
                  <a:lnTo>
                    <a:pt x="2301" y="2415"/>
                  </a:lnTo>
                  <a:cubicBezTo>
                    <a:pt x="2301" y="2416"/>
                    <a:pt x="2905" y="3783"/>
                    <a:pt x="3333" y="3783"/>
                  </a:cubicBezTo>
                  <a:cubicBezTo>
                    <a:pt x="3359" y="3783"/>
                    <a:pt x="3385" y="3778"/>
                    <a:pt x="3411" y="3766"/>
                  </a:cubicBezTo>
                  <a:cubicBezTo>
                    <a:pt x="3840" y="3572"/>
                    <a:pt x="2835" y="2386"/>
                    <a:pt x="2834" y="2386"/>
                  </a:cubicBezTo>
                  <a:lnTo>
                    <a:pt x="2834" y="2386"/>
                  </a:lnTo>
                  <a:cubicBezTo>
                    <a:pt x="2835" y="2386"/>
                    <a:pt x="3715" y="3085"/>
                    <a:pt x="4170" y="3085"/>
                  </a:cubicBezTo>
                  <a:cubicBezTo>
                    <a:pt x="4278" y="3085"/>
                    <a:pt x="4361" y="3046"/>
                    <a:pt x="4404" y="2949"/>
                  </a:cubicBezTo>
                  <a:cubicBezTo>
                    <a:pt x="4626" y="2445"/>
                    <a:pt x="3116" y="2240"/>
                    <a:pt x="3116" y="2240"/>
                  </a:cubicBezTo>
                  <a:cubicBezTo>
                    <a:pt x="3116" y="2240"/>
                    <a:pt x="4745" y="2002"/>
                    <a:pt x="4702" y="1690"/>
                  </a:cubicBezTo>
                  <a:cubicBezTo>
                    <a:pt x="4690" y="1612"/>
                    <a:pt x="4582" y="1583"/>
                    <a:pt x="4427" y="1583"/>
                  </a:cubicBezTo>
                  <a:cubicBezTo>
                    <a:pt x="3965" y="1583"/>
                    <a:pt x="3085" y="1843"/>
                    <a:pt x="3085" y="1843"/>
                  </a:cubicBezTo>
                  <a:cubicBezTo>
                    <a:pt x="3085" y="1843"/>
                    <a:pt x="4152" y="405"/>
                    <a:pt x="3692" y="174"/>
                  </a:cubicBezTo>
                  <a:cubicBezTo>
                    <a:pt x="3661" y="159"/>
                    <a:pt x="3629" y="151"/>
                    <a:pt x="3596" y="151"/>
                  </a:cubicBezTo>
                  <a:cubicBezTo>
                    <a:pt x="3124" y="151"/>
                    <a:pt x="2374" y="1571"/>
                    <a:pt x="2374" y="1571"/>
                  </a:cubicBezTo>
                  <a:cubicBezTo>
                    <a:pt x="2374" y="1529"/>
                    <a:pt x="2216" y="1"/>
                    <a:pt x="18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8"/>
            <p:cNvSpPr/>
            <p:nvPr/>
          </p:nvSpPr>
          <p:spPr>
            <a:xfrm>
              <a:off x="2162300" y="3483450"/>
              <a:ext cx="22375" cy="33225"/>
            </a:xfrm>
            <a:custGeom>
              <a:avLst/>
              <a:gdLst/>
              <a:ahLst/>
              <a:cxnLst/>
              <a:rect l="l" t="t" r="r" b="b"/>
              <a:pathLst>
                <a:path w="895" h="1329" extrusionOk="0">
                  <a:moveTo>
                    <a:pt x="548" y="1"/>
                  </a:moveTo>
                  <a:cubicBezTo>
                    <a:pt x="524" y="1"/>
                    <a:pt x="499" y="13"/>
                    <a:pt x="487" y="40"/>
                  </a:cubicBezTo>
                  <a:cubicBezTo>
                    <a:pt x="331" y="444"/>
                    <a:pt x="172" y="848"/>
                    <a:pt x="13" y="1252"/>
                  </a:cubicBezTo>
                  <a:cubicBezTo>
                    <a:pt x="0" y="1288"/>
                    <a:pt x="36" y="1328"/>
                    <a:pt x="73" y="1328"/>
                  </a:cubicBezTo>
                  <a:lnTo>
                    <a:pt x="815" y="1328"/>
                  </a:lnTo>
                  <a:cubicBezTo>
                    <a:pt x="890" y="1328"/>
                    <a:pt x="894" y="1206"/>
                    <a:pt x="815" y="1206"/>
                  </a:cubicBezTo>
                  <a:lnTo>
                    <a:pt x="162" y="1206"/>
                  </a:lnTo>
                  <a:cubicBezTo>
                    <a:pt x="308" y="827"/>
                    <a:pt x="457" y="452"/>
                    <a:pt x="603" y="73"/>
                  </a:cubicBezTo>
                  <a:cubicBezTo>
                    <a:pt x="621" y="29"/>
                    <a:pt x="585" y="1"/>
                    <a:pt x="548" y="1"/>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8"/>
            <p:cNvSpPr/>
            <p:nvPr/>
          </p:nvSpPr>
          <p:spPr>
            <a:xfrm>
              <a:off x="2029575" y="3366375"/>
              <a:ext cx="84450" cy="92025"/>
            </a:xfrm>
            <a:custGeom>
              <a:avLst/>
              <a:gdLst/>
              <a:ahLst/>
              <a:cxnLst/>
              <a:rect l="l" t="t" r="r" b="b"/>
              <a:pathLst>
                <a:path w="3378" h="3681" extrusionOk="0">
                  <a:moveTo>
                    <a:pt x="3378" y="0"/>
                  </a:moveTo>
                  <a:lnTo>
                    <a:pt x="3378" y="0"/>
                  </a:lnTo>
                  <a:cubicBezTo>
                    <a:pt x="2236" y="147"/>
                    <a:pt x="914" y="1146"/>
                    <a:pt x="914" y="1146"/>
                  </a:cubicBezTo>
                  <a:cubicBezTo>
                    <a:pt x="179" y="2279"/>
                    <a:pt x="0" y="3680"/>
                    <a:pt x="0" y="3680"/>
                  </a:cubicBezTo>
                  <a:cubicBezTo>
                    <a:pt x="2418" y="2385"/>
                    <a:pt x="3378" y="0"/>
                    <a:pt x="3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8"/>
            <p:cNvSpPr/>
            <p:nvPr/>
          </p:nvSpPr>
          <p:spPr>
            <a:xfrm>
              <a:off x="2247725" y="3829775"/>
              <a:ext cx="102100" cy="98200"/>
            </a:xfrm>
            <a:custGeom>
              <a:avLst/>
              <a:gdLst/>
              <a:ahLst/>
              <a:cxnLst/>
              <a:rect l="l" t="t" r="r" b="b"/>
              <a:pathLst>
                <a:path w="4084" h="3928" extrusionOk="0">
                  <a:moveTo>
                    <a:pt x="1948" y="1"/>
                  </a:moveTo>
                  <a:cubicBezTo>
                    <a:pt x="1788" y="1"/>
                    <a:pt x="1627" y="24"/>
                    <a:pt x="1467" y="72"/>
                  </a:cubicBezTo>
                  <a:cubicBezTo>
                    <a:pt x="517" y="360"/>
                    <a:pt x="1" y="1440"/>
                    <a:pt x="315" y="2486"/>
                  </a:cubicBezTo>
                  <a:cubicBezTo>
                    <a:pt x="579" y="3357"/>
                    <a:pt x="1336" y="3928"/>
                    <a:pt x="2132" y="3928"/>
                  </a:cubicBezTo>
                  <a:cubicBezTo>
                    <a:pt x="2292" y="3928"/>
                    <a:pt x="2453" y="3905"/>
                    <a:pt x="2613" y="3857"/>
                  </a:cubicBezTo>
                  <a:cubicBezTo>
                    <a:pt x="3567" y="3569"/>
                    <a:pt x="4083" y="2490"/>
                    <a:pt x="3765" y="1443"/>
                  </a:cubicBezTo>
                  <a:cubicBezTo>
                    <a:pt x="3503" y="571"/>
                    <a:pt x="2745" y="1"/>
                    <a:pt x="19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8"/>
            <p:cNvSpPr/>
            <p:nvPr/>
          </p:nvSpPr>
          <p:spPr>
            <a:xfrm>
              <a:off x="2266525" y="3867525"/>
              <a:ext cx="6450" cy="4275"/>
            </a:xfrm>
            <a:custGeom>
              <a:avLst/>
              <a:gdLst/>
              <a:ahLst/>
              <a:cxnLst/>
              <a:rect l="l" t="t" r="r" b="b"/>
              <a:pathLst>
                <a:path w="258" h="171" extrusionOk="0">
                  <a:moveTo>
                    <a:pt x="89" y="0"/>
                  </a:moveTo>
                  <a:cubicBezTo>
                    <a:pt x="37" y="0"/>
                    <a:pt x="1" y="81"/>
                    <a:pt x="59" y="115"/>
                  </a:cubicBezTo>
                  <a:cubicBezTo>
                    <a:pt x="86" y="128"/>
                    <a:pt x="113" y="145"/>
                    <a:pt x="143" y="161"/>
                  </a:cubicBezTo>
                  <a:cubicBezTo>
                    <a:pt x="153" y="167"/>
                    <a:pt x="163" y="170"/>
                    <a:pt x="173" y="170"/>
                  </a:cubicBezTo>
                  <a:cubicBezTo>
                    <a:pt x="224" y="170"/>
                    <a:pt x="258" y="92"/>
                    <a:pt x="202" y="59"/>
                  </a:cubicBezTo>
                  <a:cubicBezTo>
                    <a:pt x="175" y="42"/>
                    <a:pt x="146" y="26"/>
                    <a:pt x="119" y="9"/>
                  </a:cubicBezTo>
                  <a:cubicBezTo>
                    <a:pt x="109" y="3"/>
                    <a:pt x="99" y="0"/>
                    <a:pt x="8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8"/>
            <p:cNvSpPr/>
            <p:nvPr/>
          </p:nvSpPr>
          <p:spPr>
            <a:xfrm>
              <a:off x="2280200" y="3844100"/>
              <a:ext cx="8550" cy="3750"/>
            </a:xfrm>
            <a:custGeom>
              <a:avLst/>
              <a:gdLst/>
              <a:ahLst/>
              <a:cxnLst/>
              <a:rect l="l" t="t" r="r" b="b"/>
              <a:pathLst>
                <a:path w="342" h="150" extrusionOk="0">
                  <a:moveTo>
                    <a:pt x="253" y="0"/>
                  </a:moveTo>
                  <a:cubicBezTo>
                    <a:pt x="248" y="0"/>
                    <a:pt x="243" y="1"/>
                    <a:pt x="238" y="2"/>
                  </a:cubicBezTo>
                  <a:cubicBezTo>
                    <a:pt x="185" y="12"/>
                    <a:pt x="128" y="22"/>
                    <a:pt x="73" y="32"/>
                  </a:cubicBezTo>
                  <a:cubicBezTo>
                    <a:pt x="0" y="44"/>
                    <a:pt x="26" y="149"/>
                    <a:pt x="94" y="149"/>
                  </a:cubicBezTo>
                  <a:cubicBezTo>
                    <a:pt x="97" y="149"/>
                    <a:pt x="101" y="149"/>
                    <a:pt x="105" y="148"/>
                  </a:cubicBezTo>
                  <a:cubicBezTo>
                    <a:pt x="162" y="138"/>
                    <a:pt x="215" y="128"/>
                    <a:pt x="271" y="118"/>
                  </a:cubicBezTo>
                  <a:cubicBezTo>
                    <a:pt x="342" y="103"/>
                    <a:pt x="318" y="0"/>
                    <a:pt x="25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8"/>
            <p:cNvSpPr/>
            <p:nvPr/>
          </p:nvSpPr>
          <p:spPr>
            <a:xfrm>
              <a:off x="2288250" y="3875300"/>
              <a:ext cx="7200" cy="5125"/>
            </a:xfrm>
            <a:custGeom>
              <a:avLst/>
              <a:gdLst/>
              <a:ahLst/>
              <a:cxnLst/>
              <a:rect l="l" t="t" r="r" b="b"/>
              <a:pathLst>
                <a:path w="288" h="205" extrusionOk="0">
                  <a:moveTo>
                    <a:pt x="86" y="0"/>
                  </a:moveTo>
                  <a:cubicBezTo>
                    <a:pt x="42" y="0"/>
                    <a:pt x="1" y="60"/>
                    <a:pt x="38" y="105"/>
                  </a:cubicBezTo>
                  <a:cubicBezTo>
                    <a:pt x="75" y="145"/>
                    <a:pt x="115" y="178"/>
                    <a:pt x="164" y="198"/>
                  </a:cubicBezTo>
                  <a:cubicBezTo>
                    <a:pt x="174" y="203"/>
                    <a:pt x="184" y="205"/>
                    <a:pt x="193" y="205"/>
                  </a:cubicBezTo>
                  <a:cubicBezTo>
                    <a:pt x="251" y="205"/>
                    <a:pt x="287" y="124"/>
                    <a:pt x="228" y="96"/>
                  </a:cubicBezTo>
                  <a:cubicBezTo>
                    <a:pt x="184" y="76"/>
                    <a:pt x="154" y="53"/>
                    <a:pt x="124" y="19"/>
                  </a:cubicBezTo>
                  <a:cubicBezTo>
                    <a:pt x="113" y="6"/>
                    <a:pt x="99" y="0"/>
                    <a:pt x="8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8"/>
            <p:cNvSpPr/>
            <p:nvPr/>
          </p:nvSpPr>
          <p:spPr>
            <a:xfrm>
              <a:off x="2316850" y="3857550"/>
              <a:ext cx="10450" cy="3300"/>
            </a:xfrm>
            <a:custGeom>
              <a:avLst/>
              <a:gdLst/>
              <a:ahLst/>
              <a:cxnLst/>
              <a:rect l="l" t="t" r="r" b="b"/>
              <a:pathLst>
                <a:path w="418" h="132" extrusionOk="0">
                  <a:moveTo>
                    <a:pt x="167" y="1"/>
                  </a:moveTo>
                  <a:cubicBezTo>
                    <a:pt x="138" y="1"/>
                    <a:pt x="109" y="2"/>
                    <a:pt x="80" y="4"/>
                  </a:cubicBezTo>
                  <a:cubicBezTo>
                    <a:pt x="3" y="11"/>
                    <a:pt x="1" y="123"/>
                    <a:pt x="73" y="123"/>
                  </a:cubicBezTo>
                  <a:cubicBezTo>
                    <a:pt x="76" y="123"/>
                    <a:pt x="78" y="123"/>
                    <a:pt x="80" y="123"/>
                  </a:cubicBezTo>
                  <a:cubicBezTo>
                    <a:pt x="107" y="121"/>
                    <a:pt x="133" y="120"/>
                    <a:pt x="160" y="120"/>
                  </a:cubicBezTo>
                  <a:cubicBezTo>
                    <a:pt x="210" y="120"/>
                    <a:pt x="260" y="123"/>
                    <a:pt x="311" y="130"/>
                  </a:cubicBezTo>
                  <a:cubicBezTo>
                    <a:pt x="315" y="131"/>
                    <a:pt x="319" y="131"/>
                    <a:pt x="323" y="131"/>
                  </a:cubicBezTo>
                  <a:cubicBezTo>
                    <a:pt x="391" y="131"/>
                    <a:pt x="417" y="27"/>
                    <a:pt x="345" y="14"/>
                  </a:cubicBezTo>
                  <a:cubicBezTo>
                    <a:pt x="285" y="5"/>
                    <a:pt x="226" y="1"/>
                    <a:pt x="16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8"/>
            <p:cNvSpPr/>
            <p:nvPr/>
          </p:nvSpPr>
          <p:spPr>
            <a:xfrm>
              <a:off x="2297075" y="3901500"/>
              <a:ext cx="3000" cy="7850"/>
            </a:xfrm>
            <a:custGeom>
              <a:avLst/>
              <a:gdLst/>
              <a:ahLst/>
              <a:cxnLst/>
              <a:rect l="l" t="t" r="r" b="b"/>
              <a:pathLst>
                <a:path w="120" h="314" extrusionOk="0">
                  <a:moveTo>
                    <a:pt x="60" y="1"/>
                  </a:moveTo>
                  <a:cubicBezTo>
                    <a:pt x="30" y="1"/>
                    <a:pt x="0" y="20"/>
                    <a:pt x="0" y="58"/>
                  </a:cubicBezTo>
                  <a:lnTo>
                    <a:pt x="0" y="256"/>
                  </a:lnTo>
                  <a:cubicBezTo>
                    <a:pt x="0" y="294"/>
                    <a:pt x="30" y="313"/>
                    <a:pt x="60" y="313"/>
                  </a:cubicBezTo>
                  <a:cubicBezTo>
                    <a:pt x="89" y="313"/>
                    <a:pt x="119" y="294"/>
                    <a:pt x="119" y="256"/>
                  </a:cubicBezTo>
                  <a:lnTo>
                    <a:pt x="119" y="58"/>
                  </a:lnTo>
                  <a:cubicBezTo>
                    <a:pt x="119" y="20"/>
                    <a:pt x="89" y="1"/>
                    <a:pt x="6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8"/>
            <p:cNvSpPr/>
            <p:nvPr/>
          </p:nvSpPr>
          <p:spPr>
            <a:xfrm>
              <a:off x="2297975" y="3855975"/>
              <a:ext cx="7825" cy="4600"/>
            </a:xfrm>
            <a:custGeom>
              <a:avLst/>
              <a:gdLst/>
              <a:ahLst/>
              <a:cxnLst/>
              <a:rect l="l" t="t" r="r" b="b"/>
              <a:pathLst>
                <a:path w="313" h="184" extrusionOk="0">
                  <a:moveTo>
                    <a:pt x="219" y="1"/>
                  </a:moveTo>
                  <a:cubicBezTo>
                    <a:pt x="211" y="1"/>
                    <a:pt x="202" y="3"/>
                    <a:pt x="192" y="7"/>
                  </a:cubicBezTo>
                  <a:cubicBezTo>
                    <a:pt x="146" y="31"/>
                    <a:pt x="103" y="51"/>
                    <a:pt x="60" y="74"/>
                  </a:cubicBezTo>
                  <a:cubicBezTo>
                    <a:pt x="0" y="102"/>
                    <a:pt x="35" y="184"/>
                    <a:pt x="91" y="184"/>
                  </a:cubicBezTo>
                  <a:cubicBezTo>
                    <a:pt x="100" y="184"/>
                    <a:pt x="110" y="182"/>
                    <a:pt x="120" y="176"/>
                  </a:cubicBezTo>
                  <a:cubicBezTo>
                    <a:pt x="163" y="157"/>
                    <a:pt x="209" y="133"/>
                    <a:pt x="252" y="110"/>
                  </a:cubicBezTo>
                  <a:cubicBezTo>
                    <a:pt x="312" y="82"/>
                    <a:pt x="276" y="1"/>
                    <a:pt x="21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8"/>
            <p:cNvSpPr/>
            <p:nvPr/>
          </p:nvSpPr>
          <p:spPr>
            <a:xfrm>
              <a:off x="2319100" y="3887325"/>
              <a:ext cx="7275" cy="3475"/>
            </a:xfrm>
            <a:custGeom>
              <a:avLst/>
              <a:gdLst/>
              <a:ahLst/>
              <a:cxnLst/>
              <a:rect l="l" t="t" r="r" b="b"/>
              <a:pathLst>
                <a:path w="291" h="139" extrusionOk="0">
                  <a:moveTo>
                    <a:pt x="197" y="1"/>
                  </a:moveTo>
                  <a:cubicBezTo>
                    <a:pt x="193" y="1"/>
                    <a:pt x="190" y="1"/>
                    <a:pt x="186" y="2"/>
                  </a:cubicBezTo>
                  <a:cubicBezTo>
                    <a:pt x="149" y="9"/>
                    <a:pt x="109" y="15"/>
                    <a:pt x="73" y="22"/>
                  </a:cubicBezTo>
                  <a:cubicBezTo>
                    <a:pt x="1" y="34"/>
                    <a:pt x="24" y="139"/>
                    <a:pt x="90" y="139"/>
                  </a:cubicBezTo>
                  <a:cubicBezTo>
                    <a:pt x="94" y="139"/>
                    <a:pt x="98" y="138"/>
                    <a:pt x="102" y="138"/>
                  </a:cubicBezTo>
                  <a:cubicBezTo>
                    <a:pt x="142" y="131"/>
                    <a:pt x="182" y="124"/>
                    <a:pt x="218" y="118"/>
                  </a:cubicBezTo>
                  <a:cubicBezTo>
                    <a:pt x="291" y="105"/>
                    <a:pt x="264" y="1"/>
                    <a:pt x="19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8"/>
            <p:cNvSpPr/>
            <p:nvPr/>
          </p:nvSpPr>
          <p:spPr>
            <a:xfrm>
              <a:off x="2268500" y="3898450"/>
              <a:ext cx="14175" cy="3825"/>
            </a:xfrm>
            <a:custGeom>
              <a:avLst/>
              <a:gdLst/>
              <a:ahLst/>
              <a:cxnLst/>
              <a:rect l="l" t="t" r="r" b="b"/>
              <a:pathLst>
                <a:path w="567" h="153" extrusionOk="0">
                  <a:moveTo>
                    <a:pt x="494" y="1"/>
                  </a:moveTo>
                  <a:cubicBezTo>
                    <a:pt x="493" y="1"/>
                    <a:pt x="492" y="1"/>
                    <a:pt x="491" y="1"/>
                  </a:cubicBezTo>
                  <a:lnTo>
                    <a:pt x="77" y="30"/>
                  </a:lnTo>
                  <a:cubicBezTo>
                    <a:pt x="1" y="37"/>
                    <a:pt x="0" y="153"/>
                    <a:pt x="74" y="153"/>
                  </a:cubicBezTo>
                  <a:cubicBezTo>
                    <a:pt x="75" y="153"/>
                    <a:pt x="76" y="153"/>
                    <a:pt x="77" y="153"/>
                  </a:cubicBezTo>
                  <a:lnTo>
                    <a:pt x="491" y="123"/>
                  </a:lnTo>
                  <a:cubicBezTo>
                    <a:pt x="566" y="116"/>
                    <a:pt x="567" y="1"/>
                    <a:pt x="49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8"/>
            <p:cNvSpPr/>
            <p:nvPr/>
          </p:nvSpPr>
          <p:spPr>
            <a:xfrm>
              <a:off x="2286800" y="3806225"/>
              <a:ext cx="169725" cy="118475"/>
            </a:xfrm>
            <a:custGeom>
              <a:avLst/>
              <a:gdLst/>
              <a:ahLst/>
              <a:cxnLst/>
              <a:rect l="l" t="t" r="r" b="b"/>
              <a:pathLst>
                <a:path w="6789" h="4739" extrusionOk="0">
                  <a:moveTo>
                    <a:pt x="4107" y="1"/>
                  </a:moveTo>
                  <a:lnTo>
                    <a:pt x="3865" y="650"/>
                  </a:lnTo>
                  <a:cubicBezTo>
                    <a:pt x="3494" y="540"/>
                    <a:pt x="3107" y="487"/>
                    <a:pt x="2720" y="487"/>
                  </a:cubicBezTo>
                  <a:cubicBezTo>
                    <a:pt x="2007" y="487"/>
                    <a:pt x="1294" y="670"/>
                    <a:pt x="676" y="1024"/>
                  </a:cubicBezTo>
                  <a:cubicBezTo>
                    <a:pt x="484" y="1133"/>
                    <a:pt x="295" y="1262"/>
                    <a:pt x="173" y="1448"/>
                  </a:cubicBezTo>
                  <a:cubicBezTo>
                    <a:pt x="50" y="1630"/>
                    <a:pt x="0" y="1875"/>
                    <a:pt x="96" y="2073"/>
                  </a:cubicBezTo>
                  <a:cubicBezTo>
                    <a:pt x="167" y="2220"/>
                    <a:pt x="329" y="2321"/>
                    <a:pt x="486" y="2321"/>
                  </a:cubicBezTo>
                  <a:cubicBezTo>
                    <a:pt x="510" y="2321"/>
                    <a:pt x="534" y="2319"/>
                    <a:pt x="557" y="2314"/>
                  </a:cubicBezTo>
                  <a:lnTo>
                    <a:pt x="557" y="2314"/>
                  </a:lnTo>
                  <a:cubicBezTo>
                    <a:pt x="430" y="2397"/>
                    <a:pt x="389" y="2604"/>
                    <a:pt x="471" y="2746"/>
                  </a:cubicBezTo>
                  <a:cubicBezTo>
                    <a:pt x="561" y="2905"/>
                    <a:pt x="751" y="2981"/>
                    <a:pt x="936" y="3010"/>
                  </a:cubicBezTo>
                  <a:lnTo>
                    <a:pt x="936" y="3010"/>
                  </a:lnTo>
                  <a:cubicBezTo>
                    <a:pt x="934" y="3010"/>
                    <a:pt x="932" y="3010"/>
                    <a:pt x="930" y="3010"/>
                  </a:cubicBezTo>
                  <a:cubicBezTo>
                    <a:pt x="784" y="3010"/>
                    <a:pt x="671" y="3202"/>
                    <a:pt x="723" y="3348"/>
                  </a:cubicBezTo>
                  <a:cubicBezTo>
                    <a:pt x="782" y="3507"/>
                    <a:pt x="961" y="3594"/>
                    <a:pt x="1130" y="3614"/>
                  </a:cubicBezTo>
                  <a:cubicBezTo>
                    <a:pt x="1164" y="3617"/>
                    <a:pt x="1198" y="3618"/>
                    <a:pt x="1232" y="3618"/>
                  </a:cubicBezTo>
                  <a:cubicBezTo>
                    <a:pt x="1360" y="3618"/>
                    <a:pt x="1489" y="3600"/>
                    <a:pt x="1616" y="3600"/>
                  </a:cubicBezTo>
                  <a:cubicBezTo>
                    <a:pt x="1624" y="3600"/>
                    <a:pt x="1632" y="3600"/>
                    <a:pt x="1640" y="3600"/>
                  </a:cubicBezTo>
                  <a:cubicBezTo>
                    <a:pt x="2438" y="3623"/>
                    <a:pt x="2997" y="4425"/>
                    <a:pt x="3763" y="4660"/>
                  </a:cubicBezTo>
                  <a:cubicBezTo>
                    <a:pt x="3948" y="4716"/>
                    <a:pt x="4140" y="4738"/>
                    <a:pt x="4333" y="4738"/>
                  </a:cubicBezTo>
                  <a:cubicBezTo>
                    <a:pt x="4536" y="4738"/>
                    <a:pt x="4741" y="4714"/>
                    <a:pt x="4941" y="4679"/>
                  </a:cubicBezTo>
                  <a:cubicBezTo>
                    <a:pt x="5308" y="4620"/>
                    <a:pt x="5696" y="4511"/>
                    <a:pt x="5931" y="4226"/>
                  </a:cubicBezTo>
                  <a:lnTo>
                    <a:pt x="6729" y="4557"/>
                  </a:lnTo>
                  <a:cubicBezTo>
                    <a:pt x="6789" y="1474"/>
                    <a:pt x="4107" y="1"/>
                    <a:pt x="4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8"/>
            <p:cNvSpPr/>
            <p:nvPr/>
          </p:nvSpPr>
          <p:spPr>
            <a:xfrm>
              <a:off x="2307500" y="3874025"/>
              <a:ext cx="57800" cy="8950"/>
            </a:xfrm>
            <a:custGeom>
              <a:avLst/>
              <a:gdLst/>
              <a:ahLst/>
              <a:cxnLst/>
              <a:rect l="l" t="t" r="r" b="b"/>
              <a:pathLst>
                <a:path w="2312" h="358" extrusionOk="0">
                  <a:moveTo>
                    <a:pt x="1659" y="1"/>
                  </a:moveTo>
                  <a:cubicBezTo>
                    <a:pt x="1120" y="1"/>
                    <a:pt x="592" y="80"/>
                    <a:pt x="66" y="239"/>
                  </a:cubicBezTo>
                  <a:cubicBezTo>
                    <a:pt x="0" y="257"/>
                    <a:pt x="22" y="358"/>
                    <a:pt x="81" y="358"/>
                  </a:cubicBezTo>
                  <a:cubicBezTo>
                    <a:pt x="87" y="358"/>
                    <a:pt x="93" y="357"/>
                    <a:pt x="100" y="355"/>
                  </a:cubicBezTo>
                  <a:cubicBezTo>
                    <a:pt x="612" y="200"/>
                    <a:pt x="1130" y="123"/>
                    <a:pt x="1658" y="123"/>
                  </a:cubicBezTo>
                  <a:cubicBezTo>
                    <a:pt x="1849" y="123"/>
                    <a:pt x="2041" y="133"/>
                    <a:pt x="2235" y="153"/>
                  </a:cubicBezTo>
                  <a:cubicBezTo>
                    <a:pt x="2237" y="153"/>
                    <a:pt x="2239" y="153"/>
                    <a:pt x="2241" y="153"/>
                  </a:cubicBezTo>
                  <a:cubicBezTo>
                    <a:pt x="2311" y="153"/>
                    <a:pt x="2309" y="40"/>
                    <a:pt x="2235" y="31"/>
                  </a:cubicBezTo>
                  <a:cubicBezTo>
                    <a:pt x="2041" y="11"/>
                    <a:pt x="1850" y="1"/>
                    <a:pt x="1659"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8"/>
            <p:cNvSpPr/>
            <p:nvPr/>
          </p:nvSpPr>
          <p:spPr>
            <a:xfrm>
              <a:off x="2299575" y="3854375"/>
              <a:ext cx="58525" cy="10575"/>
            </a:xfrm>
            <a:custGeom>
              <a:avLst/>
              <a:gdLst/>
              <a:ahLst/>
              <a:cxnLst/>
              <a:rect l="l" t="t" r="r" b="b"/>
              <a:pathLst>
                <a:path w="2341" h="423" extrusionOk="0">
                  <a:moveTo>
                    <a:pt x="2007" y="0"/>
                  </a:moveTo>
                  <a:cubicBezTo>
                    <a:pt x="1344" y="0"/>
                    <a:pt x="702" y="101"/>
                    <a:pt x="65" y="303"/>
                  </a:cubicBezTo>
                  <a:cubicBezTo>
                    <a:pt x="0" y="324"/>
                    <a:pt x="18" y="423"/>
                    <a:pt x="78" y="423"/>
                  </a:cubicBezTo>
                  <a:cubicBezTo>
                    <a:pt x="84" y="423"/>
                    <a:pt x="91" y="422"/>
                    <a:pt x="99" y="419"/>
                  </a:cubicBezTo>
                  <a:cubicBezTo>
                    <a:pt x="730" y="221"/>
                    <a:pt x="1373" y="120"/>
                    <a:pt x="2033" y="120"/>
                  </a:cubicBezTo>
                  <a:cubicBezTo>
                    <a:pt x="2110" y="120"/>
                    <a:pt x="2187" y="122"/>
                    <a:pt x="2264" y="124"/>
                  </a:cubicBezTo>
                  <a:cubicBezTo>
                    <a:pt x="2265" y="124"/>
                    <a:pt x="2266" y="124"/>
                    <a:pt x="2267" y="124"/>
                  </a:cubicBezTo>
                  <a:cubicBezTo>
                    <a:pt x="2341" y="124"/>
                    <a:pt x="2340" y="5"/>
                    <a:pt x="2264" y="5"/>
                  </a:cubicBezTo>
                  <a:cubicBezTo>
                    <a:pt x="2178" y="2"/>
                    <a:pt x="2092" y="0"/>
                    <a:pt x="2007"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8"/>
            <p:cNvSpPr/>
            <p:nvPr/>
          </p:nvSpPr>
          <p:spPr>
            <a:xfrm>
              <a:off x="2382600" y="3822025"/>
              <a:ext cx="24775" cy="23325"/>
            </a:xfrm>
            <a:custGeom>
              <a:avLst/>
              <a:gdLst/>
              <a:ahLst/>
              <a:cxnLst/>
              <a:rect l="l" t="t" r="r" b="b"/>
              <a:pathLst>
                <a:path w="991" h="933" extrusionOk="0">
                  <a:moveTo>
                    <a:pt x="75" y="1"/>
                  </a:moveTo>
                  <a:cubicBezTo>
                    <a:pt x="18" y="1"/>
                    <a:pt x="0" y="96"/>
                    <a:pt x="62" y="121"/>
                  </a:cubicBezTo>
                  <a:cubicBezTo>
                    <a:pt x="427" y="266"/>
                    <a:pt x="709" y="544"/>
                    <a:pt x="864" y="902"/>
                  </a:cubicBezTo>
                  <a:cubicBezTo>
                    <a:pt x="875" y="924"/>
                    <a:pt x="892" y="933"/>
                    <a:pt x="910" y="933"/>
                  </a:cubicBezTo>
                  <a:cubicBezTo>
                    <a:pt x="948" y="933"/>
                    <a:pt x="990" y="889"/>
                    <a:pt x="970" y="839"/>
                  </a:cubicBezTo>
                  <a:cubicBezTo>
                    <a:pt x="801" y="451"/>
                    <a:pt x="490" y="160"/>
                    <a:pt x="96" y="5"/>
                  </a:cubicBezTo>
                  <a:cubicBezTo>
                    <a:pt x="88" y="2"/>
                    <a:pt x="82" y="1"/>
                    <a:pt x="75"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8"/>
            <p:cNvSpPr/>
            <p:nvPr/>
          </p:nvSpPr>
          <p:spPr>
            <a:xfrm>
              <a:off x="1934950" y="3436900"/>
              <a:ext cx="471000" cy="340350"/>
            </a:xfrm>
            <a:custGeom>
              <a:avLst/>
              <a:gdLst/>
              <a:ahLst/>
              <a:cxnLst/>
              <a:rect l="l" t="t" r="r" b="b"/>
              <a:pathLst>
                <a:path w="18840" h="13614" extrusionOk="0">
                  <a:moveTo>
                    <a:pt x="4150" y="1"/>
                  </a:moveTo>
                  <a:cubicBezTo>
                    <a:pt x="4150" y="1"/>
                    <a:pt x="1" y="9253"/>
                    <a:pt x="2461" y="11072"/>
                  </a:cubicBezTo>
                  <a:cubicBezTo>
                    <a:pt x="2870" y="11374"/>
                    <a:pt x="3231" y="11500"/>
                    <a:pt x="3547" y="11500"/>
                  </a:cubicBezTo>
                  <a:cubicBezTo>
                    <a:pt x="4085" y="11500"/>
                    <a:pt x="4489" y="11133"/>
                    <a:pt x="4761" y="10643"/>
                  </a:cubicBezTo>
                  <a:lnTo>
                    <a:pt x="4761" y="10643"/>
                  </a:lnTo>
                  <a:cubicBezTo>
                    <a:pt x="5111" y="11706"/>
                    <a:pt x="5817" y="12736"/>
                    <a:pt x="6955" y="12843"/>
                  </a:cubicBezTo>
                  <a:cubicBezTo>
                    <a:pt x="7056" y="12853"/>
                    <a:pt x="7154" y="12857"/>
                    <a:pt x="7249" y="12857"/>
                  </a:cubicBezTo>
                  <a:cubicBezTo>
                    <a:pt x="8149" y="12857"/>
                    <a:pt x="8731" y="12445"/>
                    <a:pt x="9056" y="11954"/>
                  </a:cubicBezTo>
                  <a:lnTo>
                    <a:pt x="9056" y="11954"/>
                  </a:lnTo>
                  <a:cubicBezTo>
                    <a:pt x="9364" y="12781"/>
                    <a:pt x="9946" y="13613"/>
                    <a:pt x="10707" y="13613"/>
                  </a:cubicBezTo>
                  <a:cubicBezTo>
                    <a:pt x="10730" y="13613"/>
                    <a:pt x="10753" y="13612"/>
                    <a:pt x="10776" y="13611"/>
                  </a:cubicBezTo>
                  <a:cubicBezTo>
                    <a:pt x="11392" y="13571"/>
                    <a:pt x="11812" y="13079"/>
                    <a:pt x="12043" y="12492"/>
                  </a:cubicBezTo>
                  <a:lnTo>
                    <a:pt x="12043" y="12492"/>
                  </a:lnTo>
                  <a:cubicBezTo>
                    <a:pt x="12347" y="12983"/>
                    <a:pt x="12725" y="13367"/>
                    <a:pt x="13067" y="13367"/>
                  </a:cubicBezTo>
                  <a:cubicBezTo>
                    <a:pt x="13104" y="13367"/>
                    <a:pt x="13141" y="13362"/>
                    <a:pt x="13177" y="13353"/>
                  </a:cubicBezTo>
                  <a:cubicBezTo>
                    <a:pt x="13701" y="13218"/>
                    <a:pt x="14041" y="12683"/>
                    <a:pt x="14208" y="12074"/>
                  </a:cubicBezTo>
                  <a:lnTo>
                    <a:pt x="14208" y="12074"/>
                  </a:lnTo>
                  <a:cubicBezTo>
                    <a:pt x="14437" y="12262"/>
                    <a:pt x="14698" y="12383"/>
                    <a:pt x="14972" y="12383"/>
                  </a:cubicBezTo>
                  <a:cubicBezTo>
                    <a:pt x="15064" y="12383"/>
                    <a:pt x="15159" y="12369"/>
                    <a:pt x="15254" y="12339"/>
                  </a:cubicBezTo>
                  <a:cubicBezTo>
                    <a:pt x="16176" y="12051"/>
                    <a:pt x="16489" y="11301"/>
                    <a:pt x="16483" y="10576"/>
                  </a:cubicBezTo>
                  <a:lnTo>
                    <a:pt x="16483" y="10576"/>
                  </a:lnTo>
                  <a:cubicBezTo>
                    <a:pt x="16615" y="10576"/>
                    <a:pt x="16757" y="10559"/>
                    <a:pt x="16909" y="10522"/>
                  </a:cubicBezTo>
                  <a:cubicBezTo>
                    <a:pt x="18840" y="10051"/>
                    <a:pt x="16591" y="2955"/>
                    <a:pt x="14956" y="769"/>
                  </a:cubicBezTo>
                  <a:cubicBezTo>
                    <a:pt x="14956" y="769"/>
                    <a:pt x="13945" y="3874"/>
                    <a:pt x="12805" y="3874"/>
                  </a:cubicBezTo>
                  <a:cubicBezTo>
                    <a:pt x="12787" y="3874"/>
                    <a:pt x="12768" y="3874"/>
                    <a:pt x="12750" y="3872"/>
                  </a:cubicBezTo>
                  <a:cubicBezTo>
                    <a:pt x="11956" y="3800"/>
                    <a:pt x="11262" y="3143"/>
                    <a:pt x="10137" y="3143"/>
                  </a:cubicBezTo>
                  <a:cubicBezTo>
                    <a:pt x="9616" y="3143"/>
                    <a:pt x="9002" y="3284"/>
                    <a:pt x="8243" y="3690"/>
                  </a:cubicBezTo>
                  <a:cubicBezTo>
                    <a:pt x="7805" y="3924"/>
                    <a:pt x="7387" y="4028"/>
                    <a:pt x="6995" y="4028"/>
                  </a:cubicBezTo>
                  <a:cubicBezTo>
                    <a:pt x="5238" y="4028"/>
                    <a:pt x="4031" y="1929"/>
                    <a:pt x="41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8"/>
            <p:cNvSpPr/>
            <p:nvPr/>
          </p:nvSpPr>
          <p:spPr>
            <a:xfrm>
              <a:off x="2156575" y="3522750"/>
              <a:ext cx="59125" cy="34750"/>
            </a:xfrm>
            <a:custGeom>
              <a:avLst/>
              <a:gdLst/>
              <a:ahLst/>
              <a:cxnLst/>
              <a:rect l="l" t="t" r="r" b="b"/>
              <a:pathLst>
                <a:path w="2365" h="1390" extrusionOk="0">
                  <a:moveTo>
                    <a:pt x="1935" y="1"/>
                  </a:moveTo>
                  <a:cubicBezTo>
                    <a:pt x="1658" y="1"/>
                    <a:pt x="1472" y="306"/>
                    <a:pt x="1206" y="398"/>
                  </a:cubicBezTo>
                  <a:cubicBezTo>
                    <a:pt x="1144" y="419"/>
                    <a:pt x="1083" y="427"/>
                    <a:pt x="1022" y="427"/>
                  </a:cubicBezTo>
                  <a:cubicBezTo>
                    <a:pt x="888" y="427"/>
                    <a:pt x="755" y="391"/>
                    <a:pt x="619" y="391"/>
                  </a:cubicBezTo>
                  <a:cubicBezTo>
                    <a:pt x="586" y="391"/>
                    <a:pt x="553" y="393"/>
                    <a:pt x="520" y="398"/>
                  </a:cubicBezTo>
                  <a:cubicBezTo>
                    <a:pt x="352" y="428"/>
                    <a:pt x="193" y="511"/>
                    <a:pt x="123" y="673"/>
                  </a:cubicBezTo>
                  <a:cubicBezTo>
                    <a:pt x="0" y="965"/>
                    <a:pt x="315" y="1379"/>
                    <a:pt x="1024" y="1389"/>
                  </a:cubicBezTo>
                  <a:cubicBezTo>
                    <a:pt x="1037" y="1389"/>
                    <a:pt x="1050" y="1389"/>
                    <a:pt x="1064" y="1389"/>
                  </a:cubicBezTo>
                  <a:cubicBezTo>
                    <a:pt x="1184" y="1389"/>
                    <a:pt x="1314" y="1376"/>
                    <a:pt x="1454" y="1349"/>
                  </a:cubicBezTo>
                  <a:cubicBezTo>
                    <a:pt x="1454" y="1349"/>
                    <a:pt x="1924" y="1292"/>
                    <a:pt x="2180" y="942"/>
                  </a:cubicBezTo>
                  <a:cubicBezTo>
                    <a:pt x="2236" y="862"/>
                    <a:pt x="2282" y="769"/>
                    <a:pt x="2308" y="657"/>
                  </a:cubicBezTo>
                  <a:cubicBezTo>
                    <a:pt x="2365" y="425"/>
                    <a:pt x="2355" y="137"/>
                    <a:pt x="2097" y="34"/>
                  </a:cubicBezTo>
                  <a:cubicBezTo>
                    <a:pt x="2039" y="11"/>
                    <a:pt x="1985" y="1"/>
                    <a:pt x="1935" y="1"/>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8"/>
            <p:cNvSpPr/>
            <p:nvPr/>
          </p:nvSpPr>
          <p:spPr>
            <a:xfrm>
              <a:off x="2182175" y="3545450"/>
              <a:ext cx="28900" cy="12050"/>
            </a:xfrm>
            <a:custGeom>
              <a:avLst/>
              <a:gdLst/>
              <a:ahLst/>
              <a:cxnLst/>
              <a:rect l="l" t="t" r="r" b="b"/>
              <a:pathLst>
                <a:path w="1156" h="482" extrusionOk="0">
                  <a:moveTo>
                    <a:pt x="886" y="1"/>
                  </a:moveTo>
                  <a:cubicBezTo>
                    <a:pt x="401" y="1"/>
                    <a:pt x="104" y="337"/>
                    <a:pt x="0" y="481"/>
                  </a:cubicBezTo>
                  <a:cubicBezTo>
                    <a:pt x="13" y="481"/>
                    <a:pt x="26" y="481"/>
                    <a:pt x="40" y="481"/>
                  </a:cubicBezTo>
                  <a:cubicBezTo>
                    <a:pt x="160" y="481"/>
                    <a:pt x="290" y="468"/>
                    <a:pt x="430" y="441"/>
                  </a:cubicBezTo>
                  <a:cubicBezTo>
                    <a:pt x="430" y="441"/>
                    <a:pt x="900" y="384"/>
                    <a:pt x="1156" y="34"/>
                  </a:cubicBezTo>
                  <a:cubicBezTo>
                    <a:pt x="1060" y="11"/>
                    <a:pt x="970" y="1"/>
                    <a:pt x="886"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8"/>
            <p:cNvSpPr/>
            <p:nvPr/>
          </p:nvSpPr>
          <p:spPr>
            <a:xfrm>
              <a:off x="2141500" y="3381775"/>
              <a:ext cx="9250" cy="20025"/>
            </a:xfrm>
            <a:custGeom>
              <a:avLst/>
              <a:gdLst/>
              <a:ahLst/>
              <a:cxnLst/>
              <a:rect l="l" t="t" r="r" b="b"/>
              <a:pathLst>
                <a:path w="370" h="801" extrusionOk="0">
                  <a:moveTo>
                    <a:pt x="239" y="1"/>
                  </a:moveTo>
                  <a:cubicBezTo>
                    <a:pt x="226" y="1"/>
                    <a:pt x="212" y="6"/>
                    <a:pt x="200" y="17"/>
                  </a:cubicBezTo>
                  <a:cubicBezTo>
                    <a:pt x="1" y="203"/>
                    <a:pt x="30" y="616"/>
                    <a:pt x="236" y="786"/>
                  </a:cubicBezTo>
                  <a:cubicBezTo>
                    <a:pt x="249" y="796"/>
                    <a:pt x="262" y="800"/>
                    <a:pt x="276" y="800"/>
                  </a:cubicBezTo>
                  <a:cubicBezTo>
                    <a:pt x="325" y="800"/>
                    <a:pt x="369" y="739"/>
                    <a:pt x="322" y="700"/>
                  </a:cubicBezTo>
                  <a:cubicBezTo>
                    <a:pt x="166" y="573"/>
                    <a:pt x="133" y="246"/>
                    <a:pt x="285" y="104"/>
                  </a:cubicBezTo>
                  <a:cubicBezTo>
                    <a:pt x="330" y="62"/>
                    <a:pt x="287" y="1"/>
                    <a:pt x="23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8"/>
            <p:cNvSpPr/>
            <p:nvPr/>
          </p:nvSpPr>
          <p:spPr>
            <a:xfrm>
              <a:off x="2150700" y="3389975"/>
              <a:ext cx="10950" cy="12325"/>
            </a:xfrm>
            <a:custGeom>
              <a:avLst/>
              <a:gdLst/>
              <a:ahLst/>
              <a:cxnLst/>
              <a:rect l="l" t="t" r="r" b="b"/>
              <a:pathLst>
                <a:path w="438" h="493" extrusionOk="0">
                  <a:moveTo>
                    <a:pt x="108" y="0"/>
                  </a:moveTo>
                  <a:cubicBezTo>
                    <a:pt x="84" y="0"/>
                    <a:pt x="61" y="13"/>
                    <a:pt x="53" y="43"/>
                  </a:cubicBezTo>
                  <a:cubicBezTo>
                    <a:pt x="0" y="249"/>
                    <a:pt x="166" y="388"/>
                    <a:pt x="321" y="484"/>
                  </a:cubicBezTo>
                  <a:cubicBezTo>
                    <a:pt x="332" y="490"/>
                    <a:pt x="342" y="493"/>
                    <a:pt x="352" y="493"/>
                  </a:cubicBezTo>
                  <a:cubicBezTo>
                    <a:pt x="404" y="493"/>
                    <a:pt x="437" y="414"/>
                    <a:pt x="381" y="378"/>
                  </a:cubicBezTo>
                  <a:cubicBezTo>
                    <a:pt x="278" y="315"/>
                    <a:pt x="130" y="222"/>
                    <a:pt x="169" y="77"/>
                  </a:cubicBezTo>
                  <a:cubicBezTo>
                    <a:pt x="181" y="31"/>
                    <a:pt x="144" y="0"/>
                    <a:pt x="10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8"/>
            <p:cNvSpPr/>
            <p:nvPr/>
          </p:nvSpPr>
          <p:spPr>
            <a:xfrm>
              <a:off x="2271350" y="3440550"/>
              <a:ext cx="8725" cy="16250"/>
            </a:xfrm>
            <a:custGeom>
              <a:avLst/>
              <a:gdLst/>
              <a:ahLst/>
              <a:cxnLst/>
              <a:rect l="l" t="t" r="r" b="b"/>
              <a:pathLst>
                <a:path w="349" h="650" extrusionOk="0">
                  <a:moveTo>
                    <a:pt x="59" y="0"/>
                  </a:moveTo>
                  <a:cubicBezTo>
                    <a:pt x="30" y="0"/>
                    <a:pt x="1" y="19"/>
                    <a:pt x="2" y="57"/>
                  </a:cubicBezTo>
                  <a:cubicBezTo>
                    <a:pt x="9" y="272"/>
                    <a:pt x="85" y="468"/>
                    <a:pt x="224" y="630"/>
                  </a:cubicBezTo>
                  <a:cubicBezTo>
                    <a:pt x="236" y="644"/>
                    <a:pt x="250" y="650"/>
                    <a:pt x="264" y="650"/>
                  </a:cubicBezTo>
                  <a:cubicBezTo>
                    <a:pt x="307" y="650"/>
                    <a:pt x="348" y="590"/>
                    <a:pt x="311" y="547"/>
                  </a:cubicBezTo>
                  <a:cubicBezTo>
                    <a:pt x="191" y="408"/>
                    <a:pt x="129" y="239"/>
                    <a:pt x="121" y="57"/>
                  </a:cubicBezTo>
                  <a:cubicBezTo>
                    <a:pt x="120" y="19"/>
                    <a:pt x="89" y="0"/>
                    <a:pt x="5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8"/>
            <p:cNvSpPr/>
            <p:nvPr/>
          </p:nvSpPr>
          <p:spPr>
            <a:xfrm>
              <a:off x="2278850" y="3446025"/>
              <a:ext cx="8950" cy="14000"/>
            </a:xfrm>
            <a:custGeom>
              <a:avLst/>
              <a:gdLst/>
              <a:ahLst/>
              <a:cxnLst/>
              <a:rect l="l" t="t" r="r" b="b"/>
              <a:pathLst>
                <a:path w="358" h="560" extrusionOk="0">
                  <a:moveTo>
                    <a:pt x="59" y="1"/>
                  </a:moveTo>
                  <a:cubicBezTo>
                    <a:pt x="29" y="1"/>
                    <a:pt x="0" y="20"/>
                    <a:pt x="3" y="60"/>
                  </a:cubicBezTo>
                  <a:cubicBezTo>
                    <a:pt x="14" y="245"/>
                    <a:pt x="162" y="355"/>
                    <a:pt x="226" y="520"/>
                  </a:cubicBezTo>
                  <a:cubicBezTo>
                    <a:pt x="236" y="548"/>
                    <a:pt x="261" y="560"/>
                    <a:pt x="285" y="560"/>
                  </a:cubicBezTo>
                  <a:cubicBezTo>
                    <a:pt x="321" y="560"/>
                    <a:pt x="358" y="531"/>
                    <a:pt x="341" y="487"/>
                  </a:cubicBezTo>
                  <a:cubicBezTo>
                    <a:pt x="286" y="342"/>
                    <a:pt x="133" y="219"/>
                    <a:pt x="123" y="60"/>
                  </a:cubicBezTo>
                  <a:cubicBezTo>
                    <a:pt x="121" y="20"/>
                    <a:pt x="90" y="1"/>
                    <a:pt x="5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8"/>
            <p:cNvSpPr/>
            <p:nvPr/>
          </p:nvSpPr>
          <p:spPr>
            <a:xfrm>
              <a:off x="2059100" y="3571200"/>
              <a:ext cx="6175" cy="14750"/>
            </a:xfrm>
            <a:custGeom>
              <a:avLst/>
              <a:gdLst/>
              <a:ahLst/>
              <a:cxnLst/>
              <a:rect l="l" t="t" r="r" b="b"/>
              <a:pathLst>
                <a:path w="247" h="590" extrusionOk="0">
                  <a:moveTo>
                    <a:pt x="169" y="0"/>
                  </a:moveTo>
                  <a:cubicBezTo>
                    <a:pt x="144" y="0"/>
                    <a:pt x="118" y="14"/>
                    <a:pt x="108" y="43"/>
                  </a:cubicBezTo>
                  <a:cubicBezTo>
                    <a:pt x="58" y="202"/>
                    <a:pt x="25" y="365"/>
                    <a:pt x="5" y="530"/>
                  </a:cubicBezTo>
                  <a:cubicBezTo>
                    <a:pt x="0" y="570"/>
                    <a:pt x="30" y="589"/>
                    <a:pt x="62" y="589"/>
                  </a:cubicBezTo>
                  <a:cubicBezTo>
                    <a:pt x="95" y="589"/>
                    <a:pt x="129" y="570"/>
                    <a:pt x="135" y="530"/>
                  </a:cubicBezTo>
                  <a:cubicBezTo>
                    <a:pt x="151" y="375"/>
                    <a:pt x="184" y="225"/>
                    <a:pt x="230" y="80"/>
                  </a:cubicBezTo>
                  <a:cubicBezTo>
                    <a:pt x="246" y="32"/>
                    <a:pt x="208" y="0"/>
                    <a:pt x="16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8"/>
            <p:cNvSpPr/>
            <p:nvPr/>
          </p:nvSpPr>
          <p:spPr>
            <a:xfrm>
              <a:off x="2065250" y="3576425"/>
              <a:ext cx="4175" cy="12775"/>
            </a:xfrm>
            <a:custGeom>
              <a:avLst/>
              <a:gdLst/>
              <a:ahLst/>
              <a:cxnLst/>
              <a:rect l="l" t="t" r="r" b="b"/>
              <a:pathLst>
                <a:path w="167" h="511" extrusionOk="0">
                  <a:moveTo>
                    <a:pt x="109" y="1"/>
                  </a:moveTo>
                  <a:cubicBezTo>
                    <a:pt x="79" y="1"/>
                    <a:pt x="47" y="21"/>
                    <a:pt x="44" y="59"/>
                  </a:cubicBezTo>
                  <a:cubicBezTo>
                    <a:pt x="31" y="189"/>
                    <a:pt x="17" y="321"/>
                    <a:pt x="4" y="454"/>
                  </a:cubicBezTo>
                  <a:cubicBezTo>
                    <a:pt x="1" y="492"/>
                    <a:pt x="29" y="511"/>
                    <a:pt x="59" y="511"/>
                  </a:cubicBezTo>
                  <a:cubicBezTo>
                    <a:pt x="89" y="511"/>
                    <a:pt x="122" y="492"/>
                    <a:pt x="127" y="454"/>
                  </a:cubicBezTo>
                  <a:cubicBezTo>
                    <a:pt x="137" y="321"/>
                    <a:pt x="150" y="189"/>
                    <a:pt x="163" y="59"/>
                  </a:cubicBezTo>
                  <a:cubicBezTo>
                    <a:pt x="166" y="20"/>
                    <a:pt x="139" y="1"/>
                    <a:pt x="10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8"/>
            <p:cNvSpPr/>
            <p:nvPr/>
          </p:nvSpPr>
          <p:spPr>
            <a:xfrm>
              <a:off x="2179550" y="3592125"/>
              <a:ext cx="4400" cy="11700"/>
            </a:xfrm>
            <a:custGeom>
              <a:avLst/>
              <a:gdLst/>
              <a:ahLst/>
              <a:cxnLst/>
              <a:rect l="l" t="t" r="r" b="b"/>
              <a:pathLst>
                <a:path w="176" h="468" extrusionOk="0">
                  <a:moveTo>
                    <a:pt x="117" y="0"/>
                  </a:moveTo>
                  <a:cubicBezTo>
                    <a:pt x="87" y="0"/>
                    <a:pt x="55" y="19"/>
                    <a:pt x="52" y="58"/>
                  </a:cubicBezTo>
                  <a:cubicBezTo>
                    <a:pt x="41" y="170"/>
                    <a:pt x="29" y="279"/>
                    <a:pt x="9" y="392"/>
                  </a:cubicBezTo>
                  <a:cubicBezTo>
                    <a:pt x="1" y="437"/>
                    <a:pt x="39" y="467"/>
                    <a:pt x="74" y="467"/>
                  </a:cubicBezTo>
                  <a:cubicBezTo>
                    <a:pt x="97" y="467"/>
                    <a:pt x="119" y="454"/>
                    <a:pt x="125" y="422"/>
                  </a:cubicBezTo>
                  <a:cubicBezTo>
                    <a:pt x="145" y="302"/>
                    <a:pt x="161" y="180"/>
                    <a:pt x="171" y="58"/>
                  </a:cubicBezTo>
                  <a:cubicBezTo>
                    <a:pt x="176" y="19"/>
                    <a:pt x="148" y="0"/>
                    <a:pt x="11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8"/>
            <p:cNvSpPr/>
            <p:nvPr/>
          </p:nvSpPr>
          <p:spPr>
            <a:xfrm>
              <a:off x="2186025" y="3597575"/>
              <a:ext cx="3350" cy="11650"/>
            </a:xfrm>
            <a:custGeom>
              <a:avLst/>
              <a:gdLst/>
              <a:ahLst/>
              <a:cxnLst/>
              <a:rect l="l" t="t" r="r" b="b"/>
              <a:pathLst>
                <a:path w="134" h="466" extrusionOk="0">
                  <a:moveTo>
                    <a:pt x="75" y="1"/>
                  </a:moveTo>
                  <a:cubicBezTo>
                    <a:pt x="44" y="1"/>
                    <a:pt x="13" y="20"/>
                    <a:pt x="11" y="58"/>
                  </a:cubicBezTo>
                  <a:cubicBezTo>
                    <a:pt x="1" y="177"/>
                    <a:pt x="1" y="293"/>
                    <a:pt x="5" y="409"/>
                  </a:cubicBezTo>
                  <a:cubicBezTo>
                    <a:pt x="7" y="447"/>
                    <a:pt x="37" y="466"/>
                    <a:pt x="67" y="466"/>
                  </a:cubicBezTo>
                  <a:cubicBezTo>
                    <a:pt x="97" y="466"/>
                    <a:pt x="126" y="447"/>
                    <a:pt x="124" y="409"/>
                  </a:cubicBezTo>
                  <a:cubicBezTo>
                    <a:pt x="120" y="293"/>
                    <a:pt x="120" y="177"/>
                    <a:pt x="131" y="58"/>
                  </a:cubicBezTo>
                  <a:cubicBezTo>
                    <a:pt x="134" y="20"/>
                    <a:pt x="105" y="1"/>
                    <a:pt x="7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8"/>
            <p:cNvSpPr/>
            <p:nvPr/>
          </p:nvSpPr>
          <p:spPr>
            <a:xfrm>
              <a:off x="2189075" y="3578450"/>
              <a:ext cx="4250" cy="11000"/>
            </a:xfrm>
            <a:custGeom>
              <a:avLst/>
              <a:gdLst/>
              <a:ahLst/>
              <a:cxnLst/>
              <a:rect l="l" t="t" r="r" b="b"/>
              <a:pathLst>
                <a:path w="170" h="440" extrusionOk="0">
                  <a:moveTo>
                    <a:pt x="111" y="1"/>
                  </a:moveTo>
                  <a:cubicBezTo>
                    <a:pt x="80" y="1"/>
                    <a:pt x="48" y="20"/>
                    <a:pt x="45" y="58"/>
                  </a:cubicBezTo>
                  <a:cubicBezTo>
                    <a:pt x="32" y="168"/>
                    <a:pt x="18" y="273"/>
                    <a:pt x="5" y="383"/>
                  </a:cubicBezTo>
                  <a:cubicBezTo>
                    <a:pt x="0" y="421"/>
                    <a:pt x="28" y="440"/>
                    <a:pt x="58" y="440"/>
                  </a:cubicBezTo>
                  <a:cubicBezTo>
                    <a:pt x="89" y="440"/>
                    <a:pt x="121" y="421"/>
                    <a:pt x="125" y="383"/>
                  </a:cubicBezTo>
                  <a:cubicBezTo>
                    <a:pt x="137" y="273"/>
                    <a:pt x="151" y="168"/>
                    <a:pt x="164" y="58"/>
                  </a:cubicBezTo>
                  <a:cubicBezTo>
                    <a:pt x="169" y="20"/>
                    <a:pt x="141" y="1"/>
                    <a:pt x="11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8"/>
            <p:cNvSpPr/>
            <p:nvPr/>
          </p:nvSpPr>
          <p:spPr>
            <a:xfrm>
              <a:off x="2307175" y="3554925"/>
              <a:ext cx="4900" cy="9650"/>
            </a:xfrm>
            <a:custGeom>
              <a:avLst/>
              <a:gdLst/>
              <a:ahLst/>
              <a:cxnLst/>
              <a:rect l="l" t="t" r="r" b="b"/>
              <a:pathLst>
                <a:path w="196" h="386" extrusionOk="0">
                  <a:moveTo>
                    <a:pt x="74" y="0"/>
                  </a:moveTo>
                  <a:cubicBezTo>
                    <a:pt x="38" y="0"/>
                    <a:pt x="0" y="29"/>
                    <a:pt x="10" y="75"/>
                  </a:cubicBezTo>
                  <a:lnTo>
                    <a:pt x="70" y="343"/>
                  </a:lnTo>
                  <a:cubicBezTo>
                    <a:pt x="76" y="372"/>
                    <a:pt x="99" y="385"/>
                    <a:pt x="122" y="385"/>
                  </a:cubicBezTo>
                  <a:cubicBezTo>
                    <a:pt x="157" y="385"/>
                    <a:pt x="195" y="356"/>
                    <a:pt x="186" y="311"/>
                  </a:cubicBezTo>
                  <a:lnTo>
                    <a:pt x="126" y="42"/>
                  </a:lnTo>
                  <a:cubicBezTo>
                    <a:pt x="120" y="13"/>
                    <a:pt x="97" y="0"/>
                    <a:pt x="74"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8"/>
            <p:cNvSpPr/>
            <p:nvPr/>
          </p:nvSpPr>
          <p:spPr>
            <a:xfrm>
              <a:off x="2315975" y="3559850"/>
              <a:ext cx="7725" cy="13125"/>
            </a:xfrm>
            <a:custGeom>
              <a:avLst/>
              <a:gdLst/>
              <a:ahLst/>
              <a:cxnLst/>
              <a:rect l="l" t="t" r="r" b="b"/>
              <a:pathLst>
                <a:path w="309" h="525" extrusionOk="0">
                  <a:moveTo>
                    <a:pt x="73" y="0"/>
                  </a:moveTo>
                  <a:cubicBezTo>
                    <a:pt x="38" y="0"/>
                    <a:pt x="1" y="30"/>
                    <a:pt x="13" y="74"/>
                  </a:cubicBezTo>
                  <a:cubicBezTo>
                    <a:pt x="52" y="219"/>
                    <a:pt x="108" y="362"/>
                    <a:pt x="181" y="494"/>
                  </a:cubicBezTo>
                  <a:cubicBezTo>
                    <a:pt x="193" y="516"/>
                    <a:pt x="211" y="525"/>
                    <a:pt x="229" y="525"/>
                  </a:cubicBezTo>
                  <a:cubicBezTo>
                    <a:pt x="268" y="525"/>
                    <a:pt x="309" y="482"/>
                    <a:pt x="284" y="435"/>
                  </a:cubicBezTo>
                  <a:cubicBezTo>
                    <a:pt x="218" y="308"/>
                    <a:pt x="168" y="180"/>
                    <a:pt x="128" y="44"/>
                  </a:cubicBezTo>
                  <a:cubicBezTo>
                    <a:pt x="120" y="13"/>
                    <a:pt x="97" y="0"/>
                    <a:pt x="73"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8"/>
            <p:cNvSpPr/>
            <p:nvPr/>
          </p:nvSpPr>
          <p:spPr>
            <a:xfrm>
              <a:off x="2319875" y="3543900"/>
              <a:ext cx="5625" cy="12525"/>
            </a:xfrm>
            <a:custGeom>
              <a:avLst/>
              <a:gdLst/>
              <a:ahLst/>
              <a:cxnLst/>
              <a:rect l="l" t="t" r="r" b="b"/>
              <a:pathLst>
                <a:path w="225" h="501" extrusionOk="0">
                  <a:moveTo>
                    <a:pt x="58" y="1"/>
                  </a:moveTo>
                  <a:cubicBezTo>
                    <a:pt x="28" y="1"/>
                    <a:pt x="0" y="20"/>
                    <a:pt x="5" y="59"/>
                  </a:cubicBezTo>
                  <a:cubicBezTo>
                    <a:pt x="22" y="195"/>
                    <a:pt x="51" y="327"/>
                    <a:pt x="95" y="460"/>
                  </a:cubicBezTo>
                  <a:cubicBezTo>
                    <a:pt x="104" y="489"/>
                    <a:pt x="127" y="501"/>
                    <a:pt x="151" y="501"/>
                  </a:cubicBezTo>
                  <a:cubicBezTo>
                    <a:pt x="187" y="501"/>
                    <a:pt x="225" y="471"/>
                    <a:pt x="210" y="427"/>
                  </a:cubicBezTo>
                  <a:cubicBezTo>
                    <a:pt x="171" y="307"/>
                    <a:pt x="141" y="185"/>
                    <a:pt x="128" y="59"/>
                  </a:cubicBezTo>
                  <a:cubicBezTo>
                    <a:pt x="123" y="21"/>
                    <a:pt x="89" y="1"/>
                    <a:pt x="58"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8"/>
            <p:cNvSpPr/>
            <p:nvPr/>
          </p:nvSpPr>
          <p:spPr>
            <a:xfrm>
              <a:off x="2228175" y="3672500"/>
              <a:ext cx="5150" cy="12925"/>
            </a:xfrm>
            <a:custGeom>
              <a:avLst/>
              <a:gdLst/>
              <a:ahLst/>
              <a:cxnLst/>
              <a:rect l="l" t="t" r="r" b="b"/>
              <a:pathLst>
                <a:path w="206" h="517" extrusionOk="0">
                  <a:moveTo>
                    <a:pt x="79" y="0"/>
                  </a:moveTo>
                  <a:cubicBezTo>
                    <a:pt x="55" y="0"/>
                    <a:pt x="33" y="14"/>
                    <a:pt x="28" y="45"/>
                  </a:cubicBezTo>
                  <a:cubicBezTo>
                    <a:pt x="1" y="197"/>
                    <a:pt x="17" y="343"/>
                    <a:pt x="80" y="485"/>
                  </a:cubicBezTo>
                  <a:cubicBezTo>
                    <a:pt x="90" y="507"/>
                    <a:pt x="107" y="516"/>
                    <a:pt x="124" y="516"/>
                  </a:cubicBezTo>
                  <a:cubicBezTo>
                    <a:pt x="163" y="516"/>
                    <a:pt x="206" y="472"/>
                    <a:pt x="183" y="422"/>
                  </a:cubicBezTo>
                  <a:cubicBezTo>
                    <a:pt x="137" y="313"/>
                    <a:pt x="123" y="193"/>
                    <a:pt x="143" y="74"/>
                  </a:cubicBezTo>
                  <a:cubicBezTo>
                    <a:pt x="151" y="29"/>
                    <a:pt x="113" y="0"/>
                    <a:pt x="7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8"/>
            <p:cNvSpPr/>
            <p:nvPr/>
          </p:nvSpPr>
          <p:spPr>
            <a:xfrm>
              <a:off x="2235275" y="3676050"/>
              <a:ext cx="3950" cy="8375"/>
            </a:xfrm>
            <a:custGeom>
              <a:avLst/>
              <a:gdLst/>
              <a:ahLst/>
              <a:cxnLst/>
              <a:rect l="l" t="t" r="r" b="b"/>
              <a:pathLst>
                <a:path w="158" h="335" extrusionOk="0">
                  <a:moveTo>
                    <a:pt x="56" y="0"/>
                  </a:moveTo>
                  <a:cubicBezTo>
                    <a:pt x="27" y="0"/>
                    <a:pt x="0" y="19"/>
                    <a:pt x="5" y="58"/>
                  </a:cubicBezTo>
                  <a:cubicBezTo>
                    <a:pt x="15" y="131"/>
                    <a:pt x="22" y="204"/>
                    <a:pt x="31" y="277"/>
                  </a:cubicBezTo>
                  <a:cubicBezTo>
                    <a:pt x="37" y="315"/>
                    <a:pt x="69" y="334"/>
                    <a:pt x="99" y="334"/>
                  </a:cubicBezTo>
                  <a:cubicBezTo>
                    <a:pt x="129" y="334"/>
                    <a:pt x="157" y="315"/>
                    <a:pt x="154" y="277"/>
                  </a:cubicBezTo>
                  <a:cubicBezTo>
                    <a:pt x="144" y="204"/>
                    <a:pt x="134" y="131"/>
                    <a:pt x="124" y="58"/>
                  </a:cubicBezTo>
                  <a:cubicBezTo>
                    <a:pt x="119" y="20"/>
                    <a:pt x="86" y="0"/>
                    <a:pt x="5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8"/>
            <p:cNvSpPr/>
            <p:nvPr/>
          </p:nvSpPr>
          <p:spPr>
            <a:xfrm>
              <a:off x="2240900" y="3661225"/>
              <a:ext cx="3775" cy="7800"/>
            </a:xfrm>
            <a:custGeom>
              <a:avLst/>
              <a:gdLst/>
              <a:ahLst/>
              <a:cxnLst/>
              <a:rect l="l" t="t" r="r" b="b"/>
              <a:pathLst>
                <a:path w="151" h="312" extrusionOk="0">
                  <a:moveTo>
                    <a:pt x="57" y="0"/>
                  </a:moveTo>
                  <a:cubicBezTo>
                    <a:pt x="27" y="0"/>
                    <a:pt x="0" y="19"/>
                    <a:pt x="5" y="59"/>
                  </a:cubicBezTo>
                  <a:cubicBezTo>
                    <a:pt x="11" y="121"/>
                    <a:pt x="19" y="187"/>
                    <a:pt x="25" y="254"/>
                  </a:cubicBezTo>
                  <a:cubicBezTo>
                    <a:pt x="30" y="292"/>
                    <a:pt x="62" y="311"/>
                    <a:pt x="93" y="311"/>
                  </a:cubicBezTo>
                  <a:cubicBezTo>
                    <a:pt x="123" y="311"/>
                    <a:pt x="151" y="292"/>
                    <a:pt x="147" y="254"/>
                  </a:cubicBezTo>
                  <a:cubicBezTo>
                    <a:pt x="138" y="187"/>
                    <a:pt x="131" y="121"/>
                    <a:pt x="124" y="59"/>
                  </a:cubicBezTo>
                  <a:cubicBezTo>
                    <a:pt x="119" y="20"/>
                    <a:pt x="87" y="0"/>
                    <a:pt x="5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8"/>
            <p:cNvSpPr/>
            <p:nvPr/>
          </p:nvSpPr>
          <p:spPr>
            <a:xfrm>
              <a:off x="1978000" y="3564825"/>
              <a:ext cx="399225" cy="214125"/>
            </a:xfrm>
            <a:custGeom>
              <a:avLst/>
              <a:gdLst/>
              <a:ahLst/>
              <a:cxnLst/>
              <a:rect l="l" t="t" r="r" b="b"/>
              <a:pathLst>
                <a:path w="15969" h="8565" extrusionOk="0">
                  <a:moveTo>
                    <a:pt x="3146" y="3125"/>
                  </a:moveTo>
                  <a:cubicBezTo>
                    <a:pt x="3147" y="3125"/>
                    <a:pt x="3148" y="3125"/>
                    <a:pt x="3150" y="3126"/>
                  </a:cubicBezTo>
                  <a:cubicBezTo>
                    <a:pt x="3156" y="3129"/>
                    <a:pt x="3166" y="3133"/>
                    <a:pt x="3173" y="3143"/>
                  </a:cubicBezTo>
                  <a:cubicBezTo>
                    <a:pt x="3213" y="3176"/>
                    <a:pt x="3240" y="3242"/>
                    <a:pt x="3263" y="3302"/>
                  </a:cubicBezTo>
                  <a:cubicBezTo>
                    <a:pt x="3282" y="3365"/>
                    <a:pt x="3299" y="3427"/>
                    <a:pt x="3312" y="3494"/>
                  </a:cubicBezTo>
                  <a:cubicBezTo>
                    <a:pt x="3408" y="4027"/>
                    <a:pt x="3385" y="4584"/>
                    <a:pt x="3252" y="5110"/>
                  </a:cubicBezTo>
                  <a:cubicBezTo>
                    <a:pt x="3233" y="5181"/>
                    <a:pt x="3211" y="5251"/>
                    <a:pt x="3187" y="5320"/>
                  </a:cubicBezTo>
                  <a:lnTo>
                    <a:pt x="3187" y="5320"/>
                  </a:lnTo>
                  <a:cubicBezTo>
                    <a:pt x="3098" y="4954"/>
                    <a:pt x="3045" y="4579"/>
                    <a:pt x="3024" y="4202"/>
                  </a:cubicBezTo>
                  <a:cubicBezTo>
                    <a:pt x="3007" y="3931"/>
                    <a:pt x="3007" y="3656"/>
                    <a:pt x="3047" y="3392"/>
                  </a:cubicBezTo>
                  <a:cubicBezTo>
                    <a:pt x="3057" y="3325"/>
                    <a:pt x="3073" y="3262"/>
                    <a:pt x="3093" y="3202"/>
                  </a:cubicBezTo>
                  <a:cubicBezTo>
                    <a:pt x="3107" y="3173"/>
                    <a:pt x="3120" y="3143"/>
                    <a:pt x="3136" y="3133"/>
                  </a:cubicBezTo>
                  <a:cubicBezTo>
                    <a:pt x="3141" y="3128"/>
                    <a:pt x="3143" y="3125"/>
                    <a:pt x="3146" y="3125"/>
                  </a:cubicBezTo>
                  <a:close/>
                  <a:moveTo>
                    <a:pt x="13895" y="3850"/>
                  </a:moveTo>
                  <a:cubicBezTo>
                    <a:pt x="13980" y="3850"/>
                    <a:pt x="14063" y="3909"/>
                    <a:pt x="14131" y="3984"/>
                  </a:cubicBezTo>
                  <a:cubicBezTo>
                    <a:pt x="14299" y="4182"/>
                    <a:pt x="14399" y="4445"/>
                    <a:pt x="14472" y="4699"/>
                  </a:cubicBezTo>
                  <a:cubicBezTo>
                    <a:pt x="14536" y="4941"/>
                    <a:pt x="14578" y="5188"/>
                    <a:pt x="14586" y="5436"/>
                  </a:cubicBezTo>
                  <a:lnTo>
                    <a:pt x="14586" y="5436"/>
                  </a:lnTo>
                  <a:cubicBezTo>
                    <a:pt x="14516" y="5433"/>
                    <a:pt x="14447" y="5423"/>
                    <a:pt x="14379" y="5405"/>
                  </a:cubicBezTo>
                  <a:cubicBezTo>
                    <a:pt x="14128" y="5342"/>
                    <a:pt x="13915" y="5150"/>
                    <a:pt x="13790" y="4922"/>
                  </a:cubicBezTo>
                  <a:cubicBezTo>
                    <a:pt x="13664" y="4689"/>
                    <a:pt x="13604" y="4414"/>
                    <a:pt x="13644" y="4159"/>
                  </a:cubicBezTo>
                  <a:cubicBezTo>
                    <a:pt x="13664" y="4034"/>
                    <a:pt x="13723" y="3908"/>
                    <a:pt x="13826" y="3865"/>
                  </a:cubicBezTo>
                  <a:cubicBezTo>
                    <a:pt x="13849" y="3855"/>
                    <a:pt x="13872" y="3850"/>
                    <a:pt x="13895" y="3850"/>
                  </a:cubicBezTo>
                  <a:close/>
                  <a:moveTo>
                    <a:pt x="7311" y="5275"/>
                  </a:moveTo>
                  <a:cubicBezTo>
                    <a:pt x="7313" y="5275"/>
                    <a:pt x="7316" y="5275"/>
                    <a:pt x="7319" y="5275"/>
                  </a:cubicBezTo>
                  <a:cubicBezTo>
                    <a:pt x="7372" y="5275"/>
                    <a:pt x="7428" y="5289"/>
                    <a:pt x="7472" y="5328"/>
                  </a:cubicBezTo>
                  <a:cubicBezTo>
                    <a:pt x="7557" y="5398"/>
                    <a:pt x="7600" y="5527"/>
                    <a:pt x="7620" y="5650"/>
                  </a:cubicBezTo>
                  <a:cubicBezTo>
                    <a:pt x="7654" y="5908"/>
                    <a:pt x="7597" y="6180"/>
                    <a:pt x="7501" y="6424"/>
                  </a:cubicBezTo>
                  <a:cubicBezTo>
                    <a:pt x="7466" y="6513"/>
                    <a:pt x="7424" y="6598"/>
                    <a:pt x="7377" y="6680"/>
                  </a:cubicBezTo>
                  <a:lnTo>
                    <a:pt x="7377" y="6680"/>
                  </a:lnTo>
                  <a:cubicBezTo>
                    <a:pt x="7303" y="6491"/>
                    <a:pt x="7243" y="6297"/>
                    <a:pt x="7197" y="6100"/>
                  </a:cubicBezTo>
                  <a:cubicBezTo>
                    <a:pt x="7166" y="5967"/>
                    <a:pt x="7143" y="5836"/>
                    <a:pt x="7137" y="5703"/>
                  </a:cubicBezTo>
                  <a:cubicBezTo>
                    <a:pt x="7134" y="5577"/>
                    <a:pt x="7140" y="5434"/>
                    <a:pt x="7200" y="5342"/>
                  </a:cubicBezTo>
                  <a:cubicBezTo>
                    <a:pt x="7228" y="5301"/>
                    <a:pt x="7262" y="5275"/>
                    <a:pt x="7311" y="5275"/>
                  </a:cubicBezTo>
                  <a:close/>
                  <a:moveTo>
                    <a:pt x="12014" y="4864"/>
                  </a:moveTo>
                  <a:cubicBezTo>
                    <a:pt x="12050" y="4864"/>
                    <a:pt x="12086" y="4874"/>
                    <a:pt x="12117" y="4895"/>
                  </a:cubicBezTo>
                  <a:cubicBezTo>
                    <a:pt x="12210" y="4951"/>
                    <a:pt x="12273" y="5073"/>
                    <a:pt x="12316" y="5193"/>
                  </a:cubicBezTo>
                  <a:cubicBezTo>
                    <a:pt x="12402" y="5438"/>
                    <a:pt x="12428" y="5712"/>
                    <a:pt x="12435" y="5981"/>
                  </a:cubicBezTo>
                  <a:cubicBezTo>
                    <a:pt x="12439" y="6249"/>
                    <a:pt x="12419" y="6521"/>
                    <a:pt x="12372" y="6785"/>
                  </a:cubicBezTo>
                  <a:cubicBezTo>
                    <a:pt x="12368" y="6808"/>
                    <a:pt x="12364" y="6831"/>
                    <a:pt x="12360" y="6854"/>
                  </a:cubicBezTo>
                  <a:lnTo>
                    <a:pt x="12360" y="6854"/>
                  </a:lnTo>
                  <a:cubicBezTo>
                    <a:pt x="12013" y="6566"/>
                    <a:pt x="11790" y="6129"/>
                    <a:pt x="11713" y="5683"/>
                  </a:cubicBezTo>
                  <a:cubicBezTo>
                    <a:pt x="11690" y="5550"/>
                    <a:pt x="11684" y="5418"/>
                    <a:pt x="11697" y="5289"/>
                  </a:cubicBezTo>
                  <a:cubicBezTo>
                    <a:pt x="11710" y="5163"/>
                    <a:pt x="11750" y="5037"/>
                    <a:pt x="11826" y="4951"/>
                  </a:cubicBezTo>
                  <a:cubicBezTo>
                    <a:pt x="11876" y="4897"/>
                    <a:pt x="11946" y="4864"/>
                    <a:pt x="12014" y="4864"/>
                  </a:cubicBezTo>
                  <a:close/>
                  <a:moveTo>
                    <a:pt x="10052" y="5370"/>
                  </a:moveTo>
                  <a:cubicBezTo>
                    <a:pt x="10065" y="5370"/>
                    <a:pt x="10078" y="5370"/>
                    <a:pt x="10090" y="5371"/>
                  </a:cubicBezTo>
                  <a:cubicBezTo>
                    <a:pt x="10206" y="5379"/>
                    <a:pt x="10303" y="5448"/>
                    <a:pt x="10365" y="5550"/>
                  </a:cubicBezTo>
                  <a:cubicBezTo>
                    <a:pt x="10428" y="5653"/>
                    <a:pt x="10468" y="5779"/>
                    <a:pt x="10488" y="5905"/>
                  </a:cubicBezTo>
                  <a:cubicBezTo>
                    <a:pt x="10527" y="6163"/>
                    <a:pt x="10512" y="6435"/>
                    <a:pt x="10465" y="6699"/>
                  </a:cubicBezTo>
                  <a:cubicBezTo>
                    <a:pt x="10435" y="6868"/>
                    <a:pt x="10391" y="7036"/>
                    <a:pt x="10335" y="7200"/>
                  </a:cubicBezTo>
                  <a:lnTo>
                    <a:pt x="10335" y="7200"/>
                  </a:lnTo>
                  <a:cubicBezTo>
                    <a:pt x="10200" y="7007"/>
                    <a:pt x="10081" y="6802"/>
                    <a:pt x="9981" y="6587"/>
                  </a:cubicBezTo>
                  <a:cubicBezTo>
                    <a:pt x="9869" y="6345"/>
                    <a:pt x="9776" y="6087"/>
                    <a:pt x="9749" y="5832"/>
                  </a:cubicBezTo>
                  <a:cubicBezTo>
                    <a:pt x="9740" y="5706"/>
                    <a:pt x="9749" y="5573"/>
                    <a:pt x="9806" y="5484"/>
                  </a:cubicBezTo>
                  <a:cubicBezTo>
                    <a:pt x="9853" y="5404"/>
                    <a:pt x="9950" y="5370"/>
                    <a:pt x="10052" y="5370"/>
                  </a:cubicBezTo>
                  <a:close/>
                  <a:moveTo>
                    <a:pt x="15229" y="1"/>
                  </a:moveTo>
                  <a:lnTo>
                    <a:pt x="15229" y="1"/>
                  </a:lnTo>
                  <a:cubicBezTo>
                    <a:pt x="15221" y="1"/>
                    <a:pt x="15281" y="268"/>
                    <a:pt x="15412" y="802"/>
                  </a:cubicBezTo>
                  <a:cubicBezTo>
                    <a:pt x="15542" y="1335"/>
                    <a:pt x="15658" y="1871"/>
                    <a:pt x="15747" y="2411"/>
                  </a:cubicBezTo>
                  <a:cubicBezTo>
                    <a:pt x="15832" y="2951"/>
                    <a:pt x="15899" y="3494"/>
                    <a:pt x="15879" y="4040"/>
                  </a:cubicBezTo>
                  <a:cubicBezTo>
                    <a:pt x="15866" y="4309"/>
                    <a:pt x="15840" y="4584"/>
                    <a:pt x="15733" y="4829"/>
                  </a:cubicBezTo>
                  <a:cubicBezTo>
                    <a:pt x="15684" y="4951"/>
                    <a:pt x="15611" y="5061"/>
                    <a:pt x="15508" y="5140"/>
                  </a:cubicBezTo>
                  <a:cubicBezTo>
                    <a:pt x="15406" y="5212"/>
                    <a:pt x="15276" y="5272"/>
                    <a:pt x="15154" y="5325"/>
                  </a:cubicBezTo>
                  <a:cubicBezTo>
                    <a:pt x="15007" y="5385"/>
                    <a:pt x="14850" y="5426"/>
                    <a:pt x="14692" y="5435"/>
                  </a:cubicBezTo>
                  <a:lnTo>
                    <a:pt x="14692" y="5435"/>
                  </a:lnTo>
                  <a:cubicBezTo>
                    <a:pt x="14684" y="5175"/>
                    <a:pt x="14642" y="4922"/>
                    <a:pt x="14571" y="4673"/>
                  </a:cubicBezTo>
                  <a:cubicBezTo>
                    <a:pt x="14492" y="4405"/>
                    <a:pt x="14392" y="4140"/>
                    <a:pt x="14203" y="3918"/>
                  </a:cubicBezTo>
                  <a:cubicBezTo>
                    <a:pt x="14154" y="3865"/>
                    <a:pt x="14101" y="3812"/>
                    <a:pt x="14028" y="3779"/>
                  </a:cubicBezTo>
                  <a:cubicBezTo>
                    <a:pt x="13991" y="3761"/>
                    <a:pt x="13946" y="3751"/>
                    <a:pt x="13902" y="3751"/>
                  </a:cubicBezTo>
                  <a:cubicBezTo>
                    <a:pt x="13863" y="3751"/>
                    <a:pt x="13824" y="3758"/>
                    <a:pt x="13790" y="3776"/>
                  </a:cubicBezTo>
                  <a:cubicBezTo>
                    <a:pt x="13634" y="3841"/>
                    <a:pt x="13571" y="4004"/>
                    <a:pt x="13547" y="4143"/>
                  </a:cubicBezTo>
                  <a:cubicBezTo>
                    <a:pt x="13505" y="4428"/>
                    <a:pt x="13575" y="4716"/>
                    <a:pt x="13710" y="4964"/>
                  </a:cubicBezTo>
                  <a:cubicBezTo>
                    <a:pt x="13846" y="5212"/>
                    <a:pt x="14074" y="5421"/>
                    <a:pt x="14356" y="5494"/>
                  </a:cubicBezTo>
                  <a:cubicBezTo>
                    <a:pt x="14433" y="5514"/>
                    <a:pt x="14510" y="5524"/>
                    <a:pt x="14588" y="5526"/>
                  </a:cubicBezTo>
                  <a:lnTo>
                    <a:pt x="14588" y="5526"/>
                  </a:lnTo>
                  <a:cubicBezTo>
                    <a:pt x="14589" y="5785"/>
                    <a:pt x="14558" y="6046"/>
                    <a:pt x="14475" y="6289"/>
                  </a:cubicBezTo>
                  <a:cubicBezTo>
                    <a:pt x="14389" y="6537"/>
                    <a:pt x="14243" y="6773"/>
                    <a:pt x="14028" y="6924"/>
                  </a:cubicBezTo>
                  <a:cubicBezTo>
                    <a:pt x="13819" y="7083"/>
                    <a:pt x="13555" y="7153"/>
                    <a:pt x="13293" y="7170"/>
                  </a:cubicBezTo>
                  <a:cubicBezTo>
                    <a:pt x="13268" y="7171"/>
                    <a:pt x="13243" y="7172"/>
                    <a:pt x="13217" y="7172"/>
                  </a:cubicBezTo>
                  <a:cubicBezTo>
                    <a:pt x="13110" y="7172"/>
                    <a:pt x="13004" y="7160"/>
                    <a:pt x="12902" y="7133"/>
                  </a:cubicBezTo>
                  <a:cubicBezTo>
                    <a:pt x="12773" y="7107"/>
                    <a:pt x="12650" y="7054"/>
                    <a:pt x="12541" y="6984"/>
                  </a:cubicBezTo>
                  <a:cubicBezTo>
                    <a:pt x="12522" y="6972"/>
                    <a:pt x="12503" y="6960"/>
                    <a:pt x="12484" y="6947"/>
                  </a:cubicBezTo>
                  <a:lnTo>
                    <a:pt x="12484" y="6947"/>
                  </a:lnTo>
                  <a:cubicBezTo>
                    <a:pt x="12494" y="6901"/>
                    <a:pt x="12503" y="6855"/>
                    <a:pt x="12511" y="6809"/>
                  </a:cubicBezTo>
                  <a:cubicBezTo>
                    <a:pt x="12558" y="6534"/>
                    <a:pt x="12578" y="6256"/>
                    <a:pt x="12571" y="5978"/>
                  </a:cubicBezTo>
                  <a:cubicBezTo>
                    <a:pt x="12564" y="5700"/>
                    <a:pt x="12538" y="5418"/>
                    <a:pt x="12442" y="5146"/>
                  </a:cubicBezTo>
                  <a:cubicBezTo>
                    <a:pt x="12389" y="5014"/>
                    <a:pt x="12329" y="4871"/>
                    <a:pt x="12184" y="4782"/>
                  </a:cubicBezTo>
                  <a:cubicBezTo>
                    <a:pt x="12136" y="4748"/>
                    <a:pt x="12076" y="4734"/>
                    <a:pt x="12017" y="4734"/>
                  </a:cubicBezTo>
                  <a:cubicBezTo>
                    <a:pt x="11990" y="4734"/>
                    <a:pt x="11963" y="4737"/>
                    <a:pt x="11938" y="4743"/>
                  </a:cubicBezTo>
                  <a:cubicBezTo>
                    <a:pt x="11859" y="4755"/>
                    <a:pt x="11786" y="4806"/>
                    <a:pt x="11730" y="4862"/>
                  </a:cubicBezTo>
                  <a:cubicBezTo>
                    <a:pt x="11624" y="4984"/>
                    <a:pt x="11584" y="5133"/>
                    <a:pt x="11568" y="5275"/>
                  </a:cubicBezTo>
                  <a:cubicBezTo>
                    <a:pt x="11554" y="5421"/>
                    <a:pt x="11565" y="5564"/>
                    <a:pt x="11588" y="5703"/>
                  </a:cubicBezTo>
                  <a:cubicBezTo>
                    <a:pt x="11637" y="5981"/>
                    <a:pt x="11736" y="6249"/>
                    <a:pt x="11886" y="6491"/>
                  </a:cubicBezTo>
                  <a:cubicBezTo>
                    <a:pt x="12003" y="6680"/>
                    <a:pt x="12151" y="6854"/>
                    <a:pt x="12330" y="6991"/>
                  </a:cubicBezTo>
                  <a:lnTo>
                    <a:pt x="12330" y="6991"/>
                  </a:lnTo>
                  <a:cubicBezTo>
                    <a:pt x="12285" y="7185"/>
                    <a:pt x="12224" y="7374"/>
                    <a:pt x="12141" y="7551"/>
                  </a:cubicBezTo>
                  <a:cubicBezTo>
                    <a:pt x="12028" y="7786"/>
                    <a:pt x="11863" y="8014"/>
                    <a:pt x="11627" y="8084"/>
                  </a:cubicBezTo>
                  <a:cubicBezTo>
                    <a:pt x="11585" y="8097"/>
                    <a:pt x="11541" y="8102"/>
                    <a:pt x="11497" y="8102"/>
                  </a:cubicBezTo>
                  <a:cubicBezTo>
                    <a:pt x="11303" y="8102"/>
                    <a:pt x="11103" y="7989"/>
                    <a:pt x="10938" y="7862"/>
                  </a:cubicBezTo>
                  <a:cubicBezTo>
                    <a:pt x="10751" y="7715"/>
                    <a:pt x="10587" y="7537"/>
                    <a:pt x="10440" y="7343"/>
                  </a:cubicBezTo>
                  <a:lnTo>
                    <a:pt x="10440" y="7343"/>
                  </a:lnTo>
                  <a:cubicBezTo>
                    <a:pt x="10516" y="7143"/>
                    <a:pt x="10576" y="6936"/>
                    <a:pt x="10614" y="6722"/>
                  </a:cubicBezTo>
                  <a:cubicBezTo>
                    <a:pt x="10663" y="6447"/>
                    <a:pt x="10680" y="6166"/>
                    <a:pt x="10640" y="5882"/>
                  </a:cubicBezTo>
                  <a:cubicBezTo>
                    <a:pt x="10617" y="5739"/>
                    <a:pt x="10577" y="5597"/>
                    <a:pt x="10495" y="5464"/>
                  </a:cubicBezTo>
                  <a:cubicBezTo>
                    <a:pt x="10455" y="5402"/>
                    <a:pt x="10399" y="5342"/>
                    <a:pt x="10336" y="5295"/>
                  </a:cubicBezTo>
                  <a:cubicBezTo>
                    <a:pt x="10299" y="5275"/>
                    <a:pt x="10263" y="5252"/>
                    <a:pt x="10226" y="5239"/>
                  </a:cubicBezTo>
                  <a:cubicBezTo>
                    <a:pt x="10189" y="5233"/>
                    <a:pt x="10153" y="5215"/>
                    <a:pt x="10116" y="5215"/>
                  </a:cubicBezTo>
                  <a:cubicBezTo>
                    <a:pt x="10113" y="5215"/>
                    <a:pt x="10110" y="5215"/>
                    <a:pt x="10107" y="5216"/>
                  </a:cubicBezTo>
                  <a:cubicBezTo>
                    <a:pt x="10086" y="5214"/>
                    <a:pt x="10064" y="5213"/>
                    <a:pt x="10043" y="5213"/>
                  </a:cubicBezTo>
                  <a:cubicBezTo>
                    <a:pt x="9985" y="5213"/>
                    <a:pt x="9927" y="5221"/>
                    <a:pt x="9869" y="5243"/>
                  </a:cubicBezTo>
                  <a:cubicBezTo>
                    <a:pt x="9789" y="5266"/>
                    <a:pt x="9720" y="5328"/>
                    <a:pt x="9670" y="5398"/>
                  </a:cubicBezTo>
                  <a:cubicBezTo>
                    <a:pt x="9584" y="5544"/>
                    <a:pt x="9581" y="5703"/>
                    <a:pt x="9590" y="5845"/>
                  </a:cubicBezTo>
                  <a:cubicBezTo>
                    <a:pt x="9604" y="5990"/>
                    <a:pt x="9640" y="6130"/>
                    <a:pt x="9683" y="6262"/>
                  </a:cubicBezTo>
                  <a:cubicBezTo>
                    <a:pt x="9726" y="6398"/>
                    <a:pt x="9780" y="6527"/>
                    <a:pt x="9839" y="6653"/>
                  </a:cubicBezTo>
                  <a:cubicBezTo>
                    <a:pt x="9958" y="6908"/>
                    <a:pt x="10101" y="7147"/>
                    <a:pt x="10266" y="7372"/>
                  </a:cubicBezTo>
                  <a:cubicBezTo>
                    <a:pt x="10267" y="7374"/>
                    <a:pt x="10269" y="7375"/>
                    <a:pt x="10270" y="7377"/>
                  </a:cubicBezTo>
                  <a:lnTo>
                    <a:pt x="10270" y="7377"/>
                  </a:lnTo>
                  <a:cubicBezTo>
                    <a:pt x="10258" y="7406"/>
                    <a:pt x="10246" y="7436"/>
                    <a:pt x="10233" y="7465"/>
                  </a:cubicBezTo>
                  <a:cubicBezTo>
                    <a:pt x="10121" y="7706"/>
                    <a:pt x="9981" y="7938"/>
                    <a:pt x="9789" y="8120"/>
                  </a:cubicBezTo>
                  <a:cubicBezTo>
                    <a:pt x="9612" y="8298"/>
                    <a:pt x="9374" y="8422"/>
                    <a:pt x="9126" y="8422"/>
                  </a:cubicBezTo>
                  <a:cubicBezTo>
                    <a:pt x="9120" y="8422"/>
                    <a:pt x="9113" y="8422"/>
                    <a:pt x="9107" y="8422"/>
                  </a:cubicBezTo>
                  <a:cubicBezTo>
                    <a:pt x="8982" y="8422"/>
                    <a:pt x="8852" y="8399"/>
                    <a:pt x="8733" y="8349"/>
                  </a:cubicBezTo>
                  <a:cubicBezTo>
                    <a:pt x="8614" y="8299"/>
                    <a:pt x="8498" y="8232"/>
                    <a:pt x="8395" y="8153"/>
                  </a:cubicBezTo>
                  <a:cubicBezTo>
                    <a:pt x="8183" y="7994"/>
                    <a:pt x="8004" y="7789"/>
                    <a:pt x="7852" y="7567"/>
                  </a:cubicBezTo>
                  <a:cubicBezTo>
                    <a:pt x="7687" y="7331"/>
                    <a:pt x="7546" y="7077"/>
                    <a:pt x="7431" y="6811"/>
                  </a:cubicBezTo>
                  <a:lnTo>
                    <a:pt x="7431" y="6811"/>
                  </a:lnTo>
                  <a:cubicBezTo>
                    <a:pt x="7500" y="6702"/>
                    <a:pt x="7558" y="6587"/>
                    <a:pt x="7607" y="6467"/>
                  </a:cubicBezTo>
                  <a:cubicBezTo>
                    <a:pt x="7710" y="6206"/>
                    <a:pt x="7773" y="5925"/>
                    <a:pt x="7739" y="5633"/>
                  </a:cubicBezTo>
                  <a:cubicBezTo>
                    <a:pt x="7716" y="5494"/>
                    <a:pt x="7673" y="5339"/>
                    <a:pt x="7547" y="5232"/>
                  </a:cubicBezTo>
                  <a:cubicBezTo>
                    <a:pt x="7484" y="5180"/>
                    <a:pt x="7402" y="5153"/>
                    <a:pt x="7319" y="5153"/>
                  </a:cubicBezTo>
                  <a:cubicBezTo>
                    <a:pt x="7315" y="5152"/>
                    <a:pt x="7310" y="5152"/>
                    <a:pt x="7306" y="5152"/>
                  </a:cubicBezTo>
                  <a:cubicBezTo>
                    <a:pt x="7223" y="5152"/>
                    <a:pt x="7135" y="5207"/>
                    <a:pt x="7097" y="5275"/>
                  </a:cubicBezTo>
                  <a:cubicBezTo>
                    <a:pt x="7007" y="5418"/>
                    <a:pt x="7015" y="5567"/>
                    <a:pt x="7015" y="5709"/>
                  </a:cubicBezTo>
                  <a:cubicBezTo>
                    <a:pt x="7018" y="5851"/>
                    <a:pt x="7044" y="5990"/>
                    <a:pt x="7070" y="6126"/>
                  </a:cubicBezTo>
                  <a:cubicBezTo>
                    <a:pt x="7125" y="6362"/>
                    <a:pt x="7200" y="6593"/>
                    <a:pt x="7292" y="6816"/>
                  </a:cubicBezTo>
                  <a:lnTo>
                    <a:pt x="7292" y="6816"/>
                  </a:lnTo>
                  <a:cubicBezTo>
                    <a:pt x="7225" y="6914"/>
                    <a:pt x="7150" y="7006"/>
                    <a:pt x="7067" y="7090"/>
                  </a:cubicBezTo>
                  <a:cubicBezTo>
                    <a:pt x="6693" y="7474"/>
                    <a:pt x="6160" y="7676"/>
                    <a:pt x="5624" y="7686"/>
                  </a:cubicBezTo>
                  <a:cubicBezTo>
                    <a:pt x="5594" y="7687"/>
                    <a:pt x="5564" y="7688"/>
                    <a:pt x="5534" y="7688"/>
                  </a:cubicBezTo>
                  <a:cubicBezTo>
                    <a:pt x="5295" y="7688"/>
                    <a:pt x="5055" y="7663"/>
                    <a:pt x="4832" y="7584"/>
                  </a:cubicBezTo>
                  <a:cubicBezTo>
                    <a:pt x="4577" y="7501"/>
                    <a:pt x="4345" y="7358"/>
                    <a:pt x="4150" y="7176"/>
                  </a:cubicBezTo>
                  <a:cubicBezTo>
                    <a:pt x="3756" y="6809"/>
                    <a:pt x="3498" y="6312"/>
                    <a:pt x="3325" y="5802"/>
                  </a:cubicBezTo>
                  <a:cubicBezTo>
                    <a:pt x="3283" y="5675"/>
                    <a:pt x="3245" y="5546"/>
                    <a:pt x="3211" y="5415"/>
                  </a:cubicBezTo>
                  <a:lnTo>
                    <a:pt x="3211" y="5415"/>
                  </a:lnTo>
                  <a:cubicBezTo>
                    <a:pt x="3249" y="5321"/>
                    <a:pt x="3281" y="5224"/>
                    <a:pt x="3309" y="5127"/>
                  </a:cubicBezTo>
                  <a:cubicBezTo>
                    <a:pt x="3448" y="4590"/>
                    <a:pt x="3481" y="4027"/>
                    <a:pt x="3391" y="3481"/>
                  </a:cubicBezTo>
                  <a:cubicBezTo>
                    <a:pt x="3375" y="3412"/>
                    <a:pt x="3362" y="3342"/>
                    <a:pt x="3339" y="3276"/>
                  </a:cubicBezTo>
                  <a:cubicBezTo>
                    <a:pt x="3312" y="3209"/>
                    <a:pt x="3289" y="3140"/>
                    <a:pt x="3226" y="3080"/>
                  </a:cubicBezTo>
                  <a:cubicBezTo>
                    <a:pt x="3213" y="3063"/>
                    <a:pt x="3189" y="3054"/>
                    <a:pt x="3163" y="3047"/>
                  </a:cubicBezTo>
                  <a:cubicBezTo>
                    <a:pt x="3157" y="3044"/>
                    <a:pt x="3150" y="3043"/>
                    <a:pt x="3143" y="3043"/>
                  </a:cubicBezTo>
                  <a:cubicBezTo>
                    <a:pt x="3120" y="3043"/>
                    <a:pt x="3096" y="3054"/>
                    <a:pt x="3084" y="3067"/>
                  </a:cubicBezTo>
                  <a:cubicBezTo>
                    <a:pt x="3047" y="3103"/>
                    <a:pt x="3034" y="3137"/>
                    <a:pt x="3017" y="3173"/>
                  </a:cubicBezTo>
                  <a:cubicBezTo>
                    <a:pt x="2991" y="3239"/>
                    <a:pt x="2977" y="3308"/>
                    <a:pt x="2965" y="3378"/>
                  </a:cubicBezTo>
                  <a:cubicBezTo>
                    <a:pt x="2925" y="3656"/>
                    <a:pt x="2925" y="3931"/>
                    <a:pt x="2938" y="4209"/>
                  </a:cubicBezTo>
                  <a:cubicBezTo>
                    <a:pt x="2961" y="4634"/>
                    <a:pt x="3024" y="5056"/>
                    <a:pt x="3130" y="5469"/>
                  </a:cubicBezTo>
                  <a:lnTo>
                    <a:pt x="3130" y="5469"/>
                  </a:lnTo>
                  <a:cubicBezTo>
                    <a:pt x="3074" y="5602"/>
                    <a:pt x="3006" y="5729"/>
                    <a:pt x="2922" y="5845"/>
                  </a:cubicBezTo>
                  <a:cubicBezTo>
                    <a:pt x="2763" y="6064"/>
                    <a:pt x="2537" y="6236"/>
                    <a:pt x="2272" y="6299"/>
                  </a:cubicBezTo>
                  <a:cubicBezTo>
                    <a:pt x="2210" y="6322"/>
                    <a:pt x="2140" y="6325"/>
                    <a:pt x="2074" y="6335"/>
                  </a:cubicBezTo>
                  <a:lnTo>
                    <a:pt x="1872" y="6339"/>
                  </a:lnTo>
                  <a:cubicBezTo>
                    <a:pt x="1863" y="6339"/>
                    <a:pt x="1854" y="6339"/>
                    <a:pt x="1845" y="6339"/>
                  </a:cubicBezTo>
                  <a:cubicBezTo>
                    <a:pt x="1785" y="6339"/>
                    <a:pt x="1727" y="6330"/>
                    <a:pt x="1670" y="6319"/>
                  </a:cubicBezTo>
                  <a:cubicBezTo>
                    <a:pt x="1603" y="6305"/>
                    <a:pt x="1534" y="6305"/>
                    <a:pt x="1471" y="6279"/>
                  </a:cubicBezTo>
                  <a:cubicBezTo>
                    <a:pt x="1206" y="6213"/>
                    <a:pt x="974" y="6054"/>
                    <a:pt x="776" y="5868"/>
                  </a:cubicBezTo>
                  <a:cubicBezTo>
                    <a:pt x="385" y="5484"/>
                    <a:pt x="140" y="4971"/>
                    <a:pt x="1" y="4445"/>
                  </a:cubicBezTo>
                  <a:lnTo>
                    <a:pt x="1" y="4445"/>
                  </a:lnTo>
                  <a:cubicBezTo>
                    <a:pt x="136" y="4971"/>
                    <a:pt x="374" y="5491"/>
                    <a:pt x="762" y="5882"/>
                  </a:cubicBezTo>
                  <a:cubicBezTo>
                    <a:pt x="958" y="6074"/>
                    <a:pt x="1193" y="6236"/>
                    <a:pt x="1461" y="6305"/>
                  </a:cubicBezTo>
                  <a:cubicBezTo>
                    <a:pt x="1527" y="6335"/>
                    <a:pt x="1597" y="6335"/>
                    <a:pt x="1666" y="6352"/>
                  </a:cubicBezTo>
                  <a:cubicBezTo>
                    <a:pt x="1724" y="6363"/>
                    <a:pt x="1785" y="6373"/>
                    <a:pt x="1846" y="6373"/>
                  </a:cubicBezTo>
                  <a:cubicBezTo>
                    <a:pt x="1854" y="6373"/>
                    <a:pt x="1863" y="6372"/>
                    <a:pt x="1872" y="6372"/>
                  </a:cubicBezTo>
                  <a:lnTo>
                    <a:pt x="2077" y="6372"/>
                  </a:lnTo>
                  <a:cubicBezTo>
                    <a:pt x="2147" y="6362"/>
                    <a:pt x="2216" y="6358"/>
                    <a:pt x="2282" y="6339"/>
                  </a:cubicBezTo>
                  <a:cubicBezTo>
                    <a:pt x="2557" y="6276"/>
                    <a:pt x="2795" y="6097"/>
                    <a:pt x="2957" y="5875"/>
                  </a:cubicBezTo>
                  <a:cubicBezTo>
                    <a:pt x="3034" y="5774"/>
                    <a:pt x="3098" y="5665"/>
                    <a:pt x="3152" y="5552"/>
                  </a:cubicBezTo>
                  <a:lnTo>
                    <a:pt x="3152" y="5552"/>
                  </a:lnTo>
                  <a:cubicBezTo>
                    <a:pt x="3177" y="5645"/>
                    <a:pt x="3205" y="5739"/>
                    <a:pt x="3236" y="5832"/>
                  </a:cubicBezTo>
                  <a:cubicBezTo>
                    <a:pt x="3411" y="6352"/>
                    <a:pt x="3670" y="6865"/>
                    <a:pt x="4080" y="7249"/>
                  </a:cubicBezTo>
                  <a:cubicBezTo>
                    <a:pt x="4285" y="7441"/>
                    <a:pt x="4531" y="7594"/>
                    <a:pt x="4799" y="7683"/>
                  </a:cubicBezTo>
                  <a:cubicBezTo>
                    <a:pt x="5050" y="7770"/>
                    <a:pt x="5313" y="7793"/>
                    <a:pt x="5573" y="7793"/>
                  </a:cubicBezTo>
                  <a:cubicBezTo>
                    <a:pt x="5591" y="7793"/>
                    <a:pt x="5609" y="7792"/>
                    <a:pt x="5627" y="7792"/>
                  </a:cubicBezTo>
                  <a:cubicBezTo>
                    <a:pt x="6183" y="7786"/>
                    <a:pt x="6752" y="7574"/>
                    <a:pt x="7147" y="7170"/>
                  </a:cubicBezTo>
                  <a:cubicBezTo>
                    <a:pt x="7218" y="7098"/>
                    <a:pt x="7285" y="7021"/>
                    <a:pt x="7345" y="6939"/>
                  </a:cubicBezTo>
                  <a:lnTo>
                    <a:pt x="7345" y="6939"/>
                  </a:lnTo>
                  <a:cubicBezTo>
                    <a:pt x="7455" y="7183"/>
                    <a:pt x="7588" y="7421"/>
                    <a:pt x="7743" y="7644"/>
                  </a:cubicBezTo>
                  <a:cubicBezTo>
                    <a:pt x="7902" y="7872"/>
                    <a:pt x="8088" y="8087"/>
                    <a:pt x="8312" y="8260"/>
                  </a:cubicBezTo>
                  <a:cubicBezTo>
                    <a:pt x="8425" y="8349"/>
                    <a:pt x="8548" y="8422"/>
                    <a:pt x="8684" y="8474"/>
                  </a:cubicBezTo>
                  <a:cubicBezTo>
                    <a:pt x="8816" y="8531"/>
                    <a:pt x="8962" y="8561"/>
                    <a:pt x="9107" y="8564"/>
                  </a:cubicBezTo>
                  <a:cubicBezTo>
                    <a:pt x="9113" y="8564"/>
                    <a:pt x="9120" y="8564"/>
                    <a:pt x="9126" y="8564"/>
                  </a:cubicBezTo>
                  <a:cubicBezTo>
                    <a:pt x="9417" y="8564"/>
                    <a:pt x="9691" y="8418"/>
                    <a:pt x="9888" y="8223"/>
                  </a:cubicBezTo>
                  <a:cubicBezTo>
                    <a:pt x="10097" y="8024"/>
                    <a:pt x="10246" y="7779"/>
                    <a:pt x="10365" y="7524"/>
                  </a:cubicBezTo>
                  <a:cubicBezTo>
                    <a:pt x="10368" y="7519"/>
                    <a:pt x="10370" y="7514"/>
                    <a:pt x="10372" y="7509"/>
                  </a:cubicBezTo>
                  <a:lnTo>
                    <a:pt x="10372" y="7509"/>
                  </a:lnTo>
                  <a:cubicBezTo>
                    <a:pt x="10512" y="7682"/>
                    <a:pt x="10667" y="7842"/>
                    <a:pt x="10845" y="7981"/>
                  </a:cubicBezTo>
                  <a:cubicBezTo>
                    <a:pt x="10958" y="8067"/>
                    <a:pt x="11081" y="8143"/>
                    <a:pt x="11220" y="8196"/>
                  </a:cubicBezTo>
                  <a:cubicBezTo>
                    <a:pt x="11307" y="8229"/>
                    <a:pt x="11401" y="8249"/>
                    <a:pt x="11497" y="8249"/>
                  </a:cubicBezTo>
                  <a:cubicBezTo>
                    <a:pt x="11555" y="8249"/>
                    <a:pt x="11613" y="8242"/>
                    <a:pt x="11670" y="8226"/>
                  </a:cubicBezTo>
                  <a:cubicBezTo>
                    <a:pt x="11819" y="8180"/>
                    <a:pt x="11945" y="8087"/>
                    <a:pt x="12041" y="7974"/>
                  </a:cubicBezTo>
                  <a:cubicBezTo>
                    <a:pt x="12137" y="7865"/>
                    <a:pt x="12210" y="7739"/>
                    <a:pt x="12270" y="7613"/>
                  </a:cubicBezTo>
                  <a:cubicBezTo>
                    <a:pt x="12352" y="7439"/>
                    <a:pt x="12411" y="7259"/>
                    <a:pt x="12455" y="7076"/>
                  </a:cubicBezTo>
                  <a:lnTo>
                    <a:pt x="12455" y="7076"/>
                  </a:lnTo>
                  <a:cubicBezTo>
                    <a:pt x="12463" y="7081"/>
                    <a:pt x="12471" y="7086"/>
                    <a:pt x="12479" y="7090"/>
                  </a:cubicBezTo>
                  <a:cubicBezTo>
                    <a:pt x="12695" y="7222"/>
                    <a:pt x="12949" y="7289"/>
                    <a:pt x="13201" y="7289"/>
                  </a:cubicBezTo>
                  <a:cubicBezTo>
                    <a:pt x="13234" y="7289"/>
                    <a:pt x="13267" y="7288"/>
                    <a:pt x="13300" y="7286"/>
                  </a:cubicBezTo>
                  <a:cubicBezTo>
                    <a:pt x="13581" y="7269"/>
                    <a:pt x="13865" y="7190"/>
                    <a:pt x="14097" y="7014"/>
                  </a:cubicBezTo>
                  <a:cubicBezTo>
                    <a:pt x="14330" y="6845"/>
                    <a:pt x="14488" y="6591"/>
                    <a:pt x="14577" y="6325"/>
                  </a:cubicBezTo>
                  <a:cubicBezTo>
                    <a:pt x="14667" y="6066"/>
                    <a:pt x="14698" y="5794"/>
                    <a:pt x="14694" y="5525"/>
                  </a:cubicBezTo>
                  <a:lnTo>
                    <a:pt x="14694" y="5525"/>
                  </a:lnTo>
                  <a:cubicBezTo>
                    <a:pt x="14865" y="5514"/>
                    <a:pt x="15033" y="5468"/>
                    <a:pt x="15187" y="5405"/>
                  </a:cubicBezTo>
                  <a:cubicBezTo>
                    <a:pt x="15316" y="5348"/>
                    <a:pt x="15439" y="5292"/>
                    <a:pt x="15561" y="5209"/>
                  </a:cubicBezTo>
                  <a:cubicBezTo>
                    <a:pt x="15677" y="5116"/>
                    <a:pt x="15757" y="4991"/>
                    <a:pt x="15809" y="4862"/>
                  </a:cubicBezTo>
                  <a:cubicBezTo>
                    <a:pt x="15919" y="4596"/>
                    <a:pt x="15948" y="4318"/>
                    <a:pt x="15959" y="4040"/>
                  </a:cubicBezTo>
                  <a:cubicBezTo>
                    <a:pt x="15968" y="3487"/>
                    <a:pt x="15896" y="2941"/>
                    <a:pt x="15803" y="2401"/>
                  </a:cubicBezTo>
                  <a:cubicBezTo>
                    <a:pt x="15710" y="1858"/>
                    <a:pt x="15584" y="1325"/>
                    <a:pt x="15449" y="792"/>
                  </a:cubicBezTo>
                  <a:cubicBezTo>
                    <a:pt x="15312" y="264"/>
                    <a:pt x="15237" y="1"/>
                    <a:pt x="15229"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8"/>
            <p:cNvSpPr/>
            <p:nvPr/>
          </p:nvSpPr>
          <p:spPr>
            <a:xfrm>
              <a:off x="2037775" y="3660500"/>
              <a:ext cx="102100" cy="98250"/>
            </a:xfrm>
            <a:custGeom>
              <a:avLst/>
              <a:gdLst/>
              <a:ahLst/>
              <a:cxnLst/>
              <a:rect l="l" t="t" r="r" b="b"/>
              <a:pathLst>
                <a:path w="4084" h="3930" extrusionOk="0">
                  <a:moveTo>
                    <a:pt x="1950" y="1"/>
                  </a:moveTo>
                  <a:cubicBezTo>
                    <a:pt x="1791" y="1"/>
                    <a:pt x="1630" y="23"/>
                    <a:pt x="1471" y="71"/>
                  </a:cubicBezTo>
                  <a:cubicBezTo>
                    <a:pt x="517" y="359"/>
                    <a:pt x="1" y="1442"/>
                    <a:pt x="318" y="2485"/>
                  </a:cubicBezTo>
                  <a:cubicBezTo>
                    <a:pt x="581" y="3358"/>
                    <a:pt x="1342" y="3929"/>
                    <a:pt x="2140" y="3929"/>
                  </a:cubicBezTo>
                  <a:cubicBezTo>
                    <a:pt x="2299" y="3929"/>
                    <a:pt x="2459" y="3907"/>
                    <a:pt x="2617" y="3859"/>
                  </a:cubicBezTo>
                  <a:cubicBezTo>
                    <a:pt x="3567" y="3568"/>
                    <a:pt x="4083" y="2489"/>
                    <a:pt x="3769" y="1442"/>
                  </a:cubicBezTo>
                  <a:cubicBezTo>
                    <a:pt x="3683" y="1157"/>
                    <a:pt x="3544" y="905"/>
                    <a:pt x="3368" y="693"/>
                  </a:cubicBezTo>
                  <a:cubicBezTo>
                    <a:pt x="3340" y="941"/>
                    <a:pt x="3258" y="1312"/>
                    <a:pt x="3005" y="1312"/>
                  </a:cubicBezTo>
                  <a:cubicBezTo>
                    <a:pt x="2986" y="1312"/>
                    <a:pt x="2967" y="1310"/>
                    <a:pt x="2947" y="1306"/>
                  </a:cubicBezTo>
                  <a:cubicBezTo>
                    <a:pt x="2510" y="1220"/>
                    <a:pt x="2669" y="479"/>
                    <a:pt x="2669" y="479"/>
                  </a:cubicBezTo>
                  <a:lnTo>
                    <a:pt x="2669" y="479"/>
                  </a:lnTo>
                  <a:cubicBezTo>
                    <a:pt x="2669" y="479"/>
                    <a:pt x="2450" y="652"/>
                    <a:pt x="2265" y="652"/>
                  </a:cubicBezTo>
                  <a:cubicBezTo>
                    <a:pt x="2172" y="652"/>
                    <a:pt x="2088" y="609"/>
                    <a:pt x="2044" y="479"/>
                  </a:cubicBezTo>
                  <a:cubicBezTo>
                    <a:pt x="1971" y="273"/>
                    <a:pt x="2127" y="127"/>
                    <a:pt x="2292" y="34"/>
                  </a:cubicBezTo>
                  <a:cubicBezTo>
                    <a:pt x="2179" y="12"/>
                    <a:pt x="2065" y="1"/>
                    <a:pt x="19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8"/>
            <p:cNvSpPr/>
            <p:nvPr/>
          </p:nvSpPr>
          <p:spPr>
            <a:xfrm>
              <a:off x="2072525" y="3681900"/>
              <a:ext cx="10800" cy="5000"/>
            </a:xfrm>
            <a:custGeom>
              <a:avLst/>
              <a:gdLst/>
              <a:ahLst/>
              <a:cxnLst/>
              <a:rect l="l" t="t" r="r" b="b"/>
              <a:pathLst>
                <a:path w="432" h="200" extrusionOk="0">
                  <a:moveTo>
                    <a:pt x="97" y="0"/>
                  </a:moveTo>
                  <a:cubicBezTo>
                    <a:pt x="40" y="0"/>
                    <a:pt x="1" y="84"/>
                    <a:pt x="64" y="112"/>
                  </a:cubicBezTo>
                  <a:cubicBezTo>
                    <a:pt x="147" y="152"/>
                    <a:pt x="233" y="182"/>
                    <a:pt x="326" y="199"/>
                  </a:cubicBezTo>
                  <a:cubicBezTo>
                    <a:pt x="330" y="199"/>
                    <a:pt x="333" y="200"/>
                    <a:pt x="337" y="200"/>
                  </a:cubicBezTo>
                  <a:cubicBezTo>
                    <a:pt x="405" y="200"/>
                    <a:pt x="431" y="95"/>
                    <a:pt x="359" y="83"/>
                  </a:cubicBezTo>
                  <a:cubicBezTo>
                    <a:pt x="276" y="66"/>
                    <a:pt x="200" y="43"/>
                    <a:pt x="124" y="6"/>
                  </a:cubicBezTo>
                  <a:cubicBezTo>
                    <a:pt x="115" y="2"/>
                    <a:pt x="105" y="0"/>
                    <a:pt x="9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8"/>
            <p:cNvSpPr/>
            <p:nvPr/>
          </p:nvSpPr>
          <p:spPr>
            <a:xfrm>
              <a:off x="2091500" y="3701275"/>
              <a:ext cx="5150" cy="3075"/>
            </a:xfrm>
            <a:custGeom>
              <a:avLst/>
              <a:gdLst/>
              <a:ahLst/>
              <a:cxnLst/>
              <a:rect l="l" t="t" r="r" b="b"/>
              <a:pathLst>
                <a:path w="206" h="123" extrusionOk="0">
                  <a:moveTo>
                    <a:pt x="80" y="0"/>
                  </a:moveTo>
                  <a:cubicBezTo>
                    <a:pt x="1" y="0"/>
                    <a:pt x="1" y="122"/>
                    <a:pt x="80" y="122"/>
                  </a:cubicBezTo>
                  <a:lnTo>
                    <a:pt x="130" y="122"/>
                  </a:lnTo>
                  <a:cubicBezTo>
                    <a:pt x="206" y="122"/>
                    <a:pt x="206" y="0"/>
                    <a:pt x="1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8"/>
            <p:cNvSpPr/>
            <p:nvPr/>
          </p:nvSpPr>
          <p:spPr>
            <a:xfrm>
              <a:off x="2097725" y="3720725"/>
              <a:ext cx="6375" cy="3075"/>
            </a:xfrm>
            <a:custGeom>
              <a:avLst/>
              <a:gdLst/>
              <a:ahLst/>
              <a:cxnLst/>
              <a:rect l="l" t="t" r="r" b="b"/>
              <a:pathLst>
                <a:path w="255" h="123" extrusionOk="0">
                  <a:moveTo>
                    <a:pt x="76" y="0"/>
                  </a:moveTo>
                  <a:cubicBezTo>
                    <a:pt x="0" y="0"/>
                    <a:pt x="0" y="122"/>
                    <a:pt x="76" y="122"/>
                  </a:cubicBezTo>
                  <a:lnTo>
                    <a:pt x="175" y="122"/>
                  </a:lnTo>
                  <a:cubicBezTo>
                    <a:pt x="255" y="122"/>
                    <a:pt x="255" y="0"/>
                    <a:pt x="17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8"/>
            <p:cNvSpPr/>
            <p:nvPr/>
          </p:nvSpPr>
          <p:spPr>
            <a:xfrm>
              <a:off x="2114025" y="3705500"/>
              <a:ext cx="6725" cy="5450"/>
            </a:xfrm>
            <a:custGeom>
              <a:avLst/>
              <a:gdLst/>
              <a:ahLst/>
              <a:cxnLst/>
              <a:rect l="l" t="t" r="r" b="b"/>
              <a:pathLst>
                <a:path w="269" h="218" extrusionOk="0">
                  <a:moveTo>
                    <a:pt x="186" y="0"/>
                  </a:moveTo>
                  <a:cubicBezTo>
                    <a:pt x="167" y="0"/>
                    <a:pt x="148" y="9"/>
                    <a:pt x="136" y="30"/>
                  </a:cubicBezTo>
                  <a:cubicBezTo>
                    <a:pt x="113" y="59"/>
                    <a:pt x="90" y="85"/>
                    <a:pt x="56" y="105"/>
                  </a:cubicBezTo>
                  <a:cubicBezTo>
                    <a:pt x="1" y="139"/>
                    <a:pt x="34" y="217"/>
                    <a:pt x="86" y="217"/>
                  </a:cubicBezTo>
                  <a:cubicBezTo>
                    <a:pt x="96" y="217"/>
                    <a:pt x="106" y="215"/>
                    <a:pt x="116" y="209"/>
                  </a:cubicBezTo>
                  <a:cubicBezTo>
                    <a:pt x="169" y="178"/>
                    <a:pt x="206" y="139"/>
                    <a:pt x="238" y="89"/>
                  </a:cubicBezTo>
                  <a:cubicBezTo>
                    <a:pt x="269" y="43"/>
                    <a:pt x="227" y="0"/>
                    <a:pt x="18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8"/>
            <p:cNvSpPr/>
            <p:nvPr/>
          </p:nvSpPr>
          <p:spPr>
            <a:xfrm>
              <a:off x="2059525" y="3692175"/>
              <a:ext cx="6275" cy="5150"/>
            </a:xfrm>
            <a:custGeom>
              <a:avLst/>
              <a:gdLst/>
              <a:ahLst/>
              <a:cxnLst/>
              <a:rect l="l" t="t" r="r" b="b"/>
              <a:pathLst>
                <a:path w="251" h="206" extrusionOk="0">
                  <a:moveTo>
                    <a:pt x="165" y="1"/>
                  </a:moveTo>
                  <a:cubicBezTo>
                    <a:pt x="151" y="1"/>
                    <a:pt x="137" y="6"/>
                    <a:pt x="124" y="19"/>
                  </a:cubicBezTo>
                  <a:lnTo>
                    <a:pt x="41" y="102"/>
                  </a:lnTo>
                  <a:cubicBezTo>
                    <a:pt x="0" y="146"/>
                    <a:pt x="41" y="205"/>
                    <a:pt x="87" y="205"/>
                  </a:cubicBezTo>
                  <a:cubicBezTo>
                    <a:pt x="101" y="205"/>
                    <a:pt x="115" y="200"/>
                    <a:pt x="127" y="188"/>
                  </a:cubicBezTo>
                  <a:lnTo>
                    <a:pt x="210" y="106"/>
                  </a:lnTo>
                  <a:cubicBezTo>
                    <a:pt x="251" y="62"/>
                    <a:pt x="211" y="1"/>
                    <a:pt x="16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8"/>
            <p:cNvSpPr/>
            <p:nvPr/>
          </p:nvSpPr>
          <p:spPr>
            <a:xfrm>
              <a:off x="2062475" y="3672250"/>
              <a:ext cx="5700" cy="4400"/>
            </a:xfrm>
            <a:custGeom>
              <a:avLst/>
              <a:gdLst/>
              <a:ahLst/>
              <a:cxnLst/>
              <a:rect l="l" t="t" r="r" b="b"/>
              <a:pathLst>
                <a:path w="228" h="176" extrusionOk="0">
                  <a:moveTo>
                    <a:pt x="149" y="0"/>
                  </a:moveTo>
                  <a:cubicBezTo>
                    <a:pt x="140" y="0"/>
                    <a:pt x="129" y="4"/>
                    <a:pt x="119" y="12"/>
                  </a:cubicBezTo>
                  <a:cubicBezTo>
                    <a:pt x="95" y="28"/>
                    <a:pt x="72" y="44"/>
                    <a:pt x="52" y="61"/>
                  </a:cubicBezTo>
                  <a:cubicBezTo>
                    <a:pt x="1" y="100"/>
                    <a:pt x="31" y="176"/>
                    <a:pt x="79" y="176"/>
                  </a:cubicBezTo>
                  <a:cubicBezTo>
                    <a:pt x="89" y="176"/>
                    <a:pt x="100" y="172"/>
                    <a:pt x="112" y="164"/>
                  </a:cubicBezTo>
                  <a:cubicBezTo>
                    <a:pt x="135" y="148"/>
                    <a:pt x="155" y="131"/>
                    <a:pt x="178" y="114"/>
                  </a:cubicBezTo>
                  <a:cubicBezTo>
                    <a:pt x="228" y="79"/>
                    <a:pt x="196" y="0"/>
                    <a:pt x="14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8"/>
            <p:cNvSpPr/>
            <p:nvPr/>
          </p:nvSpPr>
          <p:spPr>
            <a:xfrm>
              <a:off x="2112200" y="3737150"/>
              <a:ext cx="8125" cy="6300"/>
            </a:xfrm>
            <a:custGeom>
              <a:avLst/>
              <a:gdLst/>
              <a:ahLst/>
              <a:cxnLst/>
              <a:rect l="l" t="t" r="r" b="b"/>
              <a:pathLst>
                <a:path w="325" h="252" extrusionOk="0">
                  <a:moveTo>
                    <a:pt x="244" y="0"/>
                  </a:moveTo>
                  <a:cubicBezTo>
                    <a:pt x="234" y="0"/>
                    <a:pt x="223" y="4"/>
                    <a:pt x="212" y="11"/>
                  </a:cubicBezTo>
                  <a:cubicBezTo>
                    <a:pt x="160" y="55"/>
                    <a:pt x="106" y="95"/>
                    <a:pt x="50" y="135"/>
                  </a:cubicBezTo>
                  <a:cubicBezTo>
                    <a:pt x="1" y="173"/>
                    <a:pt x="33" y="252"/>
                    <a:pt x="81" y="252"/>
                  </a:cubicBezTo>
                  <a:cubicBezTo>
                    <a:pt x="91" y="252"/>
                    <a:pt x="102" y="248"/>
                    <a:pt x="113" y="240"/>
                  </a:cubicBezTo>
                  <a:cubicBezTo>
                    <a:pt x="166" y="197"/>
                    <a:pt x="219" y="158"/>
                    <a:pt x="272" y="118"/>
                  </a:cubicBezTo>
                  <a:cubicBezTo>
                    <a:pt x="324" y="79"/>
                    <a:pt x="293" y="0"/>
                    <a:pt x="24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8"/>
            <p:cNvSpPr/>
            <p:nvPr/>
          </p:nvSpPr>
          <p:spPr>
            <a:xfrm>
              <a:off x="1993650" y="3700550"/>
              <a:ext cx="121150" cy="122650"/>
            </a:xfrm>
            <a:custGeom>
              <a:avLst/>
              <a:gdLst/>
              <a:ahLst/>
              <a:cxnLst/>
              <a:rect l="l" t="t" r="r" b="b"/>
              <a:pathLst>
                <a:path w="4846" h="4906" extrusionOk="0">
                  <a:moveTo>
                    <a:pt x="1798" y="0"/>
                  </a:moveTo>
                  <a:cubicBezTo>
                    <a:pt x="1732" y="0"/>
                    <a:pt x="1664" y="27"/>
                    <a:pt x="1607" y="62"/>
                  </a:cubicBezTo>
                  <a:cubicBezTo>
                    <a:pt x="1417" y="181"/>
                    <a:pt x="1295" y="373"/>
                    <a:pt x="1189" y="561"/>
                  </a:cubicBezTo>
                  <a:cubicBezTo>
                    <a:pt x="1084" y="747"/>
                    <a:pt x="980" y="939"/>
                    <a:pt x="937" y="1145"/>
                  </a:cubicBezTo>
                  <a:cubicBezTo>
                    <a:pt x="825" y="1674"/>
                    <a:pt x="1087" y="2204"/>
                    <a:pt x="1375" y="2661"/>
                  </a:cubicBezTo>
                  <a:lnTo>
                    <a:pt x="0" y="3065"/>
                  </a:lnTo>
                  <a:cubicBezTo>
                    <a:pt x="0" y="3065"/>
                    <a:pt x="1261" y="4906"/>
                    <a:pt x="4135" y="4906"/>
                  </a:cubicBezTo>
                  <a:cubicBezTo>
                    <a:pt x="4362" y="4906"/>
                    <a:pt x="4598" y="4895"/>
                    <a:pt x="4845" y="4870"/>
                  </a:cubicBezTo>
                  <a:cubicBezTo>
                    <a:pt x="4845" y="4870"/>
                    <a:pt x="4829" y="3516"/>
                    <a:pt x="4759" y="3248"/>
                  </a:cubicBezTo>
                  <a:lnTo>
                    <a:pt x="4759" y="3241"/>
                  </a:lnTo>
                  <a:lnTo>
                    <a:pt x="4755" y="3241"/>
                  </a:lnTo>
                  <a:cubicBezTo>
                    <a:pt x="4673" y="2923"/>
                    <a:pt x="4534" y="2618"/>
                    <a:pt x="4335" y="2357"/>
                  </a:cubicBezTo>
                  <a:cubicBezTo>
                    <a:pt x="4159" y="2122"/>
                    <a:pt x="3941" y="1917"/>
                    <a:pt x="3762" y="1684"/>
                  </a:cubicBezTo>
                  <a:cubicBezTo>
                    <a:pt x="3583" y="1449"/>
                    <a:pt x="3438" y="1174"/>
                    <a:pt x="3438" y="876"/>
                  </a:cubicBezTo>
                  <a:cubicBezTo>
                    <a:pt x="3438" y="685"/>
                    <a:pt x="3488" y="453"/>
                    <a:pt x="3335" y="333"/>
                  </a:cubicBezTo>
                  <a:cubicBezTo>
                    <a:pt x="3299" y="303"/>
                    <a:pt x="3256" y="287"/>
                    <a:pt x="3210" y="277"/>
                  </a:cubicBezTo>
                  <a:cubicBezTo>
                    <a:pt x="3172" y="268"/>
                    <a:pt x="3133" y="263"/>
                    <a:pt x="3094" y="263"/>
                  </a:cubicBezTo>
                  <a:cubicBezTo>
                    <a:pt x="2908" y="263"/>
                    <a:pt x="2720" y="364"/>
                    <a:pt x="2626" y="526"/>
                  </a:cubicBezTo>
                  <a:cubicBezTo>
                    <a:pt x="2656" y="347"/>
                    <a:pt x="2547" y="158"/>
                    <a:pt x="2381" y="95"/>
                  </a:cubicBezTo>
                  <a:cubicBezTo>
                    <a:pt x="2340" y="80"/>
                    <a:pt x="2297" y="74"/>
                    <a:pt x="2255" y="74"/>
                  </a:cubicBezTo>
                  <a:cubicBezTo>
                    <a:pt x="2150" y="74"/>
                    <a:pt x="2046" y="115"/>
                    <a:pt x="1971" y="191"/>
                  </a:cubicBezTo>
                  <a:cubicBezTo>
                    <a:pt x="1984" y="132"/>
                    <a:pt x="1954" y="52"/>
                    <a:pt x="1894" y="22"/>
                  </a:cubicBezTo>
                  <a:cubicBezTo>
                    <a:pt x="1864" y="7"/>
                    <a:pt x="1831" y="0"/>
                    <a:pt x="1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8"/>
            <p:cNvSpPr/>
            <p:nvPr/>
          </p:nvSpPr>
          <p:spPr>
            <a:xfrm>
              <a:off x="2047700" y="3711500"/>
              <a:ext cx="21950" cy="37350"/>
            </a:xfrm>
            <a:custGeom>
              <a:avLst/>
              <a:gdLst/>
              <a:ahLst/>
              <a:cxnLst/>
              <a:rect l="l" t="t" r="r" b="b"/>
              <a:pathLst>
                <a:path w="878" h="1494" extrusionOk="0">
                  <a:moveTo>
                    <a:pt x="465" y="1"/>
                  </a:moveTo>
                  <a:cubicBezTo>
                    <a:pt x="451" y="1"/>
                    <a:pt x="437" y="7"/>
                    <a:pt x="425" y="21"/>
                  </a:cubicBezTo>
                  <a:cubicBezTo>
                    <a:pt x="1" y="511"/>
                    <a:pt x="401" y="1084"/>
                    <a:pt x="753" y="1475"/>
                  </a:cubicBezTo>
                  <a:cubicBezTo>
                    <a:pt x="765" y="1488"/>
                    <a:pt x="779" y="1493"/>
                    <a:pt x="792" y="1493"/>
                  </a:cubicBezTo>
                  <a:cubicBezTo>
                    <a:pt x="837" y="1493"/>
                    <a:pt x="877" y="1432"/>
                    <a:pt x="839" y="1389"/>
                  </a:cubicBezTo>
                  <a:cubicBezTo>
                    <a:pt x="541" y="1054"/>
                    <a:pt x="134" y="541"/>
                    <a:pt x="511" y="108"/>
                  </a:cubicBezTo>
                  <a:cubicBezTo>
                    <a:pt x="549" y="62"/>
                    <a:pt x="510" y="1"/>
                    <a:pt x="465"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8"/>
            <p:cNvSpPr/>
            <p:nvPr/>
          </p:nvSpPr>
          <p:spPr>
            <a:xfrm>
              <a:off x="2028250" y="3704700"/>
              <a:ext cx="15800" cy="41450"/>
            </a:xfrm>
            <a:custGeom>
              <a:avLst/>
              <a:gdLst/>
              <a:ahLst/>
              <a:cxnLst/>
              <a:rect l="l" t="t" r="r" b="b"/>
              <a:pathLst>
                <a:path w="632" h="1658" extrusionOk="0">
                  <a:moveTo>
                    <a:pt x="557" y="0"/>
                  </a:moveTo>
                  <a:cubicBezTo>
                    <a:pt x="550" y="0"/>
                    <a:pt x="542" y="2"/>
                    <a:pt x="534" y="5"/>
                  </a:cubicBezTo>
                  <a:cubicBezTo>
                    <a:pt x="232" y="128"/>
                    <a:pt x="50" y="399"/>
                    <a:pt x="21" y="724"/>
                  </a:cubicBezTo>
                  <a:cubicBezTo>
                    <a:pt x="1" y="929"/>
                    <a:pt x="47" y="1581"/>
                    <a:pt x="279" y="1654"/>
                  </a:cubicBezTo>
                  <a:cubicBezTo>
                    <a:pt x="285" y="1656"/>
                    <a:pt x="292" y="1657"/>
                    <a:pt x="297" y="1657"/>
                  </a:cubicBezTo>
                  <a:cubicBezTo>
                    <a:pt x="356" y="1657"/>
                    <a:pt x="378" y="1559"/>
                    <a:pt x="312" y="1538"/>
                  </a:cubicBezTo>
                  <a:cubicBezTo>
                    <a:pt x="279" y="1528"/>
                    <a:pt x="209" y="1267"/>
                    <a:pt x="203" y="1240"/>
                  </a:cubicBezTo>
                  <a:cubicBezTo>
                    <a:pt x="163" y="1108"/>
                    <a:pt x="137" y="969"/>
                    <a:pt x="133" y="833"/>
                  </a:cubicBezTo>
                  <a:cubicBezTo>
                    <a:pt x="133" y="528"/>
                    <a:pt x="276" y="237"/>
                    <a:pt x="567" y="121"/>
                  </a:cubicBezTo>
                  <a:cubicBezTo>
                    <a:pt x="632" y="95"/>
                    <a:pt x="613" y="0"/>
                    <a:pt x="557"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8"/>
            <p:cNvSpPr/>
            <p:nvPr/>
          </p:nvSpPr>
          <p:spPr>
            <a:xfrm>
              <a:off x="2026300" y="3765100"/>
              <a:ext cx="43300" cy="8325"/>
            </a:xfrm>
            <a:custGeom>
              <a:avLst/>
              <a:gdLst/>
              <a:ahLst/>
              <a:cxnLst/>
              <a:rect l="l" t="t" r="r" b="b"/>
              <a:pathLst>
                <a:path w="1732" h="333" extrusionOk="0">
                  <a:moveTo>
                    <a:pt x="97" y="1"/>
                  </a:moveTo>
                  <a:cubicBezTo>
                    <a:pt x="39" y="1"/>
                    <a:pt x="1" y="83"/>
                    <a:pt x="62" y="109"/>
                  </a:cubicBezTo>
                  <a:cubicBezTo>
                    <a:pt x="476" y="296"/>
                    <a:pt x="913" y="332"/>
                    <a:pt x="1357" y="332"/>
                  </a:cubicBezTo>
                  <a:cubicBezTo>
                    <a:pt x="1456" y="332"/>
                    <a:pt x="1555" y="330"/>
                    <a:pt x="1655" y="328"/>
                  </a:cubicBezTo>
                  <a:cubicBezTo>
                    <a:pt x="1731" y="324"/>
                    <a:pt x="1731" y="205"/>
                    <a:pt x="1655" y="205"/>
                  </a:cubicBezTo>
                  <a:cubicBezTo>
                    <a:pt x="1537" y="209"/>
                    <a:pt x="1419" y="212"/>
                    <a:pt x="1301" y="212"/>
                  </a:cubicBezTo>
                  <a:cubicBezTo>
                    <a:pt x="898" y="212"/>
                    <a:pt x="498" y="175"/>
                    <a:pt x="122" y="6"/>
                  </a:cubicBezTo>
                  <a:cubicBezTo>
                    <a:pt x="113" y="2"/>
                    <a:pt x="105" y="1"/>
                    <a:pt x="97"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8"/>
            <p:cNvSpPr/>
            <p:nvPr/>
          </p:nvSpPr>
          <p:spPr>
            <a:xfrm>
              <a:off x="1998450" y="4041025"/>
              <a:ext cx="119975" cy="157250"/>
            </a:xfrm>
            <a:custGeom>
              <a:avLst/>
              <a:gdLst/>
              <a:ahLst/>
              <a:cxnLst/>
              <a:rect l="l" t="t" r="r" b="b"/>
              <a:pathLst>
                <a:path w="4799" h="6290" extrusionOk="0">
                  <a:moveTo>
                    <a:pt x="4365" y="0"/>
                  </a:moveTo>
                  <a:lnTo>
                    <a:pt x="1368" y="2010"/>
                  </a:lnTo>
                  <a:cubicBezTo>
                    <a:pt x="1368" y="2010"/>
                    <a:pt x="1" y="5901"/>
                    <a:pt x="927" y="6259"/>
                  </a:cubicBezTo>
                  <a:cubicBezTo>
                    <a:pt x="982" y="6280"/>
                    <a:pt x="1036" y="6290"/>
                    <a:pt x="1089" y="6290"/>
                  </a:cubicBezTo>
                  <a:cubicBezTo>
                    <a:pt x="1746" y="6290"/>
                    <a:pt x="2210" y="4759"/>
                    <a:pt x="2382" y="4096"/>
                  </a:cubicBezTo>
                  <a:lnTo>
                    <a:pt x="4799" y="4444"/>
                  </a:lnTo>
                  <a:lnTo>
                    <a:pt x="4365"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8"/>
            <p:cNvSpPr/>
            <p:nvPr/>
          </p:nvSpPr>
          <p:spPr>
            <a:xfrm>
              <a:off x="2010625" y="3924200"/>
              <a:ext cx="385900" cy="73000"/>
            </a:xfrm>
            <a:custGeom>
              <a:avLst/>
              <a:gdLst/>
              <a:ahLst/>
              <a:cxnLst/>
              <a:rect l="l" t="t" r="r" b="b"/>
              <a:pathLst>
                <a:path w="15436" h="2920" extrusionOk="0">
                  <a:moveTo>
                    <a:pt x="15270" y="0"/>
                  </a:moveTo>
                  <a:cubicBezTo>
                    <a:pt x="15270" y="0"/>
                    <a:pt x="12610" y="1941"/>
                    <a:pt x="8620" y="2361"/>
                  </a:cubicBezTo>
                  <a:cubicBezTo>
                    <a:pt x="8100" y="2416"/>
                    <a:pt x="7561" y="2449"/>
                    <a:pt x="7004" y="2449"/>
                  </a:cubicBezTo>
                  <a:cubicBezTo>
                    <a:pt x="4994" y="2449"/>
                    <a:pt x="2739" y="2023"/>
                    <a:pt x="209" y="673"/>
                  </a:cubicBezTo>
                  <a:lnTo>
                    <a:pt x="0" y="723"/>
                  </a:lnTo>
                  <a:cubicBezTo>
                    <a:pt x="0" y="723"/>
                    <a:pt x="1875" y="2919"/>
                    <a:pt x="6851" y="2919"/>
                  </a:cubicBezTo>
                  <a:cubicBezTo>
                    <a:pt x="6925" y="2919"/>
                    <a:pt x="6999" y="2919"/>
                    <a:pt x="7073" y="2918"/>
                  </a:cubicBezTo>
                  <a:cubicBezTo>
                    <a:pt x="12216" y="2849"/>
                    <a:pt x="15435" y="119"/>
                    <a:pt x="15435" y="119"/>
                  </a:cubicBezTo>
                  <a:lnTo>
                    <a:pt x="15270" y="0"/>
                  </a:ln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8"/>
            <p:cNvSpPr/>
            <p:nvPr/>
          </p:nvSpPr>
          <p:spPr>
            <a:xfrm>
              <a:off x="2115850" y="3955825"/>
              <a:ext cx="90675" cy="54925"/>
            </a:xfrm>
            <a:custGeom>
              <a:avLst/>
              <a:gdLst/>
              <a:ahLst/>
              <a:cxnLst/>
              <a:rect l="l" t="t" r="r" b="b"/>
              <a:pathLst>
                <a:path w="3627" h="2197" extrusionOk="0">
                  <a:moveTo>
                    <a:pt x="742" y="517"/>
                  </a:moveTo>
                  <a:lnTo>
                    <a:pt x="2864" y="616"/>
                  </a:lnTo>
                  <a:lnTo>
                    <a:pt x="2864" y="1653"/>
                  </a:lnTo>
                  <a:lnTo>
                    <a:pt x="646" y="1504"/>
                  </a:lnTo>
                  <a:lnTo>
                    <a:pt x="742" y="517"/>
                  </a:lnTo>
                  <a:close/>
                  <a:moveTo>
                    <a:pt x="245" y="0"/>
                  </a:moveTo>
                  <a:lnTo>
                    <a:pt x="0" y="1874"/>
                  </a:lnTo>
                  <a:lnTo>
                    <a:pt x="3503" y="2196"/>
                  </a:lnTo>
                  <a:lnTo>
                    <a:pt x="3627" y="146"/>
                  </a:lnTo>
                  <a:lnTo>
                    <a:pt x="2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8"/>
            <p:cNvSpPr/>
            <p:nvPr/>
          </p:nvSpPr>
          <p:spPr>
            <a:xfrm>
              <a:off x="2059050" y="4127100"/>
              <a:ext cx="4650" cy="20575"/>
            </a:xfrm>
            <a:custGeom>
              <a:avLst/>
              <a:gdLst/>
              <a:ahLst/>
              <a:cxnLst/>
              <a:rect l="l" t="t" r="r" b="b"/>
              <a:pathLst>
                <a:path w="186" h="823" extrusionOk="0">
                  <a:moveTo>
                    <a:pt x="59" y="0"/>
                  </a:moveTo>
                  <a:cubicBezTo>
                    <a:pt x="29" y="0"/>
                    <a:pt x="1" y="19"/>
                    <a:pt x="4" y="57"/>
                  </a:cubicBezTo>
                  <a:lnTo>
                    <a:pt x="60" y="766"/>
                  </a:lnTo>
                  <a:cubicBezTo>
                    <a:pt x="64" y="804"/>
                    <a:pt x="96" y="823"/>
                    <a:pt x="126" y="823"/>
                  </a:cubicBezTo>
                  <a:cubicBezTo>
                    <a:pt x="157" y="823"/>
                    <a:pt x="186" y="804"/>
                    <a:pt x="183" y="766"/>
                  </a:cubicBezTo>
                  <a:lnTo>
                    <a:pt x="123" y="57"/>
                  </a:lnTo>
                  <a:cubicBezTo>
                    <a:pt x="120" y="19"/>
                    <a:pt x="89" y="0"/>
                    <a:pt x="59"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8"/>
            <p:cNvSpPr/>
            <p:nvPr/>
          </p:nvSpPr>
          <p:spPr>
            <a:xfrm>
              <a:off x="2070350" y="4125525"/>
              <a:ext cx="4700" cy="23625"/>
            </a:xfrm>
            <a:custGeom>
              <a:avLst/>
              <a:gdLst/>
              <a:ahLst/>
              <a:cxnLst/>
              <a:rect l="l" t="t" r="r" b="b"/>
              <a:pathLst>
                <a:path w="188" h="945" extrusionOk="0">
                  <a:moveTo>
                    <a:pt x="98" y="1"/>
                  </a:moveTo>
                  <a:cubicBezTo>
                    <a:pt x="62" y="1"/>
                    <a:pt x="23" y="31"/>
                    <a:pt x="29" y="78"/>
                  </a:cubicBezTo>
                  <a:cubicBezTo>
                    <a:pt x="68" y="342"/>
                    <a:pt x="58" y="607"/>
                    <a:pt x="9" y="868"/>
                  </a:cubicBezTo>
                  <a:cubicBezTo>
                    <a:pt x="1" y="914"/>
                    <a:pt x="40" y="945"/>
                    <a:pt x="75" y="945"/>
                  </a:cubicBezTo>
                  <a:cubicBezTo>
                    <a:pt x="98" y="945"/>
                    <a:pt x="120" y="932"/>
                    <a:pt x="125" y="902"/>
                  </a:cubicBezTo>
                  <a:cubicBezTo>
                    <a:pt x="181" y="617"/>
                    <a:pt x="188" y="332"/>
                    <a:pt x="148" y="44"/>
                  </a:cubicBezTo>
                  <a:cubicBezTo>
                    <a:pt x="143" y="14"/>
                    <a:pt x="121" y="1"/>
                    <a:pt x="98"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48"/>
          <p:cNvGrpSpPr/>
          <p:nvPr/>
        </p:nvGrpSpPr>
        <p:grpSpPr>
          <a:xfrm>
            <a:off x="5507226" y="2361067"/>
            <a:ext cx="1575508" cy="2260229"/>
            <a:chOff x="4216675" y="3204238"/>
            <a:chExt cx="877525" cy="1258900"/>
          </a:xfrm>
        </p:grpSpPr>
        <p:sp>
          <p:nvSpPr>
            <p:cNvPr id="2506" name="Google Shape;2506;p48"/>
            <p:cNvSpPr/>
            <p:nvPr/>
          </p:nvSpPr>
          <p:spPr>
            <a:xfrm>
              <a:off x="4426250" y="4284113"/>
              <a:ext cx="624325" cy="112625"/>
            </a:xfrm>
            <a:custGeom>
              <a:avLst/>
              <a:gdLst/>
              <a:ahLst/>
              <a:cxnLst/>
              <a:rect l="l" t="t" r="r" b="b"/>
              <a:pathLst>
                <a:path w="24973" h="4505" extrusionOk="0">
                  <a:moveTo>
                    <a:pt x="12485" y="0"/>
                  </a:moveTo>
                  <a:cubicBezTo>
                    <a:pt x="5591" y="0"/>
                    <a:pt x="1" y="1010"/>
                    <a:pt x="1" y="2252"/>
                  </a:cubicBezTo>
                  <a:cubicBezTo>
                    <a:pt x="1" y="3497"/>
                    <a:pt x="5591" y="4504"/>
                    <a:pt x="12485" y="4504"/>
                  </a:cubicBezTo>
                  <a:cubicBezTo>
                    <a:pt x="19383" y="4504"/>
                    <a:pt x="24973" y="3497"/>
                    <a:pt x="24973" y="2252"/>
                  </a:cubicBezTo>
                  <a:cubicBezTo>
                    <a:pt x="24973" y="1010"/>
                    <a:pt x="19383" y="0"/>
                    <a:pt x="12485" y="0"/>
                  </a:cubicBezTo>
                  <a:close/>
                </a:path>
              </a:pathLst>
            </a:custGeom>
            <a:solidFill>
              <a:srgbClr val="0015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8"/>
            <p:cNvSpPr/>
            <p:nvPr/>
          </p:nvSpPr>
          <p:spPr>
            <a:xfrm>
              <a:off x="4856000" y="3957588"/>
              <a:ext cx="143500" cy="321650"/>
            </a:xfrm>
            <a:custGeom>
              <a:avLst/>
              <a:gdLst/>
              <a:ahLst/>
              <a:cxnLst/>
              <a:rect l="l" t="t" r="r" b="b"/>
              <a:pathLst>
                <a:path w="5740" h="12866" extrusionOk="0">
                  <a:moveTo>
                    <a:pt x="5739" y="1"/>
                  </a:moveTo>
                  <a:lnTo>
                    <a:pt x="0" y="2057"/>
                  </a:lnTo>
                  <a:cubicBezTo>
                    <a:pt x="573" y="3395"/>
                    <a:pt x="716" y="12866"/>
                    <a:pt x="716" y="12866"/>
                  </a:cubicBezTo>
                  <a:lnTo>
                    <a:pt x="2726" y="12866"/>
                  </a:lnTo>
                  <a:cubicBezTo>
                    <a:pt x="3922" y="10760"/>
                    <a:pt x="5739" y="1"/>
                    <a:pt x="5739" y="1"/>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8"/>
            <p:cNvSpPr/>
            <p:nvPr/>
          </p:nvSpPr>
          <p:spPr>
            <a:xfrm>
              <a:off x="4886025" y="4033538"/>
              <a:ext cx="3950" cy="19450"/>
            </a:xfrm>
            <a:custGeom>
              <a:avLst/>
              <a:gdLst/>
              <a:ahLst/>
              <a:cxnLst/>
              <a:rect l="l" t="t" r="r" b="b"/>
              <a:pathLst>
                <a:path w="158" h="778" extrusionOk="0">
                  <a:moveTo>
                    <a:pt x="53" y="0"/>
                  </a:moveTo>
                  <a:cubicBezTo>
                    <a:pt x="26" y="0"/>
                    <a:pt x="0" y="18"/>
                    <a:pt x="2" y="52"/>
                  </a:cubicBezTo>
                  <a:lnTo>
                    <a:pt x="48" y="725"/>
                  </a:lnTo>
                  <a:cubicBezTo>
                    <a:pt x="50" y="760"/>
                    <a:pt x="78" y="777"/>
                    <a:pt x="105" y="777"/>
                  </a:cubicBezTo>
                  <a:cubicBezTo>
                    <a:pt x="132" y="777"/>
                    <a:pt x="158" y="760"/>
                    <a:pt x="154" y="725"/>
                  </a:cubicBezTo>
                  <a:lnTo>
                    <a:pt x="111" y="52"/>
                  </a:lnTo>
                  <a:cubicBezTo>
                    <a:pt x="108" y="18"/>
                    <a:pt x="80" y="0"/>
                    <a:pt x="5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8"/>
            <p:cNvSpPr/>
            <p:nvPr/>
          </p:nvSpPr>
          <p:spPr>
            <a:xfrm>
              <a:off x="4899050" y="4034088"/>
              <a:ext cx="3750" cy="11400"/>
            </a:xfrm>
            <a:custGeom>
              <a:avLst/>
              <a:gdLst/>
              <a:ahLst/>
              <a:cxnLst/>
              <a:rect l="l" t="t" r="r" b="b"/>
              <a:pathLst>
                <a:path w="150" h="456" extrusionOk="0">
                  <a:moveTo>
                    <a:pt x="84" y="1"/>
                  </a:moveTo>
                  <a:cubicBezTo>
                    <a:pt x="63" y="1"/>
                    <a:pt x="43" y="12"/>
                    <a:pt x="37" y="41"/>
                  </a:cubicBezTo>
                  <a:cubicBezTo>
                    <a:pt x="11" y="160"/>
                    <a:pt x="1" y="279"/>
                    <a:pt x="11" y="405"/>
                  </a:cubicBezTo>
                  <a:cubicBezTo>
                    <a:pt x="14" y="438"/>
                    <a:pt x="43" y="455"/>
                    <a:pt x="70" y="455"/>
                  </a:cubicBezTo>
                  <a:cubicBezTo>
                    <a:pt x="97" y="455"/>
                    <a:pt x="121" y="439"/>
                    <a:pt x="120" y="405"/>
                  </a:cubicBezTo>
                  <a:cubicBezTo>
                    <a:pt x="110" y="288"/>
                    <a:pt x="117" y="180"/>
                    <a:pt x="140" y="67"/>
                  </a:cubicBezTo>
                  <a:cubicBezTo>
                    <a:pt x="150" y="27"/>
                    <a:pt x="116" y="1"/>
                    <a:pt x="8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8"/>
            <p:cNvSpPr/>
            <p:nvPr/>
          </p:nvSpPr>
          <p:spPr>
            <a:xfrm>
              <a:off x="4936775" y="4074688"/>
              <a:ext cx="3500" cy="15775"/>
            </a:xfrm>
            <a:custGeom>
              <a:avLst/>
              <a:gdLst/>
              <a:ahLst/>
              <a:cxnLst/>
              <a:rect l="l" t="t" r="r" b="b"/>
              <a:pathLst>
                <a:path w="140" h="631" extrusionOk="0">
                  <a:moveTo>
                    <a:pt x="87" y="0"/>
                  </a:moveTo>
                  <a:cubicBezTo>
                    <a:pt x="60" y="0"/>
                    <a:pt x="31" y="18"/>
                    <a:pt x="28" y="52"/>
                  </a:cubicBezTo>
                  <a:cubicBezTo>
                    <a:pt x="21" y="228"/>
                    <a:pt x="12" y="403"/>
                    <a:pt x="2" y="579"/>
                  </a:cubicBezTo>
                  <a:cubicBezTo>
                    <a:pt x="0" y="614"/>
                    <a:pt x="26" y="631"/>
                    <a:pt x="53" y="631"/>
                  </a:cubicBezTo>
                  <a:cubicBezTo>
                    <a:pt x="80" y="631"/>
                    <a:pt x="108" y="614"/>
                    <a:pt x="111" y="579"/>
                  </a:cubicBezTo>
                  <a:cubicBezTo>
                    <a:pt x="118" y="403"/>
                    <a:pt x="127" y="228"/>
                    <a:pt x="138" y="52"/>
                  </a:cubicBezTo>
                  <a:cubicBezTo>
                    <a:pt x="139" y="18"/>
                    <a:pt x="113" y="0"/>
                    <a:pt x="8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8"/>
            <p:cNvSpPr/>
            <p:nvPr/>
          </p:nvSpPr>
          <p:spPr>
            <a:xfrm>
              <a:off x="4941700" y="4077763"/>
              <a:ext cx="5650" cy="13275"/>
            </a:xfrm>
            <a:custGeom>
              <a:avLst/>
              <a:gdLst/>
              <a:ahLst/>
              <a:cxnLst/>
              <a:rect l="l" t="t" r="r" b="b"/>
              <a:pathLst>
                <a:path w="226" h="531" extrusionOk="0">
                  <a:moveTo>
                    <a:pt x="152" y="1"/>
                  </a:moveTo>
                  <a:cubicBezTo>
                    <a:pt x="135" y="1"/>
                    <a:pt x="119" y="9"/>
                    <a:pt x="109" y="28"/>
                  </a:cubicBezTo>
                  <a:cubicBezTo>
                    <a:pt x="40" y="171"/>
                    <a:pt x="3" y="320"/>
                    <a:pt x="0" y="479"/>
                  </a:cubicBezTo>
                  <a:cubicBezTo>
                    <a:pt x="0" y="514"/>
                    <a:pt x="27" y="531"/>
                    <a:pt x="55" y="531"/>
                  </a:cubicBezTo>
                  <a:cubicBezTo>
                    <a:pt x="82" y="531"/>
                    <a:pt x="109" y="514"/>
                    <a:pt x="109" y="479"/>
                  </a:cubicBezTo>
                  <a:cubicBezTo>
                    <a:pt x="109" y="340"/>
                    <a:pt x="139" y="207"/>
                    <a:pt x="202" y="82"/>
                  </a:cubicBezTo>
                  <a:cubicBezTo>
                    <a:pt x="225" y="41"/>
                    <a:pt x="188" y="1"/>
                    <a:pt x="1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8"/>
            <p:cNvSpPr/>
            <p:nvPr/>
          </p:nvSpPr>
          <p:spPr>
            <a:xfrm>
              <a:off x="4946725" y="4055313"/>
              <a:ext cx="2775" cy="14550"/>
            </a:xfrm>
            <a:custGeom>
              <a:avLst/>
              <a:gdLst/>
              <a:ahLst/>
              <a:cxnLst/>
              <a:rect l="l" t="t" r="r" b="b"/>
              <a:pathLst>
                <a:path w="111" h="582" extrusionOk="0">
                  <a:moveTo>
                    <a:pt x="56" y="0"/>
                  </a:moveTo>
                  <a:cubicBezTo>
                    <a:pt x="28" y="0"/>
                    <a:pt x="1" y="18"/>
                    <a:pt x="1" y="52"/>
                  </a:cubicBezTo>
                  <a:lnTo>
                    <a:pt x="1" y="529"/>
                  </a:lnTo>
                  <a:cubicBezTo>
                    <a:pt x="1" y="564"/>
                    <a:pt x="28" y="582"/>
                    <a:pt x="56" y="582"/>
                  </a:cubicBezTo>
                  <a:cubicBezTo>
                    <a:pt x="83" y="582"/>
                    <a:pt x="111" y="564"/>
                    <a:pt x="111" y="529"/>
                  </a:cubicBezTo>
                  <a:lnTo>
                    <a:pt x="111" y="52"/>
                  </a:lnTo>
                  <a:cubicBezTo>
                    <a:pt x="111" y="18"/>
                    <a:pt x="83" y="0"/>
                    <a:pt x="5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8"/>
            <p:cNvSpPr/>
            <p:nvPr/>
          </p:nvSpPr>
          <p:spPr>
            <a:xfrm>
              <a:off x="4894250" y="4113438"/>
              <a:ext cx="2750" cy="13200"/>
            </a:xfrm>
            <a:custGeom>
              <a:avLst/>
              <a:gdLst/>
              <a:ahLst/>
              <a:cxnLst/>
              <a:rect l="l" t="t" r="r" b="b"/>
              <a:pathLst>
                <a:path w="110" h="528" extrusionOk="0">
                  <a:moveTo>
                    <a:pt x="55" y="0"/>
                  </a:moveTo>
                  <a:cubicBezTo>
                    <a:pt x="28" y="0"/>
                    <a:pt x="0" y="17"/>
                    <a:pt x="0" y="52"/>
                  </a:cubicBezTo>
                  <a:lnTo>
                    <a:pt x="0" y="476"/>
                  </a:lnTo>
                  <a:cubicBezTo>
                    <a:pt x="0" y="510"/>
                    <a:pt x="28" y="528"/>
                    <a:pt x="55" y="528"/>
                  </a:cubicBezTo>
                  <a:cubicBezTo>
                    <a:pt x="83" y="528"/>
                    <a:pt x="110" y="510"/>
                    <a:pt x="110" y="476"/>
                  </a:cubicBezTo>
                  <a:lnTo>
                    <a:pt x="110" y="52"/>
                  </a:lnTo>
                  <a:cubicBezTo>
                    <a:pt x="110" y="17"/>
                    <a:pt x="83" y="0"/>
                    <a:pt x="5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8"/>
            <p:cNvSpPr/>
            <p:nvPr/>
          </p:nvSpPr>
          <p:spPr>
            <a:xfrm>
              <a:off x="4901700" y="4117138"/>
              <a:ext cx="3650" cy="13300"/>
            </a:xfrm>
            <a:custGeom>
              <a:avLst/>
              <a:gdLst/>
              <a:ahLst/>
              <a:cxnLst/>
              <a:rect l="l" t="t" r="r" b="b"/>
              <a:pathLst>
                <a:path w="146" h="532" extrusionOk="0">
                  <a:moveTo>
                    <a:pt x="57" y="1"/>
                  </a:moveTo>
                  <a:cubicBezTo>
                    <a:pt x="31" y="1"/>
                    <a:pt x="4" y="18"/>
                    <a:pt x="4" y="53"/>
                  </a:cubicBezTo>
                  <a:cubicBezTo>
                    <a:pt x="0" y="202"/>
                    <a:pt x="14" y="347"/>
                    <a:pt x="34" y="494"/>
                  </a:cubicBezTo>
                  <a:cubicBezTo>
                    <a:pt x="38" y="520"/>
                    <a:pt x="57" y="532"/>
                    <a:pt x="78" y="532"/>
                  </a:cubicBezTo>
                  <a:cubicBezTo>
                    <a:pt x="110" y="532"/>
                    <a:pt x="146" y="505"/>
                    <a:pt x="139" y="463"/>
                  </a:cubicBezTo>
                  <a:cubicBezTo>
                    <a:pt x="120" y="328"/>
                    <a:pt x="110" y="192"/>
                    <a:pt x="110" y="53"/>
                  </a:cubicBezTo>
                  <a:cubicBezTo>
                    <a:pt x="110" y="18"/>
                    <a:pt x="84" y="1"/>
                    <a:pt x="5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8"/>
            <p:cNvSpPr/>
            <p:nvPr/>
          </p:nvSpPr>
          <p:spPr>
            <a:xfrm>
              <a:off x="4907925" y="4098413"/>
              <a:ext cx="3650" cy="15175"/>
            </a:xfrm>
            <a:custGeom>
              <a:avLst/>
              <a:gdLst/>
              <a:ahLst/>
              <a:cxnLst/>
              <a:rect l="l" t="t" r="r" b="b"/>
              <a:pathLst>
                <a:path w="146" h="607" extrusionOk="0">
                  <a:moveTo>
                    <a:pt x="66" y="1"/>
                  </a:moveTo>
                  <a:cubicBezTo>
                    <a:pt x="35" y="1"/>
                    <a:pt x="1" y="27"/>
                    <a:pt x="6" y="67"/>
                  </a:cubicBezTo>
                  <a:cubicBezTo>
                    <a:pt x="29" y="229"/>
                    <a:pt x="37" y="391"/>
                    <a:pt x="29" y="554"/>
                  </a:cubicBezTo>
                  <a:cubicBezTo>
                    <a:pt x="28" y="589"/>
                    <a:pt x="54" y="606"/>
                    <a:pt x="80" y="606"/>
                  </a:cubicBezTo>
                  <a:cubicBezTo>
                    <a:pt x="107" y="606"/>
                    <a:pt x="134" y="589"/>
                    <a:pt x="136" y="554"/>
                  </a:cubicBezTo>
                  <a:cubicBezTo>
                    <a:pt x="145" y="381"/>
                    <a:pt x="136" y="209"/>
                    <a:pt x="109" y="40"/>
                  </a:cubicBezTo>
                  <a:cubicBezTo>
                    <a:pt x="105" y="12"/>
                    <a:pt x="86" y="1"/>
                    <a:pt x="6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8"/>
            <p:cNvSpPr/>
            <p:nvPr/>
          </p:nvSpPr>
          <p:spPr>
            <a:xfrm>
              <a:off x="4922400" y="4193388"/>
              <a:ext cx="2775" cy="10100"/>
            </a:xfrm>
            <a:custGeom>
              <a:avLst/>
              <a:gdLst/>
              <a:ahLst/>
              <a:cxnLst/>
              <a:rect l="l" t="t" r="r" b="b"/>
              <a:pathLst>
                <a:path w="111" h="404" extrusionOk="0">
                  <a:moveTo>
                    <a:pt x="55" y="1"/>
                  </a:moveTo>
                  <a:cubicBezTo>
                    <a:pt x="28" y="1"/>
                    <a:pt x="0" y="18"/>
                    <a:pt x="0" y="53"/>
                  </a:cubicBezTo>
                  <a:lnTo>
                    <a:pt x="0" y="351"/>
                  </a:lnTo>
                  <a:cubicBezTo>
                    <a:pt x="0" y="386"/>
                    <a:pt x="28" y="403"/>
                    <a:pt x="55" y="403"/>
                  </a:cubicBezTo>
                  <a:cubicBezTo>
                    <a:pt x="83" y="403"/>
                    <a:pt x="110" y="386"/>
                    <a:pt x="110" y="351"/>
                  </a:cubicBezTo>
                  <a:lnTo>
                    <a:pt x="110" y="53"/>
                  </a:lnTo>
                  <a:cubicBezTo>
                    <a:pt x="110" y="18"/>
                    <a:pt x="83" y="1"/>
                    <a:pt x="5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8"/>
            <p:cNvSpPr/>
            <p:nvPr/>
          </p:nvSpPr>
          <p:spPr>
            <a:xfrm>
              <a:off x="4931175" y="4189013"/>
              <a:ext cx="2675" cy="13225"/>
            </a:xfrm>
            <a:custGeom>
              <a:avLst/>
              <a:gdLst/>
              <a:ahLst/>
              <a:cxnLst/>
              <a:rect l="l" t="t" r="r" b="b"/>
              <a:pathLst>
                <a:path w="107" h="529" extrusionOk="0">
                  <a:moveTo>
                    <a:pt x="54" y="0"/>
                  </a:moveTo>
                  <a:cubicBezTo>
                    <a:pt x="27" y="0"/>
                    <a:pt x="1" y="18"/>
                    <a:pt x="1" y="52"/>
                  </a:cubicBezTo>
                  <a:lnTo>
                    <a:pt x="1" y="477"/>
                  </a:lnTo>
                  <a:cubicBezTo>
                    <a:pt x="1" y="511"/>
                    <a:pt x="27" y="528"/>
                    <a:pt x="54" y="528"/>
                  </a:cubicBezTo>
                  <a:cubicBezTo>
                    <a:pt x="80" y="528"/>
                    <a:pt x="106" y="511"/>
                    <a:pt x="106" y="477"/>
                  </a:cubicBezTo>
                  <a:lnTo>
                    <a:pt x="106" y="52"/>
                  </a:lnTo>
                  <a:cubicBezTo>
                    <a:pt x="106" y="18"/>
                    <a:pt x="80" y="0"/>
                    <a:pt x="5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8"/>
            <p:cNvSpPr/>
            <p:nvPr/>
          </p:nvSpPr>
          <p:spPr>
            <a:xfrm>
              <a:off x="4720650" y="4129063"/>
              <a:ext cx="2750" cy="12575"/>
            </a:xfrm>
            <a:custGeom>
              <a:avLst/>
              <a:gdLst/>
              <a:ahLst/>
              <a:cxnLst/>
              <a:rect l="l" t="t" r="r" b="b"/>
              <a:pathLst>
                <a:path w="110" h="503" extrusionOk="0">
                  <a:moveTo>
                    <a:pt x="55" y="1"/>
                  </a:moveTo>
                  <a:cubicBezTo>
                    <a:pt x="28" y="1"/>
                    <a:pt x="0" y="18"/>
                    <a:pt x="0" y="53"/>
                  </a:cubicBezTo>
                  <a:lnTo>
                    <a:pt x="0" y="451"/>
                  </a:lnTo>
                  <a:cubicBezTo>
                    <a:pt x="0" y="485"/>
                    <a:pt x="28" y="502"/>
                    <a:pt x="55" y="502"/>
                  </a:cubicBezTo>
                  <a:cubicBezTo>
                    <a:pt x="82" y="502"/>
                    <a:pt x="109" y="485"/>
                    <a:pt x="109" y="451"/>
                  </a:cubicBezTo>
                  <a:lnTo>
                    <a:pt x="109" y="53"/>
                  </a:lnTo>
                  <a:cubicBezTo>
                    <a:pt x="109" y="18"/>
                    <a:pt x="82" y="1"/>
                    <a:pt x="5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8"/>
            <p:cNvSpPr/>
            <p:nvPr/>
          </p:nvSpPr>
          <p:spPr>
            <a:xfrm>
              <a:off x="4725275" y="4131538"/>
              <a:ext cx="4725" cy="8950"/>
            </a:xfrm>
            <a:custGeom>
              <a:avLst/>
              <a:gdLst/>
              <a:ahLst/>
              <a:cxnLst/>
              <a:rect l="l" t="t" r="r" b="b"/>
              <a:pathLst>
                <a:path w="189" h="358" extrusionOk="0">
                  <a:moveTo>
                    <a:pt x="66" y="0"/>
                  </a:moveTo>
                  <a:cubicBezTo>
                    <a:pt x="46" y="0"/>
                    <a:pt x="26" y="12"/>
                    <a:pt x="21" y="40"/>
                  </a:cubicBezTo>
                  <a:cubicBezTo>
                    <a:pt x="1" y="143"/>
                    <a:pt x="17" y="239"/>
                    <a:pt x="71" y="332"/>
                  </a:cubicBezTo>
                  <a:cubicBezTo>
                    <a:pt x="82" y="350"/>
                    <a:pt x="98" y="358"/>
                    <a:pt x="115" y="358"/>
                  </a:cubicBezTo>
                  <a:cubicBezTo>
                    <a:pt x="152" y="358"/>
                    <a:pt x="188" y="319"/>
                    <a:pt x="163" y="275"/>
                  </a:cubicBezTo>
                  <a:cubicBezTo>
                    <a:pt x="127" y="212"/>
                    <a:pt x="110" y="143"/>
                    <a:pt x="123" y="66"/>
                  </a:cubicBezTo>
                  <a:cubicBezTo>
                    <a:pt x="131" y="27"/>
                    <a:pt x="98" y="0"/>
                    <a:pt x="6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8"/>
            <p:cNvSpPr/>
            <p:nvPr/>
          </p:nvSpPr>
          <p:spPr>
            <a:xfrm>
              <a:off x="4701425" y="4091563"/>
              <a:ext cx="6000" cy="13875"/>
            </a:xfrm>
            <a:custGeom>
              <a:avLst/>
              <a:gdLst/>
              <a:ahLst/>
              <a:cxnLst/>
              <a:rect l="l" t="t" r="r" b="b"/>
              <a:pathLst>
                <a:path w="240" h="555" extrusionOk="0">
                  <a:moveTo>
                    <a:pt x="54" y="1"/>
                  </a:moveTo>
                  <a:cubicBezTo>
                    <a:pt x="27" y="1"/>
                    <a:pt x="1" y="18"/>
                    <a:pt x="4" y="53"/>
                  </a:cubicBezTo>
                  <a:cubicBezTo>
                    <a:pt x="21" y="215"/>
                    <a:pt x="57" y="367"/>
                    <a:pt x="117" y="520"/>
                  </a:cubicBezTo>
                  <a:cubicBezTo>
                    <a:pt x="127" y="544"/>
                    <a:pt x="149" y="555"/>
                    <a:pt x="171" y="555"/>
                  </a:cubicBezTo>
                  <a:cubicBezTo>
                    <a:pt x="206" y="555"/>
                    <a:pt x="239" y="528"/>
                    <a:pt x="223" y="490"/>
                  </a:cubicBezTo>
                  <a:cubicBezTo>
                    <a:pt x="163" y="348"/>
                    <a:pt x="127" y="205"/>
                    <a:pt x="114" y="53"/>
                  </a:cubicBezTo>
                  <a:cubicBezTo>
                    <a:pt x="111" y="18"/>
                    <a:pt x="82" y="1"/>
                    <a:pt x="5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8"/>
            <p:cNvSpPr/>
            <p:nvPr/>
          </p:nvSpPr>
          <p:spPr>
            <a:xfrm>
              <a:off x="4708975" y="4091538"/>
              <a:ext cx="4550" cy="13950"/>
            </a:xfrm>
            <a:custGeom>
              <a:avLst/>
              <a:gdLst/>
              <a:ahLst/>
              <a:cxnLst/>
              <a:rect l="l" t="t" r="r" b="b"/>
              <a:pathLst>
                <a:path w="182" h="558" extrusionOk="0">
                  <a:moveTo>
                    <a:pt x="67" y="1"/>
                  </a:moveTo>
                  <a:cubicBezTo>
                    <a:pt x="47" y="1"/>
                    <a:pt x="28" y="12"/>
                    <a:pt x="24" y="40"/>
                  </a:cubicBezTo>
                  <a:cubicBezTo>
                    <a:pt x="0" y="203"/>
                    <a:pt x="14" y="362"/>
                    <a:pt x="64" y="521"/>
                  </a:cubicBezTo>
                  <a:cubicBezTo>
                    <a:pt x="73" y="547"/>
                    <a:pt x="94" y="558"/>
                    <a:pt x="115" y="558"/>
                  </a:cubicBezTo>
                  <a:cubicBezTo>
                    <a:pt x="148" y="558"/>
                    <a:pt x="182" y="531"/>
                    <a:pt x="169" y="491"/>
                  </a:cubicBezTo>
                  <a:cubicBezTo>
                    <a:pt x="123" y="355"/>
                    <a:pt x="107" y="213"/>
                    <a:pt x="127" y="67"/>
                  </a:cubicBezTo>
                  <a:cubicBezTo>
                    <a:pt x="132" y="27"/>
                    <a:pt x="98" y="1"/>
                    <a:pt x="6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8"/>
            <p:cNvSpPr/>
            <p:nvPr/>
          </p:nvSpPr>
          <p:spPr>
            <a:xfrm>
              <a:off x="4644325" y="3989813"/>
              <a:ext cx="123200" cy="278675"/>
            </a:xfrm>
            <a:custGeom>
              <a:avLst/>
              <a:gdLst/>
              <a:ahLst/>
              <a:cxnLst/>
              <a:rect l="l" t="t" r="r" b="b"/>
              <a:pathLst>
                <a:path w="4928" h="11147" extrusionOk="0">
                  <a:moveTo>
                    <a:pt x="0" y="0"/>
                  </a:moveTo>
                  <a:lnTo>
                    <a:pt x="2146" y="11147"/>
                  </a:lnTo>
                  <a:lnTo>
                    <a:pt x="4928" y="11147"/>
                  </a:lnTo>
                  <a:lnTo>
                    <a:pt x="3252" y="719"/>
                  </a:lnTo>
                  <a:lnTo>
                    <a:pt x="0" y="0"/>
                  </a:ln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8"/>
            <p:cNvSpPr/>
            <p:nvPr/>
          </p:nvSpPr>
          <p:spPr>
            <a:xfrm>
              <a:off x="4856000" y="4251663"/>
              <a:ext cx="119550" cy="88775"/>
            </a:xfrm>
            <a:custGeom>
              <a:avLst/>
              <a:gdLst/>
              <a:ahLst/>
              <a:cxnLst/>
              <a:rect l="l" t="t" r="r" b="b"/>
              <a:pathLst>
                <a:path w="4782" h="3551" extrusionOk="0">
                  <a:moveTo>
                    <a:pt x="190" y="0"/>
                  </a:moveTo>
                  <a:lnTo>
                    <a:pt x="0" y="3540"/>
                  </a:lnTo>
                  <a:cubicBezTo>
                    <a:pt x="0" y="3540"/>
                    <a:pt x="537" y="3551"/>
                    <a:pt x="1247" y="3551"/>
                  </a:cubicBezTo>
                  <a:cubicBezTo>
                    <a:pt x="2667" y="3551"/>
                    <a:pt x="4781" y="3508"/>
                    <a:pt x="4686" y="3252"/>
                  </a:cubicBezTo>
                  <a:cubicBezTo>
                    <a:pt x="4544" y="2871"/>
                    <a:pt x="2869" y="2775"/>
                    <a:pt x="2869" y="2775"/>
                  </a:cubicBezTo>
                  <a:lnTo>
                    <a:pt x="4064"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8"/>
            <p:cNvSpPr/>
            <p:nvPr/>
          </p:nvSpPr>
          <p:spPr>
            <a:xfrm>
              <a:off x="4918125" y="4285663"/>
              <a:ext cx="32325" cy="8025"/>
            </a:xfrm>
            <a:custGeom>
              <a:avLst/>
              <a:gdLst/>
              <a:ahLst/>
              <a:cxnLst/>
              <a:rect l="l" t="t" r="r" b="b"/>
              <a:pathLst>
                <a:path w="1293" h="321" extrusionOk="0">
                  <a:moveTo>
                    <a:pt x="902" y="0"/>
                  </a:moveTo>
                  <a:cubicBezTo>
                    <a:pt x="610" y="0"/>
                    <a:pt x="282" y="122"/>
                    <a:pt x="55" y="223"/>
                  </a:cubicBezTo>
                  <a:cubicBezTo>
                    <a:pt x="0" y="246"/>
                    <a:pt x="37" y="320"/>
                    <a:pt x="89" y="320"/>
                  </a:cubicBezTo>
                  <a:cubicBezTo>
                    <a:pt x="97" y="320"/>
                    <a:pt x="104" y="319"/>
                    <a:pt x="112" y="316"/>
                  </a:cubicBezTo>
                  <a:cubicBezTo>
                    <a:pt x="313" y="227"/>
                    <a:pt x="632" y="107"/>
                    <a:pt x="904" y="107"/>
                  </a:cubicBezTo>
                  <a:cubicBezTo>
                    <a:pt x="1007" y="107"/>
                    <a:pt x="1104" y="124"/>
                    <a:pt x="1185" y="167"/>
                  </a:cubicBezTo>
                  <a:cubicBezTo>
                    <a:pt x="1193" y="171"/>
                    <a:pt x="1201" y="173"/>
                    <a:pt x="1208" y="173"/>
                  </a:cubicBezTo>
                  <a:cubicBezTo>
                    <a:pt x="1257" y="173"/>
                    <a:pt x="1292" y="100"/>
                    <a:pt x="1238" y="74"/>
                  </a:cubicBezTo>
                  <a:cubicBezTo>
                    <a:pt x="1139" y="22"/>
                    <a:pt x="1023" y="0"/>
                    <a:pt x="902"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8"/>
            <p:cNvSpPr/>
            <p:nvPr/>
          </p:nvSpPr>
          <p:spPr>
            <a:xfrm>
              <a:off x="4920175" y="4299813"/>
              <a:ext cx="27925" cy="6125"/>
            </a:xfrm>
            <a:custGeom>
              <a:avLst/>
              <a:gdLst/>
              <a:ahLst/>
              <a:cxnLst/>
              <a:rect l="l" t="t" r="r" b="b"/>
              <a:pathLst>
                <a:path w="1117" h="245" extrusionOk="0">
                  <a:moveTo>
                    <a:pt x="820" y="0"/>
                  </a:moveTo>
                  <a:cubicBezTo>
                    <a:pt x="749" y="0"/>
                    <a:pt x="679" y="5"/>
                    <a:pt x="623" y="8"/>
                  </a:cubicBezTo>
                  <a:cubicBezTo>
                    <a:pt x="427" y="22"/>
                    <a:pt x="239" y="68"/>
                    <a:pt x="56" y="138"/>
                  </a:cubicBezTo>
                  <a:cubicBezTo>
                    <a:pt x="0" y="158"/>
                    <a:pt x="15" y="244"/>
                    <a:pt x="66" y="244"/>
                  </a:cubicBezTo>
                  <a:cubicBezTo>
                    <a:pt x="72" y="244"/>
                    <a:pt x="79" y="243"/>
                    <a:pt x="86" y="240"/>
                  </a:cubicBezTo>
                  <a:cubicBezTo>
                    <a:pt x="239" y="184"/>
                    <a:pt x="391" y="141"/>
                    <a:pt x="550" y="124"/>
                  </a:cubicBezTo>
                  <a:cubicBezTo>
                    <a:pt x="618" y="116"/>
                    <a:pt x="720" y="104"/>
                    <a:pt x="817" y="104"/>
                  </a:cubicBezTo>
                  <a:cubicBezTo>
                    <a:pt x="888" y="104"/>
                    <a:pt x="958" y="111"/>
                    <a:pt x="1010" y="130"/>
                  </a:cubicBezTo>
                  <a:cubicBezTo>
                    <a:pt x="1018" y="144"/>
                    <a:pt x="1033" y="155"/>
                    <a:pt x="1052" y="155"/>
                  </a:cubicBezTo>
                  <a:cubicBezTo>
                    <a:pt x="1057" y="155"/>
                    <a:pt x="1061" y="155"/>
                    <a:pt x="1066" y="153"/>
                  </a:cubicBezTo>
                  <a:lnTo>
                    <a:pt x="1073" y="153"/>
                  </a:lnTo>
                  <a:cubicBezTo>
                    <a:pt x="1089" y="150"/>
                    <a:pt x="1106" y="134"/>
                    <a:pt x="1109" y="114"/>
                  </a:cubicBezTo>
                  <a:cubicBezTo>
                    <a:pt x="1113" y="114"/>
                    <a:pt x="1113" y="111"/>
                    <a:pt x="1113" y="107"/>
                  </a:cubicBezTo>
                  <a:cubicBezTo>
                    <a:pt x="1116" y="84"/>
                    <a:pt x="1109" y="58"/>
                    <a:pt x="1086" y="48"/>
                  </a:cubicBezTo>
                  <a:cubicBezTo>
                    <a:pt x="1015" y="10"/>
                    <a:pt x="916" y="0"/>
                    <a:pt x="820"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8"/>
            <p:cNvSpPr/>
            <p:nvPr/>
          </p:nvSpPr>
          <p:spPr>
            <a:xfrm>
              <a:off x="4640175" y="4246013"/>
              <a:ext cx="136975" cy="112650"/>
            </a:xfrm>
            <a:custGeom>
              <a:avLst/>
              <a:gdLst/>
              <a:ahLst/>
              <a:cxnLst/>
              <a:rect l="l" t="t" r="r" b="b"/>
              <a:pathLst>
                <a:path w="5479" h="4506" extrusionOk="0">
                  <a:moveTo>
                    <a:pt x="5213" y="1"/>
                  </a:moveTo>
                  <a:lnTo>
                    <a:pt x="2359" y="505"/>
                  </a:lnTo>
                  <a:lnTo>
                    <a:pt x="1769" y="561"/>
                  </a:lnTo>
                  <a:lnTo>
                    <a:pt x="2434" y="3386"/>
                  </a:lnTo>
                  <a:cubicBezTo>
                    <a:pt x="2434" y="3386"/>
                    <a:pt x="1" y="3478"/>
                    <a:pt x="288" y="4150"/>
                  </a:cubicBezTo>
                  <a:cubicBezTo>
                    <a:pt x="406" y="4425"/>
                    <a:pt x="1302" y="4506"/>
                    <a:pt x="2318" y="4506"/>
                  </a:cubicBezTo>
                  <a:cubicBezTo>
                    <a:pt x="3775" y="4506"/>
                    <a:pt x="5478" y="4339"/>
                    <a:pt x="5478" y="4339"/>
                  </a:cubicBezTo>
                  <a:lnTo>
                    <a:pt x="5213"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8"/>
            <p:cNvSpPr/>
            <p:nvPr/>
          </p:nvSpPr>
          <p:spPr>
            <a:xfrm>
              <a:off x="4480150" y="3474213"/>
              <a:ext cx="614050" cy="490775"/>
            </a:xfrm>
            <a:custGeom>
              <a:avLst/>
              <a:gdLst/>
              <a:ahLst/>
              <a:cxnLst/>
              <a:rect l="l" t="t" r="r" b="b"/>
              <a:pathLst>
                <a:path w="24562" h="19631" extrusionOk="0">
                  <a:moveTo>
                    <a:pt x="15118" y="0"/>
                  </a:moveTo>
                  <a:lnTo>
                    <a:pt x="4872" y="3795"/>
                  </a:lnTo>
                  <a:cubicBezTo>
                    <a:pt x="4872" y="3795"/>
                    <a:pt x="666" y="6719"/>
                    <a:pt x="1" y="13279"/>
                  </a:cubicBezTo>
                  <a:lnTo>
                    <a:pt x="1719" y="16611"/>
                  </a:lnTo>
                  <a:cubicBezTo>
                    <a:pt x="2147" y="16611"/>
                    <a:pt x="2547" y="16465"/>
                    <a:pt x="2871" y="16220"/>
                  </a:cubicBezTo>
                  <a:cubicBezTo>
                    <a:pt x="3193" y="15971"/>
                    <a:pt x="3438" y="15620"/>
                    <a:pt x="3550" y="15206"/>
                  </a:cubicBezTo>
                  <a:lnTo>
                    <a:pt x="4265" y="12567"/>
                  </a:lnTo>
                  <a:lnTo>
                    <a:pt x="4265" y="12567"/>
                  </a:lnTo>
                  <a:cubicBezTo>
                    <a:pt x="4239" y="12732"/>
                    <a:pt x="3882" y="15508"/>
                    <a:pt x="6766" y="17994"/>
                  </a:cubicBezTo>
                  <a:cubicBezTo>
                    <a:pt x="7508" y="18633"/>
                    <a:pt x="8656" y="19117"/>
                    <a:pt x="10021" y="19385"/>
                  </a:cubicBezTo>
                  <a:cubicBezTo>
                    <a:pt x="10186" y="19419"/>
                    <a:pt x="10359" y="19448"/>
                    <a:pt x="10531" y="19475"/>
                  </a:cubicBezTo>
                  <a:cubicBezTo>
                    <a:pt x="11195" y="19577"/>
                    <a:pt x="11901" y="19631"/>
                    <a:pt x="12628" y="19631"/>
                  </a:cubicBezTo>
                  <a:cubicBezTo>
                    <a:pt x="16387" y="19631"/>
                    <a:pt x="20727" y="18192"/>
                    <a:pt x="22863" y="14508"/>
                  </a:cubicBezTo>
                  <a:cubicBezTo>
                    <a:pt x="24400" y="11855"/>
                    <a:pt x="24562" y="9405"/>
                    <a:pt x="24065" y="7368"/>
                  </a:cubicBezTo>
                  <a:cubicBezTo>
                    <a:pt x="24035" y="7253"/>
                    <a:pt x="24006" y="7140"/>
                    <a:pt x="23975" y="7027"/>
                  </a:cubicBezTo>
                  <a:cubicBezTo>
                    <a:pt x="23270" y="4560"/>
                    <a:pt x="21618" y="2749"/>
                    <a:pt x="20399" y="1983"/>
                  </a:cubicBezTo>
                  <a:cubicBezTo>
                    <a:pt x="18147" y="566"/>
                    <a:pt x="15118" y="0"/>
                    <a:pt x="15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8"/>
            <p:cNvSpPr/>
            <p:nvPr/>
          </p:nvSpPr>
          <p:spPr>
            <a:xfrm>
              <a:off x="4695975" y="3727188"/>
              <a:ext cx="206925" cy="150725"/>
            </a:xfrm>
            <a:custGeom>
              <a:avLst/>
              <a:gdLst/>
              <a:ahLst/>
              <a:cxnLst/>
              <a:rect l="l" t="t" r="r" b="b"/>
              <a:pathLst>
                <a:path w="8277" h="6029" extrusionOk="0">
                  <a:moveTo>
                    <a:pt x="8212" y="0"/>
                  </a:moveTo>
                  <a:cubicBezTo>
                    <a:pt x="8191" y="0"/>
                    <a:pt x="8169" y="11"/>
                    <a:pt x="8160" y="38"/>
                  </a:cubicBezTo>
                  <a:cubicBezTo>
                    <a:pt x="7001" y="3342"/>
                    <a:pt x="3369" y="5332"/>
                    <a:pt x="67" y="5922"/>
                  </a:cubicBezTo>
                  <a:cubicBezTo>
                    <a:pt x="1" y="5935"/>
                    <a:pt x="25" y="6028"/>
                    <a:pt x="87" y="6028"/>
                  </a:cubicBezTo>
                  <a:cubicBezTo>
                    <a:pt x="90" y="6028"/>
                    <a:pt x="93" y="6028"/>
                    <a:pt x="97" y="6028"/>
                  </a:cubicBezTo>
                  <a:cubicBezTo>
                    <a:pt x="3435" y="5428"/>
                    <a:pt x="7094" y="3408"/>
                    <a:pt x="8263" y="67"/>
                  </a:cubicBezTo>
                  <a:cubicBezTo>
                    <a:pt x="8277" y="27"/>
                    <a:pt x="8244" y="0"/>
                    <a:pt x="821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8"/>
            <p:cNvSpPr/>
            <p:nvPr/>
          </p:nvSpPr>
          <p:spPr>
            <a:xfrm>
              <a:off x="4710225" y="3677088"/>
              <a:ext cx="30725" cy="191050"/>
            </a:xfrm>
            <a:custGeom>
              <a:avLst/>
              <a:gdLst/>
              <a:ahLst/>
              <a:cxnLst/>
              <a:rect l="l" t="t" r="r" b="b"/>
              <a:pathLst>
                <a:path w="1229" h="7642" extrusionOk="0">
                  <a:moveTo>
                    <a:pt x="385" y="0"/>
                  </a:moveTo>
                  <a:cubicBezTo>
                    <a:pt x="358" y="0"/>
                    <a:pt x="328" y="18"/>
                    <a:pt x="325" y="51"/>
                  </a:cubicBezTo>
                  <a:cubicBezTo>
                    <a:pt x="0" y="2588"/>
                    <a:pt x="272" y="5147"/>
                    <a:pt x="1093" y="7538"/>
                  </a:cubicBezTo>
                  <a:cubicBezTo>
                    <a:pt x="1103" y="7571"/>
                    <a:pt x="1116" y="7605"/>
                    <a:pt x="1126" y="7641"/>
                  </a:cubicBezTo>
                  <a:lnTo>
                    <a:pt x="1229" y="7608"/>
                  </a:lnTo>
                  <a:cubicBezTo>
                    <a:pt x="1219" y="7571"/>
                    <a:pt x="1206" y="7538"/>
                    <a:pt x="1192" y="7505"/>
                  </a:cubicBezTo>
                  <a:cubicBezTo>
                    <a:pt x="378" y="5124"/>
                    <a:pt x="109" y="2578"/>
                    <a:pt x="431" y="51"/>
                  </a:cubicBezTo>
                  <a:cubicBezTo>
                    <a:pt x="436" y="17"/>
                    <a:pt x="412" y="0"/>
                    <a:pt x="38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8"/>
            <p:cNvSpPr/>
            <p:nvPr/>
          </p:nvSpPr>
          <p:spPr>
            <a:xfrm>
              <a:off x="4684225" y="3750363"/>
              <a:ext cx="18000" cy="24225"/>
            </a:xfrm>
            <a:custGeom>
              <a:avLst/>
              <a:gdLst/>
              <a:ahLst/>
              <a:cxnLst/>
              <a:rect l="l" t="t" r="r" b="b"/>
              <a:pathLst>
                <a:path w="720" h="969" extrusionOk="0">
                  <a:moveTo>
                    <a:pt x="306" y="0"/>
                  </a:moveTo>
                  <a:cubicBezTo>
                    <a:pt x="240" y="0"/>
                    <a:pt x="173" y="30"/>
                    <a:pt x="126" y="101"/>
                  </a:cubicBezTo>
                  <a:cubicBezTo>
                    <a:pt x="33" y="243"/>
                    <a:pt x="1" y="422"/>
                    <a:pt x="33" y="590"/>
                  </a:cubicBezTo>
                  <a:cubicBezTo>
                    <a:pt x="67" y="740"/>
                    <a:pt x="156" y="915"/>
                    <a:pt x="315" y="958"/>
                  </a:cubicBezTo>
                  <a:cubicBezTo>
                    <a:pt x="339" y="965"/>
                    <a:pt x="363" y="968"/>
                    <a:pt x="386" y="968"/>
                  </a:cubicBezTo>
                  <a:cubicBezTo>
                    <a:pt x="544" y="968"/>
                    <a:pt x="653" y="821"/>
                    <a:pt x="683" y="673"/>
                  </a:cubicBezTo>
                  <a:cubicBezTo>
                    <a:pt x="719" y="491"/>
                    <a:pt x="663" y="319"/>
                    <a:pt x="540" y="187"/>
                  </a:cubicBezTo>
                  <a:cubicBezTo>
                    <a:pt x="537" y="183"/>
                    <a:pt x="537" y="183"/>
                    <a:pt x="537" y="180"/>
                  </a:cubicBezTo>
                  <a:cubicBezTo>
                    <a:pt x="520" y="78"/>
                    <a:pt x="414"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8"/>
            <p:cNvSpPr/>
            <p:nvPr/>
          </p:nvSpPr>
          <p:spPr>
            <a:xfrm>
              <a:off x="4692500" y="3811063"/>
              <a:ext cx="18900" cy="22725"/>
            </a:xfrm>
            <a:custGeom>
              <a:avLst/>
              <a:gdLst/>
              <a:ahLst/>
              <a:cxnLst/>
              <a:rect l="l" t="t" r="r" b="b"/>
              <a:pathLst>
                <a:path w="756" h="909" extrusionOk="0">
                  <a:moveTo>
                    <a:pt x="368" y="1"/>
                  </a:moveTo>
                  <a:cubicBezTo>
                    <a:pt x="351" y="1"/>
                    <a:pt x="335" y="2"/>
                    <a:pt x="318" y="4"/>
                  </a:cubicBezTo>
                  <a:cubicBezTo>
                    <a:pt x="47" y="40"/>
                    <a:pt x="0" y="319"/>
                    <a:pt x="54" y="540"/>
                  </a:cubicBezTo>
                  <a:cubicBezTo>
                    <a:pt x="67" y="586"/>
                    <a:pt x="90" y="623"/>
                    <a:pt x="116" y="646"/>
                  </a:cubicBezTo>
                  <a:cubicBezTo>
                    <a:pt x="153" y="742"/>
                    <a:pt x="219" y="825"/>
                    <a:pt x="309" y="875"/>
                  </a:cubicBezTo>
                  <a:cubicBezTo>
                    <a:pt x="349" y="898"/>
                    <a:pt x="393" y="908"/>
                    <a:pt x="437" y="908"/>
                  </a:cubicBezTo>
                  <a:cubicBezTo>
                    <a:pt x="531" y="908"/>
                    <a:pt x="624" y="858"/>
                    <a:pt x="676" y="772"/>
                  </a:cubicBezTo>
                  <a:cubicBezTo>
                    <a:pt x="735" y="679"/>
                    <a:pt x="755" y="540"/>
                    <a:pt x="755" y="431"/>
                  </a:cubicBezTo>
                  <a:cubicBezTo>
                    <a:pt x="755" y="212"/>
                    <a:pt x="594" y="1"/>
                    <a:pt x="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8"/>
            <p:cNvSpPr/>
            <p:nvPr/>
          </p:nvSpPr>
          <p:spPr>
            <a:xfrm>
              <a:off x="4730325" y="3649863"/>
              <a:ext cx="354600" cy="311300"/>
            </a:xfrm>
            <a:custGeom>
              <a:avLst/>
              <a:gdLst/>
              <a:ahLst/>
              <a:cxnLst/>
              <a:rect l="l" t="t" r="r" b="b"/>
              <a:pathLst>
                <a:path w="14184" h="12452" extrusionOk="0">
                  <a:moveTo>
                    <a:pt x="13968" y="1"/>
                  </a:moveTo>
                  <a:cubicBezTo>
                    <a:pt x="13945" y="4"/>
                    <a:pt x="13922" y="21"/>
                    <a:pt x="13925" y="51"/>
                  </a:cubicBezTo>
                  <a:cubicBezTo>
                    <a:pt x="14072" y="1752"/>
                    <a:pt x="14068" y="3481"/>
                    <a:pt x="13436" y="5094"/>
                  </a:cubicBezTo>
                  <a:cubicBezTo>
                    <a:pt x="12787" y="6744"/>
                    <a:pt x="11591" y="8200"/>
                    <a:pt x="10253" y="9339"/>
                  </a:cubicBezTo>
                  <a:cubicBezTo>
                    <a:pt x="7603" y="11600"/>
                    <a:pt x="4262" y="12344"/>
                    <a:pt x="870" y="12344"/>
                  </a:cubicBezTo>
                  <a:cubicBezTo>
                    <a:pt x="600" y="12344"/>
                    <a:pt x="330" y="12339"/>
                    <a:pt x="60" y="12330"/>
                  </a:cubicBezTo>
                  <a:cubicBezTo>
                    <a:pt x="37" y="12330"/>
                    <a:pt x="20" y="12343"/>
                    <a:pt x="14" y="12359"/>
                  </a:cubicBezTo>
                  <a:cubicBezTo>
                    <a:pt x="1" y="12393"/>
                    <a:pt x="14" y="12436"/>
                    <a:pt x="60" y="12439"/>
                  </a:cubicBezTo>
                  <a:cubicBezTo>
                    <a:pt x="216" y="12442"/>
                    <a:pt x="372" y="12449"/>
                    <a:pt x="524" y="12449"/>
                  </a:cubicBezTo>
                  <a:cubicBezTo>
                    <a:pt x="641" y="12451"/>
                    <a:pt x="758" y="12452"/>
                    <a:pt x="875" y="12452"/>
                  </a:cubicBezTo>
                  <a:cubicBezTo>
                    <a:pt x="4294" y="12452"/>
                    <a:pt x="7655" y="11696"/>
                    <a:pt x="10329" y="9415"/>
                  </a:cubicBezTo>
                  <a:cubicBezTo>
                    <a:pt x="11621" y="8316"/>
                    <a:pt x="12780" y="6912"/>
                    <a:pt x="13449" y="5342"/>
                  </a:cubicBezTo>
                  <a:cubicBezTo>
                    <a:pt x="14127" y="3746"/>
                    <a:pt x="14184" y="2044"/>
                    <a:pt x="14058" y="342"/>
                  </a:cubicBezTo>
                  <a:cubicBezTo>
                    <a:pt x="14028" y="227"/>
                    <a:pt x="13999" y="114"/>
                    <a:pt x="1396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8"/>
            <p:cNvSpPr/>
            <p:nvPr/>
          </p:nvSpPr>
          <p:spPr>
            <a:xfrm>
              <a:off x="4576100" y="3722638"/>
              <a:ext cx="30450" cy="141300"/>
            </a:xfrm>
            <a:custGeom>
              <a:avLst/>
              <a:gdLst/>
              <a:ahLst/>
              <a:cxnLst/>
              <a:rect l="l" t="t" r="r" b="b"/>
              <a:pathLst>
                <a:path w="1218" h="5652" extrusionOk="0">
                  <a:moveTo>
                    <a:pt x="471" y="1"/>
                  </a:moveTo>
                  <a:cubicBezTo>
                    <a:pt x="450" y="1"/>
                    <a:pt x="430" y="13"/>
                    <a:pt x="424" y="41"/>
                  </a:cubicBezTo>
                  <a:cubicBezTo>
                    <a:pt x="97" y="1826"/>
                    <a:pt x="1" y="4080"/>
                    <a:pt x="1097" y="5627"/>
                  </a:cubicBezTo>
                  <a:cubicBezTo>
                    <a:pt x="1109" y="5644"/>
                    <a:pt x="1125" y="5651"/>
                    <a:pt x="1142" y="5651"/>
                  </a:cubicBezTo>
                  <a:cubicBezTo>
                    <a:pt x="1180" y="5651"/>
                    <a:pt x="1217" y="5613"/>
                    <a:pt x="1190" y="5574"/>
                  </a:cubicBezTo>
                  <a:cubicBezTo>
                    <a:pt x="117" y="4057"/>
                    <a:pt x="206" y="1826"/>
                    <a:pt x="531" y="70"/>
                  </a:cubicBezTo>
                  <a:cubicBezTo>
                    <a:pt x="538" y="28"/>
                    <a:pt x="503" y="1"/>
                    <a:pt x="47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8"/>
            <p:cNvSpPr/>
            <p:nvPr/>
          </p:nvSpPr>
          <p:spPr>
            <a:xfrm>
              <a:off x="4507475" y="3768513"/>
              <a:ext cx="61500" cy="23100"/>
            </a:xfrm>
            <a:custGeom>
              <a:avLst/>
              <a:gdLst/>
              <a:ahLst/>
              <a:cxnLst/>
              <a:rect l="l" t="t" r="r" b="b"/>
              <a:pathLst>
                <a:path w="2460" h="924" extrusionOk="0">
                  <a:moveTo>
                    <a:pt x="64" y="0"/>
                  </a:moveTo>
                  <a:cubicBezTo>
                    <a:pt x="1" y="0"/>
                    <a:pt x="3" y="103"/>
                    <a:pt x="70" y="110"/>
                  </a:cubicBezTo>
                  <a:cubicBezTo>
                    <a:pt x="892" y="193"/>
                    <a:pt x="1722" y="309"/>
                    <a:pt x="2342" y="908"/>
                  </a:cubicBezTo>
                  <a:cubicBezTo>
                    <a:pt x="2354" y="919"/>
                    <a:pt x="2367" y="924"/>
                    <a:pt x="2380" y="924"/>
                  </a:cubicBezTo>
                  <a:cubicBezTo>
                    <a:pt x="2423" y="924"/>
                    <a:pt x="2459" y="870"/>
                    <a:pt x="2421" y="832"/>
                  </a:cubicBezTo>
                  <a:cubicBezTo>
                    <a:pt x="1778" y="216"/>
                    <a:pt x="921" y="86"/>
                    <a:pt x="70" y="0"/>
                  </a:cubicBezTo>
                  <a:cubicBezTo>
                    <a:pt x="68" y="0"/>
                    <a:pt x="66" y="0"/>
                    <a:pt x="6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8"/>
            <p:cNvSpPr/>
            <p:nvPr/>
          </p:nvSpPr>
          <p:spPr>
            <a:xfrm>
              <a:off x="4923900" y="3543588"/>
              <a:ext cx="9750" cy="17875"/>
            </a:xfrm>
            <a:custGeom>
              <a:avLst/>
              <a:gdLst/>
              <a:ahLst/>
              <a:cxnLst/>
              <a:rect l="l" t="t" r="r" b="b"/>
              <a:pathLst>
                <a:path w="390" h="715" extrusionOk="0">
                  <a:moveTo>
                    <a:pt x="67" y="1"/>
                  </a:moveTo>
                  <a:cubicBezTo>
                    <a:pt x="40" y="1"/>
                    <a:pt x="12" y="18"/>
                    <a:pt x="10" y="53"/>
                  </a:cubicBezTo>
                  <a:cubicBezTo>
                    <a:pt x="0" y="298"/>
                    <a:pt x="93" y="530"/>
                    <a:pt x="275" y="698"/>
                  </a:cubicBezTo>
                  <a:cubicBezTo>
                    <a:pt x="286" y="710"/>
                    <a:pt x="299" y="715"/>
                    <a:pt x="311" y="715"/>
                  </a:cubicBezTo>
                  <a:cubicBezTo>
                    <a:pt x="353" y="715"/>
                    <a:pt x="389" y="661"/>
                    <a:pt x="351" y="623"/>
                  </a:cubicBezTo>
                  <a:cubicBezTo>
                    <a:pt x="189" y="474"/>
                    <a:pt x="110" y="272"/>
                    <a:pt x="119" y="53"/>
                  </a:cubicBezTo>
                  <a:cubicBezTo>
                    <a:pt x="121" y="18"/>
                    <a:pt x="94" y="1"/>
                    <a:pt x="6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8"/>
            <p:cNvSpPr/>
            <p:nvPr/>
          </p:nvSpPr>
          <p:spPr>
            <a:xfrm>
              <a:off x="4933500" y="3541038"/>
              <a:ext cx="7450" cy="21325"/>
            </a:xfrm>
            <a:custGeom>
              <a:avLst/>
              <a:gdLst/>
              <a:ahLst/>
              <a:cxnLst/>
              <a:rect l="l" t="t" r="r" b="b"/>
              <a:pathLst>
                <a:path w="298" h="853" extrusionOk="0">
                  <a:moveTo>
                    <a:pt x="53" y="0"/>
                  </a:moveTo>
                  <a:cubicBezTo>
                    <a:pt x="26" y="0"/>
                    <a:pt x="0" y="18"/>
                    <a:pt x="4" y="53"/>
                  </a:cubicBezTo>
                  <a:cubicBezTo>
                    <a:pt x="17" y="317"/>
                    <a:pt x="73" y="572"/>
                    <a:pt x="179" y="817"/>
                  </a:cubicBezTo>
                  <a:cubicBezTo>
                    <a:pt x="189" y="842"/>
                    <a:pt x="212" y="853"/>
                    <a:pt x="234" y="853"/>
                  </a:cubicBezTo>
                  <a:cubicBezTo>
                    <a:pt x="267" y="853"/>
                    <a:pt x="298" y="828"/>
                    <a:pt x="282" y="788"/>
                  </a:cubicBezTo>
                  <a:cubicBezTo>
                    <a:pt x="183" y="552"/>
                    <a:pt x="123" y="308"/>
                    <a:pt x="110" y="53"/>
                  </a:cubicBezTo>
                  <a:cubicBezTo>
                    <a:pt x="108" y="18"/>
                    <a:pt x="80" y="0"/>
                    <a:pt x="53"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8"/>
            <p:cNvSpPr/>
            <p:nvPr/>
          </p:nvSpPr>
          <p:spPr>
            <a:xfrm>
              <a:off x="5010175" y="3636563"/>
              <a:ext cx="4900" cy="18025"/>
            </a:xfrm>
            <a:custGeom>
              <a:avLst/>
              <a:gdLst/>
              <a:ahLst/>
              <a:cxnLst/>
              <a:rect l="l" t="t" r="r" b="b"/>
              <a:pathLst>
                <a:path w="196" h="721" extrusionOk="0">
                  <a:moveTo>
                    <a:pt x="130" y="1"/>
                  </a:moveTo>
                  <a:cubicBezTo>
                    <a:pt x="103" y="1"/>
                    <a:pt x="78" y="18"/>
                    <a:pt x="79" y="53"/>
                  </a:cubicBezTo>
                  <a:cubicBezTo>
                    <a:pt x="86" y="258"/>
                    <a:pt x="66" y="457"/>
                    <a:pt x="13" y="652"/>
                  </a:cubicBezTo>
                  <a:cubicBezTo>
                    <a:pt x="1" y="694"/>
                    <a:pt x="34" y="720"/>
                    <a:pt x="67" y="720"/>
                  </a:cubicBezTo>
                  <a:cubicBezTo>
                    <a:pt x="88" y="720"/>
                    <a:pt x="109" y="709"/>
                    <a:pt x="116" y="682"/>
                  </a:cubicBezTo>
                  <a:cubicBezTo>
                    <a:pt x="172" y="476"/>
                    <a:pt x="195" y="268"/>
                    <a:pt x="185" y="53"/>
                  </a:cubicBezTo>
                  <a:cubicBezTo>
                    <a:pt x="183" y="18"/>
                    <a:pt x="156" y="1"/>
                    <a:pt x="13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8"/>
            <p:cNvSpPr/>
            <p:nvPr/>
          </p:nvSpPr>
          <p:spPr>
            <a:xfrm>
              <a:off x="5018100" y="3645088"/>
              <a:ext cx="2675" cy="10325"/>
            </a:xfrm>
            <a:custGeom>
              <a:avLst/>
              <a:gdLst/>
              <a:ahLst/>
              <a:cxnLst/>
              <a:rect l="l" t="t" r="r" b="b"/>
              <a:pathLst>
                <a:path w="107" h="413" extrusionOk="0">
                  <a:moveTo>
                    <a:pt x="54" y="1"/>
                  </a:moveTo>
                  <a:cubicBezTo>
                    <a:pt x="27" y="1"/>
                    <a:pt x="1" y="18"/>
                    <a:pt x="1" y="53"/>
                  </a:cubicBezTo>
                  <a:lnTo>
                    <a:pt x="1" y="361"/>
                  </a:lnTo>
                  <a:cubicBezTo>
                    <a:pt x="1" y="396"/>
                    <a:pt x="27" y="413"/>
                    <a:pt x="54" y="413"/>
                  </a:cubicBezTo>
                  <a:cubicBezTo>
                    <a:pt x="80" y="413"/>
                    <a:pt x="106" y="396"/>
                    <a:pt x="106" y="361"/>
                  </a:cubicBezTo>
                  <a:lnTo>
                    <a:pt x="106" y="53"/>
                  </a:lnTo>
                  <a:cubicBezTo>
                    <a:pt x="106" y="18"/>
                    <a:pt x="80" y="1"/>
                    <a:pt x="54"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8"/>
            <p:cNvSpPr/>
            <p:nvPr/>
          </p:nvSpPr>
          <p:spPr>
            <a:xfrm>
              <a:off x="5001050" y="3630613"/>
              <a:ext cx="2675" cy="18850"/>
            </a:xfrm>
            <a:custGeom>
              <a:avLst/>
              <a:gdLst/>
              <a:ahLst/>
              <a:cxnLst/>
              <a:rect l="l" t="t" r="r" b="b"/>
              <a:pathLst>
                <a:path w="107" h="754" extrusionOk="0">
                  <a:moveTo>
                    <a:pt x="53" y="0"/>
                  </a:moveTo>
                  <a:cubicBezTo>
                    <a:pt x="27" y="0"/>
                    <a:pt x="0" y="18"/>
                    <a:pt x="0" y="52"/>
                  </a:cubicBezTo>
                  <a:lnTo>
                    <a:pt x="0" y="702"/>
                  </a:lnTo>
                  <a:cubicBezTo>
                    <a:pt x="0" y="736"/>
                    <a:pt x="27" y="754"/>
                    <a:pt x="53" y="754"/>
                  </a:cubicBezTo>
                  <a:cubicBezTo>
                    <a:pt x="80" y="754"/>
                    <a:pt x="107" y="736"/>
                    <a:pt x="107" y="702"/>
                  </a:cubicBezTo>
                  <a:lnTo>
                    <a:pt x="107" y="52"/>
                  </a:lnTo>
                  <a:cubicBezTo>
                    <a:pt x="107" y="18"/>
                    <a:pt x="80" y="0"/>
                    <a:pt x="53"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8"/>
            <p:cNvSpPr/>
            <p:nvPr/>
          </p:nvSpPr>
          <p:spPr>
            <a:xfrm>
              <a:off x="4932100" y="3803088"/>
              <a:ext cx="13550" cy="22025"/>
            </a:xfrm>
            <a:custGeom>
              <a:avLst/>
              <a:gdLst/>
              <a:ahLst/>
              <a:cxnLst/>
              <a:rect l="l" t="t" r="r" b="b"/>
              <a:pathLst>
                <a:path w="542" h="881" extrusionOk="0">
                  <a:moveTo>
                    <a:pt x="476" y="1"/>
                  </a:moveTo>
                  <a:cubicBezTo>
                    <a:pt x="455" y="1"/>
                    <a:pt x="435" y="12"/>
                    <a:pt x="427" y="38"/>
                  </a:cubicBezTo>
                  <a:cubicBezTo>
                    <a:pt x="344" y="313"/>
                    <a:pt x="215" y="564"/>
                    <a:pt x="33" y="786"/>
                  </a:cubicBezTo>
                  <a:cubicBezTo>
                    <a:pt x="0" y="827"/>
                    <a:pt x="37" y="881"/>
                    <a:pt x="75" y="881"/>
                  </a:cubicBezTo>
                  <a:cubicBezTo>
                    <a:pt x="87" y="881"/>
                    <a:pt x="99" y="875"/>
                    <a:pt x="109" y="862"/>
                  </a:cubicBezTo>
                  <a:cubicBezTo>
                    <a:pt x="301" y="624"/>
                    <a:pt x="444" y="359"/>
                    <a:pt x="530" y="68"/>
                  </a:cubicBezTo>
                  <a:cubicBezTo>
                    <a:pt x="542" y="28"/>
                    <a:pt x="509" y="1"/>
                    <a:pt x="47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8"/>
            <p:cNvSpPr/>
            <p:nvPr/>
          </p:nvSpPr>
          <p:spPr>
            <a:xfrm>
              <a:off x="4940025" y="3818263"/>
              <a:ext cx="7550" cy="12225"/>
            </a:xfrm>
            <a:custGeom>
              <a:avLst/>
              <a:gdLst/>
              <a:ahLst/>
              <a:cxnLst/>
              <a:rect l="l" t="t" r="r" b="b"/>
              <a:pathLst>
                <a:path w="302" h="489" extrusionOk="0">
                  <a:moveTo>
                    <a:pt x="234" y="1"/>
                  </a:moveTo>
                  <a:cubicBezTo>
                    <a:pt x="213" y="1"/>
                    <a:pt x="194" y="13"/>
                    <a:pt x="190" y="40"/>
                  </a:cubicBezTo>
                  <a:cubicBezTo>
                    <a:pt x="173" y="173"/>
                    <a:pt x="124" y="292"/>
                    <a:pt x="34" y="395"/>
                  </a:cubicBezTo>
                  <a:cubicBezTo>
                    <a:pt x="1" y="433"/>
                    <a:pt x="38" y="489"/>
                    <a:pt x="76" y="489"/>
                  </a:cubicBezTo>
                  <a:cubicBezTo>
                    <a:pt x="88" y="489"/>
                    <a:pt x="100" y="483"/>
                    <a:pt x="110" y="471"/>
                  </a:cubicBezTo>
                  <a:cubicBezTo>
                    <a:pt x="209" y="355"/>
                    <a:pt x="275" y="219"/>
                    <a:pt x="295" y="70"/>
                  </a:cubicBezTo>
                  <a:cubicBezTo>
                    <a:pt x="301" y="28"/>
                    <a:pt x="266" y="1"/>
                    <a:pt x="234"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8"/>
            <p:cNvSpPr/>
            <p:nvPr/>
          </p:nvSpPr>
          <p:spPr>
            <a:xfrm>
              <a:off x="4958150" y="3806313"/>
              <a:ext cx="7600" cy="12175"/>
            </a:xfrm>
            <a:custGeom>
              <a:avLst/>
              <a:gdLst/>
              <a:ahLst/>
              <a:cxnLst/>
              <a:rect l="l" t="t" r="r" b="b"/>
              <a:pathLst>
                <a:path w="304" h="487" extrusionOk="0">
                  <a:moveTo>
                    <a:pt x="230" y="1"/>
                  </a:moveTo>
                  <a:cubicBezTo>
                    <a:pt x="215" y="1"/>
                    <a:pt x="199" y="9"/>
                    <a:pt x="190" y="29"/>
                  </a:cubicBezTo>
                  <a:cubicBezTo>
                    <a:pt x="134" y="154"/>
                    <a:pt x="77" y="280"/>
                    <a:pt x="21" y="406"/>
                  </a:cubicBezTo>
                  <a:cubicBezTo>
                    <a:pt x="1" y="449"/>
                    <a:pt x="37" y="487"/>
                    <a:pt x="72" y="487"/>
                  </a:cubicBezTo>
                  <a:cubicBezTo>
                    <a:pt x="88" y="487"/>
                    <a:pt x="104" y="478"/>
                    <a:pt x="114" y="458"/>
                  </a:cubicBezTo>
                  <a:cubicBezTo>
                    <a:pt x="170" y="333"/>
                    <a:pt x="226" y="207"/>
                    <a:pt x="282" y="84"/>
                  </a:cubicBezTo>
                  <a:cubicBezTo>
                    <a:pt x="303" y="41"/>
                    <a:pt x="265" y="1"/>
                    <a:pt x="23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8"/>
            <p:cNvSpPr/>
            <p:nvPr/>
          </p:nvSpPr>
          <p:spPr>
            <a:xfrm>
              <a:off x="4828375" y="3732138"/>
              <a:ext cx="5675" cy="17175"/>
            </a:xfrm>
            <a:custGeom>
              <a:avLst/>
              <a:gdLst/>
              <a:ahLst/>
              <a:cxnLst/>
              <a:rect l="l" t="t" r="r" b="b"/>
              <a:pathLst>
                <a:path w="227" h="687" extrusionOk="0">
                  <a:moveTo>
                    <a:pt x="67" y="1"/>
                  </a:moveTo>
                  <a:cubicBezTo>
                    <a:pt x="34" y="1"/>
                    <a:pt x="1" y="28"/>
                    <a:pt x="13" y="68"/>
                  </a:cubicBezTo>
                  <a:cubicBezTo>
                    <a:pt x="76" y="250"/>
                    <a:pt x="109" y="439"/>
                    <a:pt x="119" y="634"/>
                  </a:cubicBezTo>
                  <a:cubicBezTo>
                    <a:pt x="119" y="669"/>
                    <a:pt x="146" y="686"/>
                    <a:pt x="173" y="686"/>
                  </a:cubicBezTo>
                  <a:cubicBezTo>
                    <a:pt x="200" y="686"/>
                    <a:pt x="226" y="669"/>
                    <a:pt x="225" y="634"/>
                  </a:cubicBezTo>
                  <a:cubicBezTo>
                    <a:pt x="218" y="428"/>
                    <a:pt x="182" y="234"/>
                    <a:pt x="119" y="38"/>
                  </a:cubicBezTo>
                  <a:cubicBezTo>
                    <a:pt x="110" y="12"/>
                    <a:pt x="89" y="1"/>
                    <a:pt x="6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8"/>
            <p:cNvSpPr/>
            <p:nvPr/>
          </p:nvSpPr>
          <p:spPr>
            <a:xfrm>
              <a:off x="4836875" y="3737213"/>
              <a:ext cx="4150" cy="9525"/>
            </a:xfrm>
            <a:custGeom>
              <a:avLst/>
              <a:gdLst/>
              <a:ahLst/>
              <a:cxnLst/>
              <a:rect l="l" t="t" r="r" b="b"/>
              <a:pathLst>
                <a:path w="166" h="381" extrusionOk="0">
                  <a:moveTo>
                    <a:pt x="63" y="1"/>
                  </a:moveTo>
                  <a:cubicBezTo>
                    <a:pt x="42" y="1"/>
                    <a:pt x="23" y="13"/>
                    <a:pt x="17" y="40"/>
                  </a:cubicBezTo>
                  <a:cubicBezTo>
                    <a:pt x="1" y="146"/>
                    <a:pt x="7" y="245"/>
                    <a:pt x="44" y="345"/>
                  </a:cubicBezTo>
                  <a:cubicBezTo>
                    <a:pt x="54" y="370"/>
                    <a:pt x="77" y="381"/>
                    <a:pt x="99" y="381"/>
                  </a:cubicBezTo>
                  <a:cubicBezTo>
                    <a:pt x="133" y="381"/>
                    <a:pt x="166" y="355"/>
                    <a:pt x="149" y="315"/>
                  </a:cubicBezTo>
                  <a:cubicBezTo>
                    <a:pt x="117" y="236"/>
                    <a:pt x="107" y="153"/>
                    <a:pt x="123" y="70"/>
                  </a:cubicBezTo>
                  <a:cubicBezTo>
                    <a:pt x="129" y="28"/>
                    <a:pt x="94" y="1"/>
                    <a:pt x="63"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8"/>
            <p:cNvSpPr/>
            <p:nvPr/>
          </p:nvSpPr>
          <p:spPr>
            <a:xfrm>
              <a:off x="4545975" y="3688538"/>
              <a:ext cx="3725" cy="19800"/>
            </a:xfrm>
            <a:custGeom>
              <a:avLst/>
              <a:gdLst/>
              <a:ahLst/>
              <a:cxnLst/>
              <a:rect l="l" t="t" r="r" b="b"/>
              <a:pathLst>
                <a:path w="149" h="792" extrusionOk="0">
                  <a:moveTo>
                    <a:pt x="83" y="1"/>
                  </a:moveTo>
                  <a:cubicBezTo>
                    <a:pt x="63" y="1"/>
                    <a:pt x="44" y="13"/>
                    <a:pt x="40" y="40"/>
                  </a:cubicBezTo>
                  <a:cubicBezTo>
                    <a:pt x="7" y="272"/>
                    <a:pt x="0" y="503"/>
                    <a:pt x="17" y="739"/>
                  </a:cubicBezTo>
                  <a:cubicBezTo>
                    <a:pt x="18" y="774"/>
                    <a:pt x="47" y="791"/>
                    <a:pt x="73" y="791"/>
                  </a:cubicBezTo>
                  <a:cubicBezTo>
                    <a:pt x="100" y="791"/>
                    <a:pt x="126" y="774"/>
                    <a:pt x="122" y="739"/>
                  </a:cubicBezTo>
                  <a:cubicBezTo>
                    <a:pt x="110" y="514"/>
                    <a:pt x="113" y="292"/>
                    <a:pt x="142" y="70"/>
                  </a:cubicBezTo>
                  <a:cubicBezTo>
                    <a:pt x="149" y="28"/>
                    <a:pt x="114" y="1"/>
                    <a:pt x="83"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8"/>
            <p:cNvSpPr/>
            <p:nvPr/>
          </p:nvSpPr>
          <p:spPr>
            <a:xfrm>
              <a:off x="4552250" y="3703138"/>
              <a:ext cx="2750" cy="11975"/>
            </a:xfrm>
            <a:custGeom>
              <a:avLst/>
              <a:gdLst/>
              <a:ahLst/>
              <a:cxnLst/>
              <a:rect l="l" t="t" r="r" b="b"/>
              <a:pathLst>
                <a:path w="110" h="479" extrusionOk="0">
                  <a:moveTo>
                    <a:pt x="55" y="0"/>
                  </a:moveTo>
                  <a:cubicBezTo>
                    <a:pt x="28" y="0"/>
                    <a:pt x="1" y="18"/>
                    <a:pt x="1" y="52"/>
                  </a:cubicBezTo>
                  <a:lnTo>
                    <a:pt x="1" y="427"/>
                  </a:lnTo>
                  <a:cubicBezTo>
                    <a:pt x="1" y="461"/>
                    <a:pt x="28" y="478"/>
                    <a:pt x="55" y="478"/>
                  </a:cubicBezTo>
                  <a:cubicBezTo>
                    <a:pt x="83" y="478"/>
                    <a:pt x="110" y="461"/>
                    <a:pt x="110" y="427"/>
                  </a:cubicBezTo>
                  <a:lnTo>
                    <a:pt x="110" y="52"/>
                  </a:lnTo>
                  <a:cubicBezTo>
                    <a:pt x="110" y="18"/>
                    <a:pt x="83" y="0"/>
                    <a:pt x="5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8"/>
            <p:cNvSpPr/>
            <p:nvPr/>
          </p:nvSpPr>
          <p:spPr>
            <a:xfrm>
              <a:off x="4565100" y="3650238"/>
              <a:ext cx="2675" cy="12900"/>
            </a:xfrm>
            <a:custGeom>
              <a:avLst/>
              <a:gdLst/>
              <a:ahLst/>
              <a:cxnLst/>
              <a:rect l="l" t="t" r="r" b="b"/>
              <a:pathLst>
                <a:path w="107" h="516" extrusionOk="0">
                  <a:moveTo>
                    <a:pt x="53" y="0"/>
                  </a:moveTo>
                  <a:cubicBezTo>
                    <a:pt x="27" y="0"/>
                    <a:pt x="0" y="18"/>
                    <a:pt x="0" y="53"/>
                  </a:cubicBezTo>
                  <a:lnTo>
                    <a:pt x="0" y="463"/>
                  </a:lnTo>
                  <a:cubicBezTo>
                    <a:pt x="0" y="498"/>
                    <a:pt x="27" y="515"/>
                    <a:pt x="53" y="515"/>
                  </a:cubicBezTo>
                  <a:cubicBezTo>
                    <a:pt x="80" y="515"/>
                    <a:pt x="106" y="498"/>
                    <a:pt x="106" y="463"/>
                  </a:cubicBezTo>
                  <a:lnTo>
                    <a:pt x="106" y="53"/>
                  </a:lnTo>
                  <a:cubicBezTo>
                    <a:pt x="106" y="18"/>
                    <a:pt x="80" y="0"/>
                    <a:pt x="53"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8"/>
            <p:cNvSpPr/>
            <p:nvPr/>
          </p:nvSpPr>
          <p:spPr>
            <a:xfrm>
              <a:off x="4571875" y="3659588"/>
              <a:ext cx="2775" cy="12075"/>
            </a:xfrm>
            <a:custGeom>
              <a:avLst/>
              <a:gdLst/>
              <a:ahLst/>
              <a:cxnLst/>
              <a:rect l="l" t="t" r="r" b="b"/>
              <a:pathLst>
                <a:path w="111" h="483" extrusionOk="0">
                  <a:moveTo>
                    <a:pt x="55" y="0"/>
                  </a:moveTo>
                  <a:cubicBezTo>
                    <a:pt x="28" y="0"/>
                    <a:pt x="0" y="18"/>
                    <a:pt x="0" y="52"/>
                  </a:cubicBezTo>
                  <a:lnTo>
                    <a:pt x="0" y="430"/>
                  </a:lnTo>
                  <a:cubicBezTo>
                    <a:pt x="0" y="465"/>
                    <a:pt x="28" y="482"/>
                    <a:pt x="55" y="482"/>
                  </a:cubicBezTo>
                  <a:cubicBezTo>
                    <a:pt x="83" y="482"/>
                    <a:pt x="110" y="465"/>
                    <a:pt x="110" y="430"/>
                  </a:cubicBezTo>
                  <a:lnTo>
                    <a:pt x="110" y="52"/>
                  </a:lnTo>
                  <a:cubicBezTo>
                    <a:pt x="110" y="18"/>
                    <a:pt x="83" y="0"/>
                    <a:pt x="5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8"/>
            <p:cNvSpPr/>
            <p:nvPr/>
          </p:nvSpPr>
          <p:spPr>
            <a:xfrm>
              <a:off x="4793775" y="3881688"/>
              <a:ext cx="21200" cy="9075"/>
            </a:xfrm>
            <a:custGeom>
              <a:avLst/>
              <a:gdLst/>
              <a:ahLst/>
              <a:cxnLst/>
              <a:rect l="l" t="t" r="r" b="b"/>
              <a:pathLst>
                <a:path w="848" h="363" extrusionOk="0">
                  <a:moveTo>
                    <a:pt x="774" y="1"/>
                  </a:moveTo>
                  <a:cubicBezTo>
                    <a:pt x="769" y="1"/>
                    <a:pt x="763" y="2"/>
                    <a:pt x="758" y="3"/>
                  </a:cubicBezTo>
                  <a:cubicBezTo>
                    <a:pt x="516" y="73"/>
                    <a:pt x="284" y="162"/>
                    <a:pt x="56" y="262"/>
                  </a:cubicBezTo>
                  <a:cubicBezTo>
                    <a:pt x="1" y="288"/>
                    <a:pt x="34" y="362"/>
                    <a:pt x="86" y="362"/>
                  </a:cubicBezTo>
                  <a:cubicBezTo>
                    <a:pt x="94" y="362"/>
                    <a:pt x="101" y="361"/>
                    <a:pt x="109" y="358"/>
                  </a:cubicBezTo>
                  <a:cubicBezTo>
                    <a:pt x="331" y="259"/>
                    <a:pt x="556" y="176"/>
                    <a:pt x="788" y="106"/>
                  </a:cubicBezTo>
                  <a:cubicBezTo>
                    <a:pt x="848" y="88"/>
                    <a:pt x="829" y="1"/>
                    <a:pt x="774"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8"/>
            <p:cNvSpPr/>
            <p:nvPr/>
          </p:nvSpPr>
          <p:spPr>
            <a:xfrm>
              <a:off x="4805725" y="3892363"/>
              <a:ext cx="16050" cy="8600"/>
            </a:xfrm>
            <a:custGeom>
              <a:avLst/>
              <a:gdLst/>
              <a:ahLst/>
              <a:cxnLst/>
              <a:rect l="l" t="t" r="r" b="b"/>
              <a:pathLst>
                <a:path w="642" h="344" extrusionOk="0">
                  <a:moveTo>
                    <a:pt x="558" y="0"/>
                  </a:moveTo>
                  <a:cubicBezTo>
                    <a:pt x="550" y="0"/>
                    <a:pt x="541" y="2"/>
                    <a:pt x="532" y="7"/>
                  </a:cubicBezTo>
                  <a:lnTo>
                    <a:pt x="55" y="242"/>
                  </a:lnTo>
                  <a:cubicBezTo>
                    <a:pt x="0" y="271"/>
                    <a:pt x="35" y="344"/>
                    <a:pt x="84" y="344"/>
                  </a:cubicBezTo>
                  <a:cubicBezTo>
                    <a:pt x="92" y="344"/>
                    <a:pt x="100" y="342"/>
                    <a:pt x="108" y="338"/>
                  </a:cubicBezTo>
                  <a:lnTo>
                    <a:pt x="588" y="99"/>
                  </a:lnTo>
                  <a:cubicBezTo>
                    <a:pt x="642" y="74"/>
                    <a:pt x="608" y="0"/>
                    <a:pt x="55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8"/>
            <p:cNvSpPr/>
            <p:nvPr/>
          </p:nvSpPr>
          <p:spPr>
            <a:xfrm>
              <a:off x="4821475" y="3896838"/>
              <a:ext cx="12125" cy="5475"/>
            </a:xfrm>
            <a:custGeom>
              <a:avLst/>
              <a:gdLst/>
              <a:ahLst/>
              <a:cxnLst/>
              <a:rect l="l" t="t" r="r" b="b"/>
              <a:pathLst>
                <a:path w="485" h="219" extrusionOk="0">
                  <a:moveTo>
                    <a:pt x="417" y="0"/>
                  </a:moveTo>
                  <a:cubicBezTo>
                    <a:pt x="411" y="0"/>
                    <a:pt x="405" y="1"/>
                    <a:pt x="398" y="4"/>
                  </a:cubicBezTo>
                  <a:cubicBezTo>
                    <a:pt x="285" y="40"/>
                    <a:pt x="173" y="76"/>
                    <a:pt x="57" y="113"/>
                  </a:cubicBezTo>
                  <a:cubicBezTo>
                    <a:pt x="1" y="131"/>
                    <a:pt x="16" y="218"/>
                    <a:pt x="69" y="218"/>
                  </a:cubicBezTo>
                  <a:cubicBezTo>
                    <a:pt x="74" y="218"/>
                    <a:pt x="80" y="217"/>
                    <a:pt x="87" y="215"/>
                  </a:cubicBezTo>
                  <a:cubicBezTo>
                    <a:pt x="200" y="179"/>
                    <a:pt x="312" y="143"/>
                    <a:pt x="428" y="106"/>
                  </a:cubicBezTo>
                  <a:cubicBezTo>
                    <a:pt x="485" y="88"/>
                    <a:pt x="469" y="0"/>
                    <a:pt x="41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8"/>
            <p:cNvSpPr/>
            <p:nvPr/>
          </p:nvSpPr>
          <p:spPr>
            <a:xfrm>
              <a:off x="4581000" y="3837638"/>
              <a:ext cx="490275" cy="179525"/>
            </a:xfrm>
            <a:custGeom>
              <a:avLst/>
              <a:gdLst/>
              <a:ahLst/>
              <a:cxnLst/>
              <a:rect l="l" t="t" r="r" b="b"/>
              <a:pathLst>
                <a:path w="19611" h="7181" extrusionOk="0">
                  <a:moveTo>
                    <a:pt x="18839" y="0"/>
                  </a:moveTo>
                  <a:lnTo>
                    <a:pt x="18839" y="0"/>
                  </a:lnTo>
                  <a:cubicBezTo>
                    <a:pt x="18150" y="1371"/>
                    <a:pt x="16117" y="3527"/>
                    <a:pt x="12044" y="4689"/>
                  </a:cubicBezTo>
                  <a:cubicBezTo>
                    <a:pt x="11134" y="4950"/>
                    <a:pt x="10168" y="5051"/>
                    <a:pt x="9217" y="5051"/>
                  </a:cubicBezTo>
                  <a:cubicBezTo>
                    <a:pt x="5918" y="5051"/>
                    <a:pt x="2799" y="3832"/>
                    <a:pt x="2799" y="3832"/>
                  </a:cubicBezTo>
                  <a:lnTo>
                    <a:pt x="2799" y="3832"/>
                  </a:lnTo>
                  <a:cubicBezTo>
                    <a:pt x="2798" y="3832"/>
                    <a:pt x="0" y="5869"/>
                    <a:pt x="2938" y="6517"/>
                  </a:cubicBezTo>
                  <a:cubicBezTo>
                    <a:pt x="5068" y="6988"/>
                    <a:pt x="6980" y="7181"/>
                    <a:pt x="8675" y="7181"/>
                  </a:cubicBezTo>
                  <a:cubicBezTo>
                    <a:pt x="13854" y="7181"/>
                    <a:pt x="17001" y="5376"/>
                    <a:pt x="18124" y="4156"/>
                  </a:cubicBezTo>
                  <a:cubicBezTo>
                    <a:pt x="19611" y="2534"/>
                    <a:pt x="18839" y="1"/>
                    <a:pt x="18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8"/>
            <p:cNvSpPr/>
            <p:nvPr/>
          </p:nvSpPr>
          <p:spPr>
            <a:xfrm>
              <a:off x="4950250" y="3938538"/>
              <a:ext cx="5800" cy="18475"/>
            </a:xfrm>
            <a:custGeom>
              <a:avLst/>
              <a:gdLst/>
              <a:ahLst/>
              <a:cxnLst/>
              <a:rect l="l" t="t" r="r" b="b"/>
              <a:pathLst>
                <a:path w="232" h="739" extrusionOk="0">
                  <a:moveTo>
                    <a:pt x="67" y="0"/>
                  </a:moveTo>
                  <a:cubicBezTo>
                    <a:pt x="34" y="0"/>
                    <a:pt x="1" y="27"/>
                    <a:pt x="13" y="68"/>
                  </a:cubicBezTo>
                  <a:cubicBezTo>
                    <a:pt x="82" y="269"/>
                    <a:pt x="118" y="474"/>
                    <a:pt x="121" y="687"/>
                  </a:cubicBezTo>
                  <a:cubicBezTo>
                    <a:pt x="123" y="721"/>
                    <a:pt x="150" y="739"/>
                    <a:pt x="178" y="739"/>
                  </a:cubicBezTo>
                  <a:cubicBezTo>
                    <a:pt x="205" y="739"/>
                    <a:pt x="231" y="721"/>
                    <a:pt x="231" y="687"/>
                  </a:cubicBezTo>
                  <a:cubicBezTo>
                    <a:pt x="224" y="465"/>
                    <a:pt x="188" y="250"/>
                    <a:pt x="118" y="37"/>
                  </a:cubicBezTo>
                  <a:cubicBezTo>
                    <a:pt x="109" y="11"/>
                    <a:pt x="88" y="0"/>
                    <a:pt x="67"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8"/>
            <p:cNvSpPr/>
            <p:nvPr/>
          </p:nvSpPr>
          <p:spPr>
            <a:xfrm>
              <a:off x="4959150" y="3941138"/>
              <a:ext cx="2775" cy="13900"/>
            </a:xfrm>
            <a:custGeom>
              <a:avLst/>
              <a:gdLst/>
              <a:ahLst/>
              <a:cxnLst/>
              <a:rect l="l" t="t" r="r" b="b"/>
              <a:pathLst>
                <a:path w="111" h="556" extrusionOk="0">
                  <a:moveTo>
                    <a:pt x="57" y="1"/>
                  </a:moveTo>
                  <a:cubicBezTo>
                    <a:pt x="31" y="1"/>
                    <a:pt x="4" y="18"/>
                    <a:pt x="4" y="53"/>
                  </a:cubicBezTo>
                  <a:lnTo>
                    <a:pt x="1" y="503"/>
                  </a:lnTo>
                  <a:cubicBezTo>
                    <a:pt x="1" y="538"/>
                    <a:pt x="28" y="555"/>
                    <a:pt x="56" y="555"/>
                  </a:cubicBezTo>
                  <a:cubicBezTo>
                    <a:pt x="83" y="555"/>
                    <a:pt x="110" y="538"/>
                    <a:pt x="110" y="503"/>
                  </a:cubicBezTo>
                  <a:lnTo>
                    <a:pt x="110" y="53"/>
                  </a:lnTo>
                  <a:cubicBezTo>
                    <a:pt x="110" y="18"/>
                    <a:pt x="84" y="1"/>
                    <a:pt x="57"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8"/>
            <p:cNvSpPr/>
            <p:nvPr/>
          </p:nvSpPr>
          <p:spPr>
            <a:xfrm>
              <a:off x="4812175" y="3992413"/>
              <a:ext cx="4700" cy="17150"/>
            </a:xfrm>
            <a:custGeom>
              <a:avLst/>
              <a:gdLst/>
              <a:ahLst/>
              <a:cxnLst/>
              <a:rect l="l" t="t" r="r" b="b"/>
              <a:pathLst>
                <a:path w="188" h="686" extrusionOk="0">
                  <a:moveTo>
                    <a:pt x="51" y="1"/>
                  </a:moveTo>
                  <a:cubicBezTo>
                    <a:pt x="24" y="1"/>
                    <a:pt x="0" y="17"/>
                    <a:pt x="5" y="51"/>
                  </a:cubicBezTo>
                  <a:cubicBezTo>
                    <a:pt x="29" y="247"/>
                    <a:pt x="52" y="439"/>
                    <a:pt x="75" y="635"/>
                  </a:cubicBezTo>
                  <a:cubicBezTo>
                    <a:pt x="80" y="668"/>
                    <a:pt x="109" y="685"/>
                    <a:pt x="136" y="685"/>
                  </a:cubicBezTo>
                  <a:cubicBezTo>
                    <a:pt x="163" y="685"/>
                    <a:pt x="187" y="669"/>
                    <a:pt x="184" y="635"/>
                  </a:cubicBezTo>
                  <a:cubicBezTo>
                    <a:pt x="161" y="439"/>
                    <a:pt x="134" y="247"/>
                    <a:pt x="111" y="51"/>
                  </a:cubicBezTo>
                  <a:cubicBezTo>
                    <a:pt x="108" y="18"/>
                    <a:pt x="78" y="1"/>
                    <a:pt x="51"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8"/>
            <p:cNvSpPr/>
            <p:nvPr/>
          </p:nvSpPr>
          <p:spPr>
            <a:xfrm>
              <a:off x="4819700" y="3989838"/>
              <a:ext cx="4525" cy="14450"/>
            </a:xfrm>
            <a:custGeom>
              <a:avLst/>
              <a:gdLst/>
              <a:ahLst/>
              <a:cxnLst/>
              <a:rect l="l" t="t" r="r" b="b"/>
              <a:pathLst>
                <a:path w="181" h="578" extrusionOk="0">
                  <a:moveTo>
                    <a:pt x="64" y="1"/>
                  </a:moveTo>
                  <a:cubicBezTo>
                    <a:pt x="32" y="1"/>
                    <a:pt x="0" y="27"/>
                    <a:pt x="12" y="68"/>
                  </a:cubicBezTo>
                  <a:cubicBezTo>
                    <a:pt x="55" y="218"/>
                    <a:pt x="72" y="370"/>
                    <a:pt x="66" y="525"/>
                  </a:cubicBezTo>
                  <a:cubicBezTo>
                    <a:pt x="66" y="560"/>
                    <a:pt x="92" y="578"/>
                    <a:pt x="119" y="578"/>
                  </a:cubicBezTo>
                  <a:cubicBezTo>
                    <a:pt x="146" y="578"/>
                    <a:pt x="173" y="560"/>
                    <a:pt x="174" y="525"/>
                  </a:cubicBezTo>
                  <a:cubicBezTo>
                    <a:pt x="181" y="360"/>
                    <a:pt x="161" y="198"/>
                    <a:pt x="115" y="39"/>
                  </a:cubicBezTo>
                  <a:cubicBezTo>
                    <a:pt x="107" y="12"/>
                    <a:pt x="86" y="1"/>
                    <a:pt x="64"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8"/>
            <p:cNvSpPr/>
            <p:nvPr/>
          </p:nvSpPr>
          <p:spPr>
            <a:xfrm>
              <a:off x="4725350" y="3978638"/>
              <a:ext cx="2775" cy="12525"/>
            </a:xfrm>
            <a:custGeom>
              <a:avLst/>
              <a:gdLst/>
              <a:ahLst/>
              <a:cxnLst/>
              <a:rect l="l" t="t" r="r" b="b"/>
              <a:pathLst>
                <a:path w="111" h="501" extrusionOk="0">
                  <a:moveTo>
                    <a:pt x="56" y="1"/>
                  </a:moveTo>
                  <a:cubicBezTo>
                    <a:pt x="28" y="1"/>
                    <a:pt x="1" y="18"/>
                    <a:pt x="1" y="53"/>
                  </a:cubicBezTo>
                  <a:lnTo>
                    <a:pt x="1" y="447"/>
                  </a:lnTo>
                  <a:cubicBezTo>
                    <a:pt x="1" y="482"/>
                    <a:pt x="28" y="500"/>
                    <a:pt x="55" y="500"/>
                  </a:cubicBezTo>
                  <a:cubicBezTo>
                    <a:pt x="81" y="500"/>
                    <a:pt x="107" y="483"/>
                    <a:pt x="107" y="447"/>
                  </a:cubicBezTo>
                  <a:lnTo>
                    <a:pt x="111" y="53"/>
                  </a:lnTo>
                  <a:cubicBezTo>
                    <a:pt x="111" y="18"/>
                    <a:pt x="83" y="1"/>
                    <a:pt x="56"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8"/>
            <p:cNvSpPr/>
            <p:nvPr/>
          </p:nvSpPr>
          <p:spPr>
            <a:xfrm>
              <a:off x="4732575" y="3983288"/>
              <a:ext cx="2750" cy="12550"/>
            </a:xfrm>
            <a:custGeom>
              <a:avLst/>
              <a:gdLst/>
              <a:ahLst/>
              <a:cxnLst/>
              <a:rect l="l" t="t" r="r" b="b"/>
              <a:pathLst>
                <a:path w="110" h="502" extrusionOk="0">
                  <a:moveTo>
                    <a:pt x="56" y="0"/>
                  </a:moveTo>
                  <a:cubicBezTo>
                    <a:pt x="30" y="0"/>
                    <a:pt x="4" y="18"/>
                    <a:pt x="4" y="52"/>
                  </a:cubicBezTo>
                  <a:lnTo>
                    <a:pt x="0" y="446"/>
                  </a:lnTo>
                  <a:cubicBezTo>
                    <a:pt x="0" y="483"/>
                    <a:pt x="28" y="502"/>
                    <a:pt x="56" y="502"/>
                  </a:cubicBezTo>
                  <a:cubicBezTo>
                    <a:pt x="83" y="502"/>
                    <a:pt x="109" y="484"/>
                    <a:pt x="109" y="450"/>
                  </a:cubicBezTo>
                  <a:lnTo>
                    <a:pt x="109" y="52"/>
                  </a:lnTo>
                  <a:cubicBezTo>
                    <a:pt x="109" y="18"/>
                    <a:pt x="83" y="0"/>
                    <a:pt x="56"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8"/>
            <p:cNvSpPr/>
            <p:nvPr/>
          </p:nvSpPr>
          <p:spPr>
            <a:xfrm>
              <a:off x="5052800" y="3883388"/>
              <a:ext cx="18650" cy="3475"/>
            </a:xfrm>
            <a:custGeom>
              <a:avLst/>
              <a:gdLst/>
              <a:ahLst/>
              <a:cxnLst/>
              <a:rect l="l" t="t" r="r" b="b"/>
              <a:pathLst>
                <a:path w="746" h="139" extrusionOk="0">
                  <a:moveTo>
                    <a:pt x="61" y="1"/>
                  </a:moveTo>
                  <a:cubicBezTo>
                    <a:pt x="1" y="1"/>
                    <a:pt x="3" y="101"/>
                    <a:pt x="70" y="108"/>
                  </a:cubicBezTo>
                  <a:cubicBezTo>
                    <a:pt x="219" y="127"/>
                    <a:pt x="369" y="138"/>
                    <a:pt x="519" y="138"/>
                  </a:cubicBezTo>
                  <a:cubicBezTo>
                    <a:pt x="572" y="138"/>
                    <a:pt x="624" y="137"/>
                    <a:pt x="676" y="134"/>
                  </a:cubicBezTo>
                  <a:cubicBezTo>
                    <a:pt x="744" y="134"/>
                    <a:pt x="745" y="28"/>
                    <a:pt x="679" y="28"/>
                  </a:cubicBezTo>
                  <a:cubicBezTo>
                    <a:pt x="678" y="28"/>
                    <a:pt x="677" y="28"/>
                    <a:pt x="676" y="28"/>
                  </a:cubicBezTo>
                  <a:cubicBezTo>
                    <a:pt x="635" y="30"/>
                    <a:pt x="594" y="30"/>
                    <a:pt x="553" y="30"/>
                  </a:cubicBezTo>
                  <a:cubicBezTo>
                    <a:pt x="392" y="30"/>
                    <a:pt x="231" y="20"/>
                    <a:pt x="70" y="1"/>
                  </a:cubicBezTo>
                  <a:cubicBezTo>
                    <a:pt x="67" y="1"/>
                    <a:pt x="64" y="1"/>
                    <a:pt x="61"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8"/>
            <p:cNvSpPr/>
            <p:nvPr/>
          </p:nvSpPr>
          <p:spPr>
            <a:xfrm>
              <a:off x="5042175" y="3893938"/>
              <a:ext cx="18000" cy="2750"/>
            </a:xfrm>
            <a:custGeom>
              <a:avLst/>
              <a:gdLst/>
              <a:ahLst/>
              <a:cxnLst/>
              <a:rect l="l" t="t" r="r" b="b"/>
              <a:pathLst>
                <a:path w="720" h="110" extrusionOk="0">
                  <a:moveTo>
                    <a:pt x="71" y="1"/>
                  </a:moveTo>
                  <a:cubicBezTo>
                    <a:pt x="1" y="1"/>
                    <a:pt x="1" y="106"/>
                    <a:pt x="71" y="106"/>
                  </a:cubicBezTo>
                  <a:lnTo>
                    <a:pt x="650" y="109"/>
                  </a:lnTo>
                  <a:cubicBezTo>
                    <a:pt x="719" y="109"/>
                    <a:pt x="719" y="1"/>
                    <a:pt x="650"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8"/>
            <p:cNvSpPr/>
            <p:nvPr/>
          </p:nvSpPr>
          <p:spPr>
            <a:xfrm>
              <a:off x="4596400" y="3204238"/>
              <a:ext cx="354000" cy="176025"/>
            </a:xfrm>
            <a:custGeom>
              <a:avLst/>
              <a:gdLst/>
              <a:ahLst/>
              <a:cxnLst/>
              <a:rect l="l" t="t" r="r" b="b"/>
              <a:pathLst>
                <a:path w="14160" h="7041" extrusionOk="0">
                  <a:moveTo>
                    <a:pt x="7439" y="1"/>
                  </a:moveTo>
                  <a:cubicBezTo>
                    <a:pt x="6994" y="1"/>
                    <a:pt x="6528" y="47"/>
                    <a:pt x="6040" y="150"/>
                  </a:cubicBezTo>
                  <a:cubicBezTo>
                    <a:pt x="748" y="1262"/>
                    <a:pt x="0" y="4723"/>
                    <a:pt x="0" y="4723"/>
                  </a:cubicBezTo>
                  <a:lnTo>
                    <a:pt x="10954" y="7040"/>
                  </a:lnTo>
                  <a:lnTo>
                    <a:pt x="10954" y="3335"/>
                  </a:lnTo>
                  <a:lnTo>
                    <a:pt x="14159" y="4521"/>
                  </a:lnTo>
                  <a:cubicBezTo>
                    <a:pt x="14159" y="4521"/>
                    <a:pt x="11829" y="1"/>
                    <a:pt x="7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8"/>
            <p:cNvSpPr/>
            <p:nvPr/>
          </p:nvSpPr>
          <p:spPr>
            <a:xfrm>
              <a:off x="4559225" y="3287588"/>
              <a:ext cx="378525" cy="200950"/>
            </a:xfrm>
            <a:custGeom>
              <a:avLst/>
              <a:gdLst/>
              <a:ahLst/>
              <a:cxnLst/>
              <a:rect l="l" t="t" r="r" b="b"/>
              <a:pathLst>
                <a:path w="15141" h="8038" extrusionOk="0">
                  <a:moveTo>
                    <a:pt x="5589" y="0"/>
                  </a:moveTo>
                  <a:cubicBezTo>
                    <a:pt x="4801" y="0"/>
                    <a:pt x="4030" y="104"/>
                    <a:pt x="3312" y="328"/>
                  </a:cubicBezTo>
                  <a:cubicBezTo>
                    <a:pt x="0" y="1366"/>
                    <a:pt x="580" y="4299"/>
                    <a:pt x="580" y="4299"/>
                  </a:cubicBezTo>
                  <a:lnTo>
                    <a:pt x="11196" y="8038"/>
                  </a:lnTo>
                  <a:cubicBezTo>
                    <a:pt x="11196" y="8038"/>
                    <a:pt x="15140" y="5538"/>
                    <a:pt x="13094" y="3186"/>
                  </a:cubicBezTo>
                  <a:cubicBezTo>
                    <a:pt x="11489" y="1346"/>
                    <a:pt x="8430" y="0"/>
                    <a:pt x="5589"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8"/>
            <p:cNvSpPr/>
            <p:nvPr/>
          </p:nvSpPr>
          <p:spPr>
            <a:xfrm>
              <a:off x="4877050" y="3252238"/>
              <a:ext cx="130225" cy="118175"/>
            </a:xfrm>
            <a:custGeom>
              <a:avLst/>
              <a:gdLst/>
              <a:ahLst/>
              <a:cxnLst/>
              <a:rect l="l" t="t" r="r" b="b"/>
              <a:pathLst>
                <a:path w="5209" h="4727" extrusionOk="0">
                  <a:moveTo>
                    <a:pt x="3119" y="0"/>
                  </a:moveTo>
                  <a:cubicBezTo>
                    <a:pt x="2683" y="0"/>
                    <a:pt x="2831" y="2074"/>
                    <a:pt x="2831" y="2074"/>
                  </a:cubicBezTo>
                  <a:cubicBezTo>
                    <a:pt x="2831" y="2074"/>
                    <a:pt x="2127" y="195"/>
                    <a:pt x="1670" y="195"/>
                  </a:cubicBezTo>
                  <a:cubicBezTo>
                    <a:pt x="1652" y="195"/>
                    <a:pt x="1635" y="197"/>
                    <a:pt x="1619" y="203"/>
                  </a:cubicBezTo>
                  <a:cubicBezTo>
                    <a:pt x="1162" y="356"/>
                    <a:pt x="2476" y="2173"/>
                    <a:pt x="2476" y="2173"/>
                  </a:cubicBezTo>
                  <a:cubicBezTo>
                    <a:pt x="2476" y="2173"/>
                    <a:pt x="921" y="1257"/>
                    <a:pt x="385" y="1257"/>
                  </a:cubicBezTo>
                  <a:cubicBezTo>
                    <a:pt x="311" y="1257"/>
                    <a:pt x="256" y="1275"/>
                    <a:pt x="228" y="1316"/>
                  </a:cubicBezTo>
                  <a:cubicBezTo>
                    <a:pt x="0" y="1643"/>
                    <a:pt x="2198" y="2601"/>
                    <a:pt x="2198" y="2601"/>
                  </a:cubicBezTo>
                  <a:cubicBezTo>
                    <a:pt x="2198" y="2601"/>
                    <a:pt x="1906" y="2582"/>
                    <a:pt x="1545" y="2582"/>
                  </a:cubicBezTo>
                  <a:cubicBezTo>
                    <a:pt x="991" y="2582"/>
                    <a:pt x="278" y="2627"/>
                    <a:pt x="211" y="2855"/>
                  </a:cubicBezTo>
                  <a:cubicBezTo>
                    <a:pt x="175" y="2982"/>
                    <a:pt x="375" y="3025"/>
                    <a:pt x="659" y="3025"/>
                  </a:cubicBezTo>
                  <a:cubicBezTo>
                    <a:pt x="1225" y="3025"/>
                    <a:pt x="2123" y="2855"/>
                    <a:pt x="2123" y="2855"/>
                  </a:cubicBezTo>
                  <a:lnTo>
                    <a:pt x="2123" y="2855"/>
                  </a:lnTo>
                  <a:cubicBezTo>
                    <a:pt x="2123" y="2855"/>
                    <a:pt x="847" y="3471"/>
                    <a:pt x="1093" y="3922"/>
                  </a:cubicBezTo>
                  <a:cubicBezTo>
                    <a:pt x="1130" y="3990"/>
                    <a:pt x="1188" y="4019"/>
                    <a:pt x="1260" y="4019"/>
                  </a:cubicBezTo>
                  <a:cubicBezTo>
                    <a:pt x="1659" y="4019"/>
                    <a:pt x="2476" y="3110"/>
                    <a:pt x="2476" y="3110"/>
                  </a:cubicBezTo>
                  <a:lnTo>
                    <a:pt x="2476" y="3110"/>
                  </a:lnTo>
                  <a:cubicBezTo>
                    <a:pt x="2476" y="3110"/>
                    <a:pt x="1845" y="4700"/>
                    <a:pt x="2453" y="4700"/>
                  </a:cubicBezTo>
                  <a:cubicBezTo>
                    <a:pt x="3060" y="4700"/>
                    <a:pt x="2831" y="3008"/>
                    <a:pt x="2831" y="3008"/>
                  </a:cubicBezTo>
                  <a:lnTo>
                    <a:pt x="2831" y="3008"/>
                  </a:lnTo>
                  <a:cubicBezTo>
                    <a:pt x="2831" y="3008"/>
                    <a:pt x="3340" y="4727"/>
                    <a:pt x="3776" y="4727"/>
                  </a:cubicBezTo>
                  <a:cubicBezTo>
                    <a:pt x="3807" y="4727"/>
                    <a:pt x="3837" y="4718"/>
                    <a:pt x="3867" y="4700"/>
                  </a:cubicBezTo>
                  <a:cubicBezTo>
                    <a:pt x="4321" y="4422"/>
                    <a:pt x="3212" y="3008"/>
                    <a:pt x="3212" y="3008"/>
                  </a:cubicBezTo>
                  <a:lnTo>
                    <a:pt x="3212" y="3008"/>
                  </a:lnTo>
                  <a:cubicBezTo>
                    <a:pt x="3212" y="3008"/>
                    <a:pt x="4102" y="4050"/>
                    <a:pt x="4538" y="4050"/>
                  </a:cubicBezTo>
                  <a:cubicBezTo>
                    <a:pt x="4621" y="4050"/>
                    <a:pt x="4688" y="4012"/>
                    <a:pt x="4729" y="3922"/>
                  </a:cubicBezTo>
                  <a:cubicBezTo>
                    <a:pt x="4980" y="3362"/>
                    <a:pt x="3514" y="2806"/>
                    <a:pt x="3514" y="2806"/>
                  </a:cubicBezTo>
                  <a:lnTo>
                    <a:pt x="3514" y="2806"/>
                  </a:lnTo>
                  <a:cubicBezTo>
                    <a:pt x="3514" y="2806"/>
                    <a:pt x="3992" y="2881"/>
                    <a:pt x="4440" y="2881"/>
                  </a:cubicBezTo>
                  <a:cubicBezTo>
                    <a:pt x="4836" y="2881"/>
                    <a:pt x="5209" y="2823"/>
                    <a:pt x="5209" y="2601"/>
                  </a:cubicBezTo>
                  <a:cubicBezTo>
                    <a:pt x="5209" y="2369"/>
                    <a:pt x="4825" y="2309"/>
                    <a:pt x="4431" y="2309"/>
                  </a:cubicBezTo>
                  <a:cubicBezTo>
                    <a:pt x="4015" y="2309"/>
                    <a:pt x="3589" y="2375"/>
                    <a:pt x="3589" y="2375"/>
                  </a:cubicBezTo>
                  <a:cubicBezTo>
                    <a:pt x="3589" y="2375"/>
                    <a:pt x="4904" y="1568"/>
                    <a:pt x="4576" y="1061"/>
                  </a:cubicBezTo>
                  <a:cubicBezTo>
                    <a:pt x="4532" y="993"/>
                    <a:pt x="4474" y="963"/>
                    <a:pt x="4406" y="963"/>
                  </a:cubicBezTo>
                  <a:cubicBezTo>
                    <a:pt x="3969" y="963"/>
                    <a:pt x="3136" y="2173"/>
                    <a:pt x="3136" y="2173"/>
                  </a:cubicBezTo>
                  <a:cubicBezTo>
                    <a:pt x="3136" y="2173"/>
                    <a:pt x="3589" y="50"/>
                    <a:pt x="3136" y="1"/>
                  </a:cubicBezTo>
                  <a:cubicBezTo>
                    <a:pt x="3130" y="0"/>
                    <a:pt x="3125" y="0"/>
                    <a:pt x="3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8"/>
            <p:cNvSpPr/>
            <p:nvPr/>
          </p:nvSpPr>
          <p:spPr>
            <a:xfrm>
              <a:off x="4623500" y="3308338"/>
              <a:ext cx="4100" cy="5900"/>
            </a:xfrm>
            <a:custGeom>
              <a:avLst/>
              <a:gdLst/>
              <a:ahLst/>
              <a:cxnLst/>
              <a:rect l="l" t="t" r="r" b="b"/>
              <a:pathLst>
                <a:path w="164" h="236" extrusionOk="0">
                  <a:moveTo>
                    <a:pt x="98" y="0"/>
                  </a:moveTo>
                  <a:cubicBezTo>
                    <a:pt x="76" y="0"/>
                    <a:pt x="55" y="12"/>
                    <a:pt x="49" y="39"/>
                  </a:cubicBezTo>
                  <a:cubicBezTo>
                    <a:pt x="35" y="82"/>
                    <a:pt x="26" y="125"/>
                    <a:pt x="12" y="168"/>
                  </a:cubicBezTo>
                  <a:cubicBezTo>
                    <a:pt x="0" y="210"/>
                    <a:pt x="33" y="236"/>
                    <a:pt x="66" y="236"/>
                  </a:cubicBezTo>
                  <a:cubicBezTo>
                    <a:pt x="87" y="236"/>
                    <a:pt x="108" y="224"/>
                    <a:pt x="115" y="198"/>
                  </a:cubicBezTo>
                  <a:cubicBezTo>
                    <a:pt x="128" y="154"/>
                    <a:pt x="141" y="111"/>
                    <a:pt x="151" y="68"/>
                  </a:cubicBezTo>
                  <a:cubicBezTo>
                    <a:pt x="163" y="27"/>
                    <a:pt x="130" y="0"/>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8"/>
            <p:cNvSpPr/>
            <p:nvPr/>
          </p:nvSpPr>
          <p:spPr>
            <a:xfrm>
              <a:off x="4627825" y="3305663"/>
              <a:ext cx="4675" cy="8925"/>
            </a:xfrm>
            <a:custGeom>
              <a:avLst/>
              <a:gdLst/>
              <a:ahLst/>
              <a:cxnLst/>
              <a:rect l="l" t="t" r="r" b="b"/>
              <a:pathLst>
                <a:path w="187" h="357" extrusionOk="0">
                  <a:moveTo>
                    <a:pt x="133" y="0"/>
                  </a:moveTo>
                  <a:cubicBezTo>
                    <a:pt x="106" y="0"/>
                    <a:pt x="79" y="18"/>
                    <a:pt x="78" y="53"/>
                  </a:cubicBezTo>
                  <a:cubicBezTo>
                    <a:pt x="74" y="132"/>
                    <a:pt x="58" y="206"/>
                    <a:pt x="21" y="275"/>
                  </a:cubicBezTo>
                  <a:cubicBezTo>
                    <a:pt x="1" y="318"/>
                    <a:pt x="38" y="356"/>
                    <a:pt x="74" y="356"/>
                  </a:cubicBezTo>
                  <a:cubicBezTo>
                    <a:pt x="90" y="356"/>
                    <a:pt x="107" y="348"/>
                    <a:pt x="117" y="328"/>
                  </a:cubicBezTo>
                  <a:cubicBezTo>
                    <a:pt x="160" y="241"/>
                    <a:pt x="183" y="152"/>
                    <a:pt x="186" y="53"/>
                  </a:cubicBezTo>
                  <a:cubicBezTo>
                    <a:pt x="186" y="18"/>
                    <a:pt x="160" y="0"/>
                    <a:pt x="1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8"/>
            <p:cNvSpPr/>
            <p:nvPr/>
          </p:nvSpPr>
          <p:spPr>
            <a:xfrm>
              <a:off x="4643325" y="3287738"/>
              <a:ext cx="7700" cy="11250"/>
            </a:xfrm>
            <a:custGeom>
              <a:avLst/>
              <a:gdLst/>
              <a:ahLst/>
              <a:cxnLst/>
              <a:rect l="l" t="t" r="r" b="b"/>
              <a:pathLst>
                <a:path w="308" h="450" extrusionOk="0">
                  <a:moveTo>
                    <a:pt x="74" y="0"/>
                  </a:moveTo>
                  <a:cubicBezTo>
                    <a:pt x="38" y="0"/>
                    <a:pt x="1" y="40"/>
                    <a:pt x="23" y="81"/>
                  </a:cubicBezTo>
                  <a:cubicBezTo>
                    <a:pt x="87" y="187"/>
                    <a:pt x="143" y="299"/>
                    <a:pt x="189" y="412"/>
                  </a:cubicBezTo>
                  <a:cubicBezTo>
                    <a:pt x="199" y="438"/>
                    <a:pt x="221" y="450"/>
                    <a:pt x="243" y="450"/>
                  </a:cubicBezTo>
                  <a:cubicBezTo>
                    <a:pt x="276" y="450"/>
                    <a:pt x="308" y="424"/>
                    <a:pt x="292" y="386"/>
                  </a:cubicBezTo>
                  <a:cubicBezTo>
                    <a:pt x="242" y="260"/>
                    <a:pt x="186" y="140"/>
                    <a:pt x="120" y="28"/>
                  </a:cubicBezTo>
                  <a:cubicBezTo>
                    <a:pt x="108" y="9"/>
                    <a:pt x="91" y="0"/>
                    <a:pt x="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8"/>
            <p:cNvSpPr/>
            <p:nvPr/>
          </p:nvSpPr>
          <p:spPr>
            <a:xfrm>
              <a:off x="4650725" y="3286538"/>
              <a:ext cx="6825" cy="10125"/>
            </a:xfrm>
            <a:custGeom>
              <a:avLst/>
              <a:gdLst/>
              <a:ahLst/>
              <a:cxnLst/>
              <a:rect l="l" t="t" r="r" b="b"/>
              <a:pathLst>
                <a:path w="273" h="405" extrusionOk="0">
                  <a:moveTo>
                    <a:pt x="75" y="1"/>
                  </a:moveTo>
                  <a:cubicBezTo>
                    <a:pt x="38" y="1"/>
                    <a:pt x="0" y="41"/>
                    <a:pt x="25" y="83"/>
                  </a:cubicBezTo>
                  <a:cubicBezTo>
                    <a:pt x="82" y="172"/>
                    <a:pt x="125" y="265"/>
                    <a:pt x="155" y="367"/>
                  </a:cubicBezTo>
                  <a:cubicBezTo>
                    <a:pt x="163" y="394"/>
                    <a:pt x="184" y="405"/>
                    <a:pt x="205" y="405"/>
                  </a:cubicBezTo>
                  <a:cubicBezTo>
                    <a:pt x="239" y="405"/>
                    <a:pt x="273" y="378"/>
                    <a:pt x="261" y="338"/>
                  </a:cubicBezTo>
                  <a:cubicBezTo>
                    <a:pt x="228" y="228"/>
                    <a:pt x="181" y="126"/>
                    <a:pt x="118" y="26"/>
                  </a:cubicBezTo>
                  <a:cubicBezTo>
                    <a:pt x="107" y="8"/>
                    <a:pt x="91" y="1"/>
                    <a:pt x="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8"/>
            <p:cNvSpPr/>
            <p:nvPr/>
          </p:nvSpPr>
          <p:spPr>
            <a:xfrm>
              <a:off x="4711225" y="3292838"/>
              <a:ext cx="5275" cy="8025"/>
            </a:xfrm>
            <a:custGeom>
              <a:avLst/>
              <a:gdLst/>
              <a:ahLst/>
              <a:cxnLst/>
              <a:rect l="l" t="t" r="r" b="b"/>
              <a:pathLst>
                <a:path w="211" h="321" extrusionOk="0">
                  <a:moveTo>
                    <a:pt x="137" y="0"/>
                  </a:moveTo>
                  <a:cubicBezTo>
                    <a:pt x="121" y="0"/>
                    <a:pt x="104" y="8"/>
                    <a:pt x="93" y="26"/>
                  </a:cubicBezTo>
                  <a:cubicBezTo>
                    <a:pt x="49" y="95"/>
                    <a:pt x="23" y="172"/>
                    <a:pt x="6" y="254"/>
                  </a:cubicBezTo>
                  <a:cubicBezTo>
                    <a:pt x="1" y="294"/>
                    <a:pt x="35" y="321"/>
                    <a:pt x="67" y="321"/>
                  </a:cubicBezTo>
                  <a:cubicBezTo>
                    <a:pt x="88" y="321"/>
                    <a:pt x="107" y="309"/>
                    <a:pt x="113" y="281"/>
                  </a:cubicBezTo>
                  <a:cubicBezTo>
                    <a:pt x="126" y="208"/>
                    <a:pt x="149" y="142"/>
                    <a:pt x="185" y="79"/>
                  </a:cubicBezTo>
                  <a:cubicBezTo>
                    <a:pt x="210" y="38"/>
                    <a:pt x="1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8"/>
            <p:cNvSpPr/>
            <p:nvPr/>
          </p:nvSpPr>
          <p:spPr>
            <a:xfrm>
              <a:off x="4716800" y="3293438"/>
              <a:ext cx="6625" cy="12775"/>
            </a:xfrm>
            <a:custGeom>
              <a:avLst/>
              <a:gdLst/>
              <a:ahLst/>
              <a:cxnLst/>
              <a:rect l="l" t="t" r="r" b="b"/>
              <a:pathLst>
                <a:path w="265" h="511" extrusionOk="0">
                  <a:moveTo>
                    <a:pt x="201" y="0"/>
                  </a:moveTo>
                  <a:cubicBezTo>
                    <a:pt x="180" y="0"/>
                    <a:pt x="157" y="12"/>
                    <a:pt x="148" y="39"/>
                  </a:cubicBezTo>
                  <a:cubicBezTo>
                    <a:pt x="101" y="174"/>
                    <a:pt x="58" y="310"/>
                    <a:pt x="12" y="446"/>
                  </a:cubicBezTo>
                  <a:cubicBezTo>
                    <a:pt x="0" y="485"/>
                    <a:pt x="32" y="511"/>
                    <a:pt x="64" y="511"/>
                  </a:cubicBezTo>
                  <a:cubicBezTo>
                    <a:pt x="86" y="511"/>
                    <a:pt x="109" y="499"/>
                    <a:pt x="118" y="472"/>
                  </a:cubicBezTo>
                  <a:cubicBezTo>
                    <a:pt x="161" y="337"/>
                    <a:pt x="208" y="201"/>
                    <a:pt x="251" y="65"/>
                  </a:cubicBezTo>
                  <a:cubicBezTo>
                    <a:pt x="264" y="26"/>
                    <a:pt x="233" y="0"/>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8"/>
            <p:cNvSpPr/>
            <p:nvPr/>
          </p:nvSpPr>
          <p:spPr>
            <a:xfrm>
              <a:off x="4772600" y="3288938"/>
              <a:ext cx="4125" cy="19700"/>
            </a:xfrm>
            <a:custGeom>
              <a:avLst/>
              <a:gdLst/>
              <a:ahLst/>
              <a:cxnLst/>
              <a:rect l="l" t="t" r="r" b="b"/>
              <a:pathLst>
                <a:path w="165" h="788" extrusionOk="0">
                  <a:moveTo>
                    <a:pt x="53" y="1"/>
                  </a:moveTo>
                  <a:cubicBezTo>
                    <a:pt x="26" y="1"/>
                    <a:pt x="0" y="18"/>
                    <a:pt x="2" y="53"/>
                  </a:cubicBezTo>
                  <a:cubicBezTo>
                    <a:pt x="15" y="282"/>
                    <a:pt x="32" y="507"/>
                    <a:pt x="55" y="735"/>
                  </a:cubicBezTo>
                  <a:cubicBezTo>
                    <a:pt x="58" y="770"/>
                    <a:pt x="87" y="787"/>
                    <a:pt x="113" y="787"/>
                  </a:cubicBezTo>
                  <a:cubicBezTo>
                    <a:pt x="140" y="787"/>
                    <a:pt x="164" y="770"/>
                    <a:pt x="161" y="735"/>
                  </a:cubicBezTo>
                  <a:cubicBezTo>
                    <a:pt x="137" y="507"/>
                    <a:pt x="122" y="282"/>
                    <a:pt x="108" y="53"/>
                  </a:cubicBezTo>
                  <a:cubicBezTo>
                    <a:pt x="106" y="18"/>
                    <a:pt x="79" y="1"/>
                    <a:pt x="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8"/>
            <p:cNvSpPr/>
            <p:nvPr/>
          </p:nvSpPr>
          <p:spPr>
            <a:xfrm>
              <a:off x="4779800" y="3294913"/>
              <a:ext cx="3125" cy="15475"/>
            </a:xfrm>
            <a:custGeom>
              <a:avLst/>
              <a:gdLst/>
              <a:ahLst/>
              <a:cxnLst/>
              <a:rect l="l" t="t" r="r" b="b"/>
              <a:pathLst>
                <a:path w="125" h="619" extrusionOk="0">
                  <a:moveTo>
                    <a:pt x="71" y="0"/>
                  </a:moveTo>
                  <a:cubicBezTo>
                    <a:pt x="44" y="0"/>
                    <a:pt x="17" y="18"/>
                    <a:pt x="16" y="52"/>
                  </a:cubicBezTo>
                  <a:lnTo>
                    <a:pt x="2" y="566"/>
                  </a:lnTo>
                  <a:cubicBezTo>
                    <a:pt x="0" y="601"/>
                    <a:pt x="27" y="618"/>
                    <a:pt x="54" y="618"/>
                  </a:cubicBezTo>
                  <a:cubicBezTo>
                    <a:pt x="81" y="618"/>
                    <a:pt x="108" y="601"/>
                    <a:pt x="108" y="566"/>
                  </a:cubicBezTo>
                  <a:lnTo>
                    <a:pt x="124" y="52"/>
                  </a:lnTo>
                  <a:cubicBezTo>
                    <a:pt x="124" y="18"/>
                    <a:pt x="98"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8"/>
            <p:cNvSpPr/>
            <p:nvPr/>
          </p:nvSpPr>
          <p:spPr>
            <a:xfrm>
              <a:off x="4788125" y="3317613"/>
              <a:ext cx="6375" cy="9700"/>
            </a:xfrm>
            <a:custGeom>
              <a:avLst/>
              <a:gdLst/>
              <a:ahLst/>
              <a:cxnLst/>
              <a:rect l="l" t="t" r="r" b="b"/>
              <a:pathLst>
                <a:path w="255" h="388" extrusionOk="0">
                  <a:moveTo>
                    <a:pt x="189" y="0"/>
                  </a:moveTo>
                  <a:cubicBezTo>
                    <a:pt x="168" y="0"/>
                    <a:pt x="147" y="11"/>
                    <a:pt x="136" y="35"/>
                  </a:cubicBezTo>
                  <a:cubicBezTo>
                    <a:pt x="97" y="131"/>
                    <a:pt x="57" y="227"/>
                    <a:pt x="17" y="324"/>
                  </a:cubicBezTo>
                  <a:cubicBezTo>
                    <a:pt x="1" y="361"/>
                    <a:pt x="32" y="387"/>
                    <a:pt x="65" y="387"/>
                  </a:cubicBezTo>
                  <a:cubicBezTo>
                    <a:pt x="86" y="387"/>
                    <a:pt x="109" y="376"/>
                    <a:pt x="120" y="350"/>
                  </a:cubicBezTo>
                  <a:cubicBezTo>
                    <a:pt x="159" y="257"/>
                    <a:pt x="199" y="161"/>
                    <a:pt x="239" y="65"/>
                  </a:cubicBezTo>
                  <a:cubicBezTo>
                    <a:pt x="255" y="26"/>
                    <a:pt x="223" y="0"/>
                    <a:pt x="1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8"/>
            <p:cNvSpPr/>
            <p:nvPr/>
          </p:nvSpPr>
          <p:spPr>
            <a:xfrm>
              <a:off x="4793950" y="3321188"/>
              <a:ext cx="7200" cy="10950"/>
            </a:xfrm>
            <a:custGeom>
              <a:avLst/>
              <a:gdLst/>
              <a:ahLst/>
              <a:cxnLst/>
              <a:rect l="l" t="t" r="r" b="b"/>
              <a:pathLst>
                <a:path w="288" h="438" extrusionOk="0">
                  <a:moveTo>
                    <a:pt x="221" y="1"/>
                  </a:moveTo>
                  <a:cubicBezTo>
                    <a:pt x="200" y="1"/>
                    <a:pt x="179" y="12"/>
                    <a:pt x="171" y="38"/>
                  </a:cubicBezTo>
                  <a:cubicBezTo>
                    <a:pt x="135" y="150"/>
                    <a:pt x="85" y="256"/>
                    <a:pt x="26" y="355"/>
                  </a:cubicBezTo>
                  <a:cubicBezTo>
                    <a:pt x="0" y="397"/>
                    <a:pt x="40" y="437"/>
                    <a:pt x="77" y="437"/>
                  </a:cubicBezTo>
                  <a:cubicBezTo>
                    <a:pt x="93" y="437"/>
                    <a:pt x="108" y="430"/>
                    <a:pt x="118" y="412"/>
                  </a:cubicBezTo>
                  <a:cubicBezTo>
                    <a:pt x="185" y="303"/>
                    <a:pt x="237" y="187"/>
                    <a:pt x="274" y="68"/>
                  </a:cubicBezTo>
                  <a:cubicBezTo>
                    <a:pt x="288" y="28"/>
                    <a:pt x="254" y="1"/>
                    <a:pt x="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8"/>
            <p:cNvSpPr/>
            <p:nvPr/>
          </p:nvSpPr>
          <p:spPr>
            <a:xfrm>
              <a:off x="4861600" y="3364363"/>
              <a:ext cx="3500" cy="9775"/>
            </a:xfrm>
            <a:custGeom>
              <a:avLst/>
              <a:gdLst/>
              <a:ahLst/>
              <a:cxnLst/>
              <a:rect l="l" t="t" r="r" b="b"/>
              <a:pathLst>
                <a:path w="140" h="391" extrusionOk="0">
                  <a:moveTo>
                    <a:pt x="86" y="1"/>
                  </a:moveTo>
                  <a:cubicBezTo>
                    <a:pt x="59" y="1"/>
                    <a:pt x="31" y="18"/>
                    <a:pt x="31" y="53"/>
                  </a:cubicBezTo>
                  <a:cubicBezTo>
                    <a:pt x="28" y="142"/>
                    <a:pt x="22" y="231"/>
                    <a:pt x="8" y="324"/>
                  </a:cubicBezTo>
                  <a:cubicBezTo>
                    <a:pt x="0" y="364"/>
                    <a:pt x="35" y="391"/>
                    <a:pt x="67" y="391"/>
                  </a:cubicBezTo>
                  <a:cubicBezTo>
                    <a:pt x="88" y="391"/>
                    <a:pt x="107" y="379"/>
                    <a:pt x="111" y="351"/>
                  </a:cubicBezTo>
                  <a:cubicBezTo>
                    <a:pt x="128" y="251"/>
                    <a:pt x="138" y="152"/>
                    <a:pt x="138" y="53"/>
                  </a:cubicBezTo>
                  <a:cubicBezTo>
                    <a:pt x="140" y="18"/>
                    <a:pt x="113" y="1"/>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8"/>
            <p:cNvSpPr/>
            <p:nvPr/>
          </p:nvSpPr>
          <p:spPr>
            <a:xfrm>
              <a:off x="4867975" y="3367938"/>
              <a:ext cx="4325" cy="12725"/>
            </a:xfrm>
            <a:custGeom>
              <a:avLst/>
              <a:gdLst/>
              <a:ahLst/>
              <a:cxnLst/>
              <a:rect l="l" t="t" r="r" b="b"/>
              <a:pathLst>
                <a:path w="173" h="509" extrusionOk="0">
                  <a:moveTo>
                    <a:pt x="120" y="0"/>
                  </a:moveTo>
                  <a:cubicBezTo>
                    <a:pt x="93" y="0"/>
                    <a:pt x="63" y="17"/>
                    <a:pt x="58" y="52"/>
                  </a:cubicBezTo>
                  <a:cubicBezTo>
                    <a:pt x="42" y="188"/>
                    <a:pt x="22" y="321"/>
                    <a:pt x="5" y="456"/>
                  </a:cubicBezTo>
                  <a:cubicBezTo>
                    <a:pt x="0" y="491"/>
                    <a:pt x="25" y="508"/>
                    <a:pt x="52" y="508"/>
                  </a:cubicBezTo>
                  <a:cubicBezTo>
                    <a:pt x="79" y="508"/>
                    <a:pt x="108" y="491"/>
                    <a:pt x="111" y="456"/>
                  </a:cubicBezTo>
                  <a:cubicBezTo>
                    <a:pt x="131" y="321"/>
                    <a:pt x="148" y="188"/>
                    <a:pt x="167" y="52"/>
                  </a:cubicBezTo>
                  <a:cubicBezTo>
                    <a:pt x="172" y="17"/>
                    <a:pt x="147" y="0"/>
                    <a:pt x="1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8"/>
            <p:cNvSpPr/>
            <p:nvPr/>
          </p:nvSpPr>
          <p:spPr>
            <a:xfrm>
              <a:off x="4839000" y="3266663"/>
              <a:ext cx="38650" cy="23675"/>
            </a:xfrm>
            <a:custGeom>
              <a:avLst/>
              <a:gdLst/>
              <a:ahLst/>
              <a:cxnLst/>
              <a:rect l="l" t="t" r="r" b="b"/>
              <a:pathLst>
                <a:path w="1546" h="947" extrusionOk="0">
                  <a:moveTo>
                    <a:pt x="591" y="1"/>
                  </a:moveTo>
                  <a:cubicBezTo>
                    <a:pt x="549" y="1"/>
                    <a:pt x="513" y="55"/>
                    <a:pt x="552" y="93"/>
                  </a:cubicBezTo>
                  <a:cubicBezTo>
                    <a:pt x="764" y="298"/>
                    <a:pt x="969" y="510"/>
                    <a:pt x="1171" y="725"/>
                  </a:cubicBezTo>
                  <a:cubicBezTo>
                    <a:pt x="823" y="523"/>
                    <a:pt x="469" y="328"/>
                    <a:pt x="108" y="146"/>
                  </a:cubicBezTo>
                  <a:cubicBezTo>
                    <a:pt x="100" y="142"/>
                    <a:pt x="92" y="140"/>
                    <a:pt x="85" y="140"/>
                  </a:cubicBezTo>
                  <a:cubicBezTo>
                    <a:pt x="36" y="140"/>
                    <a:pt x="1" y="213"/>
                    <a:pt x="55" y="239"/>
                  </a:cubicBezTo>
                  <a:cubicBezTo>
                    <a:pt x="462" y="444"/>
                    <a:pt x="856" y="662"/>
                    <a:pt x="1250" y="894"/>
                  </a:cubicBezTo>
                  <a:lnTo>
                    <a:pt x="1545" y="947"/>
                  </a:lnTo>
                  <a:cubicBezTo>
                    <a:pt x="1545" y="941"/>
                    <a:pt x="1539" y="937"/>
                    <a:pt x="1532" y="931"/>
                  </a:cubicBezTo>
                  <a:cubicBezTo>
                    <a:pt x="1519" y="924"/>
                    <a:pt x="1505" y="918"/>
                    <a:pt x="1492" y="911"/>
                  </a:cubicBezTo>
                  <a:cubicBezTo>
                    <a:pt x="1210" y="606"/>
                    <a:pt x="926" y="305"/>
                    <a:pt x="628" y="17"/>
                  </a:cubicBezTo>
                  <a:cubicBezTo>
                    <a:pt x="616" y="6"/>
                    <a:pt x="603" y="1"/>
                    <a:pt x="59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8"/>
            <p:cNvSpPr/>
            <p:nvPr/>
          </p:nvSpPr>
          <p:spPr>
            <a:xfrm>
              <a:off x="4425275" y="3765788"/>
              <a:ext cx="129500" cy="132875"/>
            </a:xfrm>
            <a:custGeom>
              <a:avLst/>
              <a:gdLst/>
              <a:ahLst/>
              <a:cxnLst/>
              <a:rect l="l" t="t" r="r" b="b"/>
              <a:pathLst>
                <a:path w="5180" h="5315" extrusionOk="0">
                  <a:moveTo>
                    <a:pt x="2427" y="1"/>
                  </a:moveTo>
                  <a:cubicBezTo>
                    <a:pt x="2400" y="1"/>
                    <a:pt x="2383" y="2"/>
                    <a:pt x="2378" y="4"/>
                  </a:cubicBezTo>
                  <a:lnTo>
                    <a:pt x="2560" y="1312"/>
                  </a:lnTo>
                  <a:cubicBezTo>
                    <a:pt x="2560" y="1312"/>
                    <a:pt x="825" y="1613"/>
                    <a:pt x="400" y="2755"/>
                  </a:cubicBezTo>
                  <a:cubicBezTo>
                    <a:pt x="1" y="3830"/>
                    <a:pt x="1358" y="5315"/>
                    <a:pt x="2656" y="5315"/>
                  </a:cubicBezTo>
                  <a:cubicBezTo>
                    <a:pt x="2734" y="5315"/>
                    <a:pt x="2811" y="5309"/>
                    <a:pt x="2888" y="5298"/>
                  </a:cubicBezTo>
                  <a:cubicBezTo>
                    <a:pt x="4252" y="5100"/>
                    <a:pt x="5179" y="3791"/>
                    <a:pt x="4629" y="1888"/>
                  </a:cubicBezTo>
                  <a:cubicBezTo>
                    <a:pt x="4128" y="149"/>
                    <a:pt x="2712" y="1"/>
                    <a:pt x="24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8"/>
            <p:cNvSpPr/>
            <p:nvPr/>
          </p:nvSpPr>
          <p:spPr>
            <a:xfrm>
              <a:off x="4363500" y="3720263"/>
              <a:ext cx="164150" cy="156650"/>
            </a:xfrm>
            <a:custGeom>
              <a:avLst/>
              <a:gdLst/>
              <a:ahLst/>
              <a:cxnLst/>
              <a:rect l="l" t="t" r="r" b="b"/>
              <a:pathLst>
                <a:path w="6566" h="6266" extrusionOk="0">
                  <a:moveTo>
                    <a:pt x="4197" y="0"/>
                  </a:moveTo>
                  <a:cubicBezTo>
                    <a:pt x="4165" y="0"/>
                    <a:pt x="4134" y="6"/>
                    <a:pt x="4103" y="17"/>
                  </a:cubicBezTo>
                  <a:cubicBezTo>
                    <a:pt x="3282" y="307"/>
                    <a:pt x="4103" y="2616"/>
                    <a:pt x="4103" y="2616"/>
                  </a:cubicBezTo>
                  <a:cubicBezTo>
                    <a:pt x="4103" y="2616"/>
                    <a:pt x="3733" y="2569"/>
                    <a:pt x="3221" y="2569"/>
                  </a:cubicBezTo>
                  <a:cubicBezTo>
                    <a:pt x="2141" y="2569"/>
                    <a:pt x="432" y="2781"/>
                    <a:pt x="259" y="4102"/>
                  </a:cubicBezTo>
                  <a:cubicBezTo>
                    <a:pt x="1" y="6050"/>
                    <a:pt x="4872" y="6252"/>
                    <a:pt x="4872" y="6252"/>
                  </a:cubicBezTo>
                  <a:cubicBezTo>
                    <a:pt x="4872" y="6252"/>
                    <a:pt x="4935" y="6265"/>
                    <a:pt x="5035" y="6265"/>
                  </a:cubicBezTo>
                  <a:cubicBezTo>
                    <a:pt x="5462" y="6265"/>
                    <a:pt x="6565" y="6029"/>
                    <a:pt x="6359" y="3540"/>
                  </a:cubicBezTo>
                  <a:cubicBezTo>
                    <a:pt x="6359" y="3540"/>
                    <a:pt x="5027" y="0"/>
                    <a:pt x="4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8"/>
            <p:cNvSpPr/>
            <p:nvPr/>
          </p:nvSpPr>
          <p:spPr>
            <a:xfrm>
              <a:off x="4463350" y="3789688"/>
              <a:ext cx="17650" cy="33450"/>
            </a:xfrm>
            <a:custGeom>
              <a:avLst/>
              <a:gdLst/>
              <a:ahLst/>
              <a:cxnLst/>
              <a:rect l="l" t="t" r="r" b="b"/>
              <a:pathLst>
                <a:path w="706" h="1338" extrusionOk="0">
                  <a:moveTo>
                    <a:pt x="203" y="0"/>
                  </a:moveTo>
                  <a:cubicBezTo>
                    <a:pt x="182" y="0"/>
                    <a:pt x="161" y="12"/>
                    <a:pt x="153" y="38"/>
                  </a:cubicBezTo>
                  <a:cubicBezTo>
                    <a:pt x="0" y="535"/>
                    <a:pt x="288" y="955"/>
                    <a:pt x="597" y="1319"/>
                  </a:cubicBezTo>
                  <a:cubicBezTo>
                    <a:pt x="607" y="1332"/>
                    <a:pt x="619" y="1337"/>
                    <a:pt x="631" y="1337"/>
                  </a:cubicBezTo>
                  <a:cubicBezTo>
                    <a:pt x="669" y="1337"/>
                    <a:pt x="705" y="1283"/>
                    <a:pt x="673" y="1243"/>
                  </a:cubicBezTo>
                  <a:cubicBezTo>
                    <a:pt x="391" y="908"/>
                    <a:pt x="116" y="524"/>
                    <a:pt x="256" y="67"/>
                  </a:cubicBezTo>
                  <a:cubicBezTo>
                    <a:pt x="270" y="27"/>
                    <a:pt x="236" y="0"/>
                    <a:pt x="203"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8"/>
            <p:cNvSpPr/>
            <p:nvPr/>
          </p:nvSpPr>
          <p:spPr>
            <a:xfrm>
              <a:off x="4370825" y="3809013"/>
              <a:ext cx="64900" cy="7900"/>
            </a:xfrm>
            <a:custGeom>
              <a:avLst/>
              <a:gdLst/>
              <a:ahLst/>
              <a:cxnLst/>
              <a:rect l="l" t="t" r="r" b="b"/>
              <a:pathLst>
                <a:path w="2596" h="316" extrusionOk="0">
                  <a:moveTo>
                    <a:pt x="1775" y="0"/>
                  </a:moveTo>
                  <a:cubicBezTo>
                    <a:pt x="1199" y="0"/>
                    <a:pt x="631" y="71"/>
                    <a:pt x="62" y="211"/>
                  </a:cubicBezTo>
                  <a:cubicBezTo>
                    <a:pt x="0" y="227"/>
                    <a:pt x="19" y="316"/>
                    <a:pt x="77" y="316"/>
                  </a:cubicBezTo>
                  <a:cubicBezTo>
                    <a:pt x="82" y="316"/>
                    <a:pt x="86" y="315"/>
                    <a:pt x="92" y="314"/>
                  </a:cubicBezTo>
                  <a:cubicBezTo>
                    <a:pt x="654" y="175"/>
                    <a:pt x="1217" y="108"/>
                    <a:pt x="1785" y="108"/>
                  </a:cubicBezTo>
                  <a:cubicBezTo>
                    <a:pt x="2031" y="108"/>
                    <a:pt x="2278" y="120"/>
                    <a:pt x="2526" y="145"/>
                  </a:cubicBezTo>
                  <a:cubicBezTo>
                    <a:pt x="2529" y="146"/>
                    <a:pt x="2532" y="146"/>
                    <a:pt x="2534" y="146"/>
                  </a:cubicBezTo>
                  <a:cubicBezTo>
                    <a:pt x="2595" y="146"/>
                    <a:pt x="2592" y="46"/>
                    <a:pt x="2526" y="40"/>
                  </a:cubicBezTo>
                  <a:cubicBezTo>
                    <a:pt x="2274" y="14"/>
                    <a:pt x="2024" y="0"/>
                    <a:pt x="1775"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8"/>
            <p:cNvSpPr/>
            <p:nvPr/>
          </p:nvSpPr>
          <p:spPr>
            <a:xfrm>
              <a:off x="4373600" y="3831513"/>
              <a:ext cx="67150" cy="6250"/>
            </a:xfrm>
            <a:custGeom>
              <a:avLst/>
              <a:gdLst/>
              <a:ahLst/>
              <a:cxnLst/>
              <a:rect l="l" t="t" r="r" b="b"/>
              <a:pathLst>
                <a:path w="2686" h="250" extrusionOk="0">
                  <a:moveTo>
                    <a:pt x="1728" y="0"/>
                  </a:moveTo>
                  <a:cubicBezTo>
                    <a:pt x="1172" y="0"/>
                    <a:pt x="617" y="48"/>
                    <a:pt x="63" y="143"/>
                  </a:cubicBezTo>
                  <a:cubicBezTo>
                    <a:pt x="1" y="156"/>
                    <a:pt x="21" y="249"/>
                    <a:pt x="84" y="249"/>
                  </a:cubicBezTo>
                  <a:cubicBezTo>
                    <a:pt x="87" y="249"/>
                    <a:pt x="90" y="249"/>
                    <a:pt x="94" y="248"/>
                  </a:cubicBezTo>
                  <a:cubicBezTo>
                    <a:pt x="635" y="154"/>
                    <a:pt x="1177" y="109"/>
                    <a:pt x="1722" y="109"/>
                  </a:cubicBezTo>
                  <a:cubicBezTo>
                    <a:pt x="2019" y="109"/>
                    <a:pt x="2317" y="122"/>
                    <a:pt x="2617" y="149"/>
                  </a:cubicBezTo>
                  <a:cubicBezTo>
                    <a:pt x="2619" y="149"/>
                    <a:pt x="2621" y="149"/>
                    <a:pt x="2623" y="149"/>
                  </a:cubicBezTo>
                  <a:cubicBezTo>
                    <a:pt x="2686" y="149"/>
                    <a:pt x="2681" y="46"/>
                    <a:pt x="2617" y="40"/>
                  </a:cubicBezTo>
                  <a:cubicBezTo>
                    <a:pt x="2320" y="14"/>
                    <a:pt x="2024" y="0"/>
                    <a:pt x="172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8"/>
            <p:cNvSpPr/>
            <p:nvPr/>
          </p:nvSpPr>
          <p:spPr>
            <a:xfrm>
              <a:off x="4527425" y="3383188"/>
              <a:ext cx="59050" cy="52050"/>
            </a:xfrm>
            <a:custGeom>
              <a:avLst/>
              <a:gdLst/>
              <a:ahLst/>
              <a:cxnLst/>
              <a:rect l="l" t="t" r="r" b="b"/>
              <a:pathLst>
                <a:path w="2362" h="2082" extrusionOk="0">
                  <a:moveTo>
                    <a:pt x="1053" y="1"/>
                  </a:moveTo>
                  <a:cubicBezTo>
                    <a:pt x="894" y="1"/>
                    <a:pt x="742" y="63"/>
                    <a:pt x="613" y="220"/>
                  </a:cubicBezTo>
                  <a:cubicBezTo>
                    <a:pt x="1" y="969"/>
                    <a:pt x="1020" y="2061"/>
                    <a:pt x="2362" y="2081"/>
                  </a:cubicBezTo>
                  <a:lnTo>
                    <a:pt x="2362" y="880"/>
                  </a:lnTo>
                  <a:cubicBezTo>
                    <a:pt x="2362" y="880"/>
                    <a:pt x="1653" y="1"/>
                    <a:pt x="1053"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8"/>
            <p:cNvSpPr/>
            <p:nvPr/>
          </p:nvSpPr>
          <p:spPr>
            <a:xfrm>
              <a:off x="4569575" y="3310463"/>
              <a:ext cx="254250" cy="213525"/>
            </a:xfrm>
            <a:custGeom>
              <a:avLst/>
              <a:gdLst/>
              <a:ahLst/>
              <a:cxnLst/>
              <a:rect l="l" t="t" r="r" b="b"/>
              <a:pathLst>
                <a:path w="10170" h="8541" extrusionOk="0">
                  <a:moveTo>
                    <a:pt x="4533" y="0"/>
                  </a:moveTo>
                  <a:cubicBezTo>
                    <a:pt x="3741" y="0"/>
                    <a:pt x="2940" y="72"/>
                    <a:pt x="2235" y="391"/>
                  </a:cubicBezTo>
                  <a:cubicBezTo>
                    <a:pt x="2086" y="457"/>
                    <a:pt x="1940" y="533"/>
                    <a:pt x="1805" y="622"/>
                  </a:cubicBezTo>
                  <a:cubicBezTo>
                    <a:pt x="1656" y="718"/>
                    <a:pt x="1540" y="824"/>
                    <a:pt x="1443" y="937"/>
                  </a:cubicBezTo>
                  <a:cubicBezTo>
                    <a:pt x="1119" y="1321"/>
                    <a:pt x="765" y="1857"/>
                    <a:pt x="653" y="2401"/>
                  </a:cubicBezTo>
                  <a:cubicBezTo>
                    <a:pt x="387" y="3665"/>
                    <a:pt x="0" y="5348"/>
                    <a:pt x="599" y="6554"/>
                  </a:cubicBezTo>
                  <a:cubicBezTo>
                    <a:pt x="1130" y="7619"/>
                    <a:pt x="2675" y="7769"/>
                    <a:pt x="3748" y="8116"/>
                  </a:cubicBezTo>
                  <a:cubicBezTo>
                    <a:pt x="4514" y="8362"/>
                    <a:pt x="5411" y="8541"/>
                    <a:pt x="6294" y="8541"/>
                  </a:cubicBezTo>
                  <a:cubicBezTo>
                    <a:pt x="7492" y="8541"/>
                    <a:pt x="8663" y="8212"/>
                    <a:pt x="9441" y="7275"/>
                  </a:cubicBezTo>
                  <a:cubicBezTo>
                    <a:pt x="10001" y="6606"/>
                    <a:pt x="10170" y="5401"/>
                    <a:pt x="9947" y="4159"/>
                  </a:cubicBezTo>
                  <a:cubicBezTo>
                    <a:pt x="9606" y="2225"/>
                    <a:pt x="8325" y="215"/>
                    <a:pt x="6100" y="46"/>
                  </a:cubicBezTo>
                  <a:cubicBezTo>
                    <a:pt x="6037" y="43"/>
                    <a:pt x="5978" y="40"/>
                    <a:pt x="5918" y="37"/>
                  </a:cubicBezTo>
                  <a:cubicBezTo>
                    <a:pt x="5822" y="33"/>
                    <a:pt x="5726" y="33"/>
                    <a:pt x="5626" y="29"/>
                  </a:cubicBezTo>
                  <a:cubicBezTo>
                    <a:pt x="5271" y="16"/>
                    <a:pt x="4903" y="0"/>
                    <a:pt x="4533"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8"/>
            <p:cNvSpPr/>
            <p:nvPr/>
          </p:nvSpPr>
          <p:spPr>
            <a:xfrm>
              <a:off x="4624850" y="3310463"/>
              <a:ext cx="89375" cy="79700"/>
            </a:xfrm>
            <a:custGeom>
              <a:avLst/>
              <a:gdLst/>
              <a:ahLst/>
              <a:cxnLst/>
              <a:rect l="l" t="t" r="r" b="b"/>
              <a:pathLst>
                <a:path w="3575" h="3188" extrusionOk="0">
                  <a:moveTo>
                    <a:pt x="2322" y="0"/>
                  </a:moveTo>
                  <a:cubicBezTo>
                    <a:pt x="1530" y="0"/>
                    <a:pt x="729" y="72"/>
                    <a:pt x="24" y="391"/>
                  </a:cubicBezTo>
                  <a:cubicBezTo>
                    <a:pt x="1" y="679"/>
                    <a:pt x="38" y="963"/>
                    <a:pt x="134" y="1238"/>
                  </a:cubicBezTo>
                  <a:cubicBezTo>
                    <a:pt x="273" y="1643"/>
                    <a:pt x="521" y="2004"/>
                    <a:pt x="819" y="2311"/>
                  </a:cubicBezTo>
                  <a:cubicBezTo>
                    <a:pt x="1283" y="2788"/>
                    <a:pt x="1895" y="3159"/>
                    <a:pt x="2561" y="3185"/>
                  </a:cubicBezTo>
                  <a:cubicBezTo>
                    <a:pt x="2574" y="3187"/>
                    <a:pt x="2588" y="3187"/>
                    <a:pt x="2602" y="3187"/>
                  </a:cubicBezTo>
                  <a:cubicBezTo>
                    <a:pt x="2666" y="3187"/>
                    <a:pt x="2731" y="3172"/>
                    <a:pt x="2766" y="3123"/>
                  </a:cubicBezTo>
                  <a:cubicBezTo>
                    <a:pt x="2839" y="3023"/>
                    <a:pt x="2740" y="2894"/>
                    <a:pt x="2647" y="2818"/>
                  </a:cubicBezTo>
                  <a:cubicBezTo>
                    <a:pt x="2491" y="2685"/>
                    <a:pt x="2336" y="2557"/>
                    <a:pt x="2183" y="2424"/>
                  </a:cubicBezTo>
                  <a:cubicBezTo>
                    <a:pt x="2110" y="2361"/>
                    <a:pt x="2028" y="2285"/>
                    <a:pt x="2034" y="2189"/>
                  </a:cubicBezTo>
                  <a:cubicBezTo>
                    <a:pt x="2041" y="2070"/>
                    <a:pt x="2173" y="2000"/>
                    <a:pt x="2286" y="1954"/>
                  </a:cubicBezTo>
                  <a:cubicBezTo>
                    <a:pt x="2677" y="1785"/>
                    <a:pt x="3044" y="1536"/>
                    <a:pt x="3276" y="1179"/>
                  </a:cubicBezTo>
                  <a:cubicBezTo>
                    <a:pt x="3495" y="841"/>
                    <a:pt x="3574" y="397"/>
                    <a:pt x="3415" y="29"/>
                  </a:cubicBezTo>
                  <a:cubicBezTo>
                    <a:pt x="3060" y="16"/>
                    <a:pt x="2692" y="0"/>
                    <a:pt x="2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8"/>
            <p:cNvSpPr/>
            <p:nvPr/>
          </p:nvSpPr>
          <p:spPr>
            <a:xfrm>
              <a:off x="4865775" y="3406788"/>
              <a:ext cx="79775" cy="51125"/>
            </a:xfrm>
            <a:custGeom>
              <a:avLst/>
              <a:gdLst/>
              <a:ahLst/>
              <a:cxnLst/>
              <a:rect l="l" t="t" r="r" b="b"/>
              <a:pathLst>
                <a:path w="3191" h="2045" extrusionOk="0">
                  <a:moveTo>
                    <a:pt x="1727" y="0"/>
                  </a:moveTo>
                  <a:cubicBezTo>
                    <a:pt x="915" y="0"/>
                    <a:pt x="0" y="578"/>
                    <a:pt x="0" y="578"/>
                  </a:cubicBezTo>
                  <a:cubicBezTo>
                    <a:pt x="46" y="1373"/>
                    <a:pt x="0" y="1787"/>
                    <a:pt x="0" y="1787"/>
                  </a:cubicBezTo>
                  <a:cubicBezTo>
                    <a:pt x="517" y="1968"/>
                    <a:pt x="965" y="2044"/>
                    <a:pt x="1342" y="2044"/>
                  </a:cubicBezTo>
                  <a:cubicBezTo>
                    <a:pt x="2771" y="2044"/>
                    <a:pt x="3190" y="950"/>
                    <a:pt x="2544" y="303"/>
                  </a:cubicBezTo>
                  <a:cubicBezTo>
                    <a:pt x="2321" y="81"/>
                    <a:pt x="2031" y="0"/>
                    <a:pt x="1727"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8"/>
            <p:cNvSpPr/>
            <p:nvPr/>
          </p:nvSpPr>
          <p:spPr>
            <a:xfrm>
              <a:off x="4722050" y="3311613"/>
              <a:ext cx="96225" cy="102825"/>
            </a:xfrm>
            <a:custGeom>
              <a:avLst/>
              <a:gdLst/>
              <a:ahLst/>
              <a:cxnLst/>
              <a:rect l="l" t="t" r="r" b="b"/>
              <a:pathLst>
                <a:path w="3849" h="4113" extrusionOk="0">
                  <a:moveTo>
                    <a:pt x="1" y="0"/>
                  </a:moveTo>
                  <a:lnTo>
                    <a:pt x="1" y="0"/>
                  </a:lnTo>
                  <a:cubicBezTo>
                    <a:pt x="61" y="520"/>
                    <a:pt x="408" y="1544"/>
                    <a:pt x="1716" y="1716"/>
                  </a:cubicBezTo>
                  <a:cubicBezTo>
                    <a:pt x="1716" y="1716"/>
                    <a:pt x="1842" y="4033"/>
                    <a:pt x="3848" y="4113"/>
                  </a:cubicBezTo>
                  <a:cubicBezTo>
                    <a:pt x="3507" y="2179"/>
                    <a:pt x="2226" y="169"/>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8"/>
            <p:cNvSpPr/>
            <p:nvPr/>
          </p:nvSpPr>
          <p:spPr>
            <a:xfrm>
              <a:off x="4541750" y="3317238"/>
              <a:ext cx="383900" cy="428925"/>
            </a:xfrm>
            <a:custGeom>
              <a:avLst/>
              <a:gdLst/>
              <a:ahLst/>
              <a:cxnLst/>
              <a:rect l="l" t="t" r="r" b="b"/>
              <a:pathLst>
                <a:path w="15356" h="17157" extrusionOk="0">
                  <a:moveTo>
                    <a:pt x="8226" y="1"/>
                  </a:moveTo>
                  <a:lnTo>
                    <a:pt x="11060" y="3888"/>
                  </a:lnTo>
                  <a:cubicBezTo>
                    <a:pt x="11060" y="3888"/>
                    <a:pt x="11230" y="6931"/>
                    <a:pt x="9050" y="7921"/>
                  </a:cubicBezTo>
                  <a:cubicBezTo>
                    <a:pt x="8751" y="7992"/>
                    <a:pt x="8490" y="8023"/>
                    <a:pt x="8254" y="8023"/>
                  </a:cubicBezTo>
                  <a:cubicBezTo>
                    <a:pt x="7330" y="8023"/>
                    <a:pt x="6783" y="7556"/>
                    <a:pt x="5789" y="7213"/>
                  </a:cubicBezTo>
                  <a:cubicBezTo>
                    <a:pt x="5445" y="7095"/>
                    <a:pt x="5135" y="7053"/>
                    <a:pt x="4853" y="7053"/>
                  </a:cubicBezTo>
                  <a:cubicBezTo>
                    <a:pt x="4196" y="7053"/>
                    <a:pt x="3692" y="7278"/>
                    <a:pt x="3278" y="7278"/>
                  </a:cubicBezTo>
                  <a:cubicBezTo>
                    <a:pt x="3164" y="7278"/>
                    <a:pt x="3056" y="7260"/>
                    <a:pt x="2954" y="7216"/>
                  </a:cubicBezTo>
                  <a:cubicBezTo>
                    <a:pt x="2080" y="6836"/>
                    <a:pt x="1726" y="5951"/>
                    <a:pt x="1662" y="5783"/>
                  </a:cubicBezTo>
                  <a:cubicBezTo>
                    <a:pt x="1497" y="5309"/>
                    <a:pt x="1408" y="4745"/>
                    <a:pt x="1408" y="4083"/>
                  </a:cubicBezTo>
                  <a:cubicBezTo>
                    <a:pt x="1408" y="4083"/>
                    <a:pt x="1" y="8127"/>
                    <a:pt x="1269" y="10442"/>
                  </a:cubicBezTo>
                  <a:cubicBezTo>
                    <a:pt x="1821" y="11448"/>
                    <a:pt x="2223" y="11690"/>
                    <a:pt x="2696" y="11829"/>
                  </a:cubicBezTo>
                  <a:cubicBezTo>
                    <a:pt x="2295" y="12610"/>
                    <a:pt x="1875" y="14352"/>
                    <a:pt x="2882" y="15363"/>
                  </a:cubicBezTo>
                  <a:cubicBezTo>
                    <a:pt x="3262" y="15746"/>
                    <a:pt x="3686" y="15904"/>
                    <a:pt x="4107" y="15904"/>
                  </a:cubicBezTo>
                  <a:cubicBezTo>
                    <a:pt x="4773" y="15904"/>
                    <a:pt x="5432" y="15510"/>
                    <a:pt x="5905" y="14988"/>
                  </a:cubicBezTo>
                  <a:cubicBezTo>
                    <a:pt x="6148" y="16042"/>
                    <a:pt x="6796" y="17156"/>
                    <a:pt x="7948" y="17156"/>
                  </a:cubicBezTo>
                  <a:cubicBezTo>
                    <a:pt x="8005" y="17156"/>
                    <a:pt x="8064" y="17153"/>
                    <a:pt x="8124" y="17148"/>
                  </a:cubicBezTo>
                  <a:cubicBezTo>
                    <a:pt x="9014" y="17061"/>
                    <a:pt x="9746" y="16492"/>
                    <a:pt x="9968" y="15826"/>
                  </a:cubicBezTo>
                  <a:cubicBezTo>
                    <a:pt x="10210" y="16071"/>
                    <a:pt x="10483" y="16298"/>
                    <a:pt x="10828" y="16298"/>
                  </a:cubicBezTo>
                  <a:cubicBezTo>
                    <a:pt x="10903" y="16298"/>
                    <a:pt x="10982" y="16287"/>
                    <a:pt x="11064" y="16263"/>
                  </a:cubicBezTo>
                  <a:cubicBezTo>
                    <a:pt x="11988" y="16005"/>
                    <a:pt x="12272" y="14585"/>
                    <a:pt x="12243" y="13703"/>
                  </a:cubicBezTo>
                  <a:lnTo>
                    <a:pt x="12243" y="13703"/>
                  </a:lnTo>
                  <a:cubicBezTo>
                    <a:pt x="12403" y="13751"/>
                    <a:pt x="12572" y="13802"/>
                    <a:pt x="12773" y="13802"/>
                  </a:cubicBezTo>
                  <a:cubicBezTo>
                    <a:pt x="12979" y="13802"/>
                    <a:pt x="13218" y="13748"/>
                    <a:pt x="13515" y="13584"/>
                  </a:cubicBezTo>
                  <a:cubicBezTo>
                    <a:pt x="15356" y="12554"/>
                    <a:pt x="14190" y="5624"/>
                    <a:pt x="13515" y="3819"/>
                  </a:cubicBezTo>
                  <a:cubicBezTo>
                    <a:pt x="12836" y="2017"/>
                    <a:pt x="8227" y="1"/>
                    <a:pt x="8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8"/>
            <p:cNvSpPr/>
            <p:nvPr/>
          </p:nvSpPr>
          <p:spPr>
            <a:xfrm>
              <a:off x="4558950" y="3489113"/>
              <a:ext cx="347000" cy="258550"/>
            </a:xfrm>
            <a:custGeom>
              <a:avLst/>
              <a:gdLst/>
              <a:ahLst/>
              <a:cxnLst/>
              <a:rect l="l" t="t" r="r" b="b"/>
              <a:pathLst>
                <a:path w="13880" h="10342" extrusionOk="0">
                  <a:moveTo>
                    <a:pt x="3133" y="2883"/>
                  </a:moveTo>
                  <a:cubicBezTo>
                    <a:pt x="3167" y="2883"/>
                    <a:pt x="3204" y="2912"/>
                    <a:pt x="3236" y="2947"/>
                  </a:cubicBezTo>
                  <a:cubicBezTo>
                    <a:pt x="3279" y="2987"/>
                    <a:pt x="3313" y="3044"/>
                    <a:pt x="3343" y="3096"/>
                  </a:cubicBezTo>
                  <a:cubicBezTo>
                    <a:pt x="3458" y="3319"/>
                    <a:pt x="3522" y="3570"/>
                    <a:pt x="3545" y="3822"/>
                  </a:cubicBezTo>
                  <a:cubicBezTo>
                    <a:pt x="3564" y="4074"/>
                    <a:pt x="3545" y="4335"/>
                    <a:pt x="3435" y="4560"/>
                  </a:cubicBezTo>
                  <a:cubicBezTo>
                    <a:pt x="3329" y="4785"/>
                    <a:pt x="3117" y="4954"/>
                    <a:pt x="2869" y="5000"/>
                  </a:cubicBezTo>
                  <a:cubicBezTo>
                    <a:pt x="2775" y="5022"/>
                    <a:pt x="2680" y="5031"/>
                    <a:pt x="2583" y="5031"/>
                  </a:cubicBezTo>
                  <a:cubicBezTo>
                    <a:pt x="2426" y="5031"/>
                    <a:pt x="2267" y="5007"/>
                    <a:pt x="2114" y="4974"/>
                  </a:cubicBezTo>
                  <a:cubicBezTo>
                    <a:pt x="2085" y="4968"/>
                    <a:pt x="2057" y="4960"/>
                    <a:pt x="2029" y="4952"/>
                  </a:cubicBezTo>
                  <a:lnTo>
                    <a:pt x="2029" y="4952"/>
                  </a:lnTo>
                  <a:cubicBezTo>
                    <a:pt x="2154" y="4562"/>
                    <a:pt x="2303" y="4179"/>
                    <a:pt x="2478" y="3808"/>
                  </a:cubicBezTo>
                  <a:cubicBezTo>
                    <a:pt x="2591" y="3577"/>
                    <a:pt x="2710" y="3348"/>
                    <a:pt x="2856" y="3140"/>
                  </a:cubicBezTo>
                  <a:cubicBezTo>
                    <a:pt x="2929" y="3040"/>
                    <a:pt x="3011" y="2931"/>
                    <a:pt x="3111" y="2888"/>
                  </a:cubicBezTo>
                  <a:cubicBezTo>
                    <a:pt x="3118" y="2885"/>
                    <a:pt x="3125" y="2883"/>
                    <a:pt x="3133" y="2883"/>
                  </a:cubicBezTo>
                  <a:close/>
                  <a:moveTo>
                    <a:pt x="11035" y="5321"/>
                  </a:moveTo>
                  <a:cubicBezTo>
                    <a:pt x="11045" y="5321"/>
                    <a:pt x="11055" y="5325"/>
                    <a:pt x="11065" y="5325"/>
                  </a:cubicBezTo>
                  <a:cubicBezTo>
                    <a:pt x="11107" y="5341"/>
                    <a:pt x="11147" y="5388"/>
                    <a:pt x="11184" y="5434"/>
                  </a:cubicBezTo>
                  <a:cubicBezTo>
                    <a:pt x="11251" y="5537"/>
                    <a:pt x="11293" y="5656"/>
                    <a:pt x="11333" y="5778"/>
                  </a:cubicBezTo>
                  <a:cubicBezTo>
                    <a:pt x="11429" y="6094"/>
                    <a:pt x="11483" y="6421"/>
                    <a:pt x="11503" y="6752"/>
                  </a:cubicBezTo>
                  <a:lnTo>
                    <a:pt x="11503" y="6752"/>
                  </a:lnTo>
                  <a:cubicBezTo>
                    <a:pt x="11473" y="6732"/>
                    <a:pt x="11444" y="6712"/>
                    <a:pt x="11416" y="6689"/>
                  </a:cubicBezTo>
                  <a:cubicBezTo>
                    <a:pt x="11220" y="6533"/>
                    <a:pt x="11075" y="6315"/>
                    <a:pt x="10982" y="6083"/>
                  </a:cubicBezTo>
                  <a:cubicBezTo>
                    <a:pt x="10936" y="5964"/>
                    <a:pt x="10906" y="5842"/>
                    <a:pt x="10893" y="5719"/>
                  </a:cubicBezTo>
                  <a:cubicBezTo>
                    <a:pt x="10879" y="5599"/>
                    <a:pt x="10883" y="5464"/>
                    <a:pt x="10945" y="5375"/>
                  </a:cubicBezTo>
                  <a:cubicBezTo>
                    <a:pt x="10959" y="5355"/>
                    <a:pt x="10979" y="5341"/>
                    <a:pt x="11002" y="5328"/>
                  </a:cubicBezTo>
                  <a:cubicBezTo>
                    <a:pt x="11012" y="5325"/>
                    <a:pt x="11025" y="5325"/>
                    <a:pt x="11035" y="5321"/>
                  </a:cubicBezTo>
                  <a:close/>
                  <a:moveTo>
                    <a:pt x="5588" y="6084"/>
                  </a:moveTo>
                  <a:cubicBezTo>
                    <a:pt x="5601" y="6084"/>
                    <a:pt x="5613" y="6088"/>
                    <a:pt x="5628" y="6096"/>
                  </a:cubicBezTo>
                  <a:cubicBezTo>
                    <a:pt x="5667" y="6120"/>
                    <a:pt x="5703" y="6169"/>
                    <a:pt x="5733" y="6219"/>
                  </a:cubicBezTo>
                  <a:cubicBezTo>
                    <a:pt x="5799" y="6322"/>
                    <a:pt x="5836" y="6438"/>
                    <a:pt x="5846" y="6557"/>
                  </a:cubicBezTo>
                  <a:cubicBezTo>
                    <a:pt x="5872" y="6799"/>
                    <a:pt x="5793" y="7047"/>
                    <a:pt x="5687" y="7272"/>
                  </a:cubicBezTo>
                  <a:cubicBezTo>
                    <a:pt x="5583" y="7480"/>
                    <a:pt x="5452" y="7675"/>
                    <a:pt x="5302" y="7854"/>
                  </a:cubicBezTo>
                  <a:lnTo>
                    <a:pt x="5302" y="7854"/>
                  </a:lnTo>
                  <a:cubicBezTo>
                    <a:pt x="5292" y="7757"/>
                    <a:pt x="5285" y="7660"/>
                    <a:pt x="5280" y="7563"/>
                  </a:cubicBezTo>
                  <a:cubicBezTo>
                    <a:pt x="5270" y="7308"/>
                    <a:pt x="5276" y="7054"/>
                    <a:pt x="5306" y="6802"/>
                  </a:cubicBezTo>
                  <a:cubicBezTo>
                    <a:pt x="5322" y="6676"/>
                    <a:pt x="5346" y="6550"/>
                    <a:pt x="5379" y="6431"/>
                  </a:cubicBezTo>
                  <a:cubicBezTo>
                    <a:pt x="5412" y="6315"/>
                    <a:pt x="5455" y="6186"/>
                    <a:pt x="5528" y="6113"/>
                  </a:cubicBezTo>
                  <a:cubicBezTo>
                    <a:pt x="5552" y="6093"/>
                    <a:pt x="5570" y="6084"/>
                    <a:pt x="5588" y="6084"/>
                  </a:cubicBezTo>
                  <a:close/>
                  <a:moveTo>
                    <a:pt x="8999" y="6543"/>
                  </a:moveTo>
                  <a:cubicBezTo>
                    <a:pt x="9014" y="6543"/>
                    <a:pt x="9030" y="6550"/>
                    <a:pt x="9051" y="6564"/>
                  </a:cubicBezTo>
                  <a:cubicBezTo>
                    <a:pt x="9134" y="6623"/>
                    <a:pt x="9194" y="6746"/>
                    <a:pt x="9240" y="6858"/>
                  </a:cubicBezTo>
                  <a:cubicBezTo>
                    <a:pt x="9330" y="7090"/>
                    <a:pt x="9376" y="7342"/>
                    <a:pt x="9396" y="7594"/>
                  </a:cubicBezTo>
                  <a:cubicBezTo>
                    <a:pt x="9431" y="8006"/>
                    <a:pt x="9391" y="8429"/>
                    <a:pt x="9257" y="8818"/>
                  </a:cubicBezTo>
                  <a:lnTo>
                    <a:pt x="9257" y="8818"/>
                  </a:lnTo>
                  <a:cubicBezTo>
                    <a:pt x="9144" y="8630"/>
                    <a:pt x="9062" y="8421"/>
                    <a:pt x="8998" y="8209"/>
                  </a:cubicBezTo>
                  <a:cubicBezTo>
                    <a:pt x="8926" y="7964"/>
                    <a:pt x="8876" y="7716"/>
                    <a:pt x="8853" y="7461"/>
                  </a:cubicBezTo>
                  <a:cubicBezTo>
                    <a:pt x="8833" y="7209"/>
                    <a:pt x="8827" y="6947"/>
                    <a:pt x="8886" y="6712"/>
                  </a:cubicBezTo>
                  <a:cubicBezTo>
                    <a:pt x="8902" y="6657"/>
                    <a:pt x="8926" y="6600"/>
                    <a:pt x="8955" y="6567"/>
                  </a:cubicBezTo>
                  <a:cubicBezTo>
                    <a:pt x="8972" y="6550"/>
                    <a:pt x="8985" y="6543"/>
                    <a:pt x="8999" y="6543"/>
                  </a:cubicBezTo>
                  <a:close/>
                  <a:moveTo>
                    <a:pt x="13528" y="0"/>
                  </a:moveTo>
                  <a:cubicBezTo>
                    <a:pt x="13714" y="1014"/>
                    <a:pt x="13833" y="2043"/>
                    <a:pt x="13840" y="3076"/>
                  </a:cubicBezTo>
                  <a:cubicBezTo>
                    <a:pt x="13840" y="3590"/>
                    <a:pt x="13814" y="4106"/>
                    <a:pt x="13734" y="4616"/>
                  </a:cubicBezTo>
                  <a:cubicBezTo>
                    <a:pt x="13655" y="5123"/>
                    <a:pt x="13528" y="5630"/>
                    <a:pt x="13284" y="6076"/>
                  </a:cubicBezTo>
                  <a:cubicBezTo>
                    <a:pt x="13161" y="6302"/>
                    <a:pt x="13005" y="6504"/>
                    <a:pt x="12807" y="6660"/>
                  </a:cubicBezTo>
                  <a:cubicBezTo>
                    <a:pt x="12605" y="6808"/>
                    <a:pt x="12359" y="6898"/>
                    <a:pt x="12111" y="6911"/>
                  </a:cubicBezTo>
                  <a:cubicBezTo>
                    <a:pt x="12093" y="6912"/>
                    <a:pt x="12074" y="6912"/>
                    <a:pt x="12056" y="6912"/>
                  </a:cubicBezTo>
                  <a:cubicBezTo>
                    <a:pt x="11897" y="6912"/>
                    <a:pt x="11742" y="6876"/>
                    <a:pt x="11601" y="6807"/>
                  </a:cubicBezTo>
                  <a:lnTo>
                    <a:pt x="11601" y="6807"/>
                  </a:lnTo>
                  <a:cubicBezTo>
                    <a:pt x="11583" y="6450"/>
                    <a:pt x="11526" y="6094"/>
                    <a:pt x="11419" y="5749"/>
                  </a:cubicBezTo>
                  <a:cubicBezTo>
                    <a:pt x="11379" y="5627"/>
                    <a:pt x="11330" y="5500"/>
                    <a:pt x="11257" y="5388"/>
                  </a:cubicBezTo>
                  <a:cubicBezTo>
                    <a:pt x="11214" y="5332"/>
                    <a:pt x="11174" y="5272"/>
                    <a:pt x="11092" y="5242"/>
                  </a:cubicBezTo>
                  <a:cubicBezTo>
                    <a:pt x="11074" y="5237"/>
                    <a:pt x="11057" y="5234"/>
                    <a:pt x="11040" y="5234"/>
                  </a:cubicBezTo>
                  <a:cubicBezTo>
                    <a:pt x="10972" y="5234"/>
                    <a:pt x="10913" y="5274"/>
                    <a:pt x="10876" y="5325"/>
                  </a:cubicBezTo>
                  <a:cubicBezTo>
                    <a:pt x="10790" y="5454"/>
                    <a:pt x="10797" y="5596"/>
                    <a:pt x="10806" y="5729"/>
                  </a:cubicBezTo>
                  <a:cubicBezTo>
                    <a:pt x="10823" y="5862"/>
                    <a:pt x="10856" y="5991"/>
                    <a:pt x="10906" y="6113"/>
                  </a:cubicBezTo>
                  <a:cubicBezTo>
                    <a:pt x="11002" y="6358"/>
                    <a:pt x="11154" y="6587"/>
                    <a:pt x="11366" y="6752"/>
                  </a:cubicBezTo>
                  <a:cubicBezTo>
                    <a:pt x="11411" y="6788"/>
                    <a:pt x="11458" y="6820"/>
                    <a:pt x="11508" y="6848"/>
                  </a:cubicBezTo>
                  <a:lnTo>
                    <a:pt x="11508" y="6848"/>
                  </a:lnTo>
                  <a:cubicBezTo>
                    <a:pt x="11515" y="6996"/>
                    <a:pt x="11515" y="7144"/>
                    <a:pt x="11509" y="7292"/>
                  </a:cubicBezTo>
                  <a:cubicBezTo>
                    <a:pt x="11482" y="7799"/>
                    <a:pt x="11386" y="8318"/>
                    <a:pt x="11118" y="8746"/>
                  </a:cubicBezTo>
                  <a:cubicBezTo>
                    <a:pt x="10982" y="8957"/>
                    <a:pt x="10800" y="9140"/>
                    <a:pt x="10578" y="9252"/>
                  </a:cubicBezTo>
                  <a:cubicBezTo>
                    <a:pt x="10427" y="9330"/>
                    <a:pt x="10257" y="9380"/>
                    <a:pt x="10090" y="9380"/>
                  </a:cubicBezTo>
                  <a:cubicBezTo>
                    <a:pt x="10015" y="9380"/>
                    <a:pt x="9941" y="9370"/>
                    <a:pt x="9869" y="9348"/>
                  </a:cubicBezTo>
                  <a:cubicBezTo>
                    <a:pt x="9656" y="9288"/>
                    <a:pt x="9481" y="9136"/>
                    <a:pt x="9346" y="8954"/>
                  </a:cubicBezTo>
                  <a:lnTo>
                    <a:pt x="9346" y="8954"/>
                  </a:lnTo>
                  <a:cubicBezTo>
                    <a:pt x="9513" y="8519"/>
                    <a:pt x="9563" y="8042"/>
                    <a:pt x="9522" y="7583"/>
                  </a:cubicBezTo>
                  <a:cubicBezTo>
                    <a:pt x="9498" y="7322"/>
                    <a:pt x="9452" y="7060"/>
                    <a:pt x="9353" y="6811"/>
                  </a:cubicBezTo>
                  <a:cubicBezTo>
                    <a:pt x="9326" y="6749"/>
                    <a:pt x="9299" y="6689"/>
                    <a:pt x="9264" y="6629"/>
                  </a:cubicBezTo>
                  <a:cubicBezTo>
                    <a:pt x="9227" y="6570"/>
                    <a:pt x="9187" y="6510"/>
                    <a:pt x="9121" y="6464"/>
                  </a:cubicBezTo>
                  <a:cubicBezTo>
                    <a:pt x="9088" y="6441"/>
                    <a:pt x="9045" y="6424"/>
                    <a:pt x="8995" y="6421"/>
                  </a:cubicBezTo>
                  <a:cubicBezTo>
                    <a:pt x="8942" y="6424"/>
                    <a:pt x="8896" y="6451"/>
                    <a:pt x="8869" y="6484"/>
                  </a:cubicBezTo>
                  <a:cubicBezTo>
                    <a:pt x="8813" y="6547"/>
                    <a:pt x="8790" y="6613"/>
                    <a:pt x="8770" y="6680"/>
                  </a:cubicBezTo>
                  <a:cubicBezTo>
                    <a:pt x="8703" y="6947"/>
                    <a:pt x="8714" y="7213"/>
                    <a:pt x="8737" y="7471"/>
                  </a:cubicBezTo>
                  <a:cubicBezTo>
                    <a:pt x="8763" y="7733"/>
                    <a:pt x="8813" y="7991"/>
                    <a:pt x="8889" y="8242"/>
                  </a:cubicBezTo>
                  <a:cubicBezTo>
                    <a:pt x="8964" y="8489"/>
                    <a:pt x="9064" y="8730"/>
                    <a:pt x="9209" y="8946"/>
                  </a:cubicBezTo>
                  <a:lnTo>
                    <a:pt x="9209" y="8946"/>
                  </a:lnTo>
                  <a:cubicBezTo>
                    <a:pt x="9192" y="8988"/>
                    <a:pt x="9173" y="9029"/>
                    <a:pt x="9154" y="9070"/>
                  </a:cubicBezTo>
                  <a:cubicBezTo>
                    <a:pt x="8833" y="9795"/>
                    <a:pt x="8031" y="10196"/>
                    <a:pt x="7257" y="10196"/>
                  </a:cubicBezTo>
                  <a:cubicBezTo>
                    <a:pt x="7033" y="10196"/>
                    <a:pt x="6811" y="10163"/>
                    <a:pt x="6604" y="10094"/>
                  </a:cubicBezTo>
                  <a:cubicBezTo>
                    <a:pt x="6137" y="9921"/>
                    <a:pt x="5799" y="9504"/>
                    <a:pt x="5601" y="9044"/>
                  </a:cubicBezTo>
                  <a:cubicBezTo>
                    <a:pt x="5458" y="8716"/>
                    <a:pt x="5370" y="8366"/>
                    <a:pt x="5321" y="8010"/>
                  </a:cubicBezTo>
                  <a:lnTo>
                    <a:pt x="5321" y="8010"/>
                  </a:lnTo>
                  <a:cubicBezTo>
                    <a:pt x="5507" y="7803"/>
                    <a:pt x="5669" y="7573"/>
                    <a:pt x="5796" y="7322"/>
                  </a:cubicBezTo>
                  <a:cubicBezTo>
                    <a:pt x="5909" y="7086"/>
                    <a:pt x="5995" y="6822"/>
                    <a:pt x="5969" y="6544"/>
                  </a:cubicBezTo>
                  <a:cubicBezTo>
                    <a:pt x="5958" y="6408"/>
                    <a:pt x="5912" y="6272"/>
                    <a:pt x="5839" y="6153"/>
                  </a:cubicBezTo>
                  <a:cubicBezTo>
                    <a:pt x="5806" y="6096"/>
                    <a:pt x="5763" y="6037"/>
                    <a:pt x="5694" y="5991"/>
                  </a:cubicBezTo>
                  <a:cubicBezTo>
                    <a:pt x="5665" y="5972"/>
                    <a:pt x="5628" y="5958"/>
                    <a:pt x="5589" y="5958"/>
                  </a:cubicBezTo>
                  <a:cubicBezTo>
                    <a:pt x="5578" y="5958"/>
                    <a:pt x="5568" y="5959"/>
                    <a:pt x="5558" y="5961"/>
                  </a:cubicBezTo>
                  <a:cubicBezTo>
                    <a:pt x="5508" y="5971"/>
                    <a:pt x="5472" y="5997"/>
                    <a:pt x="5442" y="6024"/>
                  </a:cubicBezTo>
                  <a:cubicBezTo>
                    <a:pt x="5333" y="6136"/>
                    <a:pt x="5296" y="6269"/>
                    <a:pt x="5256" y="6394"/>
                  </a:cubicBezTo>
                  <a:cubicBezTo>
                    <a:pt x="5220" y="6524"/>
                    <a:pt x="5197" y="6653"/>
                    <a:pt x="5180" y="6785"/>
                  </a:cubicBezTo>
                  <a:cubicBezTo>
                    <a:pt x="5144" y="7047"/>
                    <a:pt x="5137" y="7308"/>
                    <a:pt x="5151" y="7570"/>
                  </a:cubicBezTo>
                  <a:cubicBezTo>
                    <a:pt x="5157" y="7709"/>
                    <a:pt x="5168" y="7848"/>
                    <a:pt x="5185" y="7987"/>
                  </a:cubicBezTo>
                  <a:lnTo>
                    <a:pt x="5185" y="7987"/>
                  </a:lnTo>
                  <a:cubicBezTo>
                    <a:pt x="5039" y="8144"/>
                    <a:pt x="4879" y="8288"/>
                    <a:pt x="4710" y="8418"/>
                  </a:cubicBezTo>
                  <a:cubicBezTo>
                    <a:pt x="4508" y="8570"/>
                    <a:pt x="4289" y="8706"/>
                    <a:pt x="4054" y="8795"/>
                  </a:cubicBezTo>
                  <a:cubicBezTo>
                    <a:pt x="3939" y="8842"/>
                    <a:pt x="3816" y="8875"/>
                    <a:pt x="3696" y="8882"/>
                  </a:cubicBezTo>
                  <a:cubicBezTo>
                    <a:pt x="3600" y="8889"/>
                    <a:pt x="3505" y="8893"/>
                    <a:pt x="3409" y="8893"/>
                  </a:cubicBezTo>
                  <a:cubicBezTo>
                    <a:pt x="3377" y="8893"/>
                    <a:pt x="3345" y="8892"/>
                    <a:pt x="3313" y="8891"/>
                  </a:cubicBezTo>
                  <a:cubicBezTo>
                    <a:pt x="3061" y="8882"/>
                    <a:pt x="2809" y="8838"/>
                    <a:pt x="2588" y="8726"/>
                  </a:cubicBezTo>
                  <a:cubicBezTo>
                    <a:pt x="2365" y="8616"/>
                    <a:pt x="2186" y="8431"/>
                    <a:pt x="2058" y="8216"/>
                  </a:cubicBezTo>
                  <a:cubicBezTo>
                    <a:pt x="1928" y="8000"/>
                    <a:pt x="1845" y="7759"/>
                    <a:pt x="1779" y="7514"/>
                  </a:cubicBezTo>
                  <a:cubicBezTo>
                    <a:pt x="1756" y="7388"/>
                    <a:pt x="1720" y="7262"/>
                    <a:pt x="1706" y="7140"/>
                  </a:cubicBezTo>
                  <a:cubicBezTo>
                    <a:pt x="1690" y="7014"/>
                    <a:pt x="1683" y="6888"/>
                    <a:pt x="1686" y="6759"/>
                  </a:cubicBezTo>
                  <a:cubicBezTo>
                    <a:pt x="1697" y="6249"/>
                    <a:pt x="1799" y="5743"/>
                    <a:pt x="1938" y="5249"/>
                  </a:cubicBezTo>
                  <a:cubicBezTo>
                    <a:pt x="1962" y="5166"/>
                    <a:pt x="1987" y="5083"/>
                    <a:pt x="2014" y="5000"/>
                  </a:cubicBezTo>
                  <a:lnTo>
                    <a:pt x="2014" y="5000"/>
                  </a:lnTo>
                  <a:cubicBezTo>
                    <a:pt x="2042" y="5009"/>
                    <a:pt x="2071" y="5016"/>
                    <a:pt x="2101" y="5023"/>
                  </a:cubicBezTo>
                  <a:cubicBezTo>
                    <a:pt x="2264" y="5061"/>
                    <a:pt x="2431" y="5089"/>
                    <a:pt x="2599" y="5089"/>
                  </a:cubicBezTo>
                  <a:cubicBezTo>
                    <a:pt x="2693" y="5089"/>
                    <a:pt x="2788" y="5080"/>
                    <a:pt x="2882" y="5060"/>
                  </a:cubicBezTo>
                  <a:cubicBezTo>
                    <a:pt x="3144" y="5014"/>
                    <a:pt x="3382" y="4835"/>
                    <a:pt x="3498" y="4590"/>
                  </a:cubicBezTo>
                  <a:cubicBezTo>
                    <a:pt x="3617" y="4348"/>
                    <a:pt x="3637" y="4077"/>
                    <a:pt x="3617" y="3815"/>
                  </a:cubicBezTo>
                  <a:cubicBezTo>
                    <a:pt x="3594" y="3553"/>
                    <a:pt x="3534" y="3295"/>
                    <a:pt x="3409" y="3060"/>
                  </a:cubicBezTo>
                  <a:cubicBezTo>
                    <a:pt x="3378" y="3001"/>
                    <a:pt x="3343" y="2944"/>
                    <a:pt x="3296" y="2891"/>
                  </a:cubicBezTo>
                  <a:cubicBezTo>
                    <a:pt x="3270" y="2868"/>
                    <a:pt x="3243" y="2842"/>
                    <a:pt x="3207" y="2825"/>
                  </a:cubicBezTo>
                  <a:cubicBezTo>
                    <a:pt x="3185" y="2812"/>
                    <a:pt x="3159" y="2806"/>
                    <a:pt x="3131" y="2806"/>
                  </a:cubicBezTo>
                  <a:cubicBezTo>
                    <a:pt x="3115" y="2806"/>
                    <a:pt x="3100" y="2808"/>
                    <a:pt x="3084" y="2811"/>
                  </a:cubicBezTo>
                  <a:cubicBezTo>
                    <a:pt x="2941" y="2877"/>
                    <a:pt x="2869" y="2990"/>
                    <a:pt x="2790" y="3093"/>
                  </a:cubicBezTo>
                  <a:cubicBezTo>
                    <a:pt x="2637" y="3308"/>
                    <a:pt x="2518" y="3537"/>
                    <a:pt x="2402" y="3772"/>
                  </a:cubicBezTo>
                  <a:cubicBezTo>
                    <a:pt x="2224" y="4146"/>
                    <a:pt x="2072" y="4532"/>
                    <a:pt x="1944" y="4926"/>
                  </a:cubicBezTo>
                  <a:lnTo>
                    <a:pt x="1944" y="4926"/>
                  </a:lnTo>
                  <a:cubicBezTo>
                    <a:pt x="1518" y="4781"/>
                    <a:pt x="1156" y="4468"/>
                    <a:pt x="899" y="4097"/>
                  </a:cubicBezTo>
                  <a:cubicBezTo>
                    <a:pt x="604" y="3676"/>
                    <a:pt x="409" y="3192"/>
                    <a:pt x="269" y="2695"/>
                  </a:cubicBezTo>
                  <a:cubicBezTo>
                    <a:pt x="130" y="2199"/>
                    <a:pt x="37" y="1689"/>
                    <a:pt x="1" y="1176"/>
                  </a:cubicBezTo>
                  <a:lnTo>
                    <a:pt x="1" y="1176"/>
                  </a:lnTo>
                  <a:cubicBezTo>
                    <a:pt x="34" y="1689"/>
                    <a:pt x="117" y="2202"/>
                    <a:pt x="253" y="2703"/>
                  </a:cubicBezTo>
                  <a:cubicBezTo>
                    <a:pt x="389" y="3199"/>
                    <a:pt x="577" y="3689"/>
                    <a:pt x="872" y="4120"/>
                  </a:cubicBezTo>
                  <a:cubicBezTo>
                    <a:pt x="1128" y="4495"/>
                    <a:pt x="1492" y="4819"/>
                    <a:pt x="1929" y="4973"/>
                  </a:cubicBezTo>
                  <a:lnTo>
                    <a:pt x="1929" y="4973"/>
                  </a:lnTo>
                  <a:cubicBezTo>
                    <a:pt x="1902" y="5055"/>
                    <a:pt x="1877" y="5139"/>
                    <a:pt x="1853" y="5222"/>
                  </a:cubicBezTo>
                  <a:cubicBezTo>
                    <a:pt x="1710" y="5723"/>
                    <a:pt x="1601" y="6235"/>
                    <a:pt x="1590" y="6759"/>
                  </a:cubicBezTo>
                  <a:cubicBezTo>
                    <a:pt x="1587" y="6888"/>
                    <a:pt x="1594" y="7021"/>
                    <a:pt x="1610" y="7153"/>
                  </a:cubicBezTo>
                  <a:cubicBezTo>
                    <a:pt x="1624" y="7282"/>
                    <a:pt x="1660" y="7408"/>
                    <a:pt x="1683" y="7537"/>
                  </a:cubicBezTo>
                  <a:cubicBezTo>
                    <a:pt x="1749" y="7789"/>
                    <a:pt x="1836" y="8040"/>
                    <a:pt x="1972" y="8269"/>
                  </a:cubicBezTo>
                  <a:cubicBezTo>
                    <a:pt x="2107" y="8497"/>
                    <a:pt x="2299" y="8699"/>
                    <a:pt x="2541" y="8818"/>
                  </a:cubicBezTo>
                  <a:cubicBezTo>
                    <a:pt x="2779" y="8941"/>
                    <a:pt x="3048" y="8988"/>
                    <a:pt x="3309" y="8997"/>
                  </a:cubicBezTo>
                  <a:cubicBezTo>
                    <a:pt x="3349" y="8999"/>
                    <a:pt x="3388" y="9000"/>
                    <a:pt x="3427" y="9000"/>
                  </a:cubicBezTo>
                  <a:cubicBezTo>
                    <a:pt x="3519" y="9000"/>
                    <a:pt x="3610" y="8995"/>
                    <a:pt x="3704" y="8991"/>
                  </a:cubicBezTo>
                  <a:cubicBezTo>
                    <a:pt x="3839" y="8981"/>
                    <a:pt x="3968" y="8948"/>
                    <a:pt x="4094" y="8902"/>
                  </a:cubicBezTo>
                  <a:cubicBezTo>
                    <a:pt x="4343" y="8806"/>
                    <a:pt x="4567" y="8666"/>
                    <a:pt x="4780" y="8511"/>
                  </a:cubicBezTo>
                  <a:cubicBezTo>
                    <a:pt x="4929" y="8395"/>
                    <a:pt x="5072" y="8269"/>
                    <a:pt x="5205" y="8134"/>
                  </a:cubicBezTo>
                  <a:lnTo>
                    <a:pt x="5205" y="8134"/>
                  </a:lnTo>
                  <a:cubicBezTo>
                    <a:pt x="5256" y="8464"/>
                    <a:pt x="5342" y="8789"/>
                    <a:pt x="5475" y="9100"/>
                  </a:cubicBezTo>
                  <a:cubicBezTo>
                    <a:pt x="5581" y="9342"/>
                    <a:pt x="5717" y="9573"/>
                    <a:pt x="5895" y="9772"/>
                  </a:cubicBezTo>
                  <a:cubicBezTo>
                    <a:pt x="6074" y="9971"/>
                    <a:pt x="6299" y="10134"/>
                    <a:pt x="6551" y="10229"/>
                  </a:cubicBezTo>
                  <a:cubicBezTo>
                    <a:pt x="6757" y="10307"/>
                    <a:pt x="6974" y="10341"/>
                    <a:pt x="7189" y="10341"/>
                  </a:cubicBezTo>
                  <a:cubicBezTo>
                    <a:pt x="7241" y="10341"/>
                    <a:pt x="7292" y="10339"/>
                    <a:pt x="7343" y="10335"/>
                  </a:cubicBezTo>
                  <a:cubicBezTo>
                    <a:pt x="7607" y="10312"/>
                    <a:pt x="7869" y="10265"/>
                    <a:pt x="8118" y="10176"/>
                  </a:cubicBezTo>
                  <a:cubicBezTo>
                    <a:pt x="8370" y="10087"/>
                    <a:pt x="8604" y="9948"/>
                    <a:pt x="8803" y="9769"/>
                  </a:cubicBezTo>
                  <a:cubicBezTo>
                    <a:pt x="9001" y="9590"/>
                    <a:pt x="9157" y="9368"/>
                    <a:pt x="9273" y="9127"/>
                  </a:cubicBezTo>
                  <a:cubicBezTo>
                    <a:pt x="9282" y="9108"/>
                    <a:pt x="9291" y="9089"/>
                    <a:pt x="9299" y="9070"/>
                  </a:cubicBezTo>
                  <a:lnTo>
                    <a:pt x="9299" y="9070"/>
                  </a:lnTo>
                  <a:cubicBezTo>
                    <a:pt x="9438" y="9243"/>
                    <a:pt x="9618" y="9392"/>
                    <a:pt x="9840" y="9454"/>
                  </a:cubicBezTo>
                  <a:cubicBezTo>
                    <a:pt x="9919" y="9477"/>
                    <a:pt x="10000" y="9487"/>
                    <a:pt x="10080" y="9487"/>
                  </a:cubicBezTo>
                  <a:cubicBezTo>
                    <a:pt x="10272" y="9487"/>
                    <a:pt x="10462" y="9429"/>
                    <a:pt x="10627" y="9345"/>
                  </a:cubicBezTo>
                  <a:cubicBezTo>
                    <a:pt x="10866" y="9223"/>
                    <a:pt x="11061" y="9024"/>
                    <a:pt x="11204" y="8802"/>
                  </a:cubicBezTo>
                  <a:cubicBezTo>
                    <a:pt x="11485" y="8349"/>
                    <a:pt x="11578" y="7815"/>
                    <a:pt x="11604" y="7295"/>
                  </a:cubicBezTo>
                  <a:cubicBezTo>
                    <a:pt x="11609" y="7163"/>
                    <a:pt x="11610" y="7029"/>
                    <a:pt x="11605" y="6897"/>
                  </a:cubicBezTo>
                  <a:lnTo>
                    <a:pt x="11605" y="6897"/>
                  </a:lnTo>
                  <a:cubicBezTo>
                    <a:pt x="11742" y="6957"/>
                    <a:pt x="11891" y="6990"/>
                    <a:pt x="12040" y="6990"/>
                  </a:cubicBezTo>
                  <a:cubicBezTo>
                    <a:pt x="12065" y="6990"/>
                    <a:pt x="12090" y="6989"/>
                    <a:pt x="12114" y="6987"/>
                  </a:cubicBezTo>
                  <a:cubicBezTo>
                    <a:pt x="12379" y="6974"/>
                    <a:pt x="12637" y="6878"/>
                    <a:pt x="12850" y="6719"/>
                  </a:cubicBezTo>
                  <a:cubicBezTo>
                    <a:pt x="13059" y="6553"/>
                    <a:pt x="13224" y="6342"/>
                    <a:pt x="13346" y="6113"/>
                  </a:cubicBezTo>
                  <a:cubicBezTo>
                    <a:pt x="13591" y="5646"/>
                    <a:pt x="13714" y="5133"/>
                    <a:pt x="13787" y="4623"/>
                  </a:cubicBezTo>
                  <a:cubicBezTo>
                    <a:pt x="13860" y="4109"/>
                    <a:pt x="13880" y="3593"/>
                    <a:pt x="13873" y="3076"/>
                  </a:cubicBezTo>
                  <a:cubicBezTo>
                    <a:pt x="13857" y="2040"/>
                    <a:pt x="13727" y="1014"/>
                    <a:pt x="13528"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8"/>
            <p:cNvSpPr/>
            <p:nvPr/>
          </p:nvSpPr>
          <p:spPr>
            <a:xfrm>
              <a:off x="4641900" y="3327813"/>
              <a:ext cx="13675" cy="22425"/>
            </a:xfrm>
            <a:custGeom>
              <a:avLst/>
              <a:gdLst/>
              <a:ahLst/>
              <a:cxnLst/>
              <a:rect l="l" t="t" r="r" b="b"/>
              <a:pathLst>
                <a:path w="547" h="897" extrusionOk="0">
                  <a:moveTo>
                    <a:pt x="69" y="0"/>
                  </a:moveTo>
                  <a:cubicBezTo>
                    <a:pt x="49" y="0"/>
                    <a:pt x="30" y="12"/>
                    <a:pt x="25" y="38"/>
                  </a:cubicBezTo>
                  <a:cubicBezTo>
                    <a:pt x="1" y="194"/>
                    <a:pt x="77" y="329"/>
                    <a:pt x="144" y="465"/>
                  </a:cubicBezTo>
                  <a:cubicBezTo>
                    <a:pt x="216" y="621"/>
                    <a:pt x="306" y="763"/>
                    <a:pt x="432" y="882"/>
                  </a:cubicBezTo>
                  <a:cubicBezTo>
                    <a:pt x="443" y="892"/>
                    <a:pt x="455" y="897"/>
                    <a:pt x="467" y="897"/>
                  </a:cubicBezTo>
                  <a:cubicBezTo>
                    <a:pt x="509" y="897"/>
                    <a:pt x="546" y="842"/>
                    <a:pt x="508" y="806"/>
                  </a:cubicBezTo>
                  <a:cubicBezTo>
                    <a:pt x="415" y="717"/>
                    <a:pt x="346" y="617"/>
                    <a:pt x="286" y="504"/>
                  </a:cubicBezTo>
                  <a:cubicBezTo>
                    <a:pt x="219" y="385"/>
                    <a:pt x="107" y="203"/>
                    <a:pt x="130" y="67"/>
                  </a:cubicBezTo>
                  <a:cubicBezTo>
                    <a:pt x="136" y="27"/>
                    <a:pt x="101" y="0"/>
                    <a:pt x="6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8"/>
            <p:cNvSpPr/>
            <p:nvPr/>
          </p:nvSpPr>
          <p:spPr>
            <a:xfrm>
              <a:off x="4647775" y="3332438"/>
              <a:ext cx="9675" cy="13100"/>
            </a:xfrm>
            <a:custGeom>
              <a:avLst/>
              <a:gdLst/>
              <a:ahLst/>
              <a:cxnLst/>
              <a:rect l="l" t="t" r="r" b="b"/>
              <a:pathLst>
                <a:path w="387" h="524" extrusionOk="0">
                  <a:moveTo>
                    <a:pt x="73" y="1"/>
                  </a:moveTo>
                  <a:cubicBezTo>
                    <a:pt x="38" y="1"/>
                    <a:pt x="1" y="41"/>
                    <a:pt x="21" y="84"/>
                  </a:cubicBezTo>
                  <a:cubicBezTo>
                    <a:pt x="88" y="230"/>
                    <a:pt x="170" y="370"/>
                    <a:pt x="267" y="501"/>
                  </a:cubicBezTo>
                  <a:cubicBezTo>
                    <a:pt x="278" y="517"/>
                    <a:pt x="294" y="523"/>
                    <a:pt x="310" y="523"/>
                  </a:cubicBezTo>
                  <a:cubicBezTo>
                    <a:pt x="349" y="523"/>
                    <a:pt x="387" y="485"/>
                    <a:pt x="359" y="446"/>
                  </a:cubicBezTo>
                  <a:cubicBezTo>
                    <a:pt x="263" y="316"/>
                    <a:pt x="180" y="177"/>
                    <a:pt x="114" y="29"/>
                  </a:cubicBezTo>
                  <a:cubicBezTo>
                    <a:pt x="105" y="9"/>
                    <a:pt x="89" y="1"/>
                    <a:pt x="7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8"/>
            <p:cNvSpPr/>
            <p:nvPr/>
          </p:nvSpPr>
          <p:spPr>
            <a:xfrm>
              <a:off x="4745325" y="3329488"/>
              <a:ext cx="9775" cy="12225"/>
            </a:xfrm>
            <a:custGeom>
              <a:avLst/>
              <a:gdLst/>
              <a:ahLst/>
              <a:cxnLst/>
              <a:rect l="l" t="t" r="r" b="b"/>
              <a:pathLst>
                <a:path w="391" h="489" extrusionOk="0">
                  <a:moveTo>
                    <a:pt x="65" y="1"/>
                  </a:moveTo>
                  <a:cubicBezTo>
                    <a:pt x="33" y="1"/>
                    <a:pt x="0" y="27"/>
                    <a:pt x="10" y="67"/>
                  </a:cubicBezTo>
                  <a:cubicBezTo>
                    <a:pt x="56" y="236"/>
                    <a:pt x="152" y="375"/>
                    <a:pt x="291" y="477"/>
                  </a:cubicBezTo>
                  <a:cubicBezTo>
                    <a:pt x="302" y="485"/>
                    <a:pt x="312" y="488"/>
                    <a:pt x="321" y="488"/>
                  </a:cubicBezTo>
                  <a:cubicBezTo>
                    <a:pt x="364" y="488"/>
                    <a:pt x="391" y="420"/>
                    <a:pt x="345" y="385"/>
                  </a:cubicBezTo>
                  <a:cubicBezTo>
                    <a:pt x="232" y="298"/>
                    <a:pt x="152" y="176"/>
                    <a:pt x="116" y="40"/>
                  </a:cubicBezTo>
                  <a:cubicBezTo>
                    <a:pt x="108" y="12"/>
                    <a:pt x="87" y="1"/>
                    <a:pt x="6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8"/>
            <p:cNvSpPr/>
            <p:nvPr/>
          </p:nvSpPr>
          <p:spPr>
            <a:xfrm>
              <a:off x="4751450" y="3330088"/>
              <a:ext cx="12825" cy="13250"/>
            </a:xfrm>
            <a:custGeom>
              <a:avLst/>
              <a:gdLst/>
              <a:ahLst/>
              <a:cxnLst/>
              <a:rect l="l" t="t" r="r" b="b"/>
              <a:pathLst>
                <a:path w="513" h="530" extrusionOk="0">
                  <a:moveTo>
                    <a:pt x="74" y="0"/>
                  </a:moveTo>
                  <a:cubicBezTo>
                    <a:pt x="38" y="0"/>
                    <a:pt x="0" y="39"/>
                    <a:pt x="23" y="83"/>
                  </a:cubicBezTo>
                  <a:cubicBezTo>
                    <a:pt x="116" y="251"/>
                    <a:pt x="239" y="401"/>
                    <a:pt x="395" y="516"/>
                  </a:cubicBezTo>
                  <a:cubicBezTo>
                    <a:pt x="406" y="525"/>
                    <a:pt x="418" y="529"/>
                    <a:pt x="429" y="529"/>
                  </a:cubicBezTo>
                  <a:cubicBezTo>
                    <a:pt x="473" y="529"/>
                    <a:pt x="512" y="474"/>
                    <a:pt x="471" y="441"/>
                  </a:cubicBezTo>
                  <a:cubicBezTo>
                    <a:pt x="325" y="328"/>
                    <a:pt x="205" y="189"/>
                    <a:pt x="116" y="26"/>
                  </a:cubicBezTo>
                  <a:cubicBezTo>
                    <a:pt x="106" y="8"/>
                    <a:pt x="90" y="0"/>
                    <a:pt x="74"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8"/>
            <p:cNvSpPr/>
            <p:nvPr/>
          </p:nvSpPr>
          <p:spPr>
            <a:xfrm>
              <a:off x="4792050" y="3371813"/>
              <a:ext cx="13775" cy="22725"/>
            </a:xfrm>
            <a:custGeom>
              <a:avLst/>
              <a:gdLst/>
              <a:ahLst/>
              <a:cxnLst/>
              <a:rect l="l" t="t" r="r" b="b"/>
              <a:pathLst>
                <a:path w="551" h="909" extrusionOk="0">
                  <a:moveTo>
                    <a:pt x="52" y="1"/>
                  </a:moveTo>
                  <a:cubicBezTo>
                    <a:pt x="25" y="1"/>
                    <a:pt x="0" y="18"/>
                    <a:pt x="6" y="53"/>
                  </a:cubicBezTo>
                  <a:cubicBezTo>
                    <a:pt x="42" y="381"/>
                    <a:pt x="188" y="669"/>
                    <a:pt x="432" y="894"/>
                  </a:cubicBezTo>
                  <a:cubicBezTo>
                    <a:pt x="444" y="904"/>
                    <a:pt x="457" y="908"/>
                    <a:pt x="469" y="908"/>
                  </a:cubicBezTo>
                  <a:cubicBezTo>
                    <a:pt x="513" y="908"/>
                    <a:pt x="550" y="854"/>
                    <a:pt x="509" y="818"/>
                  </a:cubicBezTo>
                  <a:cubicBezTo>
                    <a:pt x="287" y="612"/>
                    <a:pt x="148" y="351"/>
                    <a:pt x="111" y="53"/>
                  </a:cubicBezTo>
                  <a:cubicBezTo>
                    <a:pt x="108" y="18"/>
                    <a:pt x="79" y="1"/>
                    <a:pt x="52"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8"/>
            <p:cNvSpPr/>
            <p:nvPr/>
          </p:nvSpPr>
          <p:spPr>
            <a:xfrm>
              <a:off x="4799525" y="3376138"/>
              <a:ext cx="12175" cy="16000"/>
            </a:xfrm>
            <a:custGeom>
              <a:avLst/>
              <a:gdLst/>
              <a:ahLst/>
              <a:cxnLst/>
              <a:rect l="l" t="t" r="r" b="b"/>
              <a:pathLst>
                <a:path w="487" h="640" extrusionOk="0">
                  <a:moveTo>
                    <a:pt x="65" y="0"/>
                  </a:moveTo>
                  <a:cubicBezTo>
                    <a:pt x="33" y="0"/>
                    <a:pt x="0" y="26"/>
                    <a:pt x="14" y="65"/>
                  </a:cubicBezTo>
                  <a:cubicBezTo>
                    <a:pt x="84" y="280"/>
                    <a:pt x="203" y="469"/>
                    <a:pt x="369" y="625"/>
                  </a:cubicBezTo>
                  <a:cubicBezTo>
                    <a:pt x="380" y="635"/>
                    <a:pt x="392" y="639"/>
                    <a:pt x="404" y="639"/>
                  </a:cubicBezTo>
                  <a:cubicBezTo>
                    <a:pt x="447" y="639"/>
                    <a:pt x="487" y="585"/>
                    <a:pt x="445" y="549"/>
                  </a:cubicBezTo>
                  <a:cubicBezTo>
                    <a:pt x="292" y="407"/>
                    <a:pt x="183" y="234"/>
                    <a:pt x="117" y="39"/>
                  </a:cubicBezTo>
                  <a:cubicBezTo>
                    <a:pt x="109" y="12"/>
                    <a:pt x="87" y="0"/>
                    <a:pt x="65"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8"/>
            <p:cNvSpPr/>
            <p:nvPr/>
          </p:nvSpPr>
          <p:spPr>
            <a:xfrm>
              <a:off x="4579750" y="3498138"/>
              <a:ext cx="3025" cy="14225"/>
            </a:xfrm>
            <a:custGeom>
              <a:avLst/>
              <a:gdLst/>
              <a:ahLst/>
              <a:cxnLst/>
              <a:rect l="l" t="t" r="r" b="b"/>
              <a:pathLst>
                <a:path w="121" h="569" extrusionOk="0">
                  <a:moveTo>
                    <a:pt x="68" y="1"/>
                  </a:moveTo>
                  <a:cubicBezTo>
                    <a:pt x="42" y="1"/>
                    <a:pt x="14" y="18"/>
                    <a:pt x="10" y="53"/>
                  </a:cubicBezTo>
                  <a:cubicBezTo>
                    <a:pt x="0" y="205"/>
                    <a:pt x="0" y="361"/>
                    <a:pt x="3" y="517"/>
                  </a:cubicBezTo>
                  <a:cubicBezTo>
                    <a:pt x="5" y="551"/>
                    <a:pt x="33" y="569"/>
                    <a:pt x="60" y="569"/>
                  </a:cubicBezTo>
                  <a:cubicBezTo>
                    <a:pt x="87" y="569"/>
                    <a:pt x="113" y="551"/>
                    <a:pt x="113" y="517"/>
                  </a:cubicBezTo>
                  <a:cubicBezTo>
                    <a:pt x="107" y="361"/>
                    <a:pt x="110" y="205"/>
                    <a:pt x="119" y="53"/>
                  </a:cubicBezTo>
                  <a:cubicBezTo>
                    <a:pt x="121" y="18"/>
                    <a:pt x="95" y="1"/>
                    <a:pt x="68"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8"/>
            <p:cNvSpPr/>
            <p:nvPr/>
          </p:nvSpPr>
          <p:spPr>
            <a:xfrm>
              <a:off x="4586050" y="3504038"/>
              <a:ext cx="2650" cy="10975"/>
            </a:xfrm>
            <a:custGeom>
              <a:avLst/>
              <a:gdLst/>
              <a:ahLst/>
              <a:cxnLst/>
              <a:rect l="l" t="t" r="r" b="b"/>
              <a:pathLst>
                <a:path w="106" h="439" extrusionOk="0">
                  <a:moveTo>
                    <a:pt x="53" y="0"/>
                  </a:moveTo>
                  <a:cubicBezTo>
                    <a:pt x="26" y="0"/>
                    <a:pt x="0" y="17"/>
                    <a:pt x="0" y="52"/>
                  </a:cubicBezTo>
                  <a:lnTo>
                    <a:pt x="0" y="387"/>
                  </a:lnTo>
                  <a:cubicBezTo>
                    <a:pt x="0" y="422"/>
                    <a:pt x="26" y="439"/>
                    <a:pt x="53" y="439"/>
                  </a:cubicBezTo>
                  <a:cubicBezTo>
                    <a:pt x="79" y="439"/>
                    <a:pt x="106" y="422"/>
                    <a:pt x="106" y="387"/>
                  </a:cubicBezTo>
                  <a:lnTo>
                    <a:pt x="106" y="52"/>
                  </a:lnTo>
                  <a:cubicBezTo>
                    <a:pt x="106" y="17"/>
                    <a:pt x="79" y="0"/>
                    <a:pt x="53"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8"/>
            <p:cNvSpPr/>
            <p:nvPr/>
          </p:nvSpPr>
          <p:spPr>
            <a:xfrm>
              <a:off x="4660750" y="3540438"/>
              <a:ext cx="4225" cy="14975"/>
            </a:xfrm>
            <a:custGeom>
              <a:avLst/>
              <a:gdLst/>
              <a:ahLst/>
              <a:cxnLst/>
              <a:rect l="l" t="t" r="r" b="b"/>
              <a:pathLst>
                <a:path w="169" h="599" extrusionOk="0">
                  <a:moveTo>
                    <a:pt x="103" y="0"/>
                  </a:moveTo>
                  <a:cubicBezTo>
                    <a:pt x="82" y="0"/>
                    <a:pt x="62" y="12"/>
                    <a:pt x="58" y="40"/>
                  </a:cubicBezTo>
                  <a:cubicBezTo>
                    <a:pt x="29" y="209"/>
                    <a:pt x="12" y="378"/>
                    <a:pt x="2" y="546"/>
                  </a:cubicBezTo>
                  <a:cubicBezTo>
                    <a:pt x="0" y="581"/>
                    <a:pt x="27" y="599"/>
                    <a:pt x="54" y="599"/>
                  </a:cubicBezTo>
                  <a:cubicBezTo>
                    <a:pt x="82" y="599"/>
                    <a:pt x="110" y="581"/>
                    <a:pt x="112" y="546"/>
                  </a:cubicBezTo>
                  <a:cubicBezTo>
                    <a:pt x="118" y="387"/>
                    <a:pt x="135" y="225"/>
                    <a:pt x="161" y="66"/>
                  </a:cubicBezTo>
                  <a:cubicBezTo>
                    <a:pt x="169" y="27"/>
                    <a:pt x="134" y="0"/>
                    <a:pt x="103"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8"/>
            <p:cNvSpPr/>
            <p:nvPr/>
          </p:nvSpPr>
          <p:spPr>
            <a:xfrm>
              <a:off x="4665375" y="3545838"/>
              <a:ext cx="3800" cy="9850"/>
            </a:xfrm>
            <a:custGeom>
              <a:avLst/>
              <a:gdLst/>
              <a:ahLst/>
              <a:cxnLst/>
              <a:rect l="l" t="t" r="r" b="b"/>
              <a:pathLst>
                <a:path w="152" h="394" extrusionOk="0">
                  <a:moveTo>
                    <a:pt x="99" y="0"/>
                  </a:moveTo>
                  <a:cubicBezTo>
                    <a:pt x="71" y="0"/>
                    <a:pt x="43" y="18"/>
                    <a:pt x="39" y="52"/>
                  </a:cubicBezTo>
                  <a:cubicBezTo>
                    <a:pt x="29" y="148"/>
                    <a:pt x="16" y="244"/>
                    <a:pt x="6" y="344"/>
                  </a:cubicBezTo>
                  <a:cubicBezTo>
                    <a:pt x="1" y="377"/>
                    <a:pt x="26" y="393"/>
                    <a:pt x="53" y="393"/>
                  </a:cubicBezTo>
                  <a:cubicBezTo>
                    <a:pt x="80" y="393"/>
                    <a:pt x="109" y="377"/>
                    <a:pt x="112" y="344"/>
                  </a:cubicBezTo>
                  <a:cubicBezTo>
                    <a:pt x="125" y="244"/>
                    <a:pt x="135" y="148"/>
                    <a:pt x="148" y="52"/>
                  </a:cubicBezTo>
                  <a:cubicBezTo>
                    <a:pt x="151" y="18"/>
                    <a:pt x="126" y="0"/>
                    <a:pt x="9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8"/>
            <p:cNvSpPr/>
            <p:nvPr/>
          </p:nvSpPr>
          <p:spPr>
            <a:xfrm>
              <a:off x="4625450" y="3651113"/>
              <a:ext cx="5125" cy="15875"/>
            </a:xfrm>
            <a:custGeom>
              <a:avLst/>
              <a:gdLst/>
              <a:ahLst/>
              <a:cxnLst/>
              <a:rect l="l" t="t" r="r" b="b"/>
              <a:pathLst>
                <a:path w="205" h="635" extrusionOk="0">
                  <a:moveTo>
                    <a:pt x="140" y="1"/>
                  </a:moveTo>
                  <a:cubicBezTo>
                    <a:pt x="119" y="1"/>
                    <a:pt x="100" y="13"/>
                    <a:pt x="96" y="41"/>
                  </a:cubicBezTo>
                  <a:cubicBezTo>
                    <a:pt x="67" y="216"/>
                    <a:pt x="37" y="391"/>
                    <a:pt x="7" y="567"/>
                  </a:cubicBezTo>
                  <a:cubicBezTo>
                    <a:pt x="1" y="609"/>
                    <a:pt x="35" y="635"/>
                    <a:pt x="67" y="635"/>
                  </a:cubicBezTo>
                  <a:cubicBezTo>
                    <a:pt x="88" y="635"/>
                    <a:pt x="107" y="623"/>
                    <a:pt x="113" y="597"/>
                  </a:cubicBezTo>
                  <a:cubicBezTo>
                    <a:pt x="142" y="421"/>
                    <a:pt x="169" y="242"/>
                    <a:pt x="199" y="67"/>
                  </a:cubicBezTo>
                  <a:cubicBezTo>
                    <a:pt x="205" y="27"/>
                    <a:pt x="171" y="1"/>
                    <a:pt x="14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8"/>
            <p:cNvSpPr/>
            <p:nvPr/>
          </p:nvSpPr>
          <p:spPr>
            <a:xfrm>
              <a:off x="4633375" y="3654963"/>
              <a:ext cx="2775" cy="10900"/>
            </a:xfrm>
            <a:custGeom>
              <a:avLst/>
              <a:gdLst/>
              <a:ahLst/>
              <a:cxnLst/>
              <a:rect l="l" t="t" r="r" b="b"/>
              <a:pathLst>
                <a:path w="111" h="436" extrusionOk="0">
                  <a:moveTo>
                    <a:pt x="56" y="0"/>
                  </a:moveTo>
                  <a:cubicBezTo>
                    <a:pt x="28" y="0"/>
                    <a:pt x="1" y="17"/>
                    <a:pt x="1" y="52"/>
                  </a:cubicBezTo>
                  <a:lnTo>
                    <a:pt x="1" y="383"/>
                  </a:lnTo>
                  <a:cubicBezTo>
                    <a:pt x="1" y="418"/>
                    <a:pt x="28" y="435"/>
                    <a:pt x="56" y="435"/>
                  </a:cubicBezTo>
                  <a:cubicBezTo>
                    <a:pt x="83" y="435"/>
                    <a:pt x="111" y="418"/>
                    <a:pt x="111" y="383"/>
                  </a:cubicBezTo>
                  <a:lnTo>
                    <a:pt x="111" y="52"/>
                  </a:lnTo>
                  <a:cubicBezTo>
                    <a:pt x="111" y="17"/>
                    <a:pt x="83" y="0"/>
                    <a:pt x="5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8"/>
            <p:cNvSpPr/>
            <p:nvPr/>
          </p:nvSpPr>
          <p:spPr>
            <a:xfrm>
              <a:off x="4635950" y="3633363"/>
              <a:ext cx="4325" cy="14700"/>
            </a:xfrm>
            <a:custGeom>
              <a:avLst/>
              <a:gdLst/>
              <a:ahLst/>
              <a:cxnLst/>
              <a:rect l="l" t="t" r="r" b="b"/>
              <a:pathLst>
                <a:path w="173" h="588" extrusionOk="0">
                  <a:moveTo>
                    <a:pt x="122" y="1"/>
                  </a:moveTo>
                  <a:cubicBezTo>
                    <a:pt x="95" y="1"/>
                    <a:pt x="65" y="18"/>
                    <a:pt x="60" y="52"/>
                  </a:cubicBezTo>
                  <a:cubicBezTo>
                    <a:pt x="44" y="214"/>
                    <a:pt x="24" y="376"/>
                    <a:pt x="4" y="538"/>
                  </a:cubicBezTo>
                  <a:cubicBezTo>
                    <a:pt x="1" y="571"/>
                    <a:pt x="26" y="588"/>
                    <a:pt x="53" y="588"/>
                  </a:cubicBezTo>
                  <a:cubicBezTo>
                    <a:pt x="80" y="588"/>
                    <a:pt x="109" y="571"/>
                    <a:pt x="113" y="538"/>
                  </a:cubicBezTo>
                  <a:cubicBezTo>
                    <a:pt x="133" y="376"/>
                    <a:pt x="150" y="214"/>
                    <a:pt x="170" y="52"/>
                  </a:cubicBezTo>
                  <a:cubicBezTo>
                    <a:pt x="173" y="17"/>
                    <a:pt x="149" y="1"/>
                    <a:pt x="122"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8"/>
            <p:cNvSpPr/>
            <p:nvPr/>
          </p:nvSpPr>
          <p:spPr>
            <a:xfrm>
              <a:off x="4719825" y="3576788"/>
              <a:ext cx="3175" cy="10175"/>
            </a:xfrm>
            <a:custGeom>
              <a:avLst/>
              <a:gdLst/>
              <a:ahLst/>
              <a:cxnLst/>
              <a:rect l="l" t="t" r="r" b="b"/>
              <a:pathLst>
                <a:path w="127" h="407" extrusionOk="0">
                  <a:moveTo>
                    <a:pt x="66" y="1"/>
                  </a:moveTo>
                  <a:cubicBezTo>
                    <a:pt x="38" y="1"/>
                    <a:pt x="12" y="18"/>
                    <a:pt x="14" y="53"/>
                  </a:cubicBezTo>
                  <a:cubicBezTo>
                    <a:pt x="17" y="152"/>
                    <a:pt x="14" y="255"/>
                    <a:pt x="3" y="354"/>
                  </a:cubicBezTo>
                  <a:cubicBezTo>
                    <a:pt x="0" y="389"/>
                    <a:pt x="25" y="406"/>
                    <a:pt x="52" y="406"/>
                  </a:cubicBezTo>
                  <a:cubicBezTo>
                    <a:pt x="79" y="406"/>
                    <a:pt x="108" y="389"/>
                    <a:pt x="113" y="354"/>
                  </a:cubicBezTo>
                  <a:cubicBezTo>
                    <a:pt x="123" y="255"/>
                    <a:pt x="126" y="152"/>
                    <a:pt x="123" y="53"/>
                  </a:cubicBezTo>
                  <a:cubicBezTo>
                    <a:pt x="121" y="18"/>
                    <a:pt x="93" y="1"/>
                    <a:pt x="6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8"/>
            <p:cNvSpPr/>
            <p:nvPr/>
          </p:nvSpPr>
          <p:spPr>
            <a:xfrm>
              <a:off x="4723575" y="3582413"/>
              <a:ext cx="3750" cy="7800"/>
            </a:xfrm>
            <a:custGeom>
              <a:avLst/>
              <a:gdLst/>
              <a:ahLst/>
              <a:cxnLst/>
              <a:rect l="l" t="t" r="r" b="b"/>
              <a:pathLst>
                <a:path w="150" h="312" extrusionOk="0">
                  <a:moveTo>
                    <a:pt x="68" y="0"/>
                  </a:moveTo>
                  <a:cubicBezTo>
                    <a:pt x="36" y="0"/>
                    <a:pt x="0" y="28"/>
                    <a:pt x="6" y="70"/>
                  </a:cubicBezTo>
                  <a:cubicBezTo>
                    <a:pt x="19" y="136"/>
                    <a:pt x="29" y="206"/>
                    <a:pt x="39" y="272"/>
                  </a:cubicBezTo>
                  <a:cubicBezTo>
                    <a:pt x="43" y="300"/>
                    <a:pt x="62" y="312"/>
                    <a:pt x="84" y="312"/>
                  </a:cubicBezTo>
                  <a:cubicBezTo>
                    <a:pt x="115" y="312"/>
                    <a:pt x="150" y="285"/>
                    <a:pt x="142" y="245"/>
                  </a:cubicBezTo>
                  <a:cubicBezTo>
                    <a:pt x="131" y="175"/>
                    <a:pt x="122" y="109"/>
                    <a:pt x="112" y="40"/>
                  </a:cubicBezTo>
                  <a:cubicBezTo>
                    <a:pt x="108" y="12"/>
                    <a:pt x="89" y="0"/>
                    <a:pt x="6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8"/>
            <p:cNvSpPr/>
            <p:nvPr/>
          </p:nvSpPr>
          <p:spPr>
            <a:xfrm>
              <a:off x="4786725" y="3517263"/>
              <a:ext cx="2650" cy="12325"/>
            </a:xfrm>
            <a:custGeom>
              <a:avLst/>
              <a:gdLst/>
              <a:ahLst/>
              <a:cxnLst/>
              <a:rect l="l" t="t" r="r" b="b"/>
              <a:pathLst>
                <a:path w="106" h="493" extrusionOk="0">
                  <a:moveTo>
                    <a:pt x="53" y="1"/>
                  </a:moveTo>
                  <a:cubicBezTo>
                    <a:pt x="26" y="1"/>
                    <a:pt x="0" y="18"/>
                    <a:pt x="0" y="53"/>
                  </a:cubicBezTo>
                  <a:lnTo>
                    <a:pt x="0" y="440"/>
                  </a:lnTo>
                  <a:cubicBezTo>
                    <a:pt x="0" y="475"/>
                    <a:pt x="26" y="493"/>
                    <a:pt x="53" y="493"/>
                  </a:cubicBezTo>
                  <a:cubicBezTo>
                    <a:pt x="79" y="493"/>
                    <a:pt x="106" y="475"/>
                    <a:pt x="106" y="440"/>
                  </a:cubicBezTo>
                  <a:lnTo>
                    <a:pt x="106" y="53"/>
                  </a:lnTo>
                  <a:cubicBezTo>
                    <a:pt x="106" y="18"/>
                    <a:pt x="79" y="1"/>
                    <a:pt x="5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8"/>
            <p:cNvSpPr/>
            <p:nvPr/>
          </p:nvSpPr>
          <p:spPr>
            <a:xfrm>
              <a:off x="4793050" y="3520738"/>
              <a:ext cx="3175" cy="9925"/>
            </a:xfrm>
            <a:custGeom>
              <a:avLst/>
              <a:gdLst/>
              <a:ahLst/>
              <a:cxnLst/>
              <a:rect l="l" t="t" r="r" b="b"/>
              <a:pathLst>
                <a:path w="127" h="397" extrusionOk="0">
                  <a:moveTo>
                    <a:pt x="54" y="1"/>
                  </a:moveTo>
                  <a:cubicBezTo>
                    <a:pt x="27" y="1"/>
                    <a:pt x="1" y="18"/>
                    <a:pt x="2" y="53"/>
                  </a:cubicBezTo>
                  <a:cubicBezTo>
                    <a:pt x="9" y="149"/>
                    <a:pt x="12" y="249"/>
                    <a:pt x="15" y="345"/>
                  </a:cubicBezTo>
                  <a:cubicBezTo>
                    <a:pt x="17" y="379"/>
                    <a:pt x="45" y="397"/>
                    <a:pt x="72" y="397"/>
                  </a:cubicBezTo>
                  <a:cubicBezTo>
                    <a:pt x="100" y="397"/>
                    <a:pt x="126" y="379"/>
                    <a:pt x="125" y="345"/>
                  </a:cubicBezTo>
                  <a:cubicBezTo>
                    <a:pt x="121" y="249"/>
                    <a:pt x="114" y="149"/>
                    <a:pt x="111" y="53"/>
                  </a:cubicBezTo>
                  <a:cubicBezTo>
                    <a:pt x="109" y="18"/>
                    <a:pt x="81" y="1"/>
                    <a:pt x="54"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8"/>
            <p:cNvSpPr/>
            <p:nvPr/>
          </p:nvSpPr>
          <p:spPr>
            <a:xfrm>
              <a:off x="4799050" y="3508338"/>
              <a:ext cx="2750" cy="10250"/>
            </a:xfrm>
            <a:custGeom>
              <a:avLst/>
              <a:gdLst/>
              <a:ahLst/>
              <a:cxnLst/>
              <a:rect l="l" t="t" r="r" b="b"/>
              <a:pathLst>
                <a:path w="110" h="410" extrusionOk="0">
                  <a:moveTo>
                    <a:pt x="55" y="1"/>
                  </a:moveTo>
                  <a:cubicBezTo>
                    <a:pt x="28" y="1"/>
                    <a:pt x="1" y="19"/>
                    <a:pt x="1" y="56"/>
                  </a:cubicBezTo>
                  <a:lnTo>
                    <a:pt x="1" y="357"/>
                  </a:lnTo>
                  <a:cubicBezTo>
                    <a:pt x="1" y="392"/>
                    <a:pt x="28" y="409"/>
                    <a:pt x="55" y="409"/>
                  </a:cubicBezTo>
                  <a:cubicBezTo>
                    <a:pt x="82" y="409"/>
                    <a:pt x="109" y="392"/>
                    <a:pt x="109" y="357"/>
                  </a:cubicBezTo>
                  <a:lnTo>
                    <a:pt x="109" y="56"/>
                  </a:lnTo>
                  <a:cubicBezTo>
                    <a:pt x="109" y="19"/>
                    <a:pt x="82" y="1"/>
                    <a:pt x="5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8"/>
            <p:cNvSpPr/>
            <p:nvPr/>
          </p:nvSpPr>
          <p:spPr>
            <a:xfrm>
              <a:off x="4793400" y="3622338"/>
              <a:ext cx="2775" cy="14475"/>
            </a:xfrm>
            <a:custGeom>
              <a:avLst/>
              <a:gdLst/>
              <a:ahLst/>
              <a:cxnLst/>
              <a:rect l="l" t="t" r="r" b="b"/>
              <a:pathLst>
                <a:path w="111" h="579" extrusionOk="0">
                  <a:moveTo>
                    <a:pt x="56" y="0"/>
                  </a:moveTo>
                  <a:cubicBezTo>
                    <a:pt x="28" y="0"/>
                    <a:pt x="1" y="17"/>
                    <a:pt x="1" y="52"/>
                  </a:cubicBezTo>
                  <a:lnTo>
                    <a:pt x="1" y="526"/>
                  </a:lnTo>
                  <a:cubicBezTo>
                    <a:pt x="1" y="561"/>
                    <a:pt x="28" y="578"/>
                    <a:pt x="56" y="578"/>
                  </a:cubicBezTo>
                  <a:cubicBezTo>
                    <a:pt x="83" y="578"/>
                    <a:pt x="111" y="561"/>
                    <a:pt x="111" y="526"/>
                  </a:cubicBezTo>
                  <a:lnTo>
                    <a:pt x="111" y="52"/>
                  </a:lnTo>
                  <a:cubicBezTo>
                    <a:pt x="111" y="17"/>
                    <a:pt x="83" y="0"/>
                    <a:pt x="5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8"/>
            <p:cNvSpPr/>
            <p:nvPr/>
          </p:nvSpPr>
          <p:spPr>
            <a:xfrm>
              <a:off x="4799875" y="3627463"/>
              <a:ext cx="3325" cy="7975"/>
            </a:xfrm>
            <a:custGeom>
              <a:avLst/>
              <a:gdLst/>
              <a:ahLst/>
              <a:cxnLst/>
              <a:rect l="l" t="t" r="r" b="b"/>
              <a:pathLst>
                <a:path w="133" h="319" extrusionOk="0">
                  <a:moveTo>
                    <a:pt x="52" y="0"/>
                  </a:moveTo>
                  <a:cubicBezTo>
                    <a:pt x="25" y="0"/>
                    <a:pt x="1" y="18"/>
                    <a:pt x="4" y="53"/>
                  </a:cubicBezTo>
                  <a:cubicBezTo>
                    <a:pt x="11" y="122"/>
                    <a:pt x="17" y="195"/>
                    <a:pt x="24" y="268"/>
                  </a:cubicBezTo>
                  <a:cubicBezTo>
                    <a:pt x="27" y="302"/>
                    <a:pt x="56" y="319"/>
                    <a:pt x="83" y="319"/>
                  </a:cubicBezTo>
                  <a:cubicBezTo>
                    <a:pt x="109" y="319"/>
                    <a:pt x="133" y="302"/>
                    <a:pt x="130" y="268"/>
                  </a:cubicBezTo>
                  <a:cubicBezTo>
                    <a:pt x="123" y="195"/>
                    <a:pt x="116" y="122"/>
                    <a:pt x="110" y="53"/>
                  </a:cubicBezTo>
                  <a:cubicBezTo>
                    <a:pt x="107" y="18"/>
                    <a:pt x="78" y="0"/>
                    <a:pt x="5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8"/>
            <p:cNvSpPr/>
            <p:nvPr/>
          </p:nvSpPr>
          <p:spPr>
            <a:xfrm>
              <a:off x="4803775" y="3611538"/>
              <a:ext cx="4225" cy="6950"/>
            </a:xfrm>
            <a:custGeom>
              <a:avLst/>
              <a:gdLst/>
              <a:ahLst/>
              <a:cxnLst/>
              <a:rect l="l" t="t" r="r" b="b"/>
              <a:pathLst>
                <a:path w="169" h="278" extrusionOk="0">
                  <a:moveTo>
                    <a:pt x="66" y="0"/>
                  </a:moveTo>
                  <a:cubicBezTo>
                    <a:pt x="34" y="0"/>
                    <a:pt x="0" y="27"/>
                    <a:pt x="10" y="67"/>
                  </a:cubicBezTo>
                  <a:cubicBezTo>
                    <a:pt x="23" y="123"/>
                    <a:pt x="40" y="183"/>
                    <a:pt x="53" y="239"/>
                  </a:cubicBezTo>
                  <a:cubicBezTo>
                    <a:pt x="60" y="266"/>
                    <a:pt x="81" y="277"/>
                    <a:pt x="103" y="277"/>
                  </a:cubicBezTo>
                  <a:cubicBezTo>
                    <a:pt x="135" y="277"/>
                    <a:pt x="169" y="251"/>
                    <a:pt x="159" y="210"/>
                  </a:cubicBezTo>
                  <a:cubicBezTo>
                    <a:pt x="142" y="153"/>
                    <a:pt x="129" y="97"/>
                    <a:pt x="113" y="37"/>
                  </a:cubicBezTo>
                  <a:cubicBezTo>
                    <a:pt x="106" y="11"/>
                    <a:pt x="86" y="0"/>
                    <a:pt x="6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8"/>
            <p:cNvSpPr/>
            <p:nvPr/>
          </p:nvSpPr>
          <p:spPr>
            <a:xfrm>
              <a:off x="4846400" y="3516188"/>
              <a:ext cx="3175" cy="11000"/>
            </a:xfrm>
            <a:custGeom>
              <a:avLst/>
              <a:gdLst/>
              <a:ahLst/>
              <a:cxnLst/>
              <a:rect l="l" t="t" r="r" b="b"/>
              <a:pathLst>
                <a:path w="127" h="440" extrusionOk="0">
                  <a:moveTo>
                    <a:pt x="53" y="1"/>
                  </a:moveTo>
                  <a:cubicBezTo>
                    <a:pt x="26" y="1"/>
                    <a:pt x="0" y="18"/>
                    <a:pt x="4" y="53"/>
                  </a:cubicBezTo>
                  <a:cubicBezTo>
                    <a:pt x="17" y="162"/>
                    <a:pt x="20" y="275"/>
                    <a:pt x="14" y="388"/>
                  </a:cubicBezTo>
                  <a:cubicBezTo>
                    <a:pt x="14" y="422"/>
                    <a:pt x="40" y="440"/>
                    <a:pt x="67" y="440"/>
                  </a:cubicBezTo>
                  <a:cubicBezTo>
                    <a:pt x="94" y="440"/>
                    <a:pt x="121" y="422"/>
                    <a:pt x="123" y="388"/>
                  </a:cubicBezTo>
                  <a:cubicBezTo>
                    <a:pt x="126" y="275"/>
                    <a:pt x="123" y="162"/>
                    <a:pt x="113" y="53"/>
                  </a:cubicBezTo>
                  <a:cubicBezTo>
                    <a:pt x="110" y="18"/>
                    <a:pt x="81" y="1"/>
                    <a:pt x="5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8"/>
            <p:cNvSpPr/>
            <p:nvPr/>
          </p:nvSpPr>
          <p:spPr>
            <a:xfrm>
              <a:off x="4853650" y="3516688"/>
              <a:ext cx="3675" cy="9425"/>
            </a:xfrm>
            <a:custGeom>
              <a:avLst/>
              <a:gdLst/>
              <a:ahLst/>
              <a:cxnLst/>
              <a:rect l="l" t="t" r="r" b="b"/>
              <a:pathLst>
                <a:path w="147" h="377" extrusionOk="0">
                  <a:moveTo>
                    <a:pt x="67" y="0"/>
                  </a:moveTo>
                  <a:cubicBezTo>
                    <a:pt x="36" y="0"/>
                    <a:pt x="0" y="28"/>
                    <a:pt x="9" y="70"/>
                  </a:cubicBezTo>
                  <a:cubicBezTo>
                    <a:pt x="22" y="152"/>
                    <a:pt x="32" y="238"/>
                    <a:pt x="39" y="324"/>
                  </a:cubicBezTo>
                  <a:cubicBezTo>
                    <a:pt x="40" y="359"/>
                    <a:pt x="68" y="376"/>
                    <a:pt x="94" y="376"/>
                  </a:cubicBezTo>
                  <a:cubicBezTo>
                    <a:pt x="120" y="376"/>
                    <a:pt x="146" y="359"/>
                    <a:pt x="144" y="324"/>
                  </a:cubicBezTo>
                  <a:cubicBezTo>
                    <a:pt x="141" y="229"/>
                    <a:pt x="128" y="132"/>
                    <a:pt x="111" y="40"/>
                  </a:cubicBezTo>
                  <a:cubicBezTo>
                    <a:pt x="107" y="12"/>
                    <a:pt x="88" y="0"/>
                    <a:pt x="6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8"/>
            <p:cNvSpPr/>
            <p:nvPr/>
          </p:nvSpPr>
          <p:spPr>
            <a:xfrm>
              <a:off x="4659475" y="3440438"/>
              <a:ext cx="26850" cy="48700"/>
            </a:xfrm>
            <a:custGeom>
              <a:avLst/>
              <a:gdLst/>
              <a:ahLst/>
              <a:cxnLst/>
              <a:rect l="l" t="t" r="r" b="b"/>
              <a:pathLst>
                <a:path w="1074" h="1948" extrusionOk="0">
                  <a:moveTo>
                    <a:pt x="77" y="1821"/>
                  </a:moveTo>
                  <a:lnTo>
                    <a:pt x="77" y="1821"/>
                  </a:lnTo>
                  <a:cubicBezTo>
                    <a:pt x="77" y="1821"/>
                    <a:pt x="78" y="1821"/>
                    <a:pt x="79" y="1821"/>
                  </a:cubicBezTo>
                  <a:lnTo>
                    <a:pt x="79" y="1821"/>
                  </a:lnTo>
                  <a:cubicBezTo>
                    <a:pt x="78" y="1821"/>
                    <a:pt x="77" y="1821"/>
                    <a:pt x="77" y="1821"/>
                  </a:cubicBezTo>
                  <a:close/>
                  <a:moveTo>
                    <a:pt x="248" y="0"/>
                  </a:moveTo>
                  <a:cubicBezTo>
                    <a:pt x="216" y="0"/>
                    <a:pt x="182" y="20"/>
                    <a:pt x="179" y="60"/>
                  </a:cubicBezTo>
                  <a:cubicBezTo>
                    <a:pt x="123" y="669"/>
                    <a:pt x="63" y="1275"/>
                    <a:pt x="4" y="1884"/>
                  </a:cubicBezTo>
                  <a:cubicBezTo>
                    <a:pt x="0" y="1917"/>
                    <a:pt x="37" y="1947"/>
                    <a:pt x="66" y="1947"/>
                  </a:cubicBezTo>
                  <a:lnTo>
                    <a:pt x="991" y="1947"/>
                  </a:lnTo>
                  <a:cubicBezTo>
                    <a:pt x="1073" y="1947"/>
                    <a:pt x="1073" y="1821"/>
                    <a:pt x="991" y="1821"/>
                  </a:cubicBezTo>
                  <a:lnTo>
                    <a:pt x="225" y="1821"/>
                  </a:lnTo>
                  <a:cubicBezTo>
                    <a:pt x="198" y="1821"/>
                    <a:pt x="167" y="1824"/>
                    <a:pt x="136" y="1824"/>
                  </a:cubicBezTo>
                  <a:lnTo>
                    <a:pt x="136" y="1824"/>
                  </a:lnTo>
                  <a:cubicBezTo>
                    <a:pt x="147" y="1740"/>
                    <a:pt x="153" y="1653"/>
                    <a:pt x="159" y="1570"/>
                  </a:cubicBezTo>
                  <a:cubicBezTo>
                    <a:pt x="209" y="1066"/>
                    <a:pt x="259" y="563"/>
                    <a:pt x="305" y="60"/>
                  </a:cubicBezTo>
                  <a:cubicBezTo>
                    <a:pt x="310" y="20"/>
                    <a:pt x="280" y="0"/>
                    <a:pt x="24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8"/>
            <p:cNvSpPr/>
            <p:nvPr/>
          </p:nvSpPr>
          <p:spPr>
            <a:xfrm>
              <a:off x="4738025" y="3405288"/>
              <a:ext cx="33975" cy="18175"/>
            </a:xfrm>
            <a:custGeom>
              <a:avLst/>
              <a:gdLst/>
              <a:ahLst/>
              <a:cxnLst/>
              <a:rect l="l" t="t" r="r" b="b"/>
              <a:pathLst>
                <a:path w="1359" h="727" extrusionOk="0">
                  <a:moveTo>
                    <a:pt x="574" y="0"/>
                  </a:moveTo>
                  <a:cubicBezTo>
                    <a:pt x="458" y="0"/>
                    <a:pt x="339" y="24"/>
                    <a:pt x="223" y="75"/>
                  </a:cubicBezTo>
                  <a:cubicBezTo>
                    <a:pt x="110" y="124"/>
                    <a:pt x="1" y="227"/>
                    <a:pt x="18" y="349"/>
                  </a:cubicBezTo>
                  <a:cubicBezTo>
                    <a:pt x="30" y="449"/>
                    <a:pt x="120" y="522"/>
                    <a:pt x="206" y="568"/>
                  </a:cubicBezTo>
                  <a:cubicBezTo>
                    <a:pt x="428" y="687"/>
                    <a:pt x="680" y="727"/>
                    <a:pt x="932" y="727"/>
                  </a:cubicBezTo>
                  <a:cubicBezTo>
                    <a:pt x="1011" y="727"/>
                    <a:pt x="1094" y="720"/>
                    <a:pt x="1170" y="691"/>
                  </a:cubicBezTo>
                  <a:cubicBezTo>
                    <a:pt x="1246" y="661"/>
                    <a:pt x="1312" y="598"/>
                    <a:pt x="1332" y="522"/>
                  </a:cubicBezTo>
                  <a:cubicBezTo>
                    <a:pt x="1358" y="409"/>
                    <a:pt x="1289" y="297"/>
                    <a:pt x="1196" y="227"/>
                  </a:cubicBezTo>
                  <a:cubicBezTo>
                    <a:pt x="1014" y="86"/>
                    <a:pt x="797" y="0"/>
                    <a:pt x="5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8"/>
            <p:cNvSpPr/>
            <p:nvPr/>
          </p:nvSpPr>
          <p:spPr>
            <a:xfrm>
              <a:off x="4610225" y="3398863"/>
              <a:ext cx="28150" cy="15850"/>
            </a:xfrm>
            <a:custGeom>
              <a:avLst/>
              <a:gdLst/>
              <a:ahLst/>
              <a:cxnLst/>
              <a:rect l="l" t="t" r="r" b="b"/>
              <a:pathLst>
                <a:path w="1126" h="634" extrusionOk="0">
                  <a:moveTo>
                    <a:pt x="530" y="1"/>
                  </a:moveTo>
                  <a:cubicBezTo>
                    <a:pt x="282" y="1"/>
                    <a:pt x="7" y="203"/>
                    <a:pt x="0" y="464"/>
                  </a:cubicBezTo>
                  <a:cubicBezTo>
                    <a:pt x="0" y="494"/>
                    <a:pt x="3" y="524"/>
                    <a:pt x="16" y="551"/>
                  </a:cubicBezTo>
                  <a:cubicBezTo>
                    <a:pt x="43" y="590"/>
                    <a:pt x="89" y="606"/>
                    <a:pt x="135" y="617"/>
                  </a:cubicBezTo>
                  <a:cubicBezTo>
                    <a:pt x="186" y="627"/>
                    <a:pt x="267" y="634"/>
                    <a:pt x="361" y="634"/>
                  </a:cubicBezTo>
                  <a:cubicBezTo>
                    <a:pt x="646" y="634"/>
                    <a:pt x="1050" y="571"/>
                    <a:pt x="1083" y="361"/>
                  </a:cubicBezTo>
                  <a:cubicBezTo>
                    <a:pt x="1126" y="100"/>
                    <a:pt x="716" y="1"/>
                    <a:pt x="5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8"/>
            <p:cNvSpPr/>
            <p:nvPr/>
          </p:nvSpPr>
          <p:spPr>
            <a:xfrm>
              <a:off x="4723475" y="3482813"/>
              <a:ext cx="24525" cy="24100"/>
            </a:xfrm>
            <a:custGeom>
              <a:avLst/>
              <a:gdLst/>
              <a:ahLst/>
              <a:cxnLst/>
              <a:rect l="l" t="t" r="r" b="b"/>
              <a:pathLst>
                <a:path w="981" h="964" extrusionOk="0">
                  <a:moveTo>
                    <a:pt x="490" y="0"/>
                  </a:moveTo>
                  <a:cubicBezTo>
                    <a:pt x="219" y="0"/>
                    <a:pt x="0" y="219"/>
                    <a:pt x="0" y="484"/>
                  </a:cubicBezTo>
                  <a:cubicBezTo>
                    <a:pt x="0" y="749"/>
                    <a:pt x="219" y="964"/>
                    <a:pt x="490" y="964"/>
                  </a:cubicBezTo>
                  <a:cubicBezTo>
                    <a:pt x="762" y="964"/>
                    <a:pt x="980" y="749"/>
                    <a:pt x="980" y="484"/>
                  </a:cubicBezTo>
                  <a:cubicBezTo>
                    <a:pt x="980" y="219"/>
                    <a:pt x="762" y="0"/>
                    <a:pt x="490"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8"/>
            <p:cNvSpPr/>
            <p:nvPr/>
          </p:nvSpPr>
          <p:spPr>
            <a:xfrm>
              <a:off x="4610225" y="3464763"/>
              <a:ext cx="24250" cy="23775"/>
            </a:xfrm>
            <a:custGeom>
              <a:avLst/>
              <a:gdLst/>
              <a:ahLst/>
              <a:cxnLst/>
              <a:rect l="l" t="t" r="r" b="b"/>
              <a:pathLst>
                <a:path w="970" h="951" extrusionOk="0">
                  <a:moveTo>
                    <a:pt x="483" y="1"/>
                  </a:moveTo>
                  <a:cubicBezTo>
                    <a:pt x="219" y="1"/>
                    <a:pt x="0" y="212"/>
                    <a:pt x="0" y="478"/>
                  </a:cubicBezTo>
                  <a:cubicBezTo>
                    <a:pt x="0" y="739"/>
                    <a:pt x="219" y="951"/>
                    <a:pt x="483" y="951"/>
                  </a:cubicBezTo>
                  <a:cubicBezTo>
                    <a:pt x="751" y="951"/>
                    <a:pt x="970" y="739"/>
                    <a:pt x="970" y="478"/>
                  </a:cubicBezTo>
                  <a:cubicBezTo>
                    <a:pt x="970" y="212"/>
                    <a:pt x="751" y="1"/>
                    <a:pt x="483"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8"/>
            <p:cNvSpPr/>
            <p:nvPr/>
          </p:nvSpPr>
          <p:spPr>
            <a:xfrm>
              <a:off x="4725350" y="3462938"/>
              <a:ext cx="10300" cy="14700"/>
            </a:xfrm>
            <a:custGeom>
              <a:avLst/>
              <a:gdLst/>
              <a:ahLst/>
              <a:cxnLst/>
              <a:rect l="l" t="t" r="r" b="b"/>
              <a:pathLst>
                <a:path w="412" h="588" extrusionOk="0">
                  <a:moveTo>
                    <a:pt x="224" y="0"/>
                  </a:moveTo>
                  <a:cubicBezTo>
                    <a:pt x="123" y="0"/>
                    <a:pt x="34" y="123"/>
                    <a:pt x="18" y="279"/>
                  </a:cubicBezTo>
                  <a:cubicBezTo>
                    <a:pt x="1" y="438"/>
                    <a:pt x="74" y="577"/>
                    <a:pt x="180" y="586"/>
                  </a:cubicBezTo>
                  <a:cubicBezTo>
                    <a:pt x="184" y="587"/>
                    <a:pt x="188" y="587"/>
                    <a:pt x="192" y="587"/>
                  </a:cubicBezTo>
                  <a:cubicBezTo>
                    <a:pt x="291" y="587"/>
                    <a:pt x="383" y="465"/>
                    <a:pt x="398" y="308"/>
                  </a:cubicBezTo>
                  <a:cubicBezTo>
                    <a:pt x="412" y="146"/>
                    <a:pt x="339" y="7"/>
                    <a:pt x="236" y="1"/>
                  </a:cubicBezTo>
                  <a:cubicBezTo>
                    <a:pt x="232" y="0"/>
                    <a:pt x="228" y="0"/>
                    <a:pt x="22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8"/>
            <p:cNvSpPr/>
            <p:nvPr/>
          </p:nvSpPr>
          <p:spPr>
            <a:xfrm>
              <a:off x="4623025" y="3450513"/>
              <a:ext cx="10375" cy="14700"/>
            </a:xfrm>
            <a:custGeom>
              <a:avLst/>
              <a:gdLst/>
              <a:ahLst/>
              <a:cxnLst/>
              <a:rect l="l" t="t" r="r" b="b"/>
              <a:pathLst>
                <a:path w="415" h="588" extrusionOk="0">
                  <a:moveTo>
                    <a:pt x="224" y="0"/>
                  </a:moveTo>
                  <a:cubicBezTo>
                    <a:pt x="123" y="0"/>
                    <a:pt x="34" y="123"/>
                    <a:pt x="18" y="279"/>
                  </a:cubicBezTo>
                  <a:cubicBezTo>
                    <a:pt x="1" y="441"/>
                    <a:pt x="74" y="577"/>
                    <a:pt x="180" y="587"/>
                  </a:cubicBezTo>
                  <a:cubicBezTo>
                    <a:pt x="184" y="587"/>
                    <a:pt x="188" y="587"/>
                    <a:pt x="192" y="587"/>
                  </a:cubicBezTo>
                  <a:cubicBezTo>
                    <a:pt x="293" y="587"/>
                    <a:pt x="383" y="465"/>
                    <a:pt x="398" y="309"/>
                  </a:cubicBezTo>
                  <a:cubicBezTo>
                    <a:pt x="415" y="146"/>
                    <a:pt x="343" y="11"/>
                    <a:pt x="236" y="1"/>
                  </a:cubicBezTo>
                  <a:cubicBezTo>
                    <a:pt x="232" y="1"/>
                    <a:pt x="228" y="0"/>
                    <a:pt x="22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8"/>
            <p:cNvSpPr/>
            <p:nvPr/>
          </p:nvSpPr>
          <p:spPr>
            <a:xfrm>
              <a:off x="4652925" y="3499438"/>
              <a:ext cx="39525" cy="9675"/>
            </a:xfrm>
            <a:custGeom>
              <a:avLst/>
              <a:gdLst/>
              <a:ahLst/>
              <a:cxnLst/>
              <a:rect l="l" t="t" r="r" b="b"/>
              <a:pathLst>
                <a:path w="1581" h="387" extrusionOk="0">
                  <a:moveTo>
                    <a:pt x="1" y="1"/>
                  </a:moveTo>
                  <a:cubicBezTo>
                    <a:pt x="87" y="120"/>
                    <a:pt x="206" y="210"/>
                    <a:pt x="339" y="273"/>
                  </a:cubicBezTo>
                  <a:cubicBezTo>
                    <a:pt x="471" y="338"/>
                    <a:pt x="617" y="378"/>
                    <a:pt x="766" y="385"/>
                  </a:cubicBezTo>
                  <a:cubicBezTo>
                    <a:pt x="787" y="386"/>
                    <a:pt x="810" y="387"/>
                    <a:pt x="832" y="387"/>
                  </a:cubicBezTo>
                  <a:cubicBezTo>
                    <a:pt x="957" y="387"/>
                    <a:pt x="1084" y="371"/>
                    <a:pt x="1199" y="329"/>
                  </a:cubicBezTo>
                  <a:cubicBezTo>
                    <a:pt x="1273" y="312"/>
                    <a:pt x="1335" y="273"/>
                    <a:pt x="1401" y="243"/>
                  </a:cubicBezTo>
                  <a:cubicBezTo>
                    <a:pt x="1464" y="210"/>
                    <a:pt x="1524" y="167"/>
                    <a:pt x="1580" y="124"/>
                  </a:cubicBezTo>
                  <a:lnTo>
                    <a:pt x="1580" y="124"/>
                  </a:lnTo>
                  <a:cubicBezTo>
                    <a:pt x="1507" y="140"/>
                    <a:pt x="1441" y="164"/>
                    <a:pt x="1375" y="180"/>
                  </a:cubicBezTo>
                  <a:cubicBezTo>
                    <a:pt x="1305" y="190"/>
                    <a:pt x="1242" y="213"/>
                    <a:pt x="1173" y="219"/>
                  </a:cubicBezTo>
                  <a:cubicBezTo>
                    <a:pt x="1140" y="223"/>
                    <a:pt x="1106" y="230"/>
                    <a:pt x="1074" y="236"/>
                  </a:cubicBezTo>
                  <a:lnTo>
                    <a:pt x="975" y="243"/>
                  </a:lnTo>
                  <a:cubicBezTo>
                    <a:pt x="945" y="246"/>
                    <a:pt x="916" y="247"/>
                    <a:pt x="888" y="247"/>
                  </a:cubicBezTo>
                  <a:cubicBezTo>
                    <a:pt x="849" y="247"/>
                    <a:pt x="810" y="245"/>
                    <a:pt x="772" y="243"/>
                  </a:cubicBezTo>
                  <a:cubicBezTo>
                    <a:pt x="640" y="239"/>
                    <a:pt x="510" y="210"/>
                    <a:pt x="382" y="170"/>
                  </a:cubicBezTo>
                  <a:cubicBezTo>
                    <a:pt x="252" y="127"/>
                    <a:pt x="127" y="74"/>
                    <a:pt x="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8"/>
            <p:cNvSpPr/>
            <p:nvPr/>
          </p:nvSpPr>
          <p:spPr>
            <a:xfrm>
              <a:off x="4579750" y="3320238"/>
              <a:ext cx="45725" cy="78650"/>
            </a:xfrm>
            <a:custGeom>
              <a:avLst/>
              <a:gdLst/>
              <a:ahLst/>
              <a:cxnLst/>
              <a:rect l="l" t="t" r="r" b="b"/>
              <a:pathLst>
                <a:path w="1829" h="3146" extrusionOk="0">
                  <a:moveTo>
                    <a:pt x="1828" y="0"/>
                  </a:moveTo>
                  <a:cubicBezTo>
                    <a:pt x="1828" y="0"/>
                    <a:pt x="315" y="235"/>
                    <a:pt x="0" y="3146"/>
                  </a:cubicBezTo>
                  <a:cubicBezTo>
                    <a:pt x="0" y="3146"/>
                    <a:pt x="1570" y="2527"/>
                    <a:pt x="18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8"/>
            <p:cNvSpPr/>
            <p:nvPr/>
          </p:nvSpPr>
          <p:spPr>
            <a:xfrm>
              <a:off x="4318650" y="3886188"/>
              <a:ext cx="399775" cy="202550"/>
            </a:xfrm>
            <a:custGeom>
              <a:avLst/>
              <a:gdLst/>
              <a:ahLst/>
              <a:cxnLst/>
              <a:rect l="l" t="t" r="r" b="b"/>
              <a:pathLst>
                <a:path w="15991" h="8102" extrusionOk="0">
                  <a:moveTo>
                    <a:pt x="974" y="0"/>
                  </a:moveTo>
                  <a:cubicBezTo>
                    <a:pt x="507" y="0"/>
                    <a:pt x="106" y="134"/>
                    <a:pt x="50" y="575"/>
                  </a:cubicBezTo>
                  <a:cubicBezTo>
                    <a:pt x="0" y="982"/>
                    <a:pt x="208" y="1426"/>
                    <a:pt x="344" y="1797"/>
                  </a:cubicBezTo>
                  <a:cubicBezTo>
                    <a:pt x="549" y="2360"/>
                    <a:pt x="758" y="2920"/>
                    <a:pt x="987" y="3473"/>
                  </a:cubicBezTo>
                  <a:cubicBezTo>
                    <a:pt x="1109" y="3768"/>
                    <a:pt x="1242" y="4062"/>
                    <a:pt x="1437" y="4314"/>
                  </a:cubicBezTo>
                  <a:cubicBezTo>
                    <a:pt x="1653" y="4592"/>
                    <a:pt x="1943" y="4804"/>
                    <a:pt x="2209" y="5039"/>
                  </a:cubicBezTo>
                  <a:cubicBezTo>
                    <a:pt x="2593" y="5380"/>
                    <a:pt x="2934" y="5767"/>
                    <a:pt x="3311" y="6115"/>
                  </a:cubicBezTo>
                  <a:cubicBezTo>
                    <a:pt x="4563" y="7268"/>
                    <a:pt x="6222" y="7947"/>
                    <a:pt x="7918" y="8075"/>
                  </a:cubicBezTo>
                  <a:cubicBezTo>
                    <a:pt x="8146" y="8093"/>
                    <a:pt x="8375" y="8101"/>
                    <a:pt x="8604" y="8101"/>
                  </a:cubicBezTo>
                  <a:cubicBezTo>
                    <a:pt x="9736" y="8101"/>
                    <a:pt x="10869" y="7901"/>
                    <a:pt x="11988" y="7691"/>
                  </a:cubicBezTo>
                  <a:cubicBezTo>
                    <a:pt x="13094" y="7483"/>
                    <a:pt x="14219" y="7258"/>
                    <a:pt x="15206" y="6708"/>
                  </a:cubicBezTo>
                  <a:cubicBezTo>
                    <a:pt x="15593" y="6493"/>
                    <a:pt x="15991" y="6155"/>
                    <a:pt x="15981" y="5711"/>
                  </a:cubicBezTo>
                  <a:cubicBezTo>
                    <a:pt x="15964" y="5168"/>
                    <a:pt x="15355" y="4853"/>
                    <a:pt x="14822" y="4741"/>
                  </a:cubicBezTo>
                  <a:cubicBezTo>
                    <a:pt x="14285" y="4628"/>
                    <a:pt x="13739" y="4593"/>
                    <a:pt x="13190" y="4593"/>
                  </a:cubicBezTo>
                  <a:cubicBezTo>
                    <a:pt x="12345" y="4593"/>
                    <a:pt x="11492" y="4674"/>
                    <a:pt x="10649" y="4674"/>
                  </a:cubicBezTo>
                  <a:cubicBezTo>
                    <a:pt x="10046" y="4674"/>
                    <a:pt x="9448" y="4633"/>
                    <a:pt x="8862" y="4489"/>
                  </a:cubicBezTo>
                  <a:cubicBezTo>
                    <a:pt x="7375" y="4129"/>
                    <a:pt x="6113" y="3148"/>
                    <a:pt x="5027" y="2072"/>
                  </a:cubicBezTo>
                  <a:cubicBezTo>
                    <a:pt x="4665" y="1717"/>
                    <a:pt x="4318" y="1350"/>
                    <a:pt x="3918" y="1039"/>
                  </a:cubicBezTo>
                  <a:cubicBezTo>
                    <a:pt x="3918" y="764"/>
                    <a:pt x="2616" y="326"/>
                    <a:pt x="2394" y="257"/>
                  </a:cubicBezTo>
                  <a:cubicBezTo>
                    <a:pt x="2093" y="165"/>
                    <a:pt x="1493" y="0"/>
                    <a:pt x="97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8"/>
            <p:cNvSpPr/>
            <p:nvPr/>
          </p:nvSpPr>
          <p:spPr>
            <a:xfrm>
              <a:off x="4546150" y="3946338"/>
              <a:ext cx="116000" cy="128750"/>
            </a:xfrm>
            <a:custGeom>
              <a:avLst/>
              <a:gdLst/>
              <a:ahLst/>
              <a:cxnLst/>
              <a:rect l="l" t="t" r="r" b="b"/>
              <a:pathLst>
                <a:path w="4640" h="5150" extrusionOk="0">
                  <a:moveTo>
                    <a:pt x="4411" y="0"/>
                  </a:moveTo>
                  <a:lnTo>
                    <a:pt x="0" y="746"/>
                  </a:lnTo>
                  <a:lnTo>
                    <a:pt x="977" y="4848"/>
                  </a:lnTo>
                  <a:lnTo>
                    <a:pt x="4639" y="5150"/>
                  </a:lnTo>
                  <a:lnTo>
                    <a:pt x="44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8"/>
            <p:cNvSpPr/>
            <p:nvPr/>
          </p:nvSpPr>
          <p:spPr>
            <a:xfrm>
              <a:off x="4407450" y="3843088"/>
              <a:ext cx="146075" cy="209150"/>
            </a:xfrm>
            <a:custGeom>
              <a:avLst/>
              <a:gdLst/>
              <a:ahLst/>
              <a:cxnLst/>
              <a:rect l="l" t="t" r="r" b="b"/>
              <a:pathLst>
                <a:path w="5843" h="8366" extrusionOk="0">
                  <a:moveTo>
                    <a:pt x="405" y="1"/>
                  </a:moveTo>
                  <a:lnTo>
                    <a:pt x="1" y="6346"/>
                  </a:lnTo>
                  <a:lnTo>
                    <a:pt x="3793" y="8366"/>
                  </a:lnTo>
                  <a:lnTo>
                    <a:pt x="5842" y="1601"/>
                  </a:lnTo>
                  <a:lnTo>
                    <a:pt x="4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8"/>
            <p:cNvSpPr/>
            <p:nvPr/>
          </p:nvSpPr>
          <p:spPr>
            <a:xfrm>
              <a:off x="4436775" y="3828713"/>
              <a:ext cx="122300" cy="196975"/>
            </a:xfrm>
            <a:custGeom>
              <a:avLst/>
              <a:gdLst/>
              <a:ahLst/>
              <a:cxnLst/>
              <a:rect l="l" t="t" r="r" b="b"/>
              <a:pathLst>
                <a:path w="4892" h="7879" extrusionOk="0">
                  <a:moveTo>
                    <a:pt x="3859" y="1146"/>
                  </a:moveTo>
                  <a:cubicBezTo>
                    <a:pt x="3868" y="1169"/>
                    <a:pt x="3871" y="1192"/>
                    <a:pt x="3865" y="1215"/>
                  </a:cubicBezTo>
                  <a:cubicBezTo>
                    <a:pt x="3862" y="1239"/>
                    <a:pt x="3842" y="1265"/>
                    <a:pt x="3819" y="1278"/>
                  </a:cubicBezTo>
                  <a:cubicBezTo>
                    <a:pt x="3811" y="1283"/>
                    <a:pt x="3795" y="1290"/>
                    <a:pt x="3780" y="1290"/>
                  </a:cubicBezTo>
                  <a:cubicBezTo>
                    <a:pt x="3775" y="1290"/>
                    <a:pt x="3770" y="1289"/>
                    <a:pt x="3766" y="1288"/>
                  </a:cubicBezTo>
                  <a:cubicBezTo>
                    <a:pt x="3759" y="1285"/>
                    <a:pt x="3752" y="1282"/>
                    <a:pt x="3749" y="1265"/>
                  </a:cubicBezTo>
                  <a:cubicBezTo>
                    <a:pt x="3752" y="1239"/>
                    <a:pt x="3782" y="1202"/>
                    <a:pt x="3819" y="1172"/>
                  </a:cubicBezTo>
                  <a:cubicBezTo>
                    <a:pt x="3832" y="1166"/>
                    <a:pt x="3845" y="1155"/>
                    <a:pt x="3859" y="1146"/>
                  </a:cubicBezTo>
                  <a:close/>
                  <a:moveTo>
                    <a:pt x="1954" y="146"/>
                  </a:moveTo>
                  <a:cubicBezTo>
                    <a:pt x="1961" y="146"/>
                    <a:pt x="1967" y="149"/>
                    <a:pt x="1971" y="149"/>
                  </a:cubicBezTo>
                  <a:cubicBezTo>
                    <a:pt x="2086" y="221"/>
                    <a:pt x="2100" y="771"/>
                    <a:pt x="2051" y="1308"/>
                  </a:cubicBezTo>
                  <a:cubicBezTo>
                    <a:pt x="1855" y="950"/>
                    <a:pt x="1613" y="364"/>
                    <a:pt x="1892" y="172"/>
                  </a:cubicBezTo>
                  <a:cubicBezTo>
                    <a:pt x="1918" y="155"/>
                    <a:pt x="1938" y="146"/>
                    <a:pt x="1954" y="146"/>
                  </a:cubicBezTo>
                  <a:close/>
                  <a:moveTo>
                    <a:pt x="3100" y="212"/>
                  </a:moveTo>
                  <a:cubicBezTo>
                    <a:pt x="3133" y="212"/>
                    <a:pt x="3166" y="225"/>
                    <a:pt x="3203" y="245"/>
                  </a:cubicBezTo>
                  <a:cubicBezTo>
                    <a:pt x="3259" y="278"/>
                    <a:pt x="3286" y="321"/>
                    <a:pt x="3286" y="374"/>
                  </a:cubicBezTo>
                  <a:cubicBezTo>
                    <a:pt x="3298" y="658"/>
                    <a:pt x="2729" y="1166"/>
                    <a:pt x="2372" y="1447"/>
                  </a:cubicBezTo>
                  <a:cubicBezTo>
                    <a:pt x="2497" y="1026"/>
                    <a:pt x="2752" y="345"/>
                    <a:pt x="3030" y="228"/>
                  </a:cubicBezTo>
                  <a:cubicBezTo>
                    <a:pt x="3054" y="218"/>
                    <a:pt x="3077" y="212"/>
                    <a:pt x="3100" y="212"/>
                  </a:cubicBezTo>
                  <a:close/>
                  <a:moveTo>
                    <a:pt x="1268" y="1688"/>
                  </a:moveTo>
                  <a:cubicBezTo>
                    <a:pt x="1272" y="1688"/>
                    <a:pt x="1276" y="1692"/>
                    <a:pt x="1279" y="1692"/>
                  </a:cubicBezTo>
                  <a:cubicBezTo>
                    <a:pt x="1299" y="1699"/>
                    <a:pt x="1315" y="1719"/>
                    <a:pt x="1328" y="1739"/>
                  </a:cubicBezTo>
                  <a:cubicBezTo>
                    <a:pt x="1328" y="1739"/>
                    <a:pt x="1325" y="1745"/>
                    <a:pt x="1302" y="1755"/>
                  </a:cubicBezTo>
                  <a:cubicBezTo>
                    <a:pt x="1285" y="1762"/>
                    <a:pt x="1265" y="1768"/>
                    <a:pt x="1249" y="1771"/>
                  </a:cubicBezTo>
                  <a:cubicBezTo>
                    <a:pt x="1249" y="1765"/>
                    <a:pt x="1245" y="1758"/>
                    <a:pt x="1245" y="1751"/>
                  </a:cubicBezTo>
                  <a:cubicBezTo>
                    <a:pt x="1239" y="1722"/>
                    <a:pt x="1249" y="1699"/>
                    <a:pt x="1262" y="1692"/>
                  </a:cubicBezTo>
                  <a:cubicBezTo>
                    <a:pt x="1262" y="1692"/>
                    <a:pt x="1265" y="1688"/>
                    <a:pt x="1268" y="1688"/>
                  </a:cubicBezTo>
                  <a:close/>
                  <a:moveTo>
                    <a:pt x="1956" y="1"/>
                  </a:moveTo>
                  <a:cubicBezTo>
                    <a:pt x="1915" y="1"/>
                    <a:pt x="1866" y="15"/>
                    <a:pt x="1808" y="53"/>
                  </a:cubicBezTo>
                  <a:cubicBezTo>
                    <a:pt x="1292" y="407"/>
                    <a:pt x="2011" y="1523"/>
                    <a:pt x="2040" y="1569"/>
                  </a:cubicBezTo>
                  <a:lnTo>
                    <a:pt x="2066" y="1612"/>
                  </a:lnTo>
                  <a:cubicBezTo>
                    <a:pt x="2051" y="1656"/>
                    <a:pt x="2017" y="1696"/>
                    <a:pt x="1984" y="1725"/>
                  </a:cubicBezTo>
                  <a:cubicBezTo>
                    <a:pt x="1911" y="1785"/>
                    <a:pt x="1812" y="1818"/>
                    <a:pt x="1713" y="1851"/>
                  </a:cubicBezTo>
                  <a:cubicBezTo>
                    <a:pt x="1628" y="1875"/>
                    <a:pt x="1548" y="1898"/>
                    <a:pt x="1469" y="1898"/>
                  </a:cubicBezTo>
                  <a:cubicBezTo>
                    <a:pt x="1452" y="1898"/>
                    <a:pt x="1435" y="1897"/>
                    <a:pt x="1418" y="1894"/>
                  </a:cubicBezTo>
                  <a:cubicBezTo>
                    <a:pt x="1404" y="1890"/>
                    <a:pt x="1388" y="1887"/>
                    <a:pt x="1371" y="1881"/>
                  </a:cubicBezTo>
                  <a:cubicBezTo>
                    <a:pt x="1427" y="1855"/>
                    <a:pt x="1461" y="1818"/>
                    <a:pt x="1467" y="1775"/>
                  </a:cubicBezTo>
                  <a:cubicBezTo>
                    <a:pt x="1474" y="1745"/>
                    <a:pt x="1470" y="1719"/>
                    <a:pt x="1458" y="1685"/>
                  </a:cubicBezTo>
                  <a:cubicBezTo>
                    <a:pt x="1435" y="1629"/>
                    <a:pt x="1388" y="1580"/>
                    <a:pt x="1331" y="1560"/>
                  </a:cubicBezTo>
                  <a:cubicBezTo>
                    <a:pt x="1312" y="1551"/>
                    <a:pt x="1290" y="1546"/>
                    <a:pt x="1270" y="1546"/>
                  </a:cubicBezTo>
                  <a:cubicBezTo>
                    <a:pt x="1245" y="1546"/>
                    <a:pt x="1221" y="1552"/>
                    <a:pt x="1199" y="1563"/>
                  </a:cubicBezTo>
                  <a:cubicBezTo>
                    <a:pt x="1126" y="1596"/>
                    <a:pt x="1086" y="1682"/>
                    <a:pt x="1103" y="1771"/>
                  </a:cubicBezTo>
                  <a:cubicBezTo>
                    <a:pt x="1103" y="1781"/>
                    <a:pt x="1106" y="1788"/>
                    <a:pt x="1106" y="1798"/>
                  </a:cubicBezTo>
                  <a:cubicBezTo>
                    <a:pt x="1095" y="1799"/>
                    <a:pt x="1084" y="1799"/>
                    <a:pt x="1073" y="1799"/>
                  </a:cubicBezTo>
                  <a:cubicBezTo>
                    <a:pt x="945" y="1799"/>
                    <a:pt x="816" y="1765"/>
                    <a:pt x="709" y="1696"/>
                  </a:cubicBezTo>
                  <a:cubicBezTo>
                    <a:pt x="537" y="1583"/>
                    <a:pt x="421" y="1387"/>
                    <a:pt x="411" y="1182"/>
                  </a:cubicBezTo>
                  <a:cubicBezTo>
                    <a:pt x="408" y="1135"/>
                    <a:pt x="408" y="1092"/>
                    <a:pt x="411" y="1046"/>
                  </a:cubicBezTo>
                  <a:cubicBezTo>
                    <a:pt x="414" y="953"/>
                    <a:pt x="417" y="857"/>
                    <a:pt x="388" y="762"/>
                  </a:cubicBezTo>
                  <a:cubicBezTo>
                    <a:pt x="335" y="599"/>
                    <a:pt x="189" y="473"/>
                    <a:pt x="20" y="447"/>
                  </a:cubicBezTo>
                  <a:lnTo>
                    <a:pt x="0" y="589"/>
                  </a:lnTo>
                  <a:cubicBezTo>
                    <a:pt x="113" y="609"/>
                    <a:pt x="215" y="695"/>
                    <a:pt x="249" y="805"/>
                  </a:cubicBezTo>
                  <a:cubicBezTo>
                    <a:pt x="272" y="877"/>
                    <a:pt x="269" y="956"/>
                    <a:pt x="266" y="1040"/>
                  </a:cubicBezTo>
                  <a:cubicBezTo>
                    <a:pt x="266" y="1089"/>
                    <a:pt x="262" y="1139"/>
                    <a:pt x="266" y="1189"/>
                  </a:cubicBezTo>
                  <a:cubicBezTo>
                    <a:pt x="278" y="1440"/>
                    <a:pt x="421" y="1679"/>
                    <a:pt x="630" y="1815"/>
                  </a:cubicBezTo>
                  <a:cubicBezTo>
                    <a:pt x="761" y="1899"/>
                    <a:pt x="913" y="1943"/>
                    <a:pt x="1066" y="1943"/>
                  </a:cubicBezTo>
                  <a:cubicBezTo>
                    <a:pt x="1106" y="1943"/>
                    <a:pt x="1146" y="1940"/>
                    <a:pt x="1186" y="1934"/>
                  </a:cubicBezTo>
                  <a:cubicBezTo>
                    <a:pt x="1239" y="1986"/>
                    <a:pt x="1315" y="2023"/>
                    <a:pt x="1398" y="2037"/>
                  </a:cubicBezTo>
                  <a:cubicBezTo>
                    <a:pt x="1421" y="2040"/>
                    <a:pt x="1447" y="2043"/>
                    <a:pt x="1474" y="2043"/>
                  </a:cubicBezTo>
                  <a:cubicBezTo>
                    <a:pt x="1570" y="2043"/>
                    <a:pt x="1663" y="2017"/>
                    <a:pt x="1756" y="1986"/>
                  </a:cubicBezTo>
                  <a:cubicBezTo>
                    <a:pt x="1858" y="1957"/>
                    <a:pt x="1967" y="1917"/>
                    <a:pt x="2060" y="1847"/>
                  </a:cubicBezTo>
                  <a:lnTo>
                    <a:pt x="2060" y="1847"/>
                  </a:lnTo>
                  <a:lnTo>
                    <a:pt x="524" y="7845"/>
                  </a:lnTo>
                  <a:lnTo>
                    <a:pt x="663" y="7878"/>
                  </a:lnTo>
                  <a:lnTo>
                    <a:pt x="2239" y="1728"/>
                  </a:lnTo>
                  <a:lnTo>
                    <a:pt x="2289" y="1692"/>
                  </a:lnTo>
                  <a:cubicBezTo>
                    <a:pt x="2341" y="1652"/>
                    <a:pt x="2580" y="1477"/>
                    <a:pt x="2825" y="1255"/>
                  </a:cubicBezTo>
                  <a:cubicBezTo>
                    <a:pt x="3007" y="1142"/>
                    <a:pt x="3206" y="1066"/>
                    <a:pt x="3414" y="1023"/>
                  </a:cubicBezTo>
                  <a:cubicBezTo>
                    <a:pt x="3479" y="1010"/>
                    <a:pt x="3537" y="1003"/>
                    <a:pt x="3589" y="1003"/>
                  </a:cubicBezTo>
                  <a:cubicBezTo>
                    <a:pt x="3657" y="1003"/>
                    <a:pt x="3714" y="1015"/>
                    <a:pt x="3759" y="1040"/>
                  </a:cubicBezTo>
                  <a:cubicBezTo>
                    <a:pt x="3752" y="1046"/>
                    <a:pt x="3743" y="1053"/>
                    <a:pt x="3735" y="1056"/>
                  </a:cubicBezTo>
                  <a:cubicBezTo>
                    <a:pt x="3709" y="1076"/>
                    <a:pt x="3620" y="1149"/>
                    <a:pt x="3607" y="1245"/>
                  </a:cubicBezTo>
                  <a:cubicBezTo>
                    <a:pt x="3600" y="1288"/>
                    <a:pt x="3610" y="1331"/>
                    <a:pt x="3636" y="1364"/>
                  </a:cubicBezTo>
                  <a:cubicBezTo>
                    <a:pt x="3656" y="1390"/>
                    <a:pt x="3683" y="1410"/>
                    <a:pt x="3716" y="1424"/>
                  </a:cubicBezTo>
                  <a:cubicBezTo>
                    <a:pt x="3735" y="1430"/>
                    <a:pt x="3759" y="1433"/>
                    <a:pt x="3782" y="1433"/>
                  </a:cubicBezTo>
                  <a:cubicBezTo>
                    <a:pt x="3819" y="1433"/>
                    <a:pt x="3855" y="1424"/>
                    <a:pt x="3891" y="1404"/>
                  </a:cubicBezTo>
                  <a:cubicBezTo>
                    <a:pt x="3951" y="1367"/>
                    <a:pt x="3998" y="1308"/>
                    <a:pt x="4007" y="1242"/>
                  </a:cubicBezTo>
                  <a:cubicBezTo>
                    <a:pt x="4018" y="1185"/>
                    <a:pt x="4007" y="1126"/>
                    <a:pt x="3984" y="1073"/>
                  </a:cubicBezTo>
                  <a:cubicBezTo>
                    <a:pt x="4037" y="1046"/>
                    <a:pt x="4093" y="1020"/>
                    <a:pt x="4149" y="1000"/>
                  </a:cubicBezTo>
                  <a:cubicBezTo>
                    <a:pt x="4192" y="984"/>
                    <a:pt x="4239" y="970"/>
                    <a:pt x="4282" y="956"/>
                  </a:cubicBezTo>
                  <a:cubicBezTo>
                    <a:pt x="4355" y="933"/>
                    <a:pt x="4431" y="910"/>
                    <a:pt x="4507" y="877"/>
                  </a:cubicBezTo>
                  <a:cubicBezTo>
                    <a:pt x="4653" y="811"/>
                    <a:pt x="4759" y="718"/>
                    <a:pt x="4819" y="609"/>
                  </a:cubicBezTo>
                  <a:cubicBezTo>
                    <a:pt x="4892" y="460"/>
                    <a:pt x="4868" y="281"/>
                    <a:pt x="4759" y="182"/>
                  </a:cubicBezTo>
                  <a:lnTo>
                    <a:pt x="4663" y="285"/>
                  </a:lnTo>
                  <a:cubicBezTo>
                    <a:pt x="4722" y="345"/>
                    <a:pt x="4736" y="453"/>
                    <a:pt x="4689" y="543"/>
                  </a:cubicBezTo>
                  <a:cubicBezTo>
                    <a:pt x="4637" y="646"/>
                    <a:pt x="4527" y="712"/>
                    <a:pt x="4448" y="745"/>
                  </a:cubicBezTo>
                  <a:cubicBezTo>
                    <a:pt x="4382" y="774"/>
                    <a:pt x="4312" y="798"/>
                    <a:pt x="4239" y="817"/>
                  </a:cubicBezTo>
                  <a:cubicBezTo>
                    <a:pt x="4192" y="834"/>
                    <a:pt x="4146" y="848"/>
                    <a:pt x="4100" y="864"/>
                  </a:cubicBezTo>
                  <a:cubicBezTo>
                    <a:pt x="4027" y="891"/>
                    <a:pt x="3961" y="921"/>
                    <a:pt x="3894" y="956"/>
                  </a:cubicBezTo>
                  <a:cubicBezTo>
                    <a:pt x="3888" y="950"/>
                    <a:pt x="3878" y="944"/>
                    <a:pt x="3871" y="941"/>
                  </a:cubicBezTo>
                  <a:cubicBezTo>
                    <a:pt x="3795" y="886"/>
                    <a:pt x="3701" y="858"/>
                    <a:pt x="3586" y="858"/>
                  </a:cubicBezTo>
                  <a:cubicBezTo>
                    <a:pt x="3525" y="858"/>
                    <a:pt x="3460" y="866"/>
                    <a:pt x="3388" y="881"/>
                  </a:cubicBezTo>
                  <a:cubicBezTo>
                    <a:pt x="3295" y="901"/>
                    <a:pt x="3209" y="927"/>
                    <a:pt x="3123" y="956"/>
                  </a:cubicBezTo>
                  <a:cubicBezTo>
                    <a:pt x="3302" y="755"/>
                    <a:pt x="3437" y="543"/>
                    <a:pt x="3431" y="371"/>
                  </a:cubicBezTo>
                  <a:cubicBezTo>
                    <a:pt x="3428" y="265"/>
                    <a:pt x="3375" y="178"/>
                    <a:pt x="3278" y="122"/>
                  </a:cubicBezTo>
                  <a:cubicBezTo>
                    <a:pt x="3220" y="87"/>
                    <a:pt x="3161" y="69"/>
                    <a:pt x="3101" y="69"/>
                  </a:cubicBezTo>
                  <a:cubicBezTo>
                    <a:pt x="3059" y="69"/>
                    <a:pt x="3016" y="78"/>
                    <a:pt x="2974" y="96"/>
                  </a:cubicBezTo>
                  <a:cubicBezTo>
                    <a:pt x="2613" y="241"/>
                    <a:pt x="2349" y="1020"/>
                    <a:pt x="2233" y="1407"/>
                  </a:cubicBezTo>
                  <a:lnTo>
                    <a:pt x="2190" y="1394"/>
                  </a:lnTo>
                  <a:cubicBezTo>
                    <a:pt x="2233" y="987"/>
                    <a:pt x="2285" y="172"/>
                    <a:pt x="2047" y="27"/>
                  </a:cubicBezTo>
                  <a:cubicBezTo>
                    <a:pt x="2023" y="12"/>
                    <a:pt x="1993" y="1"/>
                    <a:pt x="1956"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8"/>
            <p:cNvSpPr/>
            <p:nvPr/>
          </p:nvSpPr>
          <p:spPr>
            <a:xfrm>
              <a:off x="4216675" y="3886988"/>
              <a:ext cx="615500" cy="576150"/>
            </a:xfrm>
            <a:custGeom>
              <a:avLst/>
              <a:gdLst/>
              <a:ahLst/>
              <a:cxnLst/>
              <a:rect l="l" t="t" r="r" b="b"/>
              <a:pathLst>
                <a:path w="24620" h="23046" extrusionOk="0">
                  <a:moveTo>
                    <a:pt x="4708" y="0"/>
                  </a:moveTo>
                  <a:lnTo>
                    <a:pt x="4708" y="0"/>
                  </a:lnTo>
                  <a:cubicBezTo>
                    <a:pt x="2397" y="447"/>
                    <a:pt x="6192" y="5832"/>
                    <a:pt x="6192" y="5832"/>
                  </a:cubicBezTo>
                  <a:cubicBezTo>
                    <a:pt x="6192" y="5832"/>
                    <a:pt x="1741" y="8262"/>
                    <a:pt x="821" y="13084"/>
                  </a:cubicBezTo>
                  <a:cubicBezTo>
                    <a:pt x="0" y="17366"/>
                    <a:pt x="2245" y="23045"/>
                    <a:pt x="10364" y="23045"/>
                  </a:cubicBezTo>
                  <a:cubicBezTo>
                    <a:pt x="11393" y="23045"/>
                    <a:pt x="12517" y="22954"/>
                    <a:pt x="13742" y="22757"/>
                  </a:cubicBezTo>
                  <a:cubicBezTo>
                    <a:pt x="24620" y="21008"/>
                    <a:pt x="17503" y="8736"/>
                    <a:pt x="17503" y="8736"/>
                  </a:cubicBezTo>
                  <a:cubicBezTo>
                    <a:pt x="17503" y="8736"/>
                    <a:pt x="20928" y="7295"/>
                    <a:pt x="20043" y="5547"/>
                  </a:cubicBezTo>
                  <a:lnTo>
                    <a:pt x="20043" y="5547"/>
                  </a:lnTo>
                  <a:cubicBezTo>
                    <a:pt x="19490" y="6116"/>
                    <a:pt x="19076" y="6371"/>
                    <a:pt x="18348" y="6603"/>
                  </a:cubicBezTo>
                  <a:cubicBezTo>
                    <a:pt x="17356" y="6922"/>
                    <a:pt x="16299" y="7086"/>
                    <a:pt x="15242" y="7086"/>
                  </a:cubicBezTo>
                  <a:cubicBezTo>
                    <a:pt x="14839" y="7086"/>
                    <a:pt x="14436" y="7062"/>
                    <a:pt x="14037" y="7014"/>
                  </a:cubicBezTo>
                  <a:cubicBezTo>
                    <a:pt x="12547" y="6828"/>
                    <a:pt x="11242" y="6262"/>
                    <a:pt x="9907" y="5623"/>
                  </a:cubicBezTo>
                  <a:cubicBezTo>
                    <a:pt x="9377" y="5368"/>
                    <a:pt x="8888" y="5127"/>
                    <a:pt x="8420" y="4844"/>
                  </a:cubicBezTo>
                  <a:cubicBezTo>
                    <a:pt x="7954" y="4563"/>
                    <a:pt x="7513" y="4242"/>
                    <a:pt x="7086" y="3831"/>
                  </a:cubicBezTo>
                  <a:cubicBezTo>
                    <a:pt x="5983" y="2769"/>
                    <a:pt x="5108" y="1494"/>
                    <a:pt x="4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8"/>
            <p:cNvSpPr/>
            <p:nvPr/>
          </p:nvSpPr>
          <p:spPr>
            <a:xfrm>
              <a:off x="4367150" y="4030963"/>
              <a:ext cx="286375" cy="125675"/>
            </a:xfrm>
            <a:custGeom>
              <a:avLst/>
              <a:gdLst/>
              <a:ahLst/>
              <a:cxnLst/>
              <a:rect l="l" t="t" r="r" b="b"/>
              <a:pathLst>
                <a:path w="11455" h="5027" extrusionOk="0">
                  <a:moveTo>
                    <a:pt x="3226" y="2192"/>
                  </a:moveTo>
                  <a:lnTo>
                    <a:pt x="3226" y="2192"/>
                  </a:lnTo>
                  <a:cubicBezTo>
                    <a:pt x="2739" y="3083"/>
                    <a:pt x="1736" y="4725"/>
                    <a:pt x="1166" y="4832"/>
                  </a:cubicBezTo>
                  <a:cubicBezTo>
                    <a:pt x="1146" y="4835"/>
                    <a:pt x="1128" y="4837"/>
                    <a:pt x="1110" y="4837"/>
                  </a:cubicBezTo>
                  <a:cubicBezTo>
                    <a:pt x="1055" y="4837"/>
                    <a:pt x="1007" y="4819"/>
                    <a:pt x="964" y="4781"/>
                  </a:cubicBezTo>
                  <a:cubicBezTo>
                    <a:pt x="911" y="4732"/>
                    <a:pt x="885" y="4669"/>
                    <a:pt x="891" y="4589"/>
                  </a:cubicBezTo>
                  <a:cubicBezTo>
                    <a:pt x="921" y="4003"/>
                    <a:pt x="2412" y="2791"/>
                    <a:pt x="3226" y="2192"/>
                  </a:cubicBezTo>
                  <a:close/>
                  <a:moveTo>
                    <a:pt x="3616" y="2252"/>
                  </a:moveTo>
                  <a:cubicBezTo>
                    <a:pt x="3809" y="3252"/>
                    <a:pt x="3977" y="4626"/>
                    <a:pt x="3736" y="4858"/>
                  </a:cubicBezTo>
                  <a:cubicBezTo>
                    <a:pt x="3717" y="4874"/>
                    <a:pt x="3697" y="4882"/>
                    <a:pt x="3673" y="4882"/>
                  </a:cubicBezTo>
                  <a:cubicBezTo>
                    <a:pt x="3662" y="4882"/>
                    <a:pt x="3651" y="4880"/>
                    <a:pt x="3639" y="4878"/>
                  </a:cubicBezTo>
                  <a:cubicBezTo>
                    <a:pt x="3229" y="4772"/>
                    <a:pt x="3391" y="3325"/>
                    <a:pt x="3616" y="2252"/>
                  </a:cubicBezTo>
                  <a:close/>
                  <a:moveTo>
                    <a:pt x="53" y="1"/>
                  </a:moveTo>
                  <a:cubicBezTo>
                    <a:pt x="26" y="1"/>
                    <a:pt x="0" y="18"/>
                    <a:pt x="3" y="53"/>
                  </a:cubicBezTo>
                  <a:cubicBezTo>
                    <a:pt x="20" y="344"/>
                    <a:pt x="394" y="480"/>
                    <a:pt x="616" y="612"/>
                  </a:cubicBezTo>
                  <a:cubicBezTo>
                    <a:pt x="1166" y="947"/>
                    <a:pt x="1756" y="1202"/>
                    <a:pt x="2372" y="1381"/>
                  </a:cubicBezTo>
                  <a:cubicBezTo>
                    <a:pt x="2742" y="1490"/>
                    <a:pt x="3127" y="1576"/>
                    <a:pt x="3500" y="1679"/>
                  </a:cubicBezTo>
                  <a:cubicBezTo>
                    <a:pt x="2954" y="2106"/>
                    <a:pt x="789" y="3834"/>
                    <a:pt x="746" y="4580"/>
                  </a:cubicBezTo>
                  <a:cubicBezTo>
                    <a:pt x="739" y="4705"/>
                    <a:pt x="782" y="4812"/>
                    <a:pt x="871" y="4891"/>
                  </a:cubicBezTo>
                  <a:cubicBezTo>
                    <a:pt x="941" y="4951"/>
                    <a:pt x="1021" y="4980"/>
                    <a:pt x="1110" y="4980"/>
                  </a:cubicBezTo>
                  <a:cubicBezTo>
                    <a:pt x="1136" y="4980"/>
                    <a:pt x="1163" y="4980"/>
                    <a:pt x="1192" y="4974"/>
                  </a:cubicBezTo>
                  <a:cubicBezTo>
                    <a:pt x="2027" y="4815"/>
                    <a:pt x="3441" y="2099"/>
                    <a:pt x="3500" y="1986"/>
                  </a:cubicBezTo>
                  <a:lnTo>
                    <a:pt x="3554" y="1884"/>
                  </a:lnTo>
                  <a:lnTo>
                    <a:pt x="3554" y="1884"/>
                  </a:lnTo>
                  <a:lnTo>
                    <a:pt x="3550" y="1891"/>
                  </a:lnTo>
                  <a:cubicBezTo>
                    <a:pt x="3477" y="2189"/>
                    <a:pt x="2865" y="4828"/>
                    <a:pt x="3604" y="5017"/>
                  </a:cubicBezTo>
                  <a:cubicBezTo>
                    <a:pt x="3627" y="5023"/>
                    <a:pt x="3650" y="5026"/>
                    <a:pt x="3673" y="5026"/>
                  </a:cubicBezTo>
                  <a:cubicBezTo>
                    <a:pt x="3736" y="5026"/>
                    <a:pt x="3792" y="5003"/>
                    <a:pt x="3835" y="4960"/>
                  </a:cubicBezTo>
                  <a:cubicBezTo>
                    <a:pt x="4252" y="4563"/>
                    <a:pt x="3749" y="2165"/>
                    <a:pt x="3693" y="1891"/>
                  </a:cubicBezTo>
                  <a:lnTo>
                    <a:pt x="3656" y="1725"/>
                  </a:lnTo>
                  <a:lnTo>
                    <a:pt x="3656" y="1725"/>
                  </a:lnTo>
                  <a:cubicBezTo>
                    <a:pt x="3974" y="1818"/>
                    <a:pt x="4282" y="1934"/>
                    <a:pt x="4573" y="2093"/>
                  </a:cubicBezTo>
                  <a:cubicBezTo>
                    <a:pt x="5200" y="2440"/>
                    <a:pt x="5680" y="2980"/>
                    <a:pt x="6216" y="3437"/>
                  </a:cubicBezTo>
                  <a:cubicBezTo>
                    <a:pt x="6937" y="4055"/>
                    <a:pt x="8074" y="4496"/>
                    <a:pt x="9121" y="4496"/>
                  </a:cubicBezTo>
                  <a:cubicBezTo>
                    <a:pt x="10121" y="4496"/>
                    <a:pt x="11040" y="4093"/>
                    <a:pt x="11438" y="3059"/>
                  </a:cubicBezTo>
                  <a:cubicBezTo>
                    <a:pt x="11454" y="3019"/>
                    <a:pt x="11422" y="2994"/>
                    <a:pt x="11389" y="2994"/>
                  </a:cubicBezTo>
                  <a:cubicBezTo>
                    <a:pt x="11367" y="2994"/>
                    <a:pt x="11345" y="3005"/>
                    <a:pt x="11336" y="3030"/>
                  </a:cubicBezTo>
                  <a:cubicBezTo>
                    <a:pt x="11015" y="3867"/>
                    <a:pt x="10448" y="4242"/>
                    <a:pt x="9560" y="4321"/>
                  </a:cubicBezTo>
                  <a:cubicBezTo>
                    <a:pt x="9380" y="4337"/>
                    <a:pt x="9197" y="4345"/>
                    <a:pt x="9014" y="4345"/>
                  </a:cubicBezTo>
                  <a:cubicBezTo>
                    <a:pt x="8645" y="4345"/>
                    <a:pt x="8275" y="4311"/>
                    <a:pt x="7918" y="4231"/>
                  </a:cubicBezTo>
                  <a:cubicBezTo>
                    <a:pt x="6822" y="3980"/>
                    <a:pt x="6160" y="3186"/>
                    <a:pt x="5335" y="2500"/>
                  </a:cubicBezTo>
                  <a:cubicBezTo>
                    <a:pt x="4812" y="2066"/>
                    <a:pt x="4255" y="1807"/>
                    <a:pt x="3630" y="1613"/>
                  </a:cubicBezTo>
                  <a:lnTo>
                    <a:pt x="3627" y="1583"/>
                  </a:lnTo>
                  <a:cubicBezTo>
                    <a:pt x="3627" y="1583"/>
                    <a:pt x="3616" y="1589"/>
                    <a:pt x="3600" y="1602"/>
                  </a:cubicBezTo>
                  <a:cubicBezTo>
                    <a:pt x="3480" y="1566"/>
                    <a:pt x="3361" y="1529"/>
                    <a:pt x="3236" y="1497"/>
                  </a:cubicBezTo>
                  <a:cubicBezTo>
                    <a:pt x="2762" y="1374"/>
                    <a:pt x="2288" y="1265"/>
                    <a:pt x="1831" y="1089"/>
                  </a:cubicBezTo>
                  <a:cubicBezTo>
                    <a:pt x="1557" y="983"/>
                    <a:pt x="136" y="453"/>
                    <a:pt x="110" y="53"/>
                  </a:cubicBezTo>
                  <a:cubicBezTo>
                    <a:pt x="108" y="18"/>
                    <a:pt x="80" y="1"/>
                    <a:pt x="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8"/>
            <p:cNvSpPr/>
            <p:nvPr/>
          </p:nvSpPr>
          <p:spPr>
            <a:xfrm>
              <a:off x="4257950" y="4232238"/>
              <a:ext cx="12150" cy="36975"/>
            </a:xfrm>
            <a:custGeom>
              <a:avLst/>
              <a:gdLst/>
              <a:ahLst/>
              <a:cxnLst/>
              <a:rect l="l" t="t" r="r" b="b"/>
              <a:pathLst>
                <a:path w="486" h="1479" extrusionOk="0">
                  <a:moveTo>
                    <a:pt x="140" y="1"/>
                  </a:moveTo>
                  <a:cubicBezTo>
                    <a:pt x="119" y="1"/>
                    <a:pt x="99" y="12"/>
                    <a:pt x="93" y="39"/>
                  </a:cubicBezTo>
                  <a:cubicBezTo>
                    <a:pt x="0" y="539"/>
                    <a:pt x="93" y="1025"/>
                    <a:pt x="368" y="1453"/>
                  </a:cubicBezTo>
                  <a:cubicBezTo>
                    <a:pt x="380" y="1471"/>
                    <a:pt x="396" y="1479"/>
                    <a:pt x="413" y="1479"/>
                  </a:cubicBezTo>
                  <a:cubicBezTo>
                    <a:pt x="450" y="1479"/>
                    <a:pt x="486" y="1441"/>
                    <a:pt x="461" y="1400"/>
                  </a:cubicBezTo>
                  <a:cubicBezTo>
                    <a:pt x="203" y="996"/>
                    <a:pt x="110" y="539"/>
                    <a:pt x="199" y="68"/>
                  </a:cubicBezTo>
                  <a:cubicBezTo>
                    <a:pt x="207" y="27"/>
                    <a:pt x="172" y="1"/>
                    <a:pt x="140" y="1"/>
                  </a:cubicBezTo>
                  <a:close/>
                </a:path>
              </a:pathLst>
            </a:custGeom>
            <a:solidFill>
              <a:srgbClr val="D8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8"/>
            <p:cNvSpPr/>
            <p:nvPr/>
          </p:nvSpPr>
          <p:spPr>
            <a:xfrm>
              <a:off x="4275425" y="4243338"/>
              <a:ext cx="18900" cy="48350"/>
            </a:xfrm>
            <a:custGeom>
              <a:avLst/>
              <a:gdLst/>
              <a:ahLst/>
              <a:cxnLst/>
              <a:rect l="l" t="t" r="r" b="b"/>
              <a:pathLst>
                <a:path w="756" h="1934" extrusionOk="0">
                  <a:moveTo>
                    <a:pt x="167" y="1"/>
                  </a:moveTo>
                  <a:cubicBezTo>
                    <a:pt x="152" y="1"/>
                    <a:pt x="137" y="9"/>
                    <a:pt x="129" y="28"/>
                  </a:cubicBezTo>
                  <a:cubicBezTo>
                    <a:pt x="36" y="237"/>
                    <a:pt x="10" y="462"/>
                    <a:pt x="106" y="677"/>
                  </a:cubicBezTo>
                  <a:cubicBezTo>
                    <a:pt x="169" y="823"/>
                    <a:pt x="292" y="933"/>
                    <a:pt x="388" y="1058"/>
                  </a:cubicBezTo>
                  <a:cubicBezTo>
                    <a:pt x="580" y="1307"/>
                    <a:pt x="652" y="1568"/>
                    <a:pt x="636" y="1883"/>
                  </a:cubicBezTo>
                  <a:cubicBezTo>
                    <a:pt x="634" y="1917"/>
                    <a:pt x="660" y="1934"/>
                    <a:pt x="686" y="1934"/>
                  </a:cubicBezTo>
                  <a:cubicBezTo>
                    <a:pt x="713" y="1934"/>
                    <a:pt x="741" y="1917"/>
                    <a:pt x="742" y="1883"/>
                  </a:cubicBezTo>
                  <a:cubicBezTo>
                    <a:pt x="756" y="1642"/>
                    <a:pt x="722" y="1406"/>
                    <a:pt x="609" y="1191"/>
                  </a:cubicBezTo>
                  <a:cubicBezTo>
                    <a:pt x="404" y="803"/>
                    <a:pt x="1" y="588"/>
                    <a:pt x="222" y="85"/>
                  </a:cubicBezTo>
                  <a:cubicBezTo>
                    <a:pt x="241" y="41"/>
                    <a:pt x="202" y="1"/>
                    <a:pt x="167" y="1"/>
                  </a:cubicBezTo>
                  <a:close/>
                </a:path>
              </a:pathLst>
            </a:custGeom>
            <a:solidFill>
              <a:srgbClr val="D8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8"/>
            <p:cNvSpPr/>
            <p:nvPr/>
          </p:nvSpPr>
          <p:spPr>
            <a:xfrm>
              <a:off x="4487025" y="4357163"/>
              <a:ext cx="46125" cy="13250"/>
            </a:xfrm>
            <a:custGeom>
              <a:avLst/>
              <a:gdLst/>
              <a:ahLst/>
              <a:cxnLst/>
              <a:rect l="l" t="t" r="r" b="b"/>
              <a:pathLst>
                <a:path w="1845" h="530" extrusionOk="0">
                  <a:moveTo>
                    <a:pt x="1756" y="1"/>
                  </a:moveTo>
                  <a:cubicBezTo>
                    <a:pt x="1748" y="1"/>
                    <a:pt x="1741" y="2"/>
                    <a:pt x="1733" y="5"/>
                  </a:cubicBezTo>
                  <a:cubicBezTo>
                    <a:pt x="1202" y="237"/>
                    <a:pt x="649" y="373"/>
                    <a:pt x="70" y="419"/>
                  </a:cubicBezTo>
                  <a:cubicBezTo>
                    <a:pt x="3" y="426"/>
                    <a:pt x="1" y="529"/>
                    <a:pt x="64" y="529"/>
                  </a:cubicBezTo>
                  <a:cubicBezTo>
                    <a:pt x="66" y="529"/>
                    <a:pt x="68" y="529"/>
                    <a:pt x="70" y="529"/>
                  </a:cubicBezTo>
                  <a:cubicBezTo>
                    <a:pt x="666" y="479"/>
                    <a:pt x="1239" y="337"/>
                    <a:pt x="1789" y="98"/>
                  </a:cubicBezTo>
                  <a:cubicBezTo>
                    <a:pt x="1844" y="75"/>
                    <a:pt x="1810" y="1"/>
                    <a:pt x="1756" y="1"/>
                  </a:cubicBezTo>
                  <a:close/>
                </a:path>
              </a:pathLst>
            </a:custGeom>
            <a:solidFill>
              <a:srgbClr val="D8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8"/>
            <p:cNvSpPr/>
            <p:nvPr/>
          </p:nvSpPr>
          <p:spPr>
            <a:xfrm>
              <a:off x="4522050" y="4358863"/>
              <a:ext cx="31300" cy="14275"/>
            </a:xfrm>
            <a:custGeom>
              <a:avLst/>
              <a:gdLst/>
              <a:ahLst/>
              <a:cxnLst/>
              <a:rect l="l" t="t" r="r" b="b"/>
              <a:pathLst>
                <a:path w="1252" h="571" extrusionOk="0">
                  <a:moveTo>
                    <a:pt x="1167" y="1"/>
                  </a:moveTo>
                  <a:cubicBezTo>
                    <a:pt x="1156" y="1"/>
                    <a:pt x="1144" y="5"/>
                    <a:pt x="1133" y="14"/>
                  </a:cubicBezTo>
                  <a:cubicBezTo>
                    <a:pt x="828" y="272"/>
                    <a:pt x="467" y="428"/>
                    <a:pt x="70" y="464"/>
                  </a:cubicBezTo>
                  <a:cubicBezTo>
                    <a:pt x="2" y="470"/>
                    <a:pt x="0" y="570"/>
                    <a:pt x="63" y="570"/>
                  </a:cubicBezTo>
                  <a:cubicBezTo>
                    <a:pt x="66" y="570"/>
                    <a:pt x="68" y="570"/>
                    <a:pt x="70" y="570"/>
                  </a:cubicBezTo>
                  <a:cubicBezTo>
                    <a:pt x="497" y="530"/>
                    <a:pt x="881" y="368"/>
                    <a:pt x="1209" y="90"/>
                  </a:cubicBezTo>
                  <a:cubicBezTo>
                    <a:pt x="1251" y="56"/>
                    <a:pt x="1212" y="1"/>
                    <a:pt x="1167" y="1"/>
                  </a:cubicBezTo>
                  <a:close/>
                </a:path>
              </a:pathLst>
            </a:custGeom>
            <a:solidFill>
              <a:srgbClr val="D8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8"/>
            <p:cNvSpPr/>
            <p:nvPr/>
          </p:nvSpPr>
          <p:spPr>
            <a:xfrm>
              <a:off x="4618275" y="4240838"/>
              <a:ext cx="3975" cy="30350"/>
            </a:xfrm>
            <a:custGeom>
              <a:avLst/>
              <a:gdLst/>
              <a:ahLst/>
              <a:cxnLst/>
              <a:rect l="l" t="t" r="r" b="b"/>
              <a:pathLst>
                <a:path w="159" h="1214" extrusionOk="0">
                  <a:moveTo>
                    <a:pt x="53" y="0"/>
                  </a:moveTo>
                  <a:cubicBezTo>
                    <a:pt x="27" y="0"/>
                    <a:pt x="1" y="18"/>
                    <a:pt x="3" y="53"/>
                  </a:cubicBezTo>
                  <a:cubicBezTo>
                    <a:pt x="29" y="423"/>
                    <a:pt x="42" y="791"/>
                    <a:pt x="49" y="1161"/>
                  </a:cubicBezTo>
                  <a:cubicBezTo>
                    <a:pt x="49" y="1196"/>
                    <a:pt x="76" y="1214"/>
                    <a:pt x="103" y="1214"/>
                  </a:cubicBezTo>
                  <a:cubicBezTo>
                    <a:pt x="131" y="1214"/>
                    <a:pt x="158" y="1196"/>
                    <a:pt x="158" y="1161"/>
                  </a:cubicBezTo>
                  <a:cubicBezTo>
                    <a:pt x="151" y="791"/>
                    <a:pt x="135" y="423"/>
                    <a:pt x="111" y="53"/>
                  </a:cubicBezTo>
                  <a:cubicBezTo>
                    <a:pt x="108" y="18"/>
                    <a:pt x="80" y="0"/>
                    <a:pt x="53" y="0"/>
                  </a:cubicBezTo>
                  <a:close/>
                </a:path>
              </a:pathLst>
            </a:custGeom>
            <a:solidFill>
              <a:srgbClr val="D8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8"/>
            <p:cNvSpPr/>
            <p:nvPr/>
          </p:nvSpPr>
          <p:spPr>
            <a:xfrm>
              <a:off x="4630875" y="4248113"/>
              <a:ext cx="8325" cy="33000"/>
            </a:xfrm>
            <a:custGeom>
              <a:avLst/>
              <a:gdLst/>
              <a:ahLst/>
              <a:cxnLst/>
              <a:rect l="l" t="t" r="r" b="b"/>
              <a:pathLst>
                <a:path w="333" h="1320" extrusionOk="0">
                  <a:moveTo>
                    <a:pt x="209" y="0"/>
                  </a:moveTo>
                  <a:cubicBezTo>
                    <a:pt x="178" y="0"/>
                    <a:pt x="143" y="28"/>
                    <a:pt x="151" y="69"/>
                  </a:cubicBezTo>
                  <a:cubicBezTo>
                    <a:pt x="220" y="467"/>
                    <a:pt x="177" y="864"/>
                    <a:pt x="18" y="1238"/>
                  </a:cubicBezTo>
                  <a:cubicBezTo>
                    <a:pt x="0" y="1281"/>
                    <a:pt x="38" y="1320"/>
                    <a:pt x="72" y="1320"/>
                  </a:cubicBezTo>
                  <a:cubicBezTo>
                    <a:pt x="88" y="1320"/>
                    <a:pt x="103" y="1311"/>
                    <a:pt x="111" y="1292"/>
                  </a:cubicBezTo>
                  <a:cubicBezTo>
                    <a:pt x="283" y="887"/>
                    <a:pt x="333" y="470"/>
                    <a:pt x="254" y="40"/>
                  </a:cubicBezTo>
                  <a:cubicBezTo>
                    <a:pt x="249" y="12"/>
                    <a:pt x="230" y="0"/>
                    <a:pt x="209" y="0"/>
                  </a:cubicBezTo>
                  <a:close/>
                </a:path>
              </a:pathLst>
            </a:custGeom>
            <a:solidFill>
              <a:srgbClr val="D8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8"/>
            <p:cNvSpPr/>
            <p:nvPr/>
          </p:nvSpPr>
          <p:spPr>
            <a:xfrm>
              <a:off x="4683050" y="3863863"/>
              <a:ext cx="60625" cy="104950"/>
            </a:xfrm>
            <a:custGeom>
              <a:avLst/>
              <a:gdLst/>
              <a:ahLst/>
              <a:cxnLst/>
              <a:rect l="l" t="t" r="r" b="b"/>
              <a:pathLst>
                <a:path w="2425" h="4198" extrusionOk="0">
                  <a:moveTo>
                    <a:pt x="941" y="0"/>
                  </a:moveTo>
                  <a:cubicBezTo>
                    <a:pt x="836" y="0"/>
                    <a:pt x="729" y="31"/>
                    <a:pt x="637" y="94"/>
                  </a:cubicBezTo>
                  <a:lnTo>
                    <a:pt x="1" y="521"/>
                  </a:lnTo>
                  <a:lnTo>
                    <a:pt x="183" y="3299"/>
                  </a:lnTo>
                  <a:lnTo>
                    <a:pt x="660" y="3899"/>
                  </a:lnTo>
                  <a:cubicBezTo>
                    <a:pt x="820" y="4099"/>
                    <a:pt x="1051" y="4198"/>
                    <a:pt x="1281" y="4198"/>
                  </a:cubicBezTo>
                  <a:cubicBezTo>
                    <a:pt x="1541" y="4198"/>
                    <a:pt x="1799" y="4072"/>
                    <a:pt x="1951" y="3826"/>
                  </a:cubicBezTo>
                  <a:cubicBezTo>
                    <a:pt x="2104" y="3578"/>
                    <a:pt x="2236" y="3246"/>
                    <a:pt x="2293" y="2809"/>
                  </a:cubicBezTo>
                  <a:cubicBezTo>
                    <a:pt x="2425" y="1832"/>
                    <a:pt x="1786" y="779"/>
                    <a:pt x="1375" y="220"/>
                  </a:cubicBezTo>
                  <a:cubicBezTo>
                    <a:pt x="1270" y="76"/>
                    <a:pt x="1107" y="0"/>
                    <a:pt x="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8"/>
            <p:cNvSpPr/>
            <p:nvPr/>
          </p:nvSpPr>
          <p:spPr>
            <a:xfrm>
              <a:off x="4547350" y="3859213"/>
              <a:ext cx="175725" cy="110700"/>
            </a:xfrm>
            <a:custGeom>
              <a:avLst/>
              <a:gdLst/>
              <a:ahLst/>
              <a:cxnLst/>
              <a:rect l="l" t="t" r="r" b="b"/>
              <a:pathLst>
                <a:path w="7029" h="4428" extrusionOk="0">
                  <a:moveTo>
                    <a:pt x="3479" y="1"/>
                  </a:moveTo>
                  <a:cubicBezTo>
                    <a:pt x="2331" y="1"/>
                    <a:pt x="1096" y="516"/>
                    <a:pt x="481" y="2439"/>
                  </a:cubicBezTo>
                  <a:cubicBezTo>
                    <a:pt x="0" y="3947"/>
                    <a:pt x="316" y="4427"/>
                    <a:pt x="914" y="4427"/>
                  </a:cubicBezTo>
                  <a:cubicBezTo>
                    <a:pt x="1961" y="4427"/>
                    <a:pt x="3873" y="2952"/>
                    <a:pt x="3873" y="2952"/>
                  </a:cubicBezTo>
                  <a:cubicBezTo>
                    <a:pt x="3873" y="2952"/>
                    <a:pt x="4831" y="3875"/>
                    <a:pt x="5852" y="3875"/>
                  </a:cubicBezTo>
                  <a:cubicBezTo>
                    <a:pt x="5986" y="3875"/>
                    <a:pt x="6120" y="3859"/>
                    <a:pt x="6254" y="3823"/>
                  </a:cubicBezTo>
                  <a:cubicBezTo>
                    <a:pt x="7029" y="3618"/>
                    <a:pt x="6664" y="2290"/>
                    <a:pt x="6340" y="1429"/>
                  </a:cubicBezTo>
                  <a:cubicBezTo>
                    <a:pt x="6151" y="929"/>
                    <a:pt x="5754" y="531"/>
                    <a:pt x="5250" y="346"/>
                  </a:cubicBezTo>
                  <a:cubicBezTo>
                    <a:pt x="4780" y="174"/>
                    <a:pt x="4144" y="1"/>
                    <a:pt x="3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8"/>
            <p:cNvSpPr/>
            <p:nvPr/>
          </p:nvSpPr>
          <p:spPr>
            <a:xfrm>
              <a:off x="4573125" y="3911463"/>
              <a:ext cx="29700" cy="56500"/>
            </a:xfrm>
            <a:custGeom>
              <a:avLst/>
              <a:gdLst/>
              <a:ahLst/>
              <a:cxnLst/>
              <a:rect l="l" t="t" r="r" b="b"/>
              <a:pathLst>
                <a:path w="1188" h="2260" extrusionOk="0">
                  <a:moveTo>
                    <a:pt x="1110" y="0"/>
                  </a:moveTo>
                  <a:cubicBezTo>
                    <a:pt x="1098" y="0"/>
                    <a:pt x="1085" y="6"/>
                    <a:pt x="1073" y="18"/>
                  </a:cubicBezTo>
                  <a:cubicBezTo>
                    <a:pt x="755" y="359"/>
                    <a:pt x="527" y="756"/>
                    <a:pt x="338" y="1187"/>
                  </a:cubicBezTo>
                  <a:cubicBezTo>
                    <a:pt x="196" y="1515"/>
                    <a:pt x="0" y="1852"/>
                    <a:pt x="60" y="2220"/>
                  </a:cubicBezTo>
                  <a:cubicBezTo>
                    <a:pt x="64" y="2248"/>
                    <a:pt x="82" y="2260"/>
                    <a:pt x="103" y="2260"/>
                  </a:cubicBezTo>
                  <a:cubicBezTo>
                    <a:pt x="134" y="2260"/>
                    <a:pt x="169" y="2232"/>
                    <a:pt x="163" y="2190"/>
                  </a:cubicBezTo>
                  <a:cubicBezTo>
                    <a:pt x="103" y="1806"/>
                    <a:pt x="395" y="1306"/>
                    <a:pt x="557" y="975"/>
                  </a:cubicBezTo>
                  <a:cubicBezTo>
                    <a:pt x="716" y="651"/>
                    <a:pt x="904" y="359"/>
                    <a:pt x="1150" y="94"/>
                  </a:cubicBezTo>
                  <a:cubicBezTo>
                    <a:pt x="1187" y="56"/>
                    <a:pt x="1151" y="0"/>
                    <a:pt x="1110"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8"/>
            <p:cNvSpPr/>
            <p:nvPr/>
          </p:nvSpPr>
          <p:spPr>
            <a:xfrm>
              <a:off x="4551425" y="3900363"/>
              <a:ext cx="35800" cy="54575"/>
            </a:xfrm>
            <a:custGeom>
              <a:avLst/>
              <a:gdLst/>
              <a:ahLst/>
              <a:cxnLst/>
              <a:rect l="l" t="t" r="r" b="b"/>
              <a:pathLst>
                <a:path w="1432" h="2183" extrusionOk="0">
                  <a:moveTo>
                    <a:pt x="1353" y="0"/>
                  </a:moveTo>
                  <a:cubicBezTo>
                    <a:pt x="1344" y="0"/>
                    <a:pt x="1335" y="3"/>
                    <a:pt x="1325" y="8"/>
                  </a:cubicBezTo>
                  <a:cubicBezTo>
                    <a:pt x="954" y="224"/>
                    <a:pt x="686" y="538"/>
                    <a:pt x="474" y="909"/>
                  </a:cubicBezTo>
                  <a:cubicBezTo>
                    <a:pt x="272" y="1266"/>
                    <a:pt x="1" y="1711"/>
                    <a:pt x="47" y="2131"/>
                  </a:cubicBezTo>
                  <a:cubicBezTo>
                    <a:pt x="52" y="2166"/>
                    <a:pt x="81" y="2183"/>
                    <a:pt x="108" y="2183"/>
                  </a:cubicBezTo>
                  <a:cubicBezTo>
                    <a:pt x="135" y="2183"/>
                    <a:pt x="160" y="2166"/>
                    <a:pt x="156" y="2131"/>
                  </a:cubicBezTo>
                  <a:cubicBezTo>
                    <a:pt x="113" y="1740"/>
                    <a:pt x="375" y="1303"/>
                    <a:pt x="567" y="965"/>
                  </a:cubicBezTo>
                  <a:cubicBezTo>
                    <a:pt x="772" y="607"/>
                    <a:pt x="1024" y="309"/>
                    <a:pt x="1379" y="101"/>
                  </a:cubicBezTo>
                  <a:cubicBezTo>
                    <a:pt x="1432" y="73"/>
                    <a:pt x="1400" y="0"/>
                    <a:pt x="1353"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8"/>
            <p:cNvSpPr/>
            <p:nvPr/>
          </p:nvSpPr>
          <p:spPr>
            <a:xfrm>
              <a:off x="4597700" y="3891613"/>
              <a:ext cx="3500" cy="2750"/>
            </a:xfrm>
            <a:custGeom>
              <a:avLst/>
              <a:gdLst/>
              <a:ahLst/>
              <a:cxnLst/>
              <a:rect l="l" t="t" r="r" b="b"/>
              <a:pathLst>
                <a:path w="140" h="110" extrusionOk="0">
                  <a:moveTo>
                    <a:pt x="71" y="1"/>
                  </a:moveTo>
                  <a:cubicBezTo>
                    <a:pt x="1" y="1"/>
                    <a:pt x="1" y="109"/>
                    <a:pt x="71" y="109"/>
                  </a:cubicBezTo>
                  <a:cubicBezTo>
                    <a:pt x="140" y="109"/>
                    <a:pt x="140" y="1"/>
                    <a:pt x="71"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8"/>
            <p:cNvSpPr/>
            <p:nvPr/>
          </p:nvSpPr>
          <p:spPr>
            <a:xfrm>
              <a:off x="4606075" y="3901138"/>
              <a:ext cx="3500" cy="2650"/>
            </a:xfrm>
            <a:custGeom>
              <a:avLst/>
              <a:gdLst/>
              <a:ahLst/>
              <a:cxnLst/>
              <a:rect l="l" t="t" r="r" b="b"/>
              <a:pathLst>
                <a:path w="140" h="106" extrusionOk="0">
                  <a:moveTo>
                    <a:pt x="70" y="0"/>
                  </a:moveTo>
                  <a:cubicBezTo>
                    <a:pt x="0" y="0"/>
                    <a:pt x="0" y="106"/>
                    <a:pt x="70" y="106"/>
                  </a:cubicBezTo>
                  <a:cubicBezTo>
                    <a:pt x="139" y="106"/>
                    <a:pt x="139" y="0"/>
                    <a:pt x="70"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2642"/>
        <p:cNvGrpSpPr/>
        <p:nvPr/>
      </p:nvGrpSpPr>
      <p:grpSpPr>
        <a:xfrm>
          <a:off x="0" y="0"/>
          <a:ext cx="0" cy="0"/>
          <a:chOff x="0" y="0"/>
          <a:chExt cx="0" cy="0"/>
        </a:xfrm>
      </p:grpSpPr>
      <p:grpSp>
        <p:nvGrpSpPr>
          <p:cNvPr id="2643" name="Google Shape;2643;p49"/>
          <p:cNvGrpSpPr/>
          <p:nvPr/>
        </p:nvGrpSpPr>
        <p:grpSpPr>
          <a:xfrm>
            <a:off x="1020908" y="1531887"/>
            <a:ext cx="1327052" cy="665968"/>
            <a:chOff x="1020908" y="1531887"/>
            <a:chExt cx="1327052" cy="665968"/>
          </a:xfrm>
        </p:grpSpPr>
        <p:grpSp>
          <p:nvGrpSpPr>
            <p:cNvPr id="2644" name="Google Shape;2644;p49"/>
            <p:cNvGrpSpPr/>
            <p:nvPr/>
          </p:nvGrpSpPr>
          <p:grpSpPr>
            <a:xfrm rot="-5400000">
              <a:off x="1555790" y="1405685"/>
              <a:ext cx="665968" cy="918371"/>
              <a:chOff x="89078" y="2342238"/>
              <a:chExt cx="497920" cy="686684"/>
            </a:xfrm>
          </p:grpSpPr>
          <p:grpSp>
            <p:nvGrpSpPr>
              <p:cNvPr id="2645" name="Google Shape;2645;p49"/>
              <p:cNvGrpSpPr/>
              <p:nvPr/>
            </p:nvGrpSpPr>
            <p:grpSpPr>
              <a:xfrm>
                <a:off x="89078" y="2342238"/>
                <a:ext cx="497920" cy="686684"/>
                <a:chOff x="89075" y="2342175"/>
                <a:chExt cx="772089" cy="1064792"/>
              </a:xfrm>
            </p:grpSpPr>
            <p:sp>
              <p:nvSpPr>
                <p:cNvPr id="2646" name="Google Shape;2646;p49"/>
                <p:cNvSpPr/>
                <p:nvPr/>
              </p:nvSpPr>
              <p:spPr>
                <a:xfrm>
                  <a:off x="89264" y="2518967"/>
                  <a:ext cx="771900" cy="888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9"/>
                <p:cNvSpPr/>
                <p:nvPr/>
              </p:nvSpPr>
              <p:spPr>
                <a:xfrm>
                  <a:off x="89075" y="2342175"/>
                  <a:ext cx="771900" cy="178500"/>
                </a:xfrm>
                <a:prstGeom prst="trapezoid">
                  <a:avLst>
                    <a:gd name="adj" fmla="val 96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8" name="Google Shape;2648;p49"/>
              <p:cNvSpPr/>
              <p:nvPr/>
            </p:nvSpPr>
            <p:spPr>
              <a:xfrm>
                <a:off x="304438" y="2436575"/>
                <a:ext cx="67200" cy="67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9" name="Google Shape;2649;p49"/>
            <p:cNvSpPr/>
            <p:nvPr/>
          </p:nvSpPr>
          <p:spPr>
            <a:xfrm rot="-5400000">
              <a:off x="1166468" y="1633257"/>
              <a:ext cx="252775" cy="543894"/>
            </a:xfrm>
            <a:custGeom>
              <a:avLst/>
              <a:gdLst/>
              <a:ahLst/>
              <a:cxnLst/>
              <a:rect l="l" t="t" r="r" b="b"/>
              <a:pathLst>
                <a:path w="3006" h="6468" extrusionOk="0">
                  <a:moveTo>
                    <a:pt x="1397" y="2908"/>
                  </a:moveTo>
                  <a:cubicBezTo>
                    <a:pt x="1427" y="2941"/>
                    <a:pt x="1450" y="2978"/>
                    <a:pt x="1477" y="3014"/>
                  </a:cubicBezTo>
                  <a:cubicBezTo>
                    <a:pt x="1683" y="3323"/>
                    <a:pt x="1740" y="3659"/>
                    <a:pt x="1623" y="3915"/>
                  </a:cubicBezTo>
                  <a:cubicBezTo>
                    <a:pt x="1573" y="4021"/>
                    <a:pt x="1473" y="4117"/>
                    <a:pt x="1364" y="4151"/>
                  </a:cubicBezTo>
                  <a:cubicBezTo>
                    <a:pt x="1338" y="4159"/>
                    <a:pt x="1307" y="4167"/>
                    <a:pt x="1273" y="4167"/>
                  </a:cubicBezTo>
                  <a:cubicBezTo>
                    <a:pt x="1240" y="4167"/>
                    <a:pt x="1204" y="4160"/>
                    <a:pt x="1168" y="4141"/>
                  </a:cubicBezTo>
                  <a:cubicBezTo>
                    <a:pt x="1042" y="4074"/>
                    <a:pt x="988" y="3901"/>
                    <a:pt x="1008" y="3629"/>
                  </a:cubicBezTo>
                  <a:cubicBezTo>
                    <a:pt x="1022" y="3447"/>
                    <a:pt x="1045" y="3300"/>
                    <a:pt x="1111" y="3171"/>
                  </a:cubicBezTo>
                  <a:cubicBezTo>
                    <a:pt x="1174" y="3057"/>
                    <a:pt x="1271" y="2968"/>
                    <a:pt x="1397" y="2908"/>
                  </a:cubicBezTo>
                  <a:close/>
                  <a:moveTo>
                    <a:pt x="639" y="0"/>
                  </a:moveTo>
                  <a:cubicBezTo>
                    <a:pt x="577" y="0"/>
                    <a:pt x="513" y="12"/>
                    <a:pt x="450" y="37"/>
                  </a:cubicBezTo>
                  <a:cubicBezTo>
                    <a:pt x="284" y="103"/>
                    <a:pt x="145" y="249"/>
                    <a:pt x="85" y="412"/>
                  </a:cubicBezTo>
                  <a:cubicBezTo>
                    <a:pt x="1" y="648"/>
                    <a:pt x="31" y="930"/>
                    <a:pt x="174" y="1276"/>
                  </a:cubicBezTo>
                  <a:cubicBezTo>
                    <a:pt x="324" y="1642"/>
                    <a:pt x="533" y="1974"/>
                    <a:pt x="795" y="2266"/>
                  </a:cubicBezTo>
                  <a:cubicBezTo>
                    <a:pt x="875" y="2353"/>
                    <a:pt x="958" y="2439"/>
                    <a:pt x="1042" y="2519"/>
                  </a:cubicBezTo>
                  <a:cubicBezTo>
                    <a:pt x="1134" y="2612"/>
                    <a:pt x="1228" y="2705"/>
                    <a:pt x="1314" y="2805"/>
                  </a:cubicBezTo>
                  <a:cubicBezTo>
                    <a:pt x="1174" y="2875"/>
                    <a:pt x="1068" y="2981"/>
                    <a:pt x="998" y="3111"/>
                  </a:cubicBezTo>
                  <a:cubicBezTo>
                    <a:pt x="915" y="3267"/>
                    <a:pt x="892" y="3447"/>
                    <a:pt x="878" y="3619"/>
                  </a:cubicBezTo>
                  <a:cubicBezTo>
                    <a:pt x="852" y="3948"/>
                    <a:pt x="929" y="4160"/>
                    <a:pt x="1105" y="4254"/>
                  </a:cubicBezTo>
                  <a:cubicBezTo>
                    <a:pt x="1156" y="4283"/>
                    <a:pt x="1214" y="4297"/>
                    <a:pt x="1273" y="4297"/>
                  </a:cubicBezTo>
                  <a:cubicBezTo>
                    <a:pt x="1317" y="4297"/>
                    <a:pt x="1362" y="4289"/>
                    <a:pt x="1407" y="4274"/>
                  </a:cubicBezTo>
                  <a:cubicBezTo>
                    <a:pt x="1547" y="4227"/>
                    <a:pt x="1676" y="4111"/>
                    <a:pt x="1743" y="3968"/>
                  </a:cubicBezTo>
                  <a:cubicBezTo>
                    <a:pt x="1875" y="3672"/>
                    <a:pt x="1816" y="3287"/>
                    <a:pt x="1583" y="2941"/>
                  </a:cubicBezTo>
                  <a:cubicBezTo>
                    <a:pt x="1563" y="2915"/>
                    <a:pt x="1547" y="2888"/>
                    <a:pt x="1527" y="2861"/>
                  </a:cubicBezTo>
                  <a:cubicBezTo>
                    <a:pt x="1530" y="2861"/>
                    <a:pt x="1536" y="2861"/>
                    <a:pt x="1540" y="2858"/>
                  </a:cubicBezTo>
                  <a:cubicBezTo>
                    <a:pt x="1607" y="2842"/>
                    <a:pt x="1676" y="2834"/>
                    <a:pt x="1746" y="2834"/>
                  </a:cubicBezTo>
                  <a:cubicBezTo>
                    <a:pt x="1925" y="2834"/>
                    <a:pt x="2106" y="2886"/>
                    <a:pt x="2248" y="2984"/>
                  </a:cubicBezTo>
                  <a:cubicBezTo>
                    <a:pt x="2573" y="3207"/>
                    <a:pt x="2780" y="3632"/>
                    <a:pt x="2817" y="4157"/>
                  </a:cubicBezTo>
                  <a:cubicBezTo>
                    <a:pt x="2872" y="4975"/>
                    <a:pt x="2533" y="5823"/>
                    <a:pt x="1926" y="6371"/>
                  </a:cubicBezTo>
                  <a:lnTo>
                    <a:pt x="2012" y="6467"/>
                  </a:lnTo>
                  <a:cubicBezTo>
                    <a:pt x="2647" y="5892"/>
                    <a:pt x="3006" y="5005"/>
                    <a:pt x="2946" y="4148"/>
                  </a:cubicBezTo>
                  <a:cubicBezTo>
                    <a:pt x="2906" y="3586"/>
                    <a:pt x="2680" y="3120"/>
                    <a:pt x="2321" y="2875"/>
                  </a:cubicBezTo>
                  <a:cubicBezTo>
                    <a:pt x="2158" y="2764"/>
                    <a:pt x="1952" y="2704"/>
                    <a:pt x="1747" y="2704"/>
                  </a:cubicBezTo>
                  <a:cubicBezTo>
                    <a:pt x="1667" y="2704"/>
                    <a:pt x="1587" y="2713"/>
                    <a:pt x="1510" y="2732"/>
                  </a:cubicBezTo>
                  <a:cubicBezTo>
                    <a:pt x="1487" y="2738"/>
                    <a:pt x="1464" y="2745"/>
                    <a:pt x="1441" y="2752"/>
                  </a:cubicBezTo>
                  <a:cubicBezTo>
                    <a:pt x="1344" y="2639"/>
                    <a:pt x="1237" y="2533"/>
                    <a:pt x="1134" y="2430"/>
                  </a:cubicBezTo>
                  <a:cubicBezTo>
                    <a:pt x="1051" y="2350"/>
                    <a:pt x="968" y="2263"/>
                    <a:pt x="892" y="2180"/>
                  </a:cubicBezTo>
                  <a:cubicBezTo>
                    <a:pt x="639" y="1898"/>
                    <a:pt x="436" y="1579"/>
                    <a:pt x="294" y="1226"/>
                  </a:cubicBezTo>
                  <a:cubicBezTo>
                    <a:pt x="164" y="910"/>
                    <a:pt x="134" y="661"/>
                    <a:pt x="208" y="459"/>
                  </a:cubicBezTo>
                  <a:cubicBezTo>
                    <a:pt x="254" y="326"/>
                    <a:pt x="367" y="209"/>
                    <a:pt x="499" y="160"/>
                  </a:cubicBezTo>
                  <a:cubicBezTo>
                    <a:pt x="538" y="143"/>
                    <a:pt x="587" y="130"/>
                    <a:pt x="641" y="130"/>
                  </a:cubicBezTo>
                  <a:cubicBezTo>
                    <a:pt x="685" y="130"/>
                    <a:pt x="732" y="139"/>
                    <a:pt x="779" y="163"/>
                  </a:cubicBezTo>
                  <a:lnTo>
                    <a:pt x="838" y="46"/>
                  </a:lnTo>
                  <a:cubicBezTo>
                    <a:pt x="778" y="16"/>
                    <a:pt x="710"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0" name="Google Shape;2650;p49"/>
          <p:cNvGrpSpPr/>
          <p:nvPr/>
        </p:nvGrpSpPr>
        <p:grpSpPr>
          <a:xfrm>
            <a:off x="3704758" y="1531887"/>
            <a:ext cx="1327639" cy="665968"/>
            <a:chOff x="3704758" y="1531887"/>
            <a:chExt cx="1327639" cy="665968"/>
          </a:xfrm>
        </p:grpSpPr>
        <p:grpSp>
          <p:nvGrpSpPr>
            <p:cNvPr id="2651" name="Google Shape;2651;p49"/>
            <p:cNvGrpSpPr/>
            <p:nvPr/>
          </p:nvGrpSpPr>
          <p:grpSpPr>
            <a:xfrm rot="-5400000">
              <a:off x="4240228" y="1405685"/>
              <a:ext cx="665968" cy="918371"/>
              <a:chOff x="89078" y="2342238"/>
              <a:chExt cx="497920" cy="686684"/>
            </a:xfrm>
          </p:grpSpPr>
          <p:grpSp>
            <p:nvGrpSpPr>
              <p:cNvPr id="2652" name="Google Shape;2652;p49"/>
              <p:cNvGrpSpPr/>
              <p:nvPr/>
            </p:nvGrpSpPr>
            <p:grpSpPr>
              <a:xfrm>
                <a:off x="89078" y="2342238"/>
                <a:ext cx="497920" cy="686684"/>
                <a:chOff x="89075" y="2342175"/>
                <a:chExt cx="772089" cy="1064792"/>
              </a:xfrm>
            </p:grpSpPr>
            <p:sp>
              <p:nvSpPr>
                <p:cNvPr id="2653" name="Google Shape;2653;p49"/>
                <p:cNvSpPr/>
                <p:nvPr/>
              </p:nvSpPr>
              <p:spPr>
                <a:xfrm>
                  <a:off x="89264" y="2518967"/>
                  <a:ext cx="771900" cy="888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9"/>
                <p:cNvSpPr/>
                <p:nvPr/>
              </p:nvSpPr>
              <p:spPr>
                <a:xfrm>
                  <a:off x="89075" y="2342175"/>
                  <a:ext cx="771900" cy="178500"/>
                </a:xfrm>
                <a:prstGeom prst="trapezoid">
                  <a:avLst>
                    <a:gd name="adj" fmla="val 96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5" name="Google Shape;2655;p49"/>
              <p:cNvSpPr/>
              <p:nvPr/>
            </p:nvSpPr>
            <p:spPr>
              <a:xfrm>
                <a:off x="304438" y="2436575"/>
                <a:ext cx="67200" cy="67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6" name="Google Shape;2656;p49"/>
            <p:cNvSpPr/>
            <p:nvPr/>
          </p:nvSpPr>
          <p:spPr>
            <a:xfrm rot="-5400000">
              <a:off x="3850318" y="1633257"/>
              <a:ext cx="252775" cy="543894"/>
            </a:xfrm>
            <a:custGeom>
              <a:avLst/>
              <a:gdLst/>
              <a:ahLst/>
              <a:cxnLst/>
              <a:rect l="l" t="t" r="r" b="b"/>
              <a:pathLst>
                <a:path w="3006" h="6468" extrusionOk="0">
                  <a:moveTo>
                    <a:pt x="1397" y="2908"/>
                  </a:moveTo>
                  <a:cubicBezTo>
                    <a:pt x="1427" y="2941"/>
                    <a:pt x="1450" y="2978"/>
                    <a:pt x="1477" y="3014"/>
                  </a:cubicBezTo>
                  <a:cubicBezTo>
                    <a:pt x="1683" y="3323"/>
                    <a:pt x="1740" y="3659"/>
                    <a:pt x="1623" y="3915"/>
                  </a:cubicBezTo>
                  <a:cubicBezTo>
                    <a:pt x="1573" y="4021"/>
                    <a:pt x="1473" y="4117"/>
                    <a:pt x="1364" y="4151"/>
                  </a:cubicBezTo>
                  <a:cubicBezTo>
                    <a:pt x="1338" y="4159"/>
                    <a:pt x="1307" y="4167"/>
                    <a:pt x="1273" y="4167"/>
                  </a:cubicBezTo>
                  <a:cubicBezTo>
                    <a:pt x="1240" y="4167"/>
                    <a:pt x="1204" y="4160"/>
                    <a:pt x="1168" y="4141"/>
                  </a:cubicBezTo>
                  <a:cubicBezTo>
                    <a:pt x="1042" y="4074"/>
                    <a:pt x="988" y="3901"/>
                    <a:pt x="1008" y="3629"/>
                  </a:cubicBezTo>
                  <a:cubicBezTo>
                    <a:pt x="1022" y="3447"/>
                    <a:pt x="1045" y="3300"/>
                    <a:pt x="1111" y="3171"/>
                  </a:cubicBezTo>
                  <a:cubicBezTo>
                    <a:pt x="1174" y="3057"/>
                    <a:pt x="1271" y="2968"/>
                    <a:pt x="1397" y="2908"/>
                  </a:cubicBezTo>
                  <a:close/>
                  <a:moveTo>
                    <a:pt x="639" y="0"/>
                  </a:moveTo>
                  <a:cubicBezTo>
                    <a:pt x="577" y="0"/>
                    <a:pt x="513" y="12"/>
                    <a:pt x="450" y="37"/>
                  </a:cubicBezTo>
                  <a:cubicBezTo>
                    <a:pt x="284" y="103"/>
                    <a:pt x="145" y="249"/>
                    <a:pt x="85" y="412"/>
                  </a:cubicBezTo>
                  <a:cubicBezTo>
                    <a:pt x="1" y="648"/>
                    <a:pt x="31" y="930"/>
                    <a:pt x="174" y="1276"/>
                  </a:cubicBezTo>
                  <a:cubicBezTo>
                    <a:pt x="324" y="1642"/>
                    <a:pt x="533" y="1974"/>
                    <a:pt x="795" y="2266"/>
                  </a:cubicBezTo>
                  <a:cubicBezTo>
                    <a:pt x="875" y="2353"/>
                    <a:pt x="958" y="2439"/>
                    <a:pt x="1042" y="2519"/>
                  </a:cubicBezTo>
                  <a:cubicBezTo>
                    <a:pt x="1134" y="2612"/>
                    <a:pt x="1228" y="2705"/>
                    <a:pt x="1314" y="2805"/>
                  </a:cubicBezTo>
                  <a:cubicBezTo>
                    <a:pt x="1174" y="2875"/>
                    <a:pt x="1068" y="2981"/>
                    <a:pt x="998" y="3111"/>
                  </a:cubicBezTo>
                  <a:cubicBezTo>
                    <a:pt x="915" y="3267"/>
                    <a:pt x="892" y="3447"/>
                    <a:pt x="878" y="3619"/>
                  </a:cubicBezTo>
                  <a:cubicBezTo>
                    <a:pt x="852" y="3948"/>
                    <a:pt x="929" y="4160"/>
                    <a:pt x="1105" y="4254"/>
                  </a:cubicBezTo>
                  <a:cubicBezTo>
                    <a:pt x="1156" y="4283"/>
                    <a:pt x="1214" y="4297"/>
                    <a:pt x="1273" y="4297"/>
                  </a:cubicBezTo>
                  <a:cubicBezTo>
                    <a:pt x="1317" y="4297"/>
                    <a:pt x="1362" y="4289"/>
                    <a:pt x="1407" y="4274"/>
                  </a:cubicBezTo>
                  <a:cubicBezTo>
                    <a:pt x="1547" y="4227"/>
                    <a:pt x="1676" y="4111"/>
                    <a:pt x="1743" y="3968"/>
                  </a:cubicBezTo>
                  <a:cubicBezTo>
                    <a:pt x="1875" y="3672"/>
                    <a:pt x="1816" y="3287"/>
                    <a:pt x="1583" y="2941"/>
                  </a:cubicBezTo>
                  <a:cubicBezTo>
                    <a:pt x="1563" y="2915"/>
                    <a:pt x="1547" y="2888"/>
                    <a:pt x="1527" y="2861"/>
                  </a:cubicBezTo>
                  <a:cubicBezTo>
                    <a:pt x="1530" y="2861"/>
                    <a:pt x="1536" y="2861"/>
                    <a:pt x="1540" y="2858"/>
                  </a:cubicBezTo>
                  <a:cubicBezTo>
                    <a:pt x="1607" y="2842"/>
                    <a:pt x="1676" y="2834"/>
                    <a:pt x="1746" y="2834"/>
                  </a:cubicBezTo>
                  <a:cubicBezTo>
                    <a:pt x="1925" y="2834"/>
                    <a:pt x="2106" y="2886"/>
                    <a:pt x="2248" y="2984"/>
                  </a:cubicBezTo>
                  <a:cubicBezTo>
                    <a:pt x="2573" y="3207"/>
                    <a:pt x="2780" y="3632"/>
                    <a:pt x="2817" y="4157"/>
                  </a:cubicBezTo>
                  <a:cubicBezTo>
                    <a:pt x="2872" y="4975"/>
                    <a:pt x="2533" y="5823"/>
                    <a:pt x="1926" y="6371"/>
                  </a:cubicBezTo>
                  <a:lnTo>
                    <a:pt x="2012" y="6467"/>
                  </a:lnTo>
                  <a:cubicBezTo>
                    <a:pt x="2647" y="5892"/>
                    <a:pt x="3006" y="5005"/>
                    <a:pt x="2946" y="4148"/>
                  </a:cubicBezTo>
                  <a:cubicBezTo>
                    <a:pt x="2906" y="3586"/>
                    <a:pt x="2680" y="3120"/>
                    <a:pt x="2321" y="2875"/>
                  </a:cubicBezTo>
                  <a:cubicBezTo>
                    <a:pt x="2158" y="2764"/>
                    <a:pt x="1952" y="2704"/>
                    <a:pt x="1747" y="2704"/>
                  </a:cubicBezTo>
                  <a:cubicBezTo>
                    <a:pt x="1667" y="2704"/>
                    <a:pt x="1587" y="2713"/>
                    <a:pt x="1510" y="2732"/>
                  </a:cubicBezTo>
                  <a:cubicBezTo>
                    <a:pt x="1487" y="2738"/>
                    <a:pt x="1464" y="2745"/>
                    <a:pt x="1441" y="2752"/>
                  </a:cubicBezTo>
                  <a:cubicBezTo>
                    <a:pt x="1344" y="2639"/>
                    <a:pt x="1237" y="2533"/>
                    <a:pt x="1134" y="2430"/>
                  </a:cubicBezTo>
                  <a:cubicBezTo>
                    <a:pt x="1051" y="2350"/>
                    <a:pt x="968" y="2263"/>
                    <a:pt x="892" y="2180"/>
                  </a:cubicBezTo>
                  <a:cubicBezTo>
                    <a:pt x="639" y="1898"/>
                    <a:pt x="436" y="1579"/>
                    <a:pt x="294" y="1226"/>
                  </a:cubicBezTo>
                  <a:cubicBezTo>
                    <a:pt x="164" y="910"/>
                    <a:pt x="134" y="661"/>
                    <a:pt x="208" y="459"/>
                  </a:cubicBezTo>
                  <a:cubicBezTo>
                    <a:pt x="254" y="326"/>
                    <a:pt x="367" y="209"/>
                    <a:pt x="499" y="160"/>
                  </a:cubicBezTo>
                  <a:cubicBezTo>
                    <a:pt x="538" y="143"/>
                    <a:pt x="587" y="130"/>
                    <a:pt x="641" y="130"/>
                  </a:cubicBezTo>
                  <a:cubicBezTo>
                    <a:pt x="685" y="130"/>
                    <a:pt x="732" y="139"/>
                    <a:pt x="779" y="163"/>
                  </a:cubicBezTo>
                  <a:lnTo>
                    <a:pt x="838" y="46"/>
                  </a:lnTo>
                  <a:cubicBezTo>
                    <a:pt x="778" y="16"/>
                    <a:pt x="710"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7" name="Google Shape;2657;p49"/>
          <p:cNvGrpSpPr/>
          <p:nvPr/>
        </p:nvGrpSpPr>
        <p:grpSpPr>
          <a:xfrm>
            <a:off x="6388608" y="1531887"/>
            <a:ext cx="1326564" cy="665968"/>
            <a:chOff x="6388608" y="1531887"/>
            <a:chExt cx="1326564" cy="665968"/>
          </a:xfrm>
        </p:grpSpPr>
        <p:grpSp>
          <p:nvGrpSpPr>
            <p:cNvPr id="2658" name="Google Shape;2658;p49"/>
            <p:cNvGrpSpPr/>
            <p:nvPr/>
          </p:nvGrpSpPr>
          <p:grpSpPr>
            <a:xfrm rot="-5400000">
              <a:off x="6923003" y="1405685"/>
              <a:ext cx="665968" cy="918371"/>
              <a:chOff x="89078" y="2342238"/>
              <a:chExt cx="497920" cy="686684"/>
            </a:xfrm>
          </p:grpSpPr>
          <p:grpSp>
            <p:nvGrpSpPr>
              <p:cNvPr id="2659" name="Google Shape;2659;p49"/>
              <p:cNvGrpSpPr/>
              <p:nvPr/>
            </p:nvGrpSpPr>
            <p:grpSpPr>
              <a:xfrm>
                <a:off x="89078" y="2342238"/>
                <a:ext cx="497920" cy="686684"/>
                <a:chOff x="89075" y="2342175"/>
                <a:chExt cx="772089" cy="1064792"/>
              </a:xfrm>
            </p:grpSpPr>
            <p:sp>
              <p:nvSpPr>
                <p:cNvPr id="2660" name="Google Shape;2660;p49"/>
                <p:cNvSpPr/>
                <p:nvPr/>
              </p:nvSpPr>
              <p:spPr>
                <a:xfrm>
                  <a:off x="89264" y="2518967"/>
                  <a:ext cx="771900" cy="888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9"/>
                <p:cNvSpPr/>
                <p:nvPr/>
              </p:nvSpPr>
              <p:spPr>
                <a:xfrm>
                  <a:off x="89075" y="2342175"/>
                  <a:ext cx="771900" cy="178500"/>
                </a:xfrm>
                <a:prstGeom prst="trapezoid">
                  <a:avLst>
                    <a:gd name="adj" fmla="val 96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2" name="Google Shape;2662;p49"/>
              <p:cNvSpPr/>
              <p:nvPr/>
            </p:nvSpPr>
            <p:spPr>
              <a:xfrm>
                <a:off x="304438" y="2436575"/>
                <a:ext cx="67200" cy="67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3" name="Google Shape;2663;p49"/>
            <p:cNvSpPr/>
            <p:nvPr/>
          </p:nvSpPr>
          <p:spPr>
            <a:xfrm rot="-5400000">
              <a:off x="6534168" y="1633257"/>
              <a:ext cx="252775" cy="543894"/>
            </a:xfrm>
            <a:custGeom>
              <a:avLst/>
              <a:gdLst/>
              <a:ahLst/>
              <a:cxnLst/>
              <a:rect l="l" t="t" r="r" b="b"/>
              <a:pathLst>
                <a:path w="3006" h="6468" extrusionOk="0">
                  <a:moveTo>
                    <a:pt x="1397" y="2908"/>
                  </a:moveTo>
                  <a:cubicBezTo>
                    <a:pt x="1427" y="2941"/>
                    <a:pt x="1450" y="2978"/>
                    <a:pt x="1477" y="3014"/>
                  </a:cubicBezTo>
                  <a:cubicBezTo>
                    <a:pt x="1683" y="3323"/>
                    <a:pt x="1740" y="3659"/>
                    <a:pt x="1623" y="3915"/>
                  </a:cubicBezTo>
                  <a:cubicBezTo>
                    <a:pt x="1573" y="4021"/>
                    <a:pt x="1473" y="4117"/>
                    <a:pt x="1364" y="4151"/>
                  </a:cubicBezTo>
                  <a:cubicBezTo>
                    <a:pt x="1338" y="4159"/>
                    <a:pt x="1307" y="4167"/>
                    <a:pt x="1273" y="4167"/>
                  </a:cubicBezTo>
                  <a:cubicBezTo>
                    <a:pt x="1240" y="4167"/>
                    <a:pt x="1204" y="4160"/>
                    <a:pt x="1168" y="4141"/>
                  </a:cubicBezTo>
                  <a:cubicBezTo>
                    <a:pt x="1042" y="4074"/>
                    <a:pt x="988" y="3901"/>
                    <a:pt x="1008" y="3629"/>
                  </a:cubicBezTo>
                  <a:cubicBezTo>
                    <a:pt x="1022" y="3447"/>
                    <a:pt x="1045" y="3300"/>
                    <a:pt x="1111" y="3171"/>
                  </a:cubicBezTo>
                  <a:cubicBezTo>
                    <a:pt x="1174" y="3057"/>
                    <a:pt x="1271" y="2968"/>
                    <a:pt x="1397" y="2908"/>
                  </a:cubicBezTo>
                  <a:close/>
                  <a:moveTo>
                    <a:pt x="639" y="0"/>
                  </a:moveTo>
                  <a:cubicBezTo>
                    <a:pt x="577" y="0"/>
                    <a:pt x="513" y="12"/>
                    <a:pt x="450" y="37"/>
                  </a:cubicBezTo>
                  <a:cubicBezTo>
                    <a:pt x="284" y="103"/>
                    <a:pt x="145" y="249"/>
                    <a:pt x="85" y="412"/>
                  </a:cubicBezTo>
                  <a:cubicBezTo>
                    <a:pt x="1" y="648"/>
                    <a:pt x="31" y="930"/>
                    <a:pt x="174" y="1276"/>
                  </a:cubicBezTo>
                  <a:cubicBezTo>
                    <a:pt x="324" y="1642"/>
                    <a:pt x="533" y="1974"/>
                    <a:pt x="795" y="2266"/>
                  </a:cubicBezTo>
                  <a:cubicBezTo>
                    <a:pt x="875" y="2353"/>
                    <a:pt x="958" y="2439"/>
                    <a:pt x="1042" y="2519"/>
                  </a:cubicBezTo>
                  <a:cubicBezTo>
                    <a:pt x="1134" y="2612"/>
                    <a:pt x="1228" y="2705"/>
                    <a:pt x="1314" y="2805"/>
                  </a:cubicBezTo>
                  <a:cubicBezTo>
                    <a:pt x="1174" y="2875"/>
                    <a:pt x="1068" y="2981"/>
                    <a:pt x="998" y="3111"/>
                  </a:cubicBezTo>
                  <a:cubicBezTo>
                    <a:pt x="915" y="3267"/>
                    <a:pt x="892" y="3447"/>
                    <a:pt x="878" y="3619"/>
                  </a:cubicBezTo>
                  <a:cubicBezTo>
                    <a:pt x="852" y="3948"/>
                    <a:pt x="929" y="4160"/>
                    <a:pt x="1105" y="4254"/>
                  </a:cubicBezTo>
                  <a:cubicBezTo>
                    <a:pt x="1156" y="4283"/>
                    <a:pt x="1214" y="4297"/>
                    <a:pt x="1273" y="4297"/>
                  </a:cubicBezTo>
                  <a:cubicBezTo>
                    <a:pt x="1317" y="4297"/>
                    <a:pt x="1362" y="4289"/>
                    <a:pt x="1407" y="4274"/>
                  </a:cubicBezTo>
                  <a:cubicBezTo>
                    <a:pt x="1547" y="4227"/>
                    <a:pt x="1676" y="4111"/>
                    <a:pt x="1743" y="3968"/>
                  </a:cubicBezTo>
                  <a:cubicBezTo>
                    <a:pt x="1875" y="3672"/>
                    <a:pt x="1816" y="3287"/>
                    <a:pt x="1583" y="2941"/>
                  </a:cubicBezTo>
                  <a:cubicBezTo>
                    <a:pt x="1563" y="2915"/>
                    <a:pt x="1547" y="2888"/>
                    <a:pt x="1527" y="2861"/>
                  </a:cubicBezTo>
                  <a:cubicBezTo>
                    <a:pt x="1530" y="2861"/>
                    <a:pt x="1536" y="2861"/>
                    <a:pt x="1540" y="2858"/>
                  </a:cubicBezTo>
                  <a:cubicBezTo>
                    <a:pt x="1607" y="2842"/>
                    <a:pt x="1676" y="2834"/>
                    <a:pt x="1746" y="2834"/>
                  </a:cubicBezTo>
                  <a:cubicBezTo>
                    <a:pt x="1925" y="2834"/>
                    <a:pt x="2106" y="2886"/>
                    <a:pt x="2248" y="2984"/>
                  </a:cubicBezTo>
                  <a:cubicBezTo>
                    <a:pt x="2573" y="3207"/>
                    <a:pt x="2780" y="3632"/>
                    <a:pt x="2817" y="4157"/>
                  </a:cubicBezTo>
                  <a:cubicBezTo>
                    <a:pt x="2872" y="4975"/>
                    <a:pt x="2533" y="5823"/>
                    <a:pt x="1926" y="6371"/>
                  </a:cubicBezTo>
                  <a:lnTo>
                    <a:pt x="2012" y="6467"/>
                  </a:lnTo>
                  <a:cubicBezTo>
                    <a:pt x="2647" y="5892"/>
                    <a:pt x="3006" y="5005"/>
                    <a:pt x="2946" y="4148"/>
                  </a:cubicBezTo>
                  <a:cubicBezTo>
                    <a:pt x="2906" y="3586"/>
                    <a:pt x="2680" y="3120"/>
                    <a:pt x="2321" y="2875"/>
                  </a:cubicBezTo>
                  <a:cubicBezTo>
                    <a:pt x="2158" y="2764"/>
                    <a:pt x="1952" y="2704"/>
                    <a:pt x="1747" y="2704"/>
                  </a:cubicBezTo>
                  <a:cubicBezTo>
                    <a:pt x="1667" y="2704"/>
                    <a:pt x="1587" y="2713"/>
                    <a:pt x="1510" y="2732"/>
                  </a:cubicBezTo>
                  <a:cubicBezTo>
                    <a:pt x="1487" y="2738"/>
                    <a:pt x="1464" y="2745"/>
                    <a:pt x="1441" y="2752"/>
                  </a:cubicBezTo>
                  <a:cubicBezTo>
                    <a:pt x="1344" y="2639"/>
                    <a:pt x="1237" y="2533"/>
                    <a:pt x="1134" y="2430"/>
                  </a:cubicBezTo>
                  <a:cubicBezTo>
                    <a:pt x="1051" y="2350"/>
                    <a:pt x="968" y="2263"/>
                    <a:pt x="892" y="2180"/>
                  </a:cubicBezTo>
                  <a:cubicBezTo>
                    <a:pt x="639" y="1898"/>
                    <a:pt x="436" y="1579"/>
                    <a:pt x="294" y="1226"/>
                  </a:cubicBezTo>
                  <a:cubicBezTo>
                    <a:pt x="164" y="910"/>
                    <a:pt x="134" y="661"/>
                    <a:pt x="208" y="459"/>
                  </a:cubicBezTo>
                  <a:cubicBezTo>
                    <a:pt x="254" y="326"/>
                    <a:pt x="367" y="209"/>
                    <a:pt x="499" y="160"/>
                  </a:cubicBezTo>
                  <a:cubicBezTo>
                    <a:pt x="538" y="143"/>
                    <a:pt x="587" y="130"/>
                    <a:pt x="641" y="130"/>
                  </a:cubicBezTo>
                  <a:cubicBezTo>
                    <a:pt x="685" y="130"/>
                    <a:pt x="732" y="139"/>
                    <a:pt x="779" y="163"/>
                  </a:cubicBezTo>
                  <a:lnTo>
                    <a:pt x="838" y="46"/>
                  </a:lnTo>
                  <a:cubicBezTo>
                    <a:pt x="778" y="16"/>
                    <a:pt x="710"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4" name="Google Shape;2664;p49"/>
          <p:cNvGrpSpPr/>
          <p:nvPr/>
        </p:nvGrpSpPr>
        <p:grpSpPr>
          <a:xfrm>
            <a:off x="1020908" y="3143474"/>
            <a:ext cx="1327052" cy="665968"/>
            <a:chOff x="1020908" y="3143474"/>
            <a:chExt cx="1327052" cy="665968"/>
          </a:xfrm>
        </p:grpSpPr>
        <p:grpSp>
          <p:nvGrpSpPr>
            <p:cNvPr id="2665" name="Google Shape;2665;p49"/>
            <p:cNvGrpSpPr/>
            <p:nvPr/>
          </p:nvGrpSpPr>
          <p:grpSpPr>
            <a:xfrm rot="-5400000">
              <a:off x="1555790" y="3017272"/>
              <a:ext cx="665968" cy="918371"/>
              <a:chOff x="89078" y="2342238"/>
              <a:chExt cx="497920" cy="686684"/>
            </a:xfrm>
          </p:grpSpPr>
          <p:grpSp>
            <p:nvGrpSpPr>
              <p:cNvPr id="2666" name="Google Shape;2666;p49"/>
              <p:cNvGrpSpPr/>
              <p:nvPr/>
            </p:nvGrpSpPr>
            <p:grpSpPr>
              <a:xfrm>
                <a:off x="89078" y="2342238"/>
                <a:ext cx="497920" cy="686684"/>
                <a:chOff x="89075" y="2342175"/>
                <a:chExt cx="772089" cy="1064792"/>
              </a:xfrm>
            </p:grpSpPr>
            <p:sp>
              <p:nvSpPr>
                <p:cNvPr id="2667" name="Google Shape;2667;p49"/>
                <p:cNvSpPr/>
                <p:nvPr/>
              </p:nvSpPr>
              <p:spPr>
                <a:xfrm>
                  <a:off x="89264" y="2518967"/>
                  <a:ext cx="771900" cy="888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9"/>
                <p:cNvSpPr/>
                <p:nvPr/>
              </p:nvSpPr>
              <p:spPr>
                <a:xfrm>
                  <a:off x="89075" y="2342175"/>
                  <a:ext cx="771900" cy="178500"/>
                </a:xfrm>
                <a:prstGeom prst="trapezoid">
                  <a:avLst>
                    <a:gd name="adj" fmla="val 96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9" name="Google Shape;2669;p49"/>
              <p:cNvSpPr/>
              <p:nvPr/>
            </p:nvSpPr>
            <p:spPr>
              <a:xfrm>
                <a:off x="304438" y="2436575"/>
                <a:ext cx="67200" cy="67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0" name="Google Shape;2670;p49"/>
            <p:cNvSpPr/>
            <p:nvPr/>
          </p:nvSpPr>
          <p:spPr>
            <a:xfrm rot="-5400000">
              <a:off x="1166468" y="3237478"/>
              <a:ext cx="252775" cy="543894"/>
            </a:xfrm>
            <a:custGeom>
              <a:avLst/>
              <a:gdLst/>
              <a:ahLst/>
              <a:cxnLst/>
              <a:rect l="l" t="t" r="r" b="b"/>
              <a:pathLst>
                <a:path w="3006" h="6468" extrusionOk="0">
                  <a:moveTo>
                    <a:pt x="1397" y="2908"/>
                  </a:moveTo>
                  <a:cubicBezTo>
                    <a:pt x="1427" y="2941"/>
                    <a:pt x="1450" y="2978"/>
                    <a:pt x="1477" y="3014"/>
                  </a:cubicBezTo>
                  <a:cubicBezTo>
                    <a:pt x="1683" y="3323"/>
                    <a:pt x="1740" y="3659"/>
                    <a:pt x="1623" y="3915"/>
                  </a:cubicBezTo>
                  <a:cubicBezTo>
                    <a:pt x="1573" y="4021"/>
                    <a:pt x="1473" y="4117"/>
                    <a:pt x="1364" y="4151"/>
                  </a:cubicBezTo>
                  <a:cubicBezTo>
                    <a:pt x="1338" y="4159"/>
                    <a:pt x="1307" y="4167"/>
                    <a:pt x="1273" y="4167"/>
                  </a:cubicBezTo>
                  <a:cubicBezTo>
                    <a:pt x="1240" y="4167"/>
                    <a:pt x="1204" y="4160"/>
                    <a:pt x="1168" y="4141"/>
                  </a:cubicBezTo>
                  <a:cubicBezTo>
                    <a:pt x="1042" y="4074"/>
                    <a:pt x="988" y="3901"/>
                    <a:pt x="1008" y="3629"/>
                  </a:cubicBezTo>
                  <a:cubicBezTo>
                    <a:pt x="1022" y="3447"/>
                    <a:pt x="1045" y="3300"/>
                    <a:pt x="1111" y="3171"/>
                  </a:cubicBezTo>
                  <a:cubicBezTo>
                    <a:pt x="1174" y="3057"/>
                    <a:pt x="1271" y="2968"/>
                    <a:pt x="1397" y="2908"/>
                  </a:cubicBezTo>
                  <a:close/>
                  <a:moveTo>
                    <a:pt x="639" y="0"/>
                  </a:moveTo>
                  <a:cubicBezTo>
                    <a:pt x="577" y="0"/>
                    <a:pt x="513" y="12"/>
                    <a:pt x="450" y="37"/>
                  </a:cubicBezTo>
                  <a:cubicBezTo>
                    <a:pt x="284" y="103"/>
                    <a:pt x="145" y="249"/>
                    <a:pt x="85" y="412"/>
                  </a:cubicBezTo>
                  <a:cubicBezTo>
                    <a:pt x="1" y="648"/>
                    <a:pt x="31" y="930"/>
                    <a:pt x="174" y="1276"/>
                  </a:cubicBezTo>
                  <a:cubicBezTo>
                    <a:pt x="324" y="1642"/>
                    <a:pt x="533" y="1974"/>
                    <a:pt x="795" y="2266"/>
                  </a:cubicBezTo>
                  <a:cubicBezTo>
                    <a:pt x="875" y="2353"/>
                    <a:pt x="958" y="2439"/>
                    <a:pt x="1042" y="2519"/>
                  </a:cubicBezTo>
                  <a:cubicBezTo>
                    <a:pt x="1134" y="2612"/>
                    <a:pt x="1228" y="2705"/>
                    <a:pt x="1314" y="2805"/>
                  </a:cubicBezTo>
                  <a:cubicBezTo>
                    <a:pt x="1174" y="2875"/>
                    <a:pt x="1068" y="2981"/>
                    <a:pt x="998" y="3111"/>
                  </a:cubicBezTo>
                  <a:cubicBezTo>
                    <a:pt x="915" y="3267"/>
                    <a:pt x="892" y="3447"/>
                    <a:pt x="878" y="3619"/>
                  </a:cubicBezTo>
                  <a:cubicBezTo>
                    <a:pt x="852" y="3948"/>
                    <a:pt x="929" y="4160"/>
                    <a:pt x="1105" y="4254"/>
                  </a:cubicBezTo>
                  <a:cubicBezTo>
                    <a:pt x="1156" y="4283"/>
                    <a:pt x="1214" y="4297"/>
                    <a:pt x="1273" y="4297"/>
                  </a:cubicBezTo>
                  <a:cubicBezTo>
                    <a:pt x="1317" y="4297"/>
                    <a:pt x="1362" y="4289"/>
                    <a:pt x="1407" y="4274"/>
                  </a:cubicBezTo>
                  <a:cubicBezTo>
                    <a:pt x="1547" y="4227"/>
                    <a:pt x="1676" y="4111"/>
                    <a:pt x="1743" y="3968"/>
                  </a:cubicBezTo>
                  <a:cubicBezTo>
                    <a:pt x="1875" y="3672"/>
                    <a:pt x="1816" y="3287"/>
                    <a:pt x="1583" y="2941"/>
                  </a:cubicBezTo>
                  <a:cubicBezTo>
                    <a:pt x="1563" y="2915"/>
                    <a:pt x="1547" y="2888"/>
                    <a:pt x="1527" y="2861"/>
                  </a:cubicBezTo>
                  <a:cubicBezTo>
                    <a:pt x="1530" y="2861"/>
                    <a:pt x="1536" y="2861"/>
                    <a:pt x="1540" y="2858"/>
                  </a:cubicBezTo>
                  <a:cubicBezTo>
                    <a:pt x="1607" y="2842"/>
                    <a:pt x="1676" y="2834"/>
                    <a:pt x="1746" y="2834"/>
                  </a:cubicBezTo>
                  <a:cubicBezTo>
                    <a:pt x="1925" y="2834"/>
                    <a:pt x="2106" y="2886"/>
                    <a:pt x="2248" y="2984"/>
                  </a:cubicBezTo>
                  <a:cubicBezTo>
                    <a:pt x="2573" y="3207"/>
                    <a:pt x="2780" y="3632"/>
                    <a:pt x="2817" y="4157"/>
                  </a:cubicBezTo>
                  <a:cubicBezTo>
                    <a:pt x="2872" y="4975"/>
                    <a:pt x="2533" y="5823"/>
                    <a:pt x="1926" y="6371"/>
                  </a:cubicBezTo>
                  <a:lnTo>
                    <a:pt x="2012" y="6467"/>
                  </a:lnTo>
                  <a:cubicBezTo>
                    <a:pt x="2647" y="5892"/>
                    <a:pt x="3006" y="5005"/>
                    <a:pt x="2946" y="4148"/>
                  </a:cubicBezTo>
                  <a:cubicBezTo>
                    <a:pt x="2906" y="3586"/>
                    <a:pt x="2680" y="3120"/>
                    <a:pt x="2321" y="2875"/>
                  </a:cubicBezTo>
                  <a:cubicBezTo>
                    <a:pt x="2158" y="2764"/>
                    <a:pt x="1952" y="2704"/>
                    <a:pt x="1747" y="2704"/>
                  </a:cubicBezTo>
                  <a:cubicBezTo>
                    <a:pt x="1667" y="2704"/>
                    <a:pt x="1587" y="2713"/>
                    <a:pt x="1510" y="2732"/>
                  </a:cubicBezTo>
                  <a:cubicBezTo>
                    <a:pt x="1487" y="2738"/>
                    <a:pt x="1464" y="2745"/>
                    <a:pt x="1441" y="2752"/>
                  </a:cubicBezTo>
                  <a:cubicBezTo>
                    <a:pt x="1344" y="2639"/>
                    <a:pt x="1237" y="2533"/>
                    <a:pt x="1134" y="2430"/>
                  </a:cubicBezTo>
                  <a:cubicBezTo>
                    <a:pt x="1051" y="2350"/>
                    <a:pt x="968" y="2263"/>
                    <a:pt x="892" y="2180"/>
                  </a:cubicBezTo>
                  <a:cubicBezTo>
                    <a:pt x="639" y="1898"/>
                    <a:pt x="436" y="1579"/>
                    <a:pt x="294" y="1226"/>
                  </a:cubicBezTo>
                  <a:cubicBezTo>
                    <a:pt x="164" y="910"/>
                    <a:pt x="134" y="661"/>
                    <a:pt x="208" y="459"/>
                  </a:cubicBezTo>
                  <a:cubicBezTo>
                    <a:pt x="254" y="326"/>
                    <a:pt x="367" y="209"/>
                    <a:pt x="499" y="160"/>
                  </a:cubicBezTo>
                  <a:cubicBezTo>
                    <a:pt x="538" y="143"/>
                    <a:pt x="587" y="130"/>
                    <a:pt x="641" y="130"/>
                  </a:cubicBezTo>
                  <a:cubicBezTo>
                    <a:pt x="685" y="130"/>
                    <a:pt x="732" y="139"/>
                    <a:pt x="779" y="163"/>
                  </a:cubicBezTo>
                  <a:lnTo>
                    <a:pt x="838" y="46"/>
                  </a:lnTo>
                  <a:cubicBezTo>
                    <a:pt x="778" y="16"/>
                    <a:pt x="710"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1" name="Google Shape;2671;p49"/>
          <p:cNvGrpSpPr/>
          <p:nvPr/>
        </p:nvGrpSpPr>
        <p:grpSpPr>
          <a:xfrm>
            <a:off x="3704758" y="3143474"/>
            <a:ext cx="1327639" cy="665968"/>
            <a:chOff x="3704758" y="3143474"/>
            <a:chExt cx="1327639" cy="665968"/>
          </a:xfrm>
        </p:grpSpPr>
        <p:grpSp>
          <p:nvGrpSpPr>
            <p:cNvPr id="2672" name="Google Shape;2672;p49"/>
            <p:cNvGrpSpPr/>
            <p:nvPr/>
          </p:nvGrpSpPr>
          <p:grpSpPr>
            <a:xfrm rot="-5400000">
              <a:off x="4240228" y="3017272"/>
              <a:ext cx="665968" cy="918371"/>
              <a:chOff x="89078" y="2342238"/>
              <a:chExt cx="497920" cy="686684"/>
            </a:xfrm>
          </p:grpSpPr>
          <p:grpSp>
            <p:nvGrpSpPr>
              <p:cNvPr id="2673" name="Google Shape;2673;p49"/>
              <p:cNvGrpSpPr/>
              <p:nvPr/>
            </p:nvGrpSpPr>
            <p:grpSpPr>
              <a:xfrm>
                <a:off x="89078" y="2342238"/>
                <a:ext cx="497920" cy="686684"/>
                <a:chOff x="89075" y="2342175"/>
                <a:chExt cx="772089" cy="1064792"/>
              </a:xfrm>
            </p:grpSpPr>
            <p:sp>
              <p:nvSpPr>
                <p:cNvPr id="2674" name="Google Shape;2674;p49"/>
                <p:cNvSpPr/>
                <p:nvPr/>
              </p:nvSpPr>
              <p:spPr>
                <a:xfrm>
                  <a:off x="89264" y="2518967"/>
                  <a:ext cx="771900" cy="888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9"/>
                <p:cNvSpPr/>
                <p:nvPr/>
              </p:nvSpPr>
              <p:spPr>
                <a:xfrm>
                  <a:off x="89075" y="2342175"/>
                  <a:ext cx="771900" cy="178500"/>
                </a:xfrm>
                <a:prstGeom prst="trapezoid">
                  <a:avLst>
                    <a:gd name="adj" fmla="val 96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6" name="Google Shape;2676;p49"/>
              <p:cNvSpPr/>
              <p:nvPr/>
            </p:nvSpPr>
            <p:spPr>
              <a:xfrm>
                <a:off x="304438" y="2436575"/>
                <a:ext cx="67200" cy="67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7" name="Google Shape;2677;p49"/>
            <p:cNvSpPr/>
            <p:nvPr/>
          </p:nvSpPr>
          <p:spPr>
            <a:xfrm rot="-5400000">
              <a:off x="3850318" y="3237478"/>
              <a:ext cx="252775" cy="543894"/>
            </a:xfrm>
            <a:custGeom>
              <a:avLst/>
              <a:gdLst/>
              <a:ahLst/>
              <a:cxnLst/>
              <a:rect l="l" t="t" r="r" b="b"/>
              <a:pathLst>
                <a:path w="3006" h="6468" extrusionOk="0">
                  <a:moveTo>
                    <a:pt x="1397" y="2908"/>
                  </a:moveTo>
                  <a:cubicBezTo>
                    <a:pt x="1427" y="2941"/>
                    <a:pt x="1450" y="2978"/>
                    <a:pt x="1477" y="3014"/>
                  </a:cubicBezTo>
                  <a:cubicBezTo>
                    <a:pt x="1683" y="3323"/>
                    <a:pt x="1740" y="3659"/>
                    <a:pt x="1623" y="3915"/>
                  </a:cubicBezTo>
                  <a:cubicBezTo>
                    <a:pt x="1573" y="4021"/>
                    <a:pt x="1473" y="4117"/>
                    <a:pt x="1364" y="4151"/>
                  </a:cubicBezTo>
                  <a:cubicBezTo>
                    <a:pt x="1338" y="4159"/>
                    <a:pt x="1307" y="4167"/>
                    <a:pt x="1273" y="4167"/>
                  </a:cubicBezTo>
                  <a:cubicBezTo>
                    <a:pt x="1240" y="4167"/>
                    <a:pt x="1204" y="4160"/>
                    <a:pt x="1168" y="4141"/>
                  </a:cubicBezTo>
                  <a:cubicBezTo>
                    <a:pt x="1042" y="4074"/>
                    <a:pt x="988" y="3901"/>
                    <a:pt x="1008" y="3629"/>
                  </a:cubicBezTo>
                  <a:cubicBezTo>
                    <a:pt x="1022" y="3447"/>
                    <a:pt x="1045" y="3300"/>
                    <a:pt x="1111" y="3171"/>
                  </a:cubicBezTo>
                  <a:cubicBezTo>
                    <a:pt x="1174" y="3057"/>
                    <a:pt x="1271" y="2968"/>
                    <a:pt x="1397" y="2908"/>
                  </a:cubicBezTo>
                  <a:close/>
                  <a:moveTo>
                    <a:pt x="639" y="0"/>
                  </a:moveTo>
                  <a:cubicBezTo>
                    <a:pt x="577" y="0"/>
                    <a:pt x="513" y="12"/>
                    <a:pt x="450" y="37"/>
                  </a:cubicBezTo>
                  <a:cubicBezTo>
                    <a:pt x="284" y="103"/>
                    <a:pt x="145" y="249"/>
                    <a:pt x="85" y="412"/>
                  </a:cubicBezTo>
                  <a:cubicBezTo>
                    <a:pt x="1" y="648"/>
                    <a:pt x="31" y="930"/>
                    <a:pt x="174" y="1276"/>
                  </a:cubicBezTo>
                  <a:cubicBezTo>
                    <a:pt x="324" y="1642"/>
                    <a:pt x="533" y="1974"/>
                    <a:pt x="795" y="2266"/>
                  </a:cubicBezTo>
                  <a:cubicBezTo>
                    <a:pt x="875" y="2353"/>
                    <a:pt x="958" y="2439"/>
                    <a:pt x="1042" y="2519"/>
                  </a:cubicBezTo>
                  <a:cubicBezTo>
                    <a:pt x="1134" y="2612"/>
                    <a:pt x="1228" y="2705"/>
                    <a:pt x="1314" y="2805"/>
                  </a:cubicBezTo>
                  <a:cubicBezTo>
                    <a:pt x="1174" y="2875"/>
                    <a:pt x="1068" y="2981"/>
                    <a:pt x="998" y="3111"/>
                  </a:cubicBezTo>
                  <a:cubicBezTo>
                    <a:pt x="915" y="3267"/>
                    <a:pt x="892" y="3447"/>
                    <a:pt x="878" y="3619"/>
                  </a:cubicBezTo>
                  <a:cubicBezTo>
                    <a:pt x="852" y="3948"/>
                    <a:pt x="929" y="4160"/>
                    <a:pt x="1105" y="4254"/>
                  </a:cubicBezTo>
                  <a:cubicBezTo>
                    <a:pt x="1156" y="4283"/>
                    <a:pt x="1214" y="4297"/>
                    <a:pt x="1273" y="4297"/>
                  </a:cubicBezTo>
                  <a:cubicBezTo>
                    <a:pt x="1317" y="4297"/>
                    <a:pt x="1362" y="4289"/>
                    <a:pt x="1407" y="4274"/>
                  </a:cubicBezTo>
                  <a:cubicBezTo>
                    <a:pt x="1547" y="4227"/>
                    <a:pt x="1676" y="4111"/>
                    <a:pt x="1743" y="3968"/>
                  </a:cubicBezTo>
                  <a:cubicBezTo>
                    <a:pt x="1875" y="3672"/>
                    <a:pt x="1816" y="3287"/>
                    <a:pt x="1583" y="2941"/>
                  </a:cubicBezTo>
                  <a:cubicBezTo>
                    <a:pt x="1563" y="2915"/>
                    <a:pt x="1547" y="2888"/>
                    <a:pt x="1527" y="2861"/>
                  </a:cubicBezTo>
                  <a:cubicBezTo>
                    <a:pt x="1530" y="2861"/>
                    <a:pt x="1536" y="2861"/>
                    <a:pt x="1540" y="2858"/>
                  </a:cubicBezTo>
                  <a:cubicBezTo>
                    <a:pt x="1607" y="2842"/>
                    <a:pt x="1676" y="2834"/>
                    <a:pt x="1746" y="2834"/>
                  </a:cubicBezTo>
                  <a:cubicBezTo>
                    <a:pt x="1925" y="2834"/>
                    <a:pt x="2106" y="2886"/>
                    <a:pt x="2248" y="2984"/>
                  </a:cubicBezTo>
                  <a:cubicBezTo>
                    <a:pt x="2573" y="3207"/>
                    <a:pt x="2780" y="3632"/>
                    <a:pt x="2817" y="4157"/>
                  </a:cubicBezTo>
                  <a:cubicBezTo>
                    <a:pt x="2872" y="4975"/>
                    <a:pt x="2533" y="5823"/>
                    <a:pt x="1926" y="6371"/>
                  </a:cubicBezTo>
                  <a:lnTo>
                    <a:pt x="2012" y="6467"/>
                  </a:lnTo>
                  <a:cubicBezTo>
                    <a:pt x="2647" y="5892"/>
                    <a:pt x="3006" y="5005"/>
                    <a:pt x="2946" y="4148"/>
                  </a:cubicBezTo>
                  <a:cubicBezTo>
                    <a:pt x="2906" y="3586"/>
                    <a:pt x="2680" y="3120"/>
                    <a:pt x="2321" y="2875"/>
                  </a:cubicBezTo>
                  <a:cubicBezTo>
                    <a:pt x="2158" y="2764"/>
                    <a:pt x="1952" y="2704"/>
                    <a:pt x="1747" y="2704"/>
                  </a:cubicBezTo>
                  <a:cubicBezTo>
                    <a:pt x="1667" y="2704"/>
                    <a:pt x="1587" y="2713"/>
                    <a:pt x="1510" y="2732"/>
                  </a:cubicBezTo>
                  <a:cubicBezTo>
                    <a:pt x="1487" y="2738"/>
                    <a:pt x="1464" y="2745"/>
                    <a:pt x="1441" y="2752"/>
                  </a:cubicBezTo>
                  <a:cubicBezTo>
                    <a:pt x="1344" y="2639"/>
                    <a:pt x="1237" y="2533"/>
                    <a:pt x="1134" y="2430"/>
                  </a:cubicBezTo>
                  <a:cubicBezTo>
                    <a:pt x="1051" y="2350"/>
                    <a:pt x="968" y="2263"/>
                    <a:pt x="892" y="2180"/>
                  </a:cubicBezTo>
                  <a:cubicBezTo>
                    <a:pt x="639" y="1898"/>
                    <a:pt x="436" y="1579"/>
                    <a:pt x="294" y="1226"/>
                  </a:cubicBezTo>
                  <a:cubicBezTo>
                    <a:pt x="164" y="910"/>
                    <a:pt x="134" y="661"/>
                    <a:pt x="208" y="459"/>
                  </a:cubicBezTo>
                  <a:cubicBezTo>
                    <a:pt x="254" y="326"/>
                    <a:pt x="367" y="209"/>
                    <a:pt x="499" y="160"/>
                  </a:cubicBezTo>
                  <a:cubicBezTo>
                    <a:pt x="538" y="143"/>
                    <a:pt x="587" y="130"/>
                    <a:pt x="641" y="130"/>
                  </a:cubicBezTo>
                  <a:cubicBezTo>
                    <a:pt x="685" y="130"/>
                    <a:pt x="732" y="139"/>
                    <a:pt x="779" y="163"/>
                  </a:cubicBezTo>
                  <a:lnTo>
                    <a:pt x="838" y="46"/>
                  </a:lnTo>
                  <a:cubicBezTo>
                    <a:pt x="778" y="16"/>
                    <a:pt x="710"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49"/>
          <p:cNvGrpSpPr/>
          <p:nvPr/>
        </p:nvGrpSpPr>
        <p:grpSpPr>
          <a:xfrm>
            <a:off x="6388608" y="3143474"/>
            <a:ext cx="1326564" cy="665968"/>
            <a:chOff x="6388608" y="3143474"/>
            <a:chExt cx="1326564" cy="665968"/>
          </a:xfrm>
        </p:grpSpPr>
        <p:grpSp>
          <p:nvGrpSpPr>
            <p:cNvPr id="2679" name="Google Shape;2679;p49"/>
            <p:cNvGrpSpPr/>
            <p:nvPr/>
          </p:nvGrpSpPr>
          <p:grpSpPr>
            <a:xfrm rot="-5400000">
              <a:off x="6923003" y="3017272"/>
              <a:ext cx="665968" cy="918371"/>
              <a:chOff x="89078" y="2342238"/>
              <a:chExt cx="497920" cy="686684"/>
            </a:xfrm>
          </p:grpSpPr>
          <p:grpSp>
            <p:nvGrpSpPr>
              <p:cNvPr id="2680" name="Google Shape;2680;p49"/>
              <p:cNvGrpSpPr/>
              <p:nvPr/>
            </p:nvGrpSpPr>
            <p:grpSpPr>
              <a:xfrm>
                <a:off x="89078" y="2342238"/>
                <a:ext cx="497920" cy="686684"/>
                <a:chOff x="89075" y="2342175"/>
                <a:chExt cx="772089" cy="1064792"/>
              </a:xfrm>
            </p:grpSpPr>
            <p:sp>
              <p:nvSpPr>
                <p:cNvPr id="2681" name="Google Shape;2681;p49"/>
                <p:cNvSpPr/>
                <p:nvPr/>
              </p:nvSpPr>
              <p:spPr>
                <a:xfrm>
                  <a:off x="89264" y="2518967"/>
                  <a:ext cx="771900" cy="888000"/>
                </a:xfrm>
                <a:prstGeom prst="rect">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9"/>
                <p:cNvSpPr/>
                <p:nvPr/>
              </p:nvSpPr>
              <p:spPr>
                <a:xfrm>
                  <a:off x="89075" y="2342175"/>
                  <a:ext cx="771900" cy="178500"/>
                </a:xfrm>
                <a:prstGeom prst="trapezoid">
                  <a:avLst>
                    <a:gd name="adj" fmla="val 96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3" name="Google Shape;2683;p49"/>
              <p:cNvSpPr/>
              <p:nvPr/>
            </p:nvSpPr>
            <p:spPr>
              <a:xfrm>
                <a:off x="304438" y="2436575"/>
                <a:ext cx="67200" cy="67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4" name="Google Shape;2684;p49"/>
            <p:cNvSpPr/>
            <p:nvPr/>
          </p:nvSpPr>
          <p:spPr>
            <a:xfrm rot="-5400000">
              <a:off x="6534168" y="3237478"/>
              <a:ext cx="252775" cy="543894"/>
            </a:xfrm>
            <a:custGeom>
              <a:avLst/>
              <a:gdLst/>
              <a:ahLst/>
              <a:cxnLst/>
              <a:rect l="l" t="t" r="r" b="b"/>
              <a:pathLst>
                <a:path w="3006" h="6468" extrusionOk="0">
                  <a:moveTo>
                    <a:pt x="1397" y="2908"/>
                  </a:moveTo>
                  <a:cubicBezTo>
                    <a:pt x="1427" y="2941"/>
                    <a:pt x="1450" y="2978"/>
                    <a:pt x="1477" y="3014"/>
                  </a:cubicBezTo>
                  <a:cubicBezTo>
                    <a:pt x="1683" y="3323"/>
                    <a:pt x="1740" y="3659"/>
                    <a:pt x="1623" y="3915"/>
                  </a:cubicBezTo>
                  <a:cubicBezTo>
                    <a:pt x="1573" y="4021"/>
                    <a:pt x="1473" y="4117"/>
                    <a:pt x="1364" y="4151"/>
                  </a:cubicBezTo>
                  <a:cubicBezTo>
                    <a:pt x="1338" y="4159"/>
                    <a:pt x="1307" y="4167"/>
                    <a:pt x="1273" y="4167"/>
                  </a:cubicBezTo>
                  <a:cubicBezTo>
                    <a:pt x="1240" y="4167"/>
                    <a:pt x="1204" y="4160"/>
                    <a:pt x="1168" y="4141"/>
                  </a:cubicBezTo>
                  <a:cubicBezTo>
                    <a:pt x="1042" y="4074"/>
                    <a:pt x="988" y="3901"/>
                    <a:pt x="1008" y="3629"/>
                  </a:cubicBezTo>
                  <a:cubicBezTo>
                    <a:pt x="1022" y="3447"/>
                    <a:pt x="1045" y="3300"/>
                    <a:pt x="1111" y="3171"/>
                  </a:cubicBezTo>
                  <a:cubicBezTo>
                    <a:pt x="1174" y="3057"/>
                    <a:pt x="1271" y="2968"/>
                    <a:pt x="1397" y="2908"/>
                  </a:cubicBezTo>
                  <a:close/>
                  <a:moveTo>
                    <a:pt x="639" y="0"/>
                  </a:moveTo>
                  <a:cubicBezTo>
                    <a:pt x="577" y="0"/>
                    <a:pt x="513" y="12"/>
                    <a:pt x="450" y="37"/>
                  </a:cubicBezTo>
                  <a:cubicBezTo>
                    <a:pt x="284" y="103"/>
                    <a:pt x="145" y="249"/>
                    <a:pt x="85" y="412"/>
                  </a:cubicBezTo>
                  <a:cubicBezTo>
                    <a:pt x="1" y="648"/>
                    <a:pt x="31" y="930"/>
                    <a:pt x="174" y="1276"/>
                  </a:cubicBezTo>
                  <a:cubicBezTo>
                    <a:pt x="324" y="1642"/>
                    <a:pt x="533" y="1974"/>
                    <a:pt x="795" y="2266"/>
                  </a:cubicBezTo>
                  <a:cubicBezTo>
                    <a:pt x="875" y="2353"/>
                    <a:pt x="958" y="2439"/>
                    <a:pt x="1042" y="2519"/>
                  </a:cubicBezTo>
                  <a:cubicBezTo>
                    <a:pt x="1134" y="2612"/>
                    <a:pt x="1228" y="2705"/>
                    <a:pt x="1314" y="2805"/>
                  </a:cubicBezTo>
                  <a:cubicBezTo>
                    <a:pt x="1174" y="2875"/>
                    <a:pt x="1068" y="2981"/>
                    <a:pt x="998" y="3111"/>
                  </a:cubicBezTo>
                  <a:cubicBezTo>
                    <a:pt x="915" y="3267"/>
                    <a:pt x="892" y="3447"/>
                    <a:pt x="878" y="3619"/>
                  </a:cubicBezTo>
                  <a:cubicBezTo>
                    <a:pt x="852" y="3948"/>
                    <a:pt x="929" y="4160"/>
                    <a:pt x="1105" y="4254"/>
                  </a:cubicBezTo>
                  <a:cubicBezTo>
                    <a:pt x="1156" y="4283"/>
                    <a:pt x="1214" y="4297"/>
                    <a:pt x="1273" y="4297"/>
                  </a:cubicBezTo>
                  <a:cubicBezTo>
                    <a:pt x="1317" y="4297"/>
                    <a:pt x="1362" y="4289"/>
                    <a:pt x="1407" y="4274"/>
                  </a:cubicBezTo>
                  <a:cubicBezTo>
                    <a:pt x="1547" y="4227"/>
                    <a:pt x="1676" y="4111"/>
                    <a:pt x="1743" y="3968"/>
                  </a:cubicBezTo>
                  <a:cubicBezTo>
                    <a:pt x="1875" y="3672"/>
                    <a:pt x="1816" y="3287"/>
                    <a:pt x="1583" y="2941"/>
                  </a:cubicBezTo>
                  <a:cubicBezTo>
                    <a:pt x="1563" y="2915"/>
                    <a:pt x="1547" y="2888"/>
                    <a:pt x="1527" y="2861"/>
                  </a:cubicBezTo>
                  <a:cubicBezTo>
                    <a:pt x="1530" y="2861"/>
                    <a:pt x="1536" y="2861"/>
                    <a:pt x="1540" y="2858"/>
                  </a:cubicBezTo>
                  <a:cubicBezTo>
                    <a:pt x="1607" y="2842"/>
                    <a:pt x="1676" y="2834"/>
                    <a:pt x="1746" y="2834"/>
                  </a:cubicBezTo>
                  <a:cubicBezTo>
                    <a:pt x="1925" y="2834"/>
                    <a:pt x="2106" y="2886"/>
                    <a:pt x="2248" y="2984"/>
                  </a:cubicBezTo>
                  <a:cubicBezTo>
                    <a:pt x="2573" y="3207"/>
                    <a:pt x="2780" y="3632"/>
                    <a:pt x="2817" y="4157"/>
                  </a:cubicBezTo>
                  <a:cubicBezTo>
                    <a:pt x="2872" y="4975"/>
                    <a:pt x="2533" y="5823"/>
                    <a:pt x="1926" y="6371"/>
                  </a:cubicBezTo>
                  <a:lnTo>
                    <a:pt x="2012" y="6467"/>
                  </a:lnTo>
                  <a:cubicBezTo>
                    <a:pt x="2647" y="5892"/>
                    <a:pt x="3006" y="5005"/>
                    <a:pt x="2946" y="4148"/>
                  </a:cubicBezTo>
                  <a:cubicBezTo>
                    <a:pt x="2906" y="3586"/>
                    <a:pt x="2680" y="3120"/>
                    <a:pt x="2321" y="2875"/>
                  </a:cubicBezTo>
                  <a:cubicBezTo>
                    <a:pt x="2158" y="2764"/>
                    <a:pt x="1952" y="2704"/>
                    <a:pt x="1747" y="2704"/>
                  </a:cubicBezTo>
                  <a:cubicBezTo>
                    <a:pt x="1667" y="2704"/>
                    <a:pt x="1587" y="2713"/>
                    <a:pt x="1510" y="2732"/>
                  </a:cubicBezTo>
                  <a:cubicBezTo>
                    <a:pt x="1487" y="2738"/>
                    <a:pt x="1464" y="2745"/>
                    <a:pt x="1441" y="2752"/>
                  </a:cubicBezTo>
                  <a:cubicBezTo>
                    <a:pt x="1344" y="2639"/>
                    <a:pt x="1237" y="2533"/>
                    <a:pt x="1134" y="2430"/>
                  </a:cubicBezTo>
                  <a:cubicBezTo>
                    <a:pt x="1051" y="2350"/>
                    <a:pt x="968" y="2263"/>
                    <a:pt x="892" y="2180"/>
                  </a:cubicBezTo>
                  <a:cubicBezTo>
                    <a:pt x="639" y="1898"/>
                    <a:pt x="436" y="1579"/>
                    <a:pt x="294" y="1226"/>
                  </a:cubicBezTo>
                  <a:cubicBezTo>
                    <a:pt x="164" y="910"/>
                    <a:pt x="134" y="661"/>
                    <a:pt x="208" y="459"/>
                  </a:cubicBezTo>
                  <a:cubicBezTo>
                    <a:pt x="254" y="326"/>
                    <a:pt x="367" y="209"/>
                    <a:pt x="499" y="160"/>
                  </a:cubicBezTo>
                  <a:cubicBezTo>
                    <a:pt x="538" y="143"/>
                    <a:pt x="587" y="130"/>
                    <a:pt x="641" y="130"/>
                  </a:cubicBezTo>
                  <a:cubicBezTo>
                    <a:pt x="685" y="130"/>
                    <a:pt x="732" y="139"/>
                    <a:pt x="779" y="163"/>
                  </a:cubicBezTo>
                  <a:lnTo>
                    <a:pt x="838" y="46"/>
                  </a:lnTo>
                  <a:cubicBezTo>
                    <a:pt x="778" y="16"/>
                    <a:pt x="710" y="0"/>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5" name="Google Shape;2685;p49"/>
          <p:cNvSpPr txBox="1">
            <a:spLocks noGrp="1"/>
          </p:cNvSpPr>
          <p:nvPr>
            <p:ph type="title" idx="15"/>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600" dirty="0"/>
              <a:t>SOMETIMES, REVIEWING CONCEPTS IS A GOOD IDEA</a:t>
            </a:r>
            <a:endParaRPr sz="2600" dirty="0"/>
          </a:p>
        </p:txBody>
      </p:sp>
      <p:sp>
        <p:nvSpPr>
          <p:cNvPr id="2686" name="Google Shape;2686;p49"/>
          <p:cNvSpPr txBox="1">
            <a:spLocks noGrp="1"/>
          </p:cNvSpPr>
          <p:nvPr>
            <p:ph type="title"/>
          </p:nvPr>
        </p:nvSpPr>
        <p:spPr>
          <a:xfrm>
            <a:off x="734375" y="1664025"/>
            <a:ext cx="2308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lt1"/>
                </a:solidFill>
              </a:rPr>
              <a:t>01</a:t>
            </a:r>
            <a:endParaRPr>
              <a:solidFill>
                <a:schemeClr val="lt1"/>
              </a:solidFill>
            </a:endParaRPr>
          </a:p>
        </p:txBody>
      </p:sp>
      <p:sp>
        <p:nvSpPr>
          <p:cNvPr id="2687" name="Google Shape;2687;p49"/>
          <p:cNvSpPr txBox="1">
            <a:spLocks noGrp="1"/>
          </p:cNvSpPr>
          <p:nvPr>
            <p:ph type="subTitle" idx="1"/>
          </p:nvPr>
        </p:nvSpPr>
        <p:spPr>
          <a:xfrm>
            <a:off x="710225" y="2326475"/>
            <a:ext cx="23571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a:t>
            </a:r>
            <a:endParaRPr/>
          </a:p>
        </p:txBody>
      </p:sp>
      <p:sp>
        <p:nvSpPr>
          <p:cNvPr id="2688" name="Google Shape;2688;p49"/>
          <p:cNvSpPr txBox="1">
            <a:spLocks noGrp="1"/>
          </p:cNvSpPr>
          <p:nvPr>
            <p:ph type="title" idx="2"/>
          </p:nvPr>
        </p:nvSpPr>
        <p:spPr>
          <a:xfrm>
            <a:off x="6079078" y="1664025"/>
            <a:ext cx="23571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lt1"/>
                </a:solidFill>
              </a:rPr>
              <a:t>03</a:t>
            </a:r>
            <a:endParaRPr>
              <a:solidFill>
                <a:schemeClr val="lt1"/>
              </a:solidFill>
            </a:endParaRPr>
          </a:p>
        </p:txBody>
      </p:sp>
      <p:sp>
        <p:nvSpPr>
          <p:cNvPr id="2689" name="Google Shape;2689;p49"/>
          <p:cNvSpPr txBox="1">
            <a:spLocks noGrp="1"/>
          </p:cNvSpPr>
          <p:nvPr>
            <p:ph type="subTitle" idx="3"/>
          </p:nvPr>
        </p:nvSpPr>
        <p:spPr>
          <a:xfrm>
            <a:off x="6103250" y="2326475"/>
            <a:ext cx="23088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composed mostly of hydrogen and helium</a:t>
            </a:r>
            <a:endParaRPr/>
          </a:p>
        </p:txBody>
      </p:sp>
      <p:sp>
        <p:nvSpPr>
          <p:cNvPr id="2690" name="Google Shape;2690;p49"/>
          <p:cNvSpPr txBox="1">
            <a:spLocks noGrp="1"/>
          </p:cNvSpPr>
          <p:nvPr>
            <p:ph type="title" idx="4"/>
          </p:nvPr>
        </p:nvSpPr>
        <p:spPr>
          <a:xfrm>
            <a:off x="3393819" y="3275600"/>
            <a:ext cx="23571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lt1"/>
                </a:solidFill>
              </a:rPr>
              <a:t>05</a:t>
            </a:r>
            <a:endParaRPr>
              <a:solidFill>
                <a:schemeClr val="lt1"/>
              </a:solidFill>
            </a:endParaRPr>
          </a:p>
        </p:txBody>
      </p:sp>
      <p:sp>
        <p:nvSpPr>
          <p:cNvPr id="2691" name="Google Shape;2691;p49"/>
          <p:cNvSpPr txBox="1">
            <a:spLocks noGrp="1"/>
          </p:cNvSpPr>
          <p:nvPr>
            <p:ph type="subTitle" idx="5"/>
          </p:nvPr>
        </p:nvSpPr>
        <p:spPr>
          <a:xfrm>
            <a:off x="3393825" y="3938050"/>
            <a:ext cx="23571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2692" name="Google Shape;2692;p49"/>
          <p:cNvSpPr txBox="1">
            <a:spLocks noGrp="1"/>
          </p:cNvSpPr>
          <p:nvPr>
            <p:ph type="title" idx="6"/>
          </p:nvPr>
        </p:nvSpPr>
        <p:spPr>
          <a:xfrm>
            <a:off x="3393819" y="1664025"/>
            <a:ext cx="23571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lt1"/>
                </a:solidFill>
              </a:rPr>
              <a:t>02</a:t>
            </a:r>
            <a:endParaRPr>
              <a:solidFill>
                <a:schemeClr val="lt1"/>
              </a:solidFill>
            </a:endParaRPr>
          </a:p>
        </p:txBody>
      </p:sp>
      <p:sp>
        <p:nvSpPr>
          <p:cNvPr id="2693" name="Google Shape;2693;p49"/>
          <p:cNvSpPr txBox="1">
            <a:spLocks noGrp="1"/>
          </p:cNvSpPr>
          <p:nvPr>
            <p:ph type="subTitle" idx="7"/>
          </p:nvPr>
        </p:nvSpPr>
        <p:spPr>
          <a:xfrm>
            <a:off x="3393825" y="2326475"/>
            <a:ext cx="23571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in our Solar System</a:t>
            </a:r>
            <a:endParaRPr/>
          </a:p>
        </p:txBody>
      </p:sp>
      <p:sp>
        <p:nvSpPr>
          <p:cNvPr id="2694" name="Google Shape;2694;p49"/>
          <p:cNvSpPr txBox="1">
            <a:spLocks noGrp="1"/>
          </p:cNvSpPr>
          <p:nvPr>
            <p:ph type="title" idx="8"/>
          </p:nvPr>
        </p:nvSpPr>
        <p:spPr>
          <a:xfrm>
            <a:off x="734375" y="3275600"/>
            <a:ext cx="2308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lt1"/>
                </a:solidFill>
              </a:rPr>
              <a:t>04</a:t>
            </a:r>
            <a:endParaRPr>
              <a:solidFill>
                <a:schemeClr val="lt1"/>
              </a:solidFill>
            </a:endParaRPr>
          </a:p>
        </p:txBody>
      </p:sp>
      <p:sp>
        <p:nvSpPr>
          <p:cNvPr id="2695" name="Google Shape;2695;p49"/>
          <p:cNvSpPr txBox="1">
            <a:spLocks noGrp="1"/>
          </p:cNvSpPr>
          <p:nvPr>
            <p:ph type="subTitle" idx="9"/>
          </p:nvPr>
        </p:nvSpPr>
        <p:spPr>
          <a:xfrm>
            <a:off x="710225" y="3938050"/>
            <a:ext cx="23571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very hot</a:t>
            </a:r>
            <a:endParaRPr/>
          </a:p>
        </p:txBody>
      </p:sp>
      <p:sp>
        <p:nvSpPr>
          <p:cNvPr id="2696" name="Google Shape;2696;p49"/>
          <p:cNvSpPr txBox="1">
            <a:spLocks noGrp="1"/>
          </p:cNvSpPr>
          <p:nvPr>
            <p:ph type="title" idx="13"/>
          </p:nvPr>
        </p:nvSpPr>
        <p:spPr>
          <a:xfrm>
            <a:off x="6079078" y="3275600"/>
            <a:ext cx="23571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solidFill>
                  <a:schemeClr val="lt1"/>
                </a:solidFill>
              </a:rPr>
              <a:t>06</a:t>
            </a:r>
            <a:endParaRPr>
              <a:solidFill>
                <a:schemeClr val="lt1"/>
              </a:solidFill>
            </a:endParaRPr>
          </a:p>
        </p:txBody>
      </p:sp>
      <p:sp>
        <p:nvSpPr>
          <p:cNvPr id="2697" name="Google Shape;2697;p49"/>
          <p:cNvSpPr txBox="1">
            <a:spLocks noGrp="1"/>
          </p:cNvSpPr>
          <p:nvPr>
            <p:ph type="subTitle" idx="14"/>
          </p:nvPr>
        </p:nvSpPr>
        <p:spPr>
          <a:xfrm>
            <a:off x="6103250" y="3938050"/>
            <a:ext cx="23088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a gas giant and the biggest planet in our Solar System</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2701"/>
        <p:cNvGrpSpPr/>
        <p:nvPr/>
      </p:nvGrpSpPr>
      <p:grpSpPr>
        <a:xfrm>
          <a:off x="0" y="0"/>
          <a:ext cx="0" cy="0"/>
          <a:chOff x="0" y="0"/>
          <a:chExt cx="0" cy="0"/>
        </a:xfrm>
      </p:grpSpPr>
      <p:grpSp>
        <p:nvGrpSpPr>
          <p:cNvPr id="2702" name="Google Shape;2702;p50"/>
          <p:cNvGrpSpPr/>
          <p:nvPr/>
        </p:nvGrpSpPr>
        <p:grpSpPr>
          <a:xfrm>
            <a:off x="693178" y="966878"/>
            <a:ext cx="3439957" cy="3918092"/>
            <a:chOff x="693178" y="952491"/>
            <a:chExt cx="3439957" cy="3918092"/>
          </a:xfrm>
        </p:grpSpPr>
        <p:grpSp>
          <p:nvGrpSpPr>
            <p:cNvPr id="2703" name="Google Shape;2703;p50"/>
            <p:cNvGrpSpPr/>
            <p:nvPr/>
          </p:nvGrpSpPr>
          <p:grpSpPr>
            <a:xfrm>
              <a:off x="2090645" y="1242713"/>
              <a:ext cx="640228" cy="516649"/>
              <a:chOff x="1915273" y="1242713"/>
              <a:chExt cx="640228" cy="516649"/>
            </a:xfrm>
          </p:grpSpPr>
          <p:sp>
            <p:nvSpPr>
              <p:cNvPr id="2704" name="Google Shape;2704;p50"/>
              <p:cNvSpPr/>
              <p:nvPr/>
            </p:nvSpPr>
            <p:spPr>
              <a:xfrm rot="531514">
                <a:off x="2173684" y="1398410"/>
                <a:ext cx="133984" cy="352739"/>
              </a:xfrm>
              <a:custGeom>
                <a:avLst/>
                <a:gdLst/>
                <a:ahLst/>
                <a:cxnLst/>
                <a:rect l="l" t="t" r="r" b="b"/>
                <a:pathLst>
                  <a:path w="1187" h="3125" extrusionOk="0">
                    <a:moveTo>
                      <a:pt x="661" y="130"/>
                    </a:moveTo>
                    <a:cubicBezTo>
                      <a:pt x="704" y="130"/>
                      <a:pt x="734" y="150"/>
                      <a:pt x="758" y="186"/>
                    </a:cubicBezTo>
                    <a:cubicBezTo>
                      <a:pt x="967" y="502"/>
                      <a:pt x="578" y="1805"/>
                      <a:pt x="322" y="2536"/>
                    </a:cubicBezTo>
                    <a:cubicBezTo>
                      <a:pt x="272" y="1795"/>
                      <a:pt x="246" y="489"/>
                      <a:pt x="534" y="186"/>
                    </a:cubicBezTo>
                    <a:cubicBezTo>
                      <a:pt x="571" y="147"/>
                      <a:pt x="611" y="130"/>
                      <a:pt x="654" y="130"/>
                    </a:cubicBezTo>
                    <a:close/>
                    <a:moveTo>
                      <a:pt x="655" y="0"/>
                    </a:moveTo>
                    <a:cubicBezTo>
                      <a:pt x="574" y="0"/>
                      <a:pt x="502" y="30"/>
                      <a:pt x="442" y="97"/>
                    </a:cubicBezTo>
                    <a:cubicBezTo>
                      <a:pt x="0" y="559"/>
                      <a:pt x="209" y="2752"/>
                      <a:pt x="219" y="2846"/>
                    </a:cubicBezTo>
                    <a:lnTo>
                      <a:pt x="246" y="3125"/>
                    </a:lnTo>
                    <a:lnTo>
                      <a:pt x="345" y="2862"/>
                    </a:lnTo>
                    <a:cubicBezTo>
                      <a:pt x="432" y="2633"/>
                      <a:pt x="1186" y="596"/>
                      <a:pt x="867" y="114"/>
                    </a:cubicBezTo>
                    <a:cubicBezTo>
                      <a:pt x="821" y="44"/>
                      <a:pt x="751" y="4"/>
                      <a:pt x="668" y="1"/>
                    </a:cubicBezTo>
                    <a:cubicBezTo>
                      <a:pt x="663" y="0"/>
                      <a:pt x="659"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0"/>
              <p:cNvSpPr/>
              <p:nvPr/>
            </p:nvSpPr>
            <p:spPr>
              <a:xfrm rot="531514">
                <a:off x="1935513" y="1404379"/>
                <a:ext cx="286029" cy="285013"/>
              </a:xfrm>
              <a:custGeom>
                <a:avLst/>
                <a:gdLst/>
                <a:ahLst/>
                <a:cxnLst/>
                <a:rect l="l" t="t" r="r" b="b"/>
                <a:pathLst>
                  <a:path w="2534" h="2525" extrusionOk="0">
                    <a:moveTo>
                      <a:pt x="532" y="132"/>
                    </a:moveTo>
                    <a:cubicBezTo>
                      <a:pt x="1286" y="132"/>
                      <a:pt x="2015" y="1638"/>
                      <a:pt x="2254" y="2186"/>
                    </a:cubicBezTo>
                    <a:cubicBezTo>
                      <a:pt x="1373" y="1588"/>
                      <a:pt x="167" y="638"/>
                      <a:pt x="226" y="279"/>
                    </a:cubicBezTo>
                    <a:cubicBezTo>
                      <a:pt x="230" y="256"/>
                      <a:pt x="243" y="189"/>
                      <a:pt x="389" y="149"/>
                    </a:cubicBezTo>
                    <a:cubicBezTo>
                      <a:pt x="439" y="139"/>
                      <a:pt x="486" y="132"/>
                      <a:pt x="532" y="132"/>
                    </a:cubicBezTo>
                    <a:close/>
                    <a:moveTo>
                      <a:pt x="530" y="1"/>
                    </a:moveTo>
                    <a:cubicBezTo>
                      <a:pt x="474" y="1"/>
                      <a:pt x="417" y="8"/>
                      <a:pt x="360" y="23"/>
                    </a:cubicBezTo>
                    <a:cubicBezTo>
                      <a:pt x="203" y="63"/>
                      <a:pt x="117" y="142"/>
                      <a:pt x="100" y="259"/>
                    </a:cubicBezTo>
                    <a:cubicBezTo>
                      <a:pt x="1" y="850"/>
                      <a:pt x="2121" y="2256"/>
                      <a:pt x="2363" y="2416"/>
                    </a:cubicBezTo>
                    <a:lnTo>
                      <a:pt x="2533" y="2525"/>
                    </a:lnTo>
                    <a:lnTo>
                      <a:pt x="2533" y="2525"/>
                    </a:lnTo>
                    <a:lnTo>
                      <a:pt x="2456" y="2336"/>
                    </a:lnTo>
                    <a:cubicBezTo>
                      <a:pt x="2419" y="2235"/>
                      <a:pt x="1538" y="1"/>
                      <a:pt x="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0"/>
              <p:cNvSpPr/>
              <p:nvPr/>
            </p:nvSpPr>
            <p:spPr>
              <a:xfrm rot="531514">
                <a:off x="2215375" y="1263751"/>
                <a:ext cx="307701" cy="444959"/>
              </a:xfrm>
              <a:custGeom>
                <a:avLst/>
                <a:gdLst/>
                <a:ahLst/>
                <a:cxnLst/>
                <a:rect l="l" t="t" r="r" b="b"/>
                <a:pathLst>
                  <a:path w="2726" h="3942" extrusionOk="0">
                    <a:moveTo>
                      <a:pt x="2131" y="1522"/>
                    </a:moveTo>
                    <a:lnTo>
                      <a:pt x="2131" y="1522"/>
                    </a:lnTo>
                    <a:cubicBezTo>
                      <a:pt x="2124" y="1536"/>
                      <a:pt x="2121" y="1549"/>
                      <a:pt x="2114" y="1559"/>
                    </a:cubicBezTo>
                    <a:cubicBezTo>
                      <a:pt x="2088" y="1605"/>
                      <a:pt x="2028" y="1642"/>
                      <a:pt x="1971" y="1642"/>
                    </a:cubicBezTo>
                    <a:cubicBezTo>
                      <a:pt x="1951" y="1642"/>
                      <a:pt x="1928" y="1642"/>
                      <a:pt x="1908" y="1625"/>
                    </a:cubicBezTo>
                    <a:cubicBezTo>
                      <a:pt x="1948" y="1559"/>
                      <a:pt x="2038" y="1529"/>
                      <a:pt x="2131" y="1522"/>
                    </a:cubicBezTo>
                    <a:close/>
                    <a:moveTo>
                      <a:pt x="1393" y="3121"/>
                    </a:moveTo>
                    <a:cubicBezTo>
                      <a:pt x="1453" y="3124"/>
                      <a:pt x="1513" y="3141"/>
                      <a:pt x="1552" y="3181"/>
                    </a:cubicBezTo>
                    <a:cubicBezTo>
                      <a:pt x="1583" y="3211"/>
                      <a:pt x="1592" y="3268"/>
                      <a:pt x="1580" y="3311"/>
                    </a:cubicBezTo>
                    <a:cubicBezTo>
                      <a:pt x="1572" y="3327"/>
                      <a:pt x="1563" y="3350"/>
                      <a:pt x="1536" y="3357"/>
                    </a:cubicBezTo>
                    <a:cubicBezTo>
                      <a:pt x="1534" y="3357"/>
                      <a:pt x="1532" y="3357"/>
                      <a:pt x="1531" y="3357"/>
                    </a:cubicBezTo>
                    <a:cubicBezTo>
                      <a:pt x="1492" y="3357"/>
                      <a:pt x="1452" y="3322"/>
                      <a:pt x="1430" y="3287"/>
                    </a:cubicBezTo>
                    <a:cubicBezTo>
                      <a:pt x="1403" y="3240"/>
                      <a:pt x="1390" y="3181"/>
                      <a:pt x="1393" y="3121"/>
                    </a:cubicBezTo>
                    <a:close/>
                    <a:moveTo>
                      <a:pt x="2151" y="0"/>
                    </a:moveTo>
                    <a:cubicBezTo>
                      <a:pt x="1905" y="70"/>
                      <a:pt x="1805" y="363"/>
                      <a:pt x="1845" y="602"/>
                    </a:cubicBezTo>
                    <a:cubicBezTo>
                      <a:pt x="1872" y="755"/>
                      <a:pt x="1939" y="891"/>
                      <a:pt x="2005" y="1024"/>
                    </a:cubicBezTo>
                    <a:cubicBezTo>
                      <a:pt x="2034" y="1087"/>
                      <a:pt x="2065" y="1150"/>
                      <a:pt x="2091" y="1214"/>
                    </a:cubicBezTo>
                    <a:cubicBezTo>
                      <a:pt x="2118" y="1277"/>
                      <a:pt x="2134" y="1336"/>
                      <a:pt x="2138" y="1389"/>
                    </a:cubicBezTo>
                    <a:cubicBezTo>
                      <a:pt x="1971" y="1396"/>
                      <a:pt x="1819" y="1463"/>
                      <a:pt x="1769" y="1619"/>
                    </a:cubicBezTo>
                    <a:lnTo>
                      <a:pt x="1759" y="1645"/>
                    </a:lnTo>
                    <a:lnTo>
                      <a:pt x="1775" y="1672"/>
                    </a:lnTo>
                    <a:cubicBezTo>
                      <a:pt x="1815" y="1738"/>
                      <a:pt x="1888" y="1772"/>
                      <a:pt x="1974" y="1772"/>
                    </a:cubicBezTo>
                    <a:cubicBezTo>
                      <a:pt x="2081" y="1768"/>
                      <a:pt x="2181" y="1708"/>
                      <a:pt x="2227" y="1622"/>
                    </a:cubicBezTo>
                    <a:cubicBezTo>
                      <a:pt x="2244" y="1593"/>
                      <a:pt x="2254" y="1559"/>
                      <a:pt x="2264" y="1526"/>
                    </a:cubicBezTo>
                    <a:cubicBezTo>
                      <a:pt x="2281" y="1529"/>
                      <a:pt x="2297" y="1533"/>
                      <a:pt x="2313" y="1536"/>
                    </a:cubicBezTo>
                    <a:cubicBezTo>
                      <a:pt x="2380" y="1549"/>
                      <a:pt x="2443" y="1565"/>
                      <a:pt x="2493" y="1605"/>
                    </a:cubicBezTo>
                    <a:cubicBezTo>
                      <a:pt x="2560" y="1662"/>
                      <a:pt x="2589" y="1762"/>
                      <a:pt x="2573" y="1858"/>
                    </a:cubicBezTo>
                    <a:cubicBezTo>
                      <a:pt x="2557" y="1947"/>
                      <a:pt x="2506" y="2038"/>
                      <a:pt x="2423" y="2121"/>
                    </a:cubicBezTo>
                    <a:cubicBezTo>
                      <a:pt x="2293" y="2254"/>
                      <a:pt x="2124" y="2340"/>
                      <a:pt x="1945" y="2426"/>
                    </a:cubicBezTo>
                    <a:cubicBezTo>
                      <a:pt x="1825" y="2486"/>
                      <a:pt x="1699" y="2550"/>
                      <a:pt x="1586" y="2629"/>
                    </a:cubicBezTo>
                    <a:cubicBezTo>
                      <a:pt x="1456" y="2722"/>
                      <a:pt x="1367" y="2818"/>
                      <a:pt x="1313" y="2929"/>
                    </a:cubicBezTo>
                    <a:cubicBezTo>
                      <a:pt x="1304" y="2948"/>
                      <a:pt x="1296" y="2968"/>
                      <a:pt x="1290" y="2988"/>
                    </a:cubicBezTo>
                    <a:cubicBezTo>
                      <a:pt x="1277" y="2988"/>
                      <a:pt x="1267" y="2988"/>
                      <a:pt x="1257" y="2992"/>
                    </a:cubicBezTo>
                    <a:cubicBezTo>
                      <a:pt x="948" y="3011"/>
                      <a:pt x="682" y="3094"/>
                      <a:pt x="469" y="3237"/>
                    </a:cubicBezTo>
                    <a:cubicBezTo>
                      <a:pt x="216" y="3403"/>
                      <a:pt x="47" y="3653"/>
                      <a:pt x="0" y="3922"/>
                    </a:cubicBezTo>
                    <a:lnTo>
                      <a:pt x="127" y="3941"/>
                    </a:lnTo>
                    <a:cubicBezTo>
                      <a:pt x="167" y="3713"/>
                      <a:pt x="319" y="3493"/>
                      <a:pt x="543" y="3347"/>
                    </a:cubicBezTo>
                    <a:cubicBezTo>
                      <a:pt x="735" y="3217"/>
                      <a:pt x="977" y="3141"/>
                      <a:pt x="1264" y="3121"/>
                    </a:cubicBezTo>
                    <a:lnTo>
                      <a:pt x="1264" y="3121"/>
                    </a:lnTo>
                    <a:cubicBezTo>
                      <a:pt x="1261" y="3204"/>
                      <a:pt x="1277" y="3287"/>
                      <a:pt x="1320" y="3354"/>
                    </a:cubicBezTo>
                    <a:cubicBezTo>
                      <a:pt x="1367" y="3437"/>
                      <a:pt x="1446" y="3485"/>
                      <a:pt x="1526" y="3485"/>
                    </a:cubicBezTo>
                    <a:cubicBezTo>
                      <a:pt x="1536" y="3485"/>
                      <a:pt x="1546" y="3484"/>
                      <a:pt x="1556" y="3483"/>
                    </a:cubicBezTo>
                    <a:cubicBezTo>
                      <a:pt x="1626" y="3473"/>
                      <a:pt x="1679" y="3423"/>
                      <a:pt x="1702" y="3350"/>
                    </a:cubicBezTo>
                    <a:cubicBezTo>
                      <a:pt x="1732" y="3257"/>
                      <a:pt x="1709" y="3151"/>
                      <a:pt x="1643" y="3088"/>
                    </a:cubicBezTo>
                    <a:cubicBezTo>
                      <a:pt x="1583" y="3031"/>
                      <a:pt x="1503" y="3004"/>
                      <a:pt x="1426" y="2992"/>
                    </a:cubicBezTo>
                    <a:cubicBezTo>
                      <a:pt x="1430" y="2992"/>
                      <a:pt x="1430" y="2988"/>
                      <a:pt x="1430" y="2984"/>
                    </a:cubicBezTo>
                    <a:cubicBezTo>
                      <a:pt x="1473" y="2895"/>
                      <a:pt x="1549" y="2815"/>
                      <a:pt x="1663" y="2736"/>
                    </a:cubicBezTo>
                    <a:cubicBezTo>
                      <a:pt x="1765" y="2662"/>
                      <a:pt x="1888" y="2602"/>
                      <a:pt x="2005" y="2542"/>
                    </a:cubicBezTo>
                    <a:cubicBezTo>
                      <a:pt x="2184" y="2453"/>
                      <a:pt x="2370" y="2360"/>
                      <a:pt x="2517" y="2214"/>
                    </a:cubicBezTo>
                    <a:cubicBezTo>
                      <a:pt x="2617" y="2111"/>
                      <a:pt x="2683" y="1995"/>
                      <a:pt x="2699" y="1881"/>
                    </a:cubicBezTo>
                    <a:cubicBezTo>
                      <a:pt x="2726" y="1738"/>
                      <a:pt x="2676" y="1589"/>
                      <a:pt x="2577" y="1506"/>
                    </a:cubicBezTo>
                    <a:cubicBezTo>
                      <a:pt x="2506" y="1449"/>
                      <a:pt x="2417" y="1423"/>
                      <a:pt x="2341" y="1409"/>
                    </a:cubicBezTo>
                    <a:cubicBezTo>
                      <a:pt x="2317" y="1403"/>
                      <a:pt x="2293" y="1399"/>
                      <a:pt x="2270" y="1396"/>
                    </a:cubicBezTo>
                    <a:cubicBezTo>
                      <a:pt x="2264" y="1326"/>
                      <a:pt x="2244" y="1246"/>
                      <a:pt x="2211" y="1163"/>
                    </a:cubicBezTo>
                    <a:cubicBezTo>
                      <a:pt x="2184" y="1097"/>
                      <a:pt x="2151" y="1034"/>
                      <a:pt x="2121" y="967"/>
                    </a:cubicBezTo>
                    <a:cubicBezTo>
                      <a:pt x="2058" y="838"/>
                      <a:pt x="1998" y="715"/>
                      <a:pt x="1974" y="582"/>
                    </a:cubicBezTo>
                    <a:cubicBezTo>
                      <a:pt x="1942" y="399"/>
                      <a:pt x="2014" y="173"/>
                      <a:pt x="2184" y="123"/>
                    </a:cubicBezTo>
                    <a:lnTo>
                      <a:pt x="21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7" name="Google Shape;2707;p50"/>
            <p:cNvSpPr/>
            <p:nvPr/>
          </p:nvSpPr>
          <p:spPr>
            <a:xfrm rot="1346476">
              <a:off x="1039380" y="1407920"/>
              <a:ext cx="2747553" cy="3007233"/>
            </a:xfrm>
            <a:custGeom>
              <a:avLst/>
              <a:gdLst/>
              <a:ahLst/>
              <a:cxnLst/>
              <a:rect l="l" t="t" r="r" b="b"/>
              <a:pathLst>
                <a:path w="7087" h="6980" extrusionOk="0">
                  <a:moveTo>
                    <a:pt x="5096" y="0"/>
                  </a:moveTo>
                  <a:lnTo>
                    <a:pt x="4960" y="50"/>
                  </a:lnTo>
                  <a:lnTo>
                    <a:pt x="4495" y="217"/>
                  </a:lnTo>
                  <a:lnTo>
                    <a:pt x="3441" y="588"/>
                  </a:lnTo>
                  <a:lnTo>
                    <a:pt x="2700" y="855"/>
                  </a:lnTo>
                  <a:lnTo>
                    <a:pt x="905" y="1493"/>
                  </a:lnTo>
                  <a:cubicBezTo>
                    <a:pt x="901" y="1493"/>
                    <a:pt x="901" y="1496"/>
                    <a:pt x="901" y="1496"/>
                  </a:cubicBezTo>
                  <a:lnTo>
                    <a:pt x="164" y="1755"/>
                  </a:lnTo>
                  <a:lnTo>
                    <a:pt x="1" y="1815"/>
                  </a:lnTo>
                  <a:lnTo>
                    <a:pt x="38" y="1921"/>
                  </a:lnTo>
                  <a:lnTo>
                    <a:pt x="164" y="2327"/>
                  </a:lnTo>
                  <a:lnTo>
                    <a:pt x="467" y="3274"/>
                  </a:lnTo>
                  <a:lnTo>
                    <a:pt x="666" y="3912"/>
                  </a:lnTo>
                  <a:lnTo>
                    <a:pt x="1643" y="6980"/>
                  </a:lnTo>
                  <a:lnTo>
                    <a:pt x="1733" y="6946"/>
                  </a:lnTo>
                  <a:lnTo>
                    <a:pt x="2052" y="6840"/>
                  </a:lnTo>
                  <a:lnTo>
                    <a:pt x="2576" y="6657"/>
                  </a:lnTo>
                  <a:lnTo>
                    <a:pt x="2889" y="6544"/>
                  </a:lnTo>
                  <a:lnTo>
                    <a:pt x="3321" y="6395"/>
                  </a:lnTo>
                  <a:lnTo>
                    <a:pt x="3640" y="6288"/>
                  </a:lnTo>
                  <a:lnTo>
                    <a:pt x="4132" y="6112"/>
                  </a:lnTo>
                  <a:lnTo>
                    <a:pt x="4458" y="5999"/>
                  </a:lnTo>
                  <a:lnTo>
                    <a:pt x="5136" y="5766"/>
                  </a:lnTo>
                  <a:lnTo>
                    <a:pt x="5455" y="5653"/>
                  </a:lnTo>
                  <a:lnTo>
                    <a:pt x="6139" y="5418"/>
                  </a:lnTo>
                  <a:lnTo>
                    <a:pt x="6498" y="5291"/>
                  </a:lnTo>
                  <a:lnTo>
                    <a:pt x="7087" y="5088"/>
                  </a:lnTo>
                  <a:lnTo>
                    <a:pt x="6888" y="4576"/>
                  </a:lnTo>
                  <a:lnTo>
                    <a:pt x="6741" y="4205"/>
                  </a:lnTo>
                  <a:lnTo>
                    <a:pt x="6608" y="3858"/>
                  </a:lnTo>
                  <a:lnTo>
                    <a:pt x="6445" y="3447"/>
                  </a:lnTo>
                  <a:lnTo>
                    <a:pt x="6265" y="2991"/>
                  </a:lnTo>
                  <a:lnTo>
                    <a:pt x="6076" y="2507"/>
                  </a:lnTo>
                  <a:lnTo>
                    <a:pt x="5880" y="2011"/>
                  </a:lnTo>
                  <a:lnTo>
                    <a:pt x="5701" y="1545"/>
                  </a:lnTo>
                  <a:lnTo>
                    <a:pt x="5584" y="1253"/>
                  </a:lnTo>
                  <a:lnTo>
                    <a:pt x="5415" y="821"/>
                  </a:lnTo>
                  <a:lnTo>
                    <a:pt x="5415" y="818"/>
                  </a:lnTo>
                  <a:lnTo>
                    <a:pt x="5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8" name="Google Shape;2708;p50"/>
          <p:cNvGrpSpPr/>
          <p:nvPr/>
        </p:nvGrpSpPr>
        <p:grpSpPr>
          <a:xfrm>
            <a:off x="2849231" y="934044"/>
            <a:ext cx="3445544" cy="3924704"/>
            <a:chOff x="2849231" y="934044"/>
            <a:chExt cx="3445544" cy="3924704"/>
          </a:xfrm>
        </p:grpSpPr>
        <p:grpSp>
          <p:nvGrpSpPr>
            <p:cNvPr id="2709" name="Google Shape;2709;p50"/>
            <p:cNvGrpSpPr/>
            <p:nvPr/>
          </p:nvGrpSpPr>
          <p:grpSpPr>
            <a:xfrm>
              <a:off x="4309438" y="1242713"/>
              <a:ext cx="640228" cy="516649"/>
              <a:chOff x="1922467" y="1242713"/>
              <a:chExt cx="640228" cy="516649"/>
            </a:xfrm>
          </p:grpSpPr>
          <p:sp>
            <p:nvSpPr>
              <p:cNvPr id="2710" name="Google Shape;2710;p50"/>
              <p:cNvSpPr/>
              <p:nvPr/>
            </p:nvSpPr>
            <p:spPr>
              <a:xfrm rot="531514">
                <a:off x="2180878" y="1398410"/>
                <a:ext cx="133984" cy="352739"/>
              </a:xfrm>
              <a:custGeom>
                <a:avLst/>
                <a:gdLst/>
                <a:ahLst/>
                <a:cxnLst/>
                <a:rect l="l" t="t" r="r" b="b"/>
                <a:pathLst>
                  <a:path w="1187" h="3125" extrusionOk="0">
                    <a:moveTo>
                      <a:pt x="661" y="130"/>
                    </a:moveTo>
                    <a:cubicBezTo>
                      <a:pt x="704" y="130"/>
                      <a:pt x="734" y="150"/>
                      <a:pt x="758" y="186"/>
                    </a:cubicBezTo>
                    <a:cubicBezTo>
                      <a:pt x="967" y="502"/>
                      <a:pt x="578" y="1805"/>
                      <a:pt x="322" y="2536"/>
                    </a:cubicBezTo>
                    <a:cubicBezTo>
                      <a:pt x="272" y="1795"/>
                      <a:pt x="246" y="489"/>
                      <a:pt x="534" y="186"/>
                    </a:cubicBezTo>
                    <a:cubicBezTo>
                      <a:pt x="571" y="147"/>
                      <a:pt x="611" y="130"/>
                      <a:pt x="654" y="130"/>
                    </a:cubicBezTo>
                    <a:close/>
                    <a:moveTo>
                      <a:pt x="655" y="0"/>
                    </a:moveTo>
                    <a:cubicBezTo>
                      <a:pt x="574" y="0"/>
                      <a:pt x="502" y="30"/>
                      <a:pt x="442" y="97"/>
                    </a:cubicBezTo>
                    <a:cubicBezTo>
                      <a:pt x="0" y="559"/>
                      <a:pt x="209" y="2752"/>
                      <a:pt x="219" y="2846"/>
                    </a:cubicBezTo>
                    <a:lnTo>
                      <a:pt x="246" y="3125"/>
                    </a:lnTo>
                    <a:lnTo>
                      <a:pt x="345" y="2862"/>
                    </a:lnTo>
                    <a:cubicBezTo>
                      <a:pt x="432" y="2633"/>
                      <a:pt x="1186" y="596"/>
                      <a:pt x="867" y="114"/>
                    </a:cubicBezTo>
                    <a:cubicBezTo>
                      <a:pt x="821" y="44"/>
                      <a:pt x="751" y="4"/>
                      <a:pt x="668" y="1"/>
                    </a:cubicBezTo>
                    <a:cubicBezTo>
                      <a:pt x="663" y="0"/>
                      <a:pt x="659"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0"/>
              <p:cNvSpPr/>
              <p:nvPr/>
            </p:nvSpPr>
            <p:spPr>
              <a:xfrm rot="531514">
                <a:off x="1942707" y="1404379"/>
                <a:ext cx="286029" cy="285013"/>
              </a:xfrm>
              <a:custGeom>
                <a:avLst/>
                <a:gdLst/>
                <a:ahLst/>
                <a:cxnLst/>
                <a:rect l="l" t="t" r="r" b="b"/>
                <a:pathLst>
                  <a:path w="2534" h="2525" extrusionOk="0">
                    <a:moveTo>
                      <a:pt x="532" y="132"/>
                    </a:moveTo>
                    <a:cubicBezTo>
                      <a:pt x="1286" y="132"/>
                      <a:pt x="2015" y="1638"/>
                      <a:pt x="2254" y="2186"/>
                    </a:cubicBezTo>
                    <a:cubicBezTo>
                      <a:pt x="1373" y="1588"/>
                      <a:pt x="167" y="638"/>
                      <a:pt x="226" y="279"/>
                    </a:cubicBezTo>
                    <a:cubicBezTo>
                      <a:pt x="230" y="256"/>
                      <a:pt x="243" y="189"/>
                      <a:pt x="389" y="149"/>
                    </a:cubicBezTo>
                    <a:cubicBezTo>
                      <a:pt x="439" y="139"/>
                      <a:pt x="486" y="132"/>
                      <a:pt x="532" y="132"/>
                    </a:cubicBezTo>
                    <a:close/>
                    <a:moveTo>
                      <a:pt x="530" y="1"/>
                    </a:moveTo>
                    <a:cubicBezTo>
                      <a:pt x="474" y="1"/>
                      <a:pt x="417" y="8"/>
                      <a:pt x="360" y="23"/>
                    </a:cubicBezTo>
                    <a:cubicBezTo>
                      <a:pt x="203" y="63"/>
                      <a:pt x="117" y="142"/>
                      <a:pt x="100" y="259"/>
                    </a:cubicBezTo>
                    <a:cubicBezTo>
                      <a:pt x="1" y="850"/>
                      <a:pt x="2121" y="2256"/>
                      <a:pt x="2363" y="2416"/>
                    </a:cubicBezTo>
                    <a:lnTo>
                      <a:pt x="2533" y="2525"/>
                    </a:lnTo>
                    <a:lnTo>
                      <a:pt x="2533" y="2525"/>
                    </a:lnTo>
                    <a:lnTo>
                      <a:pt x="2456" y="2336"/>
                    </a:lnTo>
                    <a:cubicBezTo>
                      <a:pt x="2419" y="2235"/>
                      <a:pt x="1538" y="1"/>
                      <a:pt x="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0"/>
              <p:cNvSpPr/>
              <p:nvPr/>
            </p:nvSpPr>
            <p:spPr>
              <a:xfrm rot="531514">
                <a:off x="2222569" y="1263751"/>
                <a:ext cx="307701" cy="444959"/>
              </a:xfrm>
              <a:custGeom>
                <a:avLst/>
                <a:gdLst/>
                <a:ahLst/>
                <a:cxnLst/>
                <a:rect l="l" t="t" r="r" b="b"/>
                <a:pathLst>
                  <a:path w="2726" h="3942" extrusionOk="0">
                    <a:moveTo>
                      <a:pt x="2131" y="1522"/>
                    </a:moveTo>
                    <a:lnTo>
                      <a:pt x="2131" y="1522"/>
                    </a:lnTo>
                    <a:cubicBezTo>
                      <a:pt x="2124" y="1536"/>
                      <a:pt x="2121" y="1549"/>
                      <a:pt x="2114" y="1559"/>
                    </a:cubicBezTo>
                    <a:cubicBezTo>
                      <a:pt x="2088" y="1605"/>
                      <a:pt x="2028" y="1642"/>
                      <a:pt x="1971" y="1642"/>
                    </a:cubicBezTo>
                    <a:cubicBezTo>
                      <a:pt x="1951" y="1642"/>
                      <a:pt x="1928" y="1642"/>
                      <a:pt x="1908" y="1625"/>
                    </a:cubicBezTo>
                    <a:cubicBezTo>
                      <a:pt x="1948" y="1559"/>
                      <a:pt x="2038" y="1529"/>
                      <a:pt x="2131" y="1522"/>
                    </a:cubicBezTo>
                    <a:close/>
                    <a:moveTo>
                      <a:pt x="1393" y="3121"/>
                    </a:moveTo>
                    <a:cubicBezTo>
                      <a:pt x="1453" y="3124"/>
                      <a:pt x="1513" y="3141"/>
                      <a:pt x="1552" y="3181"/>
                    </a:cubicBezTo>
                    <a:cubicBezTo>
                      <a:pt x="1583" y="3211"/>
                      <a:pt x="1592" y="3268"/>
                      <a:pt x="1580" y="3311"/>
                    </a:cubicBezTo>
                    <a:cubicBezTo>
                      <a:pt x="1572" y="3327"/>
                      <a:pt x="1563" y="3350"/>
                      <a:pt x="1536" y="3357"/>
                    </a:cubicBezTo>
                    <a:cubicBezTo>
                      <a:pt x="1534" y="3357"/>
                      <a:pt x="1532" y="3357"/>
                      <a:pt x="1531" y="3357"/>
                    </a:cubicBezTo>
                    <a:cubicBezTo>
                      <a:pt x="1492" y="3357"/>
                      <a:pt x="1452" y="3322"/>
                      <a:pt x="1430" y="3287"/>
                    </a:cubicBezTo>
                    <a:cubicBezTo>
                      <a:pt x="1403" y="3240"/>
                      <a:pt x="1390" y="3181"/>
                      <a:pt x="1393" y="3121"/>
                    </a:cubicBezTo>
                    <a:close/>
                    <a:moveTo>
                      <a:pt x="2151" y="0"/>
                    </a:moveTo>
                    <a:cubicBezTo>
                      <a:pt x="1905" y="70"/>
                      <a:pt x="1805" y="363"/>
                      <a:pt x="1845" y="602"/>
                    </a:cubicBezTo>
                    <a:cubicBezTo>
                      <a:pt x="1872" y="755"/>
                      <a:pt x="1939" y="891"/>
                      <a:pt x="2005" y="1024"/>
                    </a:cubicBezTo>
                    <a:cubicBezTo>
                      <a:pt x="2034" y="1087"/>
                      <a:pt x="2065" y="1150"/>
                      <a:pt x="2091" y="1214"/>
                    </a:cubicBezTo>
                    <a:cubicBezTo>
                      <a:pt x="2118" y="1277"/>
                      <a:pt x="2134" y="1336"/>
                      <a:pt x="2138" y="1389"/>
                    </a:cubicBezTo>
                    <a:cubicBezTo>
                      <a:pt x="1971" y="1396"/>
                      <a:pt x="1819" y="1463"/>
                      <a:pt x="1769" y="1619"/>
                    </a:cubicBezTo>
                    <a:lnTo>
                      <a:pt x="1759" y="1645"/>
                    </a:lnTo>
                    <a:lnTo>
                      <a:pt x="1775" y="1672"/>
                    </a:lnTo>
                    <a:cubicBezTo>
                      <a:pt x="1815" y="1738"/>
                      <a:pt x="1888" y="1772"/>
                      <a:pt x="1974" y="1772"/>
                    </a:cubicBezTo>
                    <a:cubicBezTo>
                      <a:pt x="2081" y="1768"/>
                      <a:pt x="2181" y="1708"/>
                      <a:pt x="2227" y="1622"/>
                    </a:cubicBezTo>
                    <a:cubicBezTo>
                      <a:pt x="2244" y="1593"/>
                      <a:pt x="2254" y="1559"/>
                      <a:pt x="2264" y="1526"/>
                    </a:cubicBezTo>
                    <a:cubicBezTo>
                      <a:pt x="2281" y="1529"/>
                      <a:pt x="2297" y="1533"/>
                      <a:pt x="2313" y="1536"/>
                    </a:cubicBezTo>
                    <a:cubicBezTo>
                      <a:pt x="2380" y="1549"/>
                      <a:pt x="2443" y="1565"/>
                      <a:pt x="2493" y="1605"/>
                    </a:cubicBezTo>
                    <a:cubicBezTo>
                      <a:pt x="2560" y="1662"/>
                      <a:pt x="2589" y="1762"/>
                      <a:pt x="2573" y="1858"/>
                    </a:cubicBezTo>
                    <a:cubicBezTo>
                      <a:pt x="2557" y="1947"/>
                      <a:pt x="2506" y="2038"/>
                      <a:pt x="2423" y="2121"/>
                    </a:cubicBezTo>
                    <a:cubicBezTo>
                      <a:pt x="2293" y="2254"/>
                      <a:pt x="2124" y="2340"/>
                      <a:pt x="1945" y="2426"/>
                    </a:cubicBezTo>
                    <a:cubicBezTo>
                      <a:pt x="1825" y="2486"/>
                      <a:pt x="1699" y="2550"/>
                      <a:pt x="1586" y="2629"/>
                    </a:cubicBezTo>
                    <a:cubicBezTo>
                      <a:pt x="1456" y="2722"/>
                      <a:pt x="1367" y="2818"/>
                      <a:pt x="1313" y="2929"/>
                    </a:cubicBezTo>
                    <a:cubicBezTo>
                      <a:pt x="1304" y="2948"/>
                      <a:pt x="1296" y="2968"/>
                      <a:pt x="1290" y="2988"/>
                    </a:cubicBezTo>
                    <a:cubicBezTo>
                      <a:pt x="1277" y="2988"/>
                      <a:pt x="1267" y="2988"/>
                      <a:pt x="1257" y="2992"/>
                    </a:cubicBezTo>
                    <a:cubicBezTo>
                      <a:pt x="948" y="3011"/>
                      <a:pt x="682" y="3094"/>
                      <a:pt x="469" y="3237"/>
                    </a:cubicBezTo>
                    <a:cubicBezTo>
                      <a:pt x="216" y="3403"/>
                      <a:pt x="47" y="3653"/>
                      <a:pt x="0" y="3922"/>
                    </a:cubicBezTo>
                    <a:lnTo>
                      <a:pt x="127" y="3941"/>
                    </a:lnTo>
                    <a:cubicBezTo>
                      <a:pt x="167" y="3713"/>
                      <a:pt x="319" y="3493"/>
                      <a:pt x="543" y="3347"/>
                    </a:cubicBezTo>
                    <a:cubicBezTo>
                      <a:pt x="735" y="3217"/>
                      <a:pt x="977" y="3141"/>
                      <a:pt x="1264" y="3121"/>
                    </a:cubicBezTo>
                    <a:lnTo>
                      <a:pt x="1264" y="3121"/>
                    </a:lnTo>
                    <a:cubicBezTo>
                      <a:pt x="1261" y="3204"/>
                      <a:pt x="1277" y="3287"/>
                      <a:pt x="1320" y="3354"/>
                    </a:cubicBezTo>
                    <a:cubicBezTo>
                      <a:pt x="1367" y="3437"/>
                      <a:pt x="1446" y="3485"/>
                      <a:pt x="1526" y="3485"/>
                    </a:cubicBezTo>
                    <a:cubicBezTo>
                      <a:pt x="1536" y="3485"/>
                      <a:pt x="1546" y="3484"/>
                      <a:pt x="1556" y="3483"/>
                    </a:cubicBezTo>
                    <a:cubicBezTo>
                      <a:pt x="1626" y="3473"/>
                      <a:pt x="1679" y="3423"/>
                      <a:pt x="1702" y="3350"/>
                    </a:cubicBezTo>
                    <a:cubicBezTo>
                      <a:pt x="1732" y="3257"/>
                      <a:pt x="1709" y="3151"/>
                      <a:pt x="1643" y="3088"/>
                    </a:cubicBezTo>
                    <a:cubicBezTo>
                      <a:pt x="1583" y="3031"/>
                      <a:pt x="1503" y="3004"/>
                      <a:pt x="1426" y="2992"/>
                    </a:cubicBezTo>
                    <a:cubicBezTo>
                      <a:pt x="1430" y="2992"/>
                      <a:pt x="1430" y="2988"/>
                      <a:pt x="1430" y="2984"/>
                    </a:cubicBezTo>
                    <a:cubicBezTo>
                      <a:pt x="1473" y="2895"/>
                      <a:pt x="1549" y="2815"/>
                      <a:pt x="1663" y="2736"/>
                    </a:cubicBezTo>
                    <a:cubicBezTo>
                      <a:pt x="1765" y="2662"/>
                      <a:pt x="1888" y="2602"/>
                      <a:pt x="2005" y="2542"/>
                    </a:cubicBezTo>
                    <a:cubicBezTo>
                      <a:pt x="2184" y="2453"/>
                      <a:pt x="2370" y="2360"/>
                      <a:pt x="2517" y="2214"/>
                    </a:cubicBezTo>
                    <a:cubicBezTo>
                      <a:pt x="2617" y="2111"/>
                      <a:pt x="2683" y="1995"/>
                      <a:pt x="2699" y="1881"/>
                    </a:cubicBezTo>
                    <a:cubicBezTo>
                      <a:pt x="2726" y="1738"/>
                      <a:pt x="2676" y="1589"/>
                      <a:pt x="2577" y="1506"/>
                    </a:cubicBezTo>
                    <a:cubicBezTo>
                      <a:pt x="2506" y="1449"/>
                      <a:pt x="2417" y="1423"/>
                      <a:pt x="2341" y="1409"/>
                    </a:cubicBezTo>
                    <a:cubicBezTo>
                      <a:pt x="2317" y="1403"/>
                      <a:pt x="2293" y="1399"/>
                      <a:pt x="2270" y="1396"/>
                    </a:cubicBezTo>
                    <a:cubicBezTo>
                      <a:pt x="2264" y="1326"/>
                      <a:pt x="2244" y="1246"/>
                      <a:pt x="2211" y="1163"/>
                    </a:cubicBezTo>
                    <a:cubicBezTo>
                      <a:pt x="2184" y="1097"/>
                      <a:pt x="2151" y="1034"/>
                      <a:pt x="2121" y="967"/>
                    </a:cubicBezTo>
                    <a:cubicBezTo>
                      <a:pt x="2058" y="838"/>
                      <a:pt x="1998" y="715"/>
                      <a:pt x="1974" y="582"/>
                    </a:cubicBezTo>
                    <a:cubicBezTo>
                      <a:pt x="1942" y="399"/>
                      <a:pt x="2014" y="173"/>
                      <a:pt x="2184" y="123"/>
                    </a:cubicBezTo>
                    <a:lnTo>
                      <a:pt x="21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3" name="Google Shape;2713;p50"/>
            <p:cNvSpPr/>
            <p:nvPr/>
          </p:nvSpPr>
          <p:spPr>
            <a:xfrm rot="-9440067">
              <a:off x="3197757" y="1393204"/>
              <a:ext cx="2748491" cy="3006385"/>
            </a:xfrm>
            <a:custGeom>
              <a:avLst/>
              <a:gdLst/>
              <a:ahLst/>
              <a:cxnLst/>
              <a:rect l="l" t="t" r="r" b="b"/>
              <a:pathLst>
                <a:path w="7087" h="6980" extrusionOk="0">
                  <a:moveTo>
                    <a:pt x="5096" y="0"/>
                  </a:moveTo>
                  <a:lnTo>
                    <a:pt x="4960" y="50"/>
                  </a:lnTo>
                  <a:lnTo>
                    <a:pt x="4495" y="217"/>
                  </a:lnTo>
                  <a:lnTo>
                    <a:pt x="3441" y="588"/>
                  </a:lnTo>
                  <a:lnTo>
                    <a:pt x="2700" y="855"/>
                  </a:lnTo>
                  <a:lnTo>
                    <a:pt x="905" y="1493"/>
                  </a:lnTo>
                  <a:cubicBezTo>
                    <a:pt x="901" y="1493"/>
                    <a:pt x="901" y="1496"/>
                    <a:pt x="901" y="1496"/>
                  </a:cubicBezTo>
                  <a:lnTo>
                    <a:pt x="164" y="1755"/>
                  </a:lnTo>
                  <a:lnTo>
                    <a:pt x="1" y="1815"/>
                  </a:lnTo>
                  <a:lnTo>
                    <a:pt x="38" y="1921"/>
                  </a:lnTo>
                  <a:lnTo>
                    <a:pt x="164" y="2327"/>
                  </a:lnTo>
                  <a:lnTo>
                    <a:pt x="467" y="3274"/>
                  </a:lnTo>
                  <a:lnTo>
                    <a:pt x="666" y="3912"/>
                  </a:lnTo>
                  <a:lnTo>
                    <a:pt x="1643" y="6980"/>
                  </a:lnTo>
                  <a:lnTo>
                    <a:pt x="1733" y="6946"/>
                  </a:lnTo>
                  <a:lnTo>
                    <a:pt x="2052" y="6840"/>
                  </a:lnTo>
                  <a:lnTo>
                    <a:pt x="2576" y="6657"/>
                  </a:lnTo>
                  <a:lnTo>
                    <a:pt x="2889" y="6544"/>
                  </a:lnTo>
                  <a:lnTo>
                    <a:pt x="3321" y="6395"/>
                  </a:lnTo>
                  <a:lnTo>
                    <a:pt x="3640" y="6288"/>
                  </a:lnTo>
                  <a:lnTo>
                    <a:pt x="4132" y="6112"/>
                  </a:lnTo>
                  <a:lnTo>
                    <a:pt x="4458" y="5999"/>
                  </a:lnTo>
                  <a:lnTo>
                    <a:pt x="5136" y="5766"/>
                  </a:lnTo>
                  <a:lnTo>
                    <a:pt x="5455" y="5653"/>
                  </a:lnTo>
                  <a:lnTo>
                    <a:pt x="6139" y="5418"/>
                  </a:lnTo>
                  <a:lnTo>
                    <a:pt x="6498" y="5291"/>
                  </a:lnTo>
                  <a:lnTo>
                    <a:pt x="7087" y="5088"/>
                  </a:lnTo>
                  <a:lnTo>
                    <a:pt x="6888" y="4576"/>
                  </a:lnTo>
                  <a:lnTo>
                    <a:pt x="6741" y="4205"/>
                  </a:lnTo>
                  <a:lnTo>
                    <a:pt x="6608" y="3858"/>
                  </a:lnTo>
                  <a:lnTo>
                    <a:pt x="6445" y="3447"/>
                  </a:lnTo>
                  <a:lnTo>
                    <a:pt x="6265" y="2991"/>
                  </a:lnTo>
                  <a:lnTo>
                    <a:pt x="6076" y="2507"/>
                  </a:lnTo>
                  <a:lnTo>
                    <a:pt x="5880" y="2011"/>
                  </a:lnTo>
                  <a:lnTo>
                    <a:pt x="5701" y="1545"/>
                  </a:lnTo>
                  <a:lnTo>
                    <a:pt x="5584" y="1253"/>
                  </a:lnTo>
                  <a:lnTo>
                    <a:pt x="5415" y="821"/>
                  </a:lnTo>
                  <a:lnTo>
                    <a:pt x="5415" y="818"/>
                  </a:lnTo>
                  <a:lnTo>
                    <a:pt x="5096"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4" name="Google Shape;2714;p50"/>
          <p:cNvGrpSpPr/>
          <p:nvPr/>
        </p:nvGrpSpPr>
        <p:grpSpPr>
          <a:xfrm>
            <a:off x="5122523" y="990906"/>
            <a:ext cx="3439957" cy="3918092"/>
            <a:chOff x="5122523" y="990906"/>
            <a:chExt cx="3439957" cy="3918092"/>
          </a:xfrm>
        </p:grpSpPr>
        <p:grpSp>
          <p:nvGrpSpPr>
            <p:cNvPr id="2715" name="Google Shape;2715;p50"/>
            <p:cNvGrpSpPr/>
            <p:nvPr/>
          </p:nvGrpSpPr>
          <p:grpSpPr>
            <a:xfrm rot="419741">
              <a:off x="6555344" y="1279779"/>
              <a:ext cx="640257" cy="516672"/>
              <a:chOff x="1864917" y="1242713"/>
              <a:chExt cx="640228" cy="516649"/>
            </a:xfrm>
          </p:grpSpPr>
          <p:sp>
            <p:nvSpPr>
              <p:cNvPr id="2716" name="Google Shape;2716;p50"/>
              <p:cNvSpPr/>
              <p:nvPr/>
            </p:nvSpPr>
            <p:spPr>
              <a:xfrm rot="531514">
                <a:off x="2123328" y="1398410"/>
                <a:ext cx="133984" cy="352739"/>
              </a:xfrm>
              <a:custGeom>
                <a:avLst/>
                <a:gdLst/>
                <a:ahLst/>
                <a:cxnLst/>
                <a:rect l="l" t="t" r="r" b="b"/>
                <a:pathLst>
                  <a:path w="1187" h="3125" extrusionOk="0">
                    <a:moveTo>
                      <a:pt x="661" y="130"/>
                    </a:moveTo>
                    <a:cubicBezTo>
                      <a:pt x="704" y="130"/>
                      <a:pt x="734" y="150"/>
                      <a:pt x="758" y="186"/>
                    </a:cubicBezTo>
                    <a:cubicBezTo>
                      <a:pt x="967" y="502"/>
                      <a:pt x="578" y="1805"/>
                      <a:pt x="322" y="2536"/>
                    </a:cubicBezTo>
                    <a:cubicBezTo>
                      <a:pt x="272" y="1795"/>
                      <a:pt x="246" y="489"/>
                      <a:pt x="534" y="186"/>
                    </a:cubicBezTo>
                    <a:cubicBezTo>
                      <a:pt x="571" y="147"/>
                      <a:pt x="611" y="130"/>
                      <a:pt x="654" y="130"/>
                    </a:cubicBezTo>
                    <a:close/>
                    <a:moveTo>
                      <a:pt x="655" y="0"/>
                    </a:moveTo>
                    <a:cubicBezTo>
                      <a:pt x="574" y="0"/>
                      <a:pt x="502" y="30"/>
                      <a:pt x="442" y="97"/>
                    </a:cubicBezTo>
                    <a:cubicBezTo>
                      <a:pt x="0" y="559"/>
                      <a:pt x="209" y="2752"/>
                      <a:pt x="219" y="2846"/>
                    </a:cubicBezTo>
                    <a:lnTo>
                      <a:pt x="246" y="3125"/>
                    </a:lnTo>
                    <a:lnTo>
                      <a:pt x="345" y="2862"/>
                    </a:lnTo>
                    <a:cubicBezTo>
                      <a:pt x="432" y="2633"/>
                      <a:pt x="1186" y="596"/>
                      <a:pt x="867" y="114"/>
                    </a:cubicBezTo>
                    <a:cubicBezTo>
                      <a:pt x="821" y="44"/>
                      <a:pt x="751" y="4"/>
                      <a:pt x="668" y="1"/>
                    </a:cubicBezTo>
                    <a:cubicBezTo>
                      <a:pt x="663" y="0"/>
                      <a:pt x="659"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0"/>
              <p:cNvSpPr/>
              <p:nvPr/>
            </p:nvSpPr>
            <p:spPr>
              <a:xfrm rot="531514">
                <a:off x="1885157" y="1404379"/>
                <a:ext cx="286029" cy="285013"/>
              </a:xfrm>
              <a:custGeom>
                <a:avLst/>
                <a:gdLst/>
                <a:ahLst/>
                <a:cxnLst/>
                <a:rect l="l" t="t" r="r" b="b"/>
                <a:pathLst>
                  <a:path w="2534" h="2525" extrusionOk="0">
                    <a:moveTo>
                      <a:pt x="532" y="132"/>
                    </a:moveTo>
                    <a:cubicBezTo>
                      <a:pt x="1286" y="132"/>
                      <a:pt x="2015" y="1638"/>
                      <a:pt x="2254" y="2186"/>
                    </a:cubicBezTo>
                    <a:cubicBezTo>
                      <a:pt x="1373" y="1588"/>
                      <a:pt x="167" y="638"/>
                      <a:pt x="226" y="279"/>
                    </a:cubicBezTo>
                    <a:cubicBezTo>
                      <a:pt x="230" y="256"/>
                      <a:pt x="243" y="189"/>
                      <a:pt x="389" y="149"/>
                    </a:cubicBezTo>
                    <a:cubicBezTo>
                      <a:pt x="439" y="139"/>
                      <a:pt x="486" y="132"/>
                      <a:pt x="532" y="132"/>
                    </a:cubicBezTo>
                    <a:close/>
                    <a:moveTo>
                      <a:pt x="530" y="1"/>
                    </a:moveTo>
                    <a:cubicBezTo>
                      <a:pt x="474" y="1"/>
                      <a:pt x="417" y="8"/>
                      <a:pt x="360" y="23"/>
                    </a:cubicBezTo>
                    <a:cubicBezTo>
                      <a:pt x="203" y="63"/>
                      <a:pt x="117" y="142"/>
                      <a:pt x="100" y="259"/>
                    </a:cubicBezTo>
                    <a:cubicBezTo>
                      <a:pt x="1" y="850"/>
                      <a:pt x="2121" y="2256"/>
                      <a:pt x="2363" y="2416"/>
                    </a:cubicBezTo>
                    <a:lnTo>
                      <a:pt x="2533" y="2525"/>
                    </a:lnTo>
                    <a:lnTo>
                      <a:pt x="2533" y="2525"/>
                    </a:lnTo>
                    <a:lnTo>
                      <a:pt x="2456" y="2336"/>
                    </a:lnTo>
                    <a:cubicBezTo>
                      <a:pt x="2419" y="2235"/>
                      <a:pt x="1538" y="1"/>
                      <a:pt x="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0"/>
              <p:cNvSpPr/>
              <p:nvPr/>
            </p:nvSpPr>
            <p:spPr>
              <a:xfrm rot="531514">
                <a:off x="2165019" y="1263751"/>
                <a:ext cx="307701" cy="444959"/>
              </a:xfrm>
              <a:custGeom>
                <a:avLst/>
                <a:gdLst/>
                <a:ahLst/>
                <a:cxnLst/>
                <a:rect l="l" t="t" r="r" b="b"/>
                <a:pathLst>
                  <a:path w="2726" h="3942" extrusionOk="0">
                    <a:moveTo>
                      <a:pt x="2131" y="1522"/>
                    </a:moveTo>
                    <a:lnTo>
                      <a:pt x="2131" y="1522"/>
                    </a:lnTo>
                    <a:cubicBezTo>
                      <a:pt x="2124" y="1536"/>
                      <a:pt x="2121" y="1549"/>
                      <a:pt x="2114" y="1559"/>
                    </a:cubicBezTo>
                    <a:cubicBezTo>
                      <a:pt x="2088" y="1605"/>
                      <a:pt x="2028" y="1642"/>
                      <a:pt x="1971" y="1642"/>
                    </a:cubicBezTo>
                    <a:cubicBezTo>
                      <a:pt x="1951" y="1642"/>
                      <a:pt x="1928" y="1642"/>
                      <a:pt x="1908" y="1625"/>
                    </a:cubicBezTo>
                    <a:cubicBezTo>
                      <a:pt x="1948" y="1559"/>
                      <a:pt x="2038" y="1529"/>
                      <a:pt x="2131" y="1522"/>
                    </a:cubicBezTo>
                    <a:close/>
                    <a:moveTo>
                      <a:pt x="1393" y="3121"/>
                    </a:moveTo>
                    <a:cubicBezTo>
                      <a:pt x="1453" y="3124"/>
                      <a:pt x="1513" y="3141"/>
                      <a:pt x="1552" y="3181"/>
                    </a:cubicBezTo>
                    <a:cubicBezTo>
                      <a:pt x="1583" y="3211"/>
                      <a:pt x="1592" y="3268"/>
                      <a:pt x="1580" y="3311"/>
                    </a:cubicBezTo>
                    <a:cubicBezTo>
                      <a:pt x="1572" y="3327"/>
                      <a:pt x="1563" y="3350"/>
                      <a:pt x="1536" y="3357"/>
                    </a:cubicBezTo>
                    <a:cubicBezTo>
                      <a:pt x="1534" y="3357"/>
                      <a:pt x="1532" y="3357"/>
                      <a:pt x="1531" y="3357"/>
                    </a:cubicBezTo>
                    <a:cubicBezTo>
                      <a:pt x="1492" y="3357"/>
                      <a:pt x="1452" y="3322"/>
                      <a:pt x="1430" y="3287"/>
                    </a:cubicBezTo>
                    <a:cubicBezTo>
                      <a:pt x="1403" y="3240"/>
                      <a:pt x="1390" y="3181"/>
                      <a:pt x="1393" y="3121"/>
                    </a:cubicBezTo>
                    <a:close/>
                    <a:moveTo>
                      <a:pt x="2151" y="0"/>
                    </a:moveTo>
                    <a:cubicBezTo>
                      <a:pt x="1905" y="70"/>
                      <a:pt x="1805" y="363"/>
                      <a:pt x="1845" y="602"/>
                    </a:cubicBezTo>
                    <a:cubicBezTo>
                      <a:pt x="1872" y="755"/>
                      <a:pt x="1939" y="891"/>
                      <a:pt x="2005" y="1024"/>
                    </a:cubicBezTo>
                    <a:cubicBezTo>
                      <a:pt x="2034" y="1087"/>
                      <a:pt x="2065" y="1150"/>
                      <a:pt x="2091" y="1214"/>
                    </a:cubicBezTo>
                    <a:cubicBezTo>
                      <a:pt x="2118" y="1277"/>
                      <a:pt x="2134" y="1336"/>
                      <a:pt x="2138" y="1389"/>
                    </a:cubicBezTo>
                    <a:cubicBezTo>
                      <a:pt x="1971" y="1396"/>
                      <a:pt x="1819" y="1463"/>
                      <a:pt x="1769" y="1619"/>
                    </a:cubicBezTo>
                    <a:lnTo>
                      <a:pt x="1759" y="1645"/>
                    </a:lnTo>
                    <a:lnTo>
                      <a:pt x="1775" y="1672"/>
                    </a:lnTo>
                    <a:cubicBezTo>
                      <a:pt x="1815" y="1738"/>
                      <a:pt x="1888" y="1772"/>
                      <a:pt x="1974" y="1772"/>
                    </a:cubicBezTo>
                    <a:cubicBezTo>
                      <a:pt x="2081" y="1768"/>
                      <a:pt x="2181" y="1708"/>
                      <a:pt x="2227" y="1622"/>
                    </a:cubicBezTo>
                    <a:cubicBezTo>
                      <a:pt x="2244" y="1593"/>
                      <a:pt x="2254" y="1559"/>
                      <a:pt x="2264" y="1526"/>
                    </a:cubicBezTo>
                    <a:cubicBezTo>
                      <a:pt x="2281" y="1529"/>
                      <a:pt x="2297" y="1533"/>
                      <a:pt x="2313" y="1536"/>
                    </a:cubicBezTo>
                    <a:cubicBezTo>
                      <a:pt x="2380" y="1549"/>
                      <a:pt x="2443" y="1565"/>
                      <a:pt x="2493" y="1605"/>
                    </a:cubicBezTo>
                    <a:cubicBezTo>
                      <a:pt x="2560" y="1662"/>
                      <a:pt x="2589" y="1762"/>
                      <a:pt x="2573" y="1858"/>
                    </a:cubicBezTo>
                    <a:cubicBezTo>
                      <a:pt x="2557" y="1947"/>
                      <a:pt x="2506" y="2038"/>
                      <a:pt x="2423" y="2121"/>
                    </a:cubicBezTo>
                    <a:cubicBezTo>
                      <a:pt x="2293" y="2254"/>
                      <a:pt x="2124" y="2340"/>
                      <a:pt x="1945" y="2426"/>
                    </a:cubicBezTo>
                    <a:cubicBezTo>
                      <a:pt x="1825" y="2486"/>
                      <a:pt x="1699" y="2550"/>
                      <a:pt x="1586" y="2629"/>
                    </a:cubicBezTo>
                    <a:cubicBezTo>
                      <a:pt x="1456" y="2722"/>
                      <a:pt x="1367" y="2818"/>
                      <a:pt x="1313" y="2929"/>
                    </a:cubicBezTo>
                    <a:cubicBezTo>
                      <a:pt x="1304" y="2948"/>
                      <a:pt x="1296" y="2968"/>
                      <a:pt x="1290" y="2988"/>
                    </a:cubicBezTo>
                    <a:cubicBezTo>
                      <a:pt x="1277" y="2988"/>
                      <a:pt x="1267" y="2988"/>
                      <a:pt x="1257" y="2992"/>
                    </a:cubicBezTo>
                    <a:cubicBezTo>
                      <a:pt x="948" y="3011"/>
                      <a:pt x="682" y="3094"/>
                      <a:pt x="469" y="3237"/>
                    </a:cubicBezTo>
                    <a:cubicBezTo>
                      <a:pt x="216" y="3403"/>
                      <a:pt x="47" y="3653"/>
                      <a:pt x="0" y="3922"/>
                    </a:cubicBezTo>
                    <a:lnTo>
                      <a:pt x="127" y="3941"/>
                    </a:lnTo>
                    <a:cubicBezTo>
                      <a:pt x="167" y="3713"/>
                      <a:pt x="319" y="3493"/>
                      <a:pt x="543" y="3347"/>
                    </a:cubicBezTo>
                    <a:cubicBezTo>
                      <a:pt x="735" y="3217"/>
                      <a:pt x="977" y="3141"/>
                      <a:pt x="1264" y="3121"/>
                    </a:cubicBezTo>
                    <a:lnTo>
                      <a:pt x="1264" y="3121"/>
                    </a:lnTo>
                    <a:cubicBezTo>
                      <a:pt x="1261" y="3204"/>
                      <a:pt x="1277" y="3287"/>
                      <a:pt x="1320" y="3354"/>
                    </a:cubicBezTo>
                    <a:cubicBezTo>
                      <a:pt x="1367" y="3437"/>
                      <a:pt x="1446" y="3485"/>
                      <a:pt x="1526" y="3485"/>
                    </a:cubicBezTo>
                    <a:cubicBezTo>
                      <a:pt x="1536" y="3485"/>
                      <a:pt x="1546" y="3484"/>
                      <a:pt x="1556" y="3483"/>
                    </a:cubicBezTo>
                    <a:cubicBezTo>
                      <a:pt x="1626" y="3473"/>
                      <a:pt x="1679" y="3423"/>
                      <a:pt x="1702" y="3350"/>
                    </a:cubicBezTo>
                    <a:cubicBezTo>
                      <a:pt x="1732" y="3257"/>
                      <a:pt x="1709" y="3151"/>
                      <a:pt x="1643" y="3088"/>
                    </a:cubicBezTo>
                    <a:cubicBezTo>
                      <a:pt x="1583" y="3031"/>
                      <a:pt x="1503" y="3004"/>
                      <a:pt x="1426" y="2992"/>
                    </a:cubicBezTo>
                    <a:cubicBezTo>
                      <a:pt x="1430" y="2992"/>
                      <a:pt x="1430" y="2988"/>
                      <a:pt x="1430" y="2984"/>
                    </a:cubicBezTo>
                    <a:cubicBezTo>
                      <a:pt x="1473" y="2895"/>
                      <a:pt x="1549" y="2815"/>
                      <a:pt x="1663" y="2736"/>
                    </a:cubicBezTo>
                    <a:cubicBezTo>
                      <a:pt x="1765" y="2662"/>
                      <a:pt x="1888" y="2602"/>
                      <a:pt x="2005" y="2542"/>
                    </a:cubicBezTo>
                    <a:cubicBezTo>
                      <a:pt x="2184" y="2453"/>
                      <a:pt x="2370" y="2360"/>
                      <a:pt x="2517" y="2214"/>
                    </a:cubicBezTo>
                    <a:cubicBezTo>
                      <a:pt x="2617" y="2111"/>
                      <a:pt x="2683" y="1995"/>
                      <a:pt x="2699" y="1881"/>
                    </a:cubicBezTo>
                    <a:cubicBezTo>
                      <a:pt x="2726" y="1738"/>
                      <a:pt x="2676" y="1589"/>
                      <a:pt x="2577" y="1506"/>
                    </a:cubicBezTo>
                    <a:cubicBezTo>
                      <a:pt x="2506" y="1449"/>
                      <a:pt x="2417" y="1423"/>
                      <a:pt x="2341" y="1409"/>
                    </a:cubicBezTo>
                    <a:cubicBezTo>
                      <a:pt x="2317" y="1403"/>
                      <a:pt x="2293" y="1399"/>
                      <a:pt x="2270" y="1396"/>
                    </a:cubicBezTo>
                    <a:cubicBezTo>
                      <a:pt x="2264" y="1326"/>
                      <a:pt x="2244" y="1246"/>
                      <a:pt x="2211" y="1163"/>
                    </a:cubicBezTo>
                    <a:cubicBezTo>
                      <a:pt x="2184" y="1097"/>
                      <a:pt x="2151" y="1034"/>
                      <a:pt x="2121" y="967"/>
                    </a:cubicBezTo>
                    <a:cubicBezTo>
                      <a:pt x="2058" y="838"/>
                      <a:pt x="1998" y="715"/>
                      <a:pt x="1974" y="582"/>
                    </a:cubicBezTo>
                    <a:cubicBezTo>
                      <a:pt x="1942" y="399"/>
                      <a:pt x="2014" y="173"/>
                      <a:pt x="2184" y="123"/>
                    </a:cubicBezTo>
                    <a:lnTo>
                      <a:pt x="21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9" name="Google Shape;2719;p50"/>
            <p:cNvSpPr/>
            <p:nvPr/>
          </p:nvSpPr>
          <p:spPr>
            <a:xfrm rot="1346476">
              <a:off x="5468725" y="1446336"/>
              <a:ext cx="2747553" cy="3007233"/>
            </a:xfrm>
            <a:custGeom>
              <a:avLst/>
              <a:gdLst/>
              <a:ahLst/>
              <a:cxnLst/>
              <a:rect l="l" t="t" r="r" b="b"/>
              <a:pathLst>
                <a:path w="7087" h="6980" extrusionOk="0">
                  <a:moveTo>
                    <a:pt x="5096" y="0"/>
                  </a:moveTo>
                  <a:lnTo>
                    <a:pt x="4960" y="50"/>
                  </a:lnTo>
                  <a:lnTo>
                    <a:pt x="4495" y="217"/>
                  </a:lnTo>
                  <a:lnTo>
                    <a:pt x="3441" y="588"/>
                  </a:lnTo>
                  <a:lnTo>
                    <a:pt x="2700" y="855"/>
                  </a:lnTo>
                  <a:lnTo>
                    <a:pt x="905" y="1493"/>
                  </a:lnTo>
                  <a:cubicBezTo>
                    <a:pt x="901" y="1493"/>
                    <a:pt x="901" y="1496"/>
                    <a:pt x="901" y="1496"/>
                  </a:cubicBezTo>
                  <a:lnTo>
                    <a:pt x="164" y="1755"/>
                  </a:lnTo>
                  <a:lnTo>
                    <a:pt x="1" y="1815"/>
                  </a:lnTo>
                  <a:lnTo>
                    <a:pt x="38" y="1921"/>
                  </a:lnTo>
                  <a:lnTo>
                    <a:pt x="164" y="2327"/>
                  </a:lnTo>
                  <a:lnTo>
                    <a:pt x="467" y="3274"/>
                  </a:lnTo>
                  <a:lnTo>
                    <a:pt x="666" y="3912"/>
                  </a:lnTo>
                  <a:lnTo>
                    <a:pt x="1643" y="6980"/>
                  </a:lnTo>
                  <a:lnTo>
                    <a:pt x="1733" y="6946"/>
                  </a:lnTo>
                  <a:lnTo>
                    <a:pt x="2052" y="6840"/>
                  </a:lnTo>
                  <a:lnTo>
                    <a:pt x="2576" y="6657"/>
                  </a:lnTo>
                  <a:lnTo>
                    <a:pt x="2889" y="6544"/>
                  </a:lnTo>
                  <a:lnTo>
                    <a:pt x="3321" y="6395"/>
                  </a:lnTo>
                  <a:lnTo>
                    <a:pt x="3640" y="6288"/>
                  </a:lnTo>
                  <a:lnTo>
                    <a:pt x="4132" y="6112"/>
                  </a:lnTo>
                  <a:lnTo>
                    <a:pt x="4458" y="5999"/>
                  </a:lnTo>
                  <a:lnTo>
                    <a:pt x="5136" y="5766"/>
                  </a:lnTo>
                  <a:lnTo>
                    <a:pt x="5455" y="5653"/>
                  </a:lnTo>
                  <a:lnTo>
                    <a:pt x="6139" y="5418"/>
                  </a:lnTo>
                  <a:lnTo>
                    <a:pt x="6498" y="5291"/>
                  </a:lnTo>
                  <a:lnTo>
                    <a:pt x="7087" y="5088"/>
                  </a:lnTo>
                  <a:lnTo>
                    <a:pt x="6888" y="4576"/>
                  </a:lnTo>
                  <a:lnTo>
                    <a:pt x="6741" y="4205"/>
                  </a:lnTo>
                  <a:lnTo>
                    <a:pt x="6608" y="3858"/>
                  </a:lnTo>
                  <a:lnTo>
                    <a:pt x="6445" y="3447"/>
                  </a:lnTo>
                  <a:lnTo>
                    <a:pt x="6265" y="2991"/>
                  </a:lnTo>
                  <a:lnTo>
                    <a:pt x="6076" y="2507"/>
                  </a:lnTo>
                  <a:lnTo>
                    <a:pt x="5880" y="2011"/>
                  </a:lnTo>
                  <a:lnTo>
                    <a:pt x="5701" y="1545"/>
                  </a:lnTo>
                  <a:lnTo>
                    <a:pt x="5584" y="1253"/>
                  </a:lnTo>
                  <a:lnTo>
                    <a:pt x="5415" y="821"/>
                  </a:lnTo>
                  <a:lnTo>
                    <a:pt x="5415" y="818"/>
                  </a:lnTo>
                  <a:lnTo>
                    <a:pt x="50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0" name="Google Shape;2720;p50"/>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SERVICES</a:t>
            </a:r>
            <a:endParaRPr/>
          </a:p>
        </p:txBody>
      </p:sp>
      <p:sp>
        <p:nvSpPr>
          <p:cNvPr id="2721" name="Google Shape;2721;p50"/>
          <p:cNvSpPr txBox="1"/>
          <p:nvPr/>
        </p:nvSpPr>
        <p:spPr>
          <a:xfrm>
            <a:off x="1533153" y="2087008"/>
            <a:ext cx="16545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2400">
                <a:solidFill>
                  <a:schemeClr val="lt1"/>
                </a:solidFill>
                <a:latin typeface="Bahiana"/>
                <a:ea typeface="Bahiana"/>
                <a:cs typeface="Bahiana"/>
                <a:sym typeface="Bahiana"/>
              </a:rPr>
              <a:t>$10</a:t>
            </a:r>
            <a:endParaRPr sz="2400">
              <a:solidFill>
                <a:schemeClr val="lt1"/>
              </a:solidFill>
              <a:latin typeface="Bahiana"/>
              <a:ea typeface="Bahiana"/>
              <a:cs typeface="Bahiana"/>
              <a:sym typeface="Bahiana"/>
            </a:endParaRPr>
          </a:p>
          <a:p>
            <a:pPr marL="0" marR="0" lvl="0" indent="0" algn="ctr" rtl="0">
              <a:lnSpc>
                <a:spcPct val="100000"/>
              </a:lnSpc>
              <a:spcBef>
                <a:spcPts val="0"/>
              </a:spcBef>
              <a:spcAft>
                <a:spcPts val="0"/>
              </a:spcAft>
              <a:buNone/>
            </a:pP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Dosis ExtraLight"/>
                <a:ea typeface="Dosis ExtraLight"/>
                <a:cs typeface="Dosis ExtraLight"/>
                <a:sym typeface="Dosis ExtraLight"/>
              </a:rPr>
              <a:t>You can explain your product or your service</a:t>
            </a: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Dosis ExtraLight"/>
                <a:ea typeface="Dosis ExtraLight"/>
                <a:cs typeface="Dosis ExtraLight"/>
                <a:sym typeface="Dosis ExtraLight"/>
              </a:rPr>
              <a:t>Characteristic</a:t>
            </a: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Dosis ExtraLight"/>
                <a:ea typeface="Dosis ExtraLight"/>
                <a:cs typeface="Dosis ExtraLight"/>
                <a:sym typeface="Dosis ExtraLight"/>
              </a:rPr>
              <a:t>Characteristic</a:t>
            </a:r>
            <a:endParaRPr sz="1200">
              <a:solidFill>
                <a:schemeClr val="lt1"/>
              </a:solidFill>
              <a:latin typeface="Dosis ExtraLight"/>
              <a:ea typeface="Dosis ExtraLight"/>
              <a:cs typeface="Dosis ExtraLight"/>
              <a:sym typeface="Dosis ExtraLight"/>
            </a:endParaRPr>
          </a:p>
        </p:txBody>
      </p:sp>
      <p:sp>
        <p:nvSpPr>
          <p:cNvPr id="2722" name="Google Shape;2722;p50"/>
          <p:cNvSpPr txBox="1"/>
          <p:nvPr/>
        </p:nvSpPr>
        <p:spPr>
          <a:xfrm>
            <a:off x="3988503" y="3536816"/>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2400">
                <a:solidFill>
                  <a:schemeClr val="accent2"/>
                </a:solidFill>
                <a:latin typeface="Bahiana"/>
                <a:ea typeface="Bahiana"/>
                <a:cs typeface="Bahiana"/>
                <a:sym typeface="Bahiana"/>
              </a:rPr>
              <a:t>Pro</a:t>
            </a:r>
            <a:endParaRPr sz="2400">
              <a:solidFill>
                <a:schemeClr val="accent2"/>
              </a:solidFill>
              <a:latin typeface="Bahiana"/>
              <a:ea typeface="Bahiana"/>
              <a:cs typeface="Bahiana"/>
              <a:sym typeface="Bahiana"/>
            </a:endParaRPr>
          </a:p>
        </p:txBody>
      </p:sp>
      <p:sp>
        <p:nvSpPr>
          <p:cNvPr id="2723" name="Google Shape;2723;p50"/>
          <p:cNvSpPr txBox="1"/>
          <p:nvPr/>
        </p:nvSpPr>
        <p:spPr>
          <a:xfrm>
            <a:off x="6200097" y="3536816"/>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2400">
                <a:solidFill>
                  <a:schemeClr val="accent2"/>
                </a:solidFill>
                <a:latin typeface="Bahiana"/>
                <a:ea typeface="Bahiana"/>
                <a:cs typeface="Bahiana"/>
                <a:sym typeface="Bahiana"/>
              </a:rPr>
              <a:t>Premium</a:t>
            </a:r>
            <a:endParaRPr sz="2400">
              <a:solidFill>
                <a:schemeClr val="accent2"/>
              </a:solidFill>
              <a:latin typeface="Bahiana"/>
              <a:ea typeface="Bahiana"/>
              <a:cs typeface="Bahiana"/>
              <a:sym typeface="Bahiana"/>
            </a:endParaRPr>
          </a:p>
        </p:txBody>
      </p:sp>
      <p:sp>
        <p:nvSpPr>
          <p:cNvPr id="2724" name="Google Shape;2724;p50"/>
          <p:cNvSpPr txBox="1"/>
          <p:nvPr/>
        </p:nvSpPr>
        <p:spPr>
          <a:xfrm>
            <a:off x="1776903" y="3536816"/>
            <a:ext cx="1167000" cy="281400"/>
          </a:xfrm>
          <a:prstGeom prst="rect">
            <a:avLst/>
          </a:prstGeom>
          <a:noFill/>
          <a:ln>
            <a:noFill/>
          </a:ln>
        </p:spPr>
        <p:txBody>
          <a:bodyPr spcFirstLastPara="1" wrap="square" lIns="0" tIns="67600" rIns="0" bIns="0" anchor="ctr" anchorCtr="0">
            <a:noAutofit/>
          </a:bodyPr>
          <a:lstStyle/>
          <a:p>
            <a:pPr marL="0" marR="0" lvl="0" indent="0" algn="ctr" rtl="0">
              <a:lnSpc>
                <a:spcPct val="100000"/>
              </a:lnSpc>
              <a:spcBef>
                <a:spcPts val="0"/>
              </a:spcBef>
              <a:spcAft>
                <a:spcPts val="0"/>
              </a:spcAft>
              <a:buNone/>
            </a:pPr>
            <a:r>
              <a:rPr lang="en" sz="2400">
                <a:solidFill>
                  <a:schemeClr val="accent2"/>
                </a:solidFill>
                <a:latin typeface="Bahiana"/>
                <a:ea typeface="Bahiana"/>
                <a:cs typeface="Bahiana"/>
                <a:sym typeface="Bahiana"/>
              </a:rPr>
              <a:t>Basic</a:t>
            </a:r>
            <a:endParaRPr sz="2400">
              <a:solidFill>
                <a:schemeClr val="accent2"/>
              </a:solidFill>
              <a:latin typeface="Bahiana"/>
              <a:ea typeface="Bahiana"/>
              <a:cs typeface="Bahiana"/>
              <a:sym typeface="Bahiana"/>
            </a:endParaRPr>
          </a:p>
        </p:txBody>
      </p:sp>
      <p:sp>
        <p:nvSpPr>
          <p:cNvPr id="2725" name="Google Shape;2725;p50"/>
          <p:cNvSpPr txBox="1"/>
          <p:nvPr/>
        </p:nvSpPr>
        <p:spPr>
          <a:xfrm>
            <a:off x="3744753" y="2087008"/>
            <a:ext cx="16545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2400">
                <a:solidFill>
                  <a:schemeClr val="lt1"/>
                </a:solidFill>
                <a:latin typeface="Bahiana"/>
                <a:ea typeface="Bahiana"/>
                <a:cs typeface="Bahiana"/>
                <a:sym typeface="Bahiana"/>
              </a:rPr>
              <a:t>$35</a:t>
            </a:r>
            <a:endParaRPr sz="2400">
              <a:solidFill>
                <a:schemeClr val="lt1"/>
              </a:solidFill>
              <a:latin typeface="Bahiana"/>
              <a:ea typeface="Bahiana"/>
              <a:cs typeface="Bahiana"/>
              <a:sym typeface="Bahiana"/>
            </a:endParaRPr>
          </a:p>
          <a:p>
            <a:pPr marL="0" marR="0" lvl="0" indent="0" algn="ctr" rtl="0">
              <a:lnSpc>
                <a:spcPct val="100000"/>
              </a:lnSpc>
              <a:spcBef>
                <a:spcPts val="0"/>
              </a:spcBef>
              <a:spcAft>
                <a:spcPts val="0"/>
              </a:spcAft>
              <a:buNone/>
            </a:pP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Dosis ExtraLight"/>
                <a:ea typeface="Dosis ExtraLight"/>
                <a:cs typeface="Dosis ExtraLight"/>
                <a:sym typeface="Dosis ExtraLight"/>
              </a:rPr>
              <a:t>You can explain your product or your service</a:t>
            </a: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Dosis ExtraLight"/>
                <a:ea typeface="Dosis ExtraLight"/>
                <a:cs typeface="Dosis ExtraLight"/>
                <a:sym typeface="Dosis ExtraLight"/>
              </a:rPr>
              <a:t>Characteristic</a:t>
            </a: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Dosis ExtraLight"/>
                <a:ea typeface="Dosis ExtraLight"/>
                <a:cs typeface="Dosis ExtraLight"/>
                <a:sym typeface="Dosis ExtraLight"/>
              </a:rPr>
              <a:t>Characteristic</a:t>
            </a:r>
            <a:endParaRPr sz="1200">
              <a:solidFill>
                <a:schemeClr val="lt1"/>
              </a:solidFill>
              <a:latin typeface="Dosis ExtraLight"/>
              <a:ea typeface="Dosis ExtraLight"/>
              <a:cs typeface="Dosis ExtraLight"/>
              <a:sym typeface="Dosis ExtraLight"/>
            </a:endParaRPr>
          </a:p>
        </p:txBody>
      </p:sp>
      <p:sp>
        <p:nvSpPr>
          <p:cNvPr id="2726" name="Google Shape;2726;p50"/>
          <p:cNvSpPr txBox="1"/>
          <p:nvPr/>
        </p:nvSpPr>
        <p:spPr>
          <a:xfrm>
            <a:off x="5956347" y="2087008"/>
            <a:ext cx="16545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2400">
                <a:solidFill>
                  <a:schemeClr val="lt1"/>
                </a:solidFill>
                <a:latin typeface="Bahiana"/>
                <a:ea typeface="Bahiana"/>
                <a:cs typeface="Bahiana"/>
                <a:sym typeface="Bahiana"/>
              </a:rPr>
              <a:t>$50</a:t>
            </a:r>
            <a:endParaRPr sz="2400">
              <a:solidFill>
                <a:schemeClr val="lt1"/>
              </a:solidFill>
              <a:latin typeface="Bahiana"/>
              <a:ea typeface="Bahiana"/>
              <a:cs typeface="Bahiana"/>
              <a:sym typeface="Bahiana"/>
            </a:endParaRPr>
          </a:p>
          <a:p>
            <a:pPr marL="0" marR="0" lvl="0" indent="0" algn="ctr" rtl="0">
              <a:lnSpc>
                <a:spcPct val="100000"/>
              </a:lnSpc>
              <a:spcBef>
                <a:spcPts val="0"/>
              </a:spcBef>
              <a:spcAft>
                <a:spcPts val="0"/>
              </a:spcAft>
              <a:buNone/>
            </a:pP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Dosis ExtraLight"/>
                <a:ea typeface="Dosis ExtraLight"/>
                <a:cs typeface="Dosis ExtraLight"/>
                <a:sym typeface="Dosis ExtraLight"/>
              </a:rPr>
              <a:t>You can explain your product or your service</a:t>
            </a: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Dosis ExtraLight"/>
                <a:ea typeface="Dosis ExtraLight"/>
                <a:cs typeface="Dosis ExtraLight"/>
                <a:sym typeface="Dosis ExtraLight"/>
              </a:rPr>
              <a:t>Characteristic</a:t>
            </a: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Dosis ExtraLight"/>
                <a:ea typeface="Dosis ExtraLight"/>
                <a:cs typeface="Dosis ExtraLight"/>
                <a:sym typeface="Dosis ExtraLight"/>
              </a:rPr>
              <a:t>Characteristic</a:t>
            </a:r>
            <a:endParaRPr sz="1200">
              <a:solidFill>
                <a:schemeClr val="lt1"/>
              </a:solidFill>
              <a:latin typeface="Dosis ExtraLight"/>
              <a:ea typeface="Dosis ExtraLight"/>
              <a:cs typeface="Dosis ExtraLight"/>
              <a:sym typeface="Dosis ExtraLight"/>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2730"/>
        <p:cNvGrpSpPr/>
        <p:nvPr/>
      </p:nvGrpSpPr>
      <p:grpSpPr>
        <a:xfrm>
          <a:off x="0" y="0"/>
          <a:ext cx="0" cy="0"/>
          <a:chOff x="0" y="0"/>
          <a:chExt cx="0" cy="0"/>
        </a:xfrm>
      </p:grpSpPr>
      <p:sp>
        <p:nvSpPr>
          <p:cNvPr id="2731" name="Google Shape;2731;p51"/>
          <p:cNvSpPr txBox="1">
            <a:spLocks noGrp="1"/>
          </p:cNvSpPr>
          <p:nvPr>
            <p:ph type="title" idx="8"/>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2732" name="Google Shape;2732;p51"/>
          <p:cNvSpPr txBox="1">
            <a:spLocks noGrp="1"/>
          </p:cNvSpPr>
          <p:nvPr>
            <p:ph type="title"/>
          </p:nvPr>
        </p:nvSpPr>
        <p:spPr>
          <a:xfrm>
            <a:off x="1742775" y="1684622"/>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PENGUIN RAMIREZ</a:t>
            </a:r>
            <a:endParaRPr/>
          </a:p>
        </p:txBody>
      </p:sp>
      <p:sp>
        <p:nvSpPr>
          <p:cNvPr id="2733" name="Google Shape;2733;p51"/>
          <p:cNvSpPr txBox="1">
            <a:spLocks noGrp="1"/>
          </p:cNvSpPr>
          <p:nvPr>
            <p:ph type="subTitle" idx="1"/>
          </p:nvPr>
        </p:nvSpPr>
        <p:spPr>
          <a:xfrm>
            <a:off x="1367325" y="2028331"/>
            <a:ext cx="2592300" cy="47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a:t>
            </a:r>
            <a:endParaRPr/>
          </a:p>
        </p:txBody>
      </p:sp>
      <p:sp>
        <p:nvSpPr>
          <p:cNvPr id="2734" name="Google Shape;2734;p51"/>
          <p:cNvSpPr txBox="1">
            <a:spLocks noGrp="1"/>
          </p:cNvSpPr>
          <p:nvPr>
            <p:ph type="title" idx="2"/>
          </p:nvPr>
        </p:nvSpPr>
        <p:spPr>
          <a:xfrm>
            <a:off x="5559827" y="3714810"/>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REINDEER ROE</a:t>
            </a:r>
            <a:endParaRPr/>
          </a:p>
        </p:txBody>
      </p:sp>
      <p:sp>
        <p:nvSpPr>
          <p:cNvPr id="2735" name="Google Shape;2735;p51"/>
          <p:cNvSpPr txBox="1">
            <a:spLocks noGrp="1"/>
          </p:cNvSpPr>
          <p:nvPr>
            <p:ph type="subTitle" idx="3"/>
          </p:nvPr>
        </p:nvSpPr>
        <p:spPr>
          <a:xfrm>
            <a:off x="5184375" y="4062458"/>
            <a:ext cx="25923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a:t>
            </a:r>
            <a:endParaRPr/>
          </a:p>
        </p:txBody>
      </p:sp>
      <p:sp>
        <p:nvSpPr>
          <p:cNvPr id="2736" name="Google Shape;2736;p51"/>
          <p:cNvSpPr txBox="1">
            <a:spLocks noGrp="1"/>
          </p:cNvSpPr>
          <p:nvPr>
            <p:ph type="title" idx="4"/>
          </p:nvPr>
        </p:nvSpPr>
        <p:spPr>
          <a:xfrm>
            <a:off x="5559827" y="1684622"/>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ELF PATTERSON</a:t>
            </a:r>
            <a:endParaRPr/>
          </a:p>
        </p:txBody>
      </p:sp>
      <p:sp>
        <p:nvSpPr>
          <p:cNvPr id="2737" name="Google Shape;2737;p51"/>
          <p:cNvSpPr txBox="1">
            <a:spLocks noGrp="1"/>
          </p:cNvSpPr>
          <p:nvPr>
            <p:ph type="subTitle" idx="5"/>
          </p:nvPr>
        </p:nvSpPr>
        <p:spPr>
          <a:xfrm>
            <a:off x="5184375" y="2028331"/>
            <a:ext cx="2592300" cy="47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a:t>
            </a:r>
            <a:endParaRPr/>
          </a:p>
        </p:txBody>
      </p:sp>
      <p:sp>
        <p:nvSpPr>
          <p:cNvPr id="2738" name="Google Shape;2738;p51"/>
          <p:cNvSpPr txBox="1">
            <a:spLocks noGrp="1"/>
          </p:cNvSpPr>
          <p:nvPr>
            <p:ph type="title" idx="6"/>
          </p:nvPr>
        </p:nvSpPr>
        <p:spPr>
          <a:xfrm>
            <a:off x="1742775" y="3714810"/>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santa SMITH</a:t>
            </a:r>
            <a:endParaRPr/>
          </a:p>
        </p:txBody>
      </p:sp>
      <p:sp>
        <p:nvSpPr>
          <p:cNvPr id="2739" name="Google Shape;2739;p51"/>
          <p:cNvSpPr txBox="1">
            <a:spLocks noGrp="1"/>
          </p:cNvSpPr>
          <p:nvPr>
            <p:ph type="subTitle" idx="7"/>
          </p:nvPr>
        </p:nvSpPr>
        <p:spPr>
          <a:xfrm>
            <a:off x="1367325" y="4062458"/>
            <a:ext cx="25923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a:t>
            </a:r>
            <a:endParaRPr/>
          </a:p>
        </p:txBody>
      </p:sp>
      <p:grpSp>
        <p:nvGrpSpPr>
          <p:cNvPr id="2740" name="Google Shape;2740;p51"/>
          <p:cNvGrpSpPr/>
          <p:nvPr/>
        </p:nvGrpSpPr>
        <p:grpSpPr>
          <a:xfrm>
            <a:off x="2362054" y="826602"/>
            <a:ext cx="602843" cy="824926"/>
            <a:chOff x="2409025" y="1017725"/>
            <a:chExt cx="508900" cy="696375"/>
          </a:xfrm>
        </p:grpSpPr>
        <p:sp>
          <p:nvSpPr>
            <p:cNvPr id="2741" name="Google Shape;2741;p51"/>
            <p:cNvSpPr/>
            <p:nvPr/>
          </p:nvSpPr>
          <p:spPr>
            <a:xfrm>
              <a:off x="2451325" y="1152000"/>
              <a:ext cx="460750" cy="562100"/>
            </a:xfrm>
            <a:custGeom>
              <a:avLst/>
              <a:gdLst/>
              <a:ahLst/>
              <a:cxnLst/>
              <a:rect l="l" t="t" r="r" b="b"/>
              <a:pathLst>
                <a:path w="18430" h="22484" extrusionOk="0">
                  <a:moveTo>
                    <a:pt x="6338" y="0"/>
                  </a:moveTo>
                  <a:cubicBezTo>
                    <a:pt x="6167" y="0"/>
                    <a:pt x="5996" y="7"/>
                    <a:pt x="5826" y="19"/>
                  </a:cubicBezTo>
                  <a:cubicBezTo>
                    <a:pt x="5326" y="59"/>
                    <a:pt x="4826" y="165"/>
                    <a:pt x="4326" y="340"/>
                  </a:cubicBezTo>
                  <a:cubicBezTo>
                    <a:pt x="4233" y="370"/>
                    <a:pt x="4147" y="403"/>
                    <a:pt x="4060" y="443"/>
                  </a:cubicBezTo>
                  <a:cubicBezTo>
                    <a:pt x="4031" y="453"/>
                    <a:pt x="4005" y="466"/>
                    <a:pt x="3975" y="476"/>
                  </a:cubicBezTo>
                  <a:cubicBezTo>
                    <a:pt x="3773" y="565"/>
                    <a:pt x="3580" y="662"/>
                    <a:pt x="3398" y="774"/>
                  </a:cubicBezTo>
                  <a:cubicBezTo>
                    <a:pt x="2680" y="1201"/>
                    <a:pt x="2107" y="1791"/>
                    <a:pt x="1653" y="2489"/>
                  </a:cubicBezTo>
                  <a:cubicBezTo>
                    <a:pt x="1610" y="2549"/>
                    <a:pt x="1574" y="2609"/>
                    <a:pt x="1534" y="2671"/>
                  </a:cubicBezTo>
                  <a:cubicBezTo>
                    <a:pt x="1315" y="3029"/>
                    <a:pt x="1127" y="3417"/>
                    <a:pt x="965" y="3817"/>
                  </a:cubicBezTo>
                  <a:cubicBezTo>
                    <a:pt x="941" y="3871"/>
                    <a:pt x="918" y="3926"/>
                    <a:pt x="898" y="3983"/>
                  </a:cubicBezTo>
                  <a:cubicBezTo>
                    <a:pt x="736" y="4400"/>
                    <a:pt x="603" y="4834"/>
                    <a:pt x="491" y="5277"/>
                  </a:cubicBezTo>
                  <a:cubicBezTo>
                    <a:pt x="478" y="5334"/>
                    <a:pt x="464" y="5390"/>
                    <a:pt x="451" y="5444"/>
                  </a:cubicBezTo>
                  <a:cubicBezTo>
                    <a:pt x="369" y="5794"/>
                    <a:pt x="299" y="6156"/>
                    <a:pt x="242" y="6513"/>
                  </a:cubicBezTo>
                  <a:cubicBezTo>
                    <a:pt x="233" y="6566"/>
                    <a:pt x="226" y="6622"/>
                    <a:pt x="216" y="6675"/>
                  </a:cubicBezTo>
                  <a:cubicBezTo>
                    <a:pt x="153" y="7096"/>
                    <a:pt x="106" y="7523"/>
                    <a:pt x="74" y="7944"/>
                  </a:cubicBezTo>
                  <a:cubicBezTo>
                    <a:pt x="71" y="7993"/>
                    <a:pt x="67" y="8046"/>
                    <a:pt x="64" y="8099"/>
                  </a:cubicBezTo>
                  <a:cubicBezTo>
                    <a:pt x="34" y="8467"/>
                    <a:pt x="21" y="8831"/>
                    <a:pt x="11" y="9188"/>
                  </a:cubicBezTo>
                  <a:cubicBezTo>
                    <a:pt x="11" y="9242"/>
                    <a:pt x="7" y="9295"/>
                    <a:pt x="7" y="9344"/>
                  </a:cubicBezTo>
                  <a:cubicBezTo>
                    <a:pt x="1" y="9725"/>
                    <a:pt x="4" y="10096"/>
                    <a:pt x="11" y="10451"/>
                  </a:cubicBezTo>
                  <a:lnTo>
                    <a:pt x="11" y="10454"/>
                  </a:lnTo>
                  <a:cubicBezTo>
                    <a:pt x="14" y="10503"/>
                    <a:pt x="14" y="10553"/>
                    <a:pt x="17" y="10602"/>
                  </a:cubicBezTo>
                  <a:cubicBezTo>
                    <a:pt x="34" y="11123"/>
                    <a:pt x="64" y="11609"/>
                    <a:pt x="97" y="12046"/>
                  </a:cubicBezTo>
                  <a:cubicBezTo>
                    <a:pt x="100" y="12096"/>
                    <a:pt x="106" y="12146"/>
                    <a:pt x="110" y="12192"/>
                  </a:cubicBezTo>
                  <a:cubicBezTo>
                    <a:pt x="190" y="13150"/>
                    <a:pt x="296" y="13838"/>
                    <a:pt x="332" y="14073"/>
                  </a:cubicBezTo>
                  <a:cubicBezTo>
                    <a:pt x="342" y="14129"/>
                    <a:pt x="349" y="14159"/>
                    <a:pt x="349" y="14159"/>
                  </a:cubicBezTo>
                  <a:lnTo>
                    <a:pt x="349" y="14215"/>
                  </a:lnTo>
                  <a:cubicBezTo>
                    <a:pt x="345" y="14385"/>
                    <a:pt x="342" y="14911"/>
                    <a:pt x="401" y="15620"/>
                  </a:cubicBezTo>
                  <a:cubicBezTo>
                    <a:pt x="405" y="15666"/>
                    <a:pt x="408" y="15713"/>
                    <a:pt x="415" y="15765"/>
                  </a:cubicBezTo>
                  <a:cubicBezTo>
                    <a:pt x="428" y="15918"/>
                    <a:pt x="444" y="16080"/>
                    <a:pt x="468" y="16249"/>
                  </a:cubicBezTo>
                  <a:cubicBezTo>
                    <a:pt x="716" y="18269"/>
                    <a:pt x="1474" y="21140"/>
                    <a:pt x="3750" y="21915"/>
                  </a:cubicBezTo>
                  <a:cubicBezTo>
                    <a:pt x="4900" y="22305"/>
                    <a:pt x="6293" y="22483"/>
                    <a:pt x="7746" y="22483"/>
                  </a:cubicBezTo>
                  <a:cubicBezTo>
                    <a:pt x="7894" y="22483"/>
                    <a:pt x="8044" y="22481"/>
                    <a:pt x="8193" y="22478"/>
                  </a:cubicBezTo>
                  <a:cubicBezTo>
                    <a:pt x="8501" y="22471"/>
                    <a:pt x="8809" y="22455"/>
                    <a:pt x="9117" y="22435"/>
                  </a:cubicBezTo>
                  <a:cubicBezTo>
                    <a:pt x="10442" y="22335"/>
                    <a:pt x="11777" y="22106"/>
                    <a:pt x="12975" y="21773"/>
                  </a:cubicBezTo>
                  <a:cubicBezTo>
                    <a:pt x="14224" y="21425"/>
                    <a:pt x="15330" y="20968"/>
                    <a:pt x="16154" y="20425"/>
                  </a:cubicBezTo>
                  <a:cubicBezTo>
                    <a:pt x="17525" y="19523"/>
                    <a:pt x="18184" y="17553"/>
                    <a:pt x="18353" y="15434"/>
                  </a:cubicBezTo>
                  <a:lnTo>
                    <a:pt x="18353" y="15430"/>
                  </a:lnTo>
                  <a:cubicBezTo>
                    <a:pt x="18356" y="15381"/>
                    <a:pt x="18360" y="15328"/>
                    <a:pt x="18363" y="15282"/>
                  </a:cubicBezTo>
                  <a:cubicBezTo>
                    <a:pt x="18430" y="14305"/>
                    <a:pt x="18396" y="13304"/>
                    <a:pt x="18277" y="12367"/>
                  </a:cubicBezTo>
                  <a:cubicBezTo>
                    <a:pt x="18267" y="12291"/>
                    <a:pt x="18257" y="12216"/>
                    <a:pt x="18247" y="12136"/>
                  </a:cubicBezTo>
                  <a:cubicBezTo>
                    <a:pt x="18240" y="12089"/>
                    <a:pt x="18234" y="12043"/>
                    <a:pt x="18227" y="11993"/>
                  </a:cubicBezTo>
                  <a:cubicBezTo>
                    <a:pt x="18141" y="11427"/>
                    <a:pt x="18028" y="10891"/>
                    <a:pt x="17889" y="10404"/>
                  </a:cubicBezTo>
                  <a:cubicBezTo>
                    <a:pt x="17873" y="10354"/>
                    <a:pt x="17860" y="10308"/>
                    <a:pt x="17846" y="10258"/>
                  </a:cubicBezTo>
                  <a:cubicBezTo>
                    <a:pt x="17764" y="9977"/>
                    <a:pt x="17667" y="9712"/>
                    <a:pt x="17568" y="9470"/>
                  </a:cubicBezTo>
                  <a:cubicBezTo>
                    <a:pt x="17439" y="9156"/>
                    <a:pt x="17257" y="8782"/>
                    <a:pt x="17022" y="8367"/>
                  </a:cubicBezTo>
                  <a:cubicBezTo>
                    <a:pt x="16999" y="8325"/>
                    <a:pt x="16975" y="8285"/>
                    <a:pt x="16952" y="8242"/>
                  </a:cubicBezTo>
                  <a:cubicBezTo>
                    <a:pt x="16654" y="7721"/>
                    <a:pt x="16287" y="7139"/>
                    <a:pt x="15856" y="6536"/>
                  </a:cubicBezTo>
                  <a:cubicBezTo>
                    <a:pt x="15830" y="6493"/>
                    <a:pt x="15796" y="6450"/>
                    <a:pt x="15767" y="6410"/>
                  </a:cubicBezTo>
                  <a:cubicBezTo>
                    <a:pt x="15552" y="6109"/>
                    <a:pt x="15320" y="5801"/>
                    <a:pt x="15075" y="5493"/>
                  </a:cubicBezTo>
                  <a:cubicBezTo>
                    <a:pt x="15041" y="5453"/>
                    <a:pt x="15005" y="5413"/>
                    <a:pt x="14972" y="5370"/>
                  </a:cubicBezTo>
                  <a:cubicBezTo>
                    <a:pt x="14674" y="4999"/>
                    <a:pt x="14356" y="4629"/>
                    <a:pt x="14019" y="4261"/>
                  </a:cubicBezTo>
                  <a:cubicBezTo>
                    <a:pt x="13982" y="4221"/>
                    <a:pt x="13946" y="4185"/>
                    <a:pt x="13906" y="4142"/>
                  </a:cubicBezTo>
                  <a:cubicBezTo>
                    <a:pt x="13631" y="3847"/>
                    <a:pt x="13343" y="3559"/>
                    <a:pt x="13045" y="3278"/>
                  </a:cubicBezTo>
                  <a:cubicBezTo>
                    <a:pt x="13005" y="3238"/>
                    <a:pt x="12962" y="3198"/>
                    <a:pt x="12922" y="3159"/>
                  </a:cubicBezTo>
                  <a:cubicBezTo>
                    <a:pt x="12830" y="3076"/>
                    <a:pt x="12737" y="2989"/>
                    <a:pt x="12644" y="2907"/>
                  </a:cubicBezTo>
                  <a:cubicBezTo>
                    <a:pt x="12571" y="2841"/>
                    <a:pt x="12498" y="2781"/>
                    <a:pt x="12425" y="2718"/>
                  </a:cubicBezTo>
                  <a:cubicBezTo>
                    <a:pt x="12253" y="2569"/>
                    <a:pt x="12081" y="2427"/>
                    <a:pt x="11905" y="2288"/>
                  </a:cubicBezTo>
                  <a:cubicBezTo>
                    <a:pt x="11859" y="2248"/>
                    <a:pt x="11809" y="2211"/>
                    <a:pt x="11760" y="2175"/>
                  </a:cubicBezTo>
                  <a:cubicBezTo>
                    <a:pt x="11429" y="1913"/>
                    <a:pt x="11084" y="1672"/>
                    <a:pt x="10733" y="1450"/>
                  </a:cubicBezTo>
                  <a:cubicBezTo>
                    <a:pt x="10677" y="1413"/>
                    <a:pt x="10621" y="1377"/>
                    <a:pt x="10561" y="1340"/>
                  </a:cubicBezTo>
                  <a:cubicBezTo>
                    <a:pt x="10117" y="1069"/>
                    <a:pt x="9663" y="831"/>
                    <a:pt x="9200" y="632"/>
                  </a:cubicBezTo>
                  <a:cubicBezTo>
                    <a:pt x="9127" y="602"/>
                    <a:pt x="9051" y="569"/>
                    <a:pt x="8975" y="539"/>
                  </a:cubicBezTo>
                  <a:cubicBezTo>
                    <a:pt x="8177" y="221"/>
                    <a:pt x="7352" y="26"/>
                    <a:pt x="6515" y="3"/>
                  </a:cubicBezTo>
                  <a:cubicBezTo>
                    <a:pt x="6456" y="1"/>
                    <a:pt x="6397" y="0"/>
                    <a:pt x="6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1"/>
            <p:cNvSpPr/>
            <p:nvPr/>
          </p:nvSpPr>
          <p:spPr>
            <a:xfrm>
              <a:off x="2511025" y="1248500"/>
              <a:ext cx="5725" cy="11600"/>
            </a:xfrm>
            <a:custGeom>
              <a:avLst/>
              <a:gdLst/>
              <a:ahLst/>
              <a:cxnLst/>
              <a:rect l="l" t="t" r="r" b="b"/>
              <a:pathLst>
                <a:path w="229" h="464" extrusionOk="0">
                  <a:moveTo>
                    <a:pt x="90" y="1"/>
                  </a:moveTo>
                  <a:cubicBezTo>
                    <a:pt x="47" y="1"/>
                    <a:pt x="0" y="37"/>
                    <a:pt x="11" y="93"/>
                  </a:cubicBezTo>
                  <a:cubicBezTo>
                    <a:pt x="34" y="199"/>
                    <a:pt x="53" y="305"/>
                    <a:pt x="77" y="411"/>
                  </a:cubicBezTo>
                  <a:cubicBezTo>
                    <a:pt x="84" y="448"/>
                    <a:pt x="111" y="464"/>
                    <a:pt x="139" y="464"/>
                  </a:cubicBezTo>
                  <a:cubicBezTo>
                    <a:pt x="182" y="464"/>
                    <a:pt x="229" y="427"/>
                    <a:pt x="219" y="372"/>
                  </a:cubicBezTo>
                  <a:cubicBezTo>
                    <a:pt x="196" y="265"/>
                    <a:pt x="173" y="159"/>
                    <a:pt x="153" y="54"/>
                  </a:cubicBezTo>
                  <a:cubicBezTo>
                    <a:pt x="145" y="17"/>
                    <a:pt x="118" y="1"/>
                    <a:pt x="90"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1"/>
            <p:cNvSpPr/>
            <p:nvPr/>
          </p:nvSpPr>
          <p:spPr>
            <a:xfrm>
              <a:off x="2519800" y="1250000"/>
              <a:ext cx="4850" cy="11550"/>
            </a:xfrm>
            <a:custGeom>
              <a:avLst/>
              <a:gdLst/>
              <a:ahLst/>
              <a:cxnLst/>
              <a:rect l="l" t="t" r="r" b="b"/>
              <a:pathLst>
                <a:path w="194" h="462" extrusionOk="0">
                  <a:moveTo>
                    <a:pt x="95" y="0"/>
                  </a:moveTo>
                  <a:cubicBezTo>
                    <a:pt x="59" y="0"/>
                    <a:pt x="19" y="23"/>
                    <a:pt x="14" y="70"/>
                  </a:cubicBezTo>
                  <a:cubicBezTo>
                    <a:pt x="0" y="185"/>
                    <a:pt x="7" y="298"/>
                    <a:pt x="37" y="411"/>
                  </a:cubicBezTo>
                  <a:cubicBezTo>
                    <a:pt x="46" y="446"/>
                    <a:pt x="74" y="462"/>
                    <a:pt x="103" y="462"/>
                  </a:cubicBezTo>
                  <a:cubicBezTo>
                    <a:pt x="147" y="462"/>
                    <a:pt x="193" y="427"/>
                    <a:pt x="179" y="371"/>
                  </a:cubicBezTo>
                  <a:cubicBezTo>
                    <a:pt x="153" y="272"/>
                    <a:pt x="146" y="172"/>
                    <a:pt x="159" y="70"/>
                  </a:cubicBezTo>
                  <a:cubicBezTo>
                    <a:pt x="166" y="23"/>
                    <a:pt x="132" y="0"/>
                    <a:pt x="95"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1"/>
            <p:cNvSpPr/>
            <p:nvPr/>
          </p:nvSpPr>
          <p:spPr>
            <a:xfrm>
              <a:off x="2853300" y="1572275"/>
              <a:ext cx="4825" cy="12225"/>
            </a:xfrm>
            <a:custGeom>
              <a:avLst/>
              <a:gdLst/>
              <a:ahLst/>
              <a:cxnLst/>
              <a:rect l="l" t="t" r="r" b="b"/>
              <a:pathLst>
                <a:path w="193" h="489" extrusionOk="0">
                  <a:moveTo>
                    <a:pt x="71" y="1"/>
                  </a:moveTo>
                  <a:cubicBezTo>
                    <a:pt x="35" y="1"/>
                    <a:pt x="1" y="24"/>
                    <a:pt x="6" y="70"/>
                  </a:cubicBezTo>
                  <a:cubicBezTo>
                    <a:pt x="19" y="186"/>
                    <a:pt x="32" y="302"/>
                    <a:pt x="42" y="418"/>
                  </a:cubicBezTo>
                  <a:cubicBezTo>
                    <a:pt x="47" y="465"/>
                    <a:pt x="87" y="489"/>
                    <a:pt x="123" y="489"/>
                  </a:cubicBezTo>
                  <a:cubicBezTo>
                    <a:pt x="159" y="489"/>
                    <a:pt x="193" y="466"/>
                    <a:pt x="188" y="418"/>
                  </a:cubicBezTo>
                  <a:cubicBezTo>
                    <a:pt x="178" y="302"/>
                    <a:pt x="165" y="186"/>
                    <a:pt x="151" y="70"/>
                  </a:cubicBezTo>
                  <a:cubicBezTo>
                    <a:pt x="146" y="24"/>
                    <a:pt x="107" y="1"/>
                    <a:pt x="7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1"/>
            <p:cNvSpPr/>
            <p:nvPr/>
          </p:nvSpPr>
          <p:spPr>
            <a:xfrm>
              <a:off x="2859900" y="1570850"/>
              <a:ext cx="5725" cy="15100"/>
            </a:xfrm>
            <a:custGeom>
              <a:avLst/>
              <a:gdLst/>
              <a:ahLst/>
              <a:cxnLst/>
              <a:rect l="l" t="t" r="r" b="b"/>
              <a:pathLst>
                <a:path w="229" h="604" extrusionOk="0">
                  <a:moveTo>
                    <a:pt x="91" y="1"/>
                  </a:moveTo>
                  <a:cubicBezTo>
                    <a:pt x="46" y="1"/>
                    <a:pt x="0" y="37"/>
                    <a:pt x="16" y="91"/>
                  </a:cubicBezTo>
                  <a:cubicBezTo>
                    <a:pt x="60" y="237"/>
                    <a:pt x="80" y="382"/>
                    <a:pt x="80" y="531"/>
                  </a:cubicBezTo>
                  <a:cubicBezTo>
                    <a:pt x="80" y="579"/>
                    <a:pt x="117" y="604"/>
                    <a:pt x="154" y="604"/>
                  </a:cubicBezTo>
                  <a:cubicBezTo>
                    <a:pt x="191" y="604"/>
                    <a:pt x="228" y="579"/>
                    <a:pt x="228" y="531"/>
                  </a:cubicBezTo>
                  <a:cubicBezTo>
                    <a:pt x="228" y="369"/>
                    <a:pt x="205" y="210"/>
                    <a:pt x="159" y="51"/>
                  </a:cubicBezTo>
                  <a:cubicBezTo>
                    <a:pt x="149" y="16"/>
                    <a:pt x="120" y="1"/>
                    <a:pt x="9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1"/>
            <p:cNvSpPr/>
            <p:nvPr/>
          </p:nvSpPr>
          <p:spPr>
            <a:xfrm>
              <a:off x="2858900" y="1552750"/>
              <a:ext cx="4825" cy="14425"/>
            </a:xfrm>
            <a:custGeom>
              <a:avLst/>
              <a:gdLst/>
              <a:ahLst/>
              <a:cxnLst/>
              <a:rect l="l" t="t" r="r" b="b"/>
              <a:pathLst>
                <a:path w="193" h="577" extrusionOk="0">
                  <a:moveTo>
                    <a:pt x="79" y="1"/>
                  </a:moveTo>
                  <a:cubicBezTo>
                    <a:pt x="42" y="1"/>
                    <a:pt x="5" y="25"/>
                    <a:pt x="4" y="73"/>
                  </a:cubicBezTo>
                  <a:cubicBezTo>
                    <a:pt x="1" y="222"/>
                    <a:pt x="13" y="374"/>
                    <a:pt x="40" y="523"/>
                  </a:cubicBezTo>
                  <a:cubicBezTo>
                    <a:pt x="47" y="560"/>
                    <a:pt x="73" y="576"/>
                    <a:pt x="102" y="576"/>
                  </a:cubicBezTo>
                  <a:cubicBezTo>
                    <a:pt x="145" y="576"/>
                    <a:pt x="193" y="540"/>
                    <a:pt x="183" y="484"/>
                  </a:cubicBezTo>
                  <a:cubicBezTo>
                    <a:pt x="156" y="348"/>
                    <a:pt x="146" y="212"/>
                    <a:pt x="149" y="73"/>
                  </a:cubicBezTo>
                  <a:cubicBezTo>
                    <a:pt x="151" y="25"/>
                    <a:pt x="115" y="1"/>
                    <a:pt x="79"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1"/>
            <p:cNvSpPr/>
            <p:nvPr/>
          </p:nvSpPr>
          <p:spPr>
            <a:xfrm>
              <a:off x="2535575" y="1656650"/>
              <a:ext cx="7900" cy="12425"/>
            </a:xfrm>
            <a:custGeom>
              <a:avLst/>
              <a:gdLst/>
              <a:ahLst/>
              <a:cxnLst/>
              <a:rect l="l" t="t" r="r" b="b"/>
              <a:pathLst>
                <a:path w="316" h="497" extrusionOk="0">
                  <a:moveTo>
                    <a:pt x="101" y="1"/>
                  </a:moveTo>
                  <a:cubicBezTo>
                    <a:pt x="50" y="1"/>
                    <a:pt x="1" y="54"/>
                    <a:pt x="35" y="109"/>
                  </a:cubicBezTo>
                  <a:cubicBezTo>
                    <a:pt x="98" y="216"/>
                    <a:pt x="138" y="325"/>
                    <a:pt x="164" y="444"/>
                  </a:cubicBezTo>
                  <a:cubicBezTo>
                    <a:pt x="171" y="481"/>
                    <a:pt x="197" y="497"/>
                    <a:pt x="226" y="497"/>
                  </a:cubicBezTo>
                  <a:cubicBezTo>
                    <a:pt x="268" y="497"/>
                    <a:pt x="315" y="460"/>
                    <a:pt x="303" y="404"/>
                  </a:cubicBezTo>
                  <a:cubicBezTo>
                    <a:pt x="277" y="275"/>
                    <a:pt x="230" y="149"/>
                    <a:pt x="161" y="37"/>
                  </a:cubicBezTo>
                  <a:cubicBezTo>
                    <a:pt x="146" y="11"/>
                    <a:pt x="123" y="1"/>
                    <a:pt x="10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1"/>
            <p:cNvSpPr/>
            <p:nvPr/>
          </p:nvSpPr>
          <p:spPr>
            <a:xfrm>
              <a:off x="2543075" y="1659050"/>
              <a:ext cx="9500" cy="10825"/>
            </a:xfrm>
            <a:custGeom>
              <a:avLst/>
              <a:gdLst/>
              <a:ahLst/>
              <a:cxnLst/>
              <a:rect l="l" t="t" r="r" b="b"/>
              <a:pathLst>
                <a:path w="380" h="433" extrusionOk="0">
                  <a:moveTo>
                    <a:pt x="104" y="1"/>
                  </a:moveTo>
                  <a:cubicBezTo>
                    <a:pt x="53" y="1"/>
                    <a:pt x="1" y="54"/>
                    <a:pt x="33" y="109"/>
                  </a:cubicBezTo>
                  <a:cubicBezTo>
                    <a:pt x="92" y="215"/>
                    <a:pt x="159" y="311"/>
                    <a:pt x="231" y="407"/>
                  </a:cubicBezTo>
                  <a:cubicBezTo>
                    <a:pt x="246" y="425"/>
                    <a:pt x="263" y="432"/>
                    <a:pt x="280" y="432"/>
                  </a:cubicBezTo>
                  <a:cubicBezTo>
                    <a:pt x="332" y="432"/>
                    <a:pt x="380" y="360"/>
                    <a:pt x="335" y="305"/>
                  </a:cubicBezTo>
                  <a:cubicBezTo>
                    <a:pt x="271" y="219"/>
                    <a:pt x="212" y="129"/>
                    <a:pt x="162" y="36"/>
                  </a:cubicBezTo>
                  <a:cubicBezTo>
                    <a:pt x="148" y="11"/>
                    <a:pt x="126" y="1"/>
                    <a:pt x="104"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1"/>
            <p:cNvSpPr/>
            <p:nvPr/>
          </p:nvSpPr>
          <p:spPr>
            <a:xfrm>
              <a:off x="2545350" y="1643850"/>
              <a:ext cx="8625" cy="12100"/>
            </a:xfrm>
            <a:custGeom>
              <a:avLst/>
              <a:gdLst/>
              <a:ahLst/>
              <a:cxnLst/>
              <a:rect l="l" t="t" r="r" b="b"/>
              <a:pathLst>
                <a:path w="345" h="484" extrusionOk="0">
                  <a:moveTo>
                    <a:pt x="103" y="1"/>
                  </a:moveTo>
                  <a:cubicBezTo>
                    <a:pt x="52" y="1"/>
                    <a:pt x="1" y="53"/>
                    <a:pt x="35" y="108"/>
                  </a:cubicBezTo>
                  <a:cubicBezTo>
                    <a:pt x="98" y="211"/>
                    <a:pt x="148" y="320"/>
                    <a:pt x="184" y="433"/>
                  </a:cubicBezTo>
                  <a:cubicBezTo>
                    <a:pt x="196" y="468"/>
                    <a:pt x="226" y="484"/>
                    <a:pt x="255" y="484"/>
                  </a:cubicBezTo>
                  <a:cubicBezTo>
                    <a:pt x="300" y="484"/>
                    <a:pt x="344" y="448"/>
                    <a:pt x="326" y="393"/>
                  </a:cubicBezTo>
                  <a:cubicBezTo>
                    <a:pt x="287" y="267"/>
                    <a:pt x="233" y="147"/>
                    <a:pt x="164" y="35"/>
                  </a:cubicBezTo>
                  <a:cubicBezTo>
                    <a:pt x="149" y="11"/>
                    <a:pt x="126" y="1"/>
                    <a:pt x="103"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1"/>
            <p:cNvSpPr/>
            <p:nvPr/>
          </p:nvSpPr>
          <p:spPr>
            <a:xfrm>
              <a:off x="2489150" y="1219325"/>
              <a:ext cx="362150" cy="494625"/>
            </a:xfrm>
            <a:custGeom>
              <a:avLst/>
              <a:gdLst/>
              <a:ahLst/>
              <a:cxnLst/>
              <a:rect l="l" t="t" r="r" b="b"/>
              <a:pathLst>
                <a:path w="14486" h="19785" extrusionOk="0">
                  <a:moveTo>
                    <a:pt x="6182" y="0"/>
                  </a:moveTo>
                  <a:cubicBezTo>
                    <a:pt x="5906" y="0"/>
                    <a:pt x="5628" y="16"/>
                    <a:pt x="5349" y="45"/>
                  </a:cubicBezTo>
                  <a:cubicBezTo>
                    <a:pt x="4614" y="125"/>
                    <a:pt x="3906" y="336"/>
                    <a:pt x="3273" y="704"/>
                  </a:cubicBezTo>
                  <a:cubicBezTo>
                    <a:pt x="1266" y="1873"/>
                    <a:pt x="1" y="4628"/>
                    <a:pt x="806" y="9711"/>
                  </a:cubicBezTo>
                  <a:cubicBezTo>
                    <a:pt x="1922" y="16764"/>
                    <a:pt x="4859" y="19049"/>
                    <a:pt x="6680" y="19785"/>
                  </a:cubicBezTo>
                  <a:cubicBezTo>
                    <a:pt x="6988" y="19778"/>
                    <a:pt x="7296" y="19762"/>
                    <a:pt x="7604" y="19742"/>
                  </a:cubicBezTo>
                  <a:cubicBezTo>
                    <a:pt x="8929" y="19642"/>
                    <a:pt x="10264" y="19413"/>
                    <a:pt x="11462" y="19080"/>
                  </a:cubicBezTo>
                  <a:cubicBezTo>
                    <a:pt x="14396" y="17122"/>
                    <a:pt x="14485" y="12754"/>
                    <a:pt x="13122" y="7615"/>
                  </a:cubicBezTo>
                  <a:cubicBezTo>
                    <a:pt x="11525" y="1607"/>
                    <a:pt x="8951" y="0"/>
                    <a:pt x="61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1"/>
            <p:cNvSpPr/>
            <p:nvPr/>
          </p:nvSpPr>
          <p:spPr>
            <a:xfrm>
              <a:off x="2569350" y="1495125"/>
              <a:ext cx="6475" cy="14900"/>
            </a:xfrm>
            <a:custGeom>
              <a:avLst/>
              <a:gdLst/>
              <a:ahLst/>
              <a:cxnLst/>
              <a:rect l="l" t="t" r="r" b="b"/>
              <a:pathLst>
                <a:path w="259" h="596" extrusionOk="0">
                  <a:moveTo>
                    <a:pt x="72" y="1"/>
                  </a:moveTo>
                  <a:cubicBezTo>
                    <a:pt x="35" y="1"/>
                    <a:pt x="0" y="25"/>
                    <a:pt x="5" y="73"/>
                  </a:cubicBezTo>
                  <a:cubicBezTo>
                    <a:pt x="19" y="235"/>
                    <a:pt x="48" y="391"/>
                    <a:pt x="98" y="547"/>
                  </a:cubicBezTo>
                  <a:cubicBezTo>
                    <a:pt x="110" y="581"/>
                    <a:pt x="139" y="596"/>
                    <a:pt x="169" y="596"/>
                  </a:cubicBezTo>
                  <a:cubicBezTo>
                    <a:pt x="214" y="596"/>
                    <a:pt x="258" y="561"/>
                    <a:pt x="241" y="507"/>
                  </a:cubicBezTo>
                  <a:cubicBezTo>
                    <a:pt x="194" y="365"/>
                    <a:pt x="164" y="222"/>
                    <a:pt x="151" y="73"/>
                  </a:cubicBezTo>
                  <a:cubicBezTo>
                    <a:pt x="148" y="25"/>
                    <a:pt x="109" y="1"/>
                    <a:pt x="72"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1"/>
            <p:cNvSpPr/>
            <p:nvPr/>
          </p:nvSpPr>
          <p:spPr>
            <a:xfrm>
              <a:off x="2576775" y="1500250"/>
              <a:ext cx="8350" cy="15550"/>
            </a:xfrm>
            <a:custGeom>
              <a:avLst/>
              <a:gdLst/>
              <a:ahLst/>
              <a:cxnLst/>
              <a:rect l="l" t="t" r="r" b="b"/>
              <a:pathLst>
                <a:path w="334" h="622" extrusionOk="0">
                  <a:moveTo>
                    <a:pt x="73" y="1"/>
                  </a:moveTo>
                  <a:cubicBezTo>
                    <a:pt x="36" y="1"/>
                    <a:pt x="0" y="24"/>
                    <a:pt x="0" y="70"/>
                  </a:cubicBezTo>
                  <a:cubicBezTo>
                    <a:pt x="3" y="265"/>
                    <a:pt x="69" y="441"/>
                    <a:pt x="188" y="597"/>
                  </a:cubicBezTo>
                  <a:cubicBezTo>
                    <a:pt x="202" y="614"/>
                    <a:pt x="218" y="622"/>
                    <a:pt x="234" y="622"/>
                  </a:cubicBezTo>
                  <a:cubicBezTo>
                    <a:pt x="285" y="622"/>
                    <a:pt x="334" y="548"/>
                    <a:pt x="291" y="491"/>
                  </a:cubicBezTo>
                  <a:cubicBezTo>
                    <a:pt x="195" y="372"/>
                    <a:pt x="149" y="226"/>
                    <a:pt x="145" y="70"/>
                  </a:cubicBezTo>
                  <a:cubicBezTo>
                    <a:pt x="145" y="24"/>
                    <a:pt x="109" y="1"/>
                    <a:pt x="7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1"/>
            <p:cNvSpPr/>
            <p:nvPr/>
          </p:nvSpPr>
          <p:spPr>
            <a:xfrm>
              <a:off x="2758650" y="1495675"/>
              <a:ext cx="6950" cy="12725"/>
            </a:xfrm>
            <a:custGeom>
              <a:avLst/>
              <a:gdLst/>
              <a:ahLst/>
              <a:cxnLst/>
              <a:rect l="l" t="t" r="r" b="b"/>
              <a:pathLst>
                <a:path w="278" h="509" extrusionOk="0">
                  <a:moveTo>
                    <a:pt x="89" y="0"/>
                  </a:moveTo>
                  <a:cubicBezTo>
                    <a:pt x="46" y="0"/>
                    <a:pt x="1" y="35"/>
                    <a:pt x="17" y="91"/>
                  </a:cubicBezTo>
                  <a:cubicBezTo>
                    <a:pt x="49" y="213"/>
                    <a:pt x="86" y="336"/>
                    <a:pt x="119" y="456"/>
                  </a:cubicBezTo>
                  <a:cubicBezTo>
                    <a:pt x="130" y="492"/>
                    <a:pt x="159" y="508"/>
                    <a:pt x="188" y="508"/>
                  </a:cubicBezTo>
                  <a:cubicBezTo>
                    <a:pt x="232" y="508"/>
                    <a:pt x="277" y="472"/>
                    <a:pt x="262" y="419"/>
                  </a:cubicBezTo>
                  <a:cubicBezTo>
                    <a:pt x="225" y="297"/>
                    <a:pt x="192" y="173"/>
                    <a:pt x="156" y="51"/>
                  </a:cubicBezTo>
                  <a:cubicBezTo>
                    <a:pt x="146" y="16"/>
                    <a:pt x="118" y="0"/>
                    <a:pt x="8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1"/>
            <p:cNvSpPr/>
            <p:nvPr/>
          </p:nvSpPr>
          <p:spPr>
            <a:xfrm>
              <a:off x="2765025" y="1494550"/>
              <a:ext cx="6600" cy="12125"/>
            </a:xfrm>
            <a:custGeom>
              <a:avLst/>
              <a:gdLst/>
              <a:ahLst/>
              <a:cxnLst/>
              <a:rect l="l" t="t" r="r" b="b"/>
              <a:pathLst>
                <a:path w="264" h="485" extrusionOk="0">
                  <a:moveTo>
                    <a:pt x="73" y="1"/>
                  </a:moveTo>
                  <a:cubicBezTo>
                    <a:pt x="37" y="1"/>
                    <a:pt x="0" y="25"/>
                    <a:pt x="0" y="73"/>
                  </a:cubicBezTo>
                  <a:cubicBezTo>
                    <a:pt x="0" y="209"/>
                    <a:pt x="36" y="334"/>
                    <a:pt x="103" y="450"/>
                  </a:cubicBezTo>
                  <a:cubicBezTo>
                    <a:pt x="118" y="475"/>
                    <a:pt x="140" y="485"/>
                    <a:pt x="162" y="485"/>
                  </a:cubicBezTo>
                  <a:cubicBezTo>
                    <a:pt x="213" y="485"/>
                    <a:pt x="263" y="432"/>
                    <a:pt x="228" y="374"/>
                  </a:cubicBezTo>
                  <a:cubicBezTo>
                    <a:pt x="175" y="282"/>
                    <a:pt x="149" y="183"/>
                    <a:pt x="149" y="73"/>
                  </a:cubicBezTo>
                  <a:cubicBezTo>
                    <a:pt x="147" y="25"/>
                    <a:pt x="110" y="1"/>
                    <a:pt x="7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1"/>
            <p:cNvSpPr/>
            <p:nvPr/>
          </p:nvSpPr>
          <p:spPr>
            <a:xfrm>
              <a:off x="2765050" y="1467900"/>
              <a:ext cx="6825" cy="9875"/>
            </a:xfrm>
            <a:custGeom>
              <a:avLst/>
              <a:gdLst/>
              <a:ahLst/>
              <a:cxnLst/>
              <a:rect l="l" t="t" r="r" b="b"/>
              <a:pathLst>
                <a:path w="273" h="395" extrusionOk="0">
                  <a:moveTo>
                    <a:pt x="100" y="0"/>
                  </a:moveTo>
                  <a:cubicBezTo>
                    <a:pt x="50" y="0"/>
                    <a:pt x="0" y="54"/>
                    <a:pt x="32" y="109"/>
                  </a:cubicBezTo>
                  <a:cubicBezTo>
                    <a:pt x="75" y="185"/>
                    <a:pt x="102" y="258"/>
                    <a:pt x="122" y="341"/>
                  </a:cubicBezTo>
                  <a:cubicBezTo>
                    <a:pt x="128" y="378"/>
                    <a:pt x="155" y="394"/>
                    <a:pt x="183" y="394"/>
                  </a:cubicBezTo>
                  <a:cubicBezTo>
                    <a:pt x="226" y="394"/>
                    <a:pt x="273" y="357"/>
                    <a:pt x="261" y="301"/>
                  </a:cubicBezTo>
                  <a:cubicBezTo>
                    <a:pt x="244" y="208"/>
                    <a:pt x="208" y="119"/>
                    <a:pt x="158" y="37"/>
                  </a:cubicBezTo>
                  <a:cubicBezTo>
                    <a:pt x="144" y="11"/>
                    <a:pt x="122" y="0"/>
                    <a:pt x="100"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1"/>
            <p:cNvSpPr/>
            <p:nvPr/>
          </p:nvSpPr>
          <p:spPr>
            <a:xfrm>
              <a:off x="2662350" y="1598450"/>
              <a:ext cx="9350" cy="15300"/>
            </a:xfrm>
            <a:custGeom>
              <a:avLst/>
              <a:gdLst/>
              <a:ahLst/>
              <a:cxnLst/>
              <a:rect l="l" t="t" r="r" b="b"/>
              <a:pathLst>
                <a:path w="374" h="612" extrusionOk="0">
                  <a:moveTo>
                    <a:pt x="89" y="1"/>
                  </a:moveTo>
                  <a:cubicBezTo>
                    <a:pt x="43" y="1"/>
                    <a:pt x="1" y="36"/>
                    <a:pt x="21" y="89"/>
                  </a:cubicBezTo>
                  <a:cubicBezTo>
                    <a:pt x="83" y="248"/>
                    <a:pt x="146" y="404"/>
                    <a:pt x="209" y="563"/>
                  </a:cubicBezTo>
                  <a:cubicBezTo>
                    <a:pt x="224" y="597"/>
                    <a:pt x="254" y="612"/>
                    <a:pt x="284" y="612"/>
                  </a:cubicBezTo>
                  <a:cubicBezTo>
                    <a:pt x="330" y="612"/>
                    <a:pt x="374" y="577"/>
                    <a:pt x="352" y="523"/>
                  </a:cubicBezTo>
                  <a:cubicBezTo>
                    <a:pt x="289" y="364"/>
                    <a:pt x="226" y="209"/>
                    <a:pt x="163" y="50"/>
                  </a:cubicBezTo>
                  <a:cubicBezTo>
                    <a:pt x="149" y="16"/>
                    <a:pt x="118" y="1"/>
                    <a:pt x="8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1"/>
            <p:cNvSpPr/>
            <p:nvPr/>
          </p:nvSpPr>
          <p:spPr>
            <a:xfrm>
              <a:off x="2675400" y="1603775"/>
              <a:ext cx="8575" cy="11975"/>
            </a:xfrm>
            <a:custGeom>
              <a:avLst/>
              <a:gdLst/>
              <a:ahLst/>
              <a:cxnLst/>
              <a:rect l="l" t="t" r="r" b="b"/>
              <a:pathLst>
                <a:path w="343" h="479" extrusionOk="0">
                  <a:moveTo>
                    <a:pt x="99" y="1"/>
                  </a:moveTo>
                  <a:cubicBezTo>
                    <a:pt x="52" y="1"/>
                    <a:pt x="0" y="55"/>
                    <a:pt x="25" y="112"/>
                  </a:cubicBezTo>
                  <a:cubicBezTo>
                    <a:pt x="72" y="225"/>
                    <a:pt x="124" y="333"/>
                    <a:pt x="184" y="443"/>
                  </a:cubicBezTo>
                  <a:cubicBezTo>
                    <a:pt x="197" y="468"/>
                    <a:pt x="218" y="479"/>
                    <a:pt x="240" y="479"/>
                  </a:cubicBezTo>
                  <a:cubicBezTo>
                    <a:pt x="290" y="479"/>
                    <a:pt x="342" y="424"/>
                    <a:pt x="310" y="367"/>
                  </a:cubicBezTo>
                  <a:cubicBezTo>
                    <a:pt x="251" y="260"/>
                    <a:pt x="197" y="151"/>
                    <a:pt x="151" y="39"/>
                  </a:cubicBezTo>
                  <a:cubicBezTo>
                    <a:pt x="140" y="12"/>
                    <a:pt x="120" y="1"/>
                    <a:pt x="9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1"/>
            <p:cNvSpPr/>
            <p:nvPr/>
          </p:nvSpPr>
          <p:spPr>
            <a:xfrm>
              <a:off x="2678825" y="1581325"/>
              <a:ext cx="8425" cy="13325"/>
            </a:xfrm>
            <a:custGeom>
              <a:avLst/>
              <a:gdLst/>
              <a:ahLst/>
              <a:cxnLst/>
              <a:rect l="l" t="t" r="r" b="b"/>
              <a:pathLst>
                <a:path w="337" h="533" extrusionOk="0">
                  <a:moveTo>
                    <a:pt x="74" y="1"/>
                  </a:moveTo>
                  <a:cubicBezTo>
                    <a:pt x="37" y="1"/>
                    <a:pt x="1" y="25"/>
                    <a:pt x="1" y="73"/>
                  </a:cubicBezTo>
                  <a:cubicBezTo>
                    <a:pt x="7" y="238"/>
                    <a:pt x="67" y="387"/>
                    <a:pt x="183" y="510"/>
                  </a:cubicBezTo>
                  <a:cubicBezTo>
                    <a:pt x="198" y="526"/>
                    <a:pt x="215" y="532"/>
                    <a:pt x="232" y="532"/>
                  </a:cubicBezTo>
                  <a:cubicBezTo>
                    <a:pt x="288" y="532"/>
                    <a:pt x="337" y="457"/>
                    <a:pt x="285" y="403"/>
                  </a:cubicBezTo>
                  <a:cubicBezTo>
                    <a:pt x="199" y="311"/>
                    <a:pt x="153" y="198"/>
                    <a:pt x="150" y="73"/>
                  </a:cubicBezTo>
                  <a:cubicBezTo>
                    <a:pt x="148" y="25"/>
                    <a:pt x="111" y="1"/>
                    <a:pt x="74"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1"/>
            <p:cNvSpPr/>
            <p:nvPr/>
          </p:nvSpPr>
          <p:spPr>
            <a:xfrm>
              <a:off x="2567825" y="1381100"/>
              <a:ext cx="15250" cy="21175"/>
            </a:xfrm>
            <a:custGeom>
              <a:avLst/>
              <a:gdLst/>
              <a:ahLst/>
              <a:cxnLst/>
              <a:rect l="l" t="t" r="r" b="b"/>
              <a:pathLst>
                <a:path w="610" h="847" extrusionOk="0">
                  <a:moveTo>
                    <a:pt x="242" y="0"/>
                  </a:moveTo>
                  <a:cubicBezTo>
                    <a:pt x="230" y="0"/>
                    <a:pt x="218" y="2"/>
                    <a:pt x="205" y="5"/>
                  </a:cubicBezTo>
                  <a:cubicBezTo>
                    <a:pt x="66" y="35"/>
                    <a:pt x="0" y="250"/>
                    <a:pt x="56" y="481"/>
                  </a:cubicBezTo>
                  <a:cubicBezTo>
                    <a:pt x="105" y="693"/>
                    <a:pt x="241" y="847"/>
                    <a:pt x="368" y="847"/>
                  </a:cubicBezTo>
                  <a:cubicBezTo>
                    <a:pt x="380" y="847"/>
                    <a:pt x="392" y="845"/>
                    <a:pt x="404" y="842"/>
                  </a:cubicBezTo>
                  <a:cubicBezTo>
                    <a:pt x="543" y="810"/>
                    <a:pt x="609" y="594"/>
                    <a:pt x="557" y="362"/>
                  </a:cubicBezTo>
                  <a:cubicBezTo>
                    <a:pt x="505" y="151"/>
                    <a:pt x="371"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1"/>
            <p:cNvSpPr/>
            <p:nvPr/>
          </p:nvSpPr>
          <p:spPr>
            <a:xfrm>
              <a:off x="2703925" y="1348725"/>
              <a:ext cx="15325" cy="21175"/>
            </a:xfrm>
            <a:custGeom>
              <a:avLst/>
              <a:gdLst/>
              <a:ahLst/>
              <a:cxnLst/>
              <a:rect l="l" t="t" r="r" b="b"/>
              <a:pathLst>
                <a:path w="613" h="847" extrusionOk="0">
                  <a:moveTo>
                    <a:pt x="242" y="1"/>
                  </a:moveTo>
                  <a:cubicBezTo>
                    <a:pt x="230" y="1"/>
                    <a:pt x="218" y="2"/>
                    <a:pt x="206" y="5"/>
                  </a:cubicBezTo>
                  <a:cubicBezTo>
                    <a:pt x="70" y="38"/>
                    <a:pt x="0" y="250"/>
                    <a:pt x="56" y="482"/>
                  </a:cubicBezTo>
                  <a:cubicBezTo>
                    <a:pt x="108" y="693"/>
                    <a:pt x="242" y="847"/>
                    <a:pt x="370" y="847"/>
                  </a:cubicBezTo>
                  <a:cubicBezTo>
                    <a:pt x="383" y="847"/>
                    <a:pt x="395" y="846"/>
                    <a:pt x="407" y="843"/>
                  </a:cubicBezTo>
                  <a:cubicBezTo>
                    <a:pt x="543" y="810"/>
                    <a:pt x="612" y="595"/>
                    <a:pt x="557" y="363"/>
                  </a:cubicBezTo>
                  <a:cubicBezTo>
                    <a:pt x="505" y="154"/>
                    <a:pt x="371"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1"/>
            <p:cNvSpPr/>
            <p:nvPr/>
          </p:nvSpPr>
          <p:spPr>
            <a:xfrm>
              <a:off x="2609650" y="1371475"/>
              <a:ext cx="88825" cy="44150"/>
            </a:xfrm>
            <a:custGeom>
              <a:avLst/>
              <a:gdLst/>
              <a:ahLst/>
              <a:cxnLst/>
              <a:rect l="l" t="t" r="r" b="b"/>
              <a:pathLst>
                <a:path w="3553" h="1766" extrusionOk="0">
                  <a:moveTo>
                    <a:pt x="1708" y="1"/>
                  </a:moveTo>
                  <a:cubicBezTo>
                    <a:pt x="1386" y="1"/>
                    <a:pt x="1073" y="147"/>
                    <a:pt x="867" y="409"/>
                  </a:cubicBezTo>
                  <a:lnTo>
                    <a:pt x="139" y="1346"/>
                  </a:lnTo>
                  <a:cubicBezTo>
                    <a:pt x="0" y="1523"/>
                    <a:pt x="137" y="1766"/>
                    <a:pt x="341" y="1766"/>
                  </a:cubicBezTo>
                  <a:cubicBezTo>
                    <a:pt x="362" y="1766"/>
                    <a:pt x="384" y="1763"/>
                    <a:pt x="406" y="1757"/>
                  </a:cubicBezTo>
                  <a:lnTo>
                    <a:pt x="3284" y="1042"/>
                  </a:lnTo>
                  <a:cubicBezTo>
                    <a:pt x="3529" y="982"/>
                    <a:pt x="3553" y="638"/>
                    <a:pt x="3314" y="549"/>
                  </a:cubicBezTo>
                  <a:lnTo>
                    <a:pt x="2089" y="72"/>
                  </a:lnTo>
                  <a:cubicBezTo>
                    <a:pt x="1965" y="24"/>
                    <a:pt x="1836" y="1"/>
                    <a:pt x="17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1"/>
            <p:cNvSpPr/>
            <p:nvPr/>
          </p:nvSpPr>
          <p:spPr>
            <a:xfrm>
              <a:off x="2553500" y="1406800"/>
              <a:ext cx="34725" cy="34800"/>
            </a:xfrm>
            <a:custGeom>
              <a:avLst/>
              <a:gdLst/>
              <a:ahLst/>
              <a:cxnLst/>
              <a:rect l="l" t="t" r="r" b="b"/>
              <a:pathLst>
                <a:path w="1389" h="1392" extrusionOk="0">
                  <a:moveTo>
                    <a:pt x="696" y="0"/>
                  </a:moveTo>
                  <a:cubicBezTo>
                    <a:pt x="311" y="0"/>
                    <a:pt x="0" y="311"/>
                    <a:pt x="0" y="696"/>
                  </a:cubicBezTo>
                  <a:cubicBezTo>
                    <a:pt x="0" y="1079"/>
                    <a:pt x="311" y="1391"/>
                    <a:pt x="696" y="1391"/>
                  </a:cubicBezTo>
                  <a:cubicBezTo>
                    <a:pt x="1076" y="1391"/>
                    <a:pt x="1388" y="1079"/>
                    <a:pt x="1388" y="696"/>
                  </a:cubicBezTo>
                  <a:cubicBezTo>
                    <a:pt x="1388" y="311"/>
                    <a:pt x="1076" y="0"/>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1"/>
            <p:cNvSpPr/>
            <p:nvPr/>
          </p:nvSpPr>
          <p:spPr>
            <a:xfrm>
              <a:off x="2713525" y="1368875"/>
              <a:ext cx="34700" cy="34700"/>
            </a:xfrm>
            <a:custGeom>
              <a:avLst/>
              <a:gdLst/>
              <a:ahLst/>
              <a:cxnLst/>
              <a:rect l="l" t="t" r="r" b="b"/>
              <a:pathLst>
                <a:path w="1388" h="1388" extrusionOk="0">
                  <a:moveTo>
                    <a:pt x="693" y="0"/>
                  </a:moveTo>
                  <a:cubicBezTo>
                    <a:pt x="312" y="0"/>
                    <a:pt x="0" y="312"/>
                    <a:pt x="0" y="695"/>
                  </a:cubicBezTo>
                  <a:cubicBezTo>
                    <a:pt x="0" y="1077"/>
                    <a:pt x="312" y="1388"/>
                    <a:pt x="693" y="1388"/>
                  </a:cubicBezTo>
                  <a:cubicBezTo>
                    <a:pt x="1076" y="1388"/>
                    <a:pt x="1388" y="1077"/>
                    <a:pt x="1388" y="695"/>
                  </a:cubicBezTo>
                  <a:cubicBezTo>
                    <a:pt x="1388" y="312"/>
                    <a:pt x="1076" y="0"/>
                    <a:pt x="6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1"/>
            <p:cNvSpPr/>
            <p:nvPr/>
          </p:nvSpPr>
          <p:spPr>
            <a:xfrm>
              <a:off x="2453950" y="1017725"/>
              <a:ext cx="187225" cy="96525"/>
            </a:xfrm>
            <a:custGeom>
              <a:avLst/>
              <a:gdLst/>
              <a:ahLst/>
              <a:cxnLst/>
              <a:rect l="l" t="t" r="r" b="b"/>
              <a:pathLst>
                <a:path w="7489" h="3861" extrusionOk="0">
                  <a:moveTo>
                    <a:pt x="4920" y="0"/>
                  </a:moveTo>
                  <a:cubicBezTo>
                    <a:pt x="4120" y="0"/>
                    <a:pt x="3866" y="2602"/>
                    <a:pt x="3866" y="2602"/>
                  </a:cubicBezTo>
                  <a:cubicBezTo>
                    <a:pt x="3866" y="2602"/>
                    <a:pt x="3802" y="214"/>
                    <a:pt x="3036" y="214"/>
                  </a:cubicBezTo>
                  <a:cubicBezTo>
                    <a:pt x="2985" y="214"/>
                    <a:pt x="2931" y="225"/>
                    <a:pt x="2873" y="247"/>
                  </a:cubicBezTo>
                  <a:cubicBezTo>
                    <a:pt x="1988" y="595"/>
                    <a:pt x="3035" y="2625"/>
                    <a:pt x="3131" y="2807"/>
                  </a:cubicBezTo>
                  <a:cubicBezTo>
                    <a:pt x="3025" y="2638"/>
                    <a:pt x="1989" y="963"/>
                    <a:pt x="1485" y="963"/>
                  </a:cubicBezTo>
                  <a:cubicBezTo>
                    <a:pt x="1406" y="963"/>
                    <a:pt x="1340" y="1004"/>
                    <a:pt x="1293" y="1099"/>
                  </a:cubicBezTo>
                  <a:cubicBezTo>
                    <a:pt x="939" y="1804"/>
                    <a:pt x="2671" y="3198"/>
                    <a:pt x="2770" y="3281"/>
                  </a:cubicBezTo>
                  <a:cubicBezTo>
                    <a:pt x="2743" y="3268"/>
                    <a:pt x="2611" y="3198"/>
                    <a:pt x="2419" y="3109"/>
                  </a:cubicBezTo>
                  <a:cubicBezTo>
                    <a:pt x="2115" y="2966"/>
                    <a:pt x="1658" y="2764"/>
                    <a:pt x="1221" y="2615"/>
                  </a:cubicBezTo>
                  <a:cubicBezTo>
                    <a:pt x="901" y="2508"/>
                    <a:pt x="593" y="2432"/>
                    <a:pt x="367" y="2432"/>
                  </a:cubicBezTo>
                  <a:cubicBezTo>
                    <a:pt x="144" y="2432"/>
                    <a:pt x="0" y="2507"/>
                    <a:pt x="5" y="2701"/>
                  </a:cubicBezTo>
                  <a:cubicBezTo>
                    <a:pt x="9" y="2827"/>
                    <a:pt x="98" y="2946"/>
                    <a:pt x="244" y="3049"/>
                  </a:cubicBezTo>
                  <a:cubicBezTo>
                    <a:pt x="784" y="3433"/>
                    <a:pt x="2112" y="3662"/>
                    <a:pt x="2972" y="3774"/>
                  </a:cubicBezTo>
                  <a:lnTo>
                    <a:pt x="2975" y="3774"/>
                  </a:lnTo>
                  <a:cubicBezTo>
                    <a:pt x="2989" y="3774"/>
                    <a:pt x="3002" y="3778"/>
                    <a:pt x="3015" y="3778"/>
                  </a:cubicBezTo>
                  <a:cubicBezTo>
                    <a:pt x="3455" y="3833"/>
                    <a:pt x="3767" y="3860"/>
                    <a:pt x="3767" y="3860"/>
                  </a:cubicBezTo>
                  <a:cubicBezTo>
                    <a:pt x="3833" y="3844"/>
                    <a:pt x="3906" y="3824"/>
                    <a:pt x="3982" y="3798"/>
                  </a:cubicBezTo>
                  <a:cubicBezTo>
                    <a:pt x="4028" y="3781"/>
                    <a:pt x="4079" y="3761"/>
                    <a:pt x="4128" y="3741"/>
                  </a:cubicBezTo>
                  <a:cubicBezTo>
                    <a:pt x="4479" y="3595"/>
                    <a:pt x="4876" y="3367"/>
                    <a:pt x="5260" y="3092"/>
                  </a:cubicBezTo>
                  <a:cubicBezTo>
                    <a:pt x="6426" y="2264"/>
                    <a:pt x="7489" y="1052"/>
                    <a:pt x="6853" y="734"/>
                  </a:cubicBezTo>
                  <a:cubicBezTo>
                    <a:pt x="6773" y="694"/>
                    <a:pt x="6690" y="676"/>
                    <a:pt x="6605" y="676"/>
                  </a:cubicBezTo>
                  <a:cubicBezTo>
                    <a:pt x="5737" y="676"/>
                    <a:pt x="4664" y="2577"/>
                    <a:pt x="4598" y="2695"/>
                  </a:cubicBezTo>
                  <a:cubicBezTo>
                    <a:pt x="4661" y="2566"/>
                    <a:pt x="5810" y="145"/>
                    <a:pt x="4985" y="6"/>
                  </a:cubicBezTo>
                  <a:cubicBezTo>
                    <a:pt x="4963" y="2"/>
                    <a:pt x="4942" y="0"/>
                    <a:pt x="49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1"/>
            <p:cNvSpPr/>
            <p:nvPr/>
          </p:nvSpPr>
          <p:spPr>
            <a:xfrm>
              <a:off x="2500000" y="1615425"/>
              <a:ext cx="31675" cy="31625"/>
            </a:xfrm>
            <a:custGeom>
              <a:avLst/>
              <a:gdLst/>
              <a:ahLst/>
              <a:cxnLst/>
              <a:rect l="l" t="t" r="r" b="b"/>
              <a:pathLst>
                <a:path w="1267" h="1265" extrusionOk="0">
                  <a:moveTo>
                    <a:pt x="634" y="0"/>
                  </a:moveTo>
                  <a:cubicBezTo>
                    <a:pt x="285" y="0"/>
                    <a:pt x="1" y="285"/>
                    <a:pt x="1" y="633"/>
                  </a:cubicBezTo>
                  <a:cubicBezTo>
                    <a:pt x="1" y="980"/>
                    <a:pt x="285" y="1265"/>
                    <a:pt x="634" y="1265"/>
                  </a:cubicBezTo>
                  <a:cubicBezTo>
                    <a:pt x="981" y="1265"/>
                    <a:pt x="1266" y="980"/>
                    <a:pt x="1266" y="633"/>
                  </a:cubicBezTo>
                  <a:cubicBezTo>
                    <a:pt x="1266" y="285"/>
                    <a:pt x="981" y="0"/>
                    <a:pt x="6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1"/>
            <p:cNvSpPr/>
            <p:nvPr/>
          </p:nvSpPr>
          <p:spPr>
            <a:xfrm>
              <a:off x="2878850" y="1518875"/>
              <a:ext cx="31625" cy="31650"/>
            </a:xfrm>
            <a:custGeom>
              <a:avLst/>
              <a:gdLst/>
              <a:ahLst/>
              <a:cxnLst/>
              <a:rect l="l" t="t" r="r" b="b"/>
              <a:pathLst>
                <a:path w="1265" h="1266" extrusionOk="0">
                  <a:moveTo>
                    <a:pt x="633" y="0"/>
                  </a:moveTo>
                  <a:cubicBezTo>
                    <a:pt x="285" y="0"/>
                    <a:pt x="0" y="286"/>
                    <a:pt x="0" y="633"/>
                  </a:cubicBezTo>
                  <a:cubicBezTo>
                    <a:pt x="0" y="981"/>
                    <a:pt x="285" y="1266"/>
                    <a:pt x="633" y="1266"/>
                  </a:cubicBezTo>
                  <a:cubicBezTo>
                    <a:pt x="980" y="1266"/>
                    <a:pt x="1265" y="981"/>
                    <a:pt x="1265" y="633"/>
                  </a:cubicBezTo>
                  <a:cubicBezTo>
                    <a:pt x="1265" y="286"/>
                    <a:pt x="980" y="0"/>
                    <a:pt x="6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1"/>
            <p:cNvSpPr/>
            <p:nvPr/>
          </p:nvSpPr>
          <p:spPr>
            <a:xfrm>
              <a:off x="2409025" y="1094450"/>
              <a:ext cx="508900" cy="536800"/>
            </a:xfrm>
            <a:custGeom>
              <a:avLst/>
              <a:gdLst/>
              <a:ahLst/>
              <a:cxnLst/>
              <a:rect l="l" t="t" r="r" b="b"/>
              <a:pathLst>
                <a:path w="20356" h="21472" extrusionOk="0">
                  <a:moveTo>
                    <a:pt x="7716" y="1"/>
                  </a:moveTo>
                  <a:cubicBezTo>
                    <a:pt x="7499" y="1"/>
                    <a:pt x="7280" y="8"/>
                    <a:pt x="7057" y="23"/>
                  </a:cubicBezTo>
                  <a:cubicBezTo>
                    <a:pt x="6634" y="49"/>
                    <a:pt x="6197" y="106"/>
                    <a:pt x="5756" y="195"/>
                  </a:cubicBezTo>
                  <a:cubicBezTo>
                    <a:pt x="5451" y="255"/>
                    <a:pt x="5110" y="483"/>
                    <a:pt x="4812" y="709"/>
                  </a:cubicBezTo>
                  <a:cubicBezTo>
                    <a:pt x="4803" y="715"/>
                    <a:pt x="4795" y="722"/>
                    <a:pt x="4789" y="729"/>
                  </a:cubicBezTo>
                  <a:cubicBezTo>
                    <a:pt x="4650" y="834"/>
                    <a:pt x="4517" y="937"/>
                    <a:pt x="4408" y="1023"/>
                  </a:cubicBezTo>
                  <a:cubicBezTo>
                    <a:pt x="3852" y="1434"/>
                    <a:pt x="3336" y="1904"/>
                    <a:pt x="2875" y="2421"/>
                  </a:cubicBezTo>
                  <a:cubicBezTo>
                    <a:pt x="2812" y="2487"/>
                    <a:pt x="2752" y="2553"/>
                    <a:pt x="2697" y="2623"/>
                  </a:cubicBezTo>
                  <a:cubicBezTo>
                    <a:pt x="2395" y="2974"/>
                    <a:pt x="2116" y="3344"/>
                    <a:pt x="1865" y="3732"/>
                  </a:cubicBezTo>
                  <a:cubicBezTo>
                    <a:pt x="1832" y="3781"/>
                    <a:pt x="1798" y="3835"/>
                    <a:pt x="1766" y="3888"/>
                  </a:cubicBezTo>
                  <a:cubicBezTo>
                    <a:pt x="1759" y="3894"/>
                    <a:pt x="1756" y="3904"/>
                    <a:pt x="1749" y="3911"/>
                  </a:cubicBezTo>
                  <a:cubicBezTo>
                    <a:pt x="1448" y="4397"/>
                    <a:pt x="1190" y="4901"/>
                    <a:pt x="971" y="5421"/>
                  </a:cubicBezTo>
                  <a:cubicBezTo>
                    <a:pt x="948" y="5477"/>
                    <a:pt x="921" y="5537"/>
                    <a:pt x="898" y="5593"/>
                  </a:cubicBezTo>
                  <a:cubicBezTo>
                    <a:pt x="749" y="5964"/>
                    <a:pt x="623" y="6341"/>
                    <a:pt x="514" y="6725"/>
                  </a:cubicBezTo>
                  <a:cubicBezTo>
                    <a:pt x="497" y="6778"/>
                    <a:pt x="484" y="6835"/>
                    <a:pt x="467" y="6888"/>
                  </a:cubicBezTo>
                  <a:cubicBezTo>
                    <a:pt x="358" y="7298"/>
                    <a:pt x="269" y="7715"/>
                    <a:pt x="196" y="8136"/>
                  </a:cubicBezTo>
                  <a:cubicBezTo>
                    <a:pt x="189" y="8192"/>
                    <a:pt x="180" y="8245"/>
                    <a:pt x="173" y="8299"/>
                  </a:cubicBezTo>
                  <a:cubicBezTo>
                    <a:pt x="120" y="8646"/>
                    <a:pt x="77" y="8997"/>
                    <a:pt x="47" y="9348"/>
                  </a:cubicBezTo>
                  <a:cubicBezTo>
                    <a:pt x="44" y="9401"/>
                    <a:pt x="40" y="9454"/>
                    <a:pt x="37" y="9504"/>
                  </a:cubicBezTo>
                  <a:cubicBezTo>
                    <a:pt x="10" y="9895"/>
                    <a:pt x="1" y="10286"/>
                    <a:pt x="1" y="10679"/>
                  </a:cubicBezTo>
                  <a:cubicBezTo>
                    <a:pt x="1" y="10732"/>
                    <a:pt x="1" y="10778"/>
                    <a:pt x="4" y="10832"/>
                  </a:cubicBezTo>
                  <a:cubicBezTo>
                    <a:pt x="4" y="11186"/>
                    <a:pt x="21" y="11541"/>
                    <a:pt x="47" y="11898"/>
                  </a:cubicBezTo>
                  <a:cubicBezTo>
                    <a:pt x="50" y="11947"/>
                    <a:pt x="54" y="11997"/>
                    <a:pt x="60" y="12047"/>
                  </a:cubicBezTo>
                  <a:cubicBezTo>
                    <a:pt x="87" y="12398"/>
                    <a:pt x="123" y="12753"/>
                    <a:pt x="173" y="13100"/>
                  </a:cubicBezTo>
                  <a:cubicBezTo>
                    <a:pt x="180" y="13150"/>
                    <a:pt x="186" y="13199"/>
                    <a:pt x="196" y="13246"/>
                  </a:cubicBezTo>
                  <a:cubicBezTo>
                    <a:pt x="259" y="13703"/>
                    <a:pt x="342" y="14156"/>
                    <a:pt x="438" y="14604"/>
                  </a:cubicBezTo>
                  <a:cubicBezTo>
                    <a:pt x="444" y="14653"/>
                    <a:pt x="458" y="14703"/>
                    <a:pt x="467" y="14749"/>
                  </a:cubicBezTo>
                  <a:cubicBezTo>
                    <a:pt x="603" y="15375"/>
                    <a:pt x="769" y="15991"/>
                    <a:pt x="958" y="16587"/>
                  </a:cubicBezTo>
                  <a:cubicBezTo>
                    <a:pt x="971" y="16633"/>
                    <a:pt x="984" y="16679"/>
                    <a:pt x="1001" y="16729"/>
                  </a:cubicBezTo>
                  <a:cubicBezTo>
                    <a:pt x="1047" y="16882"/>
                    <a:pt x="1097" y="17031"/>
                    <a:pt x="1147" y="17180"/>
                  </a:cubicBezTo>
                  <a:cubicBezTo>
                    <a:pt x="1163" y="17220"/>
                    <a:pt x="1176" y="17263"/>
                    <a:pt x="1190" y="17302"/>
                  </a:cubicBezTo>
                  <a:cubicBezTo>
                    <a:pt x="1282" y="17564"/>
                    <a:pt x="1401" y="17812"/>
                    <a:pt x="1547" y="18027"/>
                  </a:cubicBezTo>
                  <a:cubicBezTo>
                    <a:pt x="1577" y="18070"/>
                    <a:pt x="1610" y="18114"/>
                    <a:pt x="1647" y="18157"/>
                  </a:cubicBezTo>
                  <a:cubicBezTo>
                    <a:pt x="1792" y="18332"/>
                    <a:pt x="1961" y="18472"/>
                    <a:pt x="2160" y="18551"/>
                  </a:cubicBezTo>
                  <a:cubicBezTo>
                    <a:pt x="2252" y="18594"/>
                    <a:pt x="2355" y="18620"/>
                    <a:pt x="2461" y="18631"/>
                  </a:cubicBezTo>
                  <a:cubicBezTo>
                    <a:pt x="2686" y="19064"/>
                    <a:pt x="3352" y="20335"/>
                    <a:pt x="3832" y="21021"/>
                  </a:cubicBezTo>
                  <a:cubicBezTo>
                    <a:pt x="4021" y="21289"/>
                    <a:pt x="4176" y="21465"/>
                    <a:pt x="4273" y="21472"/>
                  </a:cubicBezTo>
                  <a:lnTo>
                    <a:pt x="4153" y="20852"/>
                  </a:lnTo>
                  <a:lnTo>
                    <a:pt x="3650" y="18166"/>
                  </a:lnTo>
                  <a:cubicBezTo>
                    <a:pt x="3773" y="18038"/>
                    <a:pt x="3865" y="17888"/>
                    <a:pt x="3932" y="17720"/>
                  </a:cubicBezTo>
                  <a:cubicBezTo>
                    <a:pt x="3951" y="17670"/>
                    <a:pt x="3971" y="17613"/>
                    <a:pt x="3988" y="17561"/>
                  </a:cubicBezTo>
                  <a:cubicBezTo>
                    <a:pt x="4100" y="17163"/>
                    <a:pt x="4094" y="16673"/>
                    <a:pt x="4001" y="16120"/>
                  </a:cubicBezTo>
                  <a:cubicBezTo>
                    <a:pt x="3994" y="16074"/>
                    <a:pt x="3984" y="16024"/>
                    <a:pt x="3975" y="15974"/>
                  </a:cubicBezTo>
                  <a:cubicBezTo>
                    <a:pt x="3872" y="15428"/>
                    <a:pt x="3690" y="14825"/>
                    <a:pt x="3461" y="14180"/>
                  </a:cubicBezTo>
                  <a:cubicBezTo>
                    <a:pt x="3444" y="14133"/>
                    <a:pt x="3428" y="14087"/>
                    <a:pt x="3412" y="14041"/>
                  </a:cubicBezTo>
                  <a:cubicBezTo>
                    <a:pt x="3249" y="13590"/>
                    <a:pt x="3064" y="13120"/>
                    <a:pt x="2868" y="12636"/>
                  </a:cubicBezTo>
                  <a:cubicBezTo>
                    <a:pt x="2848" y="12594"/>
                    <a:pt x="2832" y="12547"/>
                    <a:pt x="2812" y="12497"/>
                  </a:cubicBezTo>
                  <a:cubicBezTo>
                    <a:pt x="2812" y="12497"/>
                    <a:pt x="2809" y="12497"/>
                    <a:pt x="2809" y="12494"/>
                  </a:cubicBezTo>
                  <a:cubicBezTo>
                    <a:pt x="2677" y="12173"/>
                    <a:pt x="2581" y="11819"/>
                    <a:pt x="2518" y="11444"/>
                  </a:cubicBezTo>
                  <a:cubicBezTo>
                    <a:pt x="2511" y="11394"/>
                    <a:pt x="2501" y="11348"/>
                    <a:pt x="2494" y="11295"/>
                  </a:cubicBezTo>
                  <a:cubicBezTo>
                    <a:pt x="2448" y="10954"/>
                    <a:pt x="2428" y="10596"/>
                    <a:pt x="2434" y="10229"/>
                  </a:cubicBezTo>
                  <a:cubicBezTo>
                    <a:pt x="2438" y="10179"/>
                    <a:pt x="2438" y="10130"/>
                    <a:pt x="2441" y="10077"/>
                  </a:cubicBezTo>
                  <a:cubicBezTo>
                    <a:pt x="2458" y="9653"/>
                    <a:pt x="2514" y="9219"/>
                    <a:pt x="2610" y="8785"/>
                  </a:cubicBezTo>
                  <a:cubicBezTo>
                    <a:pt x="2620" y="8732"/>
                    <a:pt x="2633" y="8676"/>
                    <a:pt x="2646" y="8623"/>
                  </a:cubicBezTo>
                  <a:cubicBezTo>
                    <a:pt x="2739" y="8245"/>
                    <a:pt x="2859" y="7868"/>
                    <a:pt x="3007" y="7504"/>
                  </a:cubicBezTo>
                  <a:cubicBezTo>
                    <a:pt x="3030" y="7448"/>
                    <a:pt x="3054" y="7388"/>
                    <a:pt x="3084" y="7331"/>
                  </a:cubicBezTo>
                  <a:cubicBezTo>
                    <a:pt x="3302" y="6832"/>
                    <a:pt x="3577" y="6355"/>
                    <a:pt x="3909" y="5918"/>
                  </a:cubicBezTo>
                  <a:cubicBezTo>
                    <a:pt x="3958" y="5855"/>
                    <a:pt x="4008" y="5791"/>
                    <a:pt x="4060" y="5732"/>
                  </a:cubicBezTo>
                  <a:cubicBezTo>
                    <a:pt x="4577" y="5106"/>
                    <a:pt x="5223" y="4586"/>
                    <a:pt x="5991" y="4238"/>
                  </a:cubicBezTo>
                  <a:cubicBezTo>
                    <a:pt x="6050" y="4212"/>
                    <a:pt x="6114" y="4182"/>
                    <a:pt x="6177" y="4159"/>
                  </a:cubicBezTo>
                  <a:cubicBezTo>
                    <a:pt x="6623" y="3977"/>
                    <a:pt x="7111" y="3854"/>
                    <a:pt x="7640" y="3798"/>
                  </a:cubicBezTo>
                  <a:cubicBezTo>
                    <a:pt x="7650" y="3798"/>
                    <a:pt x="7657" y="3795"/>
                    <a:pt x="7667" y="3795"/>
                  </a:cubicBezTo>
                  <a:cubicBezTo>
                    <a:pt x="8009" y="3762"/>
                    <a:pt x="8340" y="3746"/>
                    <a:pt x="8661" y="3746"/>
                  </a:cubicBezTo>
                  <a:cubicBezTo>
                    <a:pt x="9412" y="3746"/>
                    <a:pt x="10105" y="3835"/>
                    <a:pt x="10743" y="4007"/>
                  </a:cubicBezTo>
                  <a:cubicBezTo>
                    <a:pt x="10836" y="4030"/>
                    <a:pt x="10929" y="4059"/>
                    <a:pt x="11022" y="4087"/>
                  </a:cubicBezTo>
                  <a:cubicBezTo>
                    <a:pt x="11541" y="4252"/>
                    <a:pt x="12025" y="4470"/>
                    <a:pt x="12475" y="4742"/>
                  </a:cubicBezTo>
                  <a:cubicBezTo>
                    <a:pt x="12532" y="4775"/>
                    <a:pt x="12587" y="4811"/>
                    <a:pt x="12640" y="4848"/>
                  </a:cubicBezTo>
                  <a:cubicBezTo>
                    <a:pt x="13028" y="5100"/>
                    <a:pt x="13389" y="5391"/>
                    <a:pt x="13724" y="5722"/>
                  </a:cubicBezTo>
                  <a:cubicBezTo>
                    <a:pt x="13763" y="5759"/>
                    <a:pt x="13803" y="5798"/>
                    <a:pt x="13839" y="5841"/>
                  </a:cubicBezTo>
                  <a:cubicBezTo>
                    <a:pt x="14114" y="6116"/>
                    <a:pt x="14366" y="6421"/>
                    <a:pt x="14601" y="6745"/>
                  </a:cubicBezTo>
                  <a:cubicBezTo>
                    <a:pt x="14634" y="6785"/>
                    <a:pt x="14664" y="6824"/>
                    <a:pt x="14690" y="6868"/>
                  </a:cubicBezTo>
                  <a:cubicBezTo>
                    <a:pt x="14942" y="7222"/>
                    <a:pt x="15174" y="7603"/>
                    <a:pt x="15393" y="8007"/>
                  </a:cubicBezTo>
                  <a:cubicBezTo>
                    <a:pt x="15416" y="8050"/>
                    <a:pt x="15439" y="8096"/>
                    <a:pt x="15462" y="8143"/>
                  </a:cubicBezTo>
                  <a:cubicBezTo>
                    <a:pt x="15631" y="8467"/>
                    <a:pt x="15790" y="8805"/>
                    <a:pt x="15939" y="9159"/>
                  </a:cubicBezTo>
                  <a:cubicBezTo>
                    <a:pt x="15959" y="9206"/>
                    <a:pt x="15975" y="9248"/>
                    <a:pt x="15995" y="9295"/>
                  </a:cubicBezTo>
                  <a:cubicBezTo>
                    <a:pt x="16058" y="9451"/>
                    <a:pt x="16121" y="9606"/>
                    <a:pt x="16184" y="9769"/>
                  </a:cubicBezTo>
                  <a:cubicBezTo>
                    <a:pt x="16356" y="10229"/>
                    <a:pt x="16509" y="10656"/>
                    <a:pt x="16651" y="11050"/>
                  </a:cubicBezTo>
                  <a:cubicBezTo>
                    <a:pt x="16664" y="11093"/>
                    <a:pt x="16680" y="11136"/>
                    <a:pt x="16697" y="11176"/>
                  </a:cubicBezTo>
                  <a:cubicBezTo>
                    <a:pt x="16962" y="11924"/>
                    <a:pt x="17181" y="12551"/>
                    <a:pt x="17389" y="13060"/>
                  </a:cubicBezTo>
                  <a:cubicBezTo>
                    <a:pt x="17406" y="13107"/>
                    <a:pt x="17426" y="13153"/>
                    <a:pt x="17446" y="13196"/>
                  </a:cubicBezTo>
                  <a:cubicBezTo>
                    <a:pt x="17757" y="13941"/>
                    <a:pt x="18051" y="14422"/>
                    <a:pt x="18449" y="14657"/>
                  </a:cubicBezTo>
                  <a:lnTo>
                    <a:pt x="18453" y="14657"/>
                  </a:lnTo>
                  <a:cubicBezTo>
                    <a:pt x="18522" y="14696"/>
                    <a:pt x="18592" y="14729"/>
                    <a:pt x="18667" y="14756"/>
                  </a:cubicBezTo>
                  <a:cubicBezTo>
                    <a:pt x="18803" y="14802"/>
                    <a:pt x="18951" y="14822"/>
                    <a:pt x="19115" y="14822"/>
                  </a:cubicBezTo>
                  <a:cubicBezTo>
                    <a:pt x="19127" y="14822"/>
                    <a:pt x="19139" y="14822"/>
                    <a:pt x="19151" y="14822"/>
                  </a:cubicBezTo>
                  <a:lnTo>
                    <a:pt x="19363" y="16981"/>
                  </a:lnTo>
                  <a:lnTo>
                    <a:pt x="19426" y="17610"/>
                  </a:lnTo>
                  <a:cubicBezTo>
                    <a:pt x="19426" y="17610"/>
                    <a:pt x="19475" y="17359"/>
                    <a:pt x="19541" y="16991"/>
                  </a:cubicBezTo>
                  <a:cubicBezTo>
                    <a:pt x="19657" y="16342"/>
                    <a:pt x="19823" y="15332"/>
                    <a:pt x="19863" y="14709"/>
                  </a:cubicBezTo>
                  <a:cubicBezTo>
                    <a:pt x="19870" y="14706"/>
                    <a:pt x="19873" y="14706"/>
                    <a:pt x="19879" y="14706"/>
                  </a:cubicBezTo>
                  <a:cubicBezTo>
                    <a:pt x="19909" y="14696"/>
                    <a:pt x="19943" y="14683"/>
                    <a:pt x="19969" y="14669"/>
                  </a:cubicBezTo>
                  <a:cubicBezTo>
                    <a:pt x="20068" y="14610"/>
                    <a:pt x="20148" y="14511"/>
                    <a:pt x="20207" y="14371"/>
                  </a:cubicBezTo>
                  <a:cubicBezTo>
                    <a:pt x="20227" y="14325"/>
                    <a:pt x="20244" y="14269"/>
                    <a:pt x="20261" y="14209"/>
                  </a:cubicBezTo>
                  <a:cubicBezTo>
                    <a:pt x="20356" y="13829"/>
                    <a:pt x="20343" y="13256"/>
                    <a:pt x="20217" y="12557"/>
                  </a:cubicBezTo>
                  <a:cubicBezTo>
                    <a:pt x="20211" y="12507"/>
                    <a:pt x="20201" y="12458"/>
                    <a:pt x="20191" y="12408"/>
                  </a:cubicBezTo>
                  <a:cubicBezTo>
                    <a:pt x="20078" y="11828"/>
                    <a:pt x="19896" y="11166"/>
                    <a:pt x="19645" y="10457"/>
                  </a:cubicBezTo>
                  <a:cubicBezTo>
                    <a:pt x="19628" y="10414"/>
                    <a:pt x="19614" y="10368"/>
                    <a:pt x="19598" y="10325"/>
                  </a:cubicBezTo>
                  <a:cubicBezTo>
                    <a:pt x="19379" y="9725"/>
                    <a:pt x="19115" y="9097"/>
                    <a:pt x="18800" y="8454"/>
                  </a:cubicBezTo>
                  <a:cubicBezTo>
                    <a:pt x="18780" y="8411"/>
                    <a:pt x="18757" y="8368"/>
                    <a:pt x="18737" y="8322"/>
                  </a:cubicBezTo>
                  <a:cubicBezTo>
                    <a:pt x="18584" y="8017"/>
                    <a:pt x="18422" y="7709"/>
                    <a:pt x="18250" y="7405"/>
                  </a:cubicBezTo>
                  <a:cubicBezTo>
                    <a:pt x="18224" y="7358"/>
                    <a:pt x="18201" y="7315"/>
                    <a:pt x="18174" y="7272"/>
                  </a:cubicBezTo>
                  <a:cubicBezTo>
                    <a:pt x="17942" y="6861"/>
                    <a:pt x="17687" y="6451"/>
                    <a:pt x="17415" y="6046"/>
                  </a:cubicBezTo>
                  <a:cubicBezTo>
                    <a:pt x="17386" y="6003"/>
                    <a:pt x="17360" y="5961"/>
                    <a:pt x="17330" y="5918"/>
                  </a:cubicBezTo>
                  <a:cubicBezTo>
                    <a:pt x="17114" y="5603"/>
                    <a:pt x="16889" y="5291"/>
                    <a:pt x="16651" y="4984"/>
                  </a:cubicBezTo>
                  <a:cubicBezTo>
                    <a:pt x="16617" y="4944"/>
                    <a:pt x="16585" y="4901"/>
                    <a:pt x="16551" y="4861"/>
                  </a:cubicBezTo>
                  <a:cubicBezTo>
                    <a:pt x="16316" y="4559"/>
                    <a:pt x="16071" y="4268"/>
                    <a:pt x="15813" y="3987"/>
                  </a:cubicBezTo>
                  <a:cubicBezTo>
                    <a:pt x="15777" y="3943"/>
                    <a:pt x="15740" y="3908"/>
                    <a:pt x="15703" y="3864"/>
                  </a:cubicBezTo>
                  <a:cubicBezTo>
                    <a:pt x="15479" y="3622"/>
                    <a:pt x="15246" y="3384"/>
                    <a:pt x="15005" y="3159"/>
                  </a:cubicBezTo>
                  <a:cubicBezTo>
                    <a:pt x="14962" y="3116"/>
                    <a:pt x="14919" y="3076"/>
                    <a:pt x="14872" y="3037"/>
                  </a:cubicBezTo>
                  <a:cubicBezTo>
                    <a:pt x="14538" y="2725"/>
                    <a:pt x="14190" y="2430"/>
                    <a:pt x="13823" y="2155"/>
                  </a:cubicBezTo>
                  <a:cubicBezTo>
                    <a:pt x="13773" y="2116"/>
                    <a:pt x="13727" y="2080"/>
                    <a:pt x="13674" y="2043"/>
                  </a:cubicBezTo>
                  <a:cubicBezTo>
                    <a:pt x="13290" y="1762"/>
                    <a:pt x="12892" y="1504"/>
                    <a:pt x="12478" y="1271"/>
                  </a:cubicBezTo>
                  <a:cubicBezTo>
                    <a:pt x="12412" y="1235"/>
                    <a:pt x="12346" y="1202"/>
                    <a:pt x="12283" y="1169"/>
                  </a:cubicBezTo>
                  <a:cubicBezTo>
                    <a:pt x="11809" y="914"/>
                    <a:pt x="11323" y="698"/>
                    <a:pt x="10809" y="523"/>
                  </a:cubicBezTo>
                  <a:cubicBezTo>
                    <a:pt x="10724" y="490"/>
                    <a:pt x="10634" y="460"/>
                    <a:pt x="10545" y="434"/>
                  </a:cubicBezTo>
                  <a:cubicBezTo>
                    <a:pt x="9655" y="154"/>
                    <a:pt x="8713" y="1"/>
                    <a:pt x="7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1"/>
            <p:cNvSpPr/>
            <p:nvPr/>
          </p:nvSpPr>
          <p:spPr>
            <a:xfrm>
              <a:off x="2476425" y="1105275"/>
              <a:ext cx="202850" cy="54750"/>
            </a:xfrm>
            <a:custGeom>
              <a:avLst/>
              <a:gdLst/>
              <a:ahLst/>
              <a:cxnLst/>
              <a:rect l="l" t="t" r="r" b="b"/>
              <a:pathLst>
                <a:path w="8114" h="2190" extrusionOk="0">
                  <a:moveTo>
                    <a:pt x="7849" y="1"/>
                  </a:moveTo>
                  <a:cubicBezTo>
                    <a:pt x="6110" y="415"/>
                    <a:pt x="4378" y="848"/>
                    <a:pt x="2653" y="1309"/>
                  </a:cubicBezTo>
                  <a:cubicBezTo>
                    <a:pt x="1825" y="1531"/>
                    <a:pt x="1004" y="1756"/>
                    <a:pt x="179" y="1988"/>
                  </a:cubicBezTo>
                  <a:cubicBezTo>
                    <a:pt x="116" y="2054"/>
                    <a:pt x="56" y="2120"/>
                    <a:pt x="1" y="2190"/>
                  </a:cubicBezTo>
                  <a:cubicBezTo>
                    <a:pt x="901" y="1934"/>
                    <a:pt x="1805" y="1690"/>
                    <a:pt x="2712" y="1448"/>
                  </a:cubicBezTo>
                  <a:cubicBezTo>
                    <a:pt x="4507" y="967"/>
                    <a:pt x="6308" y="517"/>
                    <a:pt x="8113" y="90"/>
                  </a:cubicBezTo>
                  <a:cubicBezTo>
                    <a:pt x="8028" y="57"/>
                    <a:pt x="7938" y="27"/>
                    <a:pt x="78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1"/>
            <p:cNvSpPr/>
            <p:nvPr/>
          </p:nvSpPr>
          <p:spPr>
            <a:xfrm>
              <a:off x="2452750" y="1123650"/>
              <a:ext cx="268250" cy="68575"/>
            </a:xfrm>
            <a:custGeom>
              <a:avLst/>
              <a:gdLst/>
              <a:ahLst/>
              <a:cxnLst/>
              <a:rect l="l" t="t" r="r" b="b"/>
              <a:pathLst>
                <a:path w="10730" h="2743" extrusionOk="0">
                  <a:moveTo>
                    <a:pt x="10534" y="1"/>
                  </a:moveTo>
                  <a:cubicBezTo>
                    <a:pt x="8944" y="378"/>
                    <a:pt x="7355" y="766"/>
                    <a:pt x="5769" y="1153"/>
                  </a:cubicBezTo>
                  <a:lnTo>
                    <a:pt x="4007" y="1587"/>
                  </a:lnTo>
                  <a:cubicBezTo>
                    <a:pt x="3977" y="1597"/>
                    <a:pt x="3948" y="1603"/>
                    <a:pt x="3918" y="1610"/>
                  </a:cubicBezTo>
                  <a:cubicBezTo>
                    <a:pt x="2649" y="1925"/>
                    <a:pt x="1381" y="2243"/>
                    <a:pt x="116" y="2564"/>
                  </a:cubicBezTo>
                  <a:cubicBezTo>
                    <a:pt x="83" y="2613"/>
                    <a:pt x="49" y="2667"/>
                    <a:pt x="17" y="2720"/>
                  </a:cubicBezTo>
                  <a:cubicBezTo>
                    <a:pt x="10" y="2726"/>
                    <a:pt x="7" y="2736"/>
                    <a:pt x="0" y="2743"/>
                  </a:cubicBezTo>
                  <a:cubicBezTo>
                    <a:pt x="1113" y="2462"/>
                    <a:pt x="2229" y="2183"/>
                    <a:pt x="3341" y="1908"/>
                  </a:cubicBezTo>
                  <a:cubicBezTo>
                    <a:pt x="3580" y="1846"/>
                    <a:pt x="3818" y="1786"/>
                    <a:pt x="4057" y="1730"/>
                  </a:cubicBezTo>
                  <a:cubicBezTo>
                    <a:pt x="4855" y="1528"/>
                    <a:pt x="5656" y="1332"/>
                    <a:pt x="6458" y="1137"/>
                  </a:cubicBezTo>
                  <a:cubicBezTo>
                    <a:pt x="7878" y="789"/>
                    <a:pt x="9302" y="444"/>
                    <a:pt x="10729" y="103"/>
                  </a:cubicBezTo>
                  <a:cubicBezTo>
                    <a:pt x="10663" y="67"/>
                    <a:pt x="10597" y="34"/>
                    <a:pt x="10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1"/>
            <p:cNvSpPr/>
            <p:nvPr/>
          </p:nvSpPr>
          <p:spPr>
            <a:xfrm>
              <a:off x="2431475" y="1145525"/>
              <a:ext cx="323150" cy="88750"/>
            </a:xfrm>
            <a:custGeom>
              <a:avLst/>
              <a:gdLst/>
              <a:ahLst/>
              <a:cxnLst/>
              <a:rect l="l" t="t" r="r" b="b"/>
              <a:pathLst>
                <a:path w="12926" h="3550" extrusionOk="0">
                  <a:moveTo>
                    <a:pt x="12776" y="0"/>
                  </a:moveTo>
                  <a:cubicBezTo>
                    <a:pt x="11776" y="265"/>
                    <a:pt x="10772" y="533"/>
                    <a:pt x="9769" y="798"/>
                  </a:cubicBezTo>
                  <a:cubicBezTo>
                    <a:pt x="8265" y="1199"/>
                    <a:pt x="6755" y="1599"/>
                    <a:pt x="5249" y="2000"/>
                  </a:cubicBezTo>
                  <a:cubicBezTo>
                    <a:pt x="4315" y="2252"/>
                    <a:pt x="3381" y="2500"/>
                    <a:pt x="2447" y="2748"/>
                  </a:cubicBezTo>
                  <a:cubicBezTo>
                    <a:pt x="1655" y="2957"/>
                    <a:pt x="865" y="3169"/>
                    <a:pt x="73" y="3378"/>
                  </a:cubicBezTo>
                  <a:cubicBezTo>
                    <a:pt x="50" y="3434"/>
                    <a:pt x="23" y="3494"/>
                    <a:pt x="0" y="3550"/>
                  </a:cubicBezTo>
                  <a:cubicBezTo>
                    <a:pt x="778" y="3345"/>
                    <a:pt x="1553" y="3136"/>
                    <a:pt x="2328" y="2930"/>
                  </a:cubicBezTo>
                  <a:cubicBezTo>
                    <a:pt x="3252" y="2686"/>
                    <a:pt x="4172" y="2441"/>
                    <a:pt x="5093" y="2195"/>
                  </a:cubicBezTo>
                  <a:cubicBezTo>
                    <a:pt x="5152" y="2169"/>
                    <a:pt x="5216" y="2139"/>
                    <a:pt x="5279" y="2116"/>
                  </a:cubicBezTo>
                  <a:cubicBezTo>
                    <a:pt x="5725" y="1934"/>
                    <a:pt x="6213" y="1811"/>
                    <a:pt x="6742" y="1755"/>
                  </a:cubicBezTo>
                  <a:cubicBezTo>
                    <a:pt x="7828" y="1467"/>
                    <a:pt x="8912" y="1179"/>
                    <a:pt x="9994" y="891"/>
                  </a:cubicBezTo>
                  <a:cubicBezTo>
                    <a:pt x="10974" y="629"/>
                    <a:pt x="11948" y="371"/>
                    <a:pt x="12925" y="112"/>
                  </a:cubicBezTo>
                  <a:cubicBezTo>
                    <a:pt x="12875" y="73"/>
                    <a:pt x="12829" y="37"/>
                    <a:pt x="127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1"/>
            <p:cNvSpPr/>
            <p:nvPr/>
          </p:nvSpPr>
          <p:spPr>
            <a:xfrm>
              <a:off x="2420700" y="1237725"/>
              <a:ext cx="89850" cy="28950"/>
            </a:xfrm>
            <a:custGeom>
              <a:avLst/>
              <a:gdLst/>
              <a:ahLst/>
              <a:cxnLst/>
              <a:rect l="l" t="t" r="r" b="b"/>
              <a:pathLst>
                <a:path w="3594" h="1158" extrusionOk="0">
                  <a:moveTo>
                    <a:pt x="3593" y="1"/>
                  </a:moveTo>
                  <a:lnTo>
                    <a:pt x="3593" y="1"/>
                  </a:lnTo>
                  <a:cubicBezTo>
                    <a:pt x="3127" y="127"/>
                    <a:pt x="2656" y="256"/>
                    <a:pt x="2190" y="388"/>
                  </a:cubicBezTo>
                  <a:cubicBezTo>
                    <a:pt x="1475" y="587"/>
                    <a:pt x="759" y="789"/>
                    <a:pt x="47" y="994"/>
                  </a:cubicBezTo>
                  <a:cubicBezTo>
                    <a:pt x="30" y="1047"/>
                    <a:pt x="17" y="1104"/>
                    <a:pt x="0" y="1157"/>
                  </a:cubicBezTo>
                  <a:cubicBezTo>
                    <a:pt x="706" y="951"/>
                    <a:pt x="1415" y="749"/>
                    <a:pt x="2123" y="554"/>
                  </a:cubicBezTo>
                  <a:cubicBezTo>
                    <a:pt x="2563" y="431"/>
                    <a:pt x="3004" y="309"/>
                    <a:pt x="3442" y="187"/>
                  </a:cubicBezTo>
                  <a:cubicBezTo>
                    <a:pt x="3491" y="124"/>
                    <a:pt x="3541" y="60"/>
                    <a:pt x="35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1"/>
            <p:cNvSpPr/>
            <p:nvPr/>
          </p:nvSpPr>
          <p:spPr>
            <a:xfrm>
              <a:off x="2677600" y="1170350"/>
              <a:ext cx="106550" cy="26275"/>
            </a:xfrm>
            <a:custGeom>
              <a:avLst/>
              <a:gdLst/>
              <a:ahLst/>
              <a:cxnLst/>
              <a:rect l="l" t="t" r="r" b="b"/>
              <a:pathLst>
                <a:path w="4262" h="1051" extrusionOk="0">
                  <a:moveTo>
                    <a:pt x="4129" y="1"/>
                  </a:moveTo>
                  <a:cubicBezTo>
                    <a:pt x="2752" y="311"/>
                    <a:pt x="1371" y="636"/>
                    <a:pt x="0" y="971"/>
                  </a:cubicBezTo>
                  <a:cubicBezTo>
                    <a:pt x="93" y="994"/>
                    <a:pt x="186" y="1023"/>
                    <a:pt x="279" y="1051"/>
                  </a:cubicBezTo>
                  <a:cubicBezTo>
                    <a:pt x="798" y="924"/>
                    <a:pt x="1315" y="802"/>
                    <a:pt x="1835" y="679"/>
                  </a:cubicBezTo>
                  <a:cubicBezTo>
                    <a:pt x="2643" y="487"/>
                    <a:pt x="3450" y="305"/>
                    <a:pt x="4262" y="123"/>
                  </a:cubicBezTo>
                  <a:cubicBezTo>
                    <a:pt x="4219" y="80"/>
                    <a:pt x="4176" y="37"/>
                    <a:pt x="4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1"/>
            <p:cNvSpPr/>
            <p:nvPr/>
          </p:nvSpPr>
          <p:spPr>
            <a:xfrm>
              <a:off x="2413350" y="1277725"/>
              <a:ext cx="72775" cy="24200"/>
            </a:xfrm>
            <a:custGeom>
              <a:avLst/>
              <a:gdLst/>
              <a:ahLst/>
              <a:cxnLst/>
              <a:rect l="l" t="t" r="r" b="b"/>
              <a:pathLst>
                <a:path w="2911" h="968" extrusionOk="0">
                  <a:moveTo>
                    <a:pt x="2911" y="0"/>
                  </a:moveTo>
                  <a:cubicBezTo>
                    <a:pt x="2609" y="83"/>
                    <a:pt x="2311" y="166"/>
                    <a:pt x="2010" y="248"/>
                  </a:cubicBezTo>
                  <a:cubicBezTo>
                    <a:pt x="1347" y="434"/>
                    <a:pt x="688" y="620"/>
                    <a:pt x="23" y="805"/>
                  </a:cubicBezTo>
                  <a:cubicBezTo>
                    <a:pt x="16" y="861"/>
                    <a:pt x="7" y="914"/>
                    <a:pt x="0" y="968"/>
                  </a:cubicBezTo>
                  <a:cubicBezTo>
                    <a:pt x="656" y="782"/>
                    <a:pt x="1315" y="597"/>
                    <a:pt x="1970" y="415"/>
                  </a:cubicBezTo>
                  <a:cubicBezTo>
                    <a:pt x="2258" y="335"/>
                    <a:pt x="2547" y="256"/>
                    <a:pt x="2834" y="173"/>
                  </a:cubicBezTo>
                  <a:cubicBezTo>
                    <a:pt x="2857" y="117"/>
                    <a:pt x="2881" y="57"/>
                    <a:pt x="29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1"/>
            <p:cNvSpPr/>
            <p:nvPr/>
          </p:nvSpPr>
          <p:spPr>
            <a:xfrm>
              <a:off x="2720900" y="1191025"/>
              <a:ext cx="83475" cy="24625"/>
            </a:xfrm>
            <a:custGeom>
              <a:avLst/>
              <a:gdLst/>
              <a:ahLst/>
              <a:cxnLst/>
              <a:rect l="l" t="t" r="r" b="b"/>
              <a:pathLst>
                <a:path w="3339" h="985" extrusionOk="0">
                  <a:moveTo>
                    <a:pt x="3228" y="1"/>
                  </a:moveTo>
                  <a:cubicBezTo>
                    <a:pt x="2152" y="293"/>
                    <a:pt x="1073" y="587"/>
                    <a:pt x="0" y="879"/>
                  </a:cubicBezTo>
                  <a:cubicBezTo>
                    <a:pt x="57" y="912"/>
                    <a:pt x="112" y="948"/>
                    <a:pt x="165" y="985"/>
                  </a:cubicBezTo>
                  <a:cubicBezTo>
                    <a:pt x="1222" y="696"/>
                    <a:pt x="2282" y="409"/>
                    <a:pt x="3338" y="124"/>
                  </a:cubicBezTo>
                  <a:cubicBezTo>
                    <a:pt x="3302" y="80"/>
                    <a:pt x="3265" y="45"/>
                    <a:pt x="32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1"/>
            <p:cNvSpPr/>
            <p:nvPr/>
          </p:nvSpPr>
          <p:spPr>
            <a:xfrm>
              <a:off x="2409950" y="1310000"/>
              <a:ext cx="65250" cy="22050"/>
            </a:xfrm>
            <a:custGeom>
              <a:avLst/>
              <a:gdLst/>
              <a:ahLst/>
              <a:cxnLst/>
              <a:rect l="l" t="t" r="r" b="b"/>
              <a:pathLst>
                <a:path w="2610" h="882" extrusionOk="0">
                  <a:moveTo>
                    <a:pt x="2609" y="1"/>
                  </a:moveTo>
                  <a:lnTo>
                    <a:pt x="2609" y="1"/>
                  </a:lnTo>
                  <a:cubicBezTo>
                    <a:pt x="2371" y="64"/>
                    <a:pt x="2133" y="130"/>
                    <a:pt x="1897" y="193"/>
                  </a:cubicBezTo>
                  <a:cubicBezTo>
                    <a:pt x="1269" y="365"/>
                    <a:pt x="636" y="541"/>
                    <a:pt x="10" y="726"/>
                  </a:cubicBezTo>
                  <a:cubicBezTo>
                    <a:pt x="7" y="779"/>
                    <a:pt x="3" y="832"/>
                    <a:pt x="0" y="882"/>
                  </a:cubicBezTo>
                  <a:cubicBezTo>
                    <a:pt x="623" y="700"/>
                    <a:pt x="1245" y="524"/>
                    <a:pt x="1871" y="355"/>
                  </a:cubicBezTo>
                  <a:cubicBezTo>
                    <a:pt x="2103" y="289"/>
                    <a:pt x="2338" y="226"/>
                    <a:pt x="2573" y="163"/>
                  </a:cubicBezTo>
                  <a:cubicBezTo>
                    <a:pt x="2583" y="110"/>
                    <a:pt x="2596" y="54"/>
                    <a:pt x="26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1"/>
            <p:cNvSpPr/>
            <p:nvPr/>
          </p:nvSpPr>
          <p:spPr>
            <a:xfrm>
              <a:off x="2752100" y="1215975"/>
              <a:ext cx="73200" cy="24525"/>
            </a:xfrm>
            <a:custGeom>
              <a:avLst/>
              <a:gdLst/>
              <a:ahLst/>
              <a:cxnLst/>
              <a:rect l="l" t="t" r="r" b="b"/>
              <a:pathLst>
                <a:path w="2928" h="981" extrusionOk="0">
                  <a:moveTo>
                    <a:pt x="2828" y="0"/>
                  </a:moveTo>
                  <a:cubicBezTo>
                    <a:pt x="1891" y="305"/>
                    <a:pt x="947" y="589"/>
                    <a:pt x="1" y="861"/>
                  </a:cubicBezTo>
                  <a:cubicBezTo>
                    <a:pt x="40" y="898"/>
                    <a:pt x="80" y="937"/>
                    <a:pt x="116" y="980"/>
                  </a:cubicBezTo>
                  <a:cubicBezTo>
                    <a:pt x="1060" y="709"/>
                    <a:pt x="1997" y="424"/>
                    <a:pt x="2928" y="123"/>
                  </a:cubicBezTo>
                  <a:cubicBezTo>
                    <a:pt x="2894" y="83"/>
                    <a:pt x="2862" y="40"/>
                    <a:pt x="28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1"/>
            <p:cNvSpPr/>
            <p:nvPr/>
          </p:nvSpPr>
          <p:spPr>
            <a:xfrm>
              <a:off x="2409025" y="1346350"/>
              <a:ext cx="61050" cy="18900"/>
            </a:xfrm>
            <a:custGeom>
              <a:avLst/>
              <a:gdLst/>
              <a:ahLst/>
              <a:cxnLst/>
              <a:rect l="l" t="t" r="r" b="b"/>
              <a:pathLst>
                <a:path w="2442" h="756" extrusionOk="0">
                  <a:moveTo>
                    <a:pt x="2441" y="1"/>
                  </a:moveTo>
                  <a:lnTo>
                    <a:pt x="2441" y="1"/>
                  </a:lnTo>
                  <a:cubicBezTo>
                    <a:pt x="2216" y="57"/>
                    <a:pt x="1991" y="113"/>
                    <a:pt x="1766" y="170"/>
                  </a:cubicBezTo>
                  <a:cubicBezTo>
                    <a:pt x="1176" y="315"/>
                    <a:pt x="586" y="461"/>
                    <a:pt x="1" y="603"/>
                  </a:cubicBezTo>
                  <a:cubicBezTo>
                    <a:pt x="1" y="656"/>
                    <a:pt x="1" y="702"/>
                    <a:pt x="4" y="756"/>
                  </a:cubicBezTo>
                  <a:cubicBezTo>
                    <a:pt x="586" y="613"/>
                    <a:pt x="1170" y="468"/>
                    <a:pt x="1756" y="325"/>
                  </a:cubicBezTo>
                  <a:cubicBezTo>
                    <a:pt x="1981" y="269"/>
                    <a:pt x="2209" y="210"/>
                    <a:pt x="2434" y="153"/>
                  </a:cubicBezTo>
                  <a:cubicBezTo>
                    <a:pt x="2438" y="103"/>
                    <a:pt x="2438" y="54"/>
                    <a:pt x="2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1"/>
            <p:cNvSpPr/>
            <p:nvPr/>
          </p:nvSpPr>
          <p:spPr>
            <a:xfrm>
              <a:off x="2774050" y="1242375"/>
              <a:ext cx="70375" cy="23800"/>
            </a:xfrm>
            <a:custGeom>
              <a:avLst/>
              <a:gdLst/>
              <a:ahLst/>
              <a:cxnLst/>
              <a:rect l="l" t="t" r="r" b="b"/>
              <a:pathLst>
                <a:path w="2815" h="952" extrusionOk="0">
                  <a:moveTo>
                    <a:pt x="2729" y="1"/>
                  </a:moveTo>
                  <a:cubicBezTo>
                    <a:pt x="1821" y="282"/>
                    <a:pt x="914" y="557"/>
                    <a:pt x="0" y="828"/>
                  </a:cubicBezTo>
                  <a:cubicBezTo>
                    <a:pt x="33" y="868"/>
                    <a:pt x="63" y="907"/>
                    <a:pt x="89" y="951"/>
                  </a:cubicBezTo>
                  <a:cubicBezTo>
                    <a:pt x="1000" y="683"/>
                    <a:pt x="1911" y="408"/>
                    <a:pt x="2814" y="129"/>
                  </a:cubicBezTo>
                  <a:cubicBezTo>
                    <a:pt x="2785" y="86"/>
                    <a:pt x="2759" y="44"/>
                    <a:pt x="2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1"/>
            <p:cNvSpPr/>
            <p:nvPr/>
          </p:nvSpPr>
          <p:spPr>
            <a:xfrm>
              <a:off x="2410175" y="1376800"/>
              <a:ext cx="61800" cy="18825"/>
            </a:xfrm>
            <a:custGeom>
              <a:avLst/>
              <a:gdLst/>
              <a:ahLst/>
              <a:cxnLst/>
              <a:rect l="l" t="t" r="r" b="b"/>
              <a:pathLst>
                <a:path w="2472" h="753" extrusionOk="0">
                  <a:moveTo>
                    <a:pt x="2448" y="1"/>
                  </a:moveTo>
                  <a:cubicBezTo>
                    <a:pt x="2186" y="68"/>
                    <a:pt x="1922" y="134"/>
                    <a:pt x="1657" y="196"/>
                  </a:cubicBezTo>
                  <a:cubicBezTo>
                    <a:pt x="1107" y="336"/>
                    <a:pt x="557" y="468"/>
                    <a:pt x="1" y="604"/>
                  </a:cubicBezTo>
                  <a:cubicBezTo>
                    <a:pt x="4" y="653"/>
                    <a:pt x="8" y="703"/>
                    <a:pt x="14" y="753"/>
                  </a:cubicBezTo>
                  <a:cubicBezTo>
                    <a:pt x="560" y="621"/>
                    <a:pt x="1107" y="488"/>
                    <a:pt x="1653" y="352"/>
                  </a:cubicBezTo>
                  <a:cubicBezTo>
                    <a:pt x="1928" y="286"/>
                    <a:pt x="2200" y="216"/>
                    <a:pt x="2472" y="150"/>
                  </a:cubicBezTo>
                  <a:cubicBezTo>
                    <a:pt x="2465" y="100"/>
                    <a:pt x="2455" y="54"/>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1"/>
            <p:cNvSpPr/>
            <p:nvPr/>
          </p:nvSpPr>
          <p:spPr>
            <a:xfrm>
              <a:off x="2793825" y="1276225"/>
              <a:ext cx="71450" cy="21800"/>
            </a:xfrm>
            <a:custGeom>
              <a:avLst/>
              <a:gdLst/>
              <a:ahLst/>
              <a:cxnLst/>
              <a:rect l="l" t="t" r="r" b="b"/>
              <a:pathLst>
                <a:path w="2858" h="872" extrusionOk="0">
                  <a:moveTo>
                    <a:pt x="2782" y="1"/>
                  </a:moveTo>
                  <a:cubicBezTo>
                    <a:pt x="1855" y="249"/>
                    <a:pt x="927" y="494"/>
                    <a:pt x="1" y="736"/>
                  </a:cubicBezTo>
                  <a:cubicBezTo>
                    <a:pt x="24" y="779"/>
                    <a:pt x="47" y="825"/>
                    <a:pt x="70" y="872"/>
                  </a:cubicBezTo>
                  <a:cubicBezTo>
                    <a:pt x="1001" y="626"/>
                    <a:pt x="1931" y="382"/>
                    <a:pt x="2858" y="134"/>
                  </a:cubicBezTo>
                  <a:cubicBezTo>
                    <a:pt x="2832" y="87"/>
                    <a:pt x="2809" y="44"/>
                    <a:pt x="27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1"/>
            <p:cNvSpPr/>
            <p:nvPr/>
          </p:nvSpPr>
          <p:spPr>
            <a:xfrm>
              <a:off x="2413350" y="1406875"/>
              <a:ext cx="67400" cy="18750"/>
            </a:xfrm>
            <a:custGeom>
              <a:avLst/>
              <a:gdLst/>
              <a:ahLst/>
              <a:cxnLst/>
              <a:rect l="l" t="t" r="r" b="b"/>
              <a:pathLst>
                <a:path w="2696" h="750" extrusionOk="0">
                  <a:moveTo>
                    <a:pt x="2639" y="0"/>
                  </a:moveTo>
                  <a:cubicBezTo>
                    <a:pt x="2268" y="86"/>
                    <a:pt x="1900" y="173"/>
                    <a:pt x="1530" y="256"/>
                  </a:cubicBezTo>
                  <a:lnTo>
                    <a:pt x="1530" y="259"/>
                  </a:lnTo>
                  <a:cubicBezTo>
                    <a:pt x="1020" y="375"/>
                    <a:pt x="510" y="491"/>
                    <a:pt x="0" y="603"/>
                  </a:cubicBezTo>
                  <a:cubicBezTo>
                    <a:pt x="7" y="653"/>
                    <a:pt x="13" y="702"/>
                    <a:pt x="23" y="749"/>
                  </a:cubicBezTo>
                  <a:cubicBezTo>
                    <a:pt x="526" y="636"/>
                    <a:pt x="1033" y="523"/>
                    <a:pt x="1536" y="407"/>
                  </a:cubicBezTo>
                  <a:cubicBezTo>
                    <a:pt x="1920" y="318"/>
                    <a:pt x="2308" y="232"/>
                    <a:pt x="2695" y="139"/>
                  </a:cubicBezTo>
                  <a:cubicBezTo>
                    <a:pt x="2675" y="97"/>
                    <a:pt x="2659" y="50"/>
                    <a:pt x="26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1"/>
            <p:cNvSpPr/>
            <p:nvPr/>
          </p:nvSpPr>
          <p:spPr>
            <a:xfrm>
              <a:off x="2807475" y="1302475"/>
              <a:ext cx="71550" cy="24375"/>
            </a:xfrm>
            <a:custGeom>
              <a:avLst/>
              <a:gdLst/>
              <a:ahLst/>
              <a:cxnLst/>
              <a:rect l="l" t="t" r="r" b="b"/>
              <a:pathLst>
                <a:path w="2862" h="975" extrusionOk="0">
                  <a:moveTo>
                    <a:pt x="2799" y="1"/>
                  </a:moveTo>
                  <a:cubicBezTo>
                    <a:pt x="1868" y="288"/>
                    <a:pt x="938" y="570"/>
                    <a:pt x="1" y="838"/>
                  </a:cubicBezTo>
                  <a:cubicBezTo>
                    <a:pt x="21" y="885"/>
                    <a:pt x="37" y="927"/>
                    <a:pt x="57" y="974"/>
                  </a:cubicBezTo>
                  <a:cubicBezTo>
                    <a:pt x="994" y="703"/>
                    <a:pt x="1931" y="424"/>
                    <a:pt x="2862" y="133"/>
                  </a:cubicBezTo>
                  <a:cubicBezTo>
                    <a:pt x="2842" y="90"/>
                    <a:pt x="2819" y="47"/>
                    <a:pt x="27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1"/>
            <p:cNvSpPr/>
            <p:nvPr/>
          </p:nvSpPr>
          <p:spPr>
            <a:xfrm>
              <a:off x="2419950" y="1445450"/>
              <a:ext cx="75625" cy="17725"/>
            </a:xfrm>
            <a:custGeom>
              <a:avLst/>
              <a:gdLst/>
              <a:ahLst/>
              <a:cxnLst/>
              <a:rect l="l" t="t" r="r" b="b"/>
              <a:pathLst>
                <a:path w="3025" h="709" extrusionOk="0">
                  <a:moveTo>
                    <a:pt x="2975" y="1"/>
                  </a:moveTo>
                  <a:cubicBezTo>
                    <a:pt x="2431" y="103"/>
                    <a:pt x="1892" y="206"/>
                    <a:pt x="1352" y="308"/>
                  </a:cubicBezTo>
                  <a:cubicBezTo>
                    <a:pt x="901" y="394"/>
                    <a:pt x="451" y="478"/>
                    <a:pt x="1" y="564"/>
                  </a:cubicBezTo>
                  <a:cubicBezTo>
                    <a:pt x="7" y="613"/>
                    <a:pt x="21" y="663"/>
                    <a:pt x="30" y="709"/>
                  </a:cubicBezTo>
                  <a:cubicBezTo>
                    <a:pt x="475" y="623"/>
                    <a:pt x="921" y="540"/>
                    <a:pt x="1365" y="454"/>
                  </a:cubicBezTo>
                  <a:cubicBezTo>
                    <a:pt x="1918" y="351"/>
                    <a:pt x="2471" y="246"/>
                    <a:pt x="3024" y="140"/>
                  </a:cubicBezTo>
                  <a:cubicBezTo>
                    <a:pt x="3007" y="93"/>
                    <a:pt x="2991" y="47"/>
                    <a:pt x="29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1"/>
            <p:cNvSpPr/>
            <p:nvPr/>
          </p:nvSpPr>
          <p:spPr>
            <a:xfrm>
              <a:off x="2825275" y="1352575"/>
              <a:ext cx="74875" cy="21275"/>
            </a:xfrm>
            <a:custGeom>
              <a:avLst/>
              <a:gdLst/>
              <a:ahLst/>
              <a:cxnLst/>
              <a:rect l="l" t="t" r="r" b="b"/>
              <a:pathLst>
                <a:path w="2995" h="851" extrusionOk="0">
                  <a:moveTo>
                    <a:pt x="2948" y="0"/>
                  </a:moveTo>
                  <a:cubicBezTo>
                    <a:pt x="1961" y="215"/>
                    <a:pt x="981" y="464"/>
                    <a:pt x="1" y="725"/>
                  </a:cubicBezTo>
                  <a:cubicBezTo>
                    <a:pt x="14" y="768"/>
                    <a:pt x="30" y="811"/>
                    <a:pt x="47" y="851"/>
                  </a:cubicBezTo>
                  <a:cubicBezTo>
                    <a:pt x="1024" y="592"/>
                    <a:pt x="2008" y="348"/>
                    <a:pt x="2995" y="132"/>
                  </a:cubicBezTo>
                  <a:cubicBezTo>
                    <a:pt x="2978" y="89"/>
                    <a:pt x="2964" y="43"/>
                    <a:pt x="29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1"/>
            <p:cNvSpPr/>
            <p:nvPr/>
          </p:nvSpPr>
          <p:spPr>
            <a:xfrm>
              <a:off x="2432950" y="1493800"/>
              <a:ext cx="76100" cy="18900"/>
            </a:xfrm>
            <a:custGeom>
              <a:avLst/>
              <a:gdLst/>
              <a:ahLst/>
              <a:cxnLst/>
              <a:rect l="l" t="t" r="r" b="b"/>
              <a:pathLst>
                <a:path w="3044" h="756" extrusionOk="0">
                  <a:moveTo>
                    <a:pt x="3018" y="0"/>
                  </a:moveTo>
                  <a:cubicBezTo>
                    <a:pt x="2368" y="136"/>
                    <a:pt x="1720" y="268"/>
                    <a:pt x="1067" y="401"/>
                  </a:cubicBezTo>
                  <a:cubicBezTo>
                    <a:pt x="713" y="474"/>
                    <a:pt x="355" y="543"/>
                    <a:pt x="1" y="613"/>
                  </a:cubicBezTo>
                  <a:cubicBezTo>
                    <a:pt x="14" y="659"/>
                    <a:pt x="27" y="705"/>
                    <a:pt x="44" y="755"/>
                  </a:cubicBezTo>
                  <a:cubicBezTo>
                    <a:pt x="392" y="686"/>
                    <a:pt x="736" y="616"/>
                    <a:pt x="1084" y="543"/>
                  </a:cubicBezTo>
                  <a:cubicBezTo>
                    <a:pt x="1736" y="415"/>
                    <a:pt x="2388" y="282"/>
                    <a:pt x="3044" y="146"/>
                  </a:cubicBezTo>
                  <a:cubicBezTo>
                    <a:pt x="3037" y="100"/>
                    <a:pt x="3027" y="50"/>
                    <a:pt x="30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1"/>
            <p:cNvSpPr/>
            <p:nvPr/>
          </p:nvSpPr>
          <p:spPr>
            <a:xfrm>
              <a:off x="2843750" y="1404625"/>
              <a:ext cx="70700" cy="19725"/>
            </a:xfrm>
            <a:custGeom>
              <a:avLst/>
              <a:gdLst/>
              <a:ahLst/>
              <a:cxnLst/>
              <a:rect l="l" t="t" r="r" b="b"/>
              <a:pathLst>
                <a:path w="2828" h="789" extrusionOk="0">
                  <a:moveTo>
                    <a:pt x="2802" y="1"/>
                  </a:moveTo>
                  <a:cubicBezTo>
                    <a:pt x="1868" y="223"/>
                    <a:pt x="934" y="442"/>
                    <a:pt x="0" y="653"/>
                  </a:cubicBezTo>
                  <a:cubicBezTo>
                    <a:pt x="17" y="700"/>
                    <a:pt x="37" y="746"/>
                    <a:pt x="57" y="789"/>
                  </a:cubicBezTo>
                  <a:cubicBezTo>
                    <a:pt x="984" y="581"/>
                    <a:pt x="1904" y="365"/>
                    <a:pt x="2828" y="150"/>
                  </a:cubicBezTo>
                  <a:cubicBezTo>
                    <a:pt x="2822" y="100"/>
                    <a:pt x="2812" y="51"/>
                    <a:pt x="28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1"/>
            <p:cNvSpPr/>
            <p:nvPr/>
          </p:nvSpPr>
          <p:spPr>
            <a:xfrm>
              <a:off x="2447700" y="1533450"/>
              <a:ext cx="61050" cy="14925"/>
            </a:xfrm>
            <a:custGeom>
              <a:avLst/>
              <a:gdLst/>
              <a:ahLst/>
              <a:cxnLst/>
              <a:rect l="l" t="t" r="r" b="b"/>
              <a:pathLst>
                <a:path w="2442" h="597" extrusionOk="0">
                  <a:moveTo>
                    <a:pt x="2441" y="1"/>
                  </a:moveTo>
                  <a:lnTo>
                    <a:pt x="2441" y="1"/>
                  </a:lnTo>
                  <a:cubicBezTo>
                    <a:pt x="1808" y="120"/>
                    <a:pt x="1176" y="239"/>
                    <a:pt x="546" y="362"/>
                  </a:cubicBezTo>
                  <a:cubicBezTo>
                    <a:pt x="364" y="395"/>
                    <a:pt x="182" y="431"/>
                    <a:pt x="0" y="467"/>
                  </a:cubicBezTo>
                  <a:cubicBezTo>
                    <a:pt x="30" y="510"/>
                    <a:pt x="63" y="554"/>
                    <a:pt x="100" y="597"/>
                  </a:cubicBezTo>
                  <a:cubicBezTo>
                    <a:pt x="251" y="567"/>
                    <a:pt x="407" y="534"/>
                    <a:pt x="560" y="507"/>
                  </a:cubicBezTo>
                  <a:cubicBezTo>
                    <a:pt x="1169" y="388"/>
                    <a:pt x="1775" y="272"/>
                    <a:pt x="2385" y="160"/>
                  </a:cubicBezTo>
                  <a:cubicBezTo>
                    <a:pt x="2404" y="110"/>
                    <a:pt x="2424" y="53"/>
                    <a:pt x="2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1"/>
            <p:cNvSpPr/>
            <p:nvPr/>
          </p:nvSpPr>
          <p:spPr>
            <a:xfrm>
              <a:off x="2870325" y="1449675"/>
              <a:ext cx="45225" cy="13700"/>
            </a:xfrm>
            <a:custGeom>
              <a:avLst/>
              <a:gdLst/>
              <a:ahLst/>
              <a:cxnLst/>
              <a:rect l="l" t="t" r="r" b="b"/>
              <a:pathLst>
                <a:path w="1809" h="548" extrusionOk="0">
                  <a:moveTo>
                    <a:pt x="1809" y="0"/>
                  </a:moveTo>
                  <a:lnTo>
                    <a:pt x="1809" y="0"/>
                  </a:lnTo>
                  <a:cubicBezTo>
                    <a:pt x="1205" y="156"/>
                    <a:pt x="603" y="305"/>
                    <a:pt x="1" y="448"/>
                  </a:cubicBezTo>
                  <a:cubicBezTo>
                    <a:pt x="70" y="487"/>
                    <a:pt x="140" y="520"/>
                    <a:pt x="215" y="547"/>
                  </a:cubicBezTo>
                  <a:cubicBezTo>
                    <a:pt x="729" y="421"/>
                    <a:pt x="1242" y="298"/>
                    <a:pt x="1755" y="162"/>
                  </a:cubicBezTo>
                  <a:cubicBezTo>
                    <a:pt x="1775" y="116"/>
                    <a:pt x="1792" y="60"/>
                    <a:pt x="18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1"/>
            <p:cNvSpPr/>
            <p:nvPr/>
          </p:nvSpPr>
          <p:spPr>
            <a:xfrm>
              <a:off x="2466800" y="1192125"/>
              <a:ext cx="3700" cy="10250"/>
            </a:xfrm>
            <a:custGeom>
              <a:avLst/>
              <a:gdLst/>
              <a:ahLst/>
              <a:cxnLst/>
              <a:rect l="l" t="t" r="r" b="b"/>
              <a:pathLst>
                <a:path w="148" h="410" extrusionOk="0">
                  <a:moveTo>
                    <a:pt x="74" y="0"/>
                  </a:moveTo>
                  <a:cubicBezTo>
                    <a:pt x="37" y="0"/>
                    <a:pt x="1" y="23"/>
                    <a:pt x="1" y="70"/>
                  </a:cubicBezTo>
                  <a:lnTo>
                    <a:pt x="1" y="338"/>
                  </a:lnTo>
                  <a:cubicBezTo>
                    <a:pt x="1" y="386"/>
                    <a:pt x="37" y="410"/>
                    <a:pt x="74" y="410"/>
                  </a:cubicBezTo>
                  <a:cubicBezTo>
                    <a:pt x="111" y="410"/>
                    <a:pt x="147" y="386"/>
                    <a:pt x="147" y="338"/>
                  </a:cubicBezTo>
                  <a:lnTo>
                    <a:pt x="147" y="70"/>
                  </a:lnTo>
                  <a:cubicBezTo>
                    <a:pt x="147" y="23"/>
                    <a:pt x="111" y="0"/>
                    <a:pt x="7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1"/>
            <p:cNvSpPr/>
            <p:nvPr/>
          </p:nvSpPr>
          <p:spPr>
            <a:xfrm>
              <a:off x="2476675" y="1196075"/>
              <a:ext cx="4800" cy="9725"/>
            </a:xfrm>
            <a:custGeom>
              <a:avLst/>
              <a:gdLst/>
              <a:ahLst/>
              <a:cxnLst/>
              <a:rect l="l" t="t" r="r" b="b"/>
              <a:pathLst>
                <a:path w="192" h="389" extrusionOk="0">
                  <a:moveTo>
                    <a:pt x="101" y="1"/>
                  </a:moveTo>
                  <a:cubicBezTo>
                    <a:pt x="72" y="1"/>
                    <a:pt x="44" y="16"/>
                    <a:pt x="33" y="51"/>
                  </a:cubicBezTo>
                  <a:cubicBezTo>
                    <a:pt x="3" y="147"/>
                    <a:pt x="0" y="236"/>
                    <a:pt x="14" y="335"/>
                  </a:cubicBezTo>
                  <a:cubicBezTo>
                    <a:pt x="19" y="372"/>
                    <a:pt x="44" y="388"/>
                    <a:pt x="73" y="388"/>
                  </a:cubicBezTo>
                  <a:cubicBezTo>
                    <a:pt x="115" y="388"/>
                    <a:pt x="164" y="352"/>
                    <a:pt x="156" y="296"/>
                  </a:cubicBezTo>
                  <a:cubicBezTo>
                    <a:pt x="146" y="227"/>
                    <a:pt x="156" y="157"/>
                    <a:pt x="176" y="91"/>
                  </a:cubicBezTo>
                  <a:cubicBezTo>
                    <a:pt x="192" y="37"/>
                    <a:pt x="146" y="1"/>
                    <a:pt x="10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1"/>
            <p:cNvSpPr/>
            <p:nvPr/>
          </p:nvSpPr>
          <p:spPr>
            <a:xfrm>
              <a:off x="2553500" y="1109450"/>
              <a:ext cx="3650" cy="9600"/>
            </a:xfrm>
            <a:custGeom>
              <a:avLst/>
              <a:gdLst/>
              <a:ahLst/>
              <a:cxnLst/>
              <a:rect l="l" t="t" r="r" b="b"/>
              <a:pathLst>
                <a:path w="146" h="384" extrusionOk="0">
                  <a:moveTo>
                    <a:pt x="73" y="0"/>
                  </a:moveTo>
                  <a:cubicBezTo>
                    <a:pt x="37" y="0"/>
                    <a:pt x="0" y="24"/>
                    <a:pt x="0" y="72"/>
                  </a:cubicBezTo>
                  <a:lnTo>
                    <a:pt x="0" y="314"/>
                  </a:lnTo>
                  <a:cubicBezTo>
                    <a:pt x="0" y="360"/>
                    <a:pt x="37" y="384"/>
                    <a:pt x="73" y="384"/>
                  </a:cubicBezTo>
                  <a:cubicBezTo>
                    <a:pt x="109" y="384"/>
                    <a:pt x="146" y="360"/>
                    <a:pt x="146" y="314"/>
                  </a:cubicBezTo>
                  <a:lnTo>
                    <a:pt x="146" y="72"/>
                  </a:lnTo>
                  <a:cubicBezTo>
                    <a:pt x="146" y="24"/>
                    <a:pt x="109" y="0"/>
                    <a:pt x="73"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1"/>
            <p:cNvSpPr/>
            <p:nvPr/>
          </p:nvSpPr>
          <p:spPr>
            <a:xfrm>
              <a:off x="2562250" y="1112150"/>
              <a:ext cx="3700" cy="8950"/>
            </a:xfrm>
            <a:custGeom>
              <a:avLst/>
              <a:gdLst/>
              <a:ahLst/>
              <a:cxnLst/>
              <a:rect l="l" t="t" r="r" b="b"/>
              <a:pathLst>
                <a:path w="148" h="358" extrusionOk="0">
                  <a:moveTo>
                    <a:pt x="74" y="0"/>
                  </a:moveTo>
                  <a:cubicBezTo>
                    <a:pt x="37" y="0"/>
                    <a:pt x="1" y="23"/>
                    <a:pt x="1" y="70"/>
                  </a:cubicBezTo>
                  <a:lnTo>
                    <a:pt x="1" y="285"/>
                  </a:lnTo>
                  <a:cubicBezTo>
                    <a:pt x="1" y="333"/>
                    <a:pt x="37" y="357"/>
                    <a:pt x="74" y="357"/>
                  </a:cubicBezTo>
                  <a:cubicBezTo>
                    <a:pt x="111" y="357"/>
                    <a:pt x="147" y="333"/>
                    <a:pt x="147" y="285"/>
                  </a:cubicBezTo>
                  <a:lnTo>
                    <a:pt x="147" y="70"/>
                  </a:lnTo>
                  <a:cubicBezTo>
                    <a:pt x="147" y="23"/>
                    <a:pt x="111" y="0"/>
                    <a:pt x="7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1"/>
            <p:cNvSpPr/>
            <p:nvPr/>
          </p:nvSpPr>
          <p:spPr>
            <a:xfrm>
              <a:off x="2435600" y="1465425"/>
              <a:ext cx="7750" cy="10550"/>
            </a:xfrm>
            <a:custGeom>
              <a:avLst/>
              <a:gdLst/>
              <a:ahLst/>
              <a:cxnLst/>
              <a:rect l="l" t="t" r="r" b="b"/>
              <a:pathLst>
                <a:path w="310" h="422" extrusionOk="0">
                  <a:moveTo>
                    <a:pt x="97" y="1"/>
                  </a:moveTo>
                  <a:cubicBezTo>
                    <a:pt x="50" y="1"/>
                    <a:pt x="0" y="53"/>
                    <a:pt x="27" y="112"/>
                  </a:cubicBezTo>
                  <a:lnTo>
                    <a:pt x="153" y="384"/>
                  </a:lnTo>
                  <a:cubicBezTo>
                    <a:pt x="165" y="410"/>
                    <a:pt x="187" y="422"/>
                    <a:pt x="209" y="422"/>
                  </a:cubicBezTo>
                  <a:cubicBezTo>
                    <a:pt x="257" y="422"/>
                    <a:pt x="310" y="368"/>
                    <a:pt x="282" y="310"/>
                  </a:cubicBezTo>
                  <a:cubicBezTo>
                    <a:pt x="239" y="218"/>
                    <a:pt x="196" y="128"/>
                    <a:pt x="153" y="39"/>
                  </a:cubicBezTo>
                  <a:cubicBezTo>
                    <a:pt x="140" y="12"/>
                    <a:pt x="119" y="1"/>
                    <a:pt x="9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1"/>
            <p:cNvSpPr/>
            <p:nvPr/>
          </p:nvSpPr>
          <p:spPr>
            <a:xfrm>
              <a:off x="2442300" y="1465400"/>
              <a:ext cx="11900" cy="15950"/>
            </a:xfrm>
            <a:custGeom>
              <a:avLst/>
              <a:gdLst/>
              <a:ahLst/>
              <a:cxnLst/>
              <a:rect l="l" t="t" r="r" b="b"/>
              <a:pathLst>
                <a:path w="476" h="638" extrusionOk="0">
                  <a:moveTo>
                    <a:pt x="100" y="1"/>
                  </a:moveTo>
                  <a:cubicBezTo>
                    <a:pt x="52" y="1"/>
                    <a:pt x="1" y="54"/>
                    <a:pt x="30" y="113"/>
                  </a:cubicBezTo>
                  <a:cubicBezTo>
                    <a:pt x="114" y="282"/>
                    <a:pt x="206" y="444"/>
                    <a:pt x="312" y="603"/>
                  </a:cubicBezTo>
                  <a:cubicBezTo>
                    <a:pt x="328" y="627"/>
                    <a:pt x="351" y="637"/>
                    <a:pt x="374" y="637"/>
                  </a:cubicBezTo>
                  <a:cubicBezTo>
                    <a:pt x="425" y="637"/>
                    <a:pt x="475" y="585"/>
                    <a:pt x="438" y="530"/>
                  </a:cubicBezTo>
                  <a:cubicBezTo>
                    <a:pt x="336" y="371"/>
                    <a:pt x="239" y="209"/>
                    <a:pt x="157" y="37"/>
                  </a:cubicBezTo>
                  <a:cubicBezTo>
                    <a:pt x="143" y="11"/>
                    <a:pt x="122" y="1"/>
                    <a:pt x="10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1"/>
            <p:cNvSpPr/>
            <p:nvPr/>
          </p:nvSpPr>
          <p:spPr>
            <a:xfrm>
              <a:off x="2437725" y="1436800"/>
              <a:ext cx="9950" cy="12150"/>
            </a:xfrm>
            <a:custGeom>
              <a:avLst/>
              <a:gdLst/>
              <a:ahLst/>
              <a:cxnLst/>
              <a:rect l="l" t="t" r="r" b="b"/>
              <a:pathLst>
                <a:path w="398" h="486" extrusionOk="0">
                  <a:moveTo>
                    <a:pt x="103" y="1"/>
                  </a:moveTo>
                  <a:cubicBezTo>
                    <a:pt x="52" y="1"/>
                    <a:pt x="0" y="53"/>
                    <a:pt x="35" y="108"/>
                  </a:cubicBezTo>
                  <a:cubicBezTo>
                    <a:pt x="104" y="224"/>
                    <a:pt x="170" y="336"/>
                    <a:pt x="240" y="449"/>
                  </a:cubicBezTo>
                  <a:cubicBezTo>
                    <a:pt x="254" y="475"/>
                    <a:pt x="276" y="485"/>
                    <a:pt x="298" y="485"/>
                  </a:cubicBezTo>
                  <a:cubicBezTo>
                    <a:pt x="347" y="485"/>
                    <a:pt x="398" y="431"/>
                    <a:pt x="366" y="376"/>
                  </a:cubicBezTo>
                  <a:cubicBezTo>
                    <a:pt x="297" y="260"/>
                    <a:pt x="230" y="148"/>
                    <a:pt x="161" y="35"/>
                  </a:cubicBezTo>
                  <a:cubicBezTo>
                    <a:pt x="147" y="11"/>
                    <a:pt x="125" y="1"/>
                    <a:pt x="103"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1"/>
            <p:cNvSpPr/>
            <p:nvPr/>
          </p:nvSpPr>
          <p:spPr>
            <a:xfrm>
              <a:off x="2751350" y="1214900"/>
              <a:ext cx="4250" cy="8950"/>
            </a:xfrm>
            <a:custGeom>
              <a:avLst/>
              <a:gdLst/>
              <a:ahLst/>
              <a:cxnLst/>
              <a:rect l="l" t="t" r="r" b="b"/>
              <a:pathLst>
                <a:path w="170" h="358" extrusionOk="0">
                  <a:moveTo>
                    <a:pt x="72" y="1"/>
                  </a:moveTo>
                  <a:cubicBezTo>
                    <a:pt x="35" y="1"/>
                    <a:pt x="1" y="25"/>
                    <a:pt x="4" y="73"/>
                  </a:cubicBezTo>
                  <a:cubicBezTo>
                    <a:pt x="7" y="143"/>
                    <a:pt x="14" y="215"/>
                    <a:pt x="20" y="288"/>
                  </a:cubicBezTo>
                  <a:cubicBezTo>
                    <a:pt x="24" y="335"/>
                    <a:pt x="62" y="358"/>
                    <a:pt x="98" y="358"/>
                  </a:cubicBezTo>
                  <a:cubicBezTo>
                    <a:pt x="135" y="358"/>
                    <a:pt x="169" y="335"/>
                    <a:pt x="166" y="288"/>
                  </a:cubicBezTo>
                  <a:cubicBezTo>
                    <a:pt x="159" y="215"/>
                    <a:pt x="156" y="143"/>
                    <a:pt x="150" y="73"/>
                  </a:cubicBezTo>
                  <a:cubicBezTo>
                    <a:pt x="146" y="25"/>
                    <a:pt x="108" y="1"/>
                    <a:pt x="7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1"/>
            <p:cNvSpPr/>
            <p:nvPr/>
          </p:nvSpPr>
          <p:spPr>
            <a:xfrm>
              <a:off x="2761275" y="1214850"/>
              <a:ext cx="6800" cy="11825"/>
            </a:xfrm>
            <a:custGeom>
              <a:avLst/>
              <a:gdLst/>
              <a:ahLst/>
              <a:cxnLst/>
              <a:rect l="l" t="t" r="r" b="b"/>
              <a:pathLst>
                <a:path w="272" h="473" extrusionOk="0">
                  <a:moveTo>
                    <a:pt x="107" y="0"/>
                  </a:moveTo>
                  <a:cubicBezTo>
                    <a:pt x="78" y="0"/>
                    <a:pt x="50" y="16"/>
                    <a:pt x="41" y="52"/>
                  </a:cubicBezTo>
                  <a:cubicBezTo>
                    <a:pt x="1" y="197"/>
                    <a:pt x="34" y="330"/>
                    <a:pt x="126" y="446"/>
                  </a:cubicBezTo>
                  <a:cubicBezTo>
                    <a:pt x="140" y="465"/>
                    <a:pt x="157" y="472"/>
                    <a:pt x="173" y="472"/>
                  </a:cubicBezTo>
                  <a:cubicBezTo>
                    <a:pt x="224" y="472"/>
                    <a:pt x="272" y="398"/>
                    <a:pt x="230" y="343"/>
                  </a:cubicBezTo>
                  <a:cubicBezTo>
                    <a:pt x="173" y="270"/>
                    <a:pt x="157" y="180"/>
                    <a:pt x="180" y="91"/>
                  </a:cubicBezTo>
                  <a:cubicBezTo>
                    <a:pt x="195" y="36"/>
                    <a:pt x="150" y="0"/>
                    <a:pt x="10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1"/>
            <p:cNvSpPr/>
            <p:nvPr/>
          </p:nvSpPr>
          <p:spPr>
            <a:xfrm>
              <a:off x="2849700" y="1373575"/>
              <a:ext cx="8975" cy="9675"/>
            </a:xfrm>
            <a:custGeom>
              <a:avLst/>
              <a:gdLst/>
              <a:ahLst/>
              <a:cxnLst/>
              <a:rect l="l" t="t" r="r" b="b"/>
              <a:pathLst>
                <a:path w="359" h="387" extrusionOk="0">
                  <a:moveTo>
                    <a:pt x="102" y="0"/>
                  </a:moveTo>
                  <a:cubicBezTo>
                    <a:pt x="51" y="0"/>
                    <a:pt x="0" y="52"/>
                    <a:pt x="37" y="107"/>
                  </a:cubicBezTo>
                  <a:cubicBezTo>
                    <a:pt x="90" y="190"/>
                    <a:pt x="143" y="269"/>
                    <a:pt x="196" y="352"/>
                  </a:cubicBezTo>
                  <a:cubicBezTo>
                    <a:pt x="212" y="376"/>
                    <a:pt x="235" y="386"/>
                    <a:pt x="257" y="386"/>
                  </a:cubicBezTo>
                  <a:cubicBezTo>
                    <a:pt x="309" y="386"/>
                    <a:pt x="359" y="333"/>
                    <a:pt x="322" y="279"/>
                  </a:cubicBezTo>
                  <a:cubicBezTo>
                    <a:pt x="269" y="197"/>
                    <a:pt x="216" y="117"/>
                    <a:pt x="163" y="35"/>
                  </a:cubicBezTo>
                  <a:cubicBezTo>
                    <a:pt x="148" y="10"/>
                    <a:pt x="125" y="0"/>
                    <a:pt x="10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1"/>
            <p:cNvSpPr/>
            <p:nvPr/>
          </p:nvSpPr>
          <p:spPr>
            <a:xfrm>
              <a:off x="2860475" y="1374875"/>
              <a:ext cx="10025" cy="12125"/>
            </a:xfrm>
            <a:custGeom>
              <a:avLst/>
              <a:gdLst/>
              <a:ahLst/>
              <a:cxnLst/>
              <a:rect l="l" t="t" r="r" b="b"/>
              <a:pathLst>
                <a:path w="401" h="485" extrusionOk="0">
                  <a:moveTo>
                    <a:pt x="102" y="0"/>
                  </a:moveTo>
                  <a:cubicBezTo>
                    <a:pt x="52" y="0"/>
                    <a:pt x="0" y="54"/>
                    <a:pt x="30" y="111"/>
                  </a:cubicBezTo>
                  <a:cubicBezTo>
                    <a:pt x="93" y="231"/>
                    <a:pt x="159" y="343"/>
                    <a:pt x="236" y="452"/>
                  </a:cubicBezTo>
                  <a:cubicBezTo>
                    <a:pt x="251" y="475"/>
                    <a:pt x="274" y="484"/>
                    <a:pt x="296" y="484"/>
                  </a:cubicBezTo>
                  <a:cubicBezTo>
                    <a:pt x="349" y="484"/>
                    <a:pt x="401" y="432"/>
                    <a:pt x="361" y="376"/>
                  </a:cubicBezTo>
                  <a:cubicBezTo>
                    <a:pt x="285" y="270"/>
                    <a:pt x="219" y="157"/>
                    <a:pt x="159" y="38"/>
                  </a:cubicBezTo>
                  <a:cubicBezTo>
                    <a:pt x="146" y="11"/>
                    <a:pt x="124" y="0"/>
                    <a:pt x="10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1"/>
            <p:cNvSpPr/>
            <p:nvPr/>
          </p:nvSpPr>
          <p:spPr>
            <a:xfrm>
              <a:off x="2871650" y="1366775"/>
              <a:ext cx="7250" cy="10875"/>
            </a:xfrm>
            <a:custGeom>
              <a:avLst/>
              <a:gdLst/>
              <a:ahLst/>
              <a:cxnLst/>
              <a:rect l="l" t="t" r="r" b="b"/>
              <a:pathLst>
                <a:path w="290" h="435" extrusionOk="0">
                  <a:moveTo>
                    <a:pt x="90" y="1"/>
                  </a:moveTo>
                  <a:cubicBezTo>
                    <a:pt x="45" y="1"/>
                    <a:pt x="0" y="37"/>
                    <a:pt x="20" y="91"/>
                  </a:cubicBezTo>
                  <a:cubicBezTo>
                    <a:pt x="56" y="187"/>
                    <a:pt x="93" y="287"/>
                    <a:pt x="130" y="386"/>
                  </a:cubicBezTo>
                  <a:cubicBezTo>
                    <a:pt x="142" y="420"/>
                    <a:pt x="172" y="435"/>
                    <a:pt x="201" y="435"/>
                  </a:cubicBezTo>
                  <a:cubicBezTo>
                    <a:pt x="246" y="435"/>
                    <a:pt x="290" y="400"/>
                    <a:pt x="272" y="346"/>
                  </a:cubicBezTo>
                  <a:cubicBezTo>
                    <a:pt x="235" y="247"/>
                    <a:pt x="199" y="151"/>
                    <a:pt x="162" y="51"/>
                  </a:cubicBezTo>
                  <a:cubicBezTo>
                    <a:pt x="149" y="16"/>
                    <a:pt x="119" y="1"/>
                    <a:pt x="9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1"/>
            <p:cNvSpPr/>
            <p:nvPr/>
          </p:nvSpPr>
          <p:spPr>
            <a:xfrm>
              <a:off x="2440400" y="1263325"/>
              <a:ext cx="5675" cy="11075"/>
            </a:xfrm>
            <a:custGeom>
              <a:avLst/>
              <a:gdLst/>
              <a:ahLst/>
              <a:cxnLst/>
              <a:rect l="l" t="t" r="r" b="b"/>
              <a:pathLst>
                <a:path w="227" h="443" extrusionOk="0">
                  <a:moveTo>
                    <a:pt x="87" y="0"/>
                  </a:moveTo>
                  <a:cubicBezTo>
                    <a:pt x="51" y="0"/>
                    <a:pt x="13" y="23"/>
                    <a:pt x="11" y="69"/>
                  </a:cubicBezTo>
                  <a:cubicBezTo>
                    <a:pt x="1" y="189"/>
                    <a:pt x="24" y="295"/>
                    <a:pt x="74" y="404"/>
                  </a:cubicBezTo>
                  <a:cubicBezTo>
                    <a:pt x="86" y="431"/>
                    <a:pt x="107" y="442"/>
                    <a:pt x="128" y="442"/>
                  </a:cubicBezTo>
                  <a:cubicBezTo>
                    <a:pt x="176" y="442"/>
                    <a:pt x="227" y="387"/>
                    <a:pt x="199" y="328"/>
                  </a:cubicBezTo>
                  <a:cubicBezTo>
                    <a:pt x="163" y="245"/>
                    <a:pt x="150" y="162"/>
                    <a:pt x="156" y="69"/>
                  </a:cubicBezTo>
                  <a:cubicBezTo>
                    <a:pt x="160" y="23"/>
                    <a:pt x="124" y="0"/>
                    <a:pt x="8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1"/>
            <p:cNvSpPr/>
            <p:nvPr/>
          </p:nvSpPr>
          <p:spPr>
            <a:xfrm>
              <a:off x="2447000" y="1266500"/>
              <a:ext cx="10650" cy="16525"/>
            </a:xfrm>
            <a:custGeom>
              <a:avLst/>
              <a:gdLst/>
              <a:ahLst/>
              <a:cxnLst/>
              <a:rect l="l" t="t" r="r" b="b"/>
              <a:pathLst>
                <a:path w="426" h="661" extrusionOk="0">
                  <a:moveTo>
                    <a:pt x="100" y="1"/>
                  </a:moveTo>
                  <a:cubicBezTo>
                    <a:pt x="52" y="1"/>
                    <a:pt x="1" y="55"/>
                    <a:pt x="28" y="112"/>
                  </a:cubicBezTo>
                  <a:cubicBezTo>
                    <a:pt x="111" y="284"/>
                    <a:pt x="190" y="453"/>
                    <a:pt x="273" y="622"/>
                  </a:cubicBezTo>
                  <a:cubicBezTo>
                    <a:pt x="286" y="649"/>
                    <a:pt x="307" y="660"/>
                    <a:pt x="329" y="660"/>
                  </a:cubicBezTo>
                  <a:cubicBezTo>
                    <a:pt x="376" y="660"/>
                    <a:pt x="426" y="608"/>
                    <a:pt x="399" y="549"/>
                  </a:cubicBezTo>
                  <a:cubicBezTo>
                    <a:pt x="319" y="380"/>
                    <a:pt x="237" y="208"/>
                    <a:pt x="157" y="39"/>
                  </a:cubicBezTo>
                  <a:cubicBezTo>
                    <a:pt x="144" y="12"/>
                    <a:pt x="122" y="1"/>
                    <a:pt x="10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1"/>
            <p:cNvSpPr/>
            <p:nvPr/>
          </p:nvSpPr>
          <p:spPr>
            <a:xfrm>
              <a:off x="2463025" y="1198400"/>
              <a:ext cx="193150" cy="515700"/>
            </a:xfrm>
            <a:custGeom>
              <a:avLst/>
              <a:gdLst/>
              <a:ahLst/>
              <a:cxnLst/>
              <a:rect l="l" t="t" r="r" b="b"/>
              <a:pathLst>
                <a:path w="7726" h="20628" extrusionOk="0">
                  <a:moveTo>
                    <a:pt x="2010" y="2004"/>
                  </a:moveTo>
                  <a:cubicBezTo>
                    <a:pt x="2039" y="2004"/>
                    <a:pt x="2066" y="2021"/>
                    <a:pt x="2073" y="2058"/>
                  </a:cubicBezTo>
                  <a:cubicBezTo>
                    <a:pt x="2093" y="2163"/>
                    <a:pt x="2116" y="2269"/>
                    <a:pt x="2139" y="2376"/>
                  </a:cubicBezTo>
                  <a:cubicBezTo>
                    <a:pt x="2149" y="2432"/>
                    <a:pt x="2102" y="2468"/>
                    <a:pt x="2059" y="2468"/>
                  </a:cubicBezTo>
                  <a:cubicBezTo>
                    <a:pt x="2030" y="2468"/>
                    <a:pt x="2003" y="2452"/>
                    <a:pt x="1997" y="2415"/>
                  </a:cubicBezTo>
                  <a:cubicBezTo>
                    <a:pt x="1973" y="2309"/>
                    <a:pt x="1954" y="2203"/>
                    <a:pt x="1931" y="2097"/>
                  </a:cubicBezTo>
                  <a:cubicBezTo>
                    <a:pt x="1920" y="2041"/>
                    <a:pt x="1967" y="2004"/>
                    <a:pt x="2010" y="2004"/>
                  </a:cubicBezTo>
                  <a:close/>
                  <a:moveTo>
                    <a:pt x="2368" y="2064"/>
                  </a:moveTo>
                  <a:cubicBezTo>
                    <a:pt x="2404" y="2064"/>
                    <a:pt x="2437" y="2087"/>
                    <a:pt x="2430" y="2134"/>
                  </a:cubicBezTo>
                  <a:cubicBezTo>
                    <a:pt x="2417" y="2236"/>
                    <a:pt x="2424" y="2336"/>
                    <a:pt x="2450" y="2435"/>
                  </a:cubicBezTo>
                  <a:cubicBezTo>
                    <a:pt x="2464" y="2492"/>
                    <a:pt x="2417" y="2524"/>
                    <a:pt x="2374" y="2524"/>
                  </a:cubicBezTo>
                  <a:cubicBezTo>
                    <a:pt x="2345" y="2524"/>
                    <a:pt x="2318" y="2511"/>
                    <a:pt x="2308" y="2475"/>
                  </a:cubicBezTo>
                  <a:cubicBezTo>
                    <a:pt x="2278" y="2362"/>
                    <a:pt x="2271" y="2249"/>
                    <a:pt x="2285" y="2134"/>
                  </a:cubicBezTo>
                  <a:cubicBezTo>
                    <a:pt x="2291" y="2087"/>
                    <a:pt x="2331" y="2064"/>
                    <a:pt x="2368" y="2064"/>
                  </a:cubicBezTo>
                  <a:close/>
                  <a:moveTo>
                    <a:pt x="3398" y="17817"/>
                  </a:moveTo>
                  <a:cubicBezTo>
                    <a:pt x="3418" y="17817"/>
                    <a:pt x="3441" y="17826"/>
                    <a:pt x="3457" y="17853"/>
                  </a:cubicBezTo>
                  <a:cubicBezTo>
                    <a:pt x="3526" y="17965"/>
                    <a:pt x="3580" y="18085"/>
                    <a:pt x="3619" y="18211"/>
                  </a:cubicBezTo>
                  <a:cubicBezTo>
                    <a:pt x="3636" y="18267"/>
                    <a:pt x="3592" y="18303"/>
                    <a:pt x="3546" y="18303"/>
                  </a:cubicBezTo>
                  <a:cubicBezTo>
                    <a:pt x="3517" y="18303"/>
                    <a:pt x="3490" y="18287"/>
                    <a:pt x="3477" y="18251"/>
                  </a:cubicBezTo>
                  <a:cubicBezTo>
                    <a:pt x="3441" y="18138"/>
                    <a:pt x="3391" y="18029"/>
                    <a:pt x="3328" y="17926"/>
                  </a:cubicBezTo>
                  <a:cubicBezTo>
                    <a:pt x="3294" y="17870"/>
                    <a:pt x="3344" y="17817"/>
                    <a:pt x="3398" y="17817"/>
                  </a:cubicBezTo>
                  <a:close/>
                  <a:moveTo>
                    <a:pt x="3003" y="18330"/>
                  </a:moveTo>
                  <a:cubicBezTo>
                    <a:pt x="3027" y="18330"/>
                    <a:pt x="3046" y="18340"/>
                    <a:pt x="3063" y="18367"/>
                  </a:cubicBezTo>
                  <a:cubicBezTo>
                    <a:pt x="3132" y="18479"/>
                    <a:pt x="3179" y="18605"/>
                    <a:pt x="3205" y="18734"/>
                  </a:cubicBezTo>
                  <a:cubicBezTo>
                    <a:pt x="3219" y="18790"/>
                    <a:pt x="3172" y="18827"/>
                    <a:pt x="3129" y="18827"/>
                  </a:cubicBezTo>
                  <a:cubicBezTo>
                    <a:pt x="3100" y="18827"/>
                    <a:pt x="3073" y="18810"/>
                    <a:pt x="3066" y="18774"/>
                  </a:cubicBezTo>
                  <a:cubicBezTo>
                    <a:pt x="3040" y="18655"/>
                    <a:pt x="3000" y="18546"/>
                    <a:pt x="2937" y="18439"/>
                  </a:cubicBezTo>
                  <a:cubicBezTo>
                    <a:pt x="2901" y="18383"/>
                    <a:pt x="2953" y="18330"/>
                    <a:pt x="3003" y="18330"/>
                  </a:cubicBezTo>
                  <a:close/>
                  <a:moveTo>
                    <a:pt x="3305" y="18426"/>
                  </a:moveTo>
                  <a:cubicBezTo>
                    <a:pt x="3328" y="18426"/>
                    <a:pt x="3348" y="18436"/>
                    <a:pt x="3364" y="18462"/>
                  </a:cubicBezTo>
                  <a:cubicBezTo>
                    <a:pt x="3414" y="18555"/>
                    <a:pt x="3473" y="18645"/>
                    <a:pt x="3537" y="18731"/>
                  </a:cubicBezTo>
                  <a:cubicBezTo>
                    <a:pt x="3580" y="18784"/>
                    <a:pt x="3533" y="18860"/>
                    <a:pt x="3480" y="18860"/>
                  </a:cubicBezTo>
                  <a:cubicBezTo>
                    <a:pt x="3464" y="18860"/>
                    <a:pt x="3447" y="18850"/>
                    <a:pt x="3433" y="18833"/>
                  </a:cubicBezTo>
                  <a:cubicBezTo>
                    <a:pt x="3361" y="18737"/>
                    <a:pt x="3294" y="18641"/>
                    <a:pt x="3235" y="18535"/>
                  </a:cubicBezTo>
                  <a:cubicBezTo>
                    <a:pt x="3205" y="18479"/>
                    <a:pt x="3255" y="18426"/>
                    <a:pt x="3305" y="18426"/>
                  </a:cubicBezTo>
                  <a:close/>
                  <a:moveTo>
                    <a:pt x="4017" y="1"/>
                  </a:moveTo>
                  <a:cubicBezTo>
                    <a:pt x="3954" y="24"/>
                    <a:pt x="3890" y="54"/>
                    <a:pt x="3831" y="80"/>
                  </a:cubicBezTo>
                  <a:cubicBezTo>
                    <a:pt x="3063" y="428"/>
                    <a:pt x="2417" y="948"/>
                    <a:pt x="1900" y="1574"/>
                  </a:cubicBezTo>
                  <a:cubicBezTo>
                    <a:pt x="1848" y="1633"/>
                    <a:pt x="1798" y="1697"/>
                    <a:pt x="1749" y="1760"/>
                  </a:cubicBezTo>
                  <a:cubicBezTo>
                    <a:pt x="1417" y="2197"/>
                    <a:pt x="1142" y="2674"/>
                    <a:pt x="924" y="3173"/>
                  </a:cubicBezTo>
                  <a:cubicBezTo>
                    <a:pt x="894" y="3230"/>
                    <a:pt x="870" y="3290"/>
                    <a:pt x="847" y="3346"/>
                  </a:cubicBezTo>
                  <a:cubicBezTo>
                    <a:pt x="699" y="3710"/>
                    <a:pt x="579" y="4087"/>
                    <a:pt x="486" y="4465"/>
                  </a:cubicBezTo>
                  <a:cubicBezTo>
                    <a:pt x="473" y="4518"/>
                    <a:pt x="460" y="4574"/>
                    <a:pt x="450" y="4627"/>
                  </a:cubicBezTo>
                  <a:cubicBezTo>
                    <a:pt x="354" y="5061"/>
                    <a:pt x="298" y="5495"/>
                    <a:pt x="281" y="5919"/>
                  </a:cubicBezTo>
                  <a:cubicBezTo>
                    <a:pt x="278" y="5972"/>
                    <a:pt x="278" y="6021"/>
                    <a:pt x="274" y="6071"/>
                  </a:cubicBezTo>
                  <a:cubicBezTo>
                    <a:pt x="268" y="6438"/>
                    <a:pt x="288" y="6796"/>
                    <a:pt x="334" y="7137"/>
                  </a:cubicBezTo>
                  <a:cubicBezTo>
                    <a:pt x="341" y="7190"/>
                    <a:pt x="351" y="7236"/>
                    <a:pt x="358" y="7286"/>
                  </a:cubicBezTo>
                  <a:cubicBezTo>
                    <a:pt x="421" y="7661"/>
                    <a:pt x="517" y="8015"/>
                    <a:pt x="649" y="8336"/>
                  </a:cubicBezTo>
                  <a:cubicBezTo>
                    <a:pt x="649" y="8339"/>
                    <a:pt x="652" y="8339"/>
                    <a:pt x="652" y="8339"/>
                  </a:cubicBezTo>
                  <a:cubicBezTo>
                    <a:pt x="672" y="8389"/>
                    <a:pt x="688" y="8436"/>
                    <a:pt x="708" y="8478"/>
                  </a:cubicBezTo>
                  <a:cubicBezTo>
                    <a:pt x="904" y="8962"/>
                    <a:pt x="1089" y="9432"/>
                    <a:pt x="1252" y="9883"/>
                  </a:cubicBezTo>
                  <a:cubicBezTo>
                    <a:pt x="1268" y="9929"/>
                    <a:pt x="1284" y="9975"/>
                    <a:pt x="1301" y="10022"/>
                  </a:cubicBezTo>
                  <a:cubicBezTo>
                    <a:pt x="1530" y="10667"/>
                    <a:pt x="1712" y="11270"/>
                    <a:pt x="1815" y="11816"/>
                  </a:cubicBezTo>
                  <a:cubicBezTo>
                    <a:pt x="1824" y="11866"/>
                    <a:pt x="1834" y="11916"/>
                    <a:pt x="1841" y="11962"/>
                  </a:cubicBezTo>
                  <a:cubicBezTo>
                    <a:pt x="1934" y="12515"/>
                    <a:pt x="1940" y="13005"/>
                    <a:pt x="1828" y="13403"/>
                  </a:cubicBezTo>
                  <a:cubicBezTo>
                    <a:pt x="1811" y="13455"/>
                    <a:pt x="1791" y="13512"/>
                    <a:pt x="1772" y="13562"/>
                  </a:cubicBezTo>
                  <a:cubicBezTo>
                    <a:pt x="1705" y="13730"/>
                    <a:pt x="1613" y="13880"/>
                    <a:pt x="1490" y="14008"/>
                  </a:cubicBezTo>
                  <a:lnTo>
                    <a:pt x="1993" y="16694"/>
                  </a:lnTo>
                  <a:cubicBezTo>
                    <a:pt x="2033" y="16688"/>
                    <a:pt x="2073" y="16681"/>
                    <a:pt x="2113" y="16681"/>
                  </a:cubicBezTo>
                  <a:cubicBezTo>
                    <a:pt x="2460" y="16681"/>
                    <a:pt x="2745" y="16966"/>
                    <a:pt x="2745" y="17314"/>
                  </a:cubicBezTo>
                  <a:cubicBezTo>
                    <a:pt x="2745" y="17661"/>
                    <a:pt x="2460" y="17946"/>
                    <a:pt x="2113" y="17946"/>
                  </a:cubicBezTo>
                  <a:cubicBezTo>
                    <a:pt x="1764" y="17946"/>
                    <a:pt x="1480" y="17661"/>
                    <a:pt x="1480" y="17314"/>
                  </a:cubicBezTo>
                  <a:cubicBezTo>
                    <a:pt x="1480" y="17138"/>
                    <a:pt x="1553" y="16976"/>
                    <a:pt x="1672" y="16863"/>
                  </a:cubicBezTo>
                  <a:cubicBezTo>
                    <a:pt x="1192" y="16177"/>
                    <a:pt x="526" y="14906"/>
                    <a:pt x="301" y="14473"/>
                  </a:cubicBezTo>
                  <a:cubicBezTo>
                    <a:pt x="195" y="14462"/>
                    <a:pt x="92" y="14436"/>
                    <a:pt x="0" y="14393"/>
                  </a:cubicBezTo>
                  <a:lnTo>
                    <a:pt x="0" y="14393"/>
                  </a:lnTo>
                  <a:cubicBezTo>
                    <a:pt x="248" y="16413"/>
                    <a:pt x="1006" y="19284"/>
                    <a:pt x="3282" y="20059"/>
                  </a:cubicBezTo>
                  <a:cubicBezTo>
                    <a:pt x="4431" y="20449"/>
                    <a:pt x="5825" y="20628"/>
                    <a:pt x="7278" y="20628"/>
                  </a:cubicBezTo>
                  <a:cubicBezTo>
                    <a:pt x="7427" y="20628"/>
                    <a:pt x="7576" y="20625"/>
                    <a:pt x="7725" y="20622"/>
                  </a:cubicBezTo>
                  <a:cubicBezTo>
                    <a:pt x="5904" y="19886"/>
                    <a:pt x="2967" y="17601"/>
                    <a:pt x="1851" y="10548"/>
                  </a:cubicBezTo>
                  <a:cubicBezTo>
                    <a:pt x="1046" y="5465"/>
                    <a:pt x="2311" y="2710"/>
                    <a:pt x="4318" y="1541"/>
                  </a:cubicBezTo>
                  <a:cubicBezTo>
                    <a:pt x="4258" y="1113"/>
                    <a:pt x="4176" y="690"/>
                    <a:pt x="4083" y="273"/>
                  </a:cubicBezTo>
                  <a:cubicBezTo>
                    <a:pt x="4063" y="187"/>
                    <a:pt x="4040" y="97"/>
                    <a:pt x="4017" y="1"/>
                  </a:cubicBezTo>
                  <a:close/>
                </a:path>
              </a:pathLst>
            </a:custGeom>
            <a:solidFill>
              <a:srgbClr val="7DB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1"/>
            <p:cNvSpPr/>
            <p:nvPr/>
          </p:nvSpPr>
          <p:spPr>
            <a:xfrm>
              <a:off x="2511025" y="1248500"/>
              <a:ext cx="5750" cy="11600"/>
            </a:xfrm>
            <a:custGeom>
              <a:avLst/>
              <a:gdLst/>
              <a:ahLst/>
              <a:cxnLst/>
              <a:rect l="l" t="t" r="r" b="b"/>
              <a:pathLst>
                <a:path w="230" h="464" extrusionOk="0">
                  <a:moveTo>
                    <a:pt x="90" y="0"/>
                  </a:moveTo>
                  <a:cubicBezTo>
                    <a:pt x="47" y="0"/>
                    <a:pt x="0" y="37"/>
                    <a:pt x="11" y="93"/>
                  </a:cubicBezTo>
                  <a:cubicBezTo>
                    <a:pt x="34" y="199"/>
                    <a:pt x="53" y="305"/>
                    <a:pt x="77" y="411"/>
                  </a:cubicBezTo>
                  <a:cubicBezTo>
                    <a:pt x="83" y="448"/>
                    <a:pt x="110" y="464"/>
                    <a:pt x="139" y="464"/>
                  </a:cubicBezTo>
                  <a:cubicBezTo>
                    <a:pt x="182" y="464"/>
                    <a:pt x="229" y="428"/>
                    <a:pt x="219" y="372"/>
                  </a:cubicBezTo>
                  <a:cubicBezTo>
                    <a:pt x="196" y="265"/>
                    <a:pt x="173" y="159"/>
                    <a:pt x="153" y="54"/>
                  </a:cubicBezTo>
                  <a:cubicBezTo>
                    <a:pt x="146" y="17"/>
                    <a:pt x="119" y="0"/>
                    <a:pt x="90"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1"/>
            <p:cNvSpPr/>
            <p:nvPr/>
          </p:nvSpPr>
          <p:spPr>
            <a:xfrm>
              <a:off x="2519800" y="1250000"/>
              <a:ext cx="4825" cy="11525"/>
            </a:xfrm>
            <a:custGeom>
              <a:avLst/>
              <a:gdLst/>
              <a:ahLst/>
              <a:cxnLst/>
              <a:rect l="l" t="t" r="r" b="b"/>
              <a:pathLst>
                <a:path w="193" h="461" extrusionOk="0">
                  <a:moveTo>
                    <a:pt x="97" y="0"/>
                  </a:moveTo>
                  <a:cubicBezTo>
                    <a:pt x="60" y="0"/>
                    <a:pt x="20" y="23"/>
                    <a:pt x="14" y="70"/>
                  </a:cubicBezTo>
                  <a:cubicBezTo>
                    <a:pt x="0" y="185"/>
                    <a:pt x="7" y="298"/>
                    <a:pt x="37" y="411"/>
                  </a:cubicBezTo>
                  <a:cubicBezTo>
                    <a:pt x="47" y="447"/>
                    <a:pt x="74" y="460"/>
                    <a:pt x="103" y="460"/>
                  </a:cubicBezTo>
                  <a:cubicBezTo>
                    <a:pt x="146" y="460"/>
                    <a:pt x="193" y="428"/>
                    <a:pt x="179" y="371"/>
                  </a:cubicBezTo>
                  <a:cubicBezTo>
                    <a:pt x="153" y="272"/>
                    <a:pt x="146" y="172"/>
                    <a:pt x="159" y="70"/>
                  </a:cubicBezTo>
                  <a:cubicBezTo>
                    <a:pt x="166" y="23"/>
                    <a:pt x="133" y="0"/>
                    <a:pt x="97"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1"/>
            <p:cNvSpPr/>
            <p:nvPr/>
          </p:nvSpPr>
          <p:spPr>
            <a:xfrm>
              <a:off x="2535525" y="1656650"/>
              <a:ext cx="7975" cy="12425"/>
            </a:xfrm>
            <a:custGeom>
              <a:avLst/>
              <a:gdLst/>
              <a:ahLst/>
              <a:cxnLst/>
              <a:rect l="l" t="t" r="r" b="b"/>
              <a:pathLst>
                <a:path w="319" h="497" extrusionOk="0">
                  <a:moveTo>
                    <a:pt x="103" y="0"/>
                  </a:moveTo>
                  <a:cubicBezTo>
                    <a:pt x="53" y="0"/>
                    <a:pt x="1" y="53"/>
                    <a:pt x="37" y="109"/>
                  </a:cubicBezTo>
                  <a:cubicBezTo>
                    <a:pt x="100" y="216"/>
                    <a:pt x="140" y="325"/>
                    <a:pt x="166" y="444"/>
                  </a:cubicBezTo>
                  <a:cubicBezTo>
                    <a:pt x="173" y="480"/>
                    <a:pt x="200" y="497"/>
                    <a:pt x="229" y="497"/>
                  </a:cubicBezTo>
                  <a:cubicBezTo>
                    <a:pt x="272" y="497"/>
                    <a:pt x="319" y="460"/>
                    <a:pt x="305" y="404"/>
                  </a:cubicBezTo>
                  <a:cubicBezTo>
                    <a:pt x="279" y="275"/>
                    <a:pt x="232" y="149"/>
                    <a:pt x="163" y="37"/>
                  </a:cubicBezTo>
                  <a:cubicBezTo>
                    <a:pt x="146" y="10"/>
                    <a:pt x="127" y="0"/>
                    <a:pt x="103"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1"/>
            <p:cNvSpPr/>
            <p:nvPr/>
          </p:nvSpPr>
          <p:spPr>
            <a:xfrm>
              <a:off x="2543150" y="1659050"/>
              <a:ext cx="9375" cy="10850"/>
            </a:xfrm>
            <a:custGeom>
              <a:avLst/>
              <a:gdLst/>
              <a:ahLst/>
              <a:cxnLst/>
              <a:rect l="l" t="t" r="r" b="b"/>
              <a:pathLst>
                <a:path w="375" h="434" extrusionOk="0">
                  <a:moveTo>
                    <a:pt x="100" y="0"/>
                  </a:moveTo>
                  <a:cubicBezTo>
                    <a:pt x="50" y="0"/>
                    <a:pt x="0" y="53"/>
                    <a:pt x="30" y="109"/>
                  </a:cubicBezTo>
                  <a:cubicBezTo>
                    <a:pt x="89" y="215"/>
                    <a:pt x="156" y="311"/>
                    <a:pt x="228" y="407"/>
                  </a:cubicBezTo>
                  <a:cubicBezTo>
                    <a:pt x="242" y="424"/>
                    <a:pt x="259" y="434"/>
                    <a:pt x="275" y="434"/>
                  </a:cubicBezTo>
                  <a:cubicBezTo>
                    <a:pt x="328" y="434"/>
                    <a:pt x="375" y="358"/>
                    <a:pt x="332" y="305"/>
                  </a:cubicBezTo>
                  <a:cubicBezTo>
                    <a:pt x="268" y="219"/>
                    <a:pt x="209" y="129"/>
                    <a:pt x="159" y="36"/>
                  </a:cubicBezTo>
                  <a:cubicBezTo>
                    <a:pt x="143" y="10"/>
                    <a:pt x="123" y="0"/>
                    <a:pt x="100"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1"/>
            <p:cNvSpPr/>
            <p:nvPr/>
          </p:nvSpPr>
          <p:spPr>
            <a:xfrm>
              <a:off x="2545375" y="1643800"/>
              <a:ext cx="8575" cy="12200"/>
            </a:xfrm>
            <a:custGeom>
              <a:avLst/>
              <a:gdLst/>
              <a:ahLst/>
              <a:cxnLst/>
              <a:rect l="l" t="t" r="r" b="b"/>
              <a:pathLst>
                <a:path w="343" h="488" extrusionOk="0">
                  <a:moveTo>
                    <a:pt x="104" y="1"/>
                  </a:moveTo>
                  <a:cubicBezTo>
                    <a:pt x="50" y="1"/>
                    <a:pt x="0" y="54"/>
                    <a:pt x="34" y="110"/>
                  </a:cubicBezTo>
                  <a:cubicBezTo>
                    <a:pt x="97" y="213"/>
                    <a:pt x="147" y="322"/>
                    <a:pt x="183" y="435"/>
                  </a:cubicBezTo>
                  <a:cubicBezTo>
                    <a:pt x="196" y="471"/>
                    <a:pt x="223" y="487"/>
                    <a:pt x="252" y="487"/>
                  </a:cubicBezTo>
                  <a:cubicBezTo>
                    <a:pt x="298" y="487"/>
                    <a:pt x="342" y="451"/>
                    <a:pt x="325" y="395"/>
                  </a:cubicBezTo>
                  <a:cubicBezTo>
                    <a:pt x="286" y="269"/>
                    <a:pt x="232" y="149"/>
                    <a:pt x="163" y="37"/>
                  </a:cubicBezTo>
                  <a:cubicBezTo>
                    <a:pt x="147" y="10"/>
                    <a:pt x="124" y="1"/>
                    <a:pt x="104" y="1"/>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1"/>
            <p:cNvSpPr/>
            <p:nvPr/>
          </p:nvSpPr>
          <p:spPr>
            <a:xfrm>
              <a:off x="2489150" y="1236925"/>
              <a:ext cx="190775" cy="477025"/>
            </a:xfrm>
            <a:custGeom>
              <a:avLst/>
              <a:gdLst/>
              <a:ahLst/>
              <a:cxnLst/>
              <a:rect l="l" t="t" r="r" b="b"/>
              <a:pathLst>
                <a:path w="7631" h="19081" extrusionOk="0">
                  <a:moveTo>
                    <a:pt x="3273" y="0"/>
                  </a:moveTo>
                  <a:lnTo>
                    <a:pt x="3273" y="0"/>
                  </a:lnTo>
                  <a:cubicBezTo>
                    <a:pt x="1266" y="1169"/>
                    <a:pt x="1" y="3924"/>
                    <a:pt x="806" y="9007"/>
                  </a:cubicBezTo>
                  <a:cubicBezTo>
                    <a:pt x="1922" y="16060"/>
                    <a:pt x="4859" y="18345"/>
                    <a:pt x="6680" y="19081"/>
                  </a:cubicBezTo>
                  <a:cubicBezTo>
                    <a:pt x="6988" y="19074"/>
                    <a:pt x="7296" y="19058"/>
                    <a:pt x="7604" y="19038"/>
                  </a:cubicBezTo>
                  <a:cubicBezTo>
                    <a:pt x="7631" y="18700"/>
                    <a:pt x="7621" y="18362"/>
                    <a:pt x="7561" y="18028"/>
                  </a:cubicBezTo>
                  <a:cubicBezTo>
                    <a:pt x="7363" y="16938"/>
                    <a:pt x="6634" y="16021"/>
                    <a:pt x="5836" y="15256"/>
                  </a:cubicBezTo>
                  <a:cubicBezTo>
                    <a:pt x="5035" y="14491"/>
                    <a:pt x="4137" y="13822"/>
                    <a:pt x="3435" y="12964"/>
                  </a:cubicBezTo>
                  <a:cubicBezTo>
                    <a:pt x="1726" y="10878"/>
                    <a:pt x="1432" y="7848"/>
                    <a:pt x="2319" y="5298"/>
                  </a:cubicBezTo>
                  <a:cubicBezTo>
                    <a:pt x="2611" y="4463"/>
                    <a:pt x="3015" y="3665"/>
                    <a:pt x="3220" y="2808"/>
                  </a:cubicBezTo>
                  <a:cubicBezTo>
                    <a:pt x="3435" y="1888"/>
                    <a:pt x="3409" y="937"/>
                    <a:pt x="3273"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1"/>
            <p:cNvSpPr/>
            <p:nvPr/>
          </p:nvSpPr>
          <p:spPr>
            <a:xfrm>
              <a:off x="2500000" y="1615425"/>
              <a:ext cx="31675" cy="31625"/>
            </a:xfrm>
            <a:custGeom>
              <a:avLst/>
              <a:gdLst/>
              <a:ahLst/>
              <a:cxnLst/>
              <a:rect l="l" t="t" r="r" b="b"/>
              <a:pathLst>
                <a:path w="1267" h="1265" extrusionOk="0">
                  <a:moveTo>
                    <a:pt x="634" y="0"/>
                  </a:moveTo>
                  <a:cubicBezTo>
                    <a:pt x="594" y="0"/>
                    <a:pt x="554" y="7"/>
                    <a:pt x="514" y="13"/>
                  </a:cubicBezTo>
                  <a:lnTo>
                    <a:pt x="634" y="633"/>
                  </a:lnTo>
                  <a:cubicBezTo>
                    <a:pt x="537" y="626"/>
                    <a:pt x="382" y="450"/>
                    <a:pt x="193" y="182"/>
                  </a:cubicBezTo>
                  <a:cubicBezTo>
                    <a:pt x="74" y="295"/>
                    <a:pt x="1" y="457"/>
                    <a:pt x="1" y="633"/>
                  </a:cubicBezTo>
                  <a:cubicBezTo>
                    <a:pt x="1" y="980"/>
                    <a:pt x="285" y="1265"/>
                    <a:pt x="634" y="1265"/>
                  </a:cubicBezTo>
                  <a:cubicBezTo>
                    <a:pt x="981" y="1265"/>
                    <a:pt x="1266" y="980"/>
                    <a:pt x="1266" y="633"/>
                  </a:cubicBezTo>
                  <a:cubicBezTo>
                    <a:pt x="1266" y="285"/>
                    <a:pt x="981" y="0"/>
                    <a:pt x="634"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1"/>
            <p:cNvSpPr/>
            <p:nvPr/>
          </p:nvSpPr>
          <p:spPr>
            <a:xfrm>
              <a:off x="2409025" y="1112650"/>
              <a:ext cx="153675" cy="518600"/>
            </a:xfrm>
            <a:custGeom>
              <a:avLst/>
              <a:gdLst/>
              <a:ahLst/>
              <a:cxnLst/>
              <a:rect l="l" t="t" r="r" b="b"/>
              <a:pathLst>
                <a:path w="6147" h="20744" extrusionOk="0">
                  <a:moveTo>
                    <a:pt x="4789" y="1"/>
                  </a:moveTo>
                  <a:cubicBezTo>
                    <a:pt x="4650" y="106"/>
                    <a:pt x="4517" y="209"/>
                    <a:pt x="4408" y="295"/>
                  </a:cubicBezTo>
                  <a:cubicBezTo>
                    <a:pt x="3852" y="706"/>
                    <a:pt x="3336" y="1176"/>
                    <a:pt x="2875" y="1693"/>
                  </a:cubicBezTo>
                  <a:cubicBezTo>
                    <a:pt x="3700" y="1461"/>
                    <a:pt x="4521" y="1236"/>
                    <a:pt x="5349" y="1014"/>
                  </a:cubicBezTo>
                  <a:cubicBezTo>
                    <a:pt x="5180" y="656"/>
                    <a:pt x="4994" y="308"/>
                    <a:pt x="4789" y="1"/>
                  </a:cubicBezTo>
                  <a:close/>
                  <a:moveTo>
                    <a:pt x="5408" y="1153"/>
                  </a:moveTo>
                  <a:cubicBezTo>
                    <a:pt x="4501" y="1395"/>
                    <a:pt x="3597" y="1639"/>
                    <a:pt x="2697" y="1895"/>
                  </a:cubicBezTo>
                  <a:cubicBezTo>
                    <a:pt x="2395" y="2246"/>
                    <a:pt x="2116" y="2616"/>
                    <a:pt x="1865" y="3004"/>
                  </a:cubicBezTo>
                  <a:cubicBezTo>
                    <a:pt x="3130" y="2683"/>
                    <a:pt x="4398" y="2365"/>
                    <a:pt x="5667" y="2050"/>
                  </a:cubicBezTo>
                  <a:cubicBezTo>
                    <a:pt x="5697" y="2043"/>
                    <a:pt x="5726" y="2037"/>
                    <a:pt x="5756" y="2027"/>
                  </a:cubicBezTo>
                  <a:cubicBezTo>
                    <a:pt x="5756" y="2023"/>
                    <a:pt x="5752" y="2020"/>
                    <a:pt x="5752" y="2017"/>
                  </a:cubicBezTo>
                  <a:cubicBezTo>
                    <a:pt x="5650" y="1729"/>
                    <a:pt x="5534" y="1438"/>
                    <a:pt x="5408" y="1153"/>
                  </a:cubicBezTo>
                  <a:close/>
                  <a:moveTo>
                    <a:pt x="2385" y="3180"/>
                  </a:moveTo>
                  <a:cubicBezTo>
                    <a:pt x="2422" y="3180"/>
                    <a:pt x="2458" y="3203"/>
                    <a:pt x="2458" y="3249"/>
                  </a:cubicBezTo>
                  <a:lnTo>
                    <a:pt x="2458" y="3517"/>
                  </a:lnTo>
                  <a:cubicBezTo>
                    <a:pt x="2458" y="3567"/>
                    <a:pt x="2422" y="3590"/>
                    <a:pt x="2385" y="3590"/>
                  </a:cubicBezTo>
                  <a:cubicBezTo>
                    <a:pt x="2348" y="3590"/>
                    <a:pt x="2312" y="3567"/>
                    <a:pt x="2312" y="3517"/>
                  </a:cubicBezTo>
                  <a:lnTo>
                    <a:pt x="2312" y="3249"/>
                  </a:lnTo>
                  <a:cubicBezTo>
                    <a:pt x="2312" y="3203"/>
                    <a:pt x="2348" y="3180"/>
                    <a:pt x="2385" y="3180"/>
                  </a:cubicBezTo>
                  <a:close/>
                  <a:moveTo>
                    <a:pt x="2809" y="3339"/>
                  </a:moveTo>
                  <a:cubicBezTo>
                    <a:pt x="2852" y="3339"/>
                    <a:pt x="2898" y="3374"/>
                    <a:pt x="2882" y="3428"/>
                  </a:cubicBezTo>
                  <a:cubicBezTo>
                    <a:pt x="2862" y="3494"/>
                    <a:pt x="2852" y="3564"/>
                    <a:pt x="2862" y="3633"/>
                  </a:cubicBezTo>
                  <a:cubicBezTo>
                    <a:pt x="2868" y="3689"/>
                    <a:pt x="2822" y="3726"/>
                    <a:pt x="2779" y="3726"/>
                  </a:cubicBezTo>
                  <a:cubicBezTo>
                    <a:pt x="2752" y="3726"/>
                    <a:pt x="2726" y="3709"/>
                    <a:pt x="2720" y="3672"/>
                  </a:cubicBezTo>
                  <a:cubicBezTo>
                    <a:pt x="2706" y="3573"/>
                    <a:pt x="2709" y="3484"/>
                    <a:pt x="2739" y="3388"/>
                  </a:cubicBezTo>
                  <a:cubicBezTo>
                    <a:pt x="2749" y="3355"/>
                    <a:pt x="2779" y="3339"/>
                    <a:pt x="2809" y="3339"/>
                  </a:cubicBezTo>
                  <a:close/>
                  <a:moveTo>
                    <a:pt x="5806" y="2170"/>
                  </a:moveTo>
                  <a:cubicBezTo>
                    <a:pt x="5567" y="2226"/>
                    <a:pt x="5329" y="2286"/>
                    <a:pt x="5090" y="2348"/>
                  </a:cubicBezTo>
                  <a:cubicBezTo>
                    <a:pt x="3978" y="2623"/>
                    <a:pt x="2862" y="2902"/>
                    <a:pt x="1749" y="3183"/>
                  </a:cubicBezTo>
                  <a:cubicBezTo>
                    <a:pt x="1448" y="3669"/>
                    <a:pt x="1190" y="4173"/>
                    <a:pt x="971" y="4693"/>
                  </a:cubicBezTo>
                  <a:cubicBezTo>
                    <a:pt x="1763" y="4484"/>
                    <a:pt x="2553" y="4272"/>
                    <a:pt x="3345" y="4063"/>
                  </a:cubicBezTo>
                  <a:cubicBezTo>
                    <a:pt x="4279" y="3815"/>
                    <a:pt x="5213" y="3567"/>
                    <a:pt x="6147" y="3315"/>
                  </a:cubicBezTo>
                  <a:cubicBezTo>
                    <a:pt x="6061" y="2977"/>
                    <a:pt x="5945" y="2580"/>
                    <a:pt x="5806" y="2170"/>
                  </a:cubicBezTo>
                  <a:close/>
                  <a:moveTo>
                    <a:pt x="5991" y="3510"/>
                  </a:moveTo>
                  <a:lnTo>
                    <a:pt x="5991" y="3510"/>
                  </a:lnTo>
                  <a:cubicBezTo>
                    <a:pt x="5070" y="3756"/>
                    <a:pt x="4150" y="4001"/>
                    <a:pt x="3226" y="4245"/>
                  </a:cubicBezTo>
                  <a:cubicBezTo>
                    <a:pt x="2451" y="4451"/>
                    <a:pt x="1676" y="4660"/>
                    <a:pt x="898" y="4865"/>
                  </a:cubicBezTo>
                  <a:cubicBezTo>
                    <a:pt x="749" y="5236"/>
                    <a:pt x="623" y="5613"/>
                    <a:pt x="514" y="5997"/>
                  </a:cubicBezTo>
                  <a:cubicBezTo>
                    <a:pt x="1226" y="5792"/>
                    <a:pt x="1942" y="5590"/>
                    <a:pt x="2657" y="5391"/>
                  </a:cubicBezTo>
                  <a:cubicBezTo>
                    <a:pt x="3123" y="5259"/>
                    <a:pt x="3594" y="5130"/>
                    <a:pt x="4060" y="5004"/>
                  </a:cubicBezTo>
                  <a:cubicBezTo>
                    <a:pt x="4577" y="4378"/>
                    <a:pt x="5223" y="3858"/>
                    <a:pt x="5991" y="3510"/>
                  </a:cubicBezTo>
                  <a:close/>
                  <a:moveTo>
                    <a:pt x="1341" y="6027"/>
                  </a:moveTo>
                  <a:cubicBezTo>
                    <a:pt x="1378" y="6027"/>
                    <a:pt x="1415" y="6050"/>
                    <a:pt x="1411" y="6096"/>
                  </a:cubicBezTo>
                  <a:cubicBezTo>
                    <a:pt x="1405" y="6189"/>
                    <a:pt x="1418" y="6272"/>
                    <a:pt x="1454" y="6355"/>
                  </a:cubicBezTo>
                  <a:cubicBezTo>
                    <a:pt x="1481" y="6414"/>
                    <a:pt x="1431" y="6468"/>
                    <a:pt x="1385" y="6468"/>
                  </a:cubicBezTo>
                  <a:cubicBezTo>
                    <a:pt x="1361" y="6468"/>
                    <a:pt x="1341" y="6458"/>
                    <a:pt x="1329" y="6431"/>
                  </a:cubicBezTo>
                  <a:cubicBezTo>
                    <a:pt x="1279" y="6322"/>
                    <a:pt x="1256" y="6216"/>
                    <a:pt x="1266" y="6096"/>
                  </a:cubicBezTo>
                  <a:cubicBezTo>
                    <a:pt x="1266" y="6050"/>
                    <a:pt x="1306" y="6027"/>
                    <a:pt x="1341" y="6027"/>
                  </a:cubicBezTo>
                  <a:close/>
                  <a:moveTo>
                    <a:pt x="1620" y="6156"/>
                  </a:moveTo>
                  <a:cubicBezTo>
                    <a:pt x="1640" y="6156"/>
                    <a:pt x="1663" y="6166"/>
                    <a:pt x="1676" y="6193"/>
                  </a:cubicBezTo>
                  <a:cubicBezTo>
                    <a:pt x="1756" y="6362"/>
                    <a:pt x="1838" y="6534"/>
                    <a:pt x="1918" y="6703"/>
                  </a:cubicBezTo>
                  <a:cubicBezTo>
                    <a:pt x="1948" y="6762"/>
                    <a:pt x="1895" y="6816"/>
                    <a:pt x="1849" y="6816"/>
                  </a:cubicBezTo>
                  <a:cubicBezTo>
                    <a:pt x="1825" y="6816"/>
                    <a:pt x="1806" y="6802"/>
                    <a:pt x="1792" y="6776"/>
                  </a:cubicBezTo>
                  <a:cubicBezTo>
                    <a:pt x="1709" y="6607"/>
                    <a:pt x="1630" y="6438"/>
                    <a:pt x="1547" y="6266"/>
                  </a:cubicBezTo>
                  <a:cubicBezTo>
                    <a:pt x="1520" y="6209"/>
                    <a:pt x="1570" y="6156"/>
                    <a:pt x="1620" y="6156"/>
                  </a:cubicBezTo>
                  <a:close/>
                  <a:moveTo>
                    <a:pt x="3909" y="5190"/>
                  </a:moveTo>
                  <a:cubicBezTo>
                    <a:pt x="3471" y="5312"/>
                    <a:pt x="3030" y="5434"/>
                    <a:pt x="2590" y="5557"/>
                  </a:cubicBezTo>
                  <a:cubicBezTo>
                    <a:pt x="1882" y="5752"/>
                    <a:pt x="1173" y="5954"/>
                    <a:pt x="467" y="6160"/>
                  </a:cubicBezTo>
                  <a:cubicBezTo>
                    <a:pt x="358" y="6570"/>
                    <a:pt x="269" y="6987"/>
                    <a:pt x="196" y="7408"/>
                  </a:cubicBezTo>
                  <a:cubicBezTo>
                    <a:pt x="861" y="7223"/>
                    <a:pt x="1520" y="7037"/>
                    <a:pt x="2183" y="6851"/>
                  </a:cubicBezTo>
                  <a:cubicBezTo>
                    <a:pt x="2484" y="6769"/>
                    <a:pt x="2782" y="6686"/>
                    <a:pt x="3084" y="6603"/>
                  </a:cubicBezTo>
                  <a:cubicBezTo>
                    <a:pt x="3302" y="6104"/>
                    <a:pt x="3577" y="5627"/>
                    <a:pt x="3909" y="5190"/>
                  </a:cubicBezTo>
                  <a:close/>
                  <a:moveTo>
                    <a:pt x="3007" y="6776"/>
                  </a:moveTo>
                  <a:cubicBezTo>
                    <a:pt x="2720" y="6859"/>
                    <a:pt x="2431" y="6938"/>
                    <a:pt x="2143" y="7018"/>
                  </a:cubicBezTo>
                  <a:cubicBezTo>
                    <a:pt x="1488" y="7200"/>
                    <a:pt x="829" y="7385"/>
                    <a:pt x="173" y="7571"/>
                  </a:cubicBezTo>
                  <a:cubicBezTo>
                    <a:pt x="120" y="7918"/>
                    <a:pt x="77" y="8269"/>
                    <a:pt x="47" y="8620"/>
                  </a:cubicBezTo>
                  <a:cubicBezTo>
                    <a:pt x="673" y="8435"/>
                    <a:pt x="1306" y="8259"/>
                    <a:pt x="1934" y="8087"/>
                  </a:cubicBezTo>
                  <a:cubicBezTo>
                    <a:pt x="2170" y="8024"/>
                    <a:pt x="2408" y="7958"/>
                    <a:pt x="2646" y="7895"/>
                  </a:cubicBezTo>
                  <a:cubicBezTo>
                    <a:pt x="2739" y="7517"/>
                    <a:pt x="2859" y="7140"/>
                    <a:pt x="3007" y="6776"/>
                  </a:cubicBezTo>
                  <a:close/>
                  <a:moveTo>
                    <a:pt x="2610" y="8057"/>
                  </a:moveTo>
                  <a:lnTo>
                    <a:pt x="2610" y="8057"/>
                  </a:lnTo>
                  <a:cubicBezTo>
                    <a:pt x="2375" y="8120"/>
                    <a:pt x="2140" y="8183"/>
                    <a:pt x="1908" y="8249"/>
                  </a:cubicBezTo>
                  <a:cubicBezTo>
                    <a:pt x="1282" y="8418"/>
                    <a:pt x="660" y="8594"/>
                    <a:pt x="37" y="8776"/>
                  </a:cubicBezTo>
                  <a:cubicBezTo>
                    <a:pt x="10" y="9167"/>
                    <a:pt x="1" y="9558"/>
                    <a:pt x="1" y="9951"/>
                  </a:cubicBezTo>
                  <a:cubicBezTo>
                    <a:pt x="586" y="9809"/>
                    <a:pt x="1176" y="9663"/>
                    <a:pt x="1766" y="9518"/>
                  </a:cubicBezTo>
                  <a:cubicBezTo>
                    <a:pt x="1991" y="9461"/>
                    <a:pt x="2216" y="9405"/>
                    <a:pt x="2441" y="9349"/>
                  </a:cubicBezTo>
                  <a:cubicBezTo>
                    <a:pt x="2458" y="8925"/>
                    <a:pt x="2514" y="8491"/>
                    <a:pt x="2610" y="8057"/>
                  </a:cubicBezTo>
                  <a:close/>
                  <a:moveTo>
                    <a:pt x="2434" y="9501"/>
                  </a:moveTo>
                  <a:cubicBezTo>
                    <a:pt x="2209" y="9558"/>
                    <a:pt x="1981" y="9617"/>
                    <a:pt x="1756" y="9673"/>
                  </a:cubicBezTo>
                  <a:cubicBezTo>
                    <a:pt x="1170" y="9816"/>
                    <a:pt x="586" y="9961"/>
                    <a:pt x="4" y="10104"/>
                  </a:cubicBezTo>
                  <a:cubicBezTo>
                    <a:pt x="4" y="10458"/>
                    <a:pt x="21" y="10813"/>
                    <a:pt x="47" y="11170"/>
                  </a:cubicBezTo>
                  <a:cubicBezTo>
                    <a:pt x="603" y="11034"/>
                    <a:pt x="1153" y="10902"/>
                    <a:pt x="1703" y="10762"/>
                  </a:cubicBezTo>
                  <a:cubicBezTo>
                    <a:pt x="1968" y="10700"/>
                    <a:pt x="2232" y="10634"/>
                    <a:pt x="2494" y="10567"/>
                  </a:cubicBezTo>
                  <a:cubicBezTo>
                    <a:pt x="2448" y="10226"/>
                    <a:pt x="2428" y="9868"/>
                    <a:pt x="2434" y="9501"/>
                  </a:cubicBezTo>
                  <a:close/>
                  <a:moveTo>
                    <a:pt x="2518" y="10716"/>
                  </a:moveTo>
                  <a:cubicBezTo>
                    <a:pt x="2246" y="10782"/>
                    <a:pt x="1974" y="10852"/>
                    <a:pt x="1699" y="10918"/>
                  </a:cubicBezTo>
                  <a:cubicBezTo>
                    <a:pt x="1153" y="11054"/>
                    <a:pt x="606" y="11187"/>
                    <a:pt x="60" y="11319"/>
                  </a:cubicBezTo>
                  <a:cubicBezTo>
                    <a:pt x="87" y="11670"/>
                    <a:pt x="123" y="12025"/>
                    <a:pt x="173" y="12372"/>
                  </a:cubicBezTo>
                  <a:cubicBezTo>
                    <a:pt x="683" y="12260"/>
                    <a:pt x="1193" y="12144"/>
                    <a:pt x="1703" y="12028"/>
                  </a:cubicBezTo>
                  <a:lnTo>
                    <a:pt x="1703" y="12025"/>
                  </a:lnTo>
                  <a:cubicBezTo>
                    <a:pt x="2073" y="11942"/>
                    <a:pt x="2441" y="11855"/>
                    <a:pt x="2812" y="11769"/>
                  </a:cubicBezTo>
                  <a:cubicBezTo>
                    <a:pt x="2812" y="11769"/>
                    <a:pt x="2809" y="11769"/>
                    <a:pt x="2809" y="11766"/>
                  </a:cubicBezTo>
                  <a:cubicBezTo>
                    <a:pt x="2677" y="11445"/>
                    <a:pt x="2581" y="11091"/>
                    <a:pt x="2518" y="10716"/>
                  </a:cubicBezTo>
                  <a:close/>
                  <a:moveTo>
                    <a:pt x="1252" y="12965"/>
                  </a:moveTo>
                  <a:cubicBezTo>
                    <a:pt x="1272" y="12965"/>
                    <a:pt x="1295" y="12975"/>
                    <a:pt x="1309" y="13001"/>
                  </a:cubicBezTo>
                  <a:cubicBezTo>
                    <a:pt x="1378" y="13114"/>
                    <a:pt x="1445" y="13226"/>
                    <a:pt x="1514" y="13342"/>
                  </a:cubicBezTo>
                  <a:cubicBezTo>
                    <a:pt x="1547" y="13399"/>
                    <a:pt x="1497" y="13452"/>
                    <a:pt x="1445" y="13452"/>
                  </a:cubicBezTo>
                  <a:cubicBezTo>
                    <a:pt x="1425" y="13452"/>
                    <a:pt x="1401" y="13442"/>
                    <a:pt x="1388" y="13415"/>
                  </a:cubicBezTo>
                  <a:cubicBezTo>
                    <a:pt x="1318" y="13302"/>
                    <a:pt x="1252" y="13190"/>
                    <a:pt x="1183" y="13074"/>
                  </a:cubicBezTo>
                  <a:cubicBezTo>
                    <a:pt x="1150" y="13018"/>
                    <a:pt x="1199" y="12965"/>
                    <a:pt x="1252" y="12965"/>
                  </a:cubicBezTo>
                  <a:close/>
                  <a:moveTo>
                    <a:pt x="2868" y="11908"/>
                  </a:moveTo>
                  <a:cubicBezTo>
                    <a:pt x="2481" y="12001"/>
                    <a:pt x="2093" y="12087"/>
                    <a:pt x="1709" y="12176"/>
                  </a:cubicBezTo>
                  <a:cubicBezTo>
                    <a:pt x="1206" y="12292"/>
                    <a:pt x="699" y="12405"/>
                    <a:pt x="196" y="12518"/>
                  </a:cubicBezTo>
                  <a:cubicBezTo>
                    <a:pt x="259" y="12975"/>
                    <a:pt x="342" y="13428"/>
                    <a:pt x="438" y="13876"/>
                  </a:cubicBezTo>
                  <a:cubicBezTo>
                    <a:pt x="888" y="13790"/>
                    <a:pt x="1338" y="13706"/>
                    <a:pt x="1789" y="13620"/>
                  </a:cubicBezTo>
                  <a:cubicBezTo>
                    <a:pt x="2329" y="13518"/>
                    <a:pt x="2868" y="13415"/>
                    <a:pt x="3412" y="13313"/>
                  </a:cubicBezTo>
                  <a:cubicBezTo>
                    <a:pt x="3249" y="12862"/>
                    <a:pt x="3064" y="12392"/>
                    <a:pt x="2868" y="11908"/>
                  </a:cubicBezTo>
                  <a:close/>
                  <a:moveTo>
                    <a:pt x="1159" y="14111"/>
                  </a:moveTo>
                  <a:cubicBezTo>
                    <a:pt x="1183" y="14111"/>
                    <a:pt x="1202" y="14123"/>
                    <a:pt x="1216" y="14150"/>
                  </a:cubicBezTo>
                  <a:cubicBezTo>
                    <a:pt x="1259" y="14239"/>
                    <a:pt x="1302" y="14329"/>
                    <a:pt x="1345" y="14421"/>
                  </a:cubicBezTo>
                  <a:cubicBezTo>
                    <a:pt x="1372" y="14478"/>
                    <a:pt x="1318" y="14534"/>
                    <a:pt x="1272" y="14534"/>
                  </a:cubicBezTo>
                  <a:cubicBezTo>
                    <a:pt x="1249" y="14534"/>
                    <a:pt x="1229" y="14521"/>
                    <a:pt x="1216" y="14495"/>
                  </a:cubicBezTo>
                  <a:lnTo>
                    <a:pt x="1090" y="14223"/>
                  </a:lnTo>
                  <a:cubicBezTo>
                    <a:pt x="1060" y="14163"/>
                    <a:pt x="1113" y="14111"/>
                    <a:pt x="1159" y="14111"/>
                  </a:cubicBezTo>
                  <a:close/>
                  <a:moveTo>
                    <a:pt x="1431" y="14111"/>
                  </a:moveTo>
                  <a:cubicBezTo>
                    <a:pt x="1454" y="14111"/>
                    <a:pt x="1474" y="14120"/>
                    <a:pt x="1488" y="14147"/>
                  </a:cubicBezTo>
                  <a:cubicBezTo>
                    <a:pt x="1570" y="14319"/>
                    <a:pt x="1667" y="14481"/>
                    <a:pt x="1769" y="14640"/>
                  </a:cubicBezTo>
                  <a:cubicBezTo>
                    <a:pt x="1806" y="14693"/>
                    <a:pt x="1756" y="14747"/>
                    <a:pt x="1703" y="14747"/>
                  </a:cubicBezTo>
                  <a:cubicBezTo>
                    <a:pt x="1679" y="14747"/>
                    <a:pt x="1659" y="14736"/>
                    <a:pt x="1643" y="14713"/>
                  </a:cubicBezTo>
                  <a:cubicBezTo>
                    <a:pt x="1537" y="14554"/>
                    <a:pt x="1445" y="14392"/>
                    <a:pt x="1361" y="14223"/>
                  </a:cubicBezTo>
                  <a:cubicBezTo>
                    <a:pt x="1332" y="14163"/>
                    <a:pt x="1381" y="14111"/>
                    <a:pt x="1431" y="14111"/>
                  </a:cubicBezTo>
                  <a:close/>
                  <a:moveTo>
                    <a:pt x="3461" y="13452"/>
                  </a:moveTo>
                  <a:cubicBezTo>
                    <a:pt x="2908" y="13558"/>
                    <a:pt x="2355" y="13663"/>
                    <a:pt x="1802" y="13766"/>
                  </a:cubicBezTo>
                  <a:cubicBezTo>
                    <a:pt x="1358" y="13852"/>
                    <a:pt x="912" y="13935"/>
                    <a:pt x="467" y="14021"/>
                  </a:cubicBezTo>
                  <a:cubicBezTo>
                    <a:pt x="603" y="14647"/>
                    <a:pt x="769" y="15263"/>
                    <a:pt x="958" y="15859"/>
                  </a:cubicBezTo>
                  <a:cubicBezTo>
                    <a:pt x="1312" y="15789"/>
                    <a:pt x="1670" y="15720"/>
                    <a:pt x="2024" y="15647"/>
                  </a:cubicBezTo>
                  <a:cubicBezTo>
                    <a:pt x="2677" y="15514"/>
                    <a:pt x="3325" y="15382"/>
                    <a:pt x="3975" y="15246"/>
                  </a:cubicBezTo>
                  <a:cubicBezTo>
                    <a:pt x="3872" y="14700"/>
                    <a:pt x="3690" y="14097"/>
                    <a:pt x="3461" y="13452"/>
                  </a:cubicBezTo>
                  <a:close/>
                  <a:moveTo>
                    <a:pt x="4001" y="15392"/>
                  </a:moveTo>
                  <a:lnTo>
                    <a:pt x="4001" y="15392"/>
                  </a:lnTo>
                  <a:cubicBezTo>
                    <a:pt x="3345" y="15528"/>
                    <a:pt x="2693" y="15661"/>
                    <a:pt x="2041" y="15789"/>
                  </a:cubicBezTo>
                  <a:cubicBezTo>
                    <a:pt x="1693" y="15862"/>
                    <a:pt x="1349" y="15932"/>
                    <a:pt x="1001" y="16001"/>
                  </a:cubicBezTo>
                  <a:cubicBezTo>
                    <a:pt x="1047" y="16154"/>
                    <a:pt x="1097" y="16303"/>
                    <a:pt x="1147" y="16452"/>
                  </a:cubicBezTo>
                  <a:cubicBezTo>
                    <a:pt x="1163" y="16492"/>
                    <a:pt x="1176" y="16535"/>
                    <a:pt x="1190" y="16574"/>
                  </a:cubicBezTo>
                  <a:cubicBezTo>
                    <a:pt x="1282" y="16836"/>
                    <a:pt x="1401" y="17084"/>
                    <a:pt x="1547" y="17299"/>
                  </a:cubicBezTo>
                  <a:cubicBezTo>
                    <a:pt x="1729" y="17263"/>
                    <a:pt x="1911" y="17227"/>
                    <a:pt x="2093" y="17194"/>
                  </a:cubicBezTo>
                  <a:cubicBezTo>
                    <a:pt x="2723" y="17071"/>
                    <a:pt x="3355" y="16952"/>
                    <a:pt x="3988" y="16833"/>
                  </a:cubicBezTo>
                  <a:cubicBezTo>
                    <a:pt x="4100" y="16435"/>
                    <a:pt x="4094" y="15945"/>
                    <a:pt x="4001" y="15392"/>
                  </a:cubicBezTo>
                  <a:close/>
                  <a:moveTo>
                    <a:pt x="3932" y="16992"/>
                  </a:moveTo>
                  <a:cubicBezTo>
                    <a:pt x="3322" y="17104"/>
                    <a:pt x="2716" y="17220"/>
                    <a:pt x="2107" y="17339"/>
                  </a:cubicBezTo>
                  <a:cubicBezTo>
                    <a:pt x="1954" y="17366"/>
                    <a:pt x="1798" y="17399"/>
                    <a:pt x="1647" y="17429"/>
                  </a:cubicBezTo>
                  <a:cubicBezTo>
                    <a:pt x="1792" y="17604"/>
                    <a:pt x="1961" y="17744"/>
                    <a:pt x="2160" y="17823"/>
                  </a:cubicBezTo>
                  <a:cubicBezTo>
                    <a:pt x="2252" y="17866"/>
                    <a:pt x="2355" y="17892"/>
                    <a:pt x="2461" y="17903"/>
                  </a:cubicBezTo>
                  <a:cubicBezTo>
                    <a:pt x="2686" y="18336"/>
                    <a:pt x="3352" y="19607"/>
                    <a:pt x="3832" y="20293"/>
                  </a:cubicBezTo>
                  <a:cubicBezTo>
                    <a:pt x="4021" y="20561"/>
                    <a:pt x="4176" y="20737"/>
                    <a:pt x="4273" y="20744"/>
                  </a:cubicBezTo>
                  <a:lnTo>
                    <a:pt x="4153" y="20124"/>
                  </a:lnTo>
                  <a:lnTo>
                    <a:pt x="3650" y="17438"/>
                  </a:lnTo>
                  <a:cubicBezTo>
                    <a:pt x="3773" y="17310"/>
                    <a:pt x="3865" y="17160"/>
                    <a:pt x="3932" y="169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1"/>
            <p:cNvSpPr/>
            <p:nvPr/>
          </p:nvSpPr>
          <p:spPr>
            <a:xfrm>
              <a:off x="2476425" y="1137975"/>
              <a:ext cx="67825" cy="22050"/>
            </a:xfrm>
            <a:custGeom>
              <a:avLst/>
              <a:gdLst/>
              <a:ahLst/>
              <a:cxnLst/>
              <a:rect l="l" t="t" r="r" b="b"/>
              <a:pathLst>
                <a:path w="2713" h="882" extrusionOk="0">
                  <a:moveTo>
                    <a:pt x="2653" y="1"/>
                  </a:moveTo>
                  <a:cubicBezTo>
                    <a:pt x="1825" y="223"/>
                    <a:pt x="1004" y="448"/>
                    <a:pt x="179" y="680"/>
                  </a:cubicBezTo>
                  <a:cubicBezTo>
                    <a:pt x="116" y="746"/>
                    <a:pt x="56" y="812"/>
                    <a:pt x="1" y="882"/>
                  </a:cubicBezTo>
                  <a:cubicBezTo>
                    <a:pt x="901" y="626"/>
                    <a:pt x="1805" y="382"/>
                    <a:pt x="2712" y="140"/>
                  </a:cubicBezTo>
                  <a:cubicBezTo>
                    <a:pt x="2692" y="90"/>
                    <a:pt x="2673" y="47"/>
                    <a:pt x="2653"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1"/>
            <p:cNvSpPr/>
            <p:nvPr/>
          </p:nvSpPr>
          <p:spPr>
            <a:xfrm>
              <a:off x="2452750" y="1163325"/>
              <a:ext cx="101425" cy="28900"/>
            </a:xfrm>
            <a:custGeom>
              <a:avLst/>
              <a:gdLst/>
              <a:ahLst/>
              <a:cxnLst/>
              <a:rect l="l" t="t" r="r" b="b"/>
              <a:pathLst>
                <a:path w="4057" h="1156" extrusionOk="0">
                  <a:moveTo>
                    <a:pt x="4007" y="0"/>
                  </a:moveTo>
                  <a:cubicBezTo>
                    <a:pt x="3977" y="10"/>
                    <a:pt x="3948" y="16"/>
                    <a:pt x="3918" y="23"/>
                  </a:cubicBezTo>
                  <a:cubicBezTo>
                    <a:pt x="2649" y="338"/>
                    <a:pt x="1381" y="656"/>
                    <a:pt x="116" y="977"/>
                  </a:cubicBezTo>
                  <a:cubicBezTo>
                    <a:pt x="83" y="1026"/>
                    <a:pt x="49" y="1080"/>
                    <a:pt x="17" y="1133"/>
                  </a:cubicBezTo>
                  <a:cubicBezTo>
                    <a:pt x="10" y="1139"/>
                    <a:pt x="7" y="1149"/>
                    <a:pt x="0" y="1156"/>
                  </a:cubicBezTo>
                  <a:cubicBezTo>
                    <a:pt x="1113" y="875"/>
                    <a:pt x="2229" y="596"/>
                    <a:pt x="3341" y="321"/>
                  </a:cubicBezTo>
                  <a:cubicBezTo>
                    <a:pt x="3580" y="259"/>
                    <a:pt x="3818" y="199"/>
                    <a:pt x="4057" y="143"/>
                  </a:cubicBezTo>
                  <a:cubicBezTo>
                    <a:pt x="4040" y="96"/>
                    <a:pt x="4023" y="46"/>
                    <a:pt x="4007"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1"/>
            <p:cNvSpPr/>
            <p:nvPr/>
          </p:nvSpPr>
          <p:spPr>
            <a:xfrm>
              <a:off x="2431475" y="1195500"/>
              <a:ext cx="131975" cy="38775"/>
            </a:xfrm>
            <a:custGeom>
              <a:avLst/>
              <a:gdLst/>
              <a:ahLst/>
              <a:cxnLst/>
              <a:rect l="l" t="t" r="r" b="b"/>
              <a:pathLst>
                <a:path w="5279" h="1551" extrusionOk="0">
                  <a:moveTo>
                    <a:pt x="5249" y="1"/>
                  </a:moveTo>
                  <a:cubicBezTo>
                    <a:pt x="4315" y="253"/>
                    <a:pt x="3381" y="501"/>
                    <a:pt x="2447" y="749"/>
                  </a:cubicBezTo>
                  <a:cubicBezTo>
                    <a:pt x="1655" y="958"/>
                    <a:pt x="865" y="1170"/>
                    <a:pt x="73" y="1379"/>
                  </a:cubicBezTo>
                  <a:cubicBezTo>
                    <a:pt x="50" y="1435"/>
                    <a:pt x="23" y="1495"/>
                    <a:pt x="0" y="1551"/>
                  </a:cubicBezTo>
                  <a:cubicBezTo>
                    <a:pt x="778" y="1346"/>
                    <a:pt x="1553" y="1137"/>
                    <a:pt x="2328" y="931"/>
                  </a:cubicBezTo>
                  <a:cubicBezTo>
                    <a:pt x="3252" y="687"/>
                    <a:pt x="4172" y="442"/>
                    <a:pt x="5093" y="196"/>
                  </a:cubicBezTo>
                  <a:cubicBezTo>
                    <a:pt x="5152" y="170"/>
                    <a:pt x="5216" y="140"/>
                    <a:pt x="5279" y="117"/>
                  </a:cubicBezTo>
                  <a:cubicBezTo>
                    <a:pt x="5272" y="80"/>
                    <a:pt x="5262" y="41"/>
                    <a:pt x="5249"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1"/>
            <p:cNvSpPr/>
            <p:nvPr/>
          </p:nvSpPr>
          <p:spPr>
            <a:xfrm>
              <a:off x="2420700" y="1237725"/>
              <a:ext cx="89850" cy="28950"/>
            </a:xfrm>
            <a:custGeom>
              <a:avLst/>
              <a:gdLst/>
              <a:ahLst/>
              <a:cxnLst/>
              <a:rect l="l" t="t" r="r" b="b"/>
              <a:pathLst>
                <a:path w="3594" h="1158" extrusionOk="0">
                  <a:moveTo>
                    <a:pt x="3593" y="1"/>
                  </a:moveTo>
                  <a:lnTo>
                    <a:pt x="3593" y="1"/>
                  </a:lnTo>
                  <a:cubicBezTo>
                    <a:pt x="3127" y="127"/>
                    <a:pt x="2656" y="256"/>
                    <a:pt x="2190" y="388"/>
                  </a:cubicBezTo>
                  <a:cubicBezTo>
                    <a:pt x="1475" y="587"/>
                    <a:pt x="759" y="789"/>
                    <a:pt x="47" y="994"/>
                  </a:cubicBezTo>
                  <a:cubicBezTo>
                    <a:pt x="30" y="1047"/>
                    <a:pt x="17" y="1104"/>
                    <a:pt x="0" y="1157"/>
                  </a:cubicBezTo>
                  <a:cubicBezTo>
                    <a:pt x="706" y="951"/>
                    <a:pt x="1415" y="749"/>
                    <a:pt x="2123" y="554"/>
                  </a:cubicBezTo>
                  <a:cubicBezTo>
                    <a:pt x="2563" y="431"/>
                    <a:pt x="3004" y="309"/>
                    <a:pt x="3442" y="187"/>
                  </a:cubicBezTo>
                  <a:cubicBezTo>
                    <a:pt x="3491" y="124"/>
                    <a:pt x="3541" y="60"/>
                    <a:pt x="3593"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1"/>
            <p:cNvSpPr/>
            <p:nvPr/>
          </p:nvSpPr>
          <p:spPr>
            <a:xfrm>
              <a:off x="2413350" y="1277725"/>
              <a:ext cx="72775" cy="24200"/>
            </a:xfrm>
            <a:custGeom>
              <a:avLst/>
              <a:gdLst/>
              <a:ahLst/>
              <a:cxnLst/>
              <a:rect l="l" t="t" r="r" b="b"/>
              <a:pathLst>
                <a:path w="2911" h="968" extrusionOk="0">
                  <a:moveTo>
                    <a:pt x="2911" y="0"/>
                  </a:moveTo>
                  <a:cubicBezTo>
                    <a:pt x="2609" y="83"/>
                    <a:pt x="2311" y="166"/>
                    <a:pt x="2010" y="248"/>
                  </a:cubicBezTo>
                  <a:cubicBezTo>
                    <a:pt x="1347" y="434"/>
                    <a:pt x="688" y="620"/>
                    <a:pt x="23" y="805"/>
                  </a:cubicBezTo>
                  <a:cubicBezTo>
                    <a:pt x="16" y="861"/>
                    <a:pt x="7" y="914"/>
                    <a:pt x="0" y="968"/>
                  </a:cubicBezTo>
                  <a:cubicBezTo>
                    <a:pt x="656" y="782"/>
                    <a:pt x="1315" y="597"/>
                    <a:pt x="1970" y="415"/>
                  </a:cubicBezTo>
                  <a:cubicBezTo>
                    <a:pt x="2258" y="335"/>
                    <a:pt x="2547" y="256"/>
                    <a:pt x="2834" y="173"/>
                  </a:cubicBezTo>
                  <a:cubicBezTo>
                    <a:pt x="2857" y="117"/>
                    <a:pt x="2881" y="57"/>
                    <a:pt x="2911"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1"/>
            <p:cNvSpPr/>
            <p:nvPr/>
          </p:nvSpPr>
          <p:spPr>
            <a:xfrm>
              <a:off x="2409950" y="1310000"/>
              <a:ext cx="65250" cy="22050"/>
            </a:xfrm>
            <a:custGeom>
              <a:avLst/>
              <a:gdLst/>
              <a:ahLst/>
              <a:cxnLst/>
              <a:rect l="l" t="t" r="r" b="b"/>
              <a:pathLst>
                <a:path w="2610" h="882" extrusionOk="0">
                  <a:moveTo>
                    <a:pt x="2609" y="1"/>
                  </a:moveTo>
                  <a:lnTo>
                    <a:pt x="2609" y="1"/>
                  </a:lnTo>
                  <a:cubicBezTo>
                    <a:pt x="2371" y="64"/>
                    <a:pt x="2133" y="130"/>
                    <a:pt x="1897" y="193"/>
                  </a:cubicBezTo>
                  <a:cubicBezTo>
                    <a:pt x="1269" y="365"/>
                    <a:pt x="636" y="541"/>
                    <a:pt x="10" y="726"/>
                  </a:cubicBezTo>
                  <a:cubicBezTo>
                    <a:pt x="7" y="779"/>
                    <a:pt x="3" y="832"/>
                    <a:pt x="0" y="882"/>
                  </a:cubicBezTo>
                  <a:cubicBezTo>
                    <a:pt x="623" y="700"/>
                    <a:pt x="1245" y="524"/>
                    <a:pt x="1871" y="355"/>
                  </a:cubicBezTo>
                  <a:cubicBezTo>
                    <a:pt x="2103" y="289"/>
                    <a:pt x="2338" y="226"/>
                    <a:pt x="2573" y="163"/>
                  </a:cubicBezTo>
                  <a:cubicBezTo>
                    <a:pt x="2583" y="110"/>
                    <a:pt x="2596" y="54"/>
                    <a:pt x="2609"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1"/>
            <p:cNvSpPr/>
            <p:nvPr/>
          </p:nvSpPr>
          <p:spPr>
            <a:xfrm>
              <a:off x="2409025" y="1346350"/>
              <a:ext cx="61050" cy="18900"/>
            </a:xfrm>
            <a:custGeom>
              <a:avLst/>
              <a:gdLst/>
              <a:ahLst/>
              <a:cxnLst/>
              <a:rect l="l" t="t" r="r" b="b"/>
              <a:pathLst>
                <a:path w="2442" h="756" extrusionOk="0">
                  <a:moveTo>
                    <a:pt x="2441" y="1"/>
                  </a:moveTo>
                  <a:lnTo>
                    <a:pt x="2441" y="1"/>
                  </a:lnTo>
                  <a:cubicBezTo>
                    <a:pt x="2216" y="57"/>
                    <a:pt x="1991" y="113"/>
                    <a:pt x="1766" y="170"/>
                  </a:cubicBezTo>
                  <a:cubicBezTo>
                    <a:pt x="1176" y="315"/>
                    <a:pt x="586" y="461"/>
                    <a:pt x="1" y="603"/>
                  </a:cubicBezTo>
                  <a:cubicBezTo>
                    <a:pt x="1" y="656"/>
                    <a:pt x="1" y="702"/>
                    <a:pt x="4" y="756"/>
                  </a:cubicBezTo>
                  <a:cubicBezTo>
                    <a:pt x="586" y="613"/>
                    <a:pt x="1170" y="468"/>
                    <a:pt x="1756" y="325"/>
                  </a:cubicBezTo>
                  <a:cubicBezTo>
                    <a:pt x="1981" y="269"/>
                    <a:pt x="2209" y="210"/>
                    <a:pt x="2434" y="153"/>
                  </a:cubicBezTo>
                  <a:cubicBezTo>
                    <a:pt x="2438" y="103"/>
                    <a:pt x="2438" y="54"/>
                    <a:pt x="2441"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1"/>
            <p:cNvSpPr/>
            <p:nvPr/>
          </p:nvSpPr>
          <p:spPr>
            <a:xfrm>
              <a:off x="2410175" y="1376800"/>
              <a:ext cx="61800" cy="18825"/>
            </a:xfrm>
            <a:custGeom>
              <a:avLst/>
              <a:gdLst/>
              <a:ahLst/>
              <a:cxnLst/>
              <a:rect l="l" t="t" r="r" b="b"/>
              <a:pathLst>
                <a:path w="2472" h="753" extrusionOk="0">
                  <a:moveTo>
                    <a:pt x="2448" y="1"/>
                  </a:moveTo>
                  <a:cubicBezTo>
                    <a:pt x="2186" y="68"/>
                    <a:pt x="1922" y="134"/>
                    <a:pt x="1657" y="196"/>
                  </a:cubicBezTo>
                  <a:cubicBezTo>
                    <a:pt x="1107" y="336"/>
                    <a:pt x="557" y="468"/>
                    <a:pt x="1" y="604"/>
                  </a:cubicBezTo>
                  <a:cubicBezTo>
                    <a:pt x="4" y="653"/>
                    <a:pt x="8" y="703"/>
                    <a:pt x="14" y="753"/>
                  </a:cubicBezTo>
                  <a:cubicBezTo>
                    <a:pt x="560" y="621"/>
                    <a:pt x="1107" y="488"/>
                    <a:pt x="1653" y="352"/>
                  </a:cubicBezTo>
                  <a:cubicBezTo>
                    <a:pt x="1928" y="286"/>
                    <a:pt x="2200" y="216"/>
                    <a:pt x="2472" y="150"/>
                  </a:cubicBezTo>
                  <a:cubicBezTo>
                    <a:pt x="2465" y="100"/>
                    <a:pt x="2455" y="54"/>
                    <a:pt x="2448"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1"/>
            <p:cNvSpPr/>
            <p:nvPr/>
          </p:nvSpPr>
          <p:spPr>
            <a:xfrm>
              <a:off x="2413350" y="1406875"/>
              <a:ext cx="67400" cy="18750"/>
            </a:xfrm>
            <a:custGeom>
              <a:avLst/>
              <a:gdLst/>
              <a:ahLst/>
              <a:cxnLst/>
              <a:rect l="l" t="t" r="r" b="b"/>
              <a:pathLst>
                <a:path w="2696" h="750" extrusionOk="0">
                  <a:moveTo>
                    <a:pt x="2639" y="0"/>
                  </a:moveTo>
                  <a:cubicBezTo>
                    <a:pt x="2268" y="86"/>
                    <a:pt x="1900" y="173"/>
                    <a:pt x="1530" y="256"/>
                  </a:cubicBezTo>
                  <a:lnTo>
                    <a:pt x="1530" y="259"/>
                  </a:lnTo>
                  <a:cubicBezTo>
                    <a:pt x="1020" y="375"/>
                    <a:pt x="510" y="491"/>
                    <a:pt x="0" y="603"/>
                  </a:cubicBezTo>
                  <a:cubicBezTo>
                    <a:pt x="7" y="653"/>
                    <a:pt x="13" y="702"/>
                    <a:pt x="23" y="749"/>
                  </a:cubicBezTo>
                  <a:cubicBezTo>
                    <a:pt x="526" y="636"/>
                    <a:pt x="1033" y="523"/>
                    <a:pt x="1536" y="407"/>
                  </a:cubicBezTo>
                  <a:cubicBezTo>
                    <a:pt x="1920" y="318"/>
                    <a:pt x="2308" y="232"/>
                    <a:pt x="2695" y="139"/>
                  </a:cubicBezTo>
                  <a:cubicBezTo>
                    <a:pt x="2675" y="97"/>
                    <a:pt x="2659" y="50"/>
                    <a:pt x="2639"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1"/>
            <p:cNvSpPr/>
            <p:nvPr/>
          </p:nvSpPr>
          <p:spPr>
            <a:xfrm>
              <a:off x="2419950" y="1445450"/>
              <a:ext cx="75625" cy="17725"/>
            </a:xfrm>
            <a:custGeom>
              <a:avLst/>
              <a:gdLst/>
              <a:ahLst/>
              <a:cxnLst/>
              <a:rect l="l" t="t" r="r" b="b"/>
              <a:pathLst>
                <a:path w="3025" h="709" extrusionOk="0">
                  <a:moveTo>
                    <a:pt x="2975" y="1"/>
                  </a:moveTo>
                  <a:cubicBezTo>
                    <a:pt x="2431" y="103"/>
                    <a:pt x="1892" y="206"/>
                    <a:pt x="1352" y="308"/>
                  </a:cubicBezTo>
                  <a:cubicBezTo>
                    <a:pt x="901" y="394"/>
                    <a:pt x="451" y="478"/>
                    <a:pt x="1" y="564"/>
                  </a:cubicBezTo>
                  <a:cubicBezTo>
                    <a:pt x="7" y="613"/>
                    <a:pt x="21" y="663"/>
                    <a:pt x="30" y="709"/>
                  </a:cubicBezTo>
                  <a:cubicBezTo>
                    <a:pt x="475" y="623"/>
                    <a:pt x="921" y="540"/>
                    <a:pt x="1365" y="454"/>
                  </a:cubicBezTo>
                  <a:cubicBezTo>
                    <a:pt x="1918" y="351"/>
                    <a:pt x="2471" y="246"/>
                    <a:pt x="3024" y="140"/>
                  </a:cubicBezTo>
                  <a:cubicBezTo>
                    <a:pt x="3007" y="93"/>
                    <a:pt x="2991" y="47"/>
                    <a:pt x="2975"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1"/>
            <p:cNvSpPr/>
            <p:nvPr/>
          </p:nvSpPr>
          <p:spPr>
            <a:xfrm>
              <a:off x="2432950" y="1493800"/>
              <a:ext cx="76100" cy="18900"/>
            </a:xfrm>
            <a:custGeom>
              <a:avLst/>
              <a:gdLst/>
              <a:ahLst/>
              <a:cxnLst/>
              <a:rect l="l" t="t" r="r" b="b"/>
              <a:pathLst>
                <a:path w="3044" h="756" extrusionOk="0">
                  <a:moveTo>
                    <a:pt x="3018" y="0"/>
                  </a:moveTo>
                  <a:cubicBezTo>
                    <a:pt x="2368" y="136"/>
                    <a:pt x="1720" y="268"/>
                    <a:pt x="1067" y="401"/>
                  </a:cubicBezTo>
                  <a:cubicBezTo>
                    <a:pt x="713" y="474"/>
                    <a:pt x="355" y="543"/>
                    <a:pt x="1" y="613"/>
                  </a:cubicBezTo>
                  <a:cubicBezTo>
                    <a:pt x="14" y="659"/>
                    <a:pt x="27" y="705"/>
                    <a:pt x="44" y="755"/>
                  </a:cubicBezTo>
                  <a:cubicBezTo>
                    <a:pt x="392" y="686"/>
                    <a:pt x="736" y="616"/>
                    <a:pt x="1084" y="543"/>
                  </a:cubicBezTo>
                  <a:cubicBezTo>
                    <a:pt x="1736" y="415"/>
                    <a:pt x="2388" y="282"/>
                    <a:pt x="3044" y="146"/>
                  </a:cubicBezTo>
                  <a:cubicBezTo>
                    <a:pt x="3037" y="100"/>
                    <a:pt x="3027" y="50"/>
                    <a:pt x="3018"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1"/>
            <p:cNvSpPr/>
            <p:nvPr/>
          </p:nvSpPr>
          <p:spPr>
            <a:xfrm>
              <a:off x="2447700" y="1533450"/>
              <a:ext cx="61050" cy="14925"/>
            </a:xfrm>
            <a:custGeom>
              <a:avLst/>
              <a:gdLst/>
              <a:ahLst/>
              <a:cxnLst/>
              <a:rect l="l" t="t" r="r" b="b"/>
              <a:pathLst>
                <a:path w="2442" h="597" extrusionOk="0">
                  <a:moveTo>
                    <a:pt x="2441" y="1"/>
                  </a:moveTo>
                  <a:lnTo>
                    <a:pt x="2441" y="1"/>
                  </a:lnTo>
                  <a:cubicBezTo>
                    <a:pt x="1808" y="120"/>
                    <a:pt x="1176" y="239"/>
                    <a:pt x="546" y="362"/>
                  </a:cubicBezTo>
                  <a:cubicBezTo>
                    <a:pt x="364" y="395"/>
                    <a:pt x="182" y="431"/>
                    <a:pt x="0" y="467"/>
                  </a:cubicBezTo>
                  <a:cubicBezTo>
                    <a:pt x="30" y="510"/>
                    <a:pt x="63" y="554"/>
                    <a:pt x="100" y="597"/>
                  </a:cubicBezTo>
                  <a:cubicBezTo>
                    <a:pt x="251" y="567"/>
                    <a:pt x="407" y="534"/>
                    <a:pt x="560" y="507"/>
                  </a:cubicBezTo>
                  <a:cubicBezTo>
                    <a:pt x="1169" y="388"/>
                    <a:pt x="1775" y="272"/>
                    <a:pt x="2385" y="160"/>
                  </a:cubicBezTo>
                  <a:cubicBezTo>
                    <a:pt x="2404" y="110"/>
                    <a:pt x="2424" y="53"/>
                    <a:pt x="2441"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1"/>
            <p:cNvSpPr/>
            <p:nvPr/>
          </p:nvSpPr>
          <p:spPr>
            <a:xfrm>
              <a:off x="2466800" y="1192125"/>
              <a:ext cx="3700" cy="10275"/>
            </a:xfrm>
            <a:custGeom>
              <a:avLst/>
              <a:gdLst/>
              <a:ahLst/>
              <a:cxnLst/>
              <a:rect l="l" t="t" r="r" b="b"/>
              <a:pathLst>
                <a:path w="148" h="411" extrusionOk="0">
                  <a:moveTo>
                    <a:pt x="74" y="1"/>
                  </a:moveTo>
                  <a:cubicBezTo>
                    <a:pt x="37" y="1"/>
                    <a:pt x="1" y="24"/>
                    <a:pt x="1" y="70"/>
                  </a:cubicBezTo>
                  <a:lnTo>
                    <a:pt x="1" y="338"/>
                  </a:lnTo>
                  <a:cubicBezTo>
                    <a:pt x="1" y="388"/>
                    <a:pt x="37" y="411"/>
                    <a:pt x="74" y="411"/>
                  </a:cubicBezTo>
                  <a:cubicBezTo>
                    <a:pt x="111" y="411"/>
                    <a:pt x="147" y="388"/>
                    <a:pt x="147" y="338"/>
                  </a:cubicBezTo>
                  <a:lnTo>
                    <a:pt x="147" y="70"/>
                  </a:lnTo>
                  <a:cubicBezTo>
                    <a:pt x="147" y="24"/>
                    <a:pt x="111" y="1"/>
                    <a:pt x="74" y="1"/>
                  </a:cubicBezTo>
                  <a:close/>
                </a:path>
              </a:pathLst>
            </a:custGeom>
            <a:solidFill>
              <a:srgbClr val="854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1"/>
            <p:cNvSpPr/>
            <p:nvPr/>
          </p:nvSpPr>
          <p:spPr>
            <a:xfrm>
              <a:off x="2476675" y="1196100"/>
              <a:ext cx="4825" cy="9700"/>
            </a:xfrm>
            <a:custGeom>
              <a:avLst/>
              <a:gdLst/>
              <a:ahLst/>
              <a:cxnLst/>
              <a:rect l="l" t="t" r="r" b="b"/>
              <a:pathLst>
                <a:path w="193" h="388" extrusionOk="0">
                  <a:moveTo>
                    <a:pt x="103" y="1"/>
                  </a:moveTo>
                  <a:cubicBezTo>
                    <a:pt x="73" y="1"/>
                    <a:pt x="43" y="17"/>
                    <a:pt x="33" y="50"/>
                  </a:cubicBezTo>
                  <a:cubicBezTo>
                    <a:pt x="3" y="146"/>
                    <a:pt x="0" y="235"/>
                    <a:pt x="14" y="334"/>
                  </a:cubicBezTo>
                  <a:cubicBezTo>
                    <a:pt x="20" y="371"/>
                    <a:pt x="46" y="388"/>
                    <a:pt x="73" y="388"/>
                  </a:cubicBezTo>
                  <a:cubicBezTo>
                    <a:pt x="116" y="388"/>
                    <a:pt x="162" y="351"/>
                    <a:pt x="156" y="295"/>
                  </a:cubicBezTo>
                  <a:cubicBezTo>
                    <a:pt x="146" y="226"/>
                    <a:pt x="156" y="156"/>
                    <a:pt x="176" y="90"/>
                  </a:cubicBezTo>
                  <a:cubicBezTo>
                    <a:pt x="192" y="36"/>
                    <a:pt x="146" y="1"/>
                    <a:pt x="103" y="1"/>
                  </a:cubicBezTo>
                  <a:close/>
                </a:path>
              </a:pathLst>
            </a:custGeom>
            <a:solidFill>
              <a:srgbClr val="854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1"/>
            <p:cNvSpPr/>
            <p:nvPr/>
          </p:nvSpPr>
          <p:spPr>
            <a:xfrm>
              <a:off x="2435525" y="1465400"/>
              <a:ext cx="7800" cy="10625"/>
            </a:xfrm>
            <a:custGeom>
              <a:avLst/>
              <a:gdLst/>
              <a:ahLst/>
              <a:cxnLst/>
              <a:rect l="l" t="t" r="r" b="b"/>
              <a:pathLst>
                <a:path w="312" h="425" extrusionOk="0">
                  <a:moveTo>
                    <a:pt x="99" y="1"/>
                  </a:moveTo>
                  <a:cubicBezTo>
                    <a:pt x="53" y="1"/>
                    <a:pt x="0" y="53"/>
                    <a:pt x="30" y="113"/>
                  </a:cubicBezTo>
                  <a:lnTo>
                    <a:pt x="156" y="385"/>
                  </a:lnTo>
                  <a:cubicBezTo>
                    <a:pt x="169" y="411"/>
                    <a:pt x="189" y="424"/>
                    <a:pt x="212" y="424"/>
                  </a:cubicBezTo>
                  <a:cubicBezTo>
                    <a:pt x="258" y="424"/>
                    <a:pt x="312" y="368"/>
                    <a:pt x="285" y="311"/>
                  </a:cubicBezTo>
                  <a:cubicBezTo>
                    <a:pt x="242" y="219"/>
                    <a:pt x="199" y="129"/>
                    <a:pt x="156" y="40"/>
                  </a:cubicBezTo>
                  <a:cubicBezTo>
                    <a:pt x="142" y="13"/>
                    <a:pt x="123" y="1"/>
                    <a:pt x="99" y="1"/>
                  </a:cubicBezTo>
                  <a:close/>
                </a:path>
              </a:pathLst>
            </a:custGeom>
            <a:solidFill>
              <a:srgbClr val="854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1"/>
            <p:cNvSpPr/>
            <p:nvPr/>
          </p:nvSpPr>
          <p:spPr>
            <a:xfrm>
              <a:off x="2442300" y="1465400"/>
              <a:ext cx="11875" cy="15925"/>
            </a:xfrm>
            <a:custGeom>
              <a:avLst/>
              <a:gdLst/>
              <a:ahLst/>
              <a:cxnLst/>
              <a:rect l="l" t="t" r="r" b="b"/>
              <a:pathLst>
                <a:path w="475" h="637" extrusionOk="0">
                  <a:moveTo>
                    <a:pt x="100" y="1"/>
                  </a:moveTo>
                  <a:cubicBezTo>
                    <a:pt x="50" y="1"/>
                    <a:pt x="1" y="53"/>
                    <a:pt x="30" y="113"/>
                  </a:cubicBezTo>
                  <a:cubicBezTo>
                    <a:pt x="114" y="282"/>
                    <a:pt x="206" y="444"/>
                    <a:pt x="312" y="603"/>
                  </a:cubicBezTo>
                  <a:cubicBezTo>
                    <a:pt x="328" y="626"/>
                    <a:pt x="348" y="637"/>
                    <a:pt x="372" y="637"/>
                  </a:cubicBezTo>
                  <a:cubicBezTo>
                    <a:pt x="425" y="637"/>
                    <a:pt x="475" y="583"/>
                    <a:pt x="438" y="530"/>
                  </a:cubicBezTo>
                  <a:cubicBezTo>
                    <a:pt x="336" y="371"/>
                    <a:pt x="239" y="209"/>
                    <a:pt x="157" y="37"/>
                  </a:cubicBezTo>
                  <a:cubicBezTo>
                    <a:pt x="143" y="10"/>
                    <a:pt x="123" y="1"/>
                    <a:pt x="100" y="1"/>
                  </a:cubicBezTo>
                  <a:close/>
                </a:path>
              </a:pathLst>
            </a:custGeom>
            <a:solidFill>
              <a:srgbClr val="854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1"/>
            <p:cNvSpPr/>
            <p:nvPr/>
          </p:nvSpPr>
          <p:spPr>
            <a:xfrm>
              <a:off x="2437750" y="1436750"/>
              <a:ext cx="9975" cy="12200"/>
            </a:xfrm>
            <a:custGeom>
              <a:avLst/>
              <a:gdLst/>
              <a:ahLst/>
              <a:cxnLst/>
              <a:rect l="l" t="t" r="r" b="b"/>
              <a:pathLst>
                <a:path w="399" h="488" extrusionOk="0">
                  <a:moveTo>
                    <a:pt x="103" y="1"/>
                  </a:moveTo>
                  <a:cubicBezTo>
                    <a:pt x="50" y="1"/>
                    <a:pt x="1" y="54"/>
                    <a:pt x="34" y="110"/>
                  </a:cubicBezTo>
                  <a:cubicBezTo>
                    <a:pt x="103" y="226"/>
                    <a:pt x="169" y="338"/>
                    <a:pt x="239" y="451"/>
                  </a:cubicBezTo>
                  <a:cubicBezTo>
                    <a:pt x="252" y="478"/>
                    <a:pt x="276" y="488"/>
                    <a:pt x="296" y="488"/>
                  </a:cubicBezTo>
                  <a:cubicBezTo>
                    <a:pt x="348" y="488"/>
                    <a:pt x="398" y="435"/>
                    <a:pt x="365" y="378"/>
                  </a:cubicBezTo>
                  <a:cubicBezTo>
                    <a:pt x="296" y="262"/>
                    <a:pt x="229" y="150"/>
                    <a:pt x="160" y="37"/>
                  </a:cubicBezTo>
                  <a:cubicBezTo>
                    <a:pt x="146" y="11"/>
                    <a:pt x="123" y="1"/>
                    <a:pt x="103" y="1"/>
                  </a:cubicBezTo>
                  <a:close/>
                </a:path>
              </a:pathLst>
            </a:custGeom>
            <a:solidFill>
              <a:srgbClr val="854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1"/>
            <p:cNvSpPr/>
            <p:nvPr/>
          </p:nvSpPr>
          <p:spPr>
            <a:xfrm>
              <a:off x="2440400" y="1263325"/>
              <a:ext cx="5650" cy="11025"/>
            </a:xfrm>
            <a:custGeom>
              <a:avLst/>
              <a:gdLst/>
              <a:ahLst/>
              <a:cxnLst/>
              <a:rect l="l" t="t" r="r" b="b"/>
              <a:pathLst>
                <a:path w="226" h="441" extrusionOk="0">
                  <a:moveTo>
                    <a:pt x="86" y="0"/>
                  </a:moveTo>
                  <a:cubicBezTo>
                    <a:pt x="51" y="0"/>
                    <a:pt x="11" y="23"/>
                    <a:pt x="11" y="69"/>
                  </a:cubicBezTo>
                  <a:cubicBezTo>
                    <a:pt x="1" y="189"/>
                    <a:pt x="24" y="295"/>
                    <a:pt x="74" y="404"/>
                  </a:cubicBezTo>
                  <a:cubicBezTo>
                    <a:pt x="86" y="431"/>
                    <a:pt x="106" y="441"/>
                    <a:pt x="130" y="441"/>
                  </a:cubicBezTo>
                  <a:cubicBezTo>
                    <a:pt x="176" y="441"/>
                    <a:pt x="226" y="387"/>
                    <a:pt x="199" y="328"/>
                  </a:cubicBezTo>
                  <a:cubicBezTo>
                    <a:pt x="163" y="245"/>
                    <a:pt x="150" y="162"/>
                    <a:pt x="156" y="69"/>
                  </a:cubicBezTo>
                  <a:cubicBezTo>
                    <a:pt x="160" y="23"/>
                    <a:pt x="123" y="0"/>
                    <a:pt x="86" y="0"/>
                  </a:cubicBezTo>
                  <a:close/>
                </a:path>
              </a:pathLst>
            </a:custGeom>
            <a:solidFill>
              <a:srgbClr val="854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1"/>
            <p:cNvSpPr/>
            <p:nvPr/>
          </p:nvSpPr>
          <p:spPr>
            <a:xfrm>
              <a:off x="2447025" y="1266550"/>
              <a:ext cx="10700" cy="16500"/>
            </a:xfrm>
            <a:custGeom>
              <a:avLst/>
              <a:gdLst/>
              <a:ahLst/>
              <a:cxnLst/>
              <a:rect l="l" t="t" r="r" b="b"/>
              <a:pathLst>
                <a:path w="428" h="660" extrusionOk="0">
                  <a:moveTo>
                    <a:pt x="100" y="0"/>
                  </a:moveTo>
                  <a:cubicBezTo>
                    <a:pt x="50" y="0"/>
                    <a:pt x="0" y="53"/>
                    <a:pt x="27" y="110"/>
                  </a:cubicBezTo>
                  <a:cubicBezTo>
                    <a:pt x="110" y="282"/>
                    <a:pt x="189" y="451"/>
                    <a:pt x="272" y="620"/>
                  </a:cubicBezTo>
                  <a:cubicBezTo>
                    <a:pt x="286" y="646"/>
                    <a:pt x="305" y="660"/>
                    <a:pt x="329" y="660"/>
                  </a:cubicBezTo>
                  <a:cubicBezTo>
                    <a:pt x="375" y="660"/>
                    <a:pt x="428" y="606"/>
                    <a:pt x="398" y="547"/>
                  </a:cubicBezTo>
                  <a:cubicBezTo>
                    <a:pt x="318" y="378"/>
                    <a:pt x="236" y="206"/>
                    <a:pt x="156" y="37"/>
                  </a:cubicBezTo>
                  <a:cubicBezTo>
                    <a:pt x="143" y="10"/>
                    <a:pt x="120" y="0"/>
                    <a:pt x="100" y="0"/>
                  </a:cubicBezTo>
                  <a:close/>
                </a:path>
              </a:pathLst>
            </a:custGeom>
            <a:solidFill>
              <a:srgbClr val="854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51"/>
          <p:cNvGrpSpPr/>
          <p:nvPr/>
        </p:nvGrpSpPr>
        <p:grpSpPr>
          <a:xfrm>
            <a:off x="6077959" y="824013"/>
            <a:ext cx="805154" cy="824915"/>
            <a:chOff x="2596650" y="1341300"/>
            <a:chExt cx="610150" cy="625125"/>
          </a:xfrm>
        </p:grpSpPr>
        <p:sp>
          <p:nvSpPr>
            <p:cNvPr id="2832" name="Google Shape;2832;p51"/>
            <p:cNvSpPr/>
            <p:nvPr/>
          </p:nvSpPr>
          <p:spPr>
            <a:xfrm>
              <a:off x="2679600" y="1341300"/>
              <a:ext cx="403425" cy="334850"/>
            </a:xfrm>
            <a:custGeom>
              <a:avLst/>
              <a:gdLst/>
              <a:ahLst/>
              <a:cxnLst/>
              <a:rect l="l" t="t" r="r" b="b"/>
              <a:pathLst>
                <a:path w="16137" h="13394" extrusionOk="0">
                  <a:moveTo>
                    <a:pt x="9073" y="0"/>
                  </a:moveTo>
                  <a:cubicBezTo>
                    <a:pt x="8862" y="0"/>
                    <a:pt x="8647" y="11"/>
                    <a:pt x="8428" y="35"/>
                  </a:cubicBezTo>
                  <a:cubicBezTo>
                    <a:pt x="8253" y="52"/>
                    <a:pt x="8077" y="78"/>
                    <a:pt x="7895" y="111"/>
                  </a:cubicBezTo>
                  <a:cubicBezTo>
                    <a:pt x="7836" y="121"/>
                    <a:pt x="7772" y="131"/>
                    <a:pt x="7712" y="147"/>
                  </a:cubicBezTo>
                  <a:cubicBezTo>
                    <a:pt x="7243" y="247"/>
                    <a:pt x="6749" y="399"/>
                    <a:pt x="6242" y="621"/>
                  </a:cubicBezTo>
                  <a:cubicBezTo>
                    <a:pt x="6219" y="631"/>
                    <a:pt x="6196" y="638"/>
                    <a:pt x="6173" y="651"/>
                  </a:cubicBezTo>
                  <a:cubicBezTo>
                    <a:pt x="5941" y="750"/>
                    <a:pt x="5716" y="863"/>
                    <a:pt x="5501" y="982"/>
                  </a:cubicBezTo>
                  <a:cubicBezTo>
                    <a:pt x="5471" y="998"/>
                    <a:pt x="5441" y="1015"/>
                    <a:pt x="5412" y="1032"/>
                  </a:cubicBezTo>
                  <a:cubicBezTo>
                    <a:pt x="5355" y="1065"/>
                    <a:pt x="5299" y="1095"/>
                    <a:pt x="5242" y="1131"/>
                  </a:cubicBezTo>
                  <a:cubicBezTo>
                    <a:pt x="4901" y="1333"/>
                    <a:pt x="4587" y="1555"/>
                    <a:pt x="4289" y="1796"/>
                  </a:cubicBezTo>
                  <a:cubicBezTo>
                    <a:pt x="4163" y="1896"/>
                    <a:pt x="4037" y="2002"/>
                    <a:pt x="3917" y="2111"/>
                  </a:cubicBezTo>
                  <a:cubicBezTo>
                    <a:pt x="3689" y="2320"/>
                    <a:pt x="3474" y="2535"/>
                    <a:pt x="3272" y="2764"/>
                  </a:cubicBezTo>
                  <a:cubicBezTo>
                    <a:pt x="3269" y="2767"/>
                    <a:pt x="3266" y="2770"/>
                    <a:pt x="3262" y="2777"/>
                  </a:cubicBezTo>
                  <a:cubicBezTo>
                    <a:pt x="3226" y="2817"/>
                    <a:pt x="3193" y="2853"/>
                    <a:pt x="3156" y="2896"/>
                  </a:cubicBezTo>
                  <a:cubicBezTo>
                    <a:pt x="3110" y="2949"/>
                    <a:pt x="3063" y="3005"/>
                    <a:pt x="3017" y="3058"/>
                  </a:cubicBezTo>
                  <a:cubicBezTo>
                    <a:pt x="2878" y="3231"/>
                    <a:pt x="2742" y="3406"/>
                    <a:pt x="2616" y="3589"/>
                  </a:cubicBezTo>
                  <a:cubicBezTo>
                    <a:pt x="2543" y="3684"/>
                    <a:pt x="2481" y="3780"/>
                    <a:pt x="2415" y="3876"/>
                  </a:cubicBezTo>
                  <a:cubicBezTo>
                    <a:pt x="2318" y="4022"/>
                    <a:pt x="2225" y="4171"/>
                    <a:pt x="2133" y="4327"/>
                  </a:cubicBezTo>
                  <a:cubicBezTo>
                    <a:pt x="2113" y="4359"/>
                    <a:pt x="2093" y="4393"/>
                    <a:pt x="2074" y="4426"/>
                  </a:cubicBezTo>
                  <a:cubicBezTo>
                    <a:pt x="2047" y="4472"/>
                    <a:pt x="2024" y="4515"/>
                    <a:pt x="1997" y="4562"/>
                  </a:cubicBezTo>
                  <a:cubicBezTo>
                    <a:pt x="1987" y="4578"/>
                    <a:pt x="1977" y="4595"/>
                    <a:pt x="1970" y="4611"/>
                  </a:cubicBezTo>
                  <a:cubicBezTo>
                    <a:pt x="1871" y="4781"/>
                    <a:pt x="1782" y="4956"/>
                    <a:pt x="1696" y="5128"/>
                  </a:cubicBezTo>
                  <a:cubicBezTo>
                    <a:pt x="1649" y="5227"/>
                    <a:pt x="1600" y="5327"/>
                    <a:pt x="1557" y="5423"/>
                  </a:cubicBezTo>
                  <a:cubicBezTo>
                    <a:pt x="1493" y="5559"/>
                    <a:pt x="1438" y="5691"/>
                    <a:pt x="1381" y="5823"/>
                  </a:cubicBezTo>
                  <a:cubicBezTo>
                    <a:pt x="1358" y="5873"/>
                    <a:pt x="1338" y="5920"/>
                    <a:pt x="1322" y="5969"/>
                  </a:cubicBezTo>
                  <a:cubicBezTo>
                    <a:pt x="1319" y="5973"/>
                    <a:pt x="1315" y="5979"/>
                    <a:pt x="1315" y="5982"/>
                  </a:cubicBezTo>
                  <a:cubicBezTo>
                    <a:pt x="1275" y="6075"/>
                    <a:pt x="1239" y="6171"/>
                    <a:pt x="1203" y="6267"/>
                  </a:cubicBezTo>
                  <a:cubicBezTo>
                    <a:pt x="1129" y="6456"/>
                    <a:pt x="1060" y="6644"/>
                    <a:pt x="997" y="6834"/>
                  </a:cubicBezTo>
                  <a:cubicBezTo>
                    <a:pt x="964" y="6930"/>
                    <a:pt x="934" y="7022"/>
                    <a:pt x="905" y="7115"/>
                  </a:cubicBezTo>
                  <a:cubicBezTo>
                    <a:pt x="868" y="7234"/>
                    <a:pt x="831" y="7350"/>
                    <a:pt x="798" y="7466"/>
                  </a:cubicBezTo>
                  <a:cubicBezTo>
                    <a:pt x="782" y="7515"/>
                    <a:pt x="769" y="7565"/>
                    <a:pt x="755" y="7615"/>
                  </a:cubicBezTo>
                  <a:cubicBezTo>
                    <a:pt x="749" y="7642"/>
                    <a:pt x="742" y="7671"/>
                    <a:pt x="735" y="7701"/>
                  </a:cubicBezTo>
                  <a:cubicBezTo>
                    <a:pt x="706" y="7797"/>
                    <a:pt x="679" y="7893"/>
                    <a:pt x="656" y="7986"/>
                  </a:cubicBezTo>
                  <a:cubicBezTo>
                    <a:pt x="623" y="8115"/>
                    <a:pt x="590" y="8244"/>
                    <a:pt x="560" y="8370"/>
                  </a:cubicBezTo>
                  <a:cubicBezTo>
                    <a:pt x="537" y="8463"/>
                    <a:pt x="517" y="8556"/>
                    <a:pt x="497" y="8648"/>
                  </a:cubicBezTo>
                  <a:cubicBezTo>
                    <a:pt x="494" y="8658"/>
                    <a:pt x="494" y="8665"/>
                    <a:pt x="490" y="8675"/>
                  </a:cubicBezTo>
                  <a:cubicBezTo>
                    <a:pt x="480" y="8724"/>
                    <a:pt x="471" y="8777"/>
                    <a:pt x="460" y="8827"/>
                  </a:cubicBezTo>
                  <a:cubicBezTo>
                    <a:pt x="451" y="8870"/>
                    <a:pt x="444" y="8909"/>
                    <a:pt x="434" y="8953"/>
                  </a:cubicBezTo>
                  <a:cubicBezTo>
                    <a:pt x="394" y="9155"/>
                    <a:pt x="358" y="9357"/>
                    <a:pt x="321" y="9552"/>
                  </a:cubicBezTo>
                  <a:cubicBezTo>
                    <a:pt x="202" y="10268"/>
                    <a:pt x="130" y="10927"/>
                    <a:pt x="87" y="11492"/>
                  </a:cubicBezTo>
                  <a:cubicBezTo>
                    <a:pt x="0" y="12642"/>
                    <a:pt x="40" y="13393"/>
                    <a:pt x="40" y="13393"/>
                  </a:cubicBezTo>
                  <a:lnTo>
                    <a:pt x="1308" y="13106"/>
                  </a:lnTo>
                  <a:lnTo>
                    <a:pt x="6425" y="11940"/>
                  </a:lnTo>
                  <a:lnTo>
                    <a:pt x="13558" y="10317"/>
                  </a:lnTo>
                  <a:lnTo>
                    <a:pt x="15154" y="9953"/>
                  </a:lnTo>
                  <a:cubicBezTo>
                    <a:pt x="15154" y="9953"/>
                    <a:pt x="14535" y="8830"/>
                    <a:pt x="13938" y="7562"/>
                  </a:cubicBezTo>
                  <a:cubicBezTo>
                    <a:pt x="13803" y="7277"/>
                    <a:pt x="13670" y="6986"/>
                    <a:pt x="13544" y="6698"/>
                  </a:cubicBezTo>
                  <a:cubicBezTo>
                    <a:pt x="13528" y="6658"/>
                    <a:pt x="13511" y="6621"/>
                    <a:pt x="13498" y="6585"/>
                  </a:cubicBezTo>
                  <a:cubicBezTo>
                    <a:pt x="13478" y="6539"/>
                    <a:pt x="13458" y="6496"/>
                    <a:pt x="13439" y="6450"/>
                  </a:cubicBezTo>
                  <a:cubicBezTo>
                    <a:pt x="13339" y="6214"/>
                    <a:pt x="13249" y="5982"/>
                    <a:pt x="13167" y="5761"/>
                  </a:cubicBezTo>
                  <a:cubicBezTo>
                    <a:pt x="13160" y="5734"/>
                    <a:pt x="13147" y="5707"/>
                    <a:pt x="13141" y="5681"/>
                  </a:cubicBezTo>
                  <a:cubicBezTo>
                    <a:pt x="13133" y="5664"/>
                    <a:pt x="13130" y="5648"/>
                    <a:pt x="13121" y="5631"/>
                  </a:cubicBezTo>
                  <a:cubicBezTo>
                    <a:pt x="13097" y="5562"/>
                    <a:pt x="13074" y="5496"/>
                    <a:pt x="13054" y="5429"/>
                  </a:cubicBezTo>
                  <a:cubicBezTo>
                    <a:pt x="13048" y="5406"/>
                    <a:pt x="13041" y="5386"/>
                    <a:pt x="13031" y="5363"/>
                  </a:cubicBezTo>
                  <a:cubicBezTo>
                    <a:pt x="13017" y="5320"/>
                    <a:pt x="13005" y="5277"/>
                    <a:pt x="12991" y="5234"/>
                  </a:cubicBezTo>
                  <a:cubicBezTo>
                    <a:pt x="12982" y="5194"/>
                    <a:pt x="12971" y="5158"/>
                    <a:pt x="12962" y="5118"/>
                  </a:cubicBezTo>
                  <a:cubicBezTo>
                    <a:pt x="12948" y="5075"/>
                    <a:pt x="12938" y="5035"/>
                    <a:pt x="12928" y="4999"/>
                  </a:cubicBezTo>
                  <a:cubicBezTo>
                    <a:pt x="12925" y="4983"/>
                    <a:pt x="12922" y="4969"/>
                    <a:pt x="12918" y="4956"/>
                  </a:cubicBezTo>
                  <a:cubicBezTo>
                    <a:pt x="12912" y="4926"/>
                    <a:pt x="12905" y="4896"/>
                    <a:pt x="12898" y="4866"/>
                  </a:cubicBezTo>
                  <a:lnTo>
                    <a:pt x="12898" y="4863"/>
                  </a:lnTo>
                  <a:cubicBezTo>
                    <a:pt x="12885" y="4807"/>
                    <a:pt x="12875" y="4754"/>
                    <a:pt x="12869" y="4701"/>
                  </a:cubicBezTo>
                  <a:cubicBezTo>
                    <a:pt x="12858" y="4654"/>
                    <a:pt x="12852" y="4611"/>
                    <a:pt x="12852" y="4568"/>
                  </a:cubicBezTo>
                  <a:cubicBezTo>
                    <a:pt x="12846" y="4512"/>
                    <a:pt x="12843" y="4456"/>
                    <a:pt x="12846" y="4406"/>
                  </a:cubicBezTo>
                  <a:cubicBezTo>
                    <a:pt x="12849" y="4344"/>
                    <a:pt x="12855" y="4284"/>
                    <a:pt x="12872" y="4237"/>
                  </a:cubicBezTo>
                  <a:cubicBezTo>
                    <a:pt x="12875" y="4224"/>
                    <a:pt x="12882" y="4211"/>
                    <a:pt x="12885" y="4197"/>
                  </a:cubicBezTo>
                  <a:cubicBezTo>
                    <a:pt x="12902" y="4171"/>
                    <a:pt x="12915" y="4145"/>
                    <a:pt x="12935" y="4125"/>
                  </a:cubicBezTo>
                  <a:lnTo>
                    <a:pt x="12935" y="4118"/>
                  </a:lnTo>
                  <a:cubicBezTo>
                    <a:pt x="12962" y="4088"/>
                    <a:pt x="12991" y="4061"/>
                    <a:pt x="13028" y="4046"/>
                  </a:cubicBezTo>
                  <a:cubicBezTo>
                    <a:pt x="13095" y="4005"/>
                    <a:pt x="13180" y="3986"/>
                    <a:pt x="13277" y="3986"/>
                  </a:cubicBezTo>
                  <a:cubicBezTo>
                    <a:pt x="13348" y="3986"/>
                    <a:pt x="13425" y="3996"/>
                    <a:pt x="13508" y="4015"/>
                  </a:cubicBezTo>
                  <a:cubicBezTo>
                    <a:pt x="13547" y="4022"/>
                    <a:pt x="13590" y="4032"/>
                    <a:pt x="13633" y="4046"/>
                  </a:cubicBezTo>
                  <a:cubicBezTo>
                    <a:pt x="13720" y="4069"/>
                    <a:pt x="13812" y="4101"/>
                    <a:pt x="13908" y="4141"/>
                  </a:cubicBezTo>
                  <a:cubicBezTo>
                    <a:pt x="13938" y="4154"/>
                    <a:pt x="13975" y="4168"/>
                    <a:pt x="14008" y="4185"/>
                  </a:cubicBezTo>
                  <a:cubicBezTo>
                    <a:pt x="14018" y="4188"/>
                    <a:pt x="14027" y="4191"/>
                    <a:pt x="14038" y="4197"/>
                  </a:cubicBezTo>
                  <a:cubicBezTo>
                    <a:pt x="14157" y="4251"/>
                    <a:pt x="14279" y="4310"/>
                    <a:pt x="14402" y="4376"/>
                  </a:cubicBezTo>
                  <a:cubicBezTo>
                    <a:pt x="14442" y="4396"/>
                    <a:pt x="14481" y="4419"/>
                    <a:pt x="14518" y="4439"/>
                  </a:cubicBezTo>
                  <a:cubicBezTo>
                    <a:pt x="14591" y="4479"/>
                    <a:pt x="14660" y="4518"/>
                    <a:pt x="14730" y="4562"/>
                  </a:cubicBezTo>
                  <a:cubicBezTo>
                    <a:pt x="14740" y="4565"/>
                    <a:pt x="14746" y="4568"/>
                    <a:pt x="14753" y="4572"/>
                  </a:cubicBezTo>
                  <a:cubicBezTo>
                    <a:pt x="14859" y="4638"/>
                    <a:pt x="14968" y="4701"/>
                    <a:pt x="15068" y="4770"/>
                  </a:cubicBezTo>
                  <a:cubicBezTo>
                    <a:pt x="15634" y="5131"/>
                    <a:pt x="16097" y="5489"/>
                    <a:pt x="16137" y="5519"/>
                  </a:cubicBezTo>
                  <a:cubicBezTo>
                    <a:pt x="16124" y="5489"/>
                    <a:pt x="15978" y="5154"/>
                    <a:pt x="15700" y="4665"/>
                  </a:cubicBezTo>
                  <a:cubicBezTo>
                    <a:pt x="15654" y="4592"/>
                    <a:pt x="15607" y="4509"/>
                    <a:pt x="15557" y="4426"/>
                  </a:cubicBezTo>
                  <a:cubicBezTo>
                    <a:pt x="15465" y="4270"/>
                    <a:pt x="15359" y="4101"/>
                    <a:pt x="15243" y="3926"/>
                  </a:cubicBezTo>
                  <a:lnTo>
                    <a:pt x="15174" y="3827"/>
                  </a:lnTo>
                  <a:cubicBezTo>
                    <a:pt x="15143" y="3783"/>
                    <a:pt x="15114" y="3737"/>
                    <a:pt x="15081" y="3694"/>
                  </a:cubicBezTo>
                  <a:cubicBezTo>
                    <a:pt x="15001" y="3581"/>
                    <a:pt x="14918" y="3465"/>
                    <a:pt x="14833" y="3346"/>
                  </a:cubicBezTo>
                  <a:cubicBezTo>
                    <a:pt x="14806" y="3317"/>
                    <a:pt x="14783" y="3283"/>
                    <a:pt x="14759" y="3251"/>
                  </a:cubicBezTo>
                  <a:cubicBezTo>
                    <a:pt x="14750" y="3240"/>
                    <a:pt x="14743" y="3231"/>
                    <a:pt x="14736" y="3221"/>
                  </a:cubicBezTo>
                  <a:cubicBezTo>
                    <a:pt x="14683" y="3151"/>
                    <a:pt x="14631" y="3085"/>
                    <a:pt x="14574" y="3019"/>
                  </a:cubicBezTo>
                  <a:cubicBezTo>
                    <a:pt x="14521" y="2953"/>
                    <a:pt x="14465" y="2886"/>
                    <a:pt x="14412" y="2817"/>
                  </a:cubicBezTo>
                  <a:cubicBezTo>
                    <a:pt x="14345" y="2741"/>
                    <a:pt x="14279" y="2664"/>
                    <a:pt x="14209" y="2588"/>
                  </a:cubicBezTo>
                  <a:cubicBezTo>
                    <a:pt x="14160" y="2532"/>
                    <a:pt x="14110" y="2479"/>
                    <a:pt x="14064" y="2426"/>
                  </a:cubicBezTo>
                  <a:cubicBezTo>
                    <a:pt x="14021" y="2380"/>
                    <a:pt x="13978" y="2333"/>
                    <a:pt x="13931" y="2290"/>
                  </a:cubicBezTo>
                  <a:cubicBezTo>
                    <a:pt x="13842" y="2198"/>
                    <a:pt x="13753" y="2108"/>
                    <a:pt x="13660" y="2019"/>
                  </a:cubicBezTo>
                  <a:cubicBezTo>
                    <a:pt x="13581" y="1943"/>
                    <a:pt x="13498" y="1866"/>
                    <a:pt x="13415" y="1793"/>
                  </a:cubicBezTo>
                  <a:cubicBezTo>
                    <a:pt x="13365" y="1747"/>
                    <a:pt x="13315" y="1704"/>
                    <a:pt x="13263" y="1661"/>
                  </a:cubicBezTo>
                  <a:cubicBezTo>
                    <a:pt x="13216" y="1618"/>
                    <a:pt x="13164" y="1575"/>
                    <a:pt x="13114" y="1538"/>
                  </a:cubicBezTo>
                  <a:cubicBezTo>
                    <a:pt x="13077" y="1509"/>
                    <a:pt x="13041" y="1478"/>
                    <a:pt x="13001" y="1449"/>
                  </a:cubicBezTo>
                  <a:cubicBezTo>
                    <a:pt x="12908" y="1373"/>
                    <a:pt x="12812" y="1300"/>
                    <a:pt x="12710" y="1230"/>
                  </a:cubicBezTo>
                  <a:cubicBezTo>
                    <a:pt x="12568" y="1128"/>
                    <a:pt x="12421" y="1029"/>
                    <a:pt x="12270" y="939"/>
                  </a:cubicBezTo>
                  <a:cubicBezTo>
                    <a:pt x="12147" y="863"/>
                    <a:pt x="12024" y="793"/>
                    <a:pt x="11898" y="723"/>
                  </a:cubicBezTo>
                  <a:cubicBezTo>
                    <a:pt x="11805" y="677"/>
                    <a:pt x="11713" y="631"/>
                    <a:pt x="11620" y="588"/>
                  </a:cubicBezTo>
                  <a:cubicBezTo>
                    <a:pt x="11564" y="558"/>
                    <a:pt x="11504" y="532"/>
                    <a:pt x="11445" y="505"/>
                  </a:cubicBezTo>
                  <a:cubicBezTo>
                    <a:pt x="11246" y="419"/>
                    <a:pt x="11038" y="340"/>
                    <a:pt x="10825" y="274"/>
                  </a:cubicBezTo>
                  <a:cubicBezTo>
                    <a:pt x="10607" y="204"/>
                    <a:pt x="10379" y="147"/>
                    <a:pt x="10147" y="101"/>
                  </a:cubicBezTo>
                  <a:cubicBezTo>
                    <a:pt x="10133" y="101"/>
                    <a:pt x="10120" y="98"/>
                    <a:pt x="10107" y="95"/>
                  </a:cubicBezTo>
                  <a:cubicBezTo>
                    <a:pt x="10044" y="81"/>
                    <a:pt x="9977" y="72"/>
                    <a:pt x="9911" y="61"/>
                  </a:cubicBezTo>
                  <a:cubicBezTo>
                    <a:pt x="9642" y="21"/>
                    <a:pt x="9362" y="0"/>
                    <a:pt x="9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1"/>
            <p:cNvSpPr/>
            <p:nvPr/>
          </p:nvSpPr>
          <p:spPr>
            <a:xfrm>
              <a:off x="2695975" y="1477025"/>
              <a:ext cx="312150" cy="63925"/>
            </a:xfrm>
            <a:custGeom>
              <a:avLst/>
              <a:gdLst/>
              <a:ahLst/>
              <a:cxnLst/>
              <a:rect l="l" t="t" r="r" b="b"/>
              <a:pathLst>
                <a:path w="12486" h="2557" extrusionOk="0">
                  <a:moveTo>
                    <a:pt x="12399" y="0"/>
                  </a:moveTo>
                  <a:cubicBezTo>
                    <a:pt x="11902" y="73"/>
                    <a:pt x="11402" y="150"/>
                    <a:pt x="10906" y="229"/>
                  </a:cubicBezTo>
                  <a:cubicBezTo>
                    <a:pt x="10392" y="309"/>
                    <a:pt x="9879" y="391"/>
                    <a:pt x="9362" y="477"/>
                  </a:cubicBezTo>
                  <a:cubicBezTo>
                    <a:pt x="8280" y="656"/>
                    <a:pt x="7196" y="845"/>
                    <a:pt x="6117" y="1047"/>
                  </a:cubicBezTo>
                  <a:cubicBezTo>
                    <a:pt x="5975" y="1073"/>
                    <a:pt x="5836" y="1100"/>
                    <a:pt x="5697" y="1126"/>
                  </a:cubicBezTo>
                  <a:cubicBezTo>
                    <a:pt x="5680" y="1126"/>
                    <a:pt x="5667" y="1130"/>
                    <a:pt x="5654" y="1133"/>
                  </a:cubicBezTo>
                  <a:cubicBezTo>
                    <a:pt x="5442" y="1172"/>
                    <a:pt x="5229" y="1212"/>
                    <a:pt x="5018" y="1252"/>
                  </a:cubicBezTo>
                  <a:cubicBezTo>
                    <a:pt x="4193" y="1411"/>
                    <a:pt x="3369" y="1573"/>
                    <a:pt x="2547" y="1745"/>
                  </a:cubicBezTo>
                  <a:cubicBezTo>
                    <a:pt x="1922" y="1871"/>
                    <a:pt x="1295" y="2004"/>
                    <a:pt x="673" y="2140"/>
                  </a:cubicBezTo>
                  <a:cubicBezTo>
                    <a:pt x="474" y="2183"/>
                    <a:pt x="276" y="2226"/>
                    <a:pt x="80" y="2272"/>
                  </a:cubicBezTo>
                  <a:cubicBezTo>
                    <a:pt x="51" y="2368"/>
                    <a:pt x="24" y="2464"/>
                    <a:pt x="1" y="2557"/>
                  </a:cubicBezTo>
                  <a:cubicBezTo>
                    <a:pt x="83" y="2537"/>
                    <a:pt x="163" y="2517"/>
                    <a:pt x="242" y="2500"/>
                  </a:cubicBezTo>
                  <a:cubicBezTo>
                    <a:pt x="971" y="2342"/>
                    <a:pt x="1700" y="2186"/>
                    <a:pt x="2428" y="2037"/>
                  </a:cubicBezTo>
                  <a:cubicBezTo>
                    <a:pt x="3200" y="1878"/>
                    <a:pt x="3978" y="1722"/>
                    <a:pt x="4753" y="1570"/>
                  </a:cubicBezTo>
                  <a:cubicBezTo>
                    <a:pt x="5064" y="1510"/>
                    <a:pt x="5379" y="1451"/>
                    <a:pt x="5694" y="1391"/>
                  </a:cubicBezTo>
                  <a:cubicBezTo>
                    <a:pt x="6995" y="1149"/>
                    <a:pt x="8300" y="917"/>
                    <a:pt x="9605" y="703"/>
                  </a:cubicBezTo>
                  <a:cubicBezTo>
                    <a:pt x="9793" y="673"/>
                    <a:pt x="9975" y="643"/>
                    <a:pt x="10164" y="613"/>
                  </a:cubicBezTo>
                  <a:cubicBezTo>
                    <a:pt x="10936" y="487"/>
                    <a:pt x="11707" y="368"/>
                    <a:pt x="12486" y="252"/>
                  </a:cubicBezTo>
                  <a:cubicBezTo>
                    <a:pt x="12478" y="235"/>
                    <a:pt x="12475" y="219"/>
                    <a:pt x="12466" y="202"/>
                  </a:cubicBezTo>
                  <a:cubicBezTo>
                    <a:pt x="12442" y="133"/>
                    <a:pt x="12419" y="67"/>
                    <a:pt x="123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1"/>
            <p:cNvSpPr/>
            <p:nvPr/>
          </p:nvSpPr>
          <p:spPr>
            <a:xfrm>
              <a:off x="2702200" y="1462875"/>
              <a:ext cx="301450" cy="56300"/>
            </a:xfrm>
            <a:custGeom>
              <a:avLst/>
              <a:gdLst/>
              <a:ahLst/>
              <a:cxnLst/>
              <a:rect l="l" t="t" r="r" b="b"/>
              <a:pathLst>
                <a:path w="12058" h="2252" extrusionOk="0">
                  <a:moveTo>
                    <a:pt x="11994" y="0"/>
                  </a:moveTo>
                  <a:cubicBezTo>
                    <a:pt x="10862" y="189"/>
                    <a:pt x="9729" y="378"/>
                    <a:pt x="8597" y="563"/>
                  </a:cubicBezTo>
                  <a:cubicBezTo>
                    <a:pt x="7938" y="673"/>
                    <a:pt x="7279" y="782"/>
                    <a:pt x="6620" y="891"/>
                  </a:cubicBezTo>
                  <a:cubicBezTo>
                    <a:pt x="6236" y="954"/>
                    <a:pt x="5852" y="1020"/>
                    <a:pt x="5468" y="1083"/>
                  </a:cubicBezTo>
                  <a:cubicBezTo>
                    <a:pt x="5183" y="1130"/>
                    <a:pt x="4898" y="1176"/>
                    <a:pt x="4610" y="1225"/>
                  </a:cubicBezTo>
                  <a:cubicBezTo>
                    <a:pt x="3944" y="1335"/>
                    <a:pt x="3276" y="1444"/>
                    <a:pt x="2610" y="1556"/>
                  </a:cubicBezTo>
                  <a:cubicBezTo>
                    <a:pt x="1769" y="1696"/>
                    <a:pt x="931" y="1835"/>
                    <a:pt x="93" y="1971"/>
                  </a:cubicBezTo>
                  <a:cubicBezTo>
                    <a:pt x="60" y="2067"/>
                    <a:pt x="30" y="2159"/>
                    <a:pt x="1" y="2252"/>
                  </a:cubicBezTo>
                  <a:cubicBezTo>
                    <a:pt x="832" y="2116"/>
                    <a:pt x="1659" y="1977"/>
                    <a:pt x="2490" y="1841"/>
                  </a:cubicBezTo>
                  <a:cubicBezTo>
                    <a:pt x="3311" y="1706"/>
                    <a:pt x="4136" y="1570"/>
                    <a:pt x="4957" y="1431"/>
                  </a:cubicBezTo>
                  <a:cubicBezTo>
                    <a:pt x="5124" y="1404"/>
                    <a:pt x="5289" y="1378"/>
                    <a:pt x="5454" y="1348"/>
                  </a:cubicBezTo>
                  <a:cubicBezTo>
                    <a:pt x="5732" y="1305"/>
                    <a:pt x="6007" y="1258"/>
                    <a:pt x="6285" y="1212"/>
                  </a:cubicBezTo>
                  <a:cubicBezTo>
                    <a:pt x="7137" y="1073"/>
                    <a:pt x="7988" y="931"/>
                    <a:pt x="8839" y="788"/>
                  </a:cubicBezTo>
                  <a:cubicBezTo>
                    <a:pt x="9739" y="639"/>
                    <a:pt x="10634" y="490"/>
                    <a:pt x="11534" y="341"/>
                  </a:cubicBezTo>
                  <a:cubicBezTo>
                    <a:pt x="11706" y="315"/>
                    <a:pt x="11882" y="285"/>
                    <a:pt x="12058" y="255"/>
                  </a:cubicBezTo>
                  <a:cubicBezTo>
                    <a:pt x="12044" y="212"/>
                    <a:pt x="12034" y="172"/>
                    <a:pt x="12024" y="136"/>
                  </a:cubicBezTo>
                  <a:cubicBezTo>
                    <a:pt x="12021" y="120"/>
                    <a:pt x="12018" y="106"/>
                    <a:pt x="12014" y="93"/>
                  </a:cubicBezTo>
                  <a:cubicBezTo>
                    <a:pt x="12008" y="63"/>
                    <a:pt x="12001" y="33"/>
                    <a:pt x="11994" y="3"/>
                  </a:cubicBezTo>
                  <a:lnTo>
                    <a:pt x="1199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1"/>
            <p:cNvSpPr/>
            <p:nvPr/>
          </p:nvSpPr>
          <p:spPr>
            <a:xfrm>
              <a:off x="3047850" y="1451950"/>
              <a:ext cx="24250" cy="8625"/>
            </a:xfrm>
            <a:custGeom>
              <a:avLst/>
              <a:gdLst/>
              <a:ahLst/>
              <a:cxnLst/>
              <a:rect l="l" t="t" r="r" b="b"/>
              <a:pathLst>
                <a:path w="970" h="345" extrusionOk="0">
                  <a:moveTo>
                    <a:pt x="827" y="0"/>
                  </a:moveTo>
                  <a:cubicBezTo>
                    <a:pt x="549" y="43"/>
                    <a:pt x="278" y="89"/>
                    <a:pt x="0" y="136"/>
                  </a:cubicBezTo>
                  <a:cubicBezTo>
                    <a:pt x="115" y="202"/>
                    <a:pt x="228" y="271"/>
                    <a:pt x="338" y="344"/>
                  </a:cubicBezTo>
                  <a:cubicBezTo>
                    <a:pt x="549" y="308"/>
                    <a:pt x="758" y="275"/>
                    <a:pt x="970" y="239"/>
                  </a:cubicBezTo>
                  <a:cubicBezTo>
                    <a:pt x="924" y="166"/>
                    <a:pt x="877" y="83"/>
                    <a:pt x="82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1"/>
            <p:cNvSpPr/>
            <p:nvPr/>
          </p:nvSpPr>
          <p:spPr>
            <a:xfrm>
              <a:off x="2709650" y="1444400"/>
              <a:ext cx="293325" cy="53575"/>
            </a:xfrm>
            <a:custGeom>
              <a:avLst/>
              <a:gdLst/>
              <a:ahLst/>
              <a:cxnLst/>
              <a:rect l="l" t="t" r="r" b="b"/>
              <a:pathLst>
                <a:path w="11733" h="2143" extrusionOk="0">
                  <a:moveTo>
                    <a:pt x="11733" y="1"/>
                  </a:moveTo>
                  <a:cubicBezTo>
                    <a:pt x="10372" y="252"/>
                    <a:pt x="9004" y="474"/>
                    <a:pt x="7637" y="686"/>
                  </a:cubicBezTo>
                  <a:cubicBezTo>
                    <a:pt x="7504" y="709"/>
                    <a:pt x="7372" y="729"/>
                    <a:pt x="7239" y="746"/>
                  </a:cubicBezTo>
                  <a:cubicBezTo>
                    <a:pt x="6570" y="851"/>
                    <a:pt x="5905" y="951"/>
                    <a:pt x="5236" y="1050"/>
                  </a:cubicBezTo>
                  <a:cubicBezTo>
                    <a:pt x="4583" y="1149"/>
                    <a:pt x="3931" y="1246"/>
                    <a:pt x="3282" y="1345"/>
                  </a:cubicBezTo>
                  <a:cubicBezTo>
                    <a:pt x="3073" y="1378"/>
                    <a:pt x="2868" y="1412"/>
                    <a:pt x="2660" y="1441"/>
                  </a:cubicBezTo>
                  <a:cubicBezTo>
                    <a:pt x="1809" y="1574"/>
                    <a:pt x="961" y="1713"/>
                    <a:pt x="113" y="1858"/>
                  </a:cubicBezTo>
                  <a:cubicBezTo>
                    <a:pt x="73" y="1951"/>
                    <a:pt x="37" y="2047"/>
                    <a:pt x="1" y="2143"/>
                  </a:cubicBezTo>
                  <a:cubicBezTo>
                    <a:pt x="848" y="1994"/>
                    <a:pt x="1693" y="1858"/>
                    <a:pt x="2544" y="1726"/>
                  </a:cubicBezTo>
                  <a:cubicBezTo>
                    <a:pt x="2908" y="1670"/>
                    <a:pt x="3269" y="1614"/>
                    <a:pt x="3633" y="1557"/>
                  </a:cubicBezTo>
                  <a:cubicBezTo>
                    <a:pt x="4160" y="1478"/>
                    <a:pt x="4682" y="1398"/>
                    <a:pt x="5209" y="1322"/>
                  </a:cubicBezTo>
                  <a:cubicBezTo>
                    <a:pt x="5775" y="1236"/>
                    <a:pt x="6345" y="1149"/>
                    <a:pt x="6912" y="1064"/>
                  </a:cubicBezTo>
                  <a:cubicBezTo>
                    <a:pt x="7236" y="1014"/>
                    <a:pt x="7557" y="967"/>
                    <a:pt x="7881" y="915"/>
                  </a:cubicBezTo>
                  <a:cubicBezTo>
                    <a:pt x="9140" y="719"/>
                    <a:pt x="10395" y="514"/>
                    <a:pt x="11644" y="282"/>
                  </a:cubicBezTo>
                  <a:cubicBezTo>
                    <a:pt x="11647" y="220"/>
                    <a:pt x="11653" y="160"/>
                    <a:pt x="11670" y="113"/>
                  </a:cubicBezTo>
                  <a:cubicBezTo>
                    <a:pt x="11673" y="100"/>
                    <a:pt x="11680" y="87"/>
                    <a:pt x="11683" y="73"/>
                  </a:cubicBezTo>
                  <a:cubicBezTo>
                    <a:pt x="11700" y="47"/>
                    <a:pt x="11713" y="21"/>
                    <a:pt x="11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1"/>
            <p:cNvSpPr/>
            <p:nvPr/>
          </p:nvSpPr>
          <p:spPr>
            <a:xfrm>
              <a:off x="3017275" y="1433650"/>
              <a:ext cx="43400" cy="12275"/>
            </a:xfrm>
            <a:custGeom>
              <a:avLst/>
              <a:gdLst/>
              <a:ahLst/>
              <a:cxnLst/>
              <a:rect l="l" t="t" r="r" b="b"/>
              <a:pathLst>
                <a:path w="1736" h="491" extrusionOk="0">
                  <a:moveTo>
                    <a:pt x="1574" y="0"/>
                  </a:moveTo>
                  <a:cubicBezTo>
                    <a:pt x="1051" y="113"/>
                    <a:pt x="528" y="219"/>
                    <a:pt x="1" y="321"/>
                  </a:cubicBezTo>
                  <a:cubicBezTo>
                    <a:pt x="40" y="328"/>
                    <a:pt x="83" y="338"/>
                    <a:pt x="126" y="352"/>
                  </a:cubicBezTo>
                  <a:cubicBezTo>
                    <a:pt x="213" y="375"/>
                    <a:pt x="305" y="407"/>
                    <a:pt x="401" y="447"/>
                  </a:cubicBezTo>
                  <a:cubicBezTo>
                    <a:pt x="431" y="460"/>
                    <a:pt x="468" y="474"/>
                    <a:pt x="501" y="491"/>
                  </a:cubicBezTo>
                  <a:cubicBezTo>
                    <a:pt x="915" y="407"/>
                    <a:pt x="1326" y="321"/>
                    <a:pt x="1736" y="232"/>
                  </a:cubicBezTo>
                  <a:cubicBezTo>
                    <a:pt x="1683" y="156"/>
                    <a:pt x="1630" y="80"/>
                    <a:pt x="1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1"/>
            <p:cNvSpPr/>
            <p:nvPr/>
          </p:nvSpPr>
          <p:spPr>
            <a:xfrm>
              <a:off x="2718525" y="1416750"/>
              <a:ext cx="330075" cy="60125"/>
            </a:xfrm>
            <a:custGeom>
              <a:avLst/>
              <a:gdLst/>
              <a:ahLst/>
              <a:cxnLst/>
              <a:rect l="l" t="t" r="r" b="b"/>
              <a:pathLst>
                <a:path w="13203" h="2405" extrusionOk="0">
                  <a:moveTo>
                    <a:pt x="13017" y="1"/>
                  </a:moveTo>
                  <a:cubicBezTo>
                    <a:pt x="11070" y="388"/>
                    <a:pt x="9100" y="650"/>
                    <a:pt x="7133" y="935"/>
                  </a:cubicBezTo>
                  <a:cubicBezTo>
                    <a:pt x="6427" y="1037"/>
                    <a:pt x="5718" y="1147"/>
                    <a:pt x="5013" y="1259"/>
                  </a:cubicBezTo>
                  <a:cubicBezTo>
                    <a:pt x="3387" y="1520"/>
                    <a:pt x="1761" y="1806"/>
                    <a:pt x="139" y="2110"/>
                  </a:cubicBezTo>
                  <a:cubicBezTo>
                    <a:pt x="92" y="2209"/>
                    <a:pt x="43" y="2309"/>
                    <a:pt x="0" y="2405"/>
                  </a:cubicBezTo>
                  <a:cubicBezTo>
                    <a:pt x="1652" y="2090"/>
                    <a:pt x="3308" y="1798"/>
                    <a:pt x="4967" y="1534"/>
                  </a:cubicBezTo>
                  <a:cubicBezTo>
                    <a:pt x="5712" y="1411"/>
                    <a:pt x="6457" y="1299"/>
                    <a:pt x="7202" y="1190"/>
                  </a:cubicBezTo>
                  <a:cubicBezTo>
                    <a:pt x="9209" y="895"/>
                    <a:pt x="11219" y="633"/>
                    <a:pt x="13202" y="233"/>
                  </a:cubicBezTo>
                  <a:cubicBezTo>
                    <a:pt x="13193" y="222"/>
                    <a:pt x="13186" y="213"/>
                    <a:pt x="13179" y="203"/>
                  </a:cubicBezTo>
                  <a:cubicBezTo>
                    <a:pt x="13126" y="133"/>
                    <a:pt x="13074" y="67"/>
                    <a:pt x="130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1"/>
            <p:cNvSpPr/>
            <p:nvPr/>
          </p:nvSpPr>
          <p:spPr>
            <a:xfrm>
              <a:off x="2728850" y="1405975"/>
              <a:ext cx="311075" cy="50625"/>
            </a:xfrm>
            <a:custGeom>
              <a:avLst/>
              <a:gdLst/>
              <a:ahLst/>
              <a:cxnLst/>
              <a:rect l="l" t="t" r="r" b="b"/>
              <a:pathLst>
                <a:path w="12443" h="2025" extrusionOk="0">
                  <a:moveTo>
                    <a:pt x="12239" y="1"/>
                  </a:moveTo>
                  <a:cubicBezTo>
                    <a:pt x="9746" y="438"/>
                    <a:pt x="7233" y="786"/>
                    <a:pt x="4716" y="1124"/>
                  </a:cubicBezTo>
                  <a:cubicBezTo>
                    <a:pt x="3196" y="1329"/>
                    <a:pt x="1676" y="1528"/>
                    <a:pt x="163" y="1740"/>
                  </a:cubicBezTo>
                  <a:cubicBezTo>
                    <a:pt x="143" y="1772"/>
                    <a:pt x="123" y="1806"/>
                    <a:pt x="104" y="1839"/>
                  </a:cubicBezTo>
                  <a:cubicBezTo>
                    <a:pt x="77" y="1885"/>
                    <a:pt x="54" y="1928"/>
                    <a:pt x="27" y="1975"/>
                  </a:cubicBezTo>
                  <a:cubicBezTo>
                    <a:pt x="17" y="1991"/>
                    <a:pt x="7" y="2008"/>
                    <a:pt x="0" y="2024"/>
                  </a:cubicBezTo>
                  <a:cubicBezTo>
                    <a:pt x="1550" y="1809"/>
                    <a:pt x="3104" y="1604"/>
                    <a:pt x="4657" y="1399"/>
                  </a:cubicBezTo>
                  <a:cubicBezTo>
                    <a:pt x="7260" y="1048"/>
                    <a:pt x="9862" y="684"/>
                    <a:pt x="12442" y="230"/>
                  </a:cubicBezTo>
                  <a:cubicBezTo>
                    <a:pt x="12375" y="154"/>
                    <a:pt x="12309" y="77"/>
                    <a:pt x="12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1"/>
            <p:cNvSpPr/>
            <p:nvPr/>
          </p:nvSpPr>
          <p:spPr>
            <a:xfrm>
              <a:off x="2739950" y="1386125"/>
              <a:ext cx="281175" cy="52100"/>
            </a:xfrm>
            <a:custGeom>
              <a:avLst/>
              <a:gdLst/>
              <a:ahLst/>
              <a:cxnLst/>
              <a:rect l="l" t="t" r="r" b="b"/>
              <a:pathLst>
                <a:path w="11247" h="2084" extrusionOk="0">
                  <a:moveTo>
                    <a:pt x="11001" y="0"/>
                  </a:moveTo>
                  <a:cubicBezTo>
                    <a:pt x="9581" y="242"/>
                    <a:pt x="8156" y="480"/>
                    <a:pt x="6736" y="723"/>
                  </a:cubicBezTo>
                  <a:cubicBezTo>
                    <a:pt x="5991" y="848"/>
                    <a:pt x="5239" y="984"/>
                    <a:pt x="4494" y="1116"/>
                  </a:cubicBezTo>
                  <a:cubicBezTo>
                    <a:pt x="3067" y="1368"/>
                    <a:pt x="1636" y="1617"/>
                    <a:pt x="202" y="1796"/>
                  </a:cubicBezTo>
                  <a:cubicBezTo>
                    <a:pt x="129" y="1891"/>
                    <a:pt x="67" y="1987"/>
                    <a:pt x="1" y="2083"/>
                  </a:cubicBezTo>
                  <a:cubicBezTo>
                    <a:pt x="1477" y="1904"/>
                    <a:pt x="2948" y="1649"/>
                    <a:pt x="4411" y="1391"/>
                  </a:cubicBezTo>
                  <a:cubicBezTo>
                    <a:pt x="5097" y="1269"/>
                    <a:pt x="5786" y="1149"/>
                    <a:pt x="6467" y="1033"/>
                  </a:cubicBezTo>
                  <a:cubicBezTo>
                    <a:pt x="8060" y="762"/>
                    <a:pt x="9654" y="494"/>
                    <a:pt x="11246" y="226"/>
                  </a:cubicBezTo>
                  <a:cubicBezTo>
                    <a:pt x="11167" y="150"/>
                    <a:pt x="11084" y="73"/>
                    <a:pt x="11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1"/>
            <p:cNvSpPr/>
            <p:nvPr/>
          </p:nvSpPr>
          <p:spPr>
            <a:xfrm>
              <a:off x="2755000" y="1372050"/>
              <a:ext cx="249650" cy="45725"/>
            </a:xfrm>
            <a:custGeom>
              <a:avLst/>
              <a:gdLst/>
              <a:ahLst/>
              <a:cxnLst/>
              <a:rect l="l" t="t" r="r" b="b"/>
              <a:pathLst>
                <a:path w="9986" h="1829" extrusionOk="0">
                  <a:moveTo>
                    <a:pt x="9694" y="0"/>
                  </a:moveTo>
                  <a:cubicBezTo>
                    <a:pt x="8366" y="209"/>
                    <a:pt x="7038" y="418"/>
                    <a:pt x="5714" y="626"/>
                  </a:cubicBezTo>
                  <a:cubicBezTo>
                    <a:pt x="5203" y="705"/>
                    <a:pt x="4693" y="785"/>
                    <a:pt x="4184" y="864"/>
                  </a:cubicBezTo>
                  <a:cubicBezTo>
                    <a:pt x="3623" y="954"/>
                    <a:pt x="3061" y="1043"/>
                    <a:pt x="2498" y="1130"/>
                  </a:cubicBezTo>
                  <a:cubicBezTo>
                    <a:pt x="1789" y="1242"/>
                    <a:pt x="1011" y="1434"/>
                    <a:pt x="246" y="1547"/>
                  </a:cubicBezTo>
                  <a:cubicBezTo>
                    <a:pt x="210" y="1587"/>
                    <a:pt x="177" y="1623"/>
                    <a:pt x="140" y="1666"/>
                  </a:cubicBezTo>
                  <a:cubicBezTo>
                    <a:pt x="94" y="1719"/>
                    <a:pt x="47" y="1775"/>
                    <a:pt x="1" y="1828"/>
                  </a:cubicBezTo>
                  <a:cubicBezTo>
                    <a:pt x="640" y="1743"/>
                    <a:pt x="1283" y="1587"/>
                    <a:pt x="1889" y="1491"/>
                  </a:cubicBezTo>
                  <a:lnTo>
                    <a:pt x="4074" y="1150"/>
                  </a:lnTo>
                  <a:lnTo>
                    <a:pt x="5445" y="934"/>
                  </a:lnTo>
                  <a:cubicBezTo>
                    <a:pt x="6958" y="693"/>
                    <a:pt x="8471" y="457"/>
                    <a:pt x="9985" y="219"/>
                  </a:cubicBezTo>
                  <a:cubicBezTo>
                    <a:pt x="9892" y="143"/>
                    <a:pt x="9796" y="70"/>
                    <a:pt x="9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1"/>
            <p:cNvSpPr/>
            <p:nvPr/>
          </p:nvSpPr>
          <p:spPr>
            <a:xfrm>
              <a:off x="2777525" y="1359375"/>
              <a:ext cx="208825" cy="34725"/>
            </a:xfrm>
            <a:custGeom>
              <a:avLst/>
              <a:gdLst/>
              <a:ahLst/>
              <a:cxnLst/>
              <a:rect l="l" t="t" r="r" b="b"/>
              <a:pathLst>
                <a:path w="8353" h="1389" extrusionOk="0">
                  <a:moveTo>
                    <a:pt x="7981" y="0"/>
                  </a:moveTo>
                  <a:cubicBezTo>
                    <a:pt x="6531" y="206"/>
                    <a:pt x="5081" y="411"/>
                    <a:pt x="3630" y="613"/>
                  </a:cubicBezTo>
                  <a:cubicBezTo>
                    <a:pt x="2544" y="769"/>
                    <a:pt x="1458" y="922"/>
                    <a:pt x="372" y="1073"/>
                  </a:cubicBezTo>
                  <a:cubicBezTo>
                    <a:pt x="246" y="1173"/>
                    <a:pt x="120" y="1279"/>
                    <a:pt x="0" y="1388"/>
                  </a:cubicBezTo>
                  <a:cubicBezTo>
                    <a:pt x="1163" y="1226"/>
                    <a:pt x="2325" y="1064"/>
                    <a:pt x="3488" y="899"/>
                  </a:cubicBezTo>
                  <a:cubicBezTo>
                    <a:pt x="5111" y="670"/>
                    <a:pt x="6730" y="442"/>
                    <a:pt x="8353" y="216"/>
                  </a:cubicBezTo>
                  <a:cubicBezTo>
                    <a:pt x="8230" y="140"/>
                    <a:pt x="8107" y="70"/>
                    <a:pt x="79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1"/>
            <p:cNvSpPr/>
            <p:nvPr/>
          </p:nvSpPr>
          <p:spPr>
            <a:xfrm>
              <a:off x="2817100" y="1343825"/>
              <a:ext cx="133150" cy="22025"/>
            </a:xfrm>
            <a:custGeom>
              <a:avLst/>
              <a:gdLst/>
              <a:ahLst/>
              <a:cxnLst/>
              <a:rect l="l" t="t" r="r" b="b"/>
              <a:pathLst>
                <a:path w="5326" h="881" extrusionOk="0">
                  <a:moveTo>
                    <a:pt x="4647" y="0"/>
                  </a:moveTo>
                  <a:cubicBezTo>
                    <a:pt x="3981" y="90"/>
                    <a:pt x="3316" y="179"/>
                    <a:pt x="2646" y="269"/>
                  </a:cubicBezTo>
                  <a:cubicBezTo>
                    <a:pt x="2011" y="351"/>
                    <a:pt x="1378" y="437"/>
                    <a:pt x="742" y="520"/>
                  </a:cubicBezTo>
                  <a:cubicBezTo>
                    <a:pt x="719" y="530"/>
                    <a:pt x="696" y="537"/>
                    <a:pt x="673" y="550"/>
                  </a:cubicBezTo>
                  <a:cubicBezTo>
                    <a:pt x="441" y="649"/>
                    <a:pt x="216" y="762"/>
                    <a:pt x="1" y="881"/>
                  </a:cubicBezTo>
                  <a:cubicBezTo>
                    <a:pt x="809" y="772"/>
                    <a:pt x="1620" y="666"/>
                    <a:pt x="2431" y="560"/>
                  </a:cubicBezTo>
                  <a:cubicBezTo>
                    <a:pt x="3398" y="431"/>
                    <a:pt x="4362" y="301"/>
                    <a:pt x="5325" y="173"/>
                  </a:cubicBezTo>
                  <a:cubicBezTo>
                    <a:pt x="5107" y="103"/>
                    <a:pt x="4879" y="46"/>
                    <a:pt x="4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1"/>
            <p:cNvSpPr/>
            <p:nvPr/>
          </p:nvSpPr>
          <p:spPr>
            <a:xfrm>
              <a:off x="2690450" y="1502525"/>
              <a:ext cx="327775" cy="62625"/>
            </a:xfrm>
            <a:custGeom>
              <a:avLst/>
              <a:gdLst/>
              <a:ahLst/>
              <a:cxnLst/>
              <a:rect l="l" t="t" r="r" b="b"/>
              <a:pathLst>
                <a:path w="13111" h="2505" extrusionOk="0">
                  <a:moveTo>
                    <a:pt x="13005" y="1"/>
                  </a:moveTo>
                  <a:cubicBezTo>
                    <a:pt x="8680" y="696"/>
                    <a:pt x="4365" y="1438"/>
                    <a:pt x="56" y="2226"/>
                  </a:cubicBezTo>
                  <a:cubicBezTo>
                    <a:pt x="46" y="2275"/>
                    <a:pt x="37" y="2328"/>
                    <a:pt x="26" y="2378"/>
                  </a:cubicBezTo>
                  <a:cubicBezTo>
                    <a:pt x="17" y="2421"/>
                    <a:pt x="10" y="2460"/>
                    <a:pt x="0" y="2504"/>
                  </a:cubicBezTo>
                  <a:cubicBezTo>
                    <a:pt x="4365" y="1705"/>
                    <a:pt x="8733" y="950"/>
                    <a:pt x="13110" y="249"/>
                  </a:cubicBezTo>
                  <a:cubicBezTo>
                    <a:pt x="13074" y="166"/>
                    <a:pt x="13037" y="83"/>
                    <a:pt x="1300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1"/>
            <p:cNvSpPr/>
            <p:nvPr/>
          </p:nvSpPr>
          <p:spPr>
            <a:xfrm>
              <a:off x="2639425" y="1457650"/>
              <a:ext cx="453550" cy="271650"/>
            </a:xfrm>
            <a:custGeom>
              <a:avLst/>
              <a:gdLst/>
              <a:ahLst/>
              <a:cxnLst/>
              <a:rect l="l" t="t" r="r" b="b"/>
              <a:pathLst>
                <a:path w="18142" h="10866" extrusionOk="0">
                  <a:moveTo>
                    <a:pt x="10277" y="0"/>
                  </a:moveTo>
                  <a:lnTo>
                    <a:pt x="10048" y="216"/>
                  </a:lnTo>
                  <a:lnTo>
                    <a:pt x="9721" y="534"/>
                  </a:lnTo>
                  <a:lnTo>
                    <a:pt x="9131" y="1100"/>
                  </a:lnTo>
                  <a:lnTo>
                    <a:pt x="8796" y="1421"/>
                  </a:lnTo>
                  <a:lnTo>
                    <a:pt x="8379" y="1822"/>
                  </a:lnTo>
                  <a:lnTo>
                    <a:pt x="8144" y="2047"/>
                  </a:lnTo>
                  <a:lnTo>
                    <a:pt x="7956" y="1931"/>
                  </a:lnTo>
                  <a:lnTo>
                    <a:pt x="7916" y="1908"/>
                  </a:lnTo>
                  <a:lnTo>
                    <a:pt x="7468" y="1640"/>
                  </a:lnTo>
                  <a:lnTo>
                    <a:pt x="7121" y="1434"/>
                  </a:lnTo>
                  <a:lnTo>
                    <a:pt x="6442" y="1027"/>
                  </a:lnTo>
                  <a:lnTo>
                    <a:pt x="6091" y="815"/>
                  </a:lnTo>
                  <a:lnTo>
                    <a:pt x="5624" y="537"/>
                  </a:lnTo>
                  <a:lnTo>
                    <a:pt x="5469" y="911"/>
                  </a:lnTo>
                  <a:lnTo>
                    <a:pt x="5353" y="1196"/>
                  </a:lnTo>
                  <a:lnTo>
                    <a:pt x="5121" y="1765"/>
                  </a:lnTo>
                  <a:lnTo>
                    <a:pt x="5001" y="2050"/>
                  </a:lnTo>
                  <a:lnTo>
                    <a:pt x="4809" y="2520"/>
                  </a:lnTo>
                  <a:lnTo>
                    <a:pt x="4690" y="2812"/>
                  </a:lnTo>
                  <a:lnTo>
                    <a:pt x="4363" y="3610"/>
                  </a:lnTo>
                  <a:lnTo>
                    <a:pt x="4326" y="3693"/>
                  </a:lnTo>
                  <a:lnTo>
                    <a:pt x="3882" y="3696"/>
                  </a:lnTo>
                  <a:lnTo>
                    <a:pt x="2167" y="3716"/>
                  </a:lnTo>
                  <a:lnTo>
                    <a:pt x="1571" y="3723"/>
                  </a:lnTo>
                  <a:lnTo>
                    <a:pt x="1928" y="4898"/>
                  </a:lnTo>
                  <a:lnTo>
                    <a:pt x="2429" y="6540"/>
                  </a:lnTo>
                  <a:lnTo>
                    <a:pt x="1694" y="6838"/>
                  </a:lnTo>
                  <a:lnTo>
                    <a:pt x="1" y="7534"/>
                  </a:lnTo>
                  <a:lnTo>
                    <a:pt x="1" y="7538"/>
                  </a:lnTo>
                  <a:lnTo>
                    <a:pt x="1853" y="10865"/>
                  </a:lnTo>
                  <a:lnTo>
                    <a:pt x="2290" y="10806"/>
                  </a:lnTo>
                  <a:lnTo>
                    <a:pt x="2694" y="10749"/>
                  </a:lnTo>
                  <a:lnTo>
                    <a:pt x="7518" y="10081"/>
                  </a:lnTo>
                  <a:lnTo>
                    <a:pt x="8608" y="9932"/>
                  </a:lnTo>
                  <a:lnTo>
                    <a:pt x="8651" y="9925"/>
                  </a:lnTo>
                  <a:lnTo>
                    <a:pt x="16429" y="8849"/>
                  </a:lnTo>
                  <a:lnTo>
                    <a:pt x="17022" y="8766"/>
                  </a:lnTo>
                  <a:lnTo>
                    <a:pt x="17105" y="8634"/>
                  </a:lnTo>
                  <a:lnTo>
                    <a:pt x="17850" y="7419"/>
                  </a:lnTo>
                  <a:lnTo>
                    <a:pt x="18141" y="6938"/>
                  </a:lnTo>
                  <a:lnTo>
                    <a:pt x="18095" y="6617"/>
                  </a:lnTo>
                  <a:lnTo>
                    <a:pt x="17910" y="5342"/>
                  </a:lnTo>
                  <a:lnTo>
                    <a:pt x="17565" y="2954"/>
                  </a:lnTo>
                  <a:lnTo>
                    <a:pt x="15545" y="2908"/>
                  </a:lnTo>
                  <a:lnTo>
                    <a:pt x="15367" y="2904"/>
                  </a:lnTo>
                  <a:lnTo>
                    <a:pt x="15135" y="2047"/>
                  </a:lnTo>
                  <a:lnTo>
                    <a:pt x="15105" y="1931"/>
                  </a:lnTo>
                  <a:lnTo>
                    <a:pt x="14648" y="239"/>
                  </a:lnTo>
                  <a:lnTo>
                    <a:pt x="14525" y="302"/>
                  </a:lnTo>
                  <a:lnTo>
                    <a:pt x="14045" y="550"/>
                  </a:lnTo>
                  <a:lnTo>
                    <a:pt x="13168" y="1004"/>
                  </a:lnTo>
                  <a:lnTo>
                    <a:pt x="12426" y="1388"/>
                  </a:lnTo>
                  <a:lnTo>
                    <a:pt x="12006" y="1606"/>
                  </a:lnTo>
                  <a:lnTo>
                    <a:pt x="11867" y="1478"/>
                  </a:lnTo>
                  <a:lnTo>
                    <a:pt x="11624" y="1252"/>
                  </a:lnTo>
                  <a:lnTo>
                    <a:pt x="11350" y="997"/>
                  </a:lnTo>
                  <a:lnTo>
                    <a:pt x="11108" y="772"/>
                  </a:lnTo>
                  <a:lnTo>
                    <a:pt x="10690" y="385"/>
                  </a:lnTo>
                  <a:lnTo>
                    <a:pt x="10446" y="156"/>
                  </a:lnTo>
                  <a:lnTo>
                    <a:pt x="102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1"/>
            <p:cNvSpPr/>
            <p:nvPr/>
          </p:nvSpPr>
          <p:spPr>
            <a:xfrm>
              <a:off x="3045175" y="1431100"/>
              <a:ext cx="61450" cy="55425"/>
            </a:xfrm>
            <a:custGeom>
              <a:avLst/>
              <a:gdLst/>
              <a:ahLst/>
              <a:cxnLst/>
              <a:rect l="l" t="t" r="r" b="b"/>
              <a:pathLst>
                <a:path w="2458" h="2217" extrusionOk="0">
                  <a:moveTo>
                    <a:pt x="1231" y="1"/>
                  </a:moveTo>
                  <a:cubicBezTo>
                    <a:pt x="933" y="1"/>
                    <a:pt x="636" y="120"/>
                    <a:pt x="418" y="354"/>
                  </a:cubicBezTo>
                  <a:cubicBezTo>
                    <a:pt x="1" y="804"/>
                    <a:pt x="28" y="1503"/>
                    <a:pt x="474" y="1920"/>
                  </a:cubicBezTo>
                  <a:cubicBezTo>
                    <a:pt x="687" y="2119"/>
                    <a:pt x="958" y="2217"/>
                    <a:pt x="1228" y="2217"/>
                  </a:cubicBezTo>
                  <a:cubicBezTo>
                    <a:pt x="1526" y="2217"/>
                    <a:pt x="1822" y="2098"/>
                    <a:pt x="2041" y="1864"/>
                  </a:cubicBezTo>
                  <a:cubicBezTo>
                    <a:pt x="2458" y="1417"/>
                    <a:pt x="2432" y="715"/>
                    <a:pt x="1984" y="298"/>
                  </a:cubicBezTo>
                  <a:cubicBezTo>
                    <a:pt x="1772" y="99"/>
                    <a:pt x="1501" y="1"/>
                    <a:pt x="1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1"/>
            <p:cNvSpPr/>
            <p:nvPr/>
          </p:nvSpPr>
          <p:spPr>
            <a:xfrm>
              <a:off x="2797500" y="1874150"/>
              <a:ext cx="206475" cy="92275"/>
            </a:xfrm>
            <a:custGeom>
              <a:avLst/>
              <a:gdLst/>
              <a:ahLst/>
              <a:cxnLst/>
              <a:rect l="l" t="t" r="r" b="b"/>
              <a:pathLst>
                <a:path w="8259" h="3691" extrusionOk="0">
                  <a:moveTo>
                    <a:pt x="6855" y="1"/>
                  </a:moveTo>
                  <a:lnTo>
                    <a:pt x="1420" y="435"/>
                  </a:lnTo>
                  <a:cubicBezTo>
                    <a:pt x="1420" y="435"/>
                    <a:pt x="1235" y="637"/>
                    <a:pt x="1013" y="944"/>
                  </a:cubicBezTo>
                  <a:cubicBezTo>
                    <a:pt x="1003" y="961"/>
                    <a:pt x="994" y="978"/>
                    <a:pt x="983" y="994"/>
                  </a:cubicBezTo>
                  <a:cubicBezTo>
                    <a:pt x="543" y="1620"/>
                    <a:pt x="0" y="2650"/>
                    <a:pt x="529" y="3348"/>
                  </a:cubicBezTo>
                  <a:cubicBezTo>
                    <a:pt x="635" y="3488"/>
                    <a:pt x="753" y="3549"/>
                    <a:pt x="878" y="3549"/>
                  </a:cubicBezTo>
                  <a:cubicBezTo>
                    <a:pt x="1243" y="3549"/>
                    <a:pt x="1671" y="3028"/>
                    <a:pt x="2036" y="2441"/>
                  </a:cubicBezTo>
                  <a:cubicBezTo>
                    <a:pt x="2334" y="1965"/>
                    <a:pt x="2589" y="1441"/>
                    <a:pt x="2738" y="1126"/>
                  </a:cubicBezTo>
                  <a:cubicBezTo>
                    <a:pt x="2822" y="944"/>
                    <a:pt x="2871" y="832"/>
                    <a:pt x="2871" y="832"/>
                  </a:cubicBezTo>
                  <a:cubicBezTo>
                    <a:pt x="2871" y="832"/>
                    <a:pt x="2884" y="944"/>
                    <a:pt x="2911" y="1123"/>
                  </a:cubicBezTo>
                  <a:cubicBezTo>
                    <a:pt x="3027" y="1852"/>
                    <a:pt x="3422" y="3690"/>
                    <a:pt x="4429" y="3690"/>
                  </a:cubicBezTo>
                  <a:cubicBezTo>
                    <a:pt x="4457" y="3690"/>
                    <a:pt x="4485" y="3689"/>
                    <a:pt x="4514" y="3686"/>
                  </a:cubicBezTo>
                  <a:cubicBezTo>
                    <a:pt x="5606" y="3577"/>
                    <a:pt x="5186" y="1613"/>
                    <a:pt x="5007" y="921"/>
                  </a:cubicBezTo>
                  <a:cubicBezTo>
                    <a:pt x="4974" y="796"/>
                    <a:pt x="4948" y="709"/>
                    <a:pt x="4940" y="689"/>
                  </a:cubicBezTo>
                  <a:lnTo>
                    <a:pt x="4940" y="689"/>
                  </a:lnTo>
                  <a:cubicBezTo>
                    <a:pt x="4954" y="713"/>
                    <a:pt x="4997" y="792"/>
                    <a:pt x="5063" y="912"/>
                  </a:cubicBezTo>
                  <a:cubicBezTo>
                    <a:pt x="5411" y="1524"/>
                    <a:pt x="6408" y="3147"/>
                    <a:pt x="7209" y="3147"/>
                  </a:cubicBezTo>
                  <a:cubicBezTo>
                    <a:pt x="7309" y="3147"/>
                    <a:pt x="7405" y="3122"/>
                    <a:pt x="7497" y="3067"/>
                  </a:cubicBezTo>
                  <a:cubicBezTo>
                    <a:pt x="8258" y="2607"/>
                    <a:pt x="7500" y="1086"/>
                    <a:pt x="7086" y="375"/>
                  </a:cubicBezTo>
                  <a:cubicBezTo>
                    <a:pt x="6954" y="146"/>
                    <a:pt x="6855" y="1"/>
                    <a:pt x="68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1"/>
            <p:cNvSpPr/>
            <p:nvPr/>
          </p:nvSpPr>
          <p:spPr>
            <a:xfrm>
              <a:off x="2999325" y="1699650"/>
              <a:ext cx="151100" cy="181100"/>
            </a:xfrm>
            <a:custGeom>
              <a:avLst/>
              <a:gdLst/>
              <a:ahLst/>
              <a:cxnLst/>
              <a:rect l="l" t="t" r="r" b="b"/>
              <a:pathLst>
                <a:path w="6044" h="7244" extrusionOk="0">
                  <a:moveTo>
                    <a:pt x="2973" y="1"/>
                  </a:moveTo>
                  <a:cubicBezTo>
                    <a:pt x="1784" y="1"/>
                    <a:pt x="1626" y="3129"/>
                    <a:pt x="1626" y="3129"/>
                  </a:cubicBezTo>
                  <a:lnTo>
                    <a:pt x="0" y="6351"/>
                  </a:lnTo>
                  <a:cubicBezTo>
                    <a:pt x="0" y="6351"/>
                    <a:pt x="767" y="7243"/>
                    <a:pt x="1634" y="7243"/>
                  </a:cubicBezTo>
                  <a:cubicBezTo>
                    <a:pt x="2068" y="7243"/>
                    <a:pt x="2527" y="7020"/>
                    <a:pt x="2927" y="6351"/>
                  </a:cubicBezTo>
                  <a:cubicBezTo>
                    <a:pt x="2927" y="6351"/>
                    <a:pt x="2996" y="6366"/>
                    <a:pt x="3105" y="6366"/>
                  </a:cubicBezTo>
                  <a:cubicBezTo>
                    <a:pt x="3429" y="6366"/>
                    <a:pt x="4106" y="6232"/>
                    <a:pt x="4341" y="5162"/>
                  </a:cubicBezTo>
                  <a:cubicBezTo>
                    <a:pt x="4341" y="5162"/>
                    <a:pt x="4345" y="5163"/>
                    <a:pt x="4353" y="5163"/>
                  </a:cubicBezTo>
                  <a:cubicBezTo>
                    <a:pt x="4459" y="5163"/>
                    <a:pt x="5241" y="5128"/>
                    <a:pt x="5626" y="4123"/>
                  </a:cubicBezTo>
                  <a:cubicBezTo>
                    <a:pt x="6044" y="3040"/>
                    <a:pt x="4775" y="679"/>
                    <a:pt x="3292" y="70"/>
                  </a:cubicBezTo>
                  <a:cubicBezTo>
                    <a:pt x="3178" y="22"/>
                    <a:pt x="3072" y="1"/>
                    <a:pt x="2973"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1"/>
            <p:cNvSpPr/>
            <p:nvPr/>
          </p:nvSpPr>
          <p:spPr>
            <a:xfrm>
              <a:off x="3006851" y="1706251"/>
              <a:ext cx="135475" cy="173750"/>
            </a:xfrm>
            <a:custGeom>
              <a:avLst/>
              <a:gdLst/>
              <a:ahLst/>
              <a:cxnLst/>
              <a:rect l="l" t="t" r="r" b="b"/>
              <a:pathLst>
                <a:path w="5419" h="6950" extrusionOk="0">
                  <a:moveTo>
                    <a:pt x="3418" y="4355"/>
                  </a:moveTo>
                  <a:cubicBezTo>
                    <a:pt x="3423" y="4355"/>
                    <a:pt x="3429" y="4355"/>
                    <a:pt x="3435" y="4356"/>
                  </a:cubicBezTo>
                  <a:cubicBezTo>
                    <a:pt x="3501" y="4359"/>
                    <a:pt x="3567" y="4382"/>
                    <a:pt x="3627" y="4419"/>
                  </a:cubicBezTo>
                  <a:cubicBezTo>
                    <a:pt x="3743" y="4488"/>
                    <a:pt x="3832" y="4617"/>
                    <a:pt x="3872" y="4753"/>
                  </a:cubicBezTo>
                  <a:cubicBezTo>
                    <a:pt x="3884" y="4798"/>
                    <a:pt x="3890" y="4845"/>
                    <a:pt x="3891" y="4893"/>
                  </a:cubicBezTo>
                  <a:lnTo>
                    <a:pt x="3891" y="4893"/>
                  </a:lnTo>
                  <a:cubicBezTo>
                    <a:pt x="3753" y="4876"/>
                    <a:pt x="3618" y="4815"/>
                    <a:pt x="3511" y="4726"/>
                  </a:cubicBezTo>
                  <a:cubicBezTo>
                    <a:pt x="3454" y="4680"/>
                    <a:pt x="3408" y="4624"/>
                    <a:pt x="3372" y="4561"/>
                  </a:cubicBezTo>
                  <a:cubicBezTo>
                    <a:pt x="3355" y="4531"/>
                    <a:pt x="3342" y="4498"/>
                    <a:pt x="3332" y="4465"/>
                  </a:cubicBezTo>
                  <a:cubicBezTo>
                    <a:pt x="3319" y="4431"/>
                    <a:pt x="3312" y="4399"/>
                    <a:pt x="3319" y="4396"/>
                  </a:cubicBezTo>
                  <a:cubicBezTo>
                    <a:pt x="3313" y="4383"/>
                    <a:pt x="3364" y="4355"/>
                    <a:pt x="3418" y="4355"/>
                  </a:cubicBezTo>
                  <a:close/>
                  <a:moveTo>
                    <a:pt x="2028" y="5471"/>
                  </a:moveTo>
                  <a:cubicBezTo>
                    <a:pt x="2042" y="5471"/>
                    <a:pt x="2059" y="5474"/>
                    <a:pt x="2077" y="5481"/>
                  </a:cubicBezTo>
                  <a:cubicBezTo>
                    <a:pt x="2137" y="5504"/>
                    <a:pt x="2203" y="5554"/>
                    <a:pt x="2265" y="5604"/>
                  </a:cubicBezTo>
                  <a:cubicBezTo>
                    <a:pt x="2329" y="5651"/>
                    <a:pt x="2389" y="5703"/>
                    <a:pt x="2432" y="5759"/>
                  </a:cubicBezTo>
                  <a:cubicBezTo>
                    <a:pt x="2483" y="5829"/>
                    <a:pt x="2508" y="5914"/>
                    <a:pt x="2506" y="6001"/>
                  </a:cubicBezTo>
                  <a:lnTo>
                    <a:pt x="2506" y="6001"/>
                  </a:lnTo>
                  <a:cubicBezTo>
                    <a:pt x="2455" y="5990"/>
                    <a:pt x="2405" y="5975"/>
                    <a:pt x="2355" y="5955"/>
                  </a:cubicBezTo>
                  <a:cubicBezTo>
                    <a:pt x="2216" y="5899"/>
                    <a:pt x="2094" y="5806"/>
                    <a:pt x="2007" y="5683"/>
                  </a:cubicBezTo>
                  <a:cubicBezTo>
                    <a:pt x="1971" y="5634"/>
                    <a:pt x="1948" y="5558"/>
                    <a:pt x="1964" y="5515"/>
                  </a:cubicBezTo>
                  <a:cubicBezTo>
                    <a:pt x="1972" y="5489"/>
                    <a:pt x="1993" y="5471"/>
                    <a:pt x="2028" y="5471"/>
                  </a:cubicBezTo>
                  <a:close/>
                  <a:moveTo>
                    <a:pt x="3378" y="1"/>
                  </a:moveTo>
                  <a:cubicBezTo>
                    <a:pt x="3806" y="497"/>
                    <a:pt x="4276" y="958"/>
                    <a:pt x="4640" y="1501"/>
                  </a:cubicBezTo>
                  <a:cubicBezTo>
                    <a:pt x="5001" y="2034"/>
                    <a:pt x="5302" y="2647"/>
                    <a:pt x="5276" y="3289"/>
                  </a:cubicBezTo>
                  <a:cubicBezTo>
                    <a:pt x="5270" y="3607"/>
                    <a:pt x="5177" y="3919"/>
                    <a:pt x="5018" y="4190"/>
                  </a:cubicBezTo>
                  <a:cubicBezTo>
                    <a:pt x="4862" y="4462"/>
                    <a:pt x="4634" y="4700"/>
                    <a:pt x="4352" y="4822"/>
                  </a:cubicBezTo>
                  <a:cubicBezTo>
                    <a:pt x="4259" y="4862"/>
                    <a:pt x="4160" y="4889"/>
                    <a:pt x="4061" y="4897"/>
                  </a:cubicBezTo>
                  <a:lnTo>
                    <a:pt x="4061" y="4897"/>
                  </a:lnTo>
                  <a:cubicBezTo>
                    <a:pt x="4061" y="4835"/>
                    <a:pt x="4054" y="4772"/>
                    <a:pt x="4038" y="4710"/>
                  </a:cubicBezTo>
                  <a:cubicBezTo>
                    <a:pt x="3988" y="4531"/>
                    <a:pt x="3879" y="4369"/>
                    <a:pt x="3716" y="4269"/>
                  </a:cubicBezTo>
                  <a:cubicBezTo>
                    <a:pt x="3636" y="4220"/>
                    <a:pt x="3541" y="4187"/>
                    <a:pt x="3445" y="4183"/>
                  </a:cubicBezTo>
                  <a:cubicBezTo>
                    <a:pt x="3437" y="4183"/>
                    <a:pt x="3428" y="4183"/>
                    <a:pt x="3420" y="4183"/>
                  </a:cubicBezTo>
                  <a:cubicBezTo>
                    <a:pt x="3375" y="4183"/>
                    <a:pt x="3330" y="4190"/>
                    <a:pt x="3286" y="4210"/>
                  </a:cubicBezTo>
                  <a:cubicBezTo>
                    <a:pt x="3236" y="4230"/>
                    <a:pt x="3173" y="4272"/>
                    <a:pt x="3153" y="4349"/>
                  </a:cubicBezTo>
                  <a:cubicBezTo>
                    <a:pt x="3133" y="4425"/>
                    <a:pt x="3156" y="4478"/>
                    <a:pt x="3170" y="4518"/>
                  </a:cubicBezTo>
                  <a:cubicBezTo>
                    <a:pt x="3183" y="4564"/>
                    <a:pt x="3203" y="4607"/>
                    <a:pt x="3226" y="4647"/>
                  </a:cubicBezTo>
                  <a:cubicBezTo>
                    <a:pt x="3272" y="4726"/>
                    <a:pt x="3332" y="4796"/>
                    <a:pt x="3402" y="4856"/>
                  </a:cubicBezTo>
                  <a:cubicBezTo>
                    <a:pt x="3539" y="4968"/>
                    <a:pt x="3704" y="5036"/>
                    <a:pt x="3876" y="5056"/>
                  </a:cubicBezTo>
                  <a:lnTo>
                    <a:pt x="3876" y="5056"/>
                  </a:lnTo>
                  <a:cubicBezTo>
                    <a:pt x="3867" y="5099"/>
                    <a:pt x="3855" y="5142"/>
                    <a:pt x="3839" y="5183"/>
                  </a:cubicBezTo>
                  <a:cubicBezTo>
                    <a:pt x="3733" y="5465"/>
                    <a:pt x="3497" y="5707"/>
                    <a:pt x="3233" y="5866"/>
                  </a:cubicBezTo>
                  <a:cubicBezTo>
                    <a:pt x="3067" y="5963"/>
                    <a:pt x="2877" y="6019"/>
                    <a:pt x="2688" y="6019"/>
                  </a:cubicBezTo>
                  <a:cubicBezTo>
                    <a:pt x="2666" y="6019"/>
                    <a:pt x="2644" y="6018"/>
                    <a:pt x="2621" y="6016"/>
                  </a:cubicBezTo>
                  <a:lnTo>
                    <a:pt x="2621" y="6016"/>
                  </a:lnTo>
                  <a:cubicBezTo>
                    <a:pt x="2627" y="5902"/>
                    <a:pt x="2599" y="5785"/>
                    <a:pt x="2531" y="5690"/>
                  </a:cubicBezTo>
                  <a:cubicBezTo>
                    <a:pt x="2478" y="5614"/>
                    <a:pt x="2412" y="5554"/>
                    <a:pt x="2345" y="5501"/>
                  </a:cubicBezTo>
                  <a:cubicBezTo>
                    <a:pt x="2279" y="5452"/>
                    <a:pt x="2216" y="5395"/>
                    <a:pt x="2123" y="5356"/>
                  </a:cubicBezTo>
                  <a:cubicBezTo>
                    <a:pt x="2096" y="5345"/>
                    <a:pt x="2061" y="5336"/>
                    <a:pt x="2023" y="5336"/>
                  </a:cubicBezTo>
                  <a:cubicBezTo>
                    <a:pt x="2002" y="5336"/>
                    <a:pt x="1980" y="5338"/>
                    <a:pt x="1958" y="5345"/>
                  </a:cubicBezTo>
                  <a:cubicBezTo>
                    <a:pt x="1898" y="5362"/>
                    <a:pt x="1848" y="5412"/>
                    <a:pt x="1828" y="5472"/>
                  </a:cubicBezTo>
                  <a:cubicBezTo>
                    <a:pt x="1796" y="5591"/>
                    <a:pt x="1836" y="5683"/>
                    <a:pt x="1888" y="5767"/>
                  </a:cubicBezTo>
                  <a:cubicBezTo>
                    <a:pt x="1987" y="5918"/>
                    <a:pt x="2137" y="6028"/>
                    <a:pt x="2299" y="6097"/>
                  </a:cubicBezTo>
                  <a:cubicBezTo>
                    <a:pt x="2358" y="6121"/>
                    <a:pt x="2418" y="6139"/>
                    <a:pt x="2479" y="6152"/>
                  </a:cubicBezTo>
                  <a:lnTo>
                    <a:pt x="2479" y="6152"/>
                  </a:lnTo>
                  <a:cubicBezTo>
                    <a:pt x="2477" y="6159"/>
                    <a:pt x="2474" y="6166"/>
                    <a:pt x="2471" y="6174"/>
                  </a:cubicBezTo>
                  <a:cubicBezTo>
                    <a:pt x="2362" y="6462"/>
                    <a:pt x="2077" y="6664"/>
                    <a:pt x="1785" y="6780"/>
                  </a:cubicBezTo>
                  <a:cubicBezTo>
                    <a:pt x="1603" y="6849"/>
                    <a:pt x="1405" y="6887"/>
                    <a:pt x="1208" y="6887"/>
                  </a:cubicBezTo>
                  <a:cubicBezTo>
                    <a:pt x="1083" y="6887"/>
                    <a:pt x="959" y="6871"/>
                    <a:pt x="839" y="6840"/>
                  </a:cubicBezTo>
                  <a:cubicBezTo>
                    <a:pt x="534" y="6740"/>
                    <a:pt x="243" y="6571"/>
                    <a:pt x="0" y="6352"/>
                  </a:cubicBezTo>
                  <a:lnTo>
                    <a:pt x="0" y="6352"/>
                  </a:lnTo>
                  <a:cubicBezTo>
                    <a:pt x="229" y="6588"/>
                    <a:pt x="514" y="6770"/>
                    <a:pt x="825" y="6882"/>
                  </a:cubicBezTo>
                  <a:cubicBezTo>
                    <a:pt x="972" y="6928"/>
                    <a:pt x="1125" y="6950"/>
                    <a:pt x="1278" y="6950"/>
                  </a:cubicBezTo>
                  <a:cubicBezTo>
                    <a:pt x="1460" y="6950"/>
                    <a:pt x="1643" y="6919"/>
                    <a:pt x="1816" y="6859"/>
                  </a:cubicBezTo>
                  <a:cubicBezTo>
                    <a:pt x="1975" y="6803"/>
                    <a:pt x="2123" y="6720"/>
                    <a:pt x="2259" y="6617"/>
                  </a:cubicBezTo>
                  <a:cubicBezTo>
                    <a:pt x="2392" y="6511"/>
                    <a:pt x="2508" y="6379"/>
                    <a:pt x="2574" y="6213"/>
                  </a:cubicBezTo>
                  <a:cubicBezTo>
                    <a:pt x="2580" y="6199"/>
                    <a:pt x="2586" y="6184"/>
                    <a:pt x="2592" y="6169"/>
                  </a:cubicBezTo>
                  <a:lnTo>
                    <a:pt x="2592" y="6169"/>
                  </a:lnTo>
                  <a:cubicBezTo>
                    <a:pt x="2627" y="6172"/>
                    <a:pt x="2662" y="6174"/>
                    <a:pt x="2697" y="6174"/>
                  </a:cubicBezTo>
                  <a:cubicBezTo>
                    <a:pt x="2737" y="6174"/>
                    <a:pt x="2778" y="6172"/>
                    <a:pt x="2819" y="6167"/>
                  </a:cubicBezTo>
                  <a:cubicBezTo>
                    <a:pt x="2994" y="6147"/>
                    <a:pt x="3164" y="6088"/>
                    <a:pt x="3312" y="6001"/>
                  </a:cubicBezTo>
                  <a:cubicBezTo>
                    <a:pt x="3610" y="5829"/>
                    <a:pt x="3862" y="5574"/>
                    <a:pt x="3994" y="5243"/>
                  </a:cubicBezTo>
                  <a:cubicBezTo>
                    <a:pt x="4017" y="5184"/>
                    <a:pt x="4034" y="5123"/>
                    <a:pt x="4046" y="5061"/>
                  </a:cubicBezTo>
                  <a:lnTo>
                    <a:pt x="4046" y="5061"/>
                  </a:lnTo>
                  <a:cubicBezTo>
                    <a:pt x="4175" y="5053"/>
                    <a:pt x="4301" y="5018"/>
                    <a:pt x="4415" y="4968"/>
                  </a:cubicBezTo>
                  <a:cubicBezTo>
                    <a:pt x="4736" y="4822"/>
                    <a:pt x="4981" y="4558"/>
                    <a:pt x="5150" y="4266"/>
                  </a:cubicBezTo>
                  <a:cubicBezTo>
                    <a:pt x="5319" y="3971"/>
                    <a:pt x="5415" y="3630"/>
                    <a:pt x="5412" y="3293"/>
                  </a:cubicBezTo>
                  <a:cubicBezTo>
                    <a:pt x="5418" y="2952"/>
                    <a:pt x="5336" y="2620"/>
                    <a:pt x="5206" y="2313"/>
                  </a:cubicBezTo>
                  <a:cubicBezTo>
                    <a:pt x="5077" y="2004"/>
                    <a:pt x="4902" y="1720"/>
                    <a:pt x="4709" y="1451"/>
                  </a:cubicBezTo>
                  <a:cubicBezTo>
                    <a:pt x="4319" y="919"/>
                    <a:pt x="3832" y="471"/>
                    <a:pt x="33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1"/>
            <p:cNvSpPr/>
            <p:nvPr/>
          </p:nvSpPr>
          <p:spPr>
            <a:xfrm>
              <a:off x="2649975" y="1783825"/>
              <a:ext cx="164025" cy="149125"/>
            </a:xfrm>
            <a:custGeom>
              <a:avLst/>
              <a:gdLst/>
              <a:ahLst/>
              <a:cxnLst/>
              <a:rect l="l" t="t" r="r" b="b"/>
              <a:pathLst>
                <a:path w="6561" h="5965" extrusionOk="0">
                  <a:moveTo>
                    <a:pt x="883" y="1"/>
                  </a:moveTo>
                  <a:cubicBezTo>
                    <a:pt x="855" y="1"/>
                    <a:pt x="828" y="2"/>
                    <a:pt x="801" y="4"/>
                  </a:cubicBezTo>
                  <a:cubicBezTo>
                    <a:pt x="801" y="4"/>
                    <a:pt x="811" y="87"/>
                    <a:pt x="818" y="226"/>
                  </a:cubicBezTo>
                  <a:cubicBezTo>
                    <a:pt x="821" y="302"/>
                    <a:pt x="824" y="392"/>
                    <a:pt x="827" y="491"/>
                  </a:cubicBezTo>
                  <a:lnTo>
                    <a:pt x="827" y="514"/>
                  </a:lnTo>
                  <a:lnTo>
                    <a:pt x="827" y="527"/>
                  </a:lnTo>
                  <a:cubicBezTo>
                    <a:pt x="844" y="1031"/>
                    <a:pt x="821" y="1795"/>
                    <a:pt x="612" y="2342"/>
                  </a:cubicBezTo>
                  <a:cubicBezTo>
                    <a:pt x="467" y="2729"/>
                    <a:pt x="245" y="3313"/>
                    <a:pt x="126" y="3889"/>
                  </a:cubicBezTo>
                  <a:cubicBezTo>
                    <a:pt x="99" y="4017"/>
                    <a:pt x="80" y="4147"/>
                    <a:pt x="66" y="4273"/>
                  </a:cubicBezTo>
                  <a:cubicBezTo>
                    <a:pt x="0" y="4866"/>
                    <a:pt x="83" y="5402"/>
                    <a:pt x="517" y="5667"/>
                  </a:cubicBezTo>
                  <a:cubicBezTo>
                    <a:pt x="736" y="5802"/>
                    <a:pt x="935" y="5855"/>
                    <a:pt x="1110" y="5855"/>
                  </a:cubicBezTo>
                  <a:cubicBezTo>
                    <a:pt x="1558" y="5855"/>
                    <a:pt x="1854" y="5514"/>
                    <a:pt x="1963" y="5362"/>
                  </a:cubicBezTo>
                  <a:cubicBezTo>
                    <a:pt x="1997" y="5315"/>
                    <a:pt x="2013" y="5286"/>
                    <a:pt x="2013" y="5286"/>
                  </a:cubicBezTo>
                  <a:cubicBezTo>
                    <a:pt x="2013" y="5286"/>
                    <a:pt x="2030" y="5312"/>
                    <a:pt x="2063" y="5359"/>
                  </a:cubicBezTo>
                  <a:cubicBezTo>
                    <a:pt x="2182" y="5521"/>
                    <a:pt x="2507" y="5919"/>
                    <a:pt x="2874" y="5961"/>
                  </a:cubicBezTo>
                  <a:cubicBezTo>
                    <a:pt x="2892" y="5964"/>
                    <a:pt x="2910" y="5965"/>
                    <a:pt x="2928" y="5965"/>
                  </a:cubicBezTo>
                  <a:cubicBezTo>
                    <a:pt x="3190" y="5965"/>
                    <a:pt x="3410" y="5744"/>
                    <a:pt x="3549" y="5564"/>
                  </a:cubicBezTo>
                  <a:lnTo>
                    <a:pt x="3549" y="5561"/>
                  </a:lnTo>
                  <a:cubicBezTo>
                    <a:pt x="3606" y="5488"/>
                    <a:pt x="3649" y="5422"/>
                    <a:pt x="3676" y="5379"/>
                  </a:cubicBezTo>
                  <a:cubicBezTo>
                    <a:pt x="3692" y="5349"/>
                    <a:pt x="3699" y="5332"/>
                    <a:pt x="3699" y="5332"/>
                  </a:cubicBezTo>
                  <a:cubicBezTo>
                    <a:pt x="3699" y="5332"/>
                    <a:pt x="3705" y="5339"/>
                    <a:pt x="3716" y="5355"/>
                  </a:cubicBezTo>
                  <a:lnTo>
                    <a:pt x="3716" y="5359"/>
                  </a:lnTo>
                  <a:cubicBezTo>
                    <a:pt x="3731" y="5382"/>
                    <a:pt x="3762" y="5425"/>
                    <a:pt x="3811" y="5468"/>
                  </a:cubicBezTo>
                  <a:cubicBezTo>
                    <a:pt x="3900" y="5543"/>
                    <a:pt x="4053" y="5623"/>
                    <a:pt x="4293" y="5623"/>
                  </a:cubicBezTo>
                  <a:cubicBezTo>
                    <a:pt x="4339" y="5623"/>
                    <a:pt x="4388" y="5620"/>
                    <a:pt x="4440" y="5613"/>
                  </a:cubicBezTo>
                  <a:cubicBezTo>
                    <a:pt x="4732" y="5581"/>
                    <a:pt x="5149" y="5362"/>
                    <a:pt x="5547" y="5064"/>
                  </a:cubicBezTo>
                  <a:cubicBezTo>
                    <a:pt x="5547" y="5061"/>
                    <a:pt x="5550" y="5061"/>
                    <a:pt x="5553" y="5057"/>
                  </a:cubicBezTo>
                  <a:cubicBezTo>
                    <a:pt x="5788" y="4878"/>
                    <a:pt x="6013" y="4676"/>
                    <a:pt x="6199" y="4471"/>
                  </a:cubicBezTo>
                  <a:cubicBezTo>
                    <a:pt x="6331" y="4326"/>
                    <a:pt x="6441" y="4176"/>
                    <a:pt x="6520" y="4037"/>
                  </a:cubicBezTo>
                  <a:cubicBezTo>
                    <a:pt x="6527" y="4024"/>
                    <a:pt x="6533" y="4004"/>
                    <a:pt x="6537" y="3984"/>
                  </a:cubicBezTo>
                  <a:cubicBezTo>
                    <a:pt x="6560" y="3839"/>
                    <a:pt x="6421" y="3600"/>
                    <a:pt x="6169" y="3313"/>
                  </a:cubicBezTo>
                  <a:cubicBezTo>
                    <a:pt x="5417" y="2445"/>
                    <a:pt x="3652" y="1123"/>
                    <a:pt x="2268" y="441"/>
                  </a:cubicBezTo>
                  <a:cubicBezTo>
                    <a:pt x="2119" y="368"/>
                    <a:pt x="1980" y="305"/>
                    <a:pt x="1844" y="249"/>
                  </a:cubicBezTo>
                  <a:cubicBezTo>
                    <a:pt x="1469" y="92"/>
                    <a:pt x="1137" y="1"/>
                    <a:pt x="883" y="1"/>
                  </a:cubicBezTo>
                  <a:close/>
                </a:path>
              </a:pathLst>
            </a:custGeom>
            <a:solidFill>
              <a:srgbClr val="F9D4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1"/>
            <p:cNvSpPr/>
            <p:nvPr/>
          </p:nvSpPr>
          <p:spPr>
            <a:xfrm>
              <a:off x="2645825" y="1789450"/>
              <a:ext cx="155675" cy="145350"/>
            </a:xfrm>
            <a:custGeom>
              <a:avLst/>
              <a:gdLst/>
              <a:ahLst/>
              <a:cxnLst/>
              <a:rect l="l" t="t" r="r" b="b"/>
              <a:pathLst>
                <a:path w="6227" h="5814" extrusionOk="0">
                  <a:moveTo>
                    <a:pt x="2452" y="4034"/>
                  </a:moveTo>
                  <a:cubicBezTo>
                    <a:pt x="2463" y="4034"/>
                    <a:pt x="2471" y="4041"/>
                    <a:pt x="2484" y="4054"/>
                  </a:cubicBezTo>
                  <a:cubicBezTo>
                    <a:pt x="2507" y="4084"/>
                    <a:pt x="2520" y="4141"/>
                    <a:pt x="2520" y="4193"/>
                  </a:cubicBezTo>
                  <a:cubicBezTo>
                    <a:pt x="2523" y="4246"/>
                    <a:pt x="2503" y="4306"/>
                    <a:pt x="2487" y="4369"/>
                  </a:cubicBezTo>
                  <a:cubicBezTo>
                    <a:pt x="2427" y="4564"/>
                    <a:pt x="2325" y="4749"/>
                    <a:pt x="2196" y="4912"/>
                  </a:cubicBezTo>
                  <a:cubicBezTo>
                    <a:pt x="2186" y="4892"/>
                    <a:pt x="2179" y="4876"/>
                    <a:pt x="2173" y="4856"/>
                  </a:cubicBezTo>
                  <a:cubicBezTo>
                    <a:pt x="2089" y="4624"/>
                    <a:pt x="2126" y="4346"/>
                    <a:pt x="2279" y="4160"/>
                  </a:cubicBezTo>
                  <a:cubicBezTo>
                    <a:pt x="2315" y="4117"/>
                    <a:pt x="2364" y="4074"/>
                    <a:pt x="2411" y="4048"/>
                  </a:cubicBezTo>
                  <a:cubicBezTo>
                    <a:pt x="2430" y="4039"/>
                    <a:pt x="2442" y="4034"/>
                    <a:pt x="2452" y="4034"/>
                  </a:cubicBezTo>
                  <a:close/>
                  <a:moveTo>
                    <a:pt x="3951" y="4465"/>
                  </a:moveTo>
                  <a:cubicBezTo>
                    <a:pt x="4050" y="4647"/>
                    <a:pt x="4021" y="4892"/>
                    <a:pt x="3914" y="5081"/>
                  </a:cubicBezTo>
                  <a:cubicBezTo>
                    <a:pt x="3848" y="4991"/>
                    <a:pt x="3818" y="4879"/>
                    <a:pt x="3822" y="4769"/>
                  </a:cubicBezTo>
                  <a:cubicBezTo>
                    <a:pt x="3825" y="4653"/>
                    <a:pt x="3871" y="4538"/>
                    <a:pt x="3951" y="4465"/>
                  </a:cubicBezTo>
                  <a:close/>
                  <a:moveTo>
                    <a:pt x="984" y="1"/>
                  </a:moveTo>
                  <a:cubicBezTo>
                    <a:pt x="981" y="87"/>
                    <a:pt x="981" y="173"/>
                    <a:pt x="981" y="259"/>
                  </a:cubicBezTo>
                  <a:cubicBezTo>
                    <a:pt x="981" y="448"/>
                    <a:pt x="987" y="637"/>
                    <a:pt x="987" y="822"/>
                  </a:cubicBezTo>
                  <a:cubicBezTo>
                    <a:pt x="987" y="1094"/>
                    <a:pt x="954" y="1365"/>
                    <a:pt x="885" y="1627"/>
                  </a:cubicBezTo>
                  <a:cubicBezTo>
                    <a:pt x="752" y="2157"/>
                    <a:pt x="513" y="2646"/>
                    <a:pt x="321" y="3163"/>
                  </a:cubicBezTo>
                  <a:cubicBezTo>
                    <a:pt x="130" y="3673"/>
                    <a:pt x="0" y="4249"/>
                    <a:pt x="146" y="4809"/>
                  </a:cubicBezTo>
                  <a:cubicBezTo>
                    <a:pt x="182" y="4945"/>
                    <a:pt x="242" y="5081"/>
                    <a:pt x="321" y="5203"/>
                  </a:cubicBezTo>
                  <a:cubicBezTo>
                    <a:pt x="408" y="5326"/>
                    <a:pt x="517" y="5428"/>
                    <a:pt x="639" y="5508"/>
                  </a:cubicBezTo>
                  <a:cubicBezTo>
                    <a:pt x="772" y="5578"/>
                    <a:pt x="908" y="5634"/>
                    <a:pt x="1056" y="5651"/>
                  </a:cubicBezTo>
                  <a:cubicBezTo>
                    <a:pt x="1097" y="5655"/>
                    <a:pt x="1137" y="5657"/>
                    <a:pt x="1178" y="5657"/>
                  </a:cubicBezTo>
                  <a:cubicBezTo>
                    <a:pt x="1285" y="5657"/>
                    <a:pt x="1393" y="5642"/>
                    <a:pt x="1493" y="5611"/>
                  </a:cubicBezTo>
                  <a:cubicBezTo>
                    <a:pt x="1752" y="5531"/>
                    <a:pt x="1984" y="5382"/>
                    <a:pt x="2169" y="5194"/>
                  </a:cubicBezTo>
                  <a:cubicBezTo>
                    <a:pt x="2275" y="5342"/>
                    <a:pt x="2414" y="5468"/>
                    <a:pt x="2557" y="5574"/>
                  </a:cubicBezTo>
                  <a:cubicBezTo>
                    <a:pt x="2673" y="5654"/>
                    <a:pt x="2798" y="5730"/>
                    <a:pt x="2941" y="5776"/>
                  </a:cubicBezTo>
                  <a:cubicBezTo>
                    <a:pt x="3011" y="5800"/>
                    <a:pt x="3089" y="5814"/>
                    <a:pt x="3168" y="5814"/>
                  </a:cubicBezTo>
                  <a:cubicBezTo>
                    <a:pt x="3244" y="5814"/>
                    <a:pt x="3321" y="5801"/>
                    <a:pt x="3394" y="5770"/>
                  </a:cubicBezTo>
                  <a:cubicBezTo>
                    <a:pt x="3540" y="5706"/>
                    <a:pt x="3646" y="5611"/>
                    <a:pt x="3746" y="5518"/>
                  </a:cubicBezTo>
                  <a:cubicBezTo>
                    <a:pt x="3825" y="5442"/>
                    <a:pt x="3897" y="5362"/>
                    <a:pt x="3961" y="5273"/>
                  </a:cubicBezTo>
                  <a:cubicBezTo>
                    <a:pt x="4113" y="5388"/>
                    <a:pt x="4301" y="5439"/>
                    <a:pt x="4487" y="5439"/>
                  </a:cubicBezTo>
                  <a:cubicBezTo>
                    <a:pt x="4600" y="5439"/>
                    <a:pt x="4713" y="5420"/>
                    <a:pt x="4815" y="5385"/>
                  </a:cubicBezTo>
                  <a:cubicBezTo>
                    <a:pt x="5120" y="5289"/>
                    <a:pt x="5378" y="5107"/>
                    <a:pt x="5623" y="4915"/>
                  </a:cubicBezTo>
                  <a:cubicBezTo>
                    <a:pt x="5653" y="4888"/>
                    <a:pt x="5683" y="4865"/>
                    <a:pt x="5713" y="4839"/>
                  </a:cubicBezTo>
                  <a:cubicBezTo>
                    <a:pt x="5713" y="4836"/>
                    <a:pt x="5716" y="4836"/>
                    <a:pt x="5719" y="4832"/>
                  </a:cubicBezTo>
                  <a:cubicBezTo>
                    <a:pt x="5921" y="4657"/>
                    <a:pt x="6097" y="4448"/>
                    <a:pt x="6226" y="4213"/>
                  </a:cubicBezTo>
                  <a:lnTo>
                    <a:pt x="6226" y="4213"/>
                  </a:lnTo>
                  <a:cubicBezTo>
                    <a:pt x="6063" y="4478"/>
                    <a:pt x="5841" y="4697"/>
                    <a:pt x="5597" y="4882"/>
                  </a:cubicBezTo>
                  <a:cubicBezTo>
                    <a:pt x="5348" y="5061"/>
                    <a:pt x="5083" y="5233"/>
                    <a:pt x="4796" y="5313"/>
                  </a:cubicBezTo>
                  <a:cubicBezTo>
                    <a:pt x="4707" y="5338"/>
                    <a:pt x="4613" y="5351"/>
                    <a:pt x="4520" y="5351"/>
                  </a:cubicBezTo>
                  <a:cubicBezTo>
                    <a:pt x="4336" y="5351"/>
                    <a:pt x="4154" y="5299"/>
                    <a:pt x="4017" y="5186"/>
                  </a:cubicBezTo>
                  <a:cubicBezTo>
                    <a:pt x="4017" y="5183"/>
                    <a:pt x="4017" y="5183"/>
                    <a:pt x="4021" y="5180"/>
                  </a:cubicBezTo>
                  <a:cubicBezTo>
                    <a:pt x="4166" y="4935"/>
                    <a:pt x="4206" y="4587"/>
                    <a:pt x="4017" y="4335"/>
                  </a:cubicBezTo>
                  <a:lnTo>
                    <a:pt x="3981" y="4289"/>
                  </a:lnTo>
                  <a:lnTo>
                    <a:pt x="3934" y="4319"/>
                  </a:lnTo>
                  <a:cubicBezTo>
                    <a:pt x="3782" y="4419"/>
                    <a:pt x="3709" y="4601"/>
                    <a:pt x="3709" y="4766"/>
                  </a:cubicBezTo>
                  <a:cubicBezTo>
                    <a:pt x="3706" y="4905"/>
                    <a:pt x="3752" y="5047"/>
                    <a:pt x="3842" y="5154"/>
                  </a:cubicBezTo>
                  <a:cubicBezTo>
                    <a:pt x="3845" y="5163"/>
                    <a:pt x="3848" y="5167"/>
                    <a:pt x="3855" y="5174"/>
                  </a:cubicBezTo>
                  <a:cubicBezTo>
                    <a:pt x="3815" y="5229"/>
                    <a:pt x="3769" y="5286"/>
                    <a:pt x="3715" y="5336"/>
                  </a:cubicBezTo>
                  <a:lnTo>
                    <a:pt x="3715" y="5339"/>
                  </a:lnTo>
                  <a:lnTo>
                    <a:pt x="3646" y="5408"/>
                  </a:lnTo>
                  <a:cubicBezTo>
                    <a:pt x="3547" y="5495"/>
                    <a:pt x="3448" y="5584"/>
                    <a:pt x="3335" y="5631"/>
                  </a:cubicBezTo>
                  <a:cubicBezTo>
                    <a:pt x="3284" y="5652"/>
                    <a:pt x="3230" y="5661"/>
                    <a:pt x="3176" y="5661"/>
                  </a:cubicBezTo>
                  <a:cubicBezTo>
                    <a:pt x="2998" y="5661"/>
                    <a:pt x="2809" y="5562"/>
                    <a:pt x="2650" y="5445"/>
                  </a:cubicBezTo>
                  <a:cubicBezTo>
                    <a:pt x="2507" y="5342"/>
                    <a:pt x="2378" y="5217"/>
                    <a:pt x="2282" y="5074"/>
                  </a:cubicBezTo>
                  <a:cubicBezTo>
                    <a:pt x="2447" y="4885"/>
                    <a:pt x="2577" y="4667"/>
                    <a:pt x="2653" y="4422"/>
                  </a:cubicBezTo>
                  <a:cubicBezTo>
                    <a:pt x="2673" y="4352"/>
                    <a:pt x="2696" y="4280"/>
                    <a:pt x="2696" y="4193"/>
                  </a:cubicBezTo>
                  <a:cubicBezTo>
                    <a:pt x="2693" y="4114"/>
                    <a:pt x="2679" y="4031"/>
                    <a:pt x="2620" y="3948"/>
                  </a:cubicBezTo>
                  <a:cubicBezTo>
                    <a:pt x="2590" y="3909"/>
                    <a:pt x="2534" y="3869"/>
                    <a:pt x="2477" y="3862"/>
                  </a:cubicBezTo>
                  <a:cubicBezTo>
                    <a:pt x="2469" y="3861"/>
                    <a:pt x="2461" y="3861"/>
                    <a:pt x="2453" y="3861"/>
                  </a:cubicBezTo>
                  <a:cubicBezTo>
                    <a:pt x="2404" y="3861"/>
                    <a:pt x="2356" y="3878"/>
                    <a:pt x="2325" y="3898"/>
                  </a:cubicBezTo>
                  <a:cubicBezTo>
                    <a:pt x="2256" y="3942"/>
                    <a:pt x="2196" y="3988"/>
                    <a:pt x="2146" y="4051"/>
                  </a:cubicBezTo>
                  <a:cubicBezTo>
                    <a:pt x="1950" y="4296"/>
                    <a:pt x="1918" y="4627"/>
                    <a:pt x="2017" y="4908"/>
                  </a:cubicBezTo>
                  <a:cubicBezTo>
                    <a:pt x="2037" y="4958"/>
                    <a:pt x="2054" y="5001"/>
                    <a:pt x="2080" y="5044"/>
                  </a:cubicBezTo>
                  <a:cubicBezTo>
                    <a:pt x="1904" y="5233"/>
                    <a:pt x="1686" y="5382"/>
                    <a:pt x="1447" y="5458"/>
                  </a:cubicBezTo>
                  <a:cubicBezTo>
                    <a:pt x="1359" y="5488"/>
                    <a:pt x="1266" y="5499"/>
                    <a:pt x="1174" y="5499"/>
                  </a:cubicBezTo>
                  <a:cubicBezTo>
                    <a:pt x="1141" y="5499"/>
                    <a:pt x="1108" y="5497"/>
                    <a:pt x="1076" y="5495"/>
                  </a:cubicBezTo>
                  <a:cubicBezTo>
                    <a:pt x="954" y="5481"/>
                    <a:pt x="831" y="5432"/>
                    <a:pt x="722" y="5376"/>
                  </a:cubicBezTo>
                  <a:cubicBezTo>
                    <a:pt x="613" y="5309"/>
                    <a:pt x="520" y="5223"/>
                    <a:pt x="447" y="5117"/>
                  </a:cubicBezTo>
                  <a:cubicBezTo>
                    <a:pt x="378" y="5011"/>
                    <a:pt x="325" y="4892"/>
                    <a:pt x="289" y="4769"/>
                  </a:cubicBezTo>
                  <a:cubicBezTo>
                    <a:pt x="226" y="4538"/>
                    <a:pt x="209" y="4292"/>
                    <a:pt x="232" y="4048"/>
                  </a:cubicBezTo>
                  <a:cubicBezTo>
                    <a:pt x="232" y="4028"/>
                    <a:pt x="232" y="4005"/>
                    <a:pt x="235" y="3982"/>
                  </a:cubicBezTo>
                  <a:cubicBezTo>
                    <a:pt x="249" y="3875"/>
                    <a:pt x="269" y="3769"/>
                    <a:pt x="292" y="3664"/>
                  </a:cubicBezTo>
                  <a:cubicBezTo>
                    <a:pt x="328" y="3508"/>
                    <a:pt x="378" y="3355"/>
                    <a:pt x="431" y="3200"/>
                  </a:cubicBezTo>
                  <a:cubicBezTo>
                    <a:pt x="603" y="2686"/>
                    <a:pt x="842" y="2186"/>
                    <a:pt x="954" y="1643"/>
                  </a:cubicBezTo>
                  <a:cubicBezTo>
                    <a:pt x="1010" y="1375"/>
                    <a:pt x="1036" y="1097"/>
                    <a:pt x="1024" y="822"/>
                  </a:cubicBezTo>
                  <a:cubicBezTo>
                    <a:pt x="1020" y="647"/>
                    <a:pt x="1007" y="474"/>
                    <a:pt x="993" y="302"/>
                  </a:cubicBezTo>
                  <a:lnTo>
                    <a:pt x="993" y="289"/>
                  </a:lnTo>
                  <a:lnTo>
                    <a:pt x="993" y="266"/>
                  </a:lnTo>
                  <a:cubicBezTo>
                    <a:pt x="987" y="180"/>
                    <a:pt x="984" y="91"/>
                    <a:pt x="984"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1"/>
            <p:cNvSpPr/>
            <p:nvPr/>
          </p:nvSpPr>
          <p:spPr>
            <a:xfrm>
              <a:off x="2692500" y="1545300"/>
              <a:ext cx="397325" cy="357025"/>
            </a:xfrm>
            <a:custGeom>
              <a:avLst/>
              <a:gdLst/>
              <a:ahLst/>
              <a:cxnLst/>
              <a:rect l="l" t="t" r="r" b="b"/>
              <a:pathLst>
                <a:path w="15893" h="14281" extrusionOk="0">
                  <a:moveTo>
                    <a:pt x="7653" y="1"/>
                  </a:moveTo>
                  <a:cubicBezTo>
                    <a:pt x="7082" y="1"/>
                    <a:pt x="6473" y="39"/>
                    <a:pt x="5859" y="157"/>
                  </a:cubicBezTo>
                  <a:cubicBezTo>
                    <a:pt x="4130" y="485"/>
                    <a:pt x="2359" y="1442"/>
                    <a:pt x="1226" y="3922"/>
                  </a:cubicBezTo>
                  <a:cubicBezTo>
                    <a:pt x="1226" y="3922"/>
                    <a:pt x="1024" y="4313"/>
                    <a:pt x="792" y="4946"/>
                  </a:cubicBezTo>
                  <a:cubicBezTo>
                    <a:pt x="604" y="5452"/>
                    <a:pt x="392" y="6114"/>
                    <a:pt x="242" y="6853"/>
                  </a:cubicBezTo>
                  <a:cubicBezTo>
                    <a:pt x="213" y="6999"/>
                    <a:pt x="187" y="7147"/>
                    <a:pt x="167" y="7300"/>
                  </a:cubicBezTo>
                  <a:cubicBezTo>
                    <a:pt x="40" y="8095"/>
                    <a:pt x="1" y="8952"/>
                    <a:pt x="143" y="9790"/>
                  </a:cubicBezTo>
                  <a:cubicBezTo>
                    <a:pt x="180" y="10005"/>
                    <a:pt x="230" y="10221"/>
                    <a:pt x="289" y="10433"/>
                  </a:cubicBezTo>
                  <a:cubicBezTo>
                    <a:pt x="385" y="10763"/>
                    <a:pt x="517" y="11085"/>
                    <a:pt x="687" y="11396"/>
                  </a:cubicBezTo>
                  <a:cubicBezTo>
                    <a:pt x="1425" y="12747"/>
                    <a:pt x="2766" y="13575"/>
                    <a:pt x="4359" y="13979"/>
                  </a:cubicBezTo>
                  <a:cubicBezTo>
                    <a:pt x="4405" y="13989"/>
                    <a:pt x="4448" y="14002"/>
                    <a:pt x="4498" y="14012"/>
                  </a:cubicBezTo>
                  <a:cubicBezTo>
                    <a:pt x="4723" y="14066"/>
                    <a:pt x="4948" y="14112"/>
                    <a:pt x="5183" y="14148"/>
                  </a:cubicBezTo>
                  <a:cubicBezTo>
                    <a:pt x="5206" y="14151"/>
                    <a:pt x="5233" y="14155"/>
                    <a:pt x="5256" y="14158"/>
                  </a:cubicBezTo>
                  <a:cubicBezTo>
                    <a:pt x="5802" y="14240"/>
                    <a:pt x="6366" y="14280"/>
                    <a:pt x="6938" y="14280"/>
                  </a:cubicBezTo>
                  <a:cubicBezTo>
                    <a:pt x="6995" y="14280"/>
                    <a:pt x="7054" y="14280"/>
                    <a:pt x="7111" y="14277"/>
                  </a:cubicBezTo>
                  <a:cubicBezTo>
                    <a:pt x="7809" y="14267"/>
                    <a:pt x="8515" y="14197"/>
                    <a:pt x="9207" y="14075"/>
                  </a:cubicBezTo>
                  <a:cubicBezTo>
                    <a:pt x="9227" y="14072"/>
                    <a:pt x="9243" y="14069"/>
                    <a:pt x="9263" y="14066"/>
                  </a:cubicBezTo>
                  <a:cubicBezTo>
                    <a:pt x="9856" y="13956"/>
                    <a:pt x="10442" y="13810"/>
                    <a:pt x="10998" y="13632"/>
                  </a:cubicBezTo>
                  <a:cubicBezTo>
                    <a:pt x="11098" y="13598"/>
                    <a:pt x="11190" y="13565"/>
                    <a:pt x="11286" y="13529"/>
                  </a:cubicBezTo>
                  <a:cubicBezTo>
                    <a:pt x="11750" y="13357"/>
                    <a:pt x="12194" y="13125"/>
                    <a:pt x="12608" y="12846"/>
                  </a:cubicBezTo>
                  <a:cubicBezTo>
                    <a:pt x="14584" y="11522"/>
                    <a:pt x="15893" y="9141"/>
                    <a:pt x="15509" y="6770"/>
                  </a:cubicBezTo>
                  <a:cubicBezTo>
                    <a:pt x="15475" y="6575"/>
                    <a:pt x="15432" y="6383"/>
                    <a:pt x="15376" y="6187"/>
                  </a:cubicBezTo>
                  <a:lnTo>
                    <a:pt x="15376" y="6184"/>
                  </a:lnTo>
                  <a:cubicBezTo>
                    <a:pt x="15273" y="5826"/>
                    <a:pt x="15141" y="5472"/>
                    <a:pt x="14982" y="5128"/>
                  </a:cubicBezTo>
                  <a:cubicBezTo>
                    <a:pt x="14833" y="4796"/>
                    <a:pt x="14661" y="4475"/>
                    <a:pt x="14472" y="4161"/>
                  </a:cubicBezTo>
                  <a:cubicBezTo>
                    <a:pt x="14048" y="3448"/>
                    <a:pt x="13548" y="2776"/>
                    <a:pt x="13042" y="2157"/>
                  </a:cubicBezTo>
                  <a:cubicBezTo>
                    <a:pt x="13028" y="2137"/>
                    <a:pt x="13012" y="2120"/>
                    <a:pt x="12998" y="2101"/>
                  </a:cubicBezTo>
                  <a:cubicBezTo>
                    <a:pt x="12336" y="1296"/>
                    <a:pt x="11346" y="164"/>
                    <a:pt x="10204" y="141"/>
                  </a:cubicBezTo>
                  <a:cubicBezTo>
                    <a:pt x="9600" y="128"/>
                    <a:pt x="8688" y="1"/>
                    <a:pt x="7653"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1"/>
            <p:cNvSpPr/>
            <p:nvPr/>
          </p:nvSpPr>
          <p:spPr>
            <a:xfrm>
              <a:off x="2942625" y="1711475"/>
              <a:ext cx="14825" cy="24700"/>
            </a:xfrm>
            <a:custGeom>
              <a:avLst/>
              <a:gdLst/>
              <a:ahLst/>
              <a:cxnLst/>
              <a:rect l="l" t="t" r="r" b="b"/>
              <a:pathLst>
                <a:path w="593" h="988" extrusionOk="0">
                  <a:moveTo>
                    <a:pt x="295" y="0"/>
                  </a:moveTo>
                  <a:cubicBezTo>
                    <a:pt x="132" y="0"/>
                    <a:pt x="0" y="222"/>
                    <a:pt x="3" y="494"/>
                  </a:cubicBezTo>
                  <a:cubicBezTo>
                    <a:pt x="6" y="769"/>
                    <a:pt x="139" y="987"/>
                    <a:pt x="301" y="987"/>
                  </a:cubicBezTo>
                  <a:cubicBezTo>
                    <a:pt x="463" y="984"/>
                    <a:pt x="593" y="762"/>
                    <a:pt x="589" y="491"/>
                  </a:cubicBezTo>
                  <a:cubicBezTo>
                    <a:pt x="589" y="219"/>
                    <a:pt x="457"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1"/>
            <p:cNvSpPr/>
            <p:nvPr/>
          </p:nvSpPr>
          <p:spPr>
            <a:xfrm>
              <a:off x="2792025" y="1717200"/>
              <a:ext cx="14825" cy="24600"/>
            </a:xfrm>
            <a:custGeom>
              <a:avLst/>
              <a:gdLst/>
              <a:ahLst/>
              <a:cxnLst/>
              <a:rect l="l" t="t" r="r" b="b"/>
              <a:pathLst>
                <a:path w="593" h="984" extrusionOk="0">
                  <a:moveTo>
                    <a:pt x="295" y="0"/>
                  </a:moveTo>
                  <a:cubicBezTo>
                    <a:pt x="294" y="0"/>
                    <a:pt x="293" y="0"/>
                    <a:pt x="291" y="0"/>
                  </a:cubicBezTo>
                  <a:cubicBezTo>
                    <a:pt x="129" y="0"/>
                    <a:pt x="1" y="222"/>
                    <a:pt x="4" y="494"/>
                  </a:cubicBezTo>
                  <a:cubicBezTo>
                    <a:pt x="4" y="765"/>
                    <a:pt x="140" y="983"/>
                    <a:pt x="299" y="983"/>
                  </a:cubicBezTo>
                  <a:cubicBezTo>
                    <a:pt x="461" y="983"/>
                    <a:pt x="593" y="762"/>
                    <a:pt x="590" y="490"/>
                  </a:cubicBezTo>
                  <a:cubicBezTo>
                    <a:pt x="590" y="221"/>
                    <a:pt x="456" y="0"/>
                    <a:pt x="295"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1"/>
            <p:cNvSpPr/>
            <p:nvPr/>
          </p:nvSpPr>
          <p:spPr>
            <a:xfrm>
              <a:off x="2830925" y="1695750"/>
              <a:ext cx="57400" cy="91000"/>
            </a:xfrm>
            <a:custGeom>
              <a:avLst/>
              <a:gdLst/>
              <a:ahLst/>
              <a:cxnLst/>
              <a:rect l="l" t="t" r="r" b="b"/>
              <a:pathLst>
                <a:path w="2296" h="3640" extrusionOk="0">
                  <a:moveTo>
                    <a:pt x="984" y="1"/>
                  </a:moveTo>
                  <a:lnTo>
                    <a:pt x="984" y="1"/>
                  </a:lnTo>
                  <a:cubicBezTo>
                    <a:pt x="961" y="308"/>
                    <a:pt x="928" y="609"/>
                    <a:pt x="878" y="907"/>
                  </a:cubicBezTo>
                  <a:cubicBezTo>
                    <a:pt x="835" y="1209"/>
                    <a:pt x="772" y="1507"/>
                    <a:pt x="696" y="1798"/>
                  </a:cubicBezTo>
                  <a:cubicBezTo>
                    <a:pt x="626" y="2093"/>
                    <a:pt x="537" y="2381"/>
                    <a:pt x="435" y="2663"/>
                  </a:cubicBezTo>
                  <a:cubicBezTo>
                    <a:pt x="335" y="2948"/>
                    <a:pt x="206" y="3219"/>
                    <a:pt x="74" y="3490"/>
                  </a:cubicBezTo>
                  <a:lnTo>
                    <a:pt x="1" y="3640"/>
                  </a:lnTo>
                  <a:lnTo>
                    <a:pt x="157" y="3617"/>
                  </a:lnTo>
                  <a:cubicBezTo>
                    <a:pt x="421" y="3573"/>
                    <a:pt x="640" y="3467"/>
                    <a:pt x="855" y="3342"/>
                  </a:cubicBezTo>
                  <a:cubicBezTo>
                    <a:pt x="1067" y="3215"/>
                    <a:pt x="1256" y="3060"/>
                    <a:pt x="1431" y="2891"/>
                  </a:cubicBezTo>
                  <a:cubicBezTo>
                    <a:pt x="1610" y="2723"/>
                    <a:pt x="1766" y="2537"/>
                    <a:pt x="1908" y="2341"/>
                  </a:cubicBezTo>
                  <a:cubicBezTo>
                    <a:pt x="1981" y="2246"/>
                    <a:pt x="2044" y="2143"/>
                    <a:pt x="2113" y="2043"/>
                  </a:cubicBezTo>
                  <a:lnTo>
                    <a:pt x="2295" y="1732"/>
                  </a:lnTo>
                  <a:lnTo>
                    <a:pt x="2081" y="2020"/>
                  </a:lnTo>
                  <a:cubicBezTo>
                    <a:pt x="2001" y="2113"/>
                    <a:pt x="1928" y="2206"/>
                    <a:pt x="1849" y="2295"/>
                  </a:cubicBezTo>
                  <a:cubicBezTo>
                    <a:pt x="1690" y="2471"/>
                    <a:pt x="1531" y="2650"/>
                    <a:pt x="1349" y="2798"/>
                  </a:cubicBezTo>
                  <a:cubicBezTo>
                    <a:pt x="1170" y="2951"/>
                    <a:pt x="977" y="3090"/>
                    <a:pt x="776" y="3206"/>
                  </a:cubicBezTo>
                  <a:cubicBezTo>
                    <a:pt x="673" y="3262"/>
                    <a:pt x="571" y="3315"/>
                    <a:pt x="461" y="3355"/>
                  </a:cubicBezTo>
                  <a:cubicBezTo>
                    <a:pt x="411" y="3376"/>
                    <a:pt x="358" y="3394"/>
                    <a:pt x="306" y="3409"/>
                  </a:cubicBezTo>
                  <a:lnTo>
                    <a:pt x="306" y="3409"/>
                  </a:lnTo>
                  <a:cubicBezTo>
                    <a:pt x="415" y="3186"/>
                    <a:pt x="516" y="2957"/>
                    <a:pt x="594" y="2723"/>
                  </a:cubicBezTo>
                  <a:cubicBezTo>
                    <a:pt x="696" y="2431"/>
                    <a:pt x="779" y="2133"/>
                    <a:pt x="838" y="1832"/>
                  </a:cubicBezTo>
                  <a:cubicBezTo>
                    <a:pt x="898" y="1531"/>
                    <a:pt x="944" y="1225"/>
                    <a:pt x="971" y="921"/>
                  </a:cubicBezTo>
                  <a:cubicBezTo>
                    <a:pt x="994" y="613"/>
                    <a:pt x="1004" y="308"/>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1"/>
            <p:cNvSpPr/>
            <p:nvPr/>
          </p:nvSpPr>
          <p:spPr>
            <a:xfrm>
              <a:off x="2764700" y="1741525"/>
              <a:ext cx="40275" cy="36400"/>
            </a:xfrm>
            <a:custGeom>
              <a:avLst/>
              <a:gdLst/>
              <a:ahLst/>
              <a:cxnLst/>
              <a:rect l="l" t="t" r="r" b="b"/>
              <a:pathLst>
                <a:path w="1611" h="1456" extrusionOk="0">
                  <a:moveTo>
                    <a:pt x="805" y="0"/>
                  </a:moveTo>
                  <a:cubicBezTo>
                    <a:pt x="610" y="0"/>
                    <a:pt x="416" y="78"/>
                    <a:pt x="272" y="232"/>
                  </a:cubicBezTo>
                  <a:cubicBezTo>
                    <a:pt x="1" y="527"/>
                    <a:pt x="17" y="987"/>
                    <a:pt x="308" y="1262"/>
                  </a:cubicBezTo>
                  <a:cubicBezTo>
                    <a:pt x="448" y="1391"/>
                    <a:pt x="626" y="1455"/>
                    <a:pt x="803" y="1455"/>
                  </a:cubicBezTo>
                  <a:cubicBezTo>
                    <a:pt x="999" y="1455"/>
                    <a:pt x="1194" y="1377"/>
                    <a:pt x="1338" y="1222"/>
                  </a:cubicBezTo>
                  <a:cubicBezTo>
                    <a:pt x="1610" y="931"/>
                    <a:pt x="1594" y="470"/>
                    <a:pt x="1302" y="196"/>
                  </a:cubicBezTo>
                  <a:cubicBezTo>
                    <a:pt x="1161" y="65"/>
                    <a:pt x="983" y="0"/>
                    <a:pt x="805"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1"/>
            <p:cNvSpPr/>
            <p:nvPr/>
          </p:nvSpPr>
          <p:spPr>
            <a:xfrm>
              <a:off x="2955675" y="1738325"/>
              <a:ext cx="35075" cy="31650"/>
            </a:xfrm>
            <a:custGeom>
              <a:avLst/>
              <a:gdLst/>
              <a:ahLst/>
              <a:cxnLst/>
              <a:rect l="l" t="t" r="r" b="b"/>
              <a:pathLst>
                <a:path w="1403" h="1266" extrusionOk="0">
                  <a:moveTo>
                    <a:pt x="701" y="1"/>
                  </a:moveTo>
                  <a:cubicBezTo>
                    <a:pt x="531" y="1"/>
                    <a:pt x="363" y="68"/>
                    <a:pt x="239" y="201"/>
                  </a:cubicBezTo>
                  <a:cubicBezTo>
                    <a:pt x="1" y="456"/>
                    <a:pt x="15" y="857"/>
                    <a:pt x="270" y="1095"/>
                  </a:cubicBezTo>
                  <a:cubicBezTo>
                    <a:pt x="393" y="1209"/>
                    <a:pt x="549" y="1266"/>
                    <a:pt x="705" y="1266"/>
                  </a:cubicBezTo>
                  <a:cubicBezTo>
                    <a:pt x="874" y="1266"/>
                    <a:pt x="1041" y="1199"/>
                    <a:pt x="1164" y="1066"/>
                  </a:cubicBezTo>
                  <a:cubicBezTo>
                    <a:pt x="1402" y="807"/>
                    <a:pt x="1389" y="407"/>
                    <a:pt x="1134" y="169"/>
                  </a:cubicBezTo>
                  <a:cubicBezTo>
                    <a:pt x="1010" y="56"/>
                    <a:pt x="855" y="1"/>
                    <a:pt x="701"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1"/>
            <p:cNvSpPr/>
            <p:nvPr/>
          </p:nvSpPr>
          <p:spPr>
            <a:xfrm>
              <a:off x="2866200" y="1765300"/>
              <a:ext cx="63275" cy="24200"/>
            </a:xfrm>
            <a:custGeom>
              <a:avLst/>
              <a:gdLst/>
              <a:ahLst/>
              <a:cxnLst/>
              <a:rect l="l" t="t" r="r" b="b"/>
              <a:pathLst>
                <a:path w="2531" h="968" extrusionOk="0">
                  <a:moveTo>
                    <a:pt x="2530" y="0"/>
                  </a:moveTo>
                  <a:cubicBezTo>
                    <a:pt x="2354" y="162"/>
                    <a:pt x="2186" y="321"/>
                    <a:pt x="1990" y="444"/>
                  </a:cubicBezTo>
                  <a:cubicBezTo>
                    <a:pt x="1798" y="573"/>
                    <a:pt x="1590" y="666"/>
                    <a:pt x="1371" y="725"/>
                  </a:cubicBezTo>
                  <a:cubicBezTo>
                    <a:pt x="1156" y="791"/>
                    <a:pt x="928" y="818"/>
                    <a:pt x="696" y="821"/>
                  </a:cubicBezTo>
                  <a:cubicBezTo>
                    <a:pt x="467" y="818"/>
                    <a:pt x="232" y="798"/>
                    <a:pt x="0" y="748"/>
                  </a:cubicBezTo>
                  <a:lnTo>
                    <a:pt x="0" y="748"/>
                  </a:lnTo>
                  <a:cubicBezTo>
                    <a:pt x="268" y="894"/>
                    <a:pt x="577" y="968"/>
                    <a:pt x="889" y="968"/>
                  </a:cubicBezTo>
                  <a:cubicBezTo>
                    <a:pt x="1067" y="968"/>
                    <a:pt x="1247" y="944"/>
                    <a:pt x="1421" y="894"/>
                  </a:cubicBezTo>
                  <a:cubicBezTo>
                    <a:pt x="1656" y="824"/>
                    <a:pt x="1885" y="716"/>
                    <a:pt x="2070" y="553"/>
                  </a:cubicBezTo>
                  <a:cubicBezTo>
                    <a:pt x="2169" y="480"/>
                    <a:pt x="2249" y="387"/>
                    <a:pt x="2328" y="298"/>
                  </a:cubicBezTo>
                  <a:cubicBezTo>
                    <a:pt x="2405" y="202"/>
                    <a:pt x="2467" y="100"/>
                    <a:pt x="25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1"/>
            <p:cNvSpPr/>
            <p:nvPr/>
          </p:nvSpPr>
          <p:spPr>
            <a:xfrm>
              <a:off x="2687300" y="1521225"/>
              <a:ext cx="378775" cy="201700"/>
            </a:xfrm>
            <a:custGeom>
              <a:avLst/>
              <a:gdLst/>
              <a:ahLst/>
              <a:cxnLst/>
              <a:rect l="l" t="t" r="r" b="b"/>
              <a:pathLst>
                <a:path w="15151" h="8068" extrusionOk="0">
                  <a:moveTo>
                    <a:pt x="8614" y="0"/>
                  </a:moveTo>
                  <a:cubicBezTo>
                    <a:pt x="7963" y="0"/>
                    <a:pt x="7256" y="92"/>
                    <a:pt x="6487" y="299"/>
                  </a:cubicBezTo>
                  <a:cubicBezTo>
                    <a:pt x="0" y="2047"/>
                    <a:pt x="404" y="8067"/>
                    <a:pt x="404" y="8067"/>
                  </a:cubicBezTo>
                  <a:cubicBezTo>
                    <a:pt x="2620" y="7315"/>
                    <a:pt x="4024" y="3710"/>
                    <a:pt x="4024" y="3710"/>
                  </a:cubicBezTo>
                  <a:cubicBezTo>
                    <a:pt x="4377" y="4627"/>
                    <a:pt x="4796" y="4929"/>
                    <a:pt x="5193" y="4929"/>
                  </a:cubicBezTo>
                  <a:cubicBezTo>
                    <a:pt x="5960" y="4929"/>
                    <a:pt x="6649" y="3806"/>
                    <a:pt x="6649" y="3806"/>
                  </a:cubicBezTo>
                  <a:cubicBezTo>
                    <a:pt x="7215" y="4614"/>
                    <a:pt x="7724" y="4894"/>
                    <a:pt x="8158" y="4894"/>
                  </a:cubicBezTo>
                  <a:cubicBezTo>
                    <a:pt x="9141" y="4894"/>
                    <a:pt x="9739" y="3461"/>
                    <a:pt x="9739" y="3461"/>
                  </a:cubicBezTo>
                  <a:cubicBezTo>
                    <a:pt x="10039" y="3802"/>
                    <a:pt x="10330" y="3918"/>
                    <a:pt x="10587" y="3918"/>
                  </a:cubicBezTo>
                  <a:cubicBezTo>
                    <a:pt x="11146" y="3918"/>
                    <a:pt x="11547" y="3369"/>
                    <a:pt x="11547" y="3369"/>
                  </a:cubicBezTo>
                  <a:cubicBezTo>
                    <a:pt x="12265" y="4926"/>
                    <a:pt x="14218" y="5068"/>
                    <a:pt x="14906" y="5068"/>
                  </a:cubicBezTo>
                  <a:cubicBezTo>
                    <a:pt x="15060" y="5068"/>
                    <a:pt x="15150" y="5061"/>
                    <a:pt x="15150" y="5061"/>
                  </a:cubicBezTo>
                  <a:cubicBezTo>
                    <a:pt x="15150" y="5061"/>
                    <a:pt x="13462" y="0"/>
                    <a:pt x="8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1"/>
            <p:cNvSpPr/>
            <p:nvPr/>
          </p:nvSpPr>
          <p:spPr>
            <a:xfrm>
              <a:off x="2735225" y="1566650"/>
              <a:ext cx="284325" cy="130925"/>
            </a:xfrm>
            <a:custGeom>
              <a:avLst/>
              <a:gdLst/>
              <a:ahLst/>
              <a:cxnLst/>
              <a:rect l="l" t="t" r="r" b="b"/>
              <a:pathLst>
                <a:path w="11373" h="5237" extrusionOk="0">
                  <a:moveTo>
                    <a:pt x="9687" y="237"/>
                  </a:moveTo>
                  <a:cubicBezTo>
                    <a:pt x="9836" y="430"/>
                    <a:pt x="9889" y="691"/>
                    <a:pt x="9855" y="933"/>
                  </a:cubicBezTo>
                  <a:cubicBezTo>
                    <a:pt x="9826" y="1124"/>
                    <a:pt x="9742" y="1307"/>
                    <a:pt x="9626" y="1467"/>
                  </a:cubicBezTo>
                  <a:lnTo>
                    <a:pt x="9626" y="1467"/>
                  </a:lnTo>
                  <a:cubicBezTo>
                    <a:pt x="9502" y="1064"/>
                    <a:pt x="9518" y="619"/>
                    <a:pt x="9687" y="237"/>
                  </a:cubicBezTo>
                  <a:close/>
                  <a:moveTo>
                    <a:pt x="7690" y="153"/>
                  </a:moveTo>
                  <a:cubicBezTo>
                    <a:pt x="7744" y="153"/>
                    <a:pt x="7795" y="173"/>
                    <a:pt x="7832" y="213"/>
                  </a:cubicBezTo>
                  <a:cubicBezTo>
                    <a:pt x="7902" y="290"/>
                    <a:pt x="7925" y="426"/>
                    <a:pt x="7928" y="558"/>
                  </a:cubicBezTo>
                  <a:cubicBezTo>
                    <a:pt x="7938" y="690"/>
                    <a:pt x="7935" y="826"/>
                    <a:pt x="7919" y="962"/>
                  </a:cubicBezTo>
                  <a:cubicBezTo>
                    <a:pt x="7898" y="1144"/>
                    <a:pt x="7856" y="1323"/>
                    <a:pt x="7794" y="1495"/>
                  </a:cubicBezTo>
                  <a:lnTo>
                    <a:pt x="7794" y="1495"/>
                  </a:lnTo>
                  <a:cubicBezTo>
                    <a:pt x="7730" y="1402"/>
                    <a:pt x="7670" y="1305"/>
                    <a:pt x="7613" y="1207"/>
                  </a:cubicBezTo>
                  <a:cubicBezTo>
                    <a:pt x="7478" y="968"/>
                    <a:pt x="7332" y="724"/>
                    <a:pt x="7359" y="476"/>
                  </a:cubicBezTo>
                  <a:cubicBezTo>
                    <a:pt x="7369" y="363"/>
                    <a:pt x="7445" y="257"/>
                    <a:pt x="7544" y="197"/>
                  </a:cubicBezTo>
                  <a:cubicBezTo>
                    <a:pt x="7592" y="168"/>
                    <a:pt x="7642" y="153"/>
                    <a:pt x="7690" y="153"/>
                  </a:cubicBezTo>
                  <a:close/>
                  <a:moveTo>
                    <a:pt x="4982" y="403"/>
                  </a:moveTo>
                  <a:lnTo>
                    <a:pt x="4982" y="403"/>
                  </a:lnTo>
                  <a:cubicBezTo>
                    <a:pt x="5092" y="604"/>
                    <a:pt x="5111" y="848"/>
                    <a:pt x="5064" y="1081"/>
                  </a:cubicBezTo>
                  <a:cubicBezTo>
                    <a:pt x="5022" y="1285"/>
                    <a:pt x="4945" y="1483"/>
                    <a:pt x="4842" y="1668"/>
                  </a:cubicBezTo>
                  <a:lnTo>
                    <a:pt x="4842" y="1668"/>
                  </a:lnTo>
                  <a:cubicBezTo>
                    <a:pt x="4806" y="1456"/>
                    <a:pt x="4788" y="1237"/>
                    <a:pt x="4786" y="1022"/>
                  </a:cubicBezTo>
                  <a:cubicBezTo>
                    <a:pt x="4783" y="791"/>
                    <a:pt x="4827" y="538"/>
                    <a:pt x="4982" y="403"/>
                  </a:cubicBezTo>
                  <a:close/>
                  <a:moveTo>
                    <a:pt x="2254" y="943"/>
                  </a:moveTo>
                  <a:cubicBezTo>
                    <a:pt x="2322" y="1104"/>
                    <a:pt x="2321" y="1292"/>
                    <a:pt x="2285" y="1469"/>
                  </a:cubicBezTo>
                  <a:cubicBezTo>
                    <a:pt x="2257" y="1603"/>
                    <a:pt x="2212" y="1734"/>
                    <a:pt x="2162" y="1864"/>
                  </a:cubicBezTo>
                  <a:lnTo>
                    <a:pt x="2162" y="1864"/>
                  </a:lnTo>
                  <a:cubicBezTo>
                    <a:pt x="2134" y="1782"/>
                    <a:pt x="2112" y="1699"/>
                    <a:pt x="2097" y="1614"/>
                  </a:cubicBezTo>
                  <a:cubicBezTo>
                    <a:pt x="2057" y="1377"/>
                    <a:pt x="2082" y="1100"/>
                    <a:pt x="2254" y="943"/>
                  </a:cubicBezTo>
                  <a:close/>
                  <a:moveTo>
                    <a:pt x="7680" y="1"/>
                  </a:moveTo>
                  <a:cubicBezTo>
                    <a:pt x="7602" y="1"/>
                    <a:pt x="7531" y="29"/>
                    <a:pt x="7468" y="68"/>
                  </a:cubicBezTo>
                  <a:cubicBezTo>
                    <a:pt x="7329" y="147"/>
                    <a:pt x="7223" y="293"/>
                    <a:pt x="7210" y="459"/>
                  </a:cubicBezTo>
                  <a:cubicBezTo>
                    <a:pt x="7190" y="618"/>
                    <a:pt x="7233" y="770"/>
                    <a:pt x="7289" y="902"/>
                  </a:cubicBezTo>
                  <a:cubicBezTo>
                    <a:pt x="7346" y="1038"/>
                    <a:pt x="7419" y="1157"/>
                    <a:pt x="7491" y="1280"/>
                  </a:cubicBezTo>
                  <a:cubicBezTo>
                    <a:pt x="7565" y="1404"/>
                    <a:pt x="7644" y="1528"/>
                    <a:pt x="7735" y="1646"/>
                  </a:cubicBezTo>
                  <a:lnTo>
                    <a:pt x="7735" y="1646"/>
                  </a:lnTo>
                  <a:cubicBezTo>
                    <a:pt x="7615" y="1923"/>
                    <a:pt x="7446" y="2179"/>
                    <a:pt x="7240" y="2396"/>
                  </a:cubicBezTo>
                  <a:cubicBezTo>
                    <a:pt x="7051" y="2591"/>
                    <a:pt x="6829" y="2750"/>
                    <a:pt x="6591" y="2866"/>
                  </a:cubicBezTo>
                  <a:cubicBezTo>
                    <a:pt x="6420" y="2949"/>
                    <a:pt x="6237" y="3003"/>
                    <a:pt x="6056" y="3003"/>
                  </a:cubicBezTo>
                  <a:cubicBezTo>
                    <a:pt x="5983" y="3003"/>
                    <a:pt x="5910" y="2994"/>
                    <a:pt x="5839" y="2975"/>
                  </a:cubicBezTo>
                  <a:cubicBezTo>
                    <a:pt x="5591" y="2915"/>
                    <a:pt x="5368" y="2753"/>
                    <a:pt x="5206" y="2548"/>
                  </a:cubicBezTo>
                  <a:cubicBezTo>
                    <a:pt x="5054" y="2363"/>
                    <a:pt x="4955" y="2132"/>
                    <a:pt x="4891" y="1895"/>
                  </a:cubicBezTo>
                  <a:lnTo>
                    <a:pt x="4891" y="1895"/>
                  </a:lnTo>
                  <a:cubicBezTo>
                    <a:pt x="5043" y="1657"/>
                    <a:pt x="5164" y="1393"/>
                    <a:pt x="5220" y="1111"/>
                  </a:cubicBezTo>
                  <a:cubicBezTo>
                    <a:pt x="5279" y="823"/>
                    <a:pt x="5249" y="495"/>
                    <a:pt x="5074" y="240"/>
                  </a:cubicBezTo>
                  <a:lnTo>
                    <a:pt x="5030" y="181"/>
                  </a:lnTo>
                  <a:lnTo>
                    <a:pt x="4964" y="217"/>
                  </a:lnTo>
                  <a:cubicBezTo>
                    <a:pt x="4819" y="297"/>
                    <a:pt x="4726" y="442"/>
                    <a:pt x="4680" y="584"/>
                  </a:cubicBezTo>
                  <a:cubicBezTo>
                    <a:pt x="4630" y="730"/>
                    <a:pt x="4617" y="879"/>
                    <a:pt x="4617" y="1022"/>
                  </a:cubicBezTo>
                  <a:cubicBezTo>
                    <a:pt x="4620" y="1310"/>
                    <a:pt x="4643" y="1588"/>
                    <a:pt x="4709" y="1870"/>
                  </a:cubicBezTo>
                  <a:cubicBezTo>
                    <a:pt x="4710" y="1873"/>
                    <a:pt x="4711" y="1876"/>
                    <a:pt x="4712" y="1879"/>
                  </a:cubicBezTo>
                  <a:lnTo>
                    <a:pt x="4712" y="1879"/>
                  </a:lnTo>
                  <a:cubicBezTo>
                    <a:pt x="4571" y="2088"/>
                    <a:pt x="4406" y="2287"/>
                    <a:pt x="4232" y="2469"/>
                  </a:cubicBezTo>
                  <a:cubicBezTo>
                    <a:pt x="4041" y="2664"/>
                    <a:pt x="3838" y="2866"/>
                    <a:pt x="3613" y="3008"/>
                  </a:cubicBezTo>
                  <a:cubicBezTo>
                    <a:pt x="3501" y="3074"/>
                    <a:pt x="3378" y="3125"/>
                    <a:pt x="3256" y="3128"/>
                  </a:cubicBezTo>
                  <a:cubicBezTo>
                    <a:pt x="3249" y="3128"/>
                    <a:pt x="3242" y="3128"/>
                    <a:pt x="3235" y="3128"/>
                  </a:cubicBezTo>
                  <a:cubicBezTo>
                    <a:pt x="3120" y="3128"/>
                    <a:pt x="3011" y="3080"/>
                    <a:pt x="2915" y="3002"/>
                  </a:cubicBezTo>
                  <a:cubicBezTo>
                    <a:pt x="2713" y="2833"/>
                    <a:pt x="2540" y="2605"/>
                    <a:pt x="2401" y="2369"/>
                  </a:cubicBezTo>
                  <a:cubicBezTo>
                    <a:pt x="2331" y="2248"/>
                    <a:pt x="2264" y="2120"/>
                    <a:pt x="2210" y="1989"/>
                  </a:cubicBezTo>
                  <a:lnTo>
                    <a:pt x="2210" y="1989"/>
                  </a:lnTo>
                  <a:cubicBezTo>
                    <a:pt x="2276" y="1828"/>
                    <a:pt x="2343" y="1665"/>
                    <a:pt x="2378" y="1489"/>
                  </a:cubicBezTo>
                  <a:cubicBezTo>
                    <a:pt x="2428" y="1280"/>
                    <a:pt x="2432" y="1041"/>
                    <a:pt x="2319" y="836"/>
                  </a:cubicBezTo>
                  <a:lnTo>
                    <a:pt x="2292" y="783"/>
                  </a:lnTo>
                  <a:lnTo>
                    <a:pt x="2242" y="817"/>
                  </a:lnTo>
                  <a:cubicBezTo>
                    <a:pt x="2114" y="902"/>
                    <a:pt x="2027" y="1045"/>
                    <a:pt x="1990" y="1191"/>
                  </a:cubicBezTo>
                  <a:cubicBezTo>
                    <a:pt x="1958" y="1339"/>
                    <a:pt x="1961" y="1489"/>
                    <a:pt x="1981" y="1631"/>
                  </a:cubicBezTo>
                  <a:cubicBezTo>
                    <a:pt x="2005" y="1771"/>
                    <a:pt x="2044" y="1904"/>
                    <a:pt x="2095" y="2033"/>
                  </a:cubicBezTo>
                  <a:lnTo>
                    <a:pt x="2095" y="2033"/>
                  </a:lnTo>
                  <a:cubicBezTo>
                    <a:pt x="2091" y="2042"/>
                    <a:pt x="2087" y="2052"/>
                    <a:pt x="2083" y="2061"/>
                  </a:cubicBezTo>
                  <a:cubicBezTo>
                    <a:pt x="1921" y="2449"/>
                    <a:pt x="1739" y="2830"/>
                    <a:pt x="1533" y="3198"/>
                  </a:cubicBezTo>
                  <a:cubicBezTo>
                    <a:pt x="1116" y="3929"/>
                    <a:pt x="653" y="4694"/>
                    <a:pt x="0" y="5237"/>
                  </a:cubicBezTo>
                  <a:cubicBezTo>
                    <a:pt x="666" y="4711"/>
                    <a:pt x="1146" y="3956"/>
                    <a:pt x="1584" y="3230"/>
                  </a:cubicBezTo>
                  <a:cubicBezTo>
                    <a:pt x="1792" y="2880"/>
                    <a:pt x="1980" y="2520"/>
                    <a:pt x="2143" y="2147"/>
                  </a:cubicBezTo>
                  <a:lnTo>
                    <a:pt x="2143" y="2147"/>
                  </a:lnTo>
                  <a:cubicBezTo>
                    <a:pt x="2187" y="2246"/>
                    <a:pt x="2236" y="2341"/>
                    <a:pt x="2289" y="2435"/>
                  </a:cubicBezTo>
                  <a:cubicBezTo>
                    <a:pt x="2438" y="2684"/>
                    <a:pt x="2600" y="2915"/>
                    <a:pt x="2829" y="3111"/>
                  </a:cubicBezTo>
                  <a:cubicBezTo>
                    <a:pt x="2936" y="3203"/>
                    <a:pt x="3083" y="3274"/>
                    <a:pt x="3237" y="3274"/>
                  </a:cubicBezTo>
                  <a:cubicBezTo>
                    <a:pt x="3244" y="3274"/>
                    <a:pt x="3252" y="3273"/>
                    <a:pt x="3259" y="3273"/>
                  </a:cubicBezTo>
                  <a:cubicBezTo>
                    <a:pt x="3418" y="3273"/>
                    <a:pt x="3564" y="3210"/>
                    <a:pt x="3690" y="3134"/>
                  </a:cubicBezTo>
                  <a:cubicBezTo>
                    <a:pt x="3942" y="2975"/>
                    <a:pt x="4143" y="2776"/>
                    <a:pt x="4345" y="2575"/>
                  </a:cubicBezTo>
                  <a:cubicBezTo>
                    <a:pt x="4495" y="2416"/>
                    <a:pt x="4636" y="2253"/>
                    <a:pt x="4765" y="2077"/>
                  </a:cubicBezTo>
                  <a:lnTo>
                    <a:pt x="4765" y="2077"/>
                  </a:lnTo>
                  <a:cubicBezTo>
                    <a:pt x="4831" y="2284"/>
                    <a:pt x="4928" y="2483"/>
                    <a:pt x="5067" y="2657"/>
                  </a:cubicBezTo>
                  <a:cubicBezTo>
                    <a:pt x="5253" y="2886"/>
                    <a:pt x="5501" y="3071"/>
                    <a:pt x="5796" y="3144"/>
                  </a:cubicBezTo>
                  <a:cubicBezTo>
                    <a:pt x="5878" y="3165"/>
                    <a:pt x="5961" y="3175"/>
                    <a:pt x="6044" y="3175"/>
                  </a:cubicBezTo>
                  <a:cubicBezTo>
                    <a:pt x="6262" y="3175"/>
                    <a:pt x="6477" y="3110"/>
                    <a:pt x="6664" y="3019"/>
                  </a:cubicBezTo>
                  <a:cubicBezTo>
                    <a:pt x="6922" y="2889"/>
                    <a:pt x="7156" y="2717"/>
                    <a:pt x="7355" y="2512"/>
                  </a:cubicBezTo>
                  <a:cubicBezTo>
                    <a:pt x="7557" y="2298"/>
                    <a:pt x="7726" y="2051"/>
                    <a:pt x="7850" y="1783"/>
                  </a:cubicBezTo>
                  <a:lnTo>
                    <a:pt x="7850" y="1783"/>
                  </a:lnTo>
                  <a:cubicBezTo>
                    <a:pt x="7903" y="1842"/>
                    <a:pt x="7960" y="1897"/>
                    <a:pt x="8021" y="1949"/>
                  </a:cubicBezTo>
                  <a:cubicBezTo>
                    <a:pt x="8130" y="2041"/>
                    <a:pt x="8263" y="2121"/>
                    <a:pt x="8405" y="2160"/>
                  </a:cubicBezTo>
                  <a:cubicBezTo>
                    <a:pt x="8482" y="2184"/>
                    <a:pt x="8564" y="2196"/>
                    <a:pt x="8646" y="2196"/>
                  </a:cubicBezTo>
                  <a:cubicBezTo>
                    <a:pt x="8715" y="2196"/>
                    <a:pt x="8784" y="2188"/>
                    <a:pt x="8849" y="2171"/>
                  </a:cubicBezTo>
                  <a:cubicBezTo>
                    <a:pt x="9140" y="2098"/>
                    <a:pt x="9375" y="1913"/>
                    <a:pt x="9568" y="1707"/>
                  </a:cubicBezTo>
                  <a:cubicBezTo>
                    <a:pt x="9591" y="1683"/>
                    <a:pt x="9613" y="1658"/>
                    <a:pt x="9634" y="1632"/>
                  </a:cubicBezTo>
                  <a:lnTo>
                    <a:pt x="9634" y="1632"/>
                  </a:lnTo>
                  <a:cubicBezTo>
                    <a:pt x="9687" y="1752"/>
                    <a:pt x="9752" y="1866"/>
                    <a:pt x="9829" y="1972"/>
                  </a:cubicBezTo>
                  <a:cubicBezTo>
                    <a:pt x="10021" y="2230"/>
                    <a:pt x="10276" y="2423"/>
                    <a:pt x="10531" y="2608"/>
                  </a:cubicBezTo>
                  <a:cubicBezTo>
                    <a:pt x="10792" y="2784"/>
                    <a:pt x="11067" y="2946"/>
                    <a:pt x="11373" y="3035"/>
                  </a:cubicBezTo>
                  <a:cubicBezTo>
                    <a:pt x="11071" y="2943"/>
                    <a:pt x="10800" y="2773"/>
                    <a:pt x="10544" y="2591"/>
                  </a:cubicBezTo>
                  <a:cubicBezTo>
                    <a:pt x="10292" y="2403"/>
                    <a:pt x="10041" y="2204"/>
                    <a:pt x="9859" y="1949"/>
                  </a:cubicBezTo>
                  <a:cubicBezTo>
                    <a:pt x="9781" y="1837"/>
                    <a:pt x="9718" y="1716"/>
                    <a:pt x="9669" y="1589"/>
                  </a:cubicBezTo>
                  <a:lnTo>
                    <a:pt x="9669" y="1589"/>
                  </a:lnTo>
                  <a:cubicBezTo>
                    <a:pt x="9813" y="1402"/>
                    <a:pt x="9919" y="1182"/>
                    <a:pt x="9952" y="945"/>
                  </a:cubicBezTo>
                  <a:cubicBezTo>
                    <a:pt x="9988" y="658"/>
                    <a:pt x="9915" y="346"/>
                    <a:pt x="9707" y="134"/>
                  </a:cubicBezTo>
                  <a:lnTo>
                    <a:pt x="9664" y="88"/>
                  </a:lnTo>
                  <a:lnTo>
                    <a:pt x="9637" y="144"/>
                  </a:lnTo>
                  <a:cubicBezTo>
                    <a:pt x="9439" y="577"/>
                    <a:pt x="9431" y="1078"/>
                    <a:pt x="9589" y="1517"/>
                  </a:cubicBezTo>
                  <a:lnTo>
                    <a:pt x="9589" y="1517"/>
                  </a:lnTo>
                  <a:cubicBezTo>
                    <a:pt x="9557" y="1558"/>
                    <a:pt x="9523" y="1597"/>
                    <a:pt x="9488" y="1634"/>
                  </a:cubicBezTo>
                  <a:cubicBezTo>
                    <a:pt x="9302" y="1827"/>
                    <a:pt x="9077" y="1995"/>
                    <a:pt x="8822" y="2055"/>
                  </a:cubicBezTo>
                  <a:cubicBezTo>
                    <a:pt x="8768" y="2068"/>
                    <a:pt x="8713" y="2074"/>
                    <a:pt x="8659" y="2074"/>
                  </a:cubicBezTo>
                  <a:cubicBezTo>
                    <a:pt x="8457" y="2074"/>
                    <a:pt x="8260" y="1988"/>
                    <a:pt x="8104" y="1850"/>
                  </a:cubicBezTo>
                  <a:cubicBezTo>
                    <a:pt x="8033" y="1788"/>
                    <a:pt x="7968" y="1720"/>
                    <a:pt x="7908" y="1647"/>
                  </a:cubicBezTo>
                  <a:lnTo>
                    <a:pt x="7908" y="1647"/>
                  </a:lnTo>
                  <a:cubicBezTo>
                    <a:pt x="7993" y="1433"/>
                    <a:pt x="8050" y="1208"/>
                    <a:pt x="8074" y="979"/>
                  </a:cubicBezTo>
                  <a:cubicBezTo>
                    <a:pt x="8090" y="836"/>
                    <a:pt x="8094" y="690"/>
                    <a:pt x="8084" y="548"/>
                  </a:cubicBezTo>
                  <a:cubicBezTo>
                    <a:pt x="8074" y="409"/>
                    <a:pt x="8064" y="244"/>
                    <a:pt x="7945" y="108"/>
                  </a:cubicBezTo>
                  <a:cubicBezTo>
                    <a:pt x="7885" y="45"/>
                    <a:pt x="7796" y="2"/>
                    <a:pt x="7706" y="2"/>
                  </a:cubicBezTo>
                  <a:cubicBezTo>
                    <a:pt x="7698" y="1"/>
                    <a:pt x="7689" y="1"/>
                    <a:pt x="7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1"/>
            <p:cNvSpPr/>
            <p:nvPr/>
          </p:nvSpPr>
          <p:spPr>
            <a:xfrm>
              <a:off x="2826375" y="1549250"/>
              <a:ext cx="3325" cy="13275"/>
            </a:xfrm>
            <a:custGeom>
              <a:avLst/>
              <a:gdLst/>
              <a:ahLst/>
              <a:cxnLst/>
              <a:rect l="l" t="t" r="r" b="b"/>
              <a:pathLst>
                <a:path w="133" h="531" extrusionOk="0">
                  <a:moveTo>
                    <a:pt x="67" y="0"/>
                  </a:moveTo>
                  <a:cubicBezTo>
                    <a:pt x="34" y="0"/>
                    <a:pt x="1" y="21"/>
                    <a:pt x="1" y="62"/>
                  </a:cubicBezTo>
                  <a:lnTo>
                    <a:pt x="1" y="466"/>
                  </a:lnTo>
                  <a:cubicBezTo>
                    <a:pt x="1" y="509"/>
                    <a:pt x="34" y="530"/>
                    <a:pt x="67" y="530"/>
                  </a:cubicBezTo>
                  <a:cubicBezTo>
                    <a:pt x="100" y="530"/>
                    <a:pt x="133" y="509"/>
                    <a:pt x="133" y="466"/>
                  </a:cubicBezTo>
                  <a:lnTo>
                    <a:pt x="133" y="62"/>
                  </a:lnTo>
                  <a:cubicBezTo>
                    <a:pt x="133" y="21"/>
                    <a:pt x="100" y="0"/>
                    <a:pt x="67"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1"/>
            <p:cNvSpPr/>
            <p:nvPr/>
          </p:nvSpPr>
          <p:spPr>
            <a:xfrm>
              <a:off x="2833325" y="1552400"/>
              <a:ext cx="3325" cy="9075"/>
            </a:xfrm>
            <a:custGeom>
              <a:avLst/>
              <a:gdLst/>
              <a:ahLst/>
              <a:cxnLst/>
              <a:rect l="l" t="t" r="r" b="b"/>
              <a:pathLst>
                <a:path w="133" h="363" extrusionOk="0">
                  <a:moveTo>
                    <a:pt x="67" y="0"/>
                  </a:moveTo>
                  <a:cubicBezTo>
                    <a:pt x="34" y="0"/>
                    <a:pt x="1" y="22"/>
                    <a:pt x="1" y="65"/>
                  </a:cubicBezTo>
                  <a:lnTo>
                    <a:pt x="1" y="300"/>
                  </a:lnTo>
                  <a:cubicBezTo>
                    <a:pt x="1" y="341"/>
                    <a:pt x="34" y="362"/>
                    <a:pt x="67" y="362"/>
                  </a:cubicBezTo>
                  <a:cubicBezTo>
                    <a:pt x="100" y="362"/>
                    <a:pt x="133" y="341"/>
                    <a:pt x="133" y="300"/>
                  </a:cubicBezTo>
                  <a:lnTo>
                    <a:pt x="133" y="65"/>
                  </a:lnTo>
                  <a:cubicBezTo>
                    <a:pt x="133" y="22"/>
                    <a:pt x="100" y="0"/>
                    <a:pt x="67"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1"/>
            <p:cNvSpPr/>
            <p:nvPr/>
          </p:nvSpPr>
          <p:spPr>
            <a:xfrm>
              <a:off x="2889475" y="1534850"/>
              <a:ext cx="4900" cy="14925"/>
            </a:xfrm>
            <a:custGeom>
              <a:avLst/>
              <a:gdLst/>
              <a:ahLst/>
              <a:cxnLst/>
              <a:rect l="l" t="t" r="r" b="b"/>
              <a:pathLst>
                <a:path w="196" h="597" extrusionOk="0">
                  <a:moveTo>
                    <a:pt x="111" y="1"/>
                  </a:moveTo>
                  <a:cubicBezTo>
                    <a:pt x="79" y="1"/>
                    <a:pt x="48" y="22"/>
                    <a:pt x="53" y="65"/>
                  </a:cubicBezTo>
                  <a:cubicBezTo>
                    <a:pt x="63" y="218"/>
                    <a:pt x="53" y="366"/>
                    <a:pt x="13" y="516"/>
                  </a:cubicBezTo>
                  <a:cubicBezTo>
                    <a:pt x="1" y="565"/>
                    <a:pt x="41" y="596"/>
                    <a:pt x="79" y="596"/>
                  </a:cubicBezTo>
                  <a:cubicBezTo>
                    <a:pt x="106" y="596"/>
                    <a:pt x="131" y="582"/>
                    <a:pt x="139" y="548"/>
                  </a:cubicBezTo>
                  <a:cubicBezTo>
                    <a:pt x="182" y="389"/>
                    <a:pt x="196" y="227"/>
                    <a:pt x="182" y="65"/>
                  </a:cubicBezTo>
                  <a:cubicBezTo>
                    <a:pt x="179" y="22"/>
                    <a:pt x="144" y="1"/>
                    <a:pt x="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1"/>
            <p:cNvSpPr/>
            <p:nvPr/>
          </p:nvSpPr>
          <p:spPr>
            <a:xfrm>
              <a:off x="2895975" y="1540200"/>
              <a:ext cx="4225" cy="8475"/>
            </a:xfrm>
            <a:custGeom>
              <a:avLst/>
              <a:gdLst/>
              <a:ahLst/>
              <a:cxnLst/>
              <a:rect l="l" t="t" r="r" b="b"/>
              <a:pathLst>
                <a:path w="169" h="339" extrusionOk="0">
                  <a:moveTo>
                    <a:pt x="105" y="1"/>
                  </a:moveTo>
                  <a:cubicBezTo>
                    <a:pt x="72" y="1"/>
                    <a:pt x="36" y="22"/>
                    <a:pt x="31" y="63"/>
                  </a:cubicBezTo>
                  <a:cubicBezTo>
                    <a:pt x="21" y="132"/>
                    <a:pt x="15" y="206"/>
                    <a:pt x="5" y="275"/>
                  </a:cubicBezTo>
                  <a:cubicBezTo>
                    <a:pt x="0" y="318"/>
                    <a:pt x="30" y="338"/>
                    <a:pt x="62" y="338"/>
                  </a:cubicBezTo>
                  <a:cubicBezTo>
                    <a:pt x="96" y="338"/>
                    <a:pt x="132" y="317"/>
                    <a:pt x="137" y="275"/>
                  </a:cubicBezTo>
                  <a:cubicBezTo>
                    <a:pt x="144" y="206"/>
                    <a:pt x="154" y="132"/>
                    <a:pt x="164" y="63"/>
                  </a:cubicBezTo>
                  <a:cubicBezTo>
                    <a:pt x="169" y="22"/>
                    <a:pt x="138"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1"/>
            <p:cNvSpPr/>
            <p:nvPr/>
          </p:nvSpPr>
          <p:spPr>
            <a:xfrm>
              <a:off x="2993575" y="1594450"/>
              <a:ext cx="4500" cy="11700"/>
            </a:xfrm>
            <a:custGeom>
              <a:avLst/>
              <a:gdLst/>
              <a:ahLst/>
              <a:cxnLst/>
              <a:rect l="l" t="t" r="r" b="b"/>
              <a:pathLst>
                <a:path w="180" h="468" extrusionOk="0">
                  <a:moveTo>
                    <a:pt x="62" y="0"/>
                  </a:moveTo>
                  <a:cubicBezTo>
                    <a:pt x="30" y="0"/>
                    <a:pt x="0" y="21"/>
                    <a:pt x="5" y="62"/>
                  </a:cubicBezTo>
                  <a:cubicBezTo>
                    <a:pt x="15" y="178"/>
                    <a:pt x="28" y="290"/>
                    <a:pt x="41" y="403"/>
                  </a:cubicBezTo>
                  <a:cubicBezTo>
                    <a:pt x="46" y="446"/>
                    <a:pt x="82" y="468"/>
                    <a:pt x="115" y="468"/>
                  </a:cubicBezTo>
                  <a:cubicBezTo>
                    <a:pt x="148" y="468"/>
                    <a:pt x="179" y="446"/>
                    <a:pt x="174" y="403"/>
                  </a:cubicBezTo>
                  <a:cubicBezTo>
                    <a:pt x="160" y="290"/>
                    <a:pt x="148" y="178"/>
                    <a:pt x="134" y="62"/>
                  </a:cubicBezTo>
                  <a:cubicBezTo>
                    <a:pt x="129" y="21"/>
                    <a:pt x="95"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1"/>
            <p:cNvSpPr/>
            <p:nvPr/>
          </p:nvSpPr>
          <p:spPr>
            <a:xfrm>
              <a:off x="2999275" y="1599250"/>
              <a:ext cx="5400" cy="10200"/>
            </a:xfrm>
            <a:custGeom>
              <a:avLst/>
              <a:gdLst/>
              <a:ahLst/>
              <a:cxnLst/>
              <a:rect l="l" t="t" r="r" b="b"/>
              <a:pathLst>
                <a:path w="216" h="408" extrusionOk="0">
                  <a:moveTo>
                    <a:pt x="65" y="1"/>
                  </a:moveTo>
                  <a:cubicBezTo>
                    <a:pt x="32" y="1"/>
                    <a:pt x="1" y="22"/>
                    <a:pt x="2" y="66"/>
                  </a:cubicBezTo>
                  <a:cubicBezTo>
                    <a:pt x="5" y="175"/>
                    <a:pt x="32" y="274"/>
                    <a:pt x="79" y="373"/>
                  </a:cubicBezTo>
                  <a:cubicBezTo>
                    <a:pt x="89" y="397"/>
                    <a:pt x="107" y="407"/>
                    <a:pt x="127" y="407"/>
                  </a:cubicBezTo>
                  <a:cubicBezTo>
                    <a:pt x="169" y="407"/>
                    <a:pt x="216" y="360"/>
                    <a:pt x="191" y="307"/>
                  </a:cubicBezTo>
                  <a:cubicBezTo>
                    <a:pt x="155" y="228"/>
                    <a:pt x="138" y="148"/>
                    <a:pt x="135" y="66"/>
                  </a:cubicBezTo>
                  <a:cubicBezTo>
                    <a:pt x="131" y="22"/>
                    <a:pt x="97" y="1"/>
                    <a:pt x="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1"/>
            <p:cNvSpPr/>
            <p:nvPr/>
          </p:nvSpPr>
          <p:spPr>
            <a:xfrm>
              <a:off x="2750675" y="1610975"/>
              <a:ext cx="4125" cy="11150"/>
            </a:xfrm>
            <a:custGeom>
              <a:avLst/>
              <a:gdLst/>
              <a:ahLst/>
              <a:cxnLst/>
              <a:rect l="l" t="t" r="r" b="b"/>
              <a:pathLst>
                <a:path w="165" h="446" extrusionOk="0">
                  <a:moveTo>
                    <a:pt x="101" y="0"/>
                  </a:moveTo>
                  <a:cubicBezTo>
                    <a:pt x="67" y="0"/>
                    <a:pt x="32" y="21"/>
                    <a:pt x="29" y="63"/>
                  </a:cubicBezTo>
                  <a:cubicBezTo>
                    <a:pt x="21" y="169"/>
                    <a:pt x="12" y="275"/>
                    <a:pt x="5" y="381"/>
                  </a:cubicBezTo>
                  <a:cubicBezTo>
                    <a:pt x="0" y="424"/>
                    <a:pt x="31" y="445"/>
                    <a:pt x="64" y="445"/>
                  </a:cubicBezTo>
                  <a:cubicBezTo>
                    <a:pt x="96" y="445"/>
                    <a:pt x="131" y="424"/>
                    <a:pt x="134" y="381"/>
                  </a:cubicBezTo>
                  <a:cubicBezTo>
                    <a:pt x="145" y="275"/>
                    <a:pt x="151" y="169"/>
                    <a:pt x="160" y="63"/>
                  </a:cubicBezTo>
                  <a:cubicBezTo>
                    <a:pt x="164" y="21"/>
                    <a:pt x="133" y="0"/>
                    <a:pt x="101"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1"/>
            <p:cNvSpPr/>
            <p:nvPr/>
          </p:nvSpPr>
          <p:spPr>
            <a:xfrm>
              <a:off x="2758825" y="1617350"/>
              <a:ext cx="3325" cy="8500"/>
            </a:xfrm>
            <a:custGeom>
              <a:avLst/>
              <a:gdLst/>
              <a:ahLst/>
              <a:cxnLst/>
              <a:rect l="l" t="t" r="r" b="b"/>
              <a:pathLst>
                <a:path w="133" h="340" extrusionOk="0">
                  <a:moveTo>
                    <a:pt x="66" y="0"/>
                  </a:moveTo>
                  <a:cubicBezTo>
                    <a:pt x="33" y="0"/>
                    <a:pt x="1" y="21"/>
                    <a:pt x="1" y="63"/>
                  </a:cubicBezTo>
                  <a:lnTo>
                    <a:pt x="1" y="276"/>
                  </a:lnTo>
                  <a:cubicBezTo>
                    <a:pt x="1" y="318"/>
                    <a:pt x="34" y="340"/>
                    <a:pt x="67" y="340"/>
                  </a:cubicBezTo>
                  <a:cubicBezTo>
                    <a:pt x="100" y="340"/>
                    <a:pt x="133" y="318"/>
                    <a:pt x="133" y="276"/>
                  </a:cubicBezTo>
                  <a:lnTo>
                    <a:pt x="133" y="63"/>
                  </a:lnTo>
                  <a:cubicBezTo>
                    <a:pt x="133" y="22"/>
                    <a:pt x="99" y="0"/>
                    <a:pt x="66"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1"/>
            <p:cNvSpPr/>
            <p:nvPr/>
          </p:nvSpPr>
          <p:spPr>
            <a:xfrm>
              <a:off x="3046925" y="1519825"/>
              <a:ext cx="159875" cy="203500"/>
            </a:xfrm>
            <a:custGeom>
              <a:avLst/>
              <a:gdLst/>
              <a:ahLst/>
              <a:cxnLst/>
              <a:rect l="l" t="t" r="r" b="b"/>
              <a:pathLst>
                <a:path w="6395" h="8140" extrusionOk="0">
                  <a:moveTo>
                    <a:pt x="3226" y="0"/>
                  </a:moveTo>
                  <a:lnTo>
                    <a:pt x="0" y="5702"/>
                  </a:lnTo>
                  <a:lnTo>
                    <a:pt x="474" y="8140"/>
                  </a:lnTo>
                  <a:cubicBezTo>
                    <a:pt x="6395" y="6117"/>
                    <a:pt x="3226" y="0"/>
                    <a:pt x="3226"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1"/>
            <p:cNvSpPr/>
            <p:nvPr/>
          </p:nvSpPr>
          <p:spPr>
            <a:xfrm>
              <a:off x="3081350" y="1569900"/>
              <a:ext cx="41425" cy="114275"/>
            </a:xfrm>
            <a:custGeom>
              <a:avLst/>
              <a:gdLst/>
              <a:ahLst/>
              <a:cxnLst/>
              <a:rect l="l" t="t" r="r" b="b"/>
              <a:pathLst>
                <a:path w="1657" h="4571" extrusionOk="0">
                  <a:moveTo>
                    <a:pt x="1656" y="1"/>
                  </a:moveTo>
                  <a:lnTo>
                    <a:pt x="1656" y="1"/>
                  </a:lnTo>
                  <a:cubicBezTo>
                    <a:pt x="1382" y="312"/>
                    <a:pt x="1150" y="656"/>
                    <a:pt x="941" y="1014"/>
                  </a:cubicBezTo>
                  <a:cubicBezTo>
                    <a:pt x="733" y="1372"/>
                    <a:pt x="560" y="1749"/>
                    <a:pt x="415" y="2137"/>
                  </a:cubicBezTo>
                  <a:cubicBezTo>
                    <a:pt x="265" y="2524"/>
                    <a:pt x="157" y="2929"/>
                    <a:pt x="87" y="3335"/>
                  </a:cubicBezTo>
                  <a:cubicBezTo>
                    <a:pt x="11" y="3743"/>
                    <a:pt x="1" y="4160"/>
                    <a:pt x="21" y="4571"/>
                  </a:cubicBezTo>
                  <a:cubicBezTo>
                    <a:pt x="54" y="4369"/>
                    <a:pt x="57" y="4164"/>
                    <a:pt x="103" y="3962"/>
                  </a:cubicBezTo>
                  <a:lnTo>
                    <a:pt x="153" y="3660"/>
                  </a:lnTo>
                  <a:lnTo>
                    <a:pt x="219" y="3362"/>
                  </a:lnTo>
                  <a:cubicBezTo>
                    <a:pt x="319" y="2968"/>
                    <a:pt x="432" y="2577"/>
                    <a:pt x="577" y="2197"/>
                  </a:cubicBezTo>
                  <a:cubicBezTo>
                    <a:pt x="719" y="1816"/>
                    <a:pt x="881" y="1445"/>
                    <a:pt x="1060" y="1077"/>
                  </a:cubicBezTo>
                  <a:cubicBezTo>
                    <a:pt x="1150" y="895"/>
                    <a:pt x="1246" y="713"/>
                    <a:pt x="1346" y="534"/>
                  </a:cubicBezTo>
                  <a:cubicBezTo>
                    <a:pt x="1442" y="352"/>
                    <a:pt x="1547" y="179"/>
                    <a:pt x="1656"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1"/>
            <p:cNvSpPr/>
            <p:nvPr/>
          </p:nvSpPr>
          <p:spPr>
            <a:xfrm>
              <a:off x="2596650" y="1616350"/>
              <a:ext cx="116425" cy="190600"/>
            </a:xfrm>
            <a:custGeom>
              <a:avLst/>
              <a:gdLst/>
              <a:ahLst/>
              <a:cxnLst/>
              <a:rect l="l" t="t" r="r" b="b"/>
              <a:pathLst>
                <a:path w="4657" h="7624" extrusionOk="0">
                  <a:moveTo>
                    <a:pt x="722" y="1"/>
                  </a:moveTo>
                  <a:cubicBezTo>
                    <a:pt x="722" y="1"/>
                    <a:pt x="0" y="5524"/>
                    <a:pt x="2948" y="7183"/>
                  </a:cubicBezTo>
                  <a:cubicBezTo>
                    <a:pt x="2951" y="7186"/>
                    <a:pt x="2954" y="7190"/>
                    <a:pt x="2960" y="7190"/>
                  </a:cubicBezTo>
                  <a:cubicBezTo>
                    <a:pt x="3298" y="7382"/>
                    <a:pt x="3683" y="7518"/>
                    <a:pt x="4123" y="7591"/>
                  </a:cubicBezTo>
                  <a:cubicBezTo>
                    <a:pt x="4196" y="7603"/>
                    <a:pt x="4272" y="7614"/>
                    <a:pt x="4351" y="7623"/>
                  </a:cubicBezTo>
                  <a:lnTo>
                    <a:pt x="4401" y="7140"/>
                  </a:lnTo>
                  <a:lnTo>
                    <a:pt x="4656" y="4703"/>
                  </a:lnTo>
                  <a:lnTo>
                    <a:pt x="4405" y="4401"/>
                  </a:lnTo>
                  <a:lnTo>
                    <a:pt x="4076" y="4011"/>
                  </a:lnTo>
                  <a:lnTo>
                    <a:pt x="1712" y="1190"/>
                  </a:lnTo>
                  <a:lnTo>
                    <a:pt x="1712" y="1186"/>
                  </a:lnTo>
                  <a:lnTo>
                    <a:pt x="722" y="1"/>
                  </a:ln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1"/>
            <p:cNvSpPr/>
            <p:nvPr/>
          </p:nvSpPr>
          <p:spPr>
            <a:xfrm>
              <a:off x="2630750" y="1660875"/>
              <a:ext cx="52100" cy="109075"/>
            </a:xfrm>
            <a:custGeom>
              <a:avLst/>
              <a:gdLst/>
              <a:ahLst/>
              <a:cxnLst/>
              <a:rect l="l" t="t" r="r" b="b"/>
              <a:pathLst>
                <a:path w="2084" h="4363" extrusionOk="0">
                  <a:moveTo>
                    <a:pt x="1" y="1"/>
                  </a:moveTo>
                  <a:lnTo>
                    <a:pt x="1" y="1"/>
                  </a:lnTo>
                  <a:cubicBezTo>
                    <a:pt x="136" y="157"/>
                    <a:pt x="268" y="312"/>
                    <a:pt x="392" y="478"/>
                  </a:cubicBezTo>
                  <a:cubicBezTo>
                    <a:pt x="517" y="641"/>
                    <a:pt x="640" y="806"/>
                    <a:pt x="756" y="974"/>
                  </a:cubicBezTo>
                  <a:cubicBezTo>
                    <a:pt x="984" y="1312"/>
                    <a:pt x="1196" y="1663"/>
                    <a:pt x="1375" y="2027"/>
                  </a:cubicBezTo>
                  <a:cubicBezTo>
                    <a:pt x="1567" y="2389"/>
                    <a:pt x="1706" y="2770"/>
                    <a:pt x="1829" y="3157"/>
                  </a:cubicBezTo>
                  <a:lnTo>
                    <a:pt x="1911" y="3452"/>
                  </a:lnTo>
                  <a:cubicBezTo>
                    <a:pt x="1934" y="3551"/>
                    <a:pt x="1951" y="3654"/>
                    <a:pt x="1971" y="3753"/>
                  </a:cubicBezTo>
                  <a:cubicBezTo>
                    <a:pt x="2024" y="3952"/>
                    <a:pt x="2024" y="4157"/>
                    <a:pt x="2061" y="4362"/>
                  </a:cubicBezTo>
                  <a:cubicBezTo>
                    <a:pt x="2084" y="3952"/>
                    <a:pt x="2061" y="3531"/>
                    <a:pt x="1961" y="3124"/>
                  </a:cubicBezTo>
                  <a:cubicBezTo>
                    <a:pt x="1865" y="2717"/>
                    <a:pt x="1723" y="2319"/>
                    <a:pt x="1534" y="1948"/>
                  </a:cubicBezTo>
                  <a:cubicBezTo>
                    <a:pt x="1341" y="1578"/>
                    <a:pt x="1123" y="1220"/>
                    <a:pt x="861" y="895"/>
                  </a:cubicBezTo>
                  <a:cubicBezTo>
                    <a:pt x="603" y="571"/>
                    <a:pt x="322" y="263"/>
                    <a:pt x="1"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1"/>
            <p:cNvSpPr/>
            <p:nvPr/>
          </p:nvSpPr>
          <p:spPr>
            <a:xfrm>
              <a:off x="2695975" y="1505175"/>
              <a:ext cx="142425" cy="35775"/>
            </a:xfrm>
            <a:custGeom>
              <a:avLst/>
              <a:gdLst/>
              <a:ahLst/>
              <a:cxnLst/>
              <a:rect l="l" t="t" r="r" b="b"/>
              <a:pathLst>
                <a:path w="5697" h="1431" extrusionOk="0">
                  <a:moveTo>
                    <a:pt x="5697" y="0"/>
                  </a:moveTo>
                  <a:cubicBezTo>
                    <a:pt x="5680" y="0"/>
                    <a:pt x="5667" y="4"/>
                    <a:pt x="5654" y="7"/>
                  </a:cubicBezTo>
                  <a:lnTo>
                    <a:pt x="5694" y="30"/>
                  </a:lnTo>
                  <a:cubicBezTo>
                    <a:pt x="5694" y="20"/>
                    <a:pt x="5694" y="10"/>
                    <a:pt x="5697" y="0"/>
                  </a:cubicBezTo>
                  <a:close/>
                  <a:moveTo>
                    <a:pt x="2547" y="619"/>
                  </a:moveTo>
                  <a:lnTo>
                    <a:pt x="2547" y="619"/>
                  </a:lnTo>
                  <a:cubicBezTo>
                    <a:pt x="1922" y="745"/>
                    <a:pt x="1295" y="878"/>
                    <a:pt x="673" y="1014"/>
                  </a:cubicBezTo>
                  <a:cubicBezTo>
                    <a:pt x="474" y="1057"/>
                    <a:pt x="276" y="1100"/>
                    <a:pt x="80" y="1146"/>
                  </a:cubicBezTo>
                  <a:cubicBezTo>
                    <a:pt x="51" y="1242"/>
                    <a:pt x="24" y="1338"/>
                    <a:pt x="1" y="1431"/>
                  </a:cubicBezTo>
                  <a:cubicBezTo>
                    <a:pt x="83" y="1411"/>
                    <a:pt x="163" y="1391"/>
                    <a:pt x="242" y="1374"/>
                  </a:cubicBezTo>
                  <a:cubicBezTo>
                    <a:pt x="971" y="1216"/>
                    <a:pt x="1700" y="1060"/>
                    <a:pt x="2428" y="911"/>
                  </a:cubicBezTo>
                  <a:lnTo>
                    <a:pt x="2547" y="619"/>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1"/>
            <p:cNvSpPr/>
            <p:nvPr/>
          </p:nvSpPr>
          <p:spPr>
            <a:xfrm>
              <a:off x="2702200" y="1489925"/>
              <a:ext cx="136700" cy="29250"/>
            </a:xfrm>
            <a:custGeom>
              <a:avLst/>
              <a:gdLst/>
              <a:ahLst/>
              <a:cxnLst/>
              <a:rect l="l" t="t" r="r" b="b"/>
              <a:pathLst>
                <a:path w="5468" h="1170" extrusionOk="0">
                  <a:moveTo>
                    <a:pt x="5468" y="1"/>
                  </a:moveTo>
                  <a:lnTo>
                    <a:pt x="5468" y="1"/>
                  </a:lnTo>
                  <a:cubicBezTo>
                    <a:pt x="5183" y="48"/>
                    <a:pt x="4898" y="94"/>
                    <a:pt x="4610" y="143"/>
                  </a:cubicBezTo>
                  <a:lnTo>
                    <a:pt x="4957" y="349"/>
                  </a:lnTo>
                  <a:cubicBezTo>
                    <a:pt x="5124" y="322"/>
                    <a:pt x="5289" y="296"/>
                    <a:pt x="5454" y="266"/>
                  </a:cubicBezTo>
                  <a:cubicBezTo>
                    <a:pt x="5457" y="176"/>
                    <a:pt x="5464" y="91"/>
                    <a:pt x="5468" y="1"/>
                  </a:cubicBezTo>
                  <a:close/>
                  <a:moveTo>
                    <a:pt x="2610" y="474"/>
                  </a:moveTo>
                  <a:lnTo>
                    <a:pt x="2610" y="474"/>
                  </a:lnTo>
                  <a:cubicBezTo>
                    <a:pt x="1769" y="614"/>
                    <a:pt x="931" y="753"/>
                    <a:pt x="93" y="889"/>
                  </a:cubicBezTo>
                  <a:cubicBezTo>
                    <a:pt x="60" y="985"/>
                    <a:pt x="30" y="1077"/>
                    <a:pt x="1" y="1170"/>
                  </a:cubicBezTo>
                  <a:cubicBezTo>
                    <a:pt x="832" y="1034"/>
                    <a:pt x="1659" y="895"/>
                    <a:pt x="2490" y="759"/>
                  </a:cubicBezTo>
                  <a:lnTo>
                    <a:pt x="2610" y="4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1"/>
            <p:cNvSpPr/>
            <p:nvPr/>
          </p:nvSpPr>
          <p:spPr>
            <a:xfrm>
              <a:off x="2709650" y="1470650"/>
              <a:ext cx="130900" cy="27325"/>
            </a:xfrm>
            <a:custGeom>
              <a:avLst/>
              <a:gdLst/>
              <a:ahLst/>
              <a:cxnLst/>
              <a:rect l="l" t="t" r="r" b="b"/>
              <a:pathLst>
                <a:path w="5236" h="1093" extrusionOk="0">
                  <a:moveTo>
                    <a:pt x="5236" y="0"/>
                  </a:moveTo>
                  <a:cubicBezTo>
                    <a:pt x="4583" y="99"/>
                    <a:pt x="3931" y="196"/>
                    <a:pt x="3282" y="295"/>
                  </a:cubicBezTo>
                  <a:lnTo>
                    <a:pt x="3633" y="507"/>
                  </a:lnTo>
                  <a:cubicBezTo>
                    <a:pt x="4160" y="428"/>
                    <a:pt x="4682" y="348"/>
                    <a:pt x="5209" y="272"/>
                  </a:cubicBezTo>
                  <a:cubicBezTo>
                    <a:pt x="5216" y="179"/>
                    <a:pt x="5226" y="90"/>
                    <a:pt x="5236" y="0"/>
                  </a:cubicBezTo>
                  <a:close/>
                  <a:moveTo>
                    <a:pt x="2660" y="391"/>
                  </a:moveTo>
                  <a:lnTo>
                    <a:pt x="2660" y="391"/>
                  </a:lnTo>
                  <a:cubicBezTo>
                    <a:pt x="1809" y="524"/>
                    <a:pt x="961" y="663"/>
                    <a:pt x="113" y="808"/>
                  </a:cubicBezTo>
                  <a:cubicBezTo>
                    <a:pt x="73" y="901"/>
                    <a:pt x="37" y="997"/>
                    <a:pt x="1" y="1093"/>
                  </a:cubicBezTo>
                  <a:cubicBezTo>
                    <a:pt x="848" y="944"/>
                    <a:pt x="1693" y="808"/>
                    <a:pt x="2544" y="676"/>
                  </a:cubicBezTo>
                  <a:lnTo>
                    <a:pt x="2660" y="39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1"/>
            <p:cNvSpPr/>
            <p:nvPr/>
          </p:nvSpPr>
          <p:spPr>
            <a:xfrm>
              <a:off x="2718525" y="1448200"/>
              <a:ext cx="125350" cy="28675"/>
            </a:xfrm>
            <a:custGeom>
              <a:avLst/>
              <a:gdLst/>
              <a:ahLst/>
              <a:cxnLst/>
              <a:rect l="l" t="t" r="r" b="b"/>
              <a:pathLst>
                <a:path w="5014" h="1147" extrusionOk="0">
                  <a:moveTo>
                    <a:pt x="5013" y="1"/>
                  </a:moveTo>
                  <a:lnTo>
                    <a:pt x="5013" y="1"/>
                  </a:lnTo>
                  <a:cubicBezTo>
                    <a:pt x="3387" y="262"/>
                    <a:pt x="1761" y="548"/>
                    <a:pt x="139" y="852"/>
                  </a:cubicBezTo>
                  <a:cubicBezTo>
                    <a:pt x="92" y="951"/>
                    <a:pt x="43" y="1051"/>
                    <a:pt x="0" y="1147"/>
                  </a:cubicBezTo>
                  <a:cubicBezTo>
                    <a:pt x="1652" y="832"/>
                    <a:pt x="3308" y="540"/>
                    <a:pt x="4967" y="276"/>
                  </a:cubicBezTo>
                  <a:cubicBezTo>
                    <a:pt x="4980" y="183"/>
                    <a:pt x="4997" y="94"/>
                    <a:pt x="50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1"/>
            <p:cNvSpPr/>
            <p:nvPr/>
          </p:nvSpPr>
          <p:spPr>
            <a:xfrm>
              <a:off x="2728850" y="1434050"/>
              <a:ext cx="117925" cy="22550"/>
            </a:xfrm>
            <a:custGeom>
              <a:avLst/>
              <a:gdLst/>
              <a:ahLst/>
              <a:cxnLst/>
              <a:rect l="l" t="t" r="r" b="b"/>
              <a:pathLst>
                <a:path w="4717" h="902" extrusionOk="0">
                  <a:moveTo>
                    <a:pt x="4716" y="1"/>
                  </a:moveTo>
                  <a:cubicBezTo>
                    <a:pt x="3196" y="206"/>
                    <a:pt x="1676" y="405"/>
                    <a:pt x="163" y="617"/>
                  </a:cubicBezTo>
                  <a:cubicBezTo>
                    <a:pt x="143" y="649"/>
                    <a:pt x="123" y="683"/>
                    <a:pt x="104" y="716"/>
                  </a:cubicBezTo>
                  <a:cubicBezTo>
                    <a:pt x="77" y="762"/>
                    <a:pt x="54" y="805"/>
                    <a:pt x="27" y="852"/>
                  </a:cubicBezTo>
                  <a:cubicBezTo>
                    <a:pt x="17" y="868"/>
                    <a:pt x="7" y="885"/>
                    <a:pt x="0" y="901"/>
                  </a:cubicBezTo>
                  <a:cubicBezTo>
                    <a:pt x="1550" y="686"/>
                    <a:pt x="3104" y="481"/>
                    <a:pt x="4657" y="276"/>
                  </a:cubicBezTo>
                  <a:cubicBezTo>
                    <a:pt x="4677" y="183"/>
                    <a:pt x="4696" y="93"/>
                    <a:pt x="47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1"/>
            <p:cNvSpPr/>
            <p:nvPr/>
          </p:nvSpPr>
          <p:spPr>
            <a:xfrm>
              <a:off x="2739950" y="1414025"/>
              <a:ext cx="112375" cy="24200"/>
            </a:xfrm>
            <a:custGeom>
              <a:avLst/>
              <a:gdLst/>
              <a:ahLst/>
              <a:cxnLst/>
              <a:rect l="l" t="t" r="r" b="b"/>
              <a:pathLst>
                <a:path w="4495" h="968" extrusionOk="0">
                  <a:moveTo>
                    <a:pt x="4494" y="0"/>
                  </a:moveTo>
                  <a:lnTo>
                    <a:pt x="4494" y="0"/>
                  </a:lnTo>
                  <a:cubicBezTo>
                    <a:pt x="3067" y="252"/>
                    <a:pt x="1636" y="501"/>
                    <a:pt x="202" y="680"/>
                  </a:cubicBezTo>
                  <a:cubicBezTo>
                    <a:pt x="129" y="775"/>
                    <a:pt x="67" y="871"/>
                    <a:pt x="1" y="967"/>
                  </a:cubicBezTo>
                  <a:cubicBezTo>
                    <a:pt x="1477" y="788"/>
                    <a:pt x="2948" y="533"/>
                    <a:pt x="4411" y="275"/>
                  </a:cubicBezTo>
                  <a:cubicBezTo>
                    <a:pt x="4438" y="183"/>
                    <a:pt x="4464" y="90"/>
                    <a:pt x="4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1"/>
            <p:cNvSpPr/>
            <p:nvPr/>
          </p:nvSpPr>
          <p:spPr>
            <a:xfrm>
              <a:off x="2755000" y="1393650"/>
              <a:ext cx="104600" cy="24125"/>
            </a:xfrm>
            <a:custGeom>
              <a:avLst/>
              <a:gdLst/>
              <a:ahLst/>
              <a:cxnLst/>
              <a:rect l="l" t="t" r="r" b="b"/>
              <a:pathLst>
                <a:path w="4184" h="965" extrusionOk="0">
                  <a:moveTo>
                    <a:pt x="4184" y="0"/>
                  </a:moveTo>
                  <a:lnTo>
                    <a:pt x="4184" y="0"/>
                  </a:lnTo>
                  <a:cubicBezTo>
                    <a:pt x="3623" y="90"/>
                    <a:pt x="3061" y="179"/>
                    <a:pt x="2498" y="266"/>
                  </a:cubicBezTo>
                  <a:cubicBezTo>
                    <a:pt x="1789" y="378"/>
                    <a:pt x="1011" y="570"/>
                    <a:pt x="246" y="683"/>
                  </a:cubicBezTo>
                  <a:cubicBezTo>
                    <a:pt x="210" y="723"/>
                    <a:pt x="177" y="759"/>
                    <a:pt x="140" y="802"/>
                  </a:cubicBezTo>
                  <a:cubicBezTo>
                    <a:pt x="94" y="855"/>
                    <a:pt x="47" y="911"/>
                    <a:pt x="1" y="964"/>
                  </a:cubicBezTo>
                  <a:cubicBezTo>
                    <a:pt x="640" y="879"/>
                    <a:pt x="1283" y="723"/>
                    <a:pt x="1889" y="627"/>
                  </a:cubicBezTo>
                  <a:lnTo>
                    <a:pt x="4074" y="286"/>
                  </a:lnTo>
                  <a:cubicBezTo>
                    <a:pt x="4107" y="190"/>
                    <a:pt x="4144" y="93"/>
                    <a:pt x="41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1"/>
            <p:cNvSpPr/>
            <p:nvPr/>
          </p:nvSpPr>
          <p:spPr>
            <a:xfrm>
              <a:off x="2777525" y="1374700"/>
              <a:ext cx="90775" cy="19400"/>
            </a:xfrm>
            <a:custGeom>
              <a:avLst/>
              <a:gdLst/>
              <a:ahLst/>
              <a:cxnLst/>
              <a:rect l="l" t="t" r="r" b="b"/>
              <a:pathLst>
                <a:path w="3631" h="776" extrusionOk="0">
                  <a:moveTo>
                    <a:pt x="3630" y="0"/>
                  </a:moveTo>
                  <a:cubicBezTo>
                    <a:pt x="2544" y="156"/>
                    <a:pt x="1458" y="309"/>
                    <a:pt x="372" y="460"/>
                  </a:cubicBezTo>
                  <a:cubicBezTo>
                    <a:pt x="246" y="560"/>
                    <a:pt x="120" y="666"/>
                    <a:pt x="0" y="775"/>
                  </a:cubicBezTo>
                  <a:cubicBezTo>
                    <a:pt x="1163" y="613"/>
                    <a:pt x="2325" y="451"/>
                    <a:pt x="3488" y="286"/>
                  </a:cubicBezTo>
                  <a:cubicBezTo>
                    <a:pt x="3534" y="193"/>
                    <a:pt x="3581" y="93"/>
                    <a:pt x="36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1"/>
            <p:cNvSpPr/>
            <p:nvPr/>
          </p:nvSpPr>
          <p:spPr>
            <a:xfrm>
              <a:off x="2817100" y="1350525"/>
              <a:ext cx="66175" cy="15325"/>
            </a:xfrm>
            <a:custGeom>
              <a:avLst/>
              <a:gdLst/>
              <a:ahLst/>
              <a:cxnLst/>
              <a:rect l="l" t="t" r="r" b="b"/>
              <a:pathLst>
                <a:path w="2647" h="613" extrusionOk="0">
                  <a:moveTo>
                    <a:pt x="2646" y="1"/>
                  </a:moveTo>
                  <a:cubicBezTo>
                    <a:pt x="2011" y="83"/>
                    <a:pt x="1378" y="169"/>
                    <a:pt x="742" y="252"/>
                  </a:cubicBezTo>
                  <a:cubicBezTo>
                    <a:pt x="719" y="262"/>
                    <a:pt x="696" y="269"/>
                    <a:pt x="673" y="282"/>
                  </a:cubicBezTo>
                  <a:cubicBezTo>
                    <a:pt x="441" y="381"/>
                    <a:pt x="216" y="494"/>
                    <a:pt x="1" y="613"/>
                  </a:cubicBezTo>
                  <a:cubicBezTo>
                    <a:pt x="809" y="504"/>
                    <a:pt x="1620" y="398"/>
                    <a:pt x="2431" y="292"/>
                  </a:cubicBezTo>
                  <a:cubicBezTo>
                    <a:pt x="2435" y="292"/>
                    <a:pt x="2435" y="288"/>
                    <a:pt x="2435" y="288"/>
                  </a:cubicBezTo>
                  <a:cubicBezTo>
                    <a:pt x="2491" y="195"/>
                    <a:pt x="2567" y="100"/>
                    <a:pt x="26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1"/>
            <p:cNvSpPr/>
            <p:nvPr/>
          </p:nvSpPr>
          <p:spPr>
            <a:xfrm>
              <a:off x="2736475" y="1547900"/>
              <a:ext cx="12025" cy="2150"/>
            </a:xfrm>
            <a:custGeom>
              <a:avLst/>
              <a:gdLst/>
              <a:ahLst/>
              <a:cxnLst/>
              <a:rect l="l" t="t" r="r" b="b"/>
              <a:pathLst>
                <a:path w="481" h="86" extrusionOk="0">
                  <a:moveTo>
                    <a:pt x="481" y="0"/>
                  </a:moveTo>
                  <a:lnTo>
                    <a:pt x="481" y="0"/>
                  </a:lnTo>
                  <a:cubicBezTo>
                    <a:pt x="318" y="29"/>
                    <a:pt x="159" y="60"/>
                    <a:pt x="0" y="86"/>
                  </a:cubicBezTo>
                  <a:lnTo>
                    <a:pt x="444" y="83"/>
                  </a:lnTo>
                  <a:lnTo>
                    <a:pt x="481" y="0"/>
                  </a:lnTo>
                  <a:close/>
                </a:path>
              </a:pathLst>
            </a:custGeom>
            <a:solidFill>
              <a:srgbClr val="9E3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1"/>
            <p:cNvSpPr/>
            <p:nvPr/>
          </p:nvSpPr>
          <p:spPr>
            <a:xfrm>
              <a:off x="2639425" y="1471050"/>
              <a:ext cx="199050" cy="244100"/>
            </a:xfrm>
            <a:custGeom>
              <a:avLst/>
              <a:gdLst/>
              <a:ahLst/>
              <a:cxnLst/>
              <a:rect l="l" t="t" r="r" b="b"/>
              <a:pathLst>
                <a:path w="7962" h="9764" extrusionOk="0">
                  <a:moveTo>
                    <a:pt x="5624" y="1"/>
                  </a:moveTo>
                  <a:lnTo>
                    <a:pt x="5469" y="375"/>
                  </a:lnTo>
                  <a:lnTo>
                    <a:pt x="5353" y="660"/>
                  </a:lnTo>
                  <a:lnTo>
                    <a:pt x="5121" y="1229"/>
                  </a:lnTo>
                  <a:lnTo>
                    <a:pt x="5001" y="1514"/>
                  </a:lnTo>
                  <a:lnTo>
                    <a:pt x="4809" y="1984"/>
                  </a:lnTo>
                  <a:lnTo>
                    <a:pt x="4690" y="2276"/>
                  </a:lnTo>
                  <a:lnTo>
                    <a:pt x="4363" y="3074"/>
                  </a:lnTo>
                  <a:lnTo>
                    <a:pt x="4326" y="3157"/>
                  </a:lnTo>
                  <a:lnTo>
                    <a:pt x="3882" y="3160"/>
                  </a:lnTo>
                  <a:lnTo>
                    <a:pt x="2167" y="3180"/>
                  </a:lnTo>
                  <a:lnTo>
                    <a:pt x="1571" y="3187"/>
                  </a:lnTo>
                  <a:lnTo>
                    <a:pt x="1928" y="4362"/>
                  </a:lnTo>
                  <a:lnTo>
                    <a:pt x="2429" y="6004"/>
                  </a:lnTo>
                  <a:lnTo>
                    <a:pt x="1694" y="6302"/>
                  </a:lnTo>
                  <a:lnTo>
                    <a:pt x="1" y="6998"/>
                  </a:lnTo>
                  <a:lnTo>
                    <a:pt x="1" y="7002"/>
                  </a:lnTo>
                  <a:lnTo>
                    <a:pt x="2316" y="9764"/>
                  </a:lnTo>
                  <a:cubicBezTo>
                    <a:pt x="2336" y="8544"/>
                    <a:pt x="2776" y="4064"/>
                    <a:pt x="7962" y="2435"/>
                  </a:cubicBezTo>
                  <a:cubicBezTo>
                    <a:pt x="7956" y="2163"/>
                    <a:pt x="7952" y="1899"/>
                    <a:pt x="7956" y="1630"/>
                  </a:cubicBezTo>
                  <a:lnTo>
                    <a:pt x="7956" y="1395"/>
                  </a:lnTo>
                  <a:lnTo>
                    <a:pt x="7916" y="1372"/>
                  </a:lnTo>
                  <a:lnTo>
                    <a:pt x="7468" y="1104"/>
                  </a:lnTo>
                  <a:lnTo>
                    <a:pt x="7121" y="898"/>
                  </a:lnTo>
                  <a:lnTo>
                    <a:pt x="6442" y="491"/>
                  </a:lnTo>
                  <a:lnTo>
                    <a:pt x="6091" y="279"/>
                  </a:lnTo>
                  <a:lnTo>
                    <a:pt x="5624" y="1"/>
                  </a:lnTo>
                  <a:close/>
                </a:path>
              </a:pathLst>
            </a:custGeom>
            <a:solidFill>
              <a:srgbClr val="E3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1"/>
            <p:cNvSpPr/>
            <p:nvPr/>
          </p:nvSpPr>
          <p:spPr>
            <a:xfrm>
              <a:off x="2651625" y="1881025"/>
              <a:ext cx="90575" cy="41825"/>
            </a:xfrm>
            <a:custGeom>
              <a:avLst/>
              <a:gdLst/>
              <a:ahLst/>
              <a:cxnLst/>
              <a:rect l="l" t="t" r="r" b="b"/>
              <a:pathLst>
                <a:path w="3623" h="1673" extrusionOk="0">
                  <a:moveTo>
                    <a:pt x="60" y="1"/>
                  </a:moveTo>
                  <a:cubicBezTo>
                    <a:pt x="37" y="106"/>
                    <a:pt x="17" y="212"/>
                    <a:pt x="3" y="319"/>
                  </a:cubicBezTo>
                  <a:cubicBezTo>
                    <a:pt x="0" y="342"/>
                    <a:pt x="0" y="365"/>
                    <a:pt x="0" y="385"/>
                  </a:cubicBezTo>
                  <a:cubicBezTo>
                    <a:pt x="14" y="259"/>
                    <a:pt x="33" y="129"/>
                    <a:pt x="60" y="1"/>
                  </a:cubicBezTo>
                  <a:close/>
                  <a:moveTo>
                    <a:pt x="3610" y="1491"/>
                  </a:moveTo>
                  <a:cubicBezTo>
                    <a:pt x="3583" y="1534"/>
                    <a:pt x="3540" y="1600"/>
                    <a:pt x="3483" y="1673"/>
                  </a:cubicBezTo>
                  <a:cubicBezTo>
                    <a:pt x="3537" y="1623"/>
                    <a:pt x="3583" y="1566"/>
                    <a:pt x="3623" y="1511"/>
                  </a:cubicBezTo>
                  <a:cubicBezTo>
                    <a:pt x="3616" y="1504"/>
                    <a:pt x="3613" y="1500"/>
                    <a:pt x="3610" y="1491"/>
                  </a:cubicBezTo>
                  <a:close/>
                </a:path>
              </a:pathLst>
            </a:custGeom>
            <a:solidFill>
              <a:srgbClr val="FA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1"/>
            <p:cNvSpPr/>
            <p:nvPr/>
          </p:nvSpPr>
          <p:spPr>
            <a:xfrm>
              <a:off x="2651050" y="1796100"/>
              <a:ext cx="153925" cy="134875"/>
            </a:xfrm>
            <a:custGeom>
              <a:avLst/>
              <a:gdLst/>
              <a:ahLst/>
              <a:cxnLst/>
              <a:rect l="l" t="t" r="r" b="b"/>
              <a:pathLst>
                <a:path w="6157" h="5395" extrusionOk="0">
                  <a:moveTo>
                    <a:pt x="2242" y="3768"/>
                  </a:moveTo>
                  <a:cubicBezTo>
                    <a:pt x="2232" y="3768"/>
                    <a:pt x="2222" y="3775"/>
                    <a:pt x="2202" y="3782"/>
                  </a:cubicBezTo>
                  <a:cubicBezTo>
                    <a:pt x="2155" y="3808"/>
                    <a:pt x="2106" y="3851"/>
                    <a:pt x="2070" y="3894"/>
                  </a:cubicBezTo>
                  <a:cubicBezTo>
                    <a:pt x="1917" y="4080"/>
                    <a:pt x="1880" y="4358"/>
                    <a:pt x="1964" y="4590"/>
                  </a:cubicBezTo>
                  <a:cubicBezTo>
                    <a:pt x="1970" y="4610"/>
                    <a:pt x="1977" y="4626"/>
                    <a:pt x="1987" y="4646"/>
                  </a:cubicBezTo>
                  <a:cubicBezTo>
                    <a:pt x="2116" y="4483"/>
                    <a:pt x="2218" y="4298"/>
                    <a:pt x="2278" y="4103"/>
                  </a:cubicBezTo>
                  <a:cubicBezTo>
                    <a:pt x="2294" y="4040"/>
                    <a:pt x="2314" y="3980"/>
                    <a:pt x="2311" y="3927"/>
                  </a:cubicBezTo>
                  <a:cubicBezTo>
                    <a:pt x="2311" y="3875"/>
                    <a:pt x="2298" y="3818"/>
                    <a:pt x="2275" y="3788"/>
                  </a:cubicBezTo>
                  <a:cubicBezTo>
                    <a:pt x="2262" y="3775"/>
                    <a:pt x="2255" y="3768"/>
                    <a:pt x="2242" y="3768"/>
                  </a:cubicBezTo>
                  <a:close/>
                  <a:moveTo>
                    <a:pt x="3742" y="4199"/>
                  </a:moveTo>
                  <a:cubicBezTo>
                    <a:pt x="3662" y="4272"/>
                    <a:pt x="3616" y="4387"/>
                    <a:pt x="3613" y="4503"/>
                  </a:cubicBezTo>
                  <a:cubicBezTo>
                    <a:pt x="3609" y="4613"/>
                    <a:pt x="3639" y="4725"/>
                    <a:pt x="3705" y="4815"/>
                  </a:cubicBezTo>
                  <a:cubicBezTo>
                    <a:pt x="3812" y="4626"/>
                    <a:pt x="3841" y="4381"/>
                    <a:pt x="3742" y="4199"/>
                  </a:cubicBezTo>
                  <a:close/>
                  <a:moveTo>
                    <a:pt x="784" y="0"/>
                  </a:moveTo>
                  <a:lnTo>
                    <a:pt x="784" y="23"/>
                  </a:lnTo>
                  <a:lnTo>
                    <a:pt x="784" y="26"/>
                  </a:lnTo>
                  <a:lnTo>
                    <a:pt x="784" y="36"/>
                  </a:lnTo>
                  <a:cubicBezTo>
                    <a:pt x="798" y="208"/>
                    <a:pt x="811" y="381"/>
                    <a:pt x="815" y="556"/>
                  </a:cubicBezTo>
                  <a:cubicBezTo>
                    <a:pt x="827" y="831"/>
                    <a:pt x="801" y="1109"/>
                    <a:pt x="745" y="1377"/>
                  </a:cubicBezTo>
                  <a:cubicBezTo>
                    <a:pt x="633" y="1920"/>
                    <a:pt x="394" y="2420"/>
                    <a:pt x="222" y="2934"/>
                  </a:cubicBezTo>
                  <a:cubicBezTo>
                    <a:pt x="169" y="3089"/>
                    <a:pt x="119" y="3242"/>
                    <a:pt x="83" y="3398"/>
                  </a:cubicBezTo>
                  <a:cubicBezTo>
                    <a:pt x="56" y="3526"/>
                    <a:pt x="37" y="3656"/>
                    <a:pt x="23" y="3782"/>
                  </a:cubicBezTo>
                  <a:cubicBezTo>
                    <a:pt x="0" y="4026"/>
                    <a:pt x="17" y="4272"/>
                    <a:pt x="80" y="4503"/>
                  </a:cubicBezTo>
                  <a:cubicBezTo>
                    <a:pt x="116" y="4626"/>
                    <a:pt x="169" y="4745"/>
                    <a:pt x="238" y="4851"/>
                  </a:cubicBezTo>
                  <a:cubicBezTo>
                    <a:pt x="311" y="4957"/>
                    <a:pt x="404" y="5043"/>
                    <a:pt x="513" y="5110"/>
                  </a:cubicBezTo>
                  <a:cubicBezTo>
                    <a:pt x="622" y="5166"/>
                    <a:pt x="745" y="5215"/>
                    <a:pt x="867" y="5229"/>
                  </a:cubicBezTo>
                  <a:cubicBezTo>
                    <a:pt x="900" y="5232"/>
                    <a:pt x="934" y="5232"/>
                    <a:pt x="966" y="5232"/>
                  </a:cubicBezTo>
                  <a:cubicBezTo>
                    <a:pt x="1059" y="5232"/>
                    <a:pt x="1149" y="5222"/>
                    <a:pt x="1238" y="5192"/>
                  </a:cubicBezTo>
                  <a:cubicBezTo>
                    <a:pt x="1477" y="5116"/>
                    <a:pt x="1695" y="4967"/>
                    <a:pt x="1871" y="4778"/>
                  </a:cubicBezTo>
                  <a:cubicBezTo>
                    <a:pt x="1845" y="4735"/>
                    <a:pt x="1828" y="4692"/>
                    <a:pt x="1808" y="4642"/>
                  </a:cubicBezTo>
                  <a:cubicBezTo>
                    <a:pt x="1709" y="4361"/>
                    <a:pt x="1741" y="4030"/>
                    <a:pt x="1937" y="3785"/>
                  </a:cubicBezTo>
                  <a:cubicBezTo>
                    <a:pt x="1987" y="3722"/>
                    <a:pt x="2047" y="3676"/>
                    <a:pt x="2116" y="3632"/>
                  </a:cubicBezTo>
                  <a:cubicBezTo>
                    <a:pt x="2149" y="3612"/>
                    <a:pt x="2195" y="3596"/>
                    <a:pt x="2242" y="3596"/>
                  </a:cubicBezTo>
                  <a:lnTo>
                    <a:pt x="2268" y="3596"/>
                  </a:lnTo>
                  <a:cubicBezTo>
                    <a:pt x="2325" y="3603"/>
                    <a:pt x="2381" y="3643"/>
                    <a:pt x="2411" y="3682"/>
                  </a:cubicBezTo>
                  <a:cubicBezTo>
                    <a:pt x="2470" y="3765"/>
                    <a:pt x="2484" y="3848"/>
                    <a:pt x="2487" y="3927"/>
                  </a:cubicBezTo>
                  <a:cubicBezTo>
                    <a:pt x="2487" y="4014"/>
                    <a:pt x="2464" y="4086"/>
                    <a:pt x="2444" y="4156"/>
                  </a:cubicBezTo>
                  <a:cubicBezTo>
                    <a:pt x="2368" y="4401"/>
                    <a:pt x="2238" y="4619"/>
                    <a:pt x="2073" y="4808"/>
                  </a:cubicBezTo>
                  <a:cubicBezTo>
                    <a:pt x="2169" y="4951"/>
                    <a:pt x="2298" y="5076"/>
                    <a:pt x="2441" y="5179"/>
                  </a:cubicBezTo>
                  <a:cubicBezTo>
                    <a:pt x="2600" y="5295"/>
                    <a:pt x="2788" y="5394"/>
                    <a:pt x="2967" y="5394"/>
                  </a:cubicBezTo>
                  <a:cubicBezTo>
                    <a:pt x="3020" y="5394"/>
                    <a:pt x="3077" y="5385"/>
                    <a:pt x="3126" y="5365"/>
                  </a:cubicBezTo>
                  <a:cubicBezTo>
                    <a:pt x="3239" y="5318"/>
                    <a:pt x="3338" y="5229"/>
                    <a:pt x="3437" y="5142"/>
                  </a:cubicBezTo>
                  <a:lnTo>
                    <a:pt x="3506" y="5073"/>
                  </a:lnTo>
                  <a:lnTo>
                    <a:pt x="3506" y="5070"/>
                  </a:lnTo>
                  <a:cubicBezTo>
                    <a:pt x="3563" y="4997"/>
                    <a:pt x="3606" y="4931"/>
                    <a:pt x="3633" y="4888"/>
                  </a:cubicBezTo>
                  <a:cubicBezTo>
                    <a:pt x="3543" y="4781"/>
                    <a:pt x="3497" y="4639"/>
                    <a:pt x="3500" y="4500"/>
                  </a:cubicBezTo>
                  <a:cubicBezTo>
                    <a:pt x="3500" y="4335"/>
                    <a:pt x="3573" y="4153"/>
                    <a:pt x="3725" y="4053"/>
                  </a:cubicBezTo>
                  <a:lnTo>
                    <a:pt x="3772" y="4023"/>
                  </a:lnTo>
                  <a:lnTo>
                    <a:pt x="3808" y="4069"/>
                  </a:lnTo>
                  <a:cubicBezTo>
                    <a:pt x="3997" y="4321"/>
                    <a:pt x="3957" y="4669"/>
                    <a:pt x="3812" y="4914"/>
                  </a:cubicBezTo>
                  <a:cubicBezTo>
                    <a:pt x="3808" y="4917"/>
                    <a:pt x="3808" y="4917"/>
                    <a:pt x="3808" y="4920"/>
                  </a:cubicBezTo>
                  <a:cubicBezTo>
                    <a:pt x="3944" y="5033"/>
                    <a:pt x="4126" y="5087"/>
                    <a:pt x="4312" y="5087"/>
                  </a:cubicBezTo>
                  <a:cubicBezTo>
                    <a:pt x="4404" y="5087"/>
                    <a:pt x="4497" y="5073"/>
                    <a:pt x="4587" y="5047"/>
                  </a:cubicBezTo>
                  <a:cubicBezTo>
                    <a:pt x="4874" y="4967"/>
                    <a:pt x="5139" y="4795"/>
                    <a:pt x="5388" y="4616"/>
                  </a:cubicBezTo>
                  <a:cubicBezTo>
                    <a:pt x="5632" y="4431"/>
                    <a:pt x="5854" y="4212"/>
                    <a:pt x="6017" y="3947"/>
                  </a:cubicBezTo>
                  <a:lnTo>
                    <a:pt x="6017" y="3947"/>
                  </a:lnTo>
                  <a:cubicBezTo>
                    <a:pt x="5888" y="4182"/>
                    <a:pt x="5712" y="4391"/>
                    <a:pt x="5510" y="4566"/>
                  </a:cubicBezTo>
                  <a:cubicBezTo>
                    <a:pt x="5745" y="4387"/>
                    <a:pt x="5970" y="4185"/>
                    <a:pt x="6156" y="3980"/>
                  </a:cubicBezTo>
                  <a:cubicBezTo>
                    <a:pt x="6106" y="3970"/>
                    <a:pt x="6063" y="3957"/>
                    <a:pt x="6017" y="3947"/>
                  </a:cubicBezTo>
                  <a:cubicBezTo>
                    <a:pt x="4424" y="3543"/>
                    <a:pt x="3083" y="2715"/>
                    <a:pt x="2345" y="1364"/>
                  </a:cubicBezTo>
                  <a:cubicBezTo>
                    <a:pt x="2175" y="1053"/>
                    <a:pt x="2043" y="731"/>
                    <a:pt x="1947" y="401"/>
                  </a:cubicBezTo>
                  <a:cubicBezTo>
                    <a:pt x="1507" y="328"/>
                    <a:pt x="1122" y="192"/>
                    <a:pt x="784"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1"/>
            <p:cNvSpPr/>
            <p:nvPr/>
          </p:nvSpPr>
          <p:spPr>
            <a:xfrm>
              <a:off x="2647875" y="1795925"/>
              <a:ext cx="153625" cy="138850"/>
            </a:xfrm>
            <a:custGeom>
              <a:avLst/>
              <a:gdLst/>
              <a:ahLst/>
              <a:cxnLst/>
              <a:rect l="l" t="t" r="r" b="b"/>
              <a:pathLst>
                <a:path w="6145" h="5554" extrusionOk="0">
                  <a:moveTo>
                    <a:pt x="2369" y="3775"/>
                  </a:moveTo>
                  <a:cubicBezTo>
                    <a:pt x="2382" y="3775"/>
                    <a:pt x="2389" y="3782"/>
                    <a:pt x="2402" y="3795"/>
                  </a:cubicBezTo>
                  <a:cubicBezTo>
                    <a:pt x="2425" y="3825"/>
                    <a:pt x="2438" y="3882"/>
                    <a:pt x="2438" y="3934"/>
                  </a:cubicBezTo>
                  <a:cubicBezTo>
                    <a:pt x="2441" y="3987"/>
                    <a:pt x="2421" y="4047"/>
                    <a:pt x="2405" y="4110"/>
                  </a:cubicBezTo>
                  <a:cubicBezTo>
                    <a:pt x="2345" y="4305"/>
                    <a:pt x="2243" y="4490"/>
                    <a:pt x="2114" y="4653"/>
                  </a:cubicBezTo>
                  <a:cubicBezTo>
                    <a:pt x="2104" y="4633"/>
                    <a:pt x="2097" y="4617"/>
                    <a:pt x="2091" y="4597"/>
                  </a:cubicBezTo>
                  <a:cubicBezTo>
                    <a:pt x="2007" y="4365"/>
                    <a:pt x="2044" y="4087"/>
                    <a:pt x="2197" y="3901"/>
                  </a:cubicBezTo>
                  <a:cubicBezTo>
                    <a:pt x="2233" y="3858"/>
                    <a:pt x="2282" y="3815"/>
                    <a:pt x="2329" y="3789"/>
                  </a:cubicBezTo>
                  <a:cubicBezTo>
                    <a:pt x="2349" y="3782"/>
                    <a:pt x="2359" y="3775"/>
                    <a:pt x="2369" y="3775"/>
                  </a:cubicBezTo>
                  <a:close/>
                  <a:moveTo>
                    <a:pt x="3869" y="4206"/>
                  </a:moveTo>
                  <a:cubicBezTo>
                    <a:pt x="3968" y="4388"/>
                    <a:pt x="3939" y="4633"/>
                    <a:pt x="3832" y="4822"/>
                  </a:cubicBezTo>
                  <a:cubicBezTo>
                    <a:pt x="3766" y="4732"/>
                    <a:pt x="3736" y="4620"/>
                    <a:pt x="3740" y="4510"/>
                  </a:cubicBezTo>
                  <a:cubicBezTo>
                    <a:pt x="3743" y="4394"/>
                    <a:pt x="3789" y="4279"/>
                    <a:pt x="3869" y="4206"/>
                  </a:cubicBezTo>
                  <a:close/>
                  <a:moveTo>
                    <a:pt x="899" y="0"/>
                  </a:moveTo>
                  <a:cubicBezTo>
                    <a:pt x="899" y="189"/>
                    <a:pt x="905" y="378"/>
                    <a:pt x="905" y="563"/>
                  </a:cubicBezTo>
                  <a:cubicBezTo>
                    <a:pt x="905" y="835"/>
                    <a:pt x="872" y="1106"/>
                    <a:pt x="803" y="1368"/>
                  </a:cubicBezTo>
                  <a:cubicBezTo>
                    <a:pt x="670" y="1898"/>
                    <a:pt x="431" y="2387"/>
                    <a:pt x="239" y="2904"/>
                  </a:cubicBezTo>
                  <a:cubicBezTo>
                    <a:pt x="104" y="3262"/>
                    <a:pt x="1" y="3653"/>
                    <a:pt x="1" y="4050"/>
                  </a:cubicBezTo>
                  <a:cubicBezTo>
                    <a:pt x="1" y="4215"/>
                    <a:pt x="21" y="4385"/>
                    <a:pt x="64" y="4550"/>
                  </a:cubicBezTo>
                  <a:cubicBezTo>
                    <a:pt x="100" y="4686"/>
                    <a:pt x="160" y="4822"/>
                    <a:pt x="239" y="4944"/>
                  </a:cubicBezTo>
                  <a:cubicBezTo>
                    <a:pt x="326" y="5067"/>
                    <a:pt x="435" y="5169"/>
                    <a:pt x="557" y="5249"/>
                  </a:cubicBezTo>
                  <a:cubicBezTo>
                    <a:pt x="690" y="5319"/>
                    <a:pt x="826" y="5375"/>
                    <a:pt x="974" y="5392"/>
                  </a:cubicBezTo>
                  <a:lnTo>
                    <a:pt x="988" y="5392"/>
                  </a:lnTo>
                  <a:cubicBezTo>
                    <a:pt x="1027" y="5395"/>
                    <a:pt x="1064" y="5398"/>
                    <a:pt x="1101" y="5398"/>
                  </a:cubicBezTo>
                  <a:lnTo>
                    <a:pt x="1104" y="5398"/>
                  </a:lnTo>
                  <a:cubicBezTo>
                    <a:pt x="1209" y="5398"/>
                    <a:pt x="1312" y="5384"/>
                    <a:pt x="1411" y="5352"/>
                  </a:cubicBezTo>
                  <a:cubicBezTo>
                    <a:pt x="1670" y="5272"/>
                    <a:pt x="1902" y="5123"/>
                    <a:pt x="2087" y="4935"/>
                  </a:cubicBezTo>
                  <a:cubicBezTo>
                    <a:pt x="2193" y="5083"/>
                    <a:pt x="2332" y="5209"/>
                    <a:pt x="2475" y="5315"/>
                  </a:cubicBezTo>
                  <a:cubicBezTo>
                    <a:pt x="2591" y="5395"/>
                    <a:pt x="2716" y="5471"/>
                    <a:pt x="2859" y="5517"/>
                  </a:cubicBezTo>
                  <a:cubicBezTo>
                    <a:pt x="2862" y="5520"/>
                    <a:pt x="2869" y="5520"/>
                    <a:pt x="2872" y="5524"/>
                  </a:cubicBezTo>
                  <a:lnTo>
                    <a:pt x="2875" y="5524"/>
                  </a:lnTo>
                  <a:cubicBezTo>
                    <a:pt x="2941" y="5543"/>
                    <a:pt x="3014" y="5554"/>
                    <a:pt x="3084" y="5554"/>
                  </a:cubicBezTo>
                  <a:lnTo>
                    <a:pt x="3087" y="5554"/>
                  </a:lnTo>
                  <a:cubicBezTo>
                    <a:pt x="3164" y="5554"/>
                    <a:pt x="3239" y="5540"/>
                    <a:pt x="3312" y="5511"/>
                  </a:cubicBezTo>
                  <a:cubicBezTo>
                    <a:pt x="3458" y="5447"/>
                    <a:pt x="3564" y="5352"/>
                    <a:pt x="3664" y="5259"/>
                  </a:cubicBezTo>
                  <a:cubicBezTo>
                    <a:pt x="3743" y="5183"/>
                    <a:pt x="3815" y="5103"/>
                    <a:pt x="3879" y="5014"/>
                  </a:cubicBezTo>
                  <a:cubicBezTo>
                    <a:pt x="3882" y="5017"/>
                    <a:pt x="3885" y="5017"/>
                    <a:pt x="3889" y="5020"/>
                  </a:cubicBezTo>
                  <a:cubicBezTo>
                    <a:pt x="4038" y="5129"/>
                    <a:pt x="4223" y="5179"/>
                    <a:pt x="4405" y="5179"/>
                  </a:cubicBezTo>
                  <a:lnTo>
                    <a:pt x="4408" y="5179"/>
                  </a:lnTo>
                  <a:cubicBezTo>
                    <a:pt x="4518" y="5179"/>
                    <a:pt x="4624" y="5163"/>
                    <a:pt x="4723" y="5133"/>
                  </a:cubicBezTo>
                  <a:cubicBezTo>
                    <a:pt x="4726" y="5129"/>
                    <a:pt x="4729" y="5129"/>
                    <a:pt x="4733" y="5126"/>
                  </a:cubicBezTo>
                  <a:cubicBezTo>
                    <a:pt x="5038" y="5030"/>
                    <a:pt x="5296" y="4848"/>
                    <a:pt x="5541" y="4656"/>
                  </a:cubicBezTo>
                  <a:cubicBezTo>
                    <a:pt x="5571" y="4629"/>
                    <a:pt x="5601" y="4606"/>
                    <a:pt x="5631" y="4580"/>
                  </a:cubicBezTo>
                  <a:cubicBezTo>
                    <a:pt x="5631" y="4577"/>
                    <a:pt x="5634" y="4577"/>
                    <a:pt x="5637" y="4573"/>
                  </a:cubicBezTo>
                  <a:cubicBezTo>
                    <a:pt x="5839" y="4398"/>
                    <a:pt x="6015" y="4189"/>
                    <a:pt x="6144" y="3954"/>
                  </a:cubicBezTo>
                  <a:lnTo>
                    <a:pt x="6144" y="3954"/>
                  </a:lnTo>
                  <a:cubicBezTo>
                    <a:pt x="5981" y="4219"/>
                    <a:pt x="5759" y="4438"/>
                    <a:pt x="5515" y="4623"/>
                  </a:cubicBezTo>
                  <a:cubicBezTo>
                    <a:pt x="5266" y="4802"/>
                    <a:pt x="5001" y="4974"/>
                    <a:pt x="4714" y="5054"/>
                  </a:cubicBezTo>
                  <a:cubicBezTo>
                    <a:pt x="4624" y="5080"/>
                    <a:pt x="4531" y="5094"/>
                    <a:pt x="4439" y="5094"/>
                  </a:cubicBezTo>
                  <a:cubicBezTo>
                    <a:pt x="4253" y="5094"/>
                    <a:pt x="4071" y="5040"/>
                    <a:pt x="3935" y="4927"/>
                  </a:cubicBezTo>
                  <a:cubicBezTo>
                    <a:pt x="3935" y="4924"/>
                    <a:pt x="3935" y="4924"/>
                    <a:pt x="3939" y="4921"/>
                  </a:cubicBezTo>
                  <a:cubicBezTo>
                    <a:pt x="4084" y="4676"/>
                    <a:pt x="4124" y="4328"/>
                    <a:pt x="3935" y="4076"/>
                  </a:cubicBezTo>
                  <a:lnTo>
                    <a:pt x="3899" y="4030"/>
                  </a:lnTo>
                  <a:lnTo>
                    <a:pt x="3852" y="4060"/>
                  </a:lnTo>
                  <a:cubicBezTo>
                    <a:pt x="3700" y="4160"/>
                    <a:pt x="3627" y="4342"/>
                    <a:pt x="3627" y="4507"/>
                  </a:cubicBezTo>
                  <a:cubicBezTo>
                    <a:pt x="3624" y="4646"/>
                    <a:pt x="3670" y="4788"/>
                    <a:pt x="3760" y="4895"/>
                  </a:cubicBezTo>
                  <a:cubicBezTo>
                    <a:pt x="3763" y="4904"/>
                    <a:pt x="3766" y="4908"/>
                    <a:pt x="3773" y="4915"/>
                  </a:cubicBezTo>
                  <a:cubicBezTo>
                    <a:pt x="3733" y="4970"/>
                    <a:pt x="3687" y="5027"/>
                    <a:pt x="3633" y="5077"/>
                  </a:cubicBezTo>
                  <a:lnTo>
                    <a:pt x="3633" y="5080"/>
                  </a:lnTo>
                  <a:lnTo>
                    <a:pt x="3564" y="5149"/>
                  </a:lnTo>
                  <a:cubicBezTo>
                    <a:pt x="3465" y="5236"/>
                    <a:pt x="3366" y="5325"/>
                    <a:pt x="3253" y="5372"/>
                  </a:cubicBezTo>
                  <a:cubicBezTo>
                    <a:pt x="3204" y="5392"/>
                    <a:pt x="3147" y="5401"/>
                    <a:pt x="3094" y="5401"/>
                  </a:cubicBezTo>
                  <a:cubicBezTo>
                    <a:pt x="2915" y="5401"/>
                    <a:pt x="2727" y="5302"/>
                    <a:pt x="2568" y="5186"/>
                  </a:cubicBezTo>
                  <a:cubicBezTo>
                    <a:pt x="2425" y="5083"/>
                    <a:pt x="2296" y="4958"/>
                    <a:pt x="2200" y="4815"/>
                  </a:cubicBezTo>
                  <a:cubicBezTo>
                    <a:pt x="2365" y="4626"/>
                    <a:pt x="2495" y="4408"/>
                    <a:pt x="2571" y="4163"/>
                  </a:cubicBezTo>
                  <a:cubicBezTo>
                    <a:pt x="2591" y="4093"/>
                    <a:pt x="2614" y="4021"/>
                    <a:pt x="2614" y="3934"/>
                  </a:cubicBezTo>
                  <a:cubicBezTo>
                    <a:pt x="2611" y="3855"/>
                    <a:pt x="2597" y="3772"/>
                    <a:pt x="2538" y="3689"/>
                  </a:cubicBezTo>
                  <a:cubicBezTo>
                    <a:pt x="2508" y="3650"/>
                    <a:pt x="2452" y="3610"/>
                    <a:pt x="2395" y="3603"/>
                  </a:cubicBezTo>
                  <a:lnTo>
                    <a:pt x="2369" y="3603"/>
                  </a:lnTo>
                  <a:cubicBezTo>
                    <a:pt x="2322" y="3603"/>
                    <a:pt x="2276" y="3619"/>
                    <a:pt x="2243" y="3639"/>
                  </a:cubicBezTo>
                  <a:cubicBezTo>
                    <a:pt x="2174" y="3683"/>
                    <a:pt x="2114" y="3729"/>
                    <a:pt x="2064" y="3792"/>
                  </a:cubicBezTo>
                  <a:cubicBezTo>
                    <a:pt x="1868" y="4037"/>
                    <a:pt x="1836" y="4368"/>
                    <a:pt x="1935" y="4649"/>
                  </a:cubicBezTo>
                  <a:cubicBezTo>
                    <a:pt x="1955" y="4699"/>
                    <a:pt x="1972" y="4742"/>
                    <a:pt x="1998" y="4785"/>
                  </a:cubicBezTo>
                  <a:cubicBezTo>
                    <a:pt x="1822" y="4974"/>
                    <a:pt x="1604" y="5123"/>
                    <a:pt x="1365" y="5199"/>
                  </a:cubicBezTo>
                  <a:cubicBezTo>
                    <a:pt x="1276" y="5229"/>
                    <a:pt x="1186" y="5239"/>
                    <a:pt x="1093" y="5239"/>
                  </a:cubicBezTo>
                  <a:cubicBezTo>
                    <a:pt x="1061" y="5239"/>
                    <a:pt x="1027" y="5239"/>
                    <a:pt x="994" y="5236"/>
                  </a:cubicBezTo>
                  <a:cubicBezTo>
                    <a:pt x="872" y="5222"/>
                    <a:pt x="749" y="5173"/>
                    <a:pt x="640" y="5117"/>
                  </a:cubicBezTo>
                  <a:cubicBezTo>
                    <a:pt x="531" y="5050"/>
                    <a:pt x="438" y="4964"/>
                    <a:pt x="365" y="4858"/>
                  </a:cubicBezTo>
                  <a:cubicBezTo>
                    <a:pt x="296" y="4752"/>
                    <a:pt x="243" y="4633"/>
                    <a:pt x="207" y="4510"/>
                  </a:cubicBezTo>
                  <a:cubicBezTo>
                    <a:pt x="144" y="4279"/>
                    <a:pt x="127" y="4033"/>
                    <a:pt x="150" y="3789"/>
                  </a:cubicBezTo>
                  <a:cubicBezTo>
                    <a:pt x="150" y="3769"/>
                    <a:pt x="150" y="3746"/>
                    <a:pt x="153" y="3723"/>
                  </a:cubicBezTo>
                  <a:cubicBezTo>
                    <a:pt x="167" y="3616"/>
                    <a:pt x="187" y="3510"/>
                    <a:pt x="210" y="3405"/>
                  </a:cubicBezTo>
                  <a:cubicBezTo>
                    <a:pt x="246" y="3249"/>
                    <a:pt x="296" y="3096"/>
                    <a:pt x="349" y="2941"/>
                  </a:cubicBezTo>
                  <a:cubicBezTo>
                    <a:pt x="521" y="2427"/>
                    <a:pt x="760" y="1927"/>
                    <a:pt x="872" y="1384"/>
                  </a:cubicBezTo>
                  <a:cubicBezTo>
                    <a:pt x="928" y="1116"/>
                    <a:pt x="954" y="838"/>
                    <a:pt x="942" y="563"/>
                  </a:cubicBezTo>
                  <a:cubicBezTo>
                    <a:pt x="938" y="388"/>
                    <a:pt x="925" y="215"/>
                    <a:pt x="911" y="43"/>
                  </a:cubicBezTo>
                  <a:lnTo>
                    <a:pt x="911" y="33"/>
                  </a:lnTo>
                  <a:lnTo>
                    <a:pt x="911" y="30"/>
                  </a:lnTo>
                  <a:lnTo>
                    <a:pt x="911" y="7"/>
                  </a:lnTo>
                  <a:cubicBezTo>
                    <a:pt x="905" y="7"/>
                    <a:pt x="902" y="3"/>
                    <a:pt x="8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1"/>
            <p:cNvSpPr/>
            <p:nvPr/>
          </p:nvSpPr>
          <p:spPr>
            <a:xfrm>
              <a:off x="2805250" y="1899000"/>
              <a:ext cx="43175" cy="63925"/>
            </a:xfrm>
            <a:custGeom>
              <a:avLst/>
              <a:gdLst/>
              <a:ahLst/>
              <a:cxnLst/>
              <a:rect l="l" t="t" r="r" b="b"/>
              <a:pathLst>
                <a:path w="1727" h="2557" extrusionOk="0">
                  <a:moveTo>
                    <a:pt x="673" y="0"/>
                  </a:moveTo>
                  <a:cubicBezTo>
                    <a:pt x="362" y="440"/>
                    <a:pt x="1" y="1083"/>
                    <a:pt x="1" y="1669"/>
                  </a:cubicBezTo>
                  <a:cubicBezTo>
                    <a:pt x="1" y="1914"/>
                    <a:pt x="64" y="2149"/>
                    <a:pt x="219" y="2354"/>
                  </a:cubicBezTo>
                  <a:cubicBezTo>
                    <a:pt x="326" y="2497"/>
                    <a:pt x="441" y="2556"/>
                    <a:pt x="568" y="2556"/>
                  </a:cubicBezTo>
                  <a:cubicBezTo>
                    <a:pt x="932" y="2556"/>
                    <a:pt x="1362" y="2033"/>
                    <a:pt x="1726" y="1447"/>
                  </a:cubicBezTo>
                  <a:cubicBezTo>
                    <a:pt x="1624" y="1275"/>
                    <a:pt x="1514" y="1110"/>
                    <a:pt x="1405" y="947"/>
                  </a:cubicBezTo>
                  <a:cubicBezTo>
                    <a:pt x="1190" y="636"/>
                    <a:pt x="965" y="324"/>
                    <a:pt x="746" y="10"/>
                  </a:cubicBezTo>
                  <a:cubicBezTo>
                    <a:pt x="723" y="7"/>
                    <a:pt x="696" y="3"/>
                    <a:pt x="673" y="0"/>
                  </a:cubicBezTo>
                  <a:close/>
                </a:path>
              </a:pathLst>
            </a:custGeom>
            <a:solidFill>
              <a:srgbClr val="E3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1"/>
            <p:cNvSpPr/>
            <p:nvPr/>
          </p:nvSpPr>
          <p:spPr>
            <a:xfrm>
              <a:off x="2699725" y="1616025"/>
              <a:ext cx="140825" cy="283225"/>
            </a:xfrm>
            <a:custGeom>
              <a:avLst/>
              <a:gdLst/>
              <a:ahLst/>
              <a:cxnLst/>
              <a:rect l="l" t="t" r="r" b="b"/>
              <a:pathLst>
                <a:path w="5633" h="11329" extrusionOk="0">
                  <a:moveTo>
                    <a:pt x="4417" y="1084"/>
                  </a:moveTo>
                  <a:lnTo>
                    <a:pt x="4417" y="1084"/>
                  </a:lnTo>
                  <a:cubicBezTo>
                    <a:pt x="4494" y="1130"/>
                    <a:pt x="4576" y="1153"/>
                    <a:pt x="4659" y="1153"/>
                  </a:cubicBezTo>
                  <a:lnTo>
                    <a:pt x="4676" y="1153"/>
                  </a:lnTo>
                  <a:cubicBezTo>
                    <a:pt x="4729" y="1153"/>
                    <a:pt x="4781" y="1143"/>
                    <a:pt x="4835" y="1126"/>
                  </a:cubicBezTo>
                  <a:lnTo>
                    <a:pt x="4835" y="1126"/>
                  </a:lnTo>
                  <a:cubicBezTo>
                    <a:pt x="4789" y="1133"/>
                    <a:pt x="4742" y="1136"/>
                    <a:pt x="4699" y="1136"/>
                  </a:cubicBezTo>
                  <a:cubicBezTo>
                    <a:pt x="4607" y="1136"/>
                    <a:pt x="4510" y="1119"/>
                    <a:pt x="4417" y="1084"/>
                  </a:cubicBezTo>
                  <a:close/>
                  <a:moveTo>
                    <a:pt x="3494" y="0"/>
                  </a:moveTo>
                  <a:cubicBezTo>
                    <a:pt x="3328" y="398"/>
                    <a:pt x="2583" y="2093"/>
                    <a:pt x="1420" y="3262"/>
                  </a:cubicBezTo>
                  <a:cubicBezTo>
                    <a:pt x="2073" y="2719"/>
                    <a:pt x="2536" y="1954"/>
                    <a:pt x="2953" y="1223"/>
                  </a:cubicBezTo>
                  <a:cubicBezTo>
                    <a:pt x="3159" y="855"/>
                    <a:pt x="3341" y="474"/>
                    <a:pt x="3503" y="86"/>
                  </a:cubicBezTo>
                  <a:cubicBezTo>
                    <a:pt x="3507" y="77"/>
                    <a:pt x="3510" y="66"/>
                    <a:pt x="3514" y="57"/>
                  </a:cubicBezTo>
                  <a:cubicBezTo>
                    <a:pt x="3507" y="40"/>
                    <a:pt x="3500" y="20"/>
                    <a:pt x="3494" y="0"/>
                  </a:cubicBezTo>
                  <a:close/>
                  <a:moveTo>
                    <a:pt x="3987" y="4047"/>
                  </a:moveTo>
                  <a:cubicBezTo>
                    <a:pt x="4150" y="4047"/>
                    <a:pt x="4282" y="4266"/>
                    <a:pt x="4282" y="4537"/>
                  </a:cubicBezTo>
                  <a:cubicBezTo>
                    <a:pt x="4285" y="4809"/>
                    <a:pt x="4153" y="5030"/>
                    <a:pt x="3991" y="5030"/>
                  </a:cubicBezTo>
                  <a:cubicBezTo>
                    <a:pt x="3828" y="5030"/>
                    <a:pt x="3696" y="4812"/>
                    <a:pt x="3696" y="4541"/>
                  </a:cubicBezTo>
                  <a:cubicBezTo>
                    <a:pt x="3693" y="4269"/>
                    <a:pt x="3821" y="4047"/>
                    <a:pt x="3983" y="4047"/>
                  </a:cubicBezTo>
                  <a:close/>
                  <a:moveTo>
                    <a:pt x="3404" y="5021"/>
                  </a:moveTo>
                  <a:cubicBezTo>
                    <a:pt x="3583" y="5021"/>
                    <a:pt x="3759" y="5087"/>
                    <a:pt x="3901" y="5216"/>
                  </a:cubicBezTo>
                  <a:cubicBezTo>
                    <a:pt x="4193" y="5490"/>
                    <a:pt x="4209" y="5951"/>
                    <a:pt x="3937" y="6242"/>
                  </a:cubicBezTo>
                  <a:cubicBezTo>
                    <a:pt x="3795" y="6398"/>
                    <a:pt x="3600" y="6474"/>
                    <a:pt x="3404" y="6474"/>
                  </a:cubicBezTo>
                  <a:cubicBezTo>
                    <a:pt x="3225" y="6474"/>
                    <a:pt x="3050" y="6412"/>
                    <a:pt x="2907" y="6282"/>
                  </a:cubicBezTo>
                  <a:cubicBezTo>
                    <a:pt x="2616" y="6007"/>
                    <a:pt x="2600" y="5547"/>
                    <a:pt x="2871" y="5252"/>
                  </a:cubicBezTo>
                  <a:cubicBezTo>
                    <a:pt x="3013" y="5100"/>
                    <a:pt x="3209" y="5021"/>
                    <a:pt x="3404" y="5021"/>
                  </a:cubicBezTo>
                  <a:close/>
                  <a:moveTo>
                    <a:pt x="3563" y="173"/>
                  </a:moveTo>
                  <a:cubicBezTo>
                    <a:pt x="3398" y="543"/>
                    <a:pt x="3212" y="905"/>
                    <a:pt x="3004" y="1255"/>
                  </a:cubicBezTo>
                  <a:cubicBezTo>
                    <a:pt x="2566" y="1981"/>
                    <a:pt x="2086" y="2733"/>
                    <a:pt x="1420" y="3262"/>
                  </a:cubicBezTo>
                  <a:cubicBezTo>
                    <a:pt x="1026" y="3659"/>
                    <a:pt x="586" y="3997"/>
                    <a:pt x="103" y="4199"/>
                  </a:cubicBezTo>
                  <a:lnTo>
                    <a:pt x="282" y="4414"/>
                  </a:lnTo>
                  <a:lnTo>
                    <a:pt x="533" y="4716"/>
                  </a:lnTo>
                  <a:lnTo>
                    <a:pt x="278" y="7153"/>
                  </a:lnTo>
                  <a:lnTo>
                    <a:pt x="228" y="7636"/>
                  </a:lnTo>
                  <a:cubicBezTo>
                    <a:pt x="149" y="7627"/>
                    <a:pt x="73" y="7616"/>
                    <a:pt x="0" y="7604"/>
                  </a:cubicBezTo>
                  <a:lnTo>
                    <a:pt x="0" y="7604"/>
                  </a:lnTo>
                  <a:cubicBezTo>
                    <a:pt x="96" y="7934"/>
                    <a:pt x="228" y="8256"/>
                    <a:pt x="398" y="8567"/>
                  </a:cubicBezTo>
                  <a:cubicBezTo>
                    <a:pt x="1136" y="9918"/>
                    <a:pt x="2477" y="10746"/>
                    <a:pt x="4070" y="11150"/>
                  </a:cubicBezTo>
                  <a:cubicBezTo>
                    <a:pt x="4116" y="11160"/>
                    <a:pt x="4159" y="11173"/>
                    <a:pt x="4209" y="11183"/>
                  </a:cubicBezTo>
                  <a:cubicBezTo>
                    <a:pt x="4434" y="11237"/>
                    <a:pt x="4659" y="11283"/>
                    <a:pt x="4894" y="11319"/>
                  </a:cubicBezTo>
                  <a:cubicBezTo>
                    <a:pt x="4917" y="11322"/>
                    <a:pt x="4944" y="11326"/>
                    <a:pt x="4967" y="11329"/>
                  </a:cubicBezTo>
                  <a:cubicBezTo>
                    <a:pt x="4951" y="11312"/>
                    <a:pt x="4940" y="11289"/>
                    <a:pt x="4924" y="11269"/>
                  </a:cubicBezTo>
                  <a:cubicBezTo>
                    <a:pt x="4795" y="11081"/>
                    <a:pt x="4666" y="10888"/>
                    <a:pt x="4547" y="10696"/>
                  </a:cubicBezTo>
                  <a:cubicBezTo>
                    <a:pt x="4411" y="10478"/>
                    <a:pt x="4289" y="10253"/>
                    <a:pt x="4179" y="10025"/>
                  </a:cubicBezTo>
                  <a:cubicBezTo>
                    <a:pt x="4026" y="9707"/>
                    <a:pt x="3911" y="9372"/>
                    <a:pt x="3838" y="9024"/>
                  </a:cubicBezTo>
                  <a:cubicBezTo>
                    <a:pt x="3484" y="7223"/>
                    <a:pt x="4510" y="5504"/>
                    <a:pt x="5106" y="3746"/>
                  </a:cubicBezTo>
                  <a:cubicBezTo>
                    <a:pt x="5156" y="3600"/>
                    <a:pt x="5206" y="3451"/>
                    <a:pt x="5246" y="3299"/>
                  </a:cubicBezTo>
                  <a:cubicBezTo>
                    <a:pt x="5467" y="2530"/>
                    <a:pt x="5576" y="1746"/>
                    <a:pt x="5620" y="951"/>
                  </a:cubicBezTo>
                  <a:cubicBezTo>
                    <a:pt x="5626" y="878"/>
                    <a:pt x="5629" y="805"/>
                    <a:pt x="5633" y="732"/>
                  </a:cubicBezTo>
                  <a:lnTo>
                    <a:pt x="5633" y="732"/>
                  </a:lnTo>
                  <a:cubicBezTo>
                    <a:pt x="5474" y="888"/>
                    <a:pt x="5308" y="1037"/>
                    <a:pt x="5110" y="1159"/>
                  </a:cubicBezTo>
                  <a:cubicBezTo>
                    <a:pt x="4984" y="1235"/>
                    <a:pt x="4838" y="1298"/>
                    <a:pt x="4679" y="1298"/>
                  </a:cubicBezTo>
                  <a:lnTo>
                    <a:pt x="4662" y="1298"/>
                  </a:lnTo>
                  <a:cubicBezTo>
                    <a:pt x="4507" y="1298"/>
                    <a:pt x="4358" y="1229"/>
                    <a:pt x="4249" y="1136"/>
                  </a:cubicBezTo>
                  <a:cubicBezTo>
                    <a:pt x="4020" y="940"/>
                    <a:pt x="3858" y="709"/>
                    <a:pt x="3709" y="460"/>
                  </a:cubicBezTo>
                  <a:cubicBezTo>
                    <a:pt x="3659" y="364"/>
                    <a:pt x="3606" y="269"/>
                    <a:pt x="3563" y="173"/>
                  </a:cubicBezTo>
                  <a:close/>
                </a:path>
              </a:pathLst>
            </a:custGeom>
            <a:solidFill>
              <a:srgbClr val="F59F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1"/>
            <p:cNvSpPr/>
            <p:nvPr/>
          </p:nvSpPr>
          <p:spPr>
            <a:xfrm>
              <a:off x="2792025" y="1717200"/>
              <a:ext cx="14825" cy="24600"/>
            </a:xfrm>
            <a:custGeom>
              <a:avLst/>
              <a:gdLst/>
              <a:ahLst/>
              <a:cxnLst/>
              <a:rect l="l" t="t" r="r" b="b"/>
              <a:pathLst>
                <a:path w="593" h="984" extrusionOk="0">
                  <a:moveTo>
                    <a:pt x="291" y="0"/>
                  </a:moveTo>
                  <a:cubicBezTo>
                    <a:pt x="129" y="0"/>
                    <a:pt x="1" y="222"/>
                    <a:pt x="4" y="494"/>
                  </a:cubicBezTo>
                  <a:cubicBezTo>
                    <a:pt x="4" y="765"/>
                    <a:pt x="136" y="983"/>
                    <a:pt x="299" y="983"/>
                  </a:cubicBezTo>
                  <a:cubicBezTo>
                    <a:pt x="461" y="983"/>
                    <a:pt x="593" y="762"/>
                    <a:pt x="590" y="490"/>
                  </a:cubicBezTo>
                  <a:cubicBezTo>
                    <a:pt x="590" y="219"/>
                    <a:pt x="45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1"/>
            <p:cNvSpPr/>
            <p:nvPr/>
          </p:nvSpPr>
          <p:spPr>
            <a:xfrm>
              <a:off x="2764700" y="1741525"/>
              <a:ext cx="40275" cy="36375"/>
            </a:xfrm>
            <a:custGeom>
              <a:avLst/>
              <a:gdLst/>
              <a:ahLst/>
              <a:cxnLst/>
              <a:rect l="l" t="t" r="r" b="b"/>
              <a:pathLst>
                <a:path w="1611" h="1455" extrusionOk="0">
                  <a:moveTo>
                    <a:pt x="805" y="1"/>
                  </a:moveTo>
                  <a:cubicBezTo>
                    <a:pt x="610" y="1"/>
                    <a:pt x="414" y="80"/>
                    <a:pt x="272" y="232"/>
                  </a:cubicBezTo>
                  <a:cubicBezTo>
                    <a:pt x="1" y="527"/>
                    <a:pt x="17" y="987"/>
                    <a:pt x="308" y="1262"/>
                  </a:cubicBezTo>
                  <a:cubicBezTo>
                    <a:pt x="451" y="1392"/>
                    <a:pt x="626" y="1454"/>
                    <a:pt x="805" y="1454"/>
                  </a:cubicBezTo>
                  <a:cubicBezTo>
                    <a:pt x="1001" y="1454"/>
                    <a:pt x="1196" y="1378"/>
                    <a:pt x="1338" y="1222"/>
                  </a:cubicBezTo>
                  <a:cubicBezTo>
                    <a:pt x="1610" y="931"/>
                    <a:pt x="1594" y="470"/>
                    <a:pt x="1302" y="196"/>
                  </a:cubicBezTo>
                  <a:cubicBezTo>
                    <a:pt x="1160" y="67"/>
                    <a:pt x="984" y="1"/>
                    <a:pt x="805" y="1"/>
                  </a:cubicBezTo>
                  <a:close/>
                </a:path>
              </a:pathLst>
            </a:custGeom>
            <a:solidFill>
              <a:srgbClr val="E471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1"/>
            <p:cNvSpPr/>
            <p:nvPr/>
          </p:nvSpPr>
          <p:spPr>
            <a:xfrm>
              <a:off x="2697325" y="1531925"/>
              <a:ext cx="144225" cy="189075"/>
            </a:xfrm>
            <a:custGeom>
              <a:avLst/>
              <a:gdLst/>
              <a:ahLst/>
              <a:cxnLst/>
              <a:rect l="l" t="t" r="r" b="b"/>
              <a:pathLst>
                <a:path w="5769" h="7563" extrusionOk="0">
                  <a:moveTo>
                    <a:pt x="5507" y="821"/>
                  </a:moveTo>
                  <a:cubicBezTo>
                    <a:pt x="5540" y="821"/>
                    <a:pt x="5573" y="841"/>
                    <a:pt x="5573" y="884"/>
                  </a:cubicBezTo>
                  <a:lnTo>
                    <a:pt x="5573" y="1119"/>
                  </a:lnTo>
                  <a:cubicBezTo>
                    <a:pt x="5573" y="1159"/>
                    <a:pt x="5540" y="1182"/>
                    <a:pt x="5507" y="1182"/>
                  </a:cubicBezTo>
                  <a:cubicBezTo>
                    <a:pt x="5473" y="1182"/>
                    <a:pt x="5441" y="1159"/>
                    <a:pt x="5441" y="1119"/>
                  </a:cubicBezTo>
                  <a:lnTo>
                    <a:pt x="5441" y="884"/>
                  </a:lnTo>
                  <a:cubicBezTo>
                    <a:pt x="5441" y="841"/>
                    <a:pt x="5473" y="821"/>
                    <a:pt x="5507" y="821"/>
                  </a:cubicBezTo>
                  <a:close/>
                  <a:moveTo>
                    <a:pt x="5229" y="692"/>
                  </a:moveTo>
                  <a:cubicBezTo>
                    <a:pt x="5262" y="692"/>
                    <a:pt x="5295" y="712"/>
                    <a:pt x="5295" y="755"/>
                  </a:cubicBezTo>
                  <a:lnTo>
                    <a:pt x="5295" y="1159"/>
                  </a:lnTo>
                  <a:cubicBezTo>
                    <a:pt x="5295" y="1202"/>
                    <a:pt x="5262" y="1225"/>
                    <a:pt x="5229" y="1225"/>
                  </a:cubicBezTo>
                  <a:cubicBezTo>
                    <a:pt x="5195" y="1225"/>
                    <a:pt x="5163" y="1202"/>
                    <a:pt x="5163" y="1159"/>
                  </a:cubicBezTo>
                  <a:lnTo>
                    <a:pt x="5163" y="755"/>
                  </a:lnTo>
                  <a:cubicBezTo>
                    <a:pt x="5163" y="712"/>
                    <a:pt x="5195" y="692"/>
                    <a:pt x="5229" y="692"/>
                  </a:cubicBezTo>
                  <a:close/>
                  <a:moveTo>
                    <a:pt x="3769" y="2331"/>
                  </a:moveTo>
                  <a:cubicBezTo>
                    <a:pt x="3596" y="2487"/>
                    <a:pt x="3573" y="2765"/>
                    <a:pt x="3613" y="3003"/>
                  </a:cubicBezTo>
                  <a:cubicBezTo>
                    <a:pt x="3630" y="3086"/>
                    <a:pt x="3650" y="3169"/>
                    <a:pt x="3679" y="3251"/>
                  </a:cubicBezTo>
                  <a:cubicBezTo>
                    <a:pt x="3729" y="3123"/>
                    <a:pt x="3775" y="2993"/>
                    <a:pt x="3801" y="2858"/>
                  </a:cubicBezTo>
                  <a:cubicBezTo>
                    <a:pt x="3838" y="2679"/>
                    <a:pt x="3838" y="2493"/>
                    <a:pt x="3769" y="2331"/>
                  </a:cubicBezTo>
                  <a:close/>
                  <a:moveTo>
                    <a:pt x="2235" y="3162"/>
                  </a:moveTo>
                  <a:cubicBezTo>
                    <a:pt x="2268" y="3162"/>
                    <a:pt x="2298" y="3182"/>
                    <a:pt x="2294" y="3225"/>
                  </a:cubicBezTo>
                  <a:cubicBezTo>
                    <a:pt x="2285" y="3331"/>
                    <a:pt x="2279" y="3437"/>
                    <a:pt x="2268" y="3543"/>
                  </a:cubicBezTo>
                  <a:cubicBezTo>
                    <a:pt x="2265" y="3586"/>
                    <a:pt x="2232" y="3606"/>
                    <a:pt x="2199" y="3606"/>
                  </a:cubicBezTo>
                  <a:cubicBezTo>
                    <a:pt x="2166" y="3606"/>
                    <a:pt x="2132" y="3586"/>
                    <a:pt x="2139" y="3543"/>
                  </a:cubicBezTo>
                  <a:cubicBezTo>
                    <a:pt x="2146" y="3437"/>
                    <a:pt x="2155" y="3331"/>
                    <a:pt x="2163" y="3225"/>
                  </a:cubicBezTo>
                  <a:cubicBezTo>
                    <a:pt x="2166" y="3182"/>
                    <a:pt x="2202" y="3162"/>
                    <a:pt x="2235" y="3162"/>
                  </a:cubicBezTo>
                  <a:close/>
                  <a:moveTo>
                    <a:pt x="2527" y="3418"/>
                  </a:moveTo>
                  <a:cubicBezTo>
                    <a:pt x="2560" y="3418"/>
                    <a:pt x="2593" y="3437"/>
                    <a:pt x="2593" y="3480"/>
                  </a:cubicBezTo>
                  <a:lnTo>
                    <a:pt x="2593" y="3693"/>
                  </a:lnTo>
                  <a:cubicBezTo>
                    <a:pt x="2593" y="3735"/>
                    <a:pt x="2560" y="3758"/>
                    <a:pt x="2527" y="3758"/>
                  </a:cubicBezTo>
                  <a:cubicBezTo>
                    <a:pt x="2493" y="3758"/>
                    <a:pt x="2461" y="3735"/>
                    <a:pt x="2461" y="3693"/>
                  </a:cubicBezTo>
                  <a:lnTo>
                    <a:pt x="2461" y="3480"/>
                  </a:lnTo>
                  <a:cubicBezTo>
                    <a:pt x="2461" y="3437"/>
                    <a:pt x="2493" y="3418"/>
                    <a:pt x="2527" y="3418"/>
                  </a:cubicBezTo>
                  <a:close/>
                  <a:moveTo>
                    <a:pt x="5646" y="0"/>
                  </a:moveTo>
                  <a:cubicBezTo>
                    <a:pt x="460" y="1629"/>
                    <a:pt x="20" y="6109"/>
                    <a:pt x="0" y="7329"/>
                  </a:cubicBezTo>
                  <a:lnTo>
                    <a:pt x="49" y="7388"/>
                  </a:lnTo>
                  <a:lnTo>
                    <a:pt x="199" y="7563"/>
                  </a:lnTo>
                  <a:cubicBezTo>
                    <a:pt x="682" y="7361"/>
                    <a:pt x="1122" y="7023"/>
                    <a:pt x="1516" y="6626"/>
                  </a:cubicBezTo>
                  <a:cubicBezTo>
                    <a:pt x="2679" y="5457"/>
                    <a:pt x="3424" y="3762"/>
                    <a:pt x="3590" y="3364"/>
                  </a:cubicBezTo>
                  <a:cubicBezTo>
                    <a:pt x="3550" y="3255"/>
                    <a:pt x="3517" y="3139"/>
                    <a:pt x="3497" y="3020"/>
                  </a:cubicBezTo>
                  <a:cubicBezTo>
                    <a:pt x="3477" y="2878"/>
                    <a:pt x="3474" y="2728"/>
                    <a:pt x="3506" y="2580"/>
                  </a:cubicBezTo>
                  <a:cubicBezTo>
                    <a:pt x="3543" y="2434"/>
                    <a:pt x="3630" y="2291"/>
                    <a:pt x="3758" y="2206"/>
                  </a:cubicBezTo>
                  <a:lnTo>
                    <a:pt x="3808" y="2172"/>
                  </a:lnTo>
                  <a:lnTo>
                    <a:pt x="3835" y="2225"/>
                  </a:lnTo>
                  <a:cubicBezTo>
                    <a:pt x="3948" y="2430"/>
                    <a:pt x="3944" y="2669"/>
                    <a:pt x="3894" y="2878"/>
                  </a:cubicBezTo>
                  <a:cubicBezTo>
                    <a:pt x="3858" y="3053"/>
                    <a:pt x="3792" y="3219"/>
                    <a:pt x="3725" y="3378"/>
                  </a:cubicBezTo>
                  <a:cubicBezTo>
                    <a:pt x="3781" y="3510"/>
                    <a:pt x="3848" y="3636"/>
                    <a:pt x="3917" y="3758"/>
                  </a:cubicBezTo>
                  <a:cubicBezTo>
                    <a:pt x="4056" y="3994"/>
                    <a:pt x="4229" y="4222"/>
                    <a:pt x="4431" y="4391"/>
                  </a:cubicBezTo>
                  <a:cubicBezTo>
                    <a:pt x="4457" y="4411"/>
                    <a:pt x="4484" y="4431"/>
                    <a:pt x="4513" y="4448"/>
                  </a:cubicBezTo>
                  <a:cubicBezTo>
                    <a:pt x="4606" y="4483"/>
                    <a:pt x="4703" y="4500"/>
                    <a:pt x="4795" y="4500"/>
                  </a:cubicBezTo>
                  <a:cubicBezTo>
                    <a:pt x="4838" y="4500"/>
                    <a:pt x="4885" y="4497"/>
                    <a:pt x="4931" y="4490"/>
                  </a:cubicBezTo>
                  <a:cubicBezTo>
                    <a:pt x="4997" y="4467"/>
                    <a:pt x="5067" y="4434"/>
                    <a:pt x="5129" y="4397"/>
                  </a:cubicBezTo>
                  <a:cubicBezTo>
                    <a:pt x="5348" y="4258"/>
                    <a:pt x="5547" y="4063"/>
                    <a:pt x="5736" y="3871"/>
                  </a:cubicBezTo>
                  <a:cubicBezTo>
                    <a:pt x="5768" y="2821"/>
                    <a:pt x="5706" y="1755"/>
                    <a:pt x="5666" y="692"/>
                  </a:cubicBezTo>
                  <a:cubicBezTo>
                    <a:pt x="5659" y="549"/>
                    <a:pt x="5656" y="414"/>
                    <a:pt x="5652" y="275"/>
                  </a:cubicBezTo>
                  <a:cubicBezTo>
                    <a:pt x="5649" y="185"/>
                    <a:pt x="5646" y="96"/>
                    <a:pt x="5646" y="6"/>
                  </a:cubicBezTo>
                  <a:lnTo>
                    <a:pt x="5646" y="0"/>
                  </a:ln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1"/>
            <p:cNvSpPr/>
            <p:nvPr/>
          </p:nvSpPr>
          <p:spPr>
            <a:xfrm>
              <a:off x="2735225" y="1586225"/>
              <a:ext cx="105500" cy="111350"/>
            </a:xfrm>
            <a:custGeom>
              <a:avLst/>
              <a:gdLst/>
              <a:ahLst/>
              <a:cxnLst/>
              <a:rect l="l" t="t" r="r" b="b"/>
              <a:pathLst>
                <a:path w="4220" h="4454" extrusionOk="0">
                  <a:moveTo>
                    <a:pt x="2253" y="159"/>
                  </a:moveTo>
                  <a:cubicBezTo>
                    <a:pt x="2322" y="321"/>
                    <a:pt x="2322" y="507"/>
                    <a:pt x="2285" y="686"/>
                  </a:cubicBezTo>
                  <a:cubicBezTo>
                    <a:pt x="2259" y="821"/>
                    <a:pt x="2213" y="951"/>
                    <a:pt x="2163" y="1079"/>
                  </a:cubicBezTo>
                  <a:cubicBezTo>
                    <a:pt x="2134" y="997"/>
                    <a:pt x="2114" y="914"/>
                    <a:pt x="2097" y="831"/>
                  </a:cubicBezTo>
                  <a:cubicBezTo>
                    <a:pt x="2057" y="593"/>
                    <a:pt x="2080" y="315"/>
                    <a:pt x="2253" y="159"/>
                  </a:cubicBezTo>
                  <a:close/>
                  <a:moveTo>
                    <a:pt x="2292" y="0"/>
                  </a:moveTo>
                  <a:lnTo>
                    <a:pt x="2242" y="34"/>
                  </a:lnTo>
                  <a:cubicBezTo>
                    <a:pt x="2114" y="119"/>
                    <a:pt x="2027" y="262"/>
                    <a:pt x="1990" y="408"/>
                  </a:cubicBezTo>
                  <a:cubicBezTo>
                    <a:pt x="1958" y="556"/>
                    <a:pt x="1961" y="706"/>
                    <a:pt x="1981" y="848"/>
                  </a:cubicBezTo>
                  <a:cubicBezTo>
                    <a:pt x="2001" y="967"/>
                    <a:pt x="2034" y="1083"/>
                    <a:pt x="2074" y="1192"/>
                  </a:cubicBezTo>
                  <a:cubicBezTo>
                    <a:pt x="2080" y="1212"/>
                    <a:pt x="2087" y="1232"/>
                    <a:pt x="2094" y="1249"/>
                  </a:cubicBezTo>
                  <a:cubicBezTo>
                    <a:pt x="2090" y="1258"/>
                    <a:pt x="2087" y="1269"/>
                    <a:pt x="2083" y="1278"/>
                  </a:cubicBezTo>
                  <a:cubicBezTo>
                    <a:pt x="1921" y="1666"/>
                    <a:pt x="1739" y="2047"/>
                    <a:pt x="1533" y="2415"/>
                  </a:cubicBezTo>
                  <a:cubicBezTo>
                    <a:pt x="1116" y="3146"/>
                    <a:pt x="653" y="3911"/>
                    <a:pt x="0" y="4454"/>
                  </a:cubicBezTo>
                  <a:cubicBezTo>
                    <a:pt x="666" y="3925"/>
                    <a:pt x="1146" y="3173"/>
                    <a:pt x="1584" y="2447"/>
                  </a:cubicBezTo>
                  <a:cubicBezTo>
                    <a:pt x="1792" y="2097"/>
                    <a:pt x="1978" y="1735"/>
                    <a:pt x="2143" y="1365"/>
                  </a:cubicBezTo>
                  <a:cubicBezTo>
                    <a:pt x="2186" y="1461"/>
                    <a:pt x="2239" y="1556"/>
                    <a:pt x="2289" y="1652"/>
                  </a:cubicBezTo>
                  <a:cubicBezTo>
                    <a:pt x="2438" y="1901"/>
                    <a:pt x="2600" y="2132"/>
                    <a:pt x="2829" y="2328"/>
                  </a:cubicBezTo>
                  <a:cubicBezTo>
                    <a:pt x="2938" y="2421"/>
                    <a:pt x="3087" y="2490"/>
                    <a:pt x="3242" y="2490"/>
                  </a:cubicBezTo>
                  <a:lnTo>
                    <a:pt x="3259" y="2490"/>
                  </a:lnTo>
                  <a:cubicBezTo>
                    <a:pt x="3418" y="2490"/>
                    <a:pt x="3564" y="2427"/>
                    <a:pt x="3690" y="2351"/>
                  </a:cubicBezTo>
                  <a:cubicBezTo>
                    <a:pt x="3888" y="2229"/>
                    <a:pt x="4054" y="2080"/>
                    <a:pt x="4213" y="1924"/>
                  </a:cubicBezTo>
                  <a:cubicBezTo>
                    <a:pt x="4216" y="1848"/>
                    <a:pt x="4216" y="1775"/>
                    <a:pt x="4220" y="1699"/>
                  </a:cubicBezTo>
                  <a:lnTo>
                    <a:pt x="4220" y="1699"/>
                  </a:lnTo>
                  <a:cubicBezTo>
                    <a:pt x="4031" y="1891"/>
                    <a:pt x="3832" y="2086"/>
                    <a:pt x="3613" y="2225"/>
                  </a:cubicBezTo>
                  <a:cubicBezTo>
                    <a:pt x="3551" y="2262"/>
                    <a:pt x="3481" y="2295"/>
                    <a:pt x="3415" y="2318"/>
                  </a:cubicBezTo>
                  <a:cubicBezTo>
                    <a:pt x="3361" y="2335"/>
                    <a:pt x="3309" y="2345"/>
                    <a:pt x="3256" y="2345"/>
                  </a:cubicBezTo>
                  <a:lnTo>
                    <a:pt x="3239" y="2345"/>
                  </a:lnTo>
                  <a:cubicBezTo>
                    <a:pt x="3156" y="2345"/>
                    <a:pt x="3074" y="2322"/>
                    <a:pt x="2997" y="2276"/>
                  </a:cubicBezTo>
                  <a:cubicBezTo>
                    <a:pt x="2968" y="2259"/>
                    <a:pt x="2941" y="2239"/>
                    <a:pt x="2915" y="2219"/>
                  </a:cubicBezTo>
                  <a:cubicBezTo>
                    <a:pt x="2713" y="2050"/>
                    <a:pt x="2540" y="1822"/>
                    <a:pt x="2401" y="1586"/>
                  </a:cubicBezTo>
                  <a:cubicBezTo>
                    <a:pt x="2332" y="1464"/>
                    <a:pt x="2265" y="1338"/>
                    <a:pt x="2209" y="1206"/>
                  </a:cubicBezTo>
                  <a:cubicBezTo>
                    <a:pt x="2276" y="1047"/>
                    <a:pt x="2342" y="881"/>
                    <a:pt x="2378" y="706"/>
                  </a:cubicBezTo>
                  <a:cubicBezTo>
                    <a:pt x="2428" y="497"/>
                    <a:pt x="2432" y="258"/>
                    <a:pt x="2319" y="53"/>
                  </a:cubicBezTo>
                  <a:lnTo>
                    <a:pt x="22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1"/>
            <p:cNvSpPr/>
            <p:nvPr/>
          </p:nvSpPr>
          <p:spPr>
            <a:xfrm>
              <a:off x="2826375" y="1549225"/>
              <a:ext cx="3325" cy="13325"/>
            </a:xfrm>
            <a:custGeom>
              <a:avLst/>
              <a:gdLst/>
              <a:ahLst/>
              <a:cxnLst/>
              <a:rect l="l" t="t" r="r" b="b"/>
              <a:pathLst>
                <a:path w="133" h="533" extrusionOk="0">
                  <a:moveTo>
                    <a:pt x="67" y="0"/>
                  </a:moveTo>
                  <a:cubicBezTo>
                    <a:pt x="33" y="0"/>
                    <a:pt x="1" y="20"/>
                    <a:pt x="1" y="63"/>
                  </a:cubicBezTo>
                  <a:lnTo>
                    <a:pt x="1" y="467"/>
                  </a:lnTo>
                  <a:cubicBezTo>
                    <a:pt x="1" y="510"/>
                    <a:pt x="33" y="533"/>
                    <a:pt x="67" y="533"/>
                  </a:cubicBezTo>
                  <a:cubicBezTo>
                    <a:pt x="100" y="533"/>
                    <a:pt x="133" y="510"/>
                    <a:pt x="133" y="467"/>
                  </a:cubicBezTo>
                  <a:lnTo>
                    <a:pt x="133" y="63"/>
                  </a:lnTo>
                  <a:cubicBezTo>
                    <a:pt x="133" y="20"/>
                    <a:pt x="10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1"/>
            <p:cNvSpPr/>
            <p:nvPr/>
          </p:nvSpPr>
          <p:spPr>
            <a:xfrm>
              <a:off x="2833325" y="1552450"/>
              <a:ext cx="3325" cy="9025"/>
            </a:xfrm>
            <a:custGeom>
              <a:avLst/>
              <a:gdLst/>
              <a:ahLst/>
              <a:cxnLst/>
              <a:rect l="l" t="t" r="r" b="b"/>
              <a:pathLst>
                <a:path w="133" h="361" extrusionOk="0">
                  <a:moveTo>
                    <a:pt x="67" y="0"/>
                  </a:moveTo>
                  <a:cubicBezTo>
                    <a:pt x="33" y="0"/>
                    <a:pt x="1" y="20"/>
                    <a:pt x="1" y="63"/>
                  </a:cubicBezTo>
                  <a:lnTo>
                    <a:pt x="1" y="298"/>
                  </a:lnTo>
                  <a:cubicBezTo>
                    <a:pt x="1" y="338"/>
                    <a:pt x="33" y="361"/>
                    <a:pt x="67" y="361"/>
                  </a:cubicBezTo>
                  <a:cubicBezTo>
                    <a:pt x="100" y="361"/>
                    <a:pt x="133" y="338"/>
                    <a:pt x="133" y="298"/>
                  </a:cubicBezTo>
                  <a:lnTo>
                    <a:pt x="133" y="63"/>
                  </a:lnTo>
                  <a:cubicBezTo>
                    <a:pt x="133" y="20"/>
                    <a:pt x="100" y="0"/>
                    <a:pt x="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1"/>
            <p:cNvSpPr/>
            <p:nvPr/>
          </p:nvSpPr>
          <p:spPr>
            <a:xfrm>
              <a:off x="2750625" y="1610975"/>
              <a:ext cx="4175" cy="11100"/>
            </a:xfrm>
            <a:custGeom>
              <a:avLst/>
              <a:gdLst/>
              <a:ahLst/>
              <a:cxnLst/>
              <a:rect l="l" t="t" r="r" b="b"/>
              <a:pathLst>
                <a:path w="167" h="444" extrusionOk="0">
                  <a:moveTo>
                    <a:pt x="103" y="0"/>
                  </a:moveTo>
                  <a:cubicBezTo>
                    <a:pt x="70" y="0"/>
                    <a:pt x="34" y="20"/>
                    <a:pt x="31" y="63"/>
                  </a:cubicBezTo>
                  <a:cubicBezTo>
                    <a:pt x="23" y="169"/>
                    <a:pt x="14" y="275"/>
                    <a:pt x="7" y="381"/>
                  </a:cubicBezTo>
                  <a:cubicBezTo>
                    <a:pt x="0" y="424"/>
                    <a:pt x="34" y="444"/>
                    <a:pt x="67" y="444"/>
                  </a:cubicBezTo>
                  <a:cubicBezTo>
                    <a:pt x="100" y="444"/>
                    <a:pt x="133" y="424"/>
                    <a:pt x="136" y="381"/>
                  </a:cubicBezTo>
                  <a:cubicBezTo>
                    <a:pt x="147" y="275"/>
                    <a:pt x="153" y="169"/>
                    <a:pt x="162" y="63"/>
                  </a:cubicBezTo>
                  <a:cubicBezTo>
                    <a:pt x="166" y="20"/>
                    <a:pt x="136" y="0"/>
                    <a:pt x="103" y="0"/>
                  </a:cubicBezTo>
                  <a:close/>
                </a:path>
              </a:pathLst>
            </a:custGeom>
            <a:solidFill>
              <a:srgbClr val="E471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1"/>
            <p:cNvSpPr/>
            <p:nvPr/>
          </p:nvSpPr>
          <p:spPr>
            <a:xfrm>
              <a:off x="2758825" y="1617350"/>
              <a:ext cx="3325" cy="8550"/>
            </a:xfrm>
            <a:custGeom>
              <a:avLst/>
              <a:gdLst/>
              <a:ahLst/>
              <a:cxnLst/>
              <a:rect l="l" t="t" r="r" b="b"/>
              <a:pathLst>
                <a:path w="133" h="342" extrusionOk="0">
                  <a:moveTo>
                    <a:pt x="67" y="1"/>
                  </a:moveTo>
                  <a:cubicBezTo>
                    <a:pt x="33" y="1"/>
                    <a:pt x="1" y="20"/>
                    <a:pt x="1" y="63"/>
                  </a:cubicBezTo>
                  <a:lnTo>
                    <a:pt x="1" y="276"/>
                  </a:lnTo>
                  <a:cubicBezTo>
                    <a:pt x="1" y="318"/>
                    <a:pt x="33" y="341"/>
                    <a:pt x="67" y="341"/>
                  </a:cubicBezTo>
                  <a:cubicBezTo>
                    <a:pt x="100" y="341"/>
                    <a:pt x="133" y="318"/>
                    <a:pt x="133" y="276"/>
                  </a:cubicBezTo>
                  <a:lnTo>
                    <a:pt x="133" y="63"/>
                  </a:lnTo>
                  <a:cubicBezTo>
                    <a:pt x="133" y="20"/>
                    <a:pt x="100" y="1"/>
                    <a:pt x="67" y="1"/>
                  </a:cubicBezTo>
                  <a:close/>
                </a:path>
              </a:pathLst>
            </a:custGeom>
            <a:solidFill>
              <a:srgbClr val="E471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1"/>
            <p:cNvSpPr/>
            <p:nvPr/>
          </p:nvSpPr>
          <p:spPr>
            <a:xfrm>
              <a:off x="2612700" y="1616350"/>
              <a:ext cx="100375" cy="190600"/>
            </a:xfrm>
            <a:custGeom>
              <a:avLst/>
              <a:gdLst/>
              <a:ahLst/>
              <a:cxnLst/>
              <a:rect l="l" t="t" r="r" b="b"/>
              <a:pathLst>
                <a:path w="4015" h="7624" extrusionOk="0">
                  <a:moveTo>
                    <a:pt x="723" y="1782"/>
                  </a:moveTo>
                  <a:cubicBezTo>
                    <a:pt x="1044" y="2044"/>
                    <a:pt x="1325" y="2352"/>
                    <a:pt x="1583" y="2676"/>
                  </a:cubicBezTo>
                  <a:cubicBezTo>
                    <a:pt x="1845" y="3001"/>
                    <a:pt x="2063" y="3359"/>
                    <a:pt x="2256" y="3729"/>
                  </a:cubicBezTo>
                  <a:cubicBezTo>
                    <a:pt x="2445" y="4100"/>
                    <a:pt x="2587" y="4498"/>
                    <a:pt x="2683" y="4905"/>
                  </a:cubicBezTo>
                  <a:cubicBezTo>
                    <a:pt x="2783" y="5312"/>
                    <a:pt x="2806" y="5733"/>
                    <a:pt x="2783" y="6143"/>
                  </a:cubicBezTo>
                  <a:cubicBezTo>
                    <a:pt x="2746" y="5938"/>
                    <a:pt x="2746" y="5733"/>
                    <a:pt x="2693" y="5534"/>
                  </a:cubicBezTo>
                  <a:cubicBezTo>
                    <a:pt x="2673" y="5435"/>
                    <a:pt x="2656" y="5332"/>
                    <a:pt x="2633" y="5233"/>
                  </a:cubicBezTo>
                  <a:lnTo>
                    <a:pt x="2551" y="4938"/>
                  </a:lnTo>
                  <a:cubicBezTo>
                    <a:pt x="2428" y="4551"/>
                    <a:pt x="2289" y="4170"/>
                    <a:pt x="2097" y="3808"/>
                  </a:cubicBezTo>
                  <a:cubicBezTo>
                    <a:pt x="1918" y="3444"/>
                    <a:pt x="1706" y="3093"/>
                    <a:pt x="1478" y="2755"/>
                  </a:cubicBezTo>
                  <a:cubicBezTo>
                    <a:pt x="1362" y="2587"/>
                    <a:pt x="1239" y="2422"/>
                    <a:pt x="1114" y="2259"/>
                  </a:cubicBezTo>
                  <a:cubicBezTo>
                    <a:pt x="990" y="2093"/>
                    <a:pt x="858" y="1938"/>
                    <a:pt x="723" y="1782"/>
                  </a:cubicBezTo>
                  <a:close/>
                  <a:moveTo>
                    <a:pt x="80" y="1"/>
                  </a:moveTo>
                  <a:cubicBezTo>
                    <a:pt x="80" y="1"/>
                    <a:pt x="1" y="597"/>
                    <a:pt x="1" y="1454"/>
                  </a:cubicBezTo>
                  <a:cubicBezTo>
                    <a:pt x="1" y="3209"/>
                    <a:pt x="325" y="6070"/>
                    <a:pt x="2306" y="7183"/>
                  </a:cubicBezTo>
                  <a:cubicBezTo>
                    <a:pt x="2309" y="7186"/>
                    <a:pt x="2312" y="7190"/>
                    <a:pt x="2318" y="7190"/>
                  </a:cubicBezTo>
                  <a:cubicBezTo>
                    <a:pt x="2656" y="7382"/>
                    <a:pt x="3041" y="7518"/>
                    <a:pt x="3481" y="7591"/>
                  </a:cubicBezTo>
                  <a:cubicBezTo>
                    <a:pt x="3554" y="7603"/>
                    <a:pt x="3630" y="7614"/>
                    <a:pt x="3709" y="7623"/>
                  </a:cubicBezTo>
                  <a:lnTo>
                    <a:pt x="3759" y="7140"/>
                  </a:lnTo>
                  <a:lnTo>
                    <a:pt x="4014" y="4703"/>
                  </a:lnTo>
                  <a:lnTo>
                    <a:pt x="3763" y="4401"/>
                  </a:lnTo>
                  <a:lnTo>
                    <a:pt x="3584" y="4186"/>
                  </a:lnTo>
                  <a:lnTo>
                    <a:pt x="3434" y="4011"/>
                  </a:lnTo>
                  <a:lnTo>
                    <a:pt x="3385" y="3952"/>
                  </a:lnTo>
                  <a:lnTo>
                    <a:pt x="1070" y="1190"/>
                  </a:lnTo>
                  <a:lnTo>
                    <a:pt x="1070" y="1186"/>
                  </a:lnTo>
                  <a:lnTo>
                    <a:pt x="80" y="1"/>
                  </a:lnTo>
                  <a:close/>
                </a:path>
              </a:pathLst>
            </a:custGeom>
            <a:solidFill>
              <a:srgbClr val="F59F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1"/>
            <p:cNvSpPr/>
            <p:nvPr/>
          </p:nvSpPr>
          <p:spPr>
            <a:xfrm>
              <a:off x="2630750" y="1660875"/>
              <a:ext cx="52100" cy="109075"/>
            </a:xfrm>
            <a:custGeom>
              <a:avLst/>
              <a:gdLst/>
              <a:ahLst/>
              <a:cxnLst/>
              <a:rect l="l" t="t" r="r" b="b"/>
              <a:pathLst>
                <a:path w="2084" h="4363" extrusionOk="0">
                  <a:moveTo>
                    <a:pt x="1" y="1"/>
                  </a:moveTo>
                  <a:lnTo>
                    <a:pt x="1" y="1"/>
                  </a:lnTo>
                  <a:cubicBezTo>
                    <a:pt x="136" y="157"/>
                    <a:pt x="268" y="312"/>
                    <a:pt x="392" y="478"/>
                  </a:cubicBezTo>
                  <a:cubicBezTo>
                    <a:pt x="517" y="641"/>
                    <a:pt x="640" y="806"/>
                    <a:pt x="756" y="974"/>
                  </a:cubicBezTo>
                  <a:cubicBezTo>
                    <a:pt x="984" y="1312"/>
                    <a:pt x="1196" y="1663"/>
                    <a:pt x="1375" y="2027"/>
                  </a:cubicBezTo>
                  <a:cubicBezTo>
                    <a:pt x="1567" y="2389"/>
                    <a:pt x="1706" y="2770"/>
                    <a:pt x="1829" y="3157"/>
                  </a:cubicBezTo>
                  <a:lnTo>
                    <a:pt x="1911" y="3452"/>
                  </a:lnTo>
                  <a:cubicBezTo>
                    <a:pt x="1934" y="3551"/>
                    <a:pt x="1951" y="3654"/>
                    <a:pt x="1971" y="3753"/>
                  </a:cubicBezTo>
                  <a:cubicBezTo>
                    <a:pt x="2024" y="3952"/>
                    <a:pt x="2024" y="4157"/>
                    <a:pt x="2061" y="4362"/>
                  </a:cubicBezTo>
                  <a:cubicBezTo>
                    <a:pt x="2084" y="3952"/>
                    <a:pt x="2061" y="3531"/>
                    <a:pt x="1961" y="3124"/>
                  </a:cubicBezTo>
                  <a:cubicBezTo>
                    <a:pt x="1865" y="2717"/>
                    <a:pt x="1723" y="2319"/>
                    <a:pt x="1534" y="1948"/>
                  </a:cubicBezTo>
                  <a:cubicBezTo>
                    <a:pt x="1341" y="1578"/>
                    <a:pt x="1123" y="1220"/>
                    <a:pt x="861" y="895"/>
                  </a:cubicBezTo>
                  <a:cubicBezTo>
                    <a:pt x="603" y="571"/>
                    <a:pt x="322" y="263"/>
                    <a:pt x="1" y="1"/>
                  </a:cubicBezTo>
                  <a:close/>
                </a:path>
              </a:pathLst>
            </a:custGeom>
            <a:solidFill>
              <a:srgbClr val="E471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51"/>
          <p:cNvGrpSpPr/>
          <p:nvPr/>
        </p:nvGrpSpPr>
        <p:grpSpPr>
          <a:xfrm>
            <a:off x="2233166" y="2824648"/>
            <a:ext cx="860618" cy="869853"/>
            <a:chOff x="0" y="3094125"/>
            <a:chExt cx="659275" cy="666350"/>
          </a:xfrm>
        </p:grpSpPr>
        <p:sp>
          <p:nvSpPr>
            <p:cNvPr id="2900" name="Google Shape;2900;p51"/>
            <p:cNvSpPr/>
            <p:nvPr/>
          </p:nvSpPr>
          <p:spPr>
            <a:xfrm>
              <a:off x="159550" y="3094125"/>
              <a:ext cx="410475" cy="256150"/>
            </a:xfrm>
            <a:custGeom>
              <a:avLst/>
              <a:gdLst/>
              <a:ahLst/>
              <a:cxnLst/>
              <a:rect l="l" t="t" r="r" b="b"/>
              <a:pathLst>
                <a:path w="16419" h="10246" extrusionOk="0">
                  <a:moveTo>
                    <a:pt x="7997" y="0"/>
                  </a:moveTo>
                  <a:cubicBezTo>
                    <a:pt x="2255" y="63"/>
                    <a:pt x="385" y="3974"/>
                    <a:pt x="56" y="4789"/>
                  </a:cubicBezTo>
                  <a:cubicBezTo>
                    <a:pt x="21" y="4885"/>
                    <a:pt x="1" y="4937"/>
                    <a:pt x="1" y="4937"/>
                  </a:cubicBezTo>
                  <a:cubicBezTo>
                    <a:pt x="1" y="4937"/>
                    <a:pt x="772" y="5342"/>
                    <a:pt x="1948" y="5927"/>
                  </a:cubicBezTo>
                  <a:cubicBezTo>
                    <a:pt x="2527" y="6216"/>
                    <a:pt x="3206" y="6547"/>
                    <a:pt x="3941" y="6898"/>
                  </a:cubicBezTo>
                  <a:cubicBezTo>
                    <a:pt x="4226" y="7034"/>
                    <a:pt x="4520" y="7173"/>
                    <a:pt x="4818" y="7312"/>
                  </a:cubicBezTo>
                  <a:cubicBezTo>
                    <a:pt x="5428" y="7596"/>
                    <a:pt x="6061" y="7888"/>
                    <a:pt x="6696" y="8166"/>
                  </a:cubicBezTo>
                  <a:cubicBezTo>
                    <a:pt x="7997" y="8739"/>
                    <a:pt x="9302" y="9272"/>
                    <a:pt x="10428" y="9656"/>
                  </a:cubicBezTo>
                  <a:cubicBezTo>
                    <a:pt x="11037" y="9865"/>
                    <a:pt x="11594" y="10027"/>
                    <a:pt x="12067" y="10130"/>
                  </a:cubicBezTo>
                  <a:cubicBezTo>
                    <a:pt x="12104" y="10137"/>
                    <a:pt x="12144" y="10146"/>
                    <a:pt x="12180" y="10153"/>
                  </a:cubicBezTo>
                  <a:cubicBezTo>
                    <a:pt x="12484" y="10213"/>
                    <a:pt x="12751" y="10245"/>
                    <a:pt x="12974" y="10245"/>
                  </a:cubicBezTo>
                  <a:cubicBezTo>
                    <a:pt x="13296" y="10245"/>
                    <a:pt x="13525" y="10178"/>
                    <a:pt x="13637" y="10027"/>
                  </a:cubicBezTo>
                  <a:cubicBezTo>
                    <a:pt x="13810" y="9792"/>
                    <a:pt x="13929" y="9501"/>
                    <a:pt x="14001" y="9172"/>
                  </a:cubicBezTo>
                  <a:cubicBezTo>
                    <a:pt x="14170" y="8454"/>
                    <a:pt x="14137" y="7573"/>
                    <a:pt x="14038" y="6788"/>
                  </a:cubicBezTo>
                  <a:cubicBezTo>
                    <a:pt x="13998" y="6467"/>
                    <a:pt x="13949" y="6163"/>
                    <a:pt x="13899" y="5891"/>
                  </a:cubicBezTo>
                  <a:cubicBezTo>
                    <a:pt x="13845" y="5616"/>
                    <a:pt x="13793" y="5378"/>
                    <a:pt x="13746" y="5189"/>
                  </a:cubicBezTo>
                  <a:cubicBezTo>
                    <a:pt x="13730" y="5113"/>
                    <a:pt x="13710" y="5044"/>
                    <a:pt x="13697" y="4987"/>
                  </a:cubicBezTo>
                  <a:cubicBezTo>
                    <a:pt x="13686" y="4940"/>
                    <a:pt x="13677" y="4905"/>
                    <a:pt x="13666" y="4871"/>
                  </a:cubicBezTo>
                  <a:lnTo>
                    <a:pt x="13666" y="4868"/>
                  </a:lnTo>
                  <a:cubicBezTo>
                    <a:pt x="13647" y="4795"/>
                    <a:pt x="13637" y="4755"/>
                    <a:pt x="13637" y="4755"/>
                  </a:cubicBezTo>
                  <a:lnTo>
                    <a:pt x="13637" y="4755"/>
                  </a:lnTo>
                  <a:lnTo>
                    <a:pt x="13829" y="4865"/>
                  </a:lnTo>
                  <a:lnTo>
                    <a:pt x="14640" y="5312"/>
                  </a:lnTo>
                  <a:lnTo>
                    <a:pt x="16419" y="6291"/>
                  </a:lnTo>
                  <a:cubicBezTo>
                    <a:pt x="16419" y="6291"/>
                    <a:pt x="16326" y="6001"/>
                    <a:pt x="16117" y="5544"/>
                  </a:cubicBezTo>
                  <a:cubicBezTo>
                    <a:pt x="15372" y="3901"/>
                    <a:pt x="13140" y="126"/>
                    <a:pt x="8342" y="3"/>
                  </a:cubicBezTo>
                  <a:cubicBezTo>
                    <a:pt x="8230" y="0"/>
                    <a:pt x="8114" y="0"/>
                    <a:pt x="7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1"/>
            <p:cNvSpPr/>
            <p:nvPr/>
          </p:nvSpPr>
          <p:spPr>
            <a:xfrm>
              <a:off x="115100" y="3170425"/>
              <a:ext cx="402525" cy="271250"/>
            </a:xfrm>
            <a:custGeom>
              <a:avLst/>
              <a:gdLst/>
              <a:ahLst/>
              <a:cxnLst/>
              <a:rect l="l" t="t" r="r" b="b"/>
              <a:pathLst>
                <a:path w="16101" h="10850" extrusionOk="0">
                  <a:moveTo>
                    <a:pt x="7443" y="0"/>
                  </a:moveTo>
                  <a:cubicBezTo>
                    <a:pt x="6024" y="0"/>
                    <a:pt x="4708" y="335"/>
                    <a:pt x="3603" y="740"/>
                  </a:cubicBezTo>
                  <a:cubicBezTo>
                    <a:pt x="3553" y="756"/>
                    <a:pt x="3503" y="776"/>
                    <a:pt x="3454" y="796"/>
                  </a:cubicBezTo>
                  <a:cubicBezTo>
                    <a:pt x="3378" y="823"/>
                    <a:pt x="3305" y="852"/>
                    <a:pt x="3232" y="882"/>
                  </a:cubicBezTo>
                  <a:cubicBezTo>
                    <a:pt x="3199" y="895"/>
                    <a:pt x="3159" y="912"/>
                    <a:pt x="3123" y="925"/>
                  </a:cubicBezTo>
                  <a:cubicBezTo>
                    <a:pt x="3080" y="945"/>
                    <a:pt x="3037" y="968"/>
                    <a:pt x="2991" y="988"/>
                  </a:cubicBezTo>
                  <a:cubicBezTo>
                    <a:pt x="2633" y="1164"/>
                    <a:pt x="2222" y="1425"/>
                    <a:pt x="1834" y="1737"/>
                  </a:cubicBezTo>
                  <a:cubicBezTo>
                    <a:pt x="1123" y="2313"/>
                    <a:pt x="483" y="3051"/>
                    <a:pt x="371" y="3696"/>
                  </a:cubicBezTo>
                  <a:lnTo>
                    <a:pt x="258" y="4332"/>
                  </a:lnTo>
                  <a:lnTo>
                    <a:pt x="3" y="5787"/>
                  </a:lnTo>
                  <a:lnTo>
                    <a:pt x="0" y="5807"/>
                  </a:lnTo>
                  <a:lnTo>
                    <a:pt x="14" y="5810"/>
                  </a:lnTo>
                  <a:lnTo>
                    <a:pt x="17" y="5813"/>
                  </a:lnTo>
                  <a:lnTo>
                    <a:pt x="563" y="6061"/>
                  </a:lnTo>
                  <a:lnTo>
                    <a:pt x="1103" y="6303"/>
                  </a:lnTo>
                  <a:lnTo>
                    <a:pt x="1116" y="6310"/>
                  </a:lnTo>
                  <a:lnTo>
                    <a:pt x="2176" y="6786"/>
                  </a:lnTo>
                  <a:lnTo>
                    <a:pt x="4050" y="7634"/>
                  </a:lnTo>
                  <a:lnTo>
                    <a:pt x="4229" y="7714"/>
                  </a:lnTo>
                  <a:lnTo>
                    <a:pt x="6921" y="8932"/>
                  </a:lnTo>
                  <a:lnTo>
                    <a:pt x="7057" y="8992"/>
                  </a:lnTo>
                  <a:lnTo>
                    <a:pt x="7163" y="9041"/>
                  </a:lnTo>
                  <a:lnTo>
                    <a:pt x="8428" y="9611"/>
                  </a:lnTo>
                  <a:lnTo>
                    <a:pt x="9640" y="10158"/>
                  </a:lnTo>
                  <a:lnTo>
                    <a:pt x="10064" y="10349"/>
                  </a:lnTo>
                  <a:lnTo>
                    <a:pt x="11169" y="10849"/>
                  </a:lnTo>
                  <a:lnTo>
                    <a:pt x="12064" y="10635"/>
                  </a:lnTo>
                  <a:lnTo>
                    <a:pt x="12690" y="10485"/>
                  </a:lnTo>
                  <a:lnTo>
                    <a:pt x="12769" y="10469"/>
                  </a:lnTo>
                  <a:lnTo>
                    <a:pt x="12881" y="10439"/>
                  </a:lnTo>
                  <a:lnTo>
                    <a:pt x="13766" y="10227"/>
                  </a:lnTo>
                  <a:lnTo>
                    <a:pt x="14663" y="10012"/>
                  </a:lnTo>
                  <a:lnTo>
                    <a:pt x="15146" y="9896"/>
                  </a:lnTo>
                  <a:lnTo>
                    <a:pt x="15501" y="9813"/>
                  </a:lnTo>
                  <a:lnTo>
                    <a:pt x="15945" y="9707"/>
                  </a:lnTo>
                  <a:cubicBezTo>
                    <a:pt x="15945" y="9707"/>
                    <a:pt x="15961" y="9634"/>
                    <a:pt x="15985" y="9505"/>
                  </a:cubicBezTo>
                  <a:cubicBezTo>
                    <a:pt x="15998" y="9455"/>
                    <a:pt x="16005" y="9396"/>
                    <a:pt x="16014" y="9330"/>
                  </a:cubicBezTo>
                  <a:cubicBezTo>
                    <a:pt x="16044" y="9125"/>
                    <a:pt x="16074" y="8843"/>
                    <a:pt x="16080" y="8502"/>
                  </a:cubicBezTo>
                  <a:cubicBezTo>
                    <a:pt x="16100" y="7869"/>
                    <a:pt x="16044" y="7034"/>
                    <a:pt x="15779" y="6120"/>
                  </a:cubicBezTo>
                  <a:cubicBezTo>
                    <a:pt x="15359" y="4650"/>
                    <a:pt x="14402" y="2965"/>
                    <a:pt x="12352" y="1547"/>
                  </a:cubicBezTo>
                  <a:cubicBezTo>
                    <a:pt x="11309" y="832"/>
                    <a:pt x="10263" y="405"/>
                    <a:pt x="9242" y="187"/>
                  </a:cubicBezTo>
                  <a:cubicBezTo>
                    <a:pt x="9236" y="187"/>
                    <a:pt x="9229" y="184"/>
                    <a:pt x="9222" y="184"/>
                  </a:cubicBezTo>
                  <a:cubicBezTo>
                    <a:pt x="9176" y="173"/>
                    <a:pt x="9133" y="164"/>
                    <a:pt x="9086" y="153"/>
                  </a:cubicBezTo>
                  <a:cubicBezTo>
                    <a:pt x="9017" y="140"/>
                    <a:pt x="8944" y="127"/>
                    <a:pt x="8872" y="117"/>
                  </a:cubicBezTo>
                  <a:cubicBezTo>
                    <a:pt x="8822" y="107"/>
                    <a:pt x="8769" y="100"/>
                    <a:pt x="8719" y="94"/>
                  </a:cubicBezTo>
                  <a:cubicBezTo>
                    <a:pt x="8287" y="29"/>
                    <a:pt x="7860" y="0"/>
                    <a:pt x="7443"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1"/>
            <p:cNvSpPr/>
            <p:nvPr/>
          </p:nvSpPr>
          <p:spPr>
            <a:xfrm>
              <a:off x="489950" y="3178800"/>
              <a:ext cx="169325" cy="154425"/>
            </a:xfrm>
            <a:custGeom>
              <a:avLst/>
              <a:gdLst/>
              <a:ahLst/>
              <a:cxnLst/>
              <a:rect l="l" t="t" r="r" b="b"/>
              <a:pathLst>
                <a:path w="6773" h="6177" extrusionOk="0">
                  <a:moveTo>
                    <a:pt x="4290" y="0"/>
                  </a:moveTo>
                  <a:cubicBezTo>
                    <a:pt x="3583" y="0"/>
                    <a:pt x="2769" y="2537"/>
                    <a:pt x="2769" y="2537"/>
                  </a:cubicBezTo>
                  <a:cubicBezTo>
                    <a:pt x="2769" y="2537"/>
                    <a:pt x="1755" y="870"/>
                    <a:pt x="1054" y="870"/>
                  </a:cubicBezTo>
                  <a:cubicBezTo>
                    <a:pt x="1004" y="870"/>
                    <a:pt x="954" y="879"/>
                    <a:pt x="907" y="898"/>
                  </a:cubicBezTo>
                  <a:cubicBezTo>
                    <a:pt x="212" y="1173"/>
                    <a:pt x="2603" y="2872"/>
                    <a:pt x="2603" y="2872"/>
                  </a:cubicBezTo>
                  <a:cubicBezTo>
                    <a:pt x="2603" y="2872"/>
                    <a:pt x="1611" y="2495"/>
                    <a:pt x="872" y="2495"/>
                  </a:cubicBezTo>
                  <a:cubicBezTo>
                    <a:pt x="492" y="2495"/>
                    <a:pt x="179" y="2595"/>
                    <a:pt x="103" y="2898"/>
                  </a:cubicBezTo>
                  <a:cubicBezTo>
                    <a:pt x="0" y="3305"/>
                    <a:pt x="547" y="3415"/>
                    <a:pt x="1172" y="3415"/>
                  </a:cubicBezTo>
                  <a:cubicBezTo>
                    <a:pt x="1915" y="3415"/>
                    <a:pt x="2769" y="3259"/>
                    <a:pt x="2769" y="3259"/>
                  </a:cubicBezTo>
                  <a:lnTo>
                    <a:pt x="2769" y="3259"/>
                  </a:lnTo>
                  <a:cubicBezTo>
                    <a:pt x="2769" y="3259"/>
                    <a:pt x="768" y="4796"/>
                    <a:pt x="1159" y="5223"/>
                  </a:cubicBezTo>
                  <a:cubicBezTo>
                    <a:pt x="1197" y="5264"/>
                    <a:pt x="1243" y="5282"/>
                    <a:pt x="1297" y="5282"/>
                  </a:cubicBezTo>
                  <a:cubicBezTo>
                    <a:pt x="1804" y="5282"/>
                    <a:pt x="2954" y="3637"/>
                    <a:pt x="2954" y="3636"/>
                  </a:cubicBezTo>
                  <a:lnTo>
                    <a:pt x="2954" y="3636"/>
                  </a:lnTo>
                  <a:cubicBezTo>
                    <a:pt x="2954" y="3637"/>
                    <a:pt x="2603" y="6176"/>
                    <a:pt x="3160" y="6176"/>
                  </a:cubicBezTo>
                  <a:cubicBezTo>
                    <a:pt x="3692" y="6176"/>
                    <a:pt x="3512" y="4019"/>
                    <a:pt x="3496" y="3829"/>
                  </a:cubicBezTo>
                  <a:lnTo>
                    <a:pt x="3496" y="3829"/>
                  </a:lnTo>
                  <a:cubicBezTo>
                    <a:pt x="3512" y="4004"/>
                    <a:pt x="3702" y="5837"/>
                    <a:pt x="4455" y="5837"/>
                  </a:cubicBezTo>
                  <a:cubicBezTo>
                    <a:pt x="4533" y="5837"/>
                    <a:pt x="4618" y="5817"/>
                    <a:pt x="4710" y="5773"/>
                  </a:cubicBezTo>
                  <a:cubicBezTo>
                    <a:pt x="5716" y="5289"/>
                    <a:pt x="3825" y="3637"/>
                    <a:pt x="3825" y="3636"/>
                  </a:cubicBezTo>
                  <a:lnTo>
                    <a:pt x="3825" y="3636"/>
                  </a:lnTo>
                  <a:cubicBezTo>
                    <a:pt x="3825" y="3637"/>
                    <a:pt x="5387" y="4500"/>
                    <a:pt x="6116" y="4500"/>
                  </a:cubicBezTo>
                  <a:cubicBezTo>
                    <a:pt x="6268" y="4500"/>
                    <a:pt x="6384" y="4463"/>
                    <a:pt x="6441" y="4372"/>
                  </a:cubicBezTo>
                  <a:cubicBezTo>
                    <a:pt x="6773" y="3842"/>
                    <a:pt x="4051" y="3203"/>
                    <a:pt x="4051" y="3203"/>
                  </a:cubicBezTo>
                  <a:lnTo>
                    <a:pt x="4051" y="3203"/>
                  </a:lnTo>
                  <a:cubicBezTo>
                    <a:pt x="4051" y="3203"/>
                    <a:pt x="4166" y="3209"/>
                    <a:pt x="4340" y="3209"/>
                  </a:cubicBezTo>
                  <a:cubicBezTo>
                    <a:pt x="4878" y="3209"/>
                    <a:pt x="5981" y="3145"/>
                    <a:pt x="6024" y="2620"/>
                  </a:cubicBezTo>
                  <a:cubicBezTo>
                    <a:pt x="6042" y="2388"/>
                    <a:pt x="5803" y="2311"/>
                    <a:pt x="5478" y="2311"/>
                  </a:cubicBezTo>
                  <a:cubicBezTo>
                    <a:pt x="4826" y="2311"/>
                    <a:pt x="3825" y="2620"/>
                    <a:pt x="3825" y="2620"/>
                  </a:cubicBezTo>
                  <a:cubicBezTo>
                    <a:pt x="3825" y="2620"/>
                    <a:pt x="5077" y="173"/>
                    <a:pt x="4355" y="8"/>
                  </a:cubicBezTo>
                  <a:cubicBezTo>
                    <a:pt x="4334" y="3"/>
                    <a:pt x="4312" y="0"/>
                    <a:pt x="42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1"/>
            <p:cNvSpPr/>
            <p:nvPr/>
          </p:nvSpPr>
          <p:spPr>
            <a:xfrm>
              <a:off x="189850" y="3182475"/>
              <a:ext cx="3325" cy="24725"/>
            </a:xfrm>
            <a:custGeom>
              <a:avLst/>
              <a:gdLst/>
              <a:ahLst/>
              <a:cxnLst/>
              <a:rect l="l" t="t" r="r" b="b"/>
              <a:pathLst>
                <a:path w="133" h="989" extrusionOk="0">
                  <a:moveTo>
                    <a:pt x="67" y="0"/>
                  </a:moveTo>
                  <a:cubicBezTo>
                    <a:pt x="34" y="0"/>
                    <a:pt x="1" y="21"/>
                    <a:pt x="1" y="62"/>
                  </a:cubicBezTo>
                  <a:lnTo>
                    <a:pt x="1" y="926"/>
                  </a:lnTo>
                  <a:cubicBezTo>
                    <a:pt x="1" y="968"/>
                    <a:pt x="34" y="988"/>
                    <a:pt x="67" y="988"/>
                  </a:cubicBezTo>
                  <a:cubicBezTo>
                    <a:pt x="100" y="988"/>
                    <a:pt x="133" y="968"/>
                    <a:pt x="133" y="926"/>
                  </a:cubicBezTo>
                  <a:lnTo>
                    <a:pt x="133" y="62"/>
                  </a:lnTo>
                  <a:cubicBezTo>
                    <a:pt x="133" y="21"/>
                    <a:pt x="100" y="0"/>
                    <a:pt x="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1"/>
            <p:cNvSpPr/>
            <p:nvPr/>
          </p:nvSpPr>
          <p:spPr>
            <a:xfrm>
              <a:off x="200025" y="3181775"/>
              <a:ext cx="6575" cy="15525"/>
            </a:xfrm>
            <a:custGeom>
              <a:avLst/>
              <a:gdLst/>
              <a:ahLst/>
              <a:cxnLst/>
              <a:rect l="l" t="t" r="r" b="b"/>
              <a:pathLst>
                <a:path w="263" h="621" extrusionOk="0">
                  <a:moveTo>
                    <a:pt x="181" y="0"/>
                  </a:moveTo>
                  <a:cubicBezTo>
                    <a:pt x="155" y="0"/>
                    <a:pt x="131" y="15"/>
                    <a:pt x="123" y="48"/>
                  </a:cubicBezTo>
                  <a:cubicBezTo>
                    <a:pt x="86" y="213"/>
                    <a:pt x="51" y="375"/>
                    <a:pt x="11" y="537"/>
                  </a:cubicBezTo>
                  <a:cubicBezTo>
                    <a:pt x="1" y="587"/>
                    <a:pt x="43" y="620"/>
                    <a:pt x="82" y="620"/>
                  </a:cubicBezTo>
                  <a:cubicBezTo>
                    <a:pt x="108" y="620"/>
                    <a:pt x="132" y="606"/>
                    <a:pt x="140" y="574"/>
                  </a:cubicBezTo>
                  <a:cubicBezTo>
                    <a:pt x="176" y="412"/>
                    <a:pt x="213" y="246"/>
                    <a:pt x="253" y="83"/>
                  </a:cubicBezTo>
                  <a:cubicBezTo>
                    <a:pt x="263" y="33"/>
                    <a:pt x="220" y="0"/>
                    <a:pt x="1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1"/>
            <p:cNvSpPr/>
            <p:nvPr/>
          </p:nvSpPr>
          <p:spPr>
            <a:xfrm>
              <a:off x="259250" y="3185975"/>
              <a:ext cx="6500" cy="14800"/>
            </a:xfrm>
            <a:custGeom>
              <a:avLst/>
              <a:gdLst/>
              <a:ahLst/>
              <a:cxnLst/>
              <a:rect l="l" t="t" r="r" b="b"/>
              <a:pathLst>
                <a:path w="260" h="592" extrusionOk="0">
                  <a:moveTo>
                    <a:pt x="179" y="0"/>
                  </a:moveTo>
                  <a:cubicBezTo>
                    <a:pt x="152" y="0"/>
                    <a:pt x="126" y="15"/>
                    <a:pt x="118" y="48"/>
                  </a:cubicBezTo>
                  <a:cubicBezTo>
                    <a:pt x="86" y="201"/>
                    <a:pt x="49" y="356"/>
                    <a:pt x="13" y="508"/>
                  </a:cubicBezTo>
                  <a:cubicBezTo>
                    <a:pt x="1" y="558"/>
                    <a:pt x="43" y="591"/>
                    <a:pt x="82" y="591"/>
                  </a:cubicBezTo>
                  <a:cubicBezTo>
                    <a:pt x="108" y="591"/>
                    <a:pt x="132" y="577"/>
                    <a:pt x="138" y="545"/>
                  </a:cubicBezTo>
                  <a:cubicBezTo>
                    <a:pt x="175" y="389"/>
                    <a:pt x="211" y="237"/>
                    <a:pt x="248" y="81"/>
                  </a:cubicBezTo>
                  <a:cubicBezTo>
                    <a:pt x="260" y="32"/>
                    <a:pt x="218"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1"/>
            <p:cNvSpPr/>
            <p:nvPr/>
          </p:nvSpPr>
          <p:spPr>
            <a:xfrm>
              <a:off x="265125" y="3187075"/>
              <a:ext cx="8125" cy="16700"/>
            </a:xfrm>
            <a:custGeom>
              <a:avLst/>
              <a:gdLst/>
              <a:ahLst/>
              <a:cxnLst/>
              <a:rect l="l" t="t" r="r" b="b"/>
              <a:pathLst>
                <a:path w="325" h="668" extrusionOk="0">
                  <a:moveTo>
                    <a:pt x="245" y="1"/>
                  </a:moveTo>
                  <a:cubicBezTo>
                    <a:pt x="219" y="1"/>
                    <a:pt x="195" y="16"/>
                    <a:pt x="189" y="50"/>
                  </a:cubicBezTo>
                  <a:cubicBezTo>
                    <a:pt x="155" y="229"/>
                    <a:pt x="102" y="401"/>
                    <a:pt x="22" y="567"/>
                  </a:cubicBezTo>
                  <a:cubicBezTo>
                    <a:pt x="0" y="619"/>
                    <a:pt x="46" y="667"/>
                    <a:pt x="89" y="667"/>
                  </a:cubicBezTo>
                  <a:cubicBezTo>
                    <a:pt x="108" y="667"/>
                    <a:pt x="127" y="657"/>
                    <a:pt x="138" y="633"/>
                  </a:cubicBezTo>
                  <a:cubicBezTo>
                    <a:pt x="221" y="458"/>
                    <a:pt x="281" y="276"/>
                    <a:pt x="314" y="84"/>
                  </a:cubicBezTo>
                  <a:cubicBezTo>
                    <a:pt x="324" y="34"/>
                    <a:pt x="283" y="1"/>
                    <a:pt x="2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1"/>
            <p:cNvSpPr/>
            <p:nvPr/>
          </p:nvSpPr>
          <p:spPr>
            <a:xfrm>
              <a:off x="325275" y="3166125"/>
              <a:ext cx="17075" cy="19675"/>
            </a:xfrm>
            <a:custGeom>
              <a:avLst/>
              <a:gdLst/>
              <a:ahLst/>
              <a:cxnLst/>
              <a:rect l="l" t="t" r="r" b="b"/>
              <a:pathLst>
                <a:path w="683" h="787" extrusionOk="0">
                  <a:moveTo>
                    <a:pt x="584" y="0"/>
                  </a:moveTo>
                  <a:cubicBezTo>
                    <a:pt x="570" y="0"/>
                    <a:pt x="554" y="5"/>
                    <a:pt x="540" y="18"/>
                  </a:cubicBezTo>
                  <a:cubicBezTo>
                    <a:pt x="335" y="213"/>
                    <a:pt x="160" y="438"/>
                    <a:pt x="28" y="686"/>
                  </a:cubicBezTo>
                  <a:cubicBezTo>
                    <a:pt x="0" y="739"/>
                    <a:pt x="45" y="786"/>
                    <a:pt x="88" y="786"/>
                  </a:cubicBezTo>
                  <a:cubicBezTo>
                    <a:pt x="108" y="786"/>
                    <a:pt x="127" y="777"/>
                    <a:pt x="140" y="753"/>
                  </a:cubicBezTo>
                  <a:cubicBezTo>
                    <a:pt x="269" y="515"/>
                    <a:pt x="435" y="299"/>
                    <a:pt x="633" y="110"/>
                  </a:cubicBezTo>
                  <a:cubicBezTo>
                    <a:pt x="682" y="66"/>
                    <a:pt x="637" y="0"/>
                    <a:pt x="5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1"/>
            <p:cNvSpPr/>
            <p:nvPr/>
          </p:nvSpPr>
          <p:spPr>
            <a:xfrm>
              <a:off x="335525" y="3167225"/>
              <a:ext cx="17925" cy="16325"/>
            </a:xfrm>
            <a:custGeom>
              <a:avLst/>
              <a:gdLst/>
              <a:ahLst/>
              <a:cxnLst/>
              <a:rect l="l" t="t" r="r" b="b"/>
              <a:pathLst>
                <a:path w="717" h="653" extrusionOk="0">
                  <a:moveTo>
                    <a:pt x="615" y="1"/>
                  </a:moveTo>
                  <a:cubicBezTo>
                    <a:pt x="600" y="1"/>
                    <a:pt x="585" y="6"/>
                    <a:pt x="571" y="17"/>
                  </a:cubicBezTo>
                  <a:cubicBezTo>
                    <a:pt x="376" y="169"/>
                    <a:pt x="200" y="344"/>
                    <a:pt x="41" y="537"/>
                  </a:cubicBezTo>
                  <a:cubicBezTo>
                    <a:pt x="1" y="587"/>
                    <a:pt x="45" y="652"/>
                    <a:pt x="93" y="652"/>
                  </a:cubicBezTo>
                  <a:cubicBezTo>
                    <a:pt x="108" y="652"/>
                    <a:pt x="124" y="645"/>
                    <a:pt x="137" y="630"/>
                  </a:cubicBezTo>
                  <a:cubicBezTo>
                    <a:pt x="293" y="437"/>
                    <a:pt x="468" y="262"/>
                    <a:pt x="664" y="109"/>
                  </a:cubicBezTo>
                  <a:cubicBezTo>
                    <a:pt x="716" y="68"/>
                    <a:pt x="669" y="1"/>
                    <a:pt x="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1"/>
            <p:cNvSpPr/>
            <p:nvPr/>
          </p:nvSpPr>
          <p:spPr>
            <a:xfrm>
              <a:off x="379500" y="3210400"/>
              <a:ext cx="9000" cy="13650"/>
            </a:xfrm>
            <a:custGeom>
              <a:avLst/>
              <a:gdLst/>
              <a:ahLst/>
              <a:cxnLst/>
              <a:rect l="l" t="t" r="r" b="b"/>
              <a:pathLst>
                <a:path w="360" h="546" extrusionOk="0">
                  <a:moveTo>
                    <a:pt x="280" y="0"/>
                  </a:moveTo>
                  <a:cubicBezTo>
                    <a:pt x="255" y="0"/>
                    <a:pt x="231" y="14"/>
                    <a:pt x="226" y="48"/>
                  </a:cubicBezTo>
                  <a:cubicBezTo>
                    <a:pt x="203" y="194"/>
                    <a:pt x="144" y="323"/>
                    <a:pt x="44" y="432"/>
                  </a:cubicBezTo>
                  <a:cubicBezTo>
                    <a:pt x="1" y="478"/>
                    <a:pt x="45" y="545"/>
                    <a:pt x="94" y="545"/>
                  </a:cubicBezTo>
                  <a:cubicBezTo>
                    <a:pt x="108" y="545"/>
                    <a:pt x="123" y="539"/>
                    <a:pt x="136" y="525"/>
                  </a:cubicBezTo>
                  <a:cubicBezTo>
                    <a:pt x="249" y="399"/>
                    <a:pt x="326" y="250"/>
                    <a:pt x="352" y="81"/>
                  </a:cubicBezTo>
                  <a:cubicBezTo>
                    <a:pt x="360" y="32"/>
                    <a:pt x="318" y="0"/>
                    <a:pt x="2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1"/>
            <p:cNvSpPr/>
            <p:nvPr/>
          </p:nvSpPr>
          <p:spPr>
            <a:xfrm>
              <a:off x="388350" y="3214550"/>
              <a:ext cx="6850" cy="13675"/>
            </a:xfrm>
            <a:custGeom>
              <a:avLst/>
              <a:gdLst/>
              <a:ahLst/>
              <a:cxnLst/>
              <a:rect l="l" t="t" r="r" b="b"/>
              <a:pathLst>
                <a:path w="274" h="547" extrusionOk="0">
                  <a:moveTo>
                    <a:pt x="192" y="0"/>
                  </a:moveTo>
                  <a:cubicBezTo>
                    <a:pt x="166" y="0"/>
                    <a:pt x="140" y="15"/>
                    <a:pt x="131" y="48"/>
                  </a:cubicBezTo>
                  <a:cubicBezTo>
                    <a:pt x="94" y="187"/>
                    <a:pt x="54" y="326"/>
                    <a:pt x="15" y="465"/>
                  </a:cubicBezTo>
                  <a:cubicBezTo>
                    <a:pt x="1" y="515"/>
                    <a:pt x="41" y="546"/>
                    <a:pt x="80" y="546"/>
                  </a:cubicBezTo>
                  <a:cubicBezTo>
                    <a:pt x="105" y="546"/>
                    <a:pt x="131" y="533"/>
                    <a:pt x="140" y="501"/>
                  </a:cubicBezTo>
                  <a:lnTo>
                    <a:pt x="259" y="80"/>
                  </a:lnTo>
                  <a:cubicBezTo>
                    <a:pt x="273" y="33"/>
                    <a:pt x="232" y="0"/>
                    <a:pt x="1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1"/>
            <p:cNvSpPr/>
            <p:nvPr/>
          </p:nvSpPr>
          <p:spPr>
            <a:xfrm>
              <a:off x="468125" y="3312200"/>
              <a:ext cx="11625" cy="8575"/>
            </a:xfrm>
            <a:custGeom>
              <a:avLst/>
              <a:gdLst/>
              <a:ahLst/>
              <a:cxnLst/>
              <a:rect l="l" t="t" r="r" b="b"/>
              <a:pathLst>
                <a:path w="465" h="343" extrusionOk="0">
                  <a:moveTo>
                    <a:pt x="375" y="0"/>
                  </a:moveTo>
                  <a:cubicBezTo>
                    <a:pt x="364" y="0"/>
                    <a:pt x="352" y="4"/>
                    <a:pt x="340" y="12"/>
                  </a:cubicBezTo>
                  <a:lnTo>
                    <a:pt x="56" y="218"/>
                  </a:lnTo>
                  <a:cubicBezTo>
                    <a:pt x="1" y="259"/>
                    <a:pt x="34" y="343"/>
                    <a:pt x="86" y="343"/>
                  </a:cubicBezTo>
                  <a:cubicBezTo>
                    <a:pt x="98" y="343"/>
                    <a:pt x="110" y="339"/>
                    <a:pt x="122" y="330"/>
                  </a:cubicBezTo>
                  <a:cubicBezTo>
                    <a:pt x="218" y="264"/>
                    <a:pt x="310" y="195"/>
                    <a:pt x="406" y="128"/>
                  </a:cubicBezTo>
                  <a:cubicBezTo>
                    <a:pt x="464" y="87"/>
                    <a:pt x="428" y="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1"/>
            <p:cNvSpPr/>
            <p:nvPr/>
          </p:nvSpPr>
          <p:spPr>
            <a:xfrm>
              <a:off x="476125" y="3318850"/>
              <a:ext cx="16075" cy="9450"/>
            </a:xfrm>
            <a:custGeom>
              <a:avLst/>
              <a:gdLst/>
              <a:ahLst/>
              <a:cxnLst/>
              <a:rect l="l" t="t" r="r" b="b"/>
              <a:pathLst>
                <a:path w="643" h="378" extrusionOk="0">
                  <a:moveTo>
                    <a:pt x="543" y="0"/>
                  </a:moveTo>
                  <a:cubicBezTo>
                    <a:pt x="533" y="0"/>
                    <a:pt x="522" y="3"/>
                    <a:pt x="511" y="9"/>
                  </a:cubicBezTo>
                  <a:cubicBezTo>
                    <a:pt x="361" y="91"/>
                    <a:pt x="213" y="174"/>
                    <a:pt x="63" y="257"/>
                  </a:cubicBezTo>
                  <a:cubicBezTo>
                    <a:pt x="1" y="291"/>
                    <a:pt x="40" y="378"/>
                    <a:pt x="98" y="378"/>
                  </a:cubicBezTo>
                  <a:cubicBezTo>
                    <a:pt x="108" y="378"/>
                    <a:pt x="119" y="375"/>
                    <a:pt x="129" y="369"/>
                  </a:cubicBezTo>
                  <a:cubicBezTo>
                    <a:pt x="279" y="287"/>
                    <a:pt x="427" y="203"/>
                    <a:pt x="580" y="124"/>
                  </a:cubicBezTo>
                  <a:cubicBezTo>
                    <a:pt x="642" y="87"/>
                    <a:pt x="603" y="0"/>
                    <a:pt x="5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1"/>
            <p:cNvSpPr/>
            <p:nvPr/>
          </p:nvSpPr>
          <p:spPr>
            <a:xfrm>
              <a:off x="459175" y="3191225"/>
              <a:ext cx="44025" cy="32650"/>
            </a:xfrm>
            <a:custGeom>
              <a:avLst/>
              <a:gdLst/>
              <a:ahLst/>
              <a:cxnLst/>
              <a:rect l="l" t="t" r="r" b="b"/>
              <a:pathLst>
                <a:path w="1761" h="1306" extrusionOk="0">
                  <a:moveTo>
                    <a:pt x="96" y="1"/>
                  </a:moveTo>
                  <a:cubicBezTo>
                    <a:pt x="39" y="1"/>
                    <a:pt x="1" y="86"/>
                    <a:pt x="63" y="123"/>
                  </a:cubicBezTo>
                  <a:cubicBezTo>
                    <a:pt x="655" y="480"/>
                    <a:pt x="1221" y="878"/>
                    <a:pt x="1761" y="1305"/>
                  </a:cubicBezTo>
                  <a:cubicBezTo>
                    <a:pt x="1745" y="1229"/>
                    <a:pt x="1725" y="1160"/>
                    <a:pt x="1712" y="1103"/>
                  </a:cubicBezTo>
                  <a:cubicBezTo>
                    <a:pt x="1205" y="709"/>
                    <a:pt x="678" y="345"/>
                    <a:pt x="129" y="10"/>
                  </a:cubicBezTo>
                  <a:cubicBezTo>
                    <a:pt x="117" y="4"/>
                    <a:pt x="106" y="1"/>
                    <a:pt x="9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1"/>
            <p:cNvSpPr/>
            <p:nvPr/>
          </p:nvSpPr>
          <p:spPr>
            <a:xfrm>
              <a:off x="472150" y="3182250"/>
              <a:ext cx="33150" cy="33600"/>
            </a:xfrm>
            <a:custGeom>
              <a:avLst/>
              <a:gdLst/>
              <a:ahLst/>
              <a:cxnLst/>
              <a:rect l="l" t="t" r="r" b="b"/>
              <a:pathLst>
                <a:path w="1326" h="1344" extrusionOk="0">
                  <a:moveTo>
                    <a:pt x="101" y="1"/>
                  </a:moveTo>
                  <a:cubicBezTo>
                    <a:pt x="49" y="1"/>
                    <a:pt x="1" y="67"/>
                    <a:pt x="50" y="111"/>
                  </a:cubicBezTo>
                  <a:cubicBezTo>
                    <a:pt x="454" y="486"/>
                    <a:pt x="812" y="915"/>
                    <a:pt x="1162" y="1343"/>
                  </a:cubicBezTo>
                  <a:cubicBezTo>
                    <a:pt x="1143" y="1270"/>
                    <a:pt x="1133" y="1230"/>
                    <a:pt x="1133" y="1230"/>
                  </a:cubicBezTo>
                  <a:lnTo>
                    <a:pt x="1133" y="1230"/>
                  </a:lnTo>
                  <a:lnTo>
                    <a:pt x="1325" y="1340"/>
                  </a:lnTo>
                  <a:cubicBezTo>
                    <a:pt x="951" y="883"/>
                    <a:pt x="577" y="419"/>
                    <a:pt x="143" y="18"/>
                  </a:cubicBezTo>
                  <a:cubicBezTo>
                    <a:pt x="130" y="6"/>
                    <a:pt x="115" y="1"/>
                    <a:pt x="10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1"/>
            <p:cNvSpPr/>
            <p:nvPr/>
          </p:nvSpPr>
          <p:spPr>
            <a:xfrm>
              <a:off x="430175" y="3382700"/>
              <a:ext cx="147100" cy="87025"/>
            </a:xfrm>
            <a:custGeom>
              <a:avLst/>
              <a:gdLst/>
              <a:ahLst/>
              <a:cxnLst/>
              <a:rect l="l" t="t" r="r" b="b"/>
              <a:pathLst>
                <a:path w="5884" h="3481" extrusionOk="0">
                  <a:moveTo>
                    <a:pt x="3718" y="0"/>
                  </a:moveTo>
                  <a:cubicBezTo>
                    <a:pt x="2301" y="0"/>
                    <a:pt x="501" y="1130"/>
                    <a:pt x="501" y="1130"/>
                  </a:cubicBezTo>
                  <a:lnTo>
                    <a:pt x="0" y="2965"/>
                  </a:lnTo>
                  <a:cubicBezTo>
                    <a:pt x="805" y="3324"/>
                    <a:pt x="1612" y="3481"/>
                    <a:pt x="2346" y="3481"/>
                  </a:cubicBezTo>
                  <a:cubicBezTo>
                    <a:pt x="4400" y="3481"/>
                    <a:pt x="5884" y="2253"/>
                    <a:pt x="5157" y="799"/>
                  </a:cubicBezTo>
                  <a:cubicBezTo>
                    <a:pt x="4862" y="207"/>
                    <a:pt x="4325" y="0"/>
                    <a:pt x="3718"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1"/>
            <p:cNvSpPr/>
            <p:nvPr/>
          </p:nvSpPr>
          <p:spPr>
            <a:xfrm>
              <a:off x="46200" y="3263200"/>
              <a:ext cx="97375" cy="104725"/>
            </a:xfrm>
            <a:custGeom>
              <a:avLst/>
              <a:gdLst/>
              <a:ahLst/>
              <a:cxnLst/>
              <a:rect l="l" t="t" r="r" b="b"/>
              <a:pathLst>
                <a:path w="3895" h="4189" extrusionOk="0">
                  <a:moveTo>
                    <a:pt x="1788" y="0"/>
                  </a:moveTo>
                  <a:cubicBezTo>
                    <a:pt x="1650" y="0"/>
                    <a:pt x="1505" y="20"/>
                    <a:pt x="1352" y="62"/>
                  </a:cubicBezTo>
                  <a:cubicBezTo>
                    <a:pt x="1" y="433"/>
                    <a:pt x="127" y="2413"/>
                    <a:pt x="1491" y="3490"/>
                  </a:cubicBezTo>
                  <a:cubicBezTo>
                    <a:pt x="1495" y="3493"/>
                    <a:pt x="1501" y="3496"/>
                    <a:pt x="1507" y="3499"/>
                  </a:cubicBezTo>
                  <a:cubicBezTo>
                    <a:pt x="1515" y="3506"/>
                    <a:pt x="1518" y="3513"/>
                    <a:pt x="1524" y="3516"/>
                  </a:cubicBezTo>
                  <a:cubicBezTo>
                    <a:pt x="1964" y="3854"/>
                    <a:pt x="2534" y="4098"/>
                    <a:pt x="3216" y="4168"/>
                  </a:cubicBezTo>
                  <a:cubicBezTo>
                    <a:pt x="3323" y="4178"/>
                    <a:pt x="3432" y="4188"/>
                    <a:pt x="3548" y="4188"/>
                  </a:cubicBezTo>
                  <a:lnTo>
                    <a:pt x="3859" y="2592"/>
                  </a:lnTo>
                  <a:lnTo>
                    <a:pt x="3875" y="2502"/>
                  </a:lnTo>
                  <a:lnTo>
                    <a:pt x="3895" y="2400"/>
                  </a:lnTo>
                  <a:cubicBezTo>
                    <a:pt x="3895" y="2400"/>
                    <a:pt x="3892" y="2383"/>
                    <a:pt x="3885" y="2357"/>
                  </a:cubicBezTo>
                  <a:cubicBezTo>
                    <a:pt x="3859" y="2254"/>
                    <a:pt x="3776" y="1969"/>
                    <a:pt x="3630" y="1631"/>
                  </a:cubicBezTo>
                  <a:cubicBezTo>
                    <a:pt x="3597" y="1559"/>
                    <a:pt x="3564" y="1483"/>
                    <a:pt x="3525" y="1406"/>
                  </a:cubicBezTo>
                  <a:lnTo>
                    <a:pt x="3525" y="1403"/>
                  </a:lnTo>
                  <a:cubicBezTo>
                    <a:pt x="3521" y="1400"/>
                    <a:pt x="3521" y="1393"/>
                    <a:pt x="3517" y="1390"/>
                  </a:cubicBezTo>
                  <a:cubicBezTo>
                    <a:pt x="3389" y="1128"/>
                    <a:pt x="3219" y="857"/>
                    <a:pt x="3014" y="621"/>
                  </a:cubicBezTo>
                  <a:cubicBezTo>
                    <a:pt x="2701" y="267"/>
                    <a:pt x="2298" y="0"/>
                    <a:pt x="1788"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1"/>
            <p:cNvSpPr/>
            <p:nvPr/>
          </p:nvSpPr>
          <p:spPr>
            <a:xfrm>
              <a:off x="476850" y="3400700"/>
              <a:ext cx="61550" cy="49175"/>
            </a:xfrm>
            <a:custGeom>
              <a:avLst/>
              <a:gdLst/>
              <a:ahLst/>
              <a:cxnLst/>
              <a:rect l="l" t="t" r="r" b="b"/>
              <a:pathLst>
                <a:path w="2462" h="1967" extrusionOk="0">
                  <a:moveTo>
                    <a:pt x="2264" y="1"/>
                  </a:moveTo>
                  <a:cubicBezTo>
                    <a:pt x="2045" y="1"/>
                    <a:pt x="1825" y="22"/>
                    <a:pt x="1614" y="96"/>
                  </a:cubicBezTo>
                  <a:cubicBezTo>
                    <a:pt x="1475" y="128"/>
                    <a:pt x="1346" y="205"/>
                    <a:pt x="1217" y="264"/>
                  </a:cubicBezTo>
                  <a:cubicBezTo>
                    <a:pt x="1094" y="340"/>
                    <a:pt x="968" y="417"/>
                    <a:pt x="859" y="513"/>
                  </a:cubicBezTo>
                  <a:cubicBezTo>
                    <a:pt x="641" y="701"/>
                    <a:pt x="452" y="927"/>
                    <a:pt x="309" y="1172"/>
                  </a:cubicBezTo>
                  <a:cubicBezTo>
                    <a:pt x="164" y="1420"/>
                    <a:pt x="54" y="1688"/>
                    <a:pt x="1" y="1967"/>
                  </a:cubicBezTo>
                  <a:cubicBezTo>
                    <a:pt x="120" y="1708"/>
                    <a:pt x="266" y="1473"/>
                    <a:pt x="422" y="1248"/>
                  </a:cubicBezTo>
                  <a:cubicBezTo>
                    <a:pt x="584" y="1026"/>
                    <a:pt x="766" y="820"/>
                    <a:pt x="974" y="649"/>
                  </a:cubicBezTo>
                  <a:cubicBezTo>
                    <a:pt x="1177" y="470"/>
                    <a:pt x="1412" y="331"/>
                    <a:pt x="1664" y="224"/>
                  </a:cubicBezTo>
                  <a:cubicBezTo>
                    <a:pt x="1912" y="112"/>
                    <a:pt x="2183" y="59"/>
                    <a:pt x="2461" y="6"/>
                  </a:cubicBezTo>
                  <a:cubicBezTo>
                    <a:pt x="2396" y="3"/>
                    <a:pt x="2330" y="1"/>
                    <a:pt x="2264"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1"/>
            <p:cNvSpPr/>
            <p:nvPr/>
          </p:nvSpPr>
          <p:spPr>
            <a:xfrm>
              <a:off x="71800" y="3275750"/>
              <a:ext cx="38775" cy="59725"/>
            </a:xfrm>
            <a:custGeom>
              <a:avLst/>
              <a:gdLst/>
              <a:ahLst/>
              <a:cxnLst/>
              <a:rect l="l" t="t" r="r" b="b"/>
              <a:pathLst>
                <a:path w="1551" h="2389" extrusionOk="0">
                  <a:moveTo>
                    <a:pt x="0" y="0"/>
                  </a:moveTo>
                  <a:lnTo>
                    <a:pt x="0" y="0"/>
                  </a:lnTo>
                  <a:cubicBezTo>
                    <a:pt x="216" y="126"/>
                    <a:pt x="404" y="285"/>
                    <a:pt x="580" y="454"/>
                  </a:cubicBezTo>
                  <a:cubicBezTo>
                    <a:pt x="749" y="626"/>
                    <a:pt x="901" y="815"/>
                    <a:pt x="1027" y="1021"/>
                  </a:cubicBezTo>
                  <a:cubicBezTo>
                    <a:pt x="1087" y="1126"/>
                    <a:pt x="1153" y="1229"/>
                    <a:pt x="1199" y="1342"/>
                  </a:cubicBezTo>
                  <a:cubicBezTo>
                    <a:pt x="1222" y="1395"/>
                    <a:pt x="1252" y="1447"/>
                    <a:pt x="1275" y="1504"/>
                  </a:cubicBezTo>
                  <a:cubicBezTo>
                    <a:pt x="1295" y="1563"/>
                    <a:pt x="1318" y="1620"/>
                    <a:pt x="1338" y="1676"/>
                  </a:cubicBezTo>
                  <a:cubicBezTo>
                    <a:pt x="1388" y="1788"/>
                    <a:pt x="1411" y="1911"/>
                    <a:pt x="1454" y="2027"/>
                  </a:cubicBezTo>
                  <a:cubicBezTo>
                    <a:pt x="1490" y="2146"/>
                    <a:pt x="1510" y="2269"/>
                    <a:pt x="1547" y="2388"/>
                  </a:cubicBezTo>
                  <a:cubicBezTo>
                    <a:pt x="1550" y="2262"/>
                    <a:pt x="1547" y="2136"/>
                    <a:pt x="1536" y="2011"/>
                  </a:cubicBezTo>
                  <a:cubicBezTo>
                    <a:pt x="1517" y="1888"/>
                    <a:pt x="1510" y="1759"/>
                    <a:pt x="1471" y="1636"/>
                  </a:cubicBezTo>
                  <a:cubicBezTo>
                    <a:pt x="1414" y="1388"/>
                    <a:pt x="1305" y="1152"/>
                    <a:pt x="1176" y="928"/>
                  </a:cubicBezTo>
                  <a:cubicBezTo>
                    <a:pt x="1040" y="712"/>
                    <a:pt x="868" y="513"/>
                    <a:pt x="669" y="351"/>
                  </a:cubicBezTo>
                  <a:cubicBezTo>
                    <a:pt x="471" y="189"/>
                    <a:pt x="242" y="64"/>
                    <a:pt x="0"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1"/>
            <p:cNvSpPr/>
            <p:nvPr/>
          </p:nvSpPr>
          <p:spPr>
            <a:xfrm>
              <a:off x="103325" y="3222175"/>
              <a:ext cx="372575" cy="330750"/>
            </a:xfrm>
            <a:custGeom>
              <a:avLst/>
              <a:gdLst/>
              <a:ahLst/>
              <a:cxnLst/>
              <a:rect l="l" t="t" r="r" b="b"/>
              <a:pathLst>
                <a:path w="14903" h="13230" extrusionOk="0">
                  <a:moveTo>
                    <a:pt x="7324" y="1"/>
                  </a:moveTo>
                  <a:cubicBezTo>
                    <a:pt x="7202" y="1"/>
                    <a:pt x="7081" y="4"/>
                    <a:pt x="6962" y="11"/>
                  </a:cubicBezTo>
                  <a:cubicBezTo>
                    <a:pt x="3431" y="220"/>
                    <a:pt x="1342" y="3280"/>
                    <a:pt x="1342" y="3280"/>
                  </a:cubicBezTo>
                  <a:cubicBezTo>
                    <a:pt x="1" y="5339"/>
                    <a:pt x="1766" y="11356"/>
                    <a:pt x="5627" y="12763"/>
                  </a:cubicBezTo>
                  <a:cubicBezTo>
                    <a:pt x="6499" y="13081"/>
                    <a:pt x="7344" y="13229"/>
                    <a:pt x="8143" y="13229"/>
                  </a:cubicBezTo>
                  <a:cubicBezTo>
                    <a:pt x="10090" y="13229"/>
                    <a:pt x="11768" y="12353"/>
                    <a:pt x="12903" y="10925"/>
                  </a:cubicBezTo>
                  <a:cubicBezTo>
                    <a:pt x="13366" y="10346"/>
                    <a:pt x="13740" y="9673"/>
                    <a:pt x="14002" y="8932"/>
                  </a:cubicBezTo>
                  <a:cubicBezTo>
                    <a:pt x="14902" y="6405"/>
                    <a:pt x="14581" y="3558"/>
                    <a:pt x="12174" y="1703"/>
                  </a:cubicBezTo>
                  <a:cubicBezTo>
                    <a:pt x="11929" y="1514"/>
                    <a:pt x="11664" y="1332"/>
                    <a:pt x="11373" y="1166"/>
                  </a:cubicBezTo>
                  <a:cubicBezTo>
                    <a:pt x="10783" y="825"/>
                    <a:pt x="10104" y="534"/>
                    <a:pt x="9323" y="299"/>
                  </a:cubicBezTo>
                  <a:cubicBezTo>
                    <a:pt x="8617" y="89"/>
                    <a:pt x="7948" y="1"/>
                    <a:pt x="7324"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1"/>
            <p:cNvSpPr/>
            <p:nvPr/>
          </p:nvSpPr>
          <p:spPr>
            <a:xfrm>
              <a:off x="139200" y="3387325"/>
              <a:ext cx="258875" cy="145100"/>
            </a:xfrm>
            <a:custGeom>
              <a:avLst/>
              <a:gdLst/>
              <a:ahLst/>
              <a:cxnLst/>
              <a:rect l="l" t="t" r="r" b="b"/>
              <a:pathLst>
                <a:path w="10355" h="5804" extrusionOk="0">
                  <a:moveTo>
                    <a:pt x="779" y="0"/>
                  </a:moveTo>
                  <a:cubicBezTo>
                    <a:pt x="558" y="0"/>
                    <a:pt x="394" y="222"/>
                    <a:pt x="311" y="435"/>
                  </a:cubicBezTo>
                  <a:cubicBezTo>
                    <a:pt x="0" y="1227"/>
                    <a:pt x="254" y="2177"/>
                    <a:pt x="835" y="2800"/>
                  </a:cubicBezTo>
                  <a:cubicBezTo>
                    <a:pt x="1417" y="3422"/>
                    <a:pt x="2278" y="3737"/>
                    <a:pt x="3129" y="3776"/>
                  </a:cubicBezTo>
                  <a:cubicBezTo>
                    <a:pt x="3186" y="3779"/>
                    <a:pt x="3244" y="3780"/>
                    <a:pt x="3302" y="3780"/>
                  </a:cubicBezTo>
                  <a:cubicBezTo>
                    <a:pt x="3678" y="3780"/>
                    <a:pt x="4058" y="3720"/>
                    <a:pt x="4391" y="3548"/>
                  </a:cubicBezTo>
                  <a:cubicBezTo>
                    <a:pt x="5076" y="4826"/>
                    <a:pt x="6450" y="5707"/>
                    <a:pt x="7898" y="5797"/>
                  </a:cubicBezTo>
                  <a:cubicBezTo>
                    <a:pt x="7965" y="5801"/>
                    <a:pt x="8033" y="5803"/>
                    <a:pt x="8102" y="5803"/>
                  </a:cubicBezTo>
                  <a:cubicBezTo>
                    <a:pt x="8972" y="5803"/>
                    <a:pt x="9905" y="5449"/>
                    <a:pt x="10242" y="4657"/>
                  </a:cubicBezTo>
                  <a:cubicBezTo>
                    <a:pt x="10312" y="4492"/>
                    <a:pt x="10355" y="4306"/>
                    <a:pt x="10312" y="4131"/>
                  </a:cubicBezTo>
                  <a:cubicBezTo>
                    <a:pt x="10272" y="3955"/>
                    <a:pt x="10136" y="3796"/>
                    <a:pt x="9961" y="3767"/>
                  </a:cubicBezTo>
                  <a:cubicBezTo>
                    <a:pt x="9938" y="3763"/>
                    <a:pt x="9916" y="3761"/>
                    <a:pt x="9894" y="3761"/>
                  </a:cubicBezTo>
                  <a:cubicBezTo>
                    <a:pt x="9717" y="3761"/>
                    <a:pt x="9552" y="3870"/>
                    <a:pt x="9384" y="3932"/>
                  </a:cubicBezTo>
                  <a:cubicBezTo>
                    <a:pt x="9280" y="3970"/>
                    <a:pt x="9171" y="3988"/>
                    <a:pt x="9061" y="3988"/>
                  </a:cubicBezTo>
                  <a:cubicBezTo>
                    <a:pt x="8754" y="3988"/>
                    <a:pt x="8445" y="3848"/>
                    <a:pt x="8255" y="3604"/>
                  </a:cubicBezTo>
                  <a:cubicBezTo>
                    <a:pt x="8027" y="3306"/>
                    <a:pt x="7987" y="2908"/>
                    <a:pt x="7861" y="2551"/>
                  </a:cubicBezTo>
                  <a:cubicBezTo>
                    <a:pt x="7716" y="2127"/>
                    <a:pt x="7434" y="1740"/>
                    <a:pt x="7053" y="1502"/>
                  </a:cubicBezTo>
                  <a:cubicBezTo>
                    <a:pt x="6874" y="1391"/>
                    <a:pt x="6676" y="1344"/>
                    <a:pt x="6468" y="1344"/>
                  </a:cubicBezTo>
                  <a:cubicBezTo>
                    <a:pt x="6076" y="1344"/>
                    <a:pt x="5650" y="1512"/>
                    <a:pt x="5252" y="1743"/>
                  </a:cubicBezTo>
                  <a:cubicBezTo>
                    <a:pt x="4988" y="1076"/>
                    <a:pt x="4584" y="455"/>
                    <a:pt x="4015" y="455"/>
                  </a:cubicBezTo>
                  <a:cubicBezTo>
                    <a:pt x="3934" y="455"/>
                    <a:pt x="3850" y="468"/>
                    <a:pt x="3762" y="495"/>
                  </a:cubicBezTo>
                  <a:cubicBezTo>
                    <a:pt x="3341" y="623"/>
                    <a:pt x="3013" y="949"/>
                    <a:pt x="2623" y="1150"/>
                  </a:cubicBezTo>
                  <a:cubicBezTo>
                    <a:pt x="2442" y="1244"/>
                    <a:pt x="2227" y="1301"/>
                    <a:pt x="2022" y="1301"/>
                  </a:cubicBezTo>
                  <a:cubicBezTo>
                    <a:pt x="1783" y="1301"/>
                    <a:pt x="1559" y="1222"/>
                    <a:pt x="1423" y="1028"/>
                  </a:cubicBezTo>
                  <a:cubicBezTo>
                    <a:pt x="1301" y="856"/>
                    <a:pt x="1281" y="634"/>
                    <a:pt x="1218" y="432"/>
                  </a:cubicBezTo>
                  <a:cubicBezTo>
                    <a:pt x="1159" y="230"/>
                    <a:pt x="1020" y="18"/>
                    <a:pt x="808" y="1"/>
                  </a:cubicBezTo>
                  <a:cubicBezTo>
                    <a:pt x="798" y="0"/>
                    <a:pt x="789" y="0"/>
                    <a:pt x="7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1"/>
            <p:cNvSpPr/>
            <p:nvPr/>
          </p:nvSpPr>
          <p:spPr>
            <a:xfrm>
              <a:off x="232800" y="3449850"/>
              <a:ext cx="64100" cy="24050"/>
            </a:xfrm>
            <a:custGeom>
              <a:avLst/>
              <a:gdLst/>
              <a:ahLst/>
              <a:cxnLst/>
              <a:rect l="l" t="t" r="r" b="b"/>
              <a:pathLst>
                <a:path w="2564" h="962" extrusionOk="0">
                  <a:moveTo>
                    <a:pt x="1" y="1"/>
                  </a:moveTo>
                  <a:lnTo>
                    <a:pt x="1" y="1"/>
                  </a:lnTo>
                  <a:cubicBezTo>
                    <a:pt x="77" y="233"/>
                    <a:pt x="233" y="444"/>
                    <a:pt x="432" y="600"/>
                  </a:cubicBezTo>
                  <a:cubicBezTo>
                    <a:pt x="627" y="762"/>
                    <a:pt x="866" y="868"/>
                    <a:pt x="1114" y="924"/>
                  </a:cubicBezTo>
                  <a:cubicBezTo>
                    <a:pt x="1236" y="950"/>
                    <a:pt x="1360" y="961"/>
                    <a:pt x="1484" y="961"/>
                  </a:cubicBezTo>
                  <a:cubicBezTo>
                    <a:pt x="1612" y="961"/>
                    <a:pt x="1739" y="950"/>
                    <a:pt x="1865" y="931"/>
                  </a:cubicBezTo>
                  <a:cubicBezTo>
                    <a:pt x="1988" y="911"/>
                    <a:pt x="2107" y="875"/>
                    <a:pt x="2223" y="845"/>
                  </a:cubicBezTo>
                  <a:cubicBezTo>
                    <a:pt x="2339" y="795"/>
                    <a:pt x="2455" y="756"/>
                    <a:pt x="2564" y="702"/>
                  </a:cubicBezTo>
                  <a:lnTo>
                    <a:pt x="2564" y="702"/>
                  </a:lnTo>
                  <a:cubicBezTo>
                    <a:pt x="2442" y="716"/>
                    <a:pt x="2326" y="742"/>
                    <a:pt x="2206" y="759"/>
                  </a:cubicBezTo>
                  <a:cubicBezTo>
                    <a:pt x="2084" y="772"/>
                    <a:pt x="1968" y="785"/>
                    <a:pt x="1849" y="795"/>
                  </a:cubicBezTo>
                  <a:cubicBezTo>
                    <a:pt x="1840" y="795"/>
                    <a:pt x="1830" y="795"/>
                    <a:pt x="1821" y="795"/>
                  </a:cubicBezTo>
                  <a:cubicBezTo>
                    <a:pt x="1747" y="795"/>
                    <a:pt x="1674" y="802"/>
                    <a:pt x="1601" y="802"/>
                  </a:cubicBezTo>
                  <a:cubicBezTo>
                    <a:pt x="1565" y="802"/>
                    <a:pt x="1529" y="800"/>
                    <a:pt x="1494" y="795"/>
                  </a:cubicBezTo>
                  <a:cubicBezTo>
                    <a:pt x="1438" y="789"/>
                    <a:pt x="1378" y="789"/>
                    <a:pt x="1323" y="782"/>
                  </a:cubicBezTo>
                  <a:lnTo>
                    <a:pt x="1150" y="752"/>
                  </a:lnTo>
                  <a:cubicBezTo>
                    <a:pt x="696" y="659"/>
                    <a:pt x="282" y="40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1"/>
            <p:cNvSpPr/>
            <p:nvPr/>
          </p:nvSpPr>
          <p:spPr>
            <a:xfrm>
              <a:off x="354775" y="3416700"/>
              <a:ext cx="13675" cy="19025"/>
            </a:xfrm>
            <a:custGeom>
              <a:avLst/>
              <a:gdLst/>
              <a:ahLst/>
              <a:cxnLst/>
              <a:rect l="l" t="t" r="r" b="b"/>
              <a:pathLst>
                <a:path w="547" h="761" extrusionOk="0">
                  <a:moveTo>
                    <a:pt x="331" y="1"/>
                  </a:moveTo>
                  <a:cubicBezTo>
                    <a:pt x="217" y="1"/>
                    <a:pt x="95" y="136"/>
                    <a:pt x="49" y="327"/>
                  </a:cubicBezTo>
                  <a:cubicBezTo>
                    <a:pt x="0" y="532"/>
                    <a:pt x="60" y="727"/>
                    <a:pt x="182" y="757"/>
                  </a:cubicBezTo>
                  <a:cubicBezTo>
                    <a:pt x="193" y="759"/>
                    <a:pt x="204" y="761"/>
                    <a:pt x="215" y="761"/>
                  </a:cubicBezTo>
                  <a:cubicBezTo>
                    <a:pt x="329" y="761"/>
                    <a:pt x="451" y="623"/>
                    <a:pt x="497" y="436"/>
                  </a:cubicBezTo>
                  <a:cubicBezTo>
                    <a:pt x="546" y="227"/>
                    <a:pt x="487" y="35"/>
                    <a:pt x="364" y="5"/>
                  </a:cubicBezTo>
                  <a:cubicBezTo>
                    <a:pt x="353" y="2"/>
                    <a:pt x="342"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1"/>
            <p:cNvSpPr/>
            <p:nvPr/>
          </p:nvSpPr>
          <p:spPr>
            <a:xfrm>
              <a:off x="209125" y="3361075"/>
              <a:ext cx="13700" cy="19025"/>
            </a:xfrm>
            <a:custGeom>
              <a:avLst/>
              <a:gdLst/>
              <a:ahLst/>
              <a:cxnLst/>
              <a:rect l="l" t="t" r="r" b="b"/>
              <a:pathLst>
                <a:path w="548" h="761" extrusionOk="0">
                  <a:moveTo>
                    <a:pt x="333" y="1"/>
                  </a:moveTo>
                  <a:cubicBezTo>
                    <a:pt x="219" y="1"/>
                    <a:pt x="96" y="136"/>
                    <a:pt x="51" y="326"/>
                  </a:cubicBezTo>
                  <a:cubicBezTo>
                    <a:pt x="1" y="535"/>
                    <a:pt x="60" y="727"/>
                    <a:pt x="183" y="756"/>
                  </a:cubicBezTo>
                  <a:cubicBezTo>
                    <a:pt x="194" y="759"/>
                    <a:pt x="205" y="760"/>
                    <a:pt x="216" y="760"/>
                  </a:cubicBezTo>
                  <a:cubicBezTo>
                    <a:pt x="330" y="760"/>
                    <a:pt x="452" y="622"/>
                    <a:pt x="497" y="435"/>
                  </a:cubicBezTo>
                  <a:cubicBezTo>
                    <a:pt x="547" y="227"/>
                    <a:pt x="488" y="35"/>
                    <a:pt x="365" y="5"/>
                  </a:cubicBezTo>
                  <a:cubicBezTo>
                    <a:pt x="355" y="2"/>
                    <a:pt x="344"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1"/>
            <p:cNvSpPr/>
            <p:nvPr/>
          </p:nvSpPr>
          <p:spPr>
            <a:xfrm>
              <a:off x="356575" y="3441650"/>
              <a:ext cx="28100" cy="28100"/>
            </a:xfrm>
            <a:custGeom>
              <a:avLst/>
              <a:gdLst/>
              <a:ahLst/>
              <a:cxnLst/>
              <a:rect l="l" t="t" r="r" b="b"/>
              <a:pathLst>
                <a:path w="1124" h="1124" extrusionOk="0">
                  <a:moveTo>
                    <a:pt x="560" y="0"/>
                  </a:moveTo>
                  <a:cubicBezTo>
                    <a:pt x="252" y="0"/>
                    <a:pt x="0" y="252"/>
                    <a:pt x="0" y="561"/>
                  </a:cubicBezTo>
                  <a:cubicBezTo>
                    <a:pt x="0" y="871"/>
                    <a:pt x="252" y="1123"/>
                    <a:pt x="560" y="1123"/>
                  </a:cubicBezTo>
                  <a:cubicBezTo>
                    <a:pt x="871" y="1123"/>
                    <a:pt x="1123" y="871"/>
                    <a:pt x="1123" y="561"/>
                  </a:cubicBezTo>
                  <a:cubicBezTo>
                    <a:pt x="1123" y="252"/>
                    <a:pt x="871"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1"/>
            <p:cNvSpPr/>
            <p:nvPr/>
          </p:nvSpPr>
          <p:spPr>
            <a:xfrm>
              <a:off x="181900" y="3373525"/>
              <a:ext cx="28000" cy="28100"/>
            </a:xfrm>
            <a:custGeom>
              <a:avLst/>
              <a:gdLst/>
              <a:ahLst/>
              <a:cxnLst/>
              <a:rect l="l" t="t" r="r" b="b"/>
              <a:pathLst>
                <a:path w="1120" h="1124" extrusionOk="0">
                  <a:moveTo>
                    <a:pt x="560" y="0"/>
                  </a:moveTo>
                  <a:cubicBezTo>
                    <a:pt x="252" y="0"/>
                    <a:pt x="1" y="252"/>
                    <a:pt x="1" y="560"/>
                  </a:cubicBezTo>
                  <a:cubicBezTo>
                    <a:pt x="1" y="871"/>
                    <a:pt x="252" y="1123"/>
                    <a:pt x="560" y="1123"/>
                  </a:cubicBezTo>
                  <a:cubicBezTo>
                    <a:pt x="871" y="1123"/>
                    <a:pt x="1120" y="871"/>
                    <a:pt x="1120" y="560"/>
                  </a:cubicBezTo>
                  <a:cubicBezTo>
                    <a:pt x="1120" y="252"/>
                    <a:pt x="871"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1"/>
            <p:cNvSpPr/>
            <p:nvPr/>
          </p:nvSpPr>
          <p:spPr>
            <a:xfrm>
              <a:off x="180725" y="3295600"/>
              <a:ext cx="70975" cy="27550"/>
            </a:xfrm>
            <a:custGeom>
              <a:avLst/>
              <a:gdLst/>
              <a:ahLst/>
              <a:cxnLst/>
              <a:rect l="l" t="t" r="r" b="b"/>
              <a:pathLst>
                <a:path w="2839" h="1102" extrusionOk="0">
                  <a:moveTo>
                    <a:pt x="1735" y="0"/>
                  </a:moveTo>
                  <a:cubicBezTo>
                    <a:pt x="1687" y="0"/>
                    <a:pt x="1642" y="3"/>
                    <a:pt x="1601" y="8"/>
                  </a:cubicBezTo>
                  <a:cubicBezTo>
                    <a:pt x="1054" y="80"/>
                    <a:pt x="1" y="945"/>
                    <a:pt x="1064" y="1074"/>
                  </a:cubicBezTo>
                  <a:cubicBezTo>
                    <a:pt x="1220" y="1094"/>
                    <a:pt x="1377" y="1102"/>
                    <a:pt x="1531" y="1102"/>
                  </a:cubicBezTo>
                  <a:cubicBezTo>
                    <a:pt x="1560" y="1102"/>
                    <a:pt x="1589" y="1101"/>
                    <a:pt x="1617" y="1101"/>
                  </a:cubicBezTo>
                  <a:cubicBezTo>
                    <a:pt x="1845" y="1094"/>
                    <a:pt x="2078" y="1064"/>
                    <a:pt x="2279" y="962"/>
                  </a:cubicBezTo>
                  <a:cubicBezTo>
                    <a:pt x="2601" y="800"/>
                    <a:pt x="2839" y="445"/>
                    <a:pt x="2511" y="210"/>
                  </a:cubicBezTo>
                  <a:cubicBezTo>
                    <a:pt x="2323" y="76"/>
                    <a:pt x="1994" y="0"/>
                    <a:pt x="17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1"/>
            <p:cNvSpPr/>
            <p:nvPr/>
          </p:nvSpPr>
          <p:spPr>
            <a:xfrm>
              <a:off x="368825" y="3355725"/>
              <a:ext cx="62725" cy="38400"/>
            </a:xfrm>
            <a:custGeom>
              <a:avLst/>
              <a:gdLst/>
              <a:ahLst/>
              <a:cxnLst/>
              <a:rect l="l" t="t" r="r" b="b"/>
              <a:pathLst>
                <a:path w="2509" h="1536" extrusionOk="0">
                  <a:moveTo>
                    <a:pt x="579" y="0"/>
                  </a:moveTo>
                  <a:cubicBezTo>
                    <a:pt x="242" y="0"/>
                    <a:pt x="0" y="173"/>
                    <a:pt x="90" y="620"/>
                  </a:cubicBezTo>
                  <a:cubicBezTo>
                    <a:pt x="123" y="785"/>
                    <a:pt x="219" y="934"/>
                    <a:pt x="328" y="1063"/>
                  </a:cubicBezTo>
                  <a:cubicBezTo>
                    <a:pt x="498" y="1259"/>
                    <a:pt x="713" y="1424"/>
                    <a:pt x="961" y="1497"/>
                  </a:cubicBezTo>
                  <a:cubicBezTo>
                    <a:pt x="1048" y="1523"/>
                    <a:pt x="1140" y="1536"/>
                    <a:pt x="1232" y="1536"/>
                  </a:cubicBezTo>
                  <a:cubicBezTo>
                    <a:pt x="1401" y="1536"/>
                    <a:pt x="1569" y="1491"/>
                    <a:pt x="1706" y="1395"/>
                  </a:cubicBezTo>
                  <a:cubicBezTo>
                    <a:pt x="2508" y="822"/>
                    <a:pt x="1315" y="0"/>
                    <a:pt x="5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1"/>
            <p:cNvSpPr/>
            <p:nvPr/>
          </p:nvSpPr>
          <p:spPr>
            <a:xfrm>
              <a:off x="268425" y="3222175"/>
              <a:ext cx="119225" cy="95000"/>
            </a:xfrm>
            <a:custGeom>
              <a:avLst/>
              <a:gdLst/>
              <a:ahLst/>
              <a:cxnLst/>
              <a:rect l="l" t="t" r="r" b="b"/>
              <a:pathLst>
                <a:path w="4769" h="3800" extrusionOk="0">
                  <a:moveTo>
                    <a:pt x="720" y="1"/>
                  </a:moveTo>
                  <a:cubicBezTo>
                    <a:pt x="598" y="1"/>
                    <a:pt x="477" y="4"/>
                    <a:pt x="358" y="11"/>
                  </a:cubicBezTo>
                  <a:cubicBezTo>
                    <a:pt x="0" y="709"/>
                    <a:pt x="222" y="1816"/>
                    <a:pt x="593" y="2438"/>
                  </a:cubicBezTo>
                  <a:cubicBezTo>
                    <a:pt x="1060" y="3226"/>
                    <a:pt x="1940" y="3756"/>
                    <a:pt x="2854" y="3799"/>
                  </a:cubicBezTo>
                  <a:cubicBezTo>
                    <a:pt x="2669" y="3574"/>
                    <a:pt x="2504" y="3335"/>
                    <a:pt x="2361" y="3081"/>
                  </a:cubicBezTo>
                  <a:cubicBezTo>
                    <a:pt x="2322" y="3011"/>
                    <a:pt x="2285" y="2935"/>
                    <a:pt x="2285" y="2855"/>
                  </a:cubicBezTo>
                  <a:cubicBezTo>
                    <a:pt x="2288" y="2594"/>
                    <a:pt x="2643" y="2534"/>
                    <a:pt x="2904" y="2525"/>
                  </a:cubicBezTo>
                  <a:cubicBezTo>
                    <a:pt x="3410" y="2505"/>
                    <a:pt x="3931" y="2358"/>
                    <a:pt x="4308" y="2017"/>
                  </a:cubicBezTo>
                  <a:cubicBezTo>
                    <a:pt x="4550" y="1799"/>
                    <a:pt x="4722" y="1487"/>
                    <a:pt x="4769" y="1166"/>
                  </a:cubicBezTo>
                  <a:cubicBezTo>
                    <a:pt x="4179" y="825"/>
                    <a:pt x="3500" y="534"/>
                    <a:pt x="2719" y="299"/>
                  </a:cubicBezTo>
                  <a:cubicBezTo>
                    <a:pt x="2013" y="89"/>
                    <a:pt x="1344" y="1"/>
                    <a:pt x="7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1"/>
            <p:cNvSpPr/>
            <p:nvPr/>
          </p:nvSpPr>
          <p:spPr>
            <a:xfrm>
              <a:off x="356575" y="3264725"/>
              <a:ext cx="137200" cy="288050"/>
            </a:xfrm>
            <a:custGeom>
              <a:avLst/>
              <a:gdLst/>
              <a:ahLst/>
              <a:cxnLst/>
              <a:rect l="l" t="t" r="r" b="b"/>
              <a:pathLst>
                <a:path w="5488" h="11522" extrusionOk="0">
                  <a:moveTo>
                    <a:pt x="2044" y="1"/>
                  </a:moveTo>
                  <a:cubicBezTo>
                    <a:pt x="1948" y="1084"/>
                    <a:pt x="1998" y="3120"/>
                    <a:pt x="3610" y="3637"/>
                  </a:cubicBezTo>
                  <a:cubicBezTo>
                    <a:pt x="3610" y="3637"/>
                    <a:pt x="0" y="7959"/>
                    <a:pt x="5253" y="11522"/>
                  </a:cubicBezTo>
                  <a:cubicBezTo>
                    <a:pt x="5487" y="10323"/>
                    <a:pt x="5348" y="2035"/>
                    <a:pt x="20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1"/>
            <p:cNvSpPr/>
            <p:nvPr/>
          </p:nvSpPr>
          <p:spPr>
            <a:xfrm>
              <a:off x="0" y="3285850"/>
              <a:ext cx="489800" cy="473925"/>
            </a:xfrm>
            <a:custGeom>
              <a:avLst/>
              <a:gdLst/>
              <a:ahLst/>
              <a:cxnLst/>
              <a:rect l="l" t="t" r="r" b="b"/>
              <a:pathLst>
                <a:path w="19592" h="18957" extrusionOk="0">
                  <a:moveTo>
                    <a:pt x="5965" y="1"/>
                  </a:moveTo>
                  <a:cubicBezTo>
                    <a:pt x="5922" y="37"/>
                    <a:pt x="5876" y="70"/>
                    <a:pt x="5833" y="106"/>
                  </a:cubicBezTo>
                  <a:cubicBezTo>
                    <a:pt x="5730" y="189"/>
                    <a:pt x="5568" y="322"/>
                    <a:pt x="5373" y="497"/>
                  </a:cubicBezTo>
                  <a:cubicBezTo>
                    <a:pt x="5365" y="504"/>
                    <a:pt x="5359" y="507"/>
                    <a:pt x="5353" y="514"/>
                  </a:cubicBezTo>
                  <a:cubicBezTo>
                    <a:pt x="5310" y="550"/>
                    <a:pt x="5266" y="590"/>
                    <a:pt x="5223" y="629"/>
                  </a:cubicBezTo>
                  <a:cubicBezTo>
                    <a:pt x="5044" y="792"/>
                    <a:pt x="4839" y="981"/>
                    <a:pt x="4621" y="1196"/>
                  </a:cubicBezTo>
                  <a:cubicBezTo>
                    <a:pt x="4544" y="1275"/>
                    <a:pt x="4465" y="1355"/>
                    <a:pt x="4385" y="1438"/>
                  </a:cubicBezTo>
                  <a:cubicBezTo>
                    <a:pt x="4356" y="1468"/>
                    <a:pt x="4326" y="1497"/>
                    <a:pt x="4296" y="1530"/>
                  </a:cubicBezTo>
                  <a:cubicBezTo>
                    <a:pt x="4257" y="1567"/>
                    <a:pt x="4223" y="1603"/>
                    <a:pt x="4184" y="1647"/>
                  </a:cubicBezTo>
                  <a:cubicBezTo>
                    <a:pt x="3915" y="1931"/>
                    <a:pt x="3634" y="2249"/>
                    <a:pt x="3355" y="2593"/>
                  </a:cubicBezTo>
                  <a:cubicBezTo>
                    <a:pt x="2736" y="3368"/>
                    <a:pt x="2143" y="4269"/>
                    <a:pt x="1760" y="5229"/>
                  </a:cubicBezTo>
                  <a:cubicBezTo>
                    <a:pt x="832" y="7540"/>
                    <a:pt x="1" y="11332"/>
                    <a:pt x="2091" y="11389"/>
                  </a:cubicBezTo>
                  <a:lnTo>
                    <a:pt x="2154" y="11389"/>
                  </a:lnTo>
                  <a:cubicBezTo>
                    <a:pt x="2154" y="11389"/>
                    <a:pt x="2061" y="13246"/>
                    <a:pt x="2952" y="13677"/>
                  </a:cubicBezTo>
                  <a:cubicBezTo>
                    <a:pt x="3071" y="13735"/>
                    <a:pt x="3207" y="13768"/>
                    <a:pt x="3364" y="13768"/>
                  </a:cubicBezTo>
                  <a:cubicBezTo>
                    <a:pt x="3448" y="13768"/>
                    <a:pt x="3537" y="13759"/>
                    <a:pt x="3634" y="13740"/>
                  </a:cubicBezTo>
                  <a:cubicBezTo>
                    <a:pt x="3866" y="13687"/>
                    <a:pt x="4134" y="13574"/>
                    <a:pt x="4445" y="13379"/>
                  </a:cubicBezTo>
                  <a:cubicBezTo>
                    <a:pt x="4501" y="13345"/>
                    <a:pt x="4561" y="13306"/>
                    <a:pt x="4621" y="13266"/>
                  </a:cubicBezTo>
                  <a:cubicBezTo>
                    <a:pt x="4627" y="13263"/>
                    <a:pt x="4634" y="13256"/>
                    <a:pt x="4641" y="13253"/>
                  </a:cubicBezTo>
                  <a:lnTo>
                    <a:pt x="4641" y="13253"/>
                  </a:lnTo>
                  <a:cubicBezTo>
                    <a:pt x="4641" y="13253"/>
                    <a:pt x="4630" y="13290"/>
                    <a:pt x="4610" y="13352"/>
                  </a:cubicBezTo>
                  <a:cubicBezTo>
                    <a:pt x="4610" y="13362"/>
                    <a:pt x="4607" y="13369"/>
                    <a:pt x="4607" y="13376"/>
                  </a:cubicBezTo>
                  <a:cubicBezTo>
                    <a:pt x="4584" y="13465"/>
                    <a:pt x="4555" y="13597"/>
                    <a:pt x="4531" y="13759"/>
                  </a:cubicBezTo>
                  <a:lnTo>
                    <a:pt x="4531" y="13763"/>
                  </a:lnTo>
                  <a:cubicBezTo>
                    <a:pt x="4451" y="14253"/>
                    <a:pt x="4419" y="15002"/>
                    <a:pt x="4746" y="15591"/>
                  </a:cubicBezTo>
                  <a:cubicBezTo>
                    <a:pt x="5092" y="16208"/>
                    <a:pt x="5475" y="17115"/>
                    <a:pt x="6262" y="17115"/>
                  </a:cubicBezTo>
                  <a:cubicBezTo>
                    <a:pt x="6682" y="17115"/>
                    <a:pt x="7218" y="16855"/>
                    <a:pt x="7925" y="16154"/>
                  </a:cubicBezTo>
                  <a:cubicBezTo>
                    <a:pt x="7948" y="16131"/>
                    <a:pt x="7972" y="16107"/>
                    <a:pt x="7995" y="16084"/>
                  </a:cubicBezTo>
                  <a:lnTo>
                    <a:pt x="7995" y="16084"/>
                  </a:lnTo>
                  <a:cubicBezTo>
                    <a:pt x="7995" y="16084"/>
                    <a:pt x="7988" y="16154"/>
                    <a:pt x="7985" y="16270"/>
                  </a:cubicBezTo>
                  <a:cubicBezTo>
                    <a:pt x="7982" y="16498"/>
                    <a:pt x="8002" y="16909"/>
                    <a:pt x="8171" y="17310"/>
                  </a:cubicBezTo>
                  <a:cubicBezTo>
                    <a:pt x="8194" y="17359"/>
                    <a:pt x="8217" y="17409"/>
                    <a:pt x="8243" y="17458"/>
                  </a:cubicBezTo>
                  <a:cubicBezTo>
                    <a:pt x="8436" y="17823"/>
                    <a:pt x="8770" y="18161"/>
                    <a:pt x="9336" y="18320"/>
                  </a:cubicBezTo>
                  <a:cubicBezTo>
                    <a:pt x="9589" y="18392"/>
                    <a:pt x="9821" y="18422"/>
                    <a:pt x="10032" y="18422"/>
                  </a:cubicBezTo>
                  <a:cubicBezTo>
                    <a:pt x="10962" y="18422"/>
                    <a:pt x="11488" y="17833"/>
                    <a:pt x="11631" y="17647"/>
                  </a:cubicBezTo>
                  <a:cubicBezTo>
                    <a:pt x="11654" y="17614"/>
                    <a:pt x="11668" y="17594"/>
                    <a:pt x="11668" y="17594"/>
                  </a:cubicBezTo>
                  <a:cubicBezTo>
                    <a:pt x="11668" y="17594"/>
                    <a:pt x="11677" y="17617"/>
                    <a:pt x="11694" y="17661"/>
                  </a:cubicBezTo>
                  <a:cubicBezTo>
                    <a:pt x="11734" y="17760"/>
                    <a:pt x="11830" y="17959"/>
                    <a:pt x="11975" y="18173"/>
                  </a:cubicBezTo>
                  <a:cubicBezTo>
                    <a:pt x="11979" y="18173"/>
                    <a:pt x="11979" y="18177"/>
                    <a:pt x="11979" y="18177"/>
                  </a:cubicBezTo>
                  <a:cubicBezTo>
                    <a:pt x="11979" y="18177"/>
                    <a:pt x="11982" y="18177"/>
                    <a:pt x="11982" y="18181"/>
                  </a:cubicBezTo>
                  <a:cubicBezTo>
                    <a:pt x="12238" y="18551"/>
                    <a:pt x="12659" y="18956"/>
                    <a:pt x="13264" y="18956"/>
                  </a:cubicBezTo>
                  <a:cubicBezTo>
                    <a:pt x="13346" y="18956"/>
                    <a:pt x="13432" y="18949"/>
                    <a:pt x="13522" y="18932"/>
                  </a:cubicBezTo>
                  <a:cubicBezTo>
                    <a:pt x="14035" y="18839"/>
                    <a:pt x="14714" y="18704"/>
                    <a:pt x="15443" y="18336"/>
                  </a:cubicBezTo>
                  <a:cubicBezTo>
                    <a:pt x="16072" y="18018"/>
                    <a:pt x="16738" y="17531"/>
                    <a:pt x="17370" y="16753"/>
                  </a:cubicBezTo>
                  <a:cubicBezTo>
                    <a:pt x="17396" y="16727"/>
                    <a:pt x="17419" y="16697"/>
                    <a:pt x="17439" y="16667"/>
                  </a:cubicBezTo>
                  <a:cubicBezTo>
                    <a:pt x="17890" y="16098"/>
                    <a:pt x="18320" y="15376"/>
                    <a:pt x="18705" y="14458"/>
                  </a:cubicBezTo>
                  <a:cubicBezTo>
                    <a:pt x="18863" y="14074"/>
                    <a:pt x="18999" y="13693"/>
                    <a:pt x="19105" y="13313"/>
                  </a:cubicBezTo>
                  <a:cubicBezTo>
                    <a:pt x="19115" y="13283"/>
                    <a:pt x="19122" y="13253"/>
                    <a:pt x="19131" y="13226"/>
                  </a:cubicBezTo>
                  <a:cubicBezTo>
                    <a:pt x="19423" y="12193"/>
                    <a:pt x="19539" y="11180"/>
                    <a:pt x="19562" y="10270"/>
                  </a:cubicBezTo>
                  <a:cubicBezTo>
                    <a:pt x="19565" y="10262"/>
                    <a:pt x="19565" y="10256"/>
                    <a:pt x="19565" y="10253"/>
                  </a:cubicBezTo>
                  <a:cubicBezTo>
                    <a:pt x="19591" y="9064"/>
                    <a:pt x="19463" y="8044"/>
                    <a:pt x="19330" y="7349"/>
                  </a:cubicBezTo>
                  <a:cubicBezTo>
                    <a:pt x="19244" y="6901"/>
                    <a:pt x="19162" y="6590"/>
                    <a:pt x="19125" y="6458"/>
                  </a:cubicBezTo>
                  <a:cubicBezTo>
                    <a:pt x="19122" y="6438"/>
                    <a:pt x="19115" y="6418"/>
                    <a:pt x="19111" y="6408"/>
                  </a:cubicBezTo>
                  <a:cubicBezTo>
                    <a:pt x="19108" y="6395"/>
                    <a:pt x="19105" y="6391"/>
                    <a:pt x="19105" y="6391"/>
                  </a:cubicBezTo>
                  <a:lnTo>
                    <a:pt x="18158" y="6319"/>
                  </a:lnTo>
                  <a:lnTo>
                    <a:pt x="17366" y="6259"/>
                  </a:lnTo>
                  <a:lnTo>
                    <a:pt x="17032" y="6232"/>
                  </a:lnTo>
                  <a:cubicBezTo>
                    <a:pt x="17032" y="6232"/>
                    <a:pt x="16939" y="6547"/>
                    <a:pt x="16741" y="6975"/>
                  </a:cubicBezTo>
                  <a:cubicBezTo>
                    <a:pt x="16556" y="7378"/>
                    <a:pt x="16277" y="7885"/>
                    <a:pt x="15893" y="8315"/>
                  </a:cubicBezTo>
                  <a:cubicBezTo>
                    <a:pt x="15431" y="8841"/>
                    <a:pt x="14823" y="9258"/>
                    <a:pt x="14052" y="9258"/>
                  </a:cubicBezTo>
                  <a:cubicBezTo>
                    <a:pt x="13633" y="9258"/>
                    <a:pt x="13165" y="9135"/>
                    <a:pt x="12648" y="8839"/>
                  </a:cubicBezTo>
                  <a:cubicBezTo>
                    <a:pt x="9562" y="7080"/>
                    <a:pt x="6899" y="5948"/>
                    <a:pt x="6899" y="5948"/>
                  </a:cubicBezTo>
                  <a:cubicBezTo>
                    <a:pt x="6899" y="5948"/>
                    <a:pt x="6389" y="5342"/>
                    <a:pt x="6035" y="4222"/>
                  </a:cubicBezTo>
                  <a:cubicBezTo>
                    <a:pt x="6008" y="4140"/>
                    <a:pt x="5985" y="4054"/>
                    <a:pt x="5961" y="3964"/>
                  </a:cubicBezTo>
                  <a:cubicBezTo>
                    <a:pt x="5793" y="3342"/>
                    <a:pt x="5680" y="2580"/>
                    <a:pt x="5720" y="1693"/>
                  </a:cubicBezTo>
                  <a:cubicBezTo>
                    <a:pt x="5720" y="1659"/>
                    <a:pt x="5720" y="1627"/>
                    <a:pt x="5723" y="1596"/>
                  </a:cubicBezTo>
                  <a:cubicBezTo>
                    <a:pt x="5727" y="1547"/>
                    <a:pt x="5730" y="1500"/>
                    <a:pt x="5733" y="1451"/>
                  </a:cubicBezTo>
                  <a:cubicBezTo>
                    <a:pt x="5763" y="1046"/>
                    <a:pt x="5826" y="620"/>
                    <a:pt x="5926" y="166"/>
                  </a:cubicBezTo>
                  <a:cubicBezTo>
                    <a:pt x="5938" y="117"/>
                    <a:pt x="5949" y="63"/>
                    <a:pt x="5965" y="10"/>
                  </a:cubicBezTo>
                  <a:lnTo>
                    <a:pt x="59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1"/>
            <p:cNvSpPr/>
            <p:nvPr/>
          </p:nvSpPr>
          <p:spPr>
            <a:xfrm>
              <a:off x="17650" y="3277900"/>
              <a:ext cx="470575" cy="482575"/>
            </a:xfrm>
            <a:custGeom>
              <a:avLst/>
              <a:gdLst/>
              <a:ahLst/>
              <a:cxnLst/>
              <a:rect l="l" t="t" r="r" b="b"/>
              <a:pathLst>
                <a:path w="18823" h="19303" extrusionOk="0">
                  <a:moveTo>
                    <a:pt x="2613" y="9478"/>
                  </a:moveTo>
                  <a:cubicBezTo>
                    <a:pt x="2761" y="9478"/>
                    <a:pt x="2931" y="9533"/>
                    <a:pt x="3047" y="9627"/>
                  </a:cubicBezTo>
                  <a:cubicBezTo>
                    <a:pt x="3106" y="9680"/>
                    <a:pt x="3146" y="9746"/>
                    <a:pt x="3173" y="9819"/>
                  </a:cubicBezTo>
                  <a:cubicBezTo>
                    <a:pt x="3196" y="9892"/>
                    <a:pt x="3196" y="9975"/>
                    <a:pt x="3186" y="10054"/>
                  </a:cubicBezTo>
                  <a:cubicBezTo>
                    <a:pt x="3129" y="10382"/>
                    <a:pt x="2918" y="10677"/>
                    <a:pt x="2676" y="10918"/>
                  </a:cubicBezTo>
                  <a:cubicBezTo>
                    <a:pt x="2431" y="11160"/>
                    <a:pt x="2140" y="11359"/>
                    <a:pt x="1818" y="11488"/>
                  </a:cubicBezTo>
                  <a:cubicBezTo>
                    <a:pt x="1726" y="11525"/>
                    <a:pt x="1627" y="11554"/>
                    <a:pt x="1524" y="11577"/>
                  </a:cubicBezTo>
                  <a:cubicBezTo>
                    <a:pt x="1537" y="11418"/>
                    <a:pt x="1557" y="11259"/>
                    <a:pt x="1587" y="11104"/>
                  </a:cubicBezTo>
                  <a:cubicBezTo>
                    <a:pt x="1646" y="10762"/>
                    <a:pt x="1743" y="10425"/>
                    <a:pt x="1894" y="10117"/>
                  </a:cubicBezTo>
                  <a:cubicBezTo>
                    <a:pt x="1971" y="9961"/>
                    <a:pt x="2064" y="9816"/>
                    <a:pt x="2180" y="9697"/>
                  </a:cubicBezTo>
                  <a:cubicBezTo>
                    <a:pt x="2295" y="9577"/>
                    <a:pt x="2441" y="9488"/>
                    <a:pt x="2600" y="9478"/>
                  </a:cubicBezTo>
                  <a:cubicBezTo>
                    <a:pt x="2604" y="9478"/>
                    <a:pt x="2608" y="9478"/>
                    <a:pt x="2613" y="9478"/>
                  </a:cubicBezTo>
                  <a:close/>
                  <a:moveTo>
                    <a:pt x="4751" y="12012"/>
                  </a:moveTo>
                  <a:cubicBezTo>
                    <a:pt x="4772" y="12012"/>
                    <a:pt x="4794" y="12014"/>
                    <a:pt x="4818" y="12018"/>
                  </a:cubicBezTo>
                  <a:cubicBezTo>
                    <a:pt x="4891" y="12028"/>
                    <a:pt x="4957" y="12054"/>
                    <a:pt x="4984" y="12104"/>
                  </a:cubicBezTo>
                  <a:cubicBezTo>
                    <a:pt x="5011" y="12150"/>
                    <a:pt x="5011" y="12226"/>
                    <a:pt x="4988" y="12300"/>
                  </a:cubicBezTo>
                  <a:cubicBezTo>
                    <a:pt x="4965" y="12376"/>
                    <a:pt x="4931" y="12451"/>
                    <a:pt x="4888" y="12524"/>
                  </a:cubicBezTo>
                  <a:cubicBezTo>
                    <a:pt x="4743" y="12773"/>
                    <a:pt x="4540" y="12992"/>
                    <a:pt x="4318" y="13186"/>
                  </a:cubicBezTo>
                  <a:cubicBezTo>
                    <a:pt x="4279" y="13220"/>
                    <a:pt x="4242" y="13253"/>
                    <a:pt x="4202" y="13286"/>
                  </a:cubicBezTo>
                  <a:cubicBezTo>
                    <a:pt x="4113" y="13359"/>
                    <a:pt x="4020" y="13425"/>
                    <a:pt x="3924" y="13488"/>
                  </a:cubicBezTo>
                  <a:cubicBezTo>
                    <a:pt x="3958" y="13270"/>
                    <a:pt x="4004" y="13055"/>
                    <a:pt x="4067" y="12849"/>
                  </a:cubicBezTo>
                  <a:cubicBezTo>
                    <a:pt x="4120" y="12687"/>
                    <a:pt x="4179" y="12524"/>
                    <a:pt x="4266" y="12379"/>
                  </a:cubicBezTo>
                  <a:cubicBezTo>
                    <a:pt x="4352" y="12237"/>
                    <a:pt x="4461" y="12104"/>
                    <a:pt x="4600" y="12044"/>
                  </a:cubicBezTo>
                  <a:cubicBezTo>
                    <a:pt x="4636" y="12031"/>
                    <a:pt x="4673" y="12021"/>
                    <a:pt x="4709" y="12014"/>
                  </a:cubicBezTo>
                  <a:cubicBezTo>
                    <a:pt x="4723" y="12013"/>
                    <a:pt x="4737" y="12012"/>
                    <a:pt x="4751" y="12012"/>
                  </a:cubicBezTo>
                  <a:close/>
                  <a:moveTo>
                    <a:pt x="8401" y="13806"/>
                  </a:moveTo>
                  <a:cubicBezTo>
                    <a:pt x="8426" y="13806"/>
                    <a:pt x="8451" y="13809"/>
                    <a:pt x="8474" y="13816"/>
                  </a:cubicBezTo>
                  <a:cubicBezTo>
                    <a:pt x="8590" y="13846"/>
                    <a:pt x="8601" y="14031"/>
                    <a:pt x="8574" y="14190"/>
                  </a:cubicBezTo>
                  <a:cubicBezTo>
                    <a:pt x="8544" y="14352"/>
                    <a:pt x="8488" y="14515"/>
                    <a:pt x="8422" y="14673"/>
                  </a:cubicBezTo>
                  <a:cubicBezTo>
                    <a:pt x="8167" y="15257"/>
                    <a:pt x="7799" y="15793"/>
                    <a:pt x="7362" y="16260"/>
                  </a:cubicBezTo>
                  <a:cubicBezTo>
                    <a:pt x="7369" y="15610"/>
                    <a:pt x="7497" y="14948"/>
                    <a:pt x="7789" y="14369"/>
                  </a:cubicBezTo>
                  <a:cubicBezTo>
                    <a:pt x="7869" y="14220"/>
                    <a:pt x="7962" y="14074"/>
                    <a:pt x="8077" y="13961"/>
                  </a:cubicBezTo>
                  <a:cubicBezTo>
                    <a:pt x="8171" y="13868"/>
                    <a:pt x="8292" y="13806"/>
                    <a:pt x="8401" y="13806"/>
                  </a:cubicBezTo>
                  <a:close/>
                  <a:moveTo>
                    <a:pt x="11539" y="15273"/>
                  </a:moveTo>
                  <a:cubicBezTo>
                    <a:pt x="11554" y="15273"/>
                    <a:pt x="11569" y="15274"/>
                    <a:pt x="11584" y="15277"/>
                  </a:cubicBezTo>
                  <a:cubicBezTo>
                    <a:pt x="11730" y="15293"/>
                    <a:pt x="11806" y="15462"/>
                    <a:pt x="11819" y="15624"/>
                  </a:cubicBezTo>
                  <a:cubicBezTo>
                    <a:pt x="11842" y="15789"/>
                    <a:pt x="11822" y="15962"/>
                    <a:pt x="11792" y="16131"/>
                  </a:cubicBezTo>
                  <a:cubicBezTo>
                    <a:pt x="11730" y="16469"/>
                    <a:pt x="11607" y="16796"/>
                    <a:pt x="11445" y="17108"/>
                  </a:cubicBezTo>
                  <a:cubicBezTo>
                    <a:pt x="11315" y="17346"/>
                    <a:pt x="11167" y="17581"/>
                    <a:pt x="10988" y="17787"/>
                  </a:cubicBezTo>
                  <a:lnTo>
                    <a:pt x="10988" y="17780"/>
                  </a:lnTo>
                  <a:cubicBezTo>
                    <a:pt x="10965" y="17697"/>
                    <a:pt x="10955" y="17611"/>
                    <a:pt x="10945" y="17525"/>
                  </a:cubicBezTo>
                  <a:cubicBezTo>
                    <a:pt x="10932" y="17353"/>
                    <a:pt x="10925" y="17177"/>
                    <a:pt x="10925" y="17001"/>
                  </a:cubicBezTo>
                  <a:cubicBezTo>
                    <a:pt x="10925" y="16654"/>
                    <a:pt x="10948" y="16300"/>
                    <a:pt x="11025" y="15965"/>
                  </a:cubicBezTo>
                  <a:cubicBezTo>
                    <a:pt x="11061" y="15796"/>
                    <a:pt x="11117" y="15630"/>
                    <a:pt x="11203" y="15491"/>
                  </a:cubicBezTo>
                  <a:cubicBezTo>
                    <a:pt x="11281" y="15366"/>
                    <a:pt x="11406" y="15273"/>
                    <a:pt x="11539" y="15273"/>
                  </a:cubicBezTo>
                  <a:close/>
                  <a:moveTo>
                    <a:pt x="5686" y="1"/>
                  </a:moveTo>
                  <a:lnTo>
                    <a:pt x="5686" y="1"/>
                  </a:lnTo>
                  <a:cubicBezTo>
                    <a:pt x="5541" y="103"/>
                    <a:pt x="5402" y="212"/>
                    <a:pt x="5259" y="319"/>
                  </a:cubicBezTo>
                  <a:cubicBezTo>
                    <a:pt x="5216" y="355"/>
                    <a:pt x="5170" y="388"/>
                    <a:pt x="5127" y="424"/>
                  </a:cubicBezTo>
                  <a:cubicBezTo>
                    <a:pt x="4968" y="547"/>
                    <a:pt x="4812" y="673"/>
                    <a:pt x="4659" y="802"/>
                  </a:cubicBezTo>
                  <a:cubicBezTo>
                    <a:pt x="4454" y="974"/>
                    <a:pt x="4252" y="1153"/>
                    <a:pt x="4057" y="1335"/>
                  </a:cubicBezTo>
                  <a:cubicBezTo>
                    <a:pt x="4004" y="1384"/>
                    <a:pt x="3954" y="1438"/>
                    <a:pt x="3901" y="1488"/>
                  </a:cubicBezTo>
                  <a:cubicBezTo>
                    <a:pt x="3825" y="1560"/>
                    <a:pt x="3749" y="1636"/>
                    <a:pt x="3673" y="1713"/>
                  </a:cubicBezTo>
                  <a:cubicBezTo>
                    <a:pt x="3640" y="1746"/>
                    <a:pt x="3610" y="1779"/>
                    <a:pt x="3577" y="1812"/>
                  </a:cubicBezTo>
                  <a:cubicBezTo>
                    <a:pt x="3246" y="2156"/>
                    <a:pt x="2931" y="2524"/>
                    <a:pt x="2633" y="2902"/>
                  </a:cubicBezTo>
                  <a:cubicBezTo>
                    <a:pt x="1763" y="4011"/>
                    <a:pt x="1057" y="5256"/>
                    <a:pt x="593" y="6597"/>
                  </a:cubicBezTo>
                  <a:cubicBezTo>
                    <a:pt x="365" y="7266"/>
                    <a:pt x="193" y="7958"/>
                    <a:pt x="103" y="8660"/>
                  </a:cubicBezTo>
                  <a:cubicBezTo>
                    <a:pt x="24" y="9362"/>
                    <a:pt x="1" y="10084"/>
                    <a:pt x="183" y="10779"/>
                  </a:cubicBezTo>
                  <a:cubicBezTo>
                    <a:pt x="202" y="10866"/>
                    <a:pt x="239" y="10952"/>
                    <a:pt x="265" y="11037"/>
                  </a:cubicBezTo>
                  <a:cubicBezTo>
                    <a:pt x="302" y="11120"/>
                    <a:pt x="338" y="11204"/>
                    <a:pt x="384" y="11283"/>
                  </a:cubicBezTo>
                  <a:cubicBezTo>
                    <a:pt x="474" y="11438"/>
                    <a:pt x="610" y="11587"/>
                    <a:pt x="789" y="11657"/>
                  </a:cubicBezTo>
                  <a:cubicBezTo>
                    <a:pt x="922" y="11702"/>
                    <a:pt x="1059" y="11723"/>
                    <a:pt x="1195" y="11723"/>
                  </a:cubicBezTo>
                  <a:cubicBezTo>
                    <a:pt x="1259" y="11723"/>
                    <a:pt x="1322" y="11718"/>
                    <a:pt x="1385" y="11710"/>
                  </a:cubicBezTo>
                  <a:lnTo>
                    <a:pt x="1385" y="11710"/>
                  </a:lnTo>
                  <a:cubicBezTo>
                    <a:pt x="1375" y="11855"/>
                    <a:pt x="1375" y="12001"/>
                    <a:pt x="1378" y="12147"/>
                  </a:cubicBezTo>
                  <a:cubicBezTo>
                    <a:pt x="1388" y="12505"/>
                    <a:pt x="1434" y="12865"/>
                    <a:pt x="1560" y="13206"/>
                  </a:cubicBezTo>
                  <a:cubicBezTo>
                    <a:pt x="1619" y="13376"/>
                    <a:pt x="1706" y="13544"/>
                    <a:pt x="1825" y="13687"/>
                  </a:cubicBezTo>
                  <a:cubicBezTo>
                    <a:pt x="1931" y="13819"/>
                    <a:pt x="2080" y="13935"/>
                    <a:pt x="2246" y="13995"/>
                  </a:cubicBezTo>
                  <a:cubicBezTo>
                    <a:pt x="2259" y="14001"/>
                    <a:pt x="2269" y="14005"/>
                    <a:pt x="2282" y="14008"/>
                  </a:cubicBezTo>
                  <a:cubicBezTo>
                    <a:pt x="2421" y="14053"/>
                    <a:pt x="2562" y="14074"/>
                    <a:pt x="2704" y="14074"/>
                  </a:cubicBezTo>
                  <a:cubicBezTo>
                    <a:pt x="2778" y="14074"/>
                    <a:pt x="2853" y="14068"/>
                    <a:pt x="2928" y="14058"/>
                  </a:cubicBezTo>
                  <a:cubicBezTo>
                    <a:pt x="3077" y="14034"/>
                    <a:pt x="3226" y="13992"/>
                    <a:pt x="3365" y="13941"/>
                  </a:cubicBezTo>
                  <a:cubicBezTo>
                    <a:pt x="3491" y="13892"/>
                    <a:pt x="3613" y="13836"/>
                    <a:pt x="3733" y="13773"/>
                  </a:cubicBezTo>
                  <a:lnTo>
                    <a:pt x="3733" y="13773"/>
                  </a:lnTo>
                  <a:cubicBezTo>
                    <a:pt x="3730" y="13802"/>
                    <a:pt x="3726" y="13829"/>
                    <a:pt x="3726" y="13859"/>
                  </a:cubicBezTo>
                  <a:cubicBezTo>
                    <a:pt x="3716" y="13981"/>
                    <a:pt x="3713" y="14104"/>
                    <a:pt x="3713" y="14230"/>
                  </a:cubicBezTo>
                  <a:cubicBezTo>
                    <a:pt x="3706" y="14823"/>
                    <a:pt x="3782" y="15416"/>
                    <a:pt x="3977" y="15978"/>
                  </a:cubicBezTo>
                  <a:cubicBezTo>
                    <a:pt x="4094" y="16319"/>
                    <a:pt x="4269" y="16644"/>
                    <a:pt x="4511" y="16922"/>
                  </a:cubicBezTo>
                  <a:cubicBezTo>
                    <a:pt x="4636" y="17055"/>
                    <a:pt x="4772" y="17180"/>
                    <a:pt x="4938" y="17273"/>
                  </a:cubicBezTo>
                  <a:cubicBezTo>
                    <a:pt x="5093" y="17372"/>
                    <a:pt x="5279" y="17435"/>
                    <a:pt x="5468" y="17455"/>
                  </a:cubicBezTo>
                  <a:cubicBezTo>
                    <a:pt x="5507" y="17459"/>
                    <a:pt x="5546" y="17460"/>
                    <a:pt x="5584" y="17460"/>
                  </a:cubicBezTo>
                  <a:cubicBezTo>
                    <a:pt x="5923" y="17460"/>
                    <a:pt x="6245" y="17334"/>
                    <a:pt x="6524" y="17174"/>
                  </a:cubicBezTo>
                  <a:cubicBezTo>
                    <a:pt x="6782" y="17025"/>
                    <a:pt x="7017" y="16839"/>
                    <a:pt x="7230" y="16634"/>
                  </a:cubicBezTo>
                  <a:cubicBezTo>
                    <a:pt x="7253" y="16909"/>
                    <a:pt x="7306" y="17184"/>
                    <a:pt x="7395" y="17449"/>
                  </a:cubicBezTo>
                  <a:cubicBezTo>
                    <a:pt x="7415" y="17508"/>
                    <a:pt x="7438" y="17568"/>
                    <a:pt x="7465" y="17628"/>
                  </a:cubicBezTo>
                  <a:cubicBezTo>
                    <a:pt x="7488" y="17677"/>
                    <a:pt x="7511" y="17727"/>
                    <a:pt x="7537" y="17776"/>
                  </a:cubicBezTo>
                  <a:cubicBezTo>
                    <a:pt x="7564" y="17833"/>
                    <a:pt x="7594" y="17886"/>
                    <a:pt x="7627" y="17939"/>
                  </a:cubicBezTo>
                  <a:cubicBezTo>
                    <a:pt x="7730" y="18091"/>
                    <a:pt x="7838" y="18240"/>
                    <a:pt x="7981" y="18356"/>
                  </a:cubicBezTo>
                  <a:cubicBezTo>
                    <a:pt x="8256" y="18604"/>
                    <a:pt x="8620" y="18734"/>
                    <a:pt x="8975" y="18780"/>
                  </a:cubicBezTo>
                  <a:cubicBezTo>
                    <a:pt x="9067" y="18792"/>
                    <a:pt x="9161" y="18798"/>
                    <a:pt x="9254" y="18798"/>
                  </a:cubicBezTo>
                  <a:cubicBezTo>
                    <a:pt x="9525" y="18798"/>
                    <a:pt x="9797" y="18747"/>
                    <a:pt x="10048" y="18644"/>
                  </a:cubicBezTo>
                  <a:cubicBezTo>
                    <a:pt x="10386" y="18511"/>
                    <a:pt x="10684" y="18293"/>
                    <a:pt x="10935" y="18034"/>
                  </a:cubicBezTo>
                  <a:cubicBezTo>
                    <a:pt x="10938" y="18031"/>
                    <a:pt x="10938" y="18031"/>
                    <a:pt x="10942" y="18025"/>
                  </a:cubicBezTo>
                  <a:cubicBezTo>
                    <a:pt x="10945" y="18038"/>
                    <a:pt x="10948" y="18051"/>
                    <a:pt x="10955" y="18065"/>
                  </a:cubicBezTo>
                  <a:cubicBezTo>
                    <a:pt x="11008" y="18237"/>
                    <a:pt x="11091" y="18396"/>
                    <a:pt x="11187" y="18551"/>
                  </a:cubicBezTo>
                  <a:cubicBezTo>
                    <a:pt x="11292" y="18697"/>
                    <a:pt x="11408" y="18840"/>
                    <a:pt x="11558" y="18948"/>
                  </a:cubicBezTo>
                  <a:cubicBezTo>
                    <a:pt x="11842" y="19174"/>
                    <a:pt x="12206" y="19290"/>
                    <a:pt x="12567" y="19300"/>
                  </a:cubicBezTo>
                  <a:cubicBezTo>
                    <a:pt x="12602" y="19301"/>
                    <a:pt x="12636" y="19302"/>
                    <a:pt x="12671" y="19302"/>
                  </a:cubicBezTo>
                  <a:cubicBezTo>
                    <a:pt x="12997" y="19302"/>
                    <a:pt x="13318" y="19233"/>
                    <a:pt x="13620" y="19131"/>
                  </a:cubicBezTo>
                  <a:cubicBezTo>
                    <a:pt x="14008" y="19005"/>
                    <a:pt x="14382" y="18846"/>
                    <a:pt x="14737" y="18654"/>
                  </a:cubicBezTo>
                  <a:cubicBezTo>
                    <a:pt x="15005" y="18508"/>
                    <a:pt x="15263" y="18346"/>
                    <a:pt x="15508" y="18167"/>
                  </a:cubicBezTo>
                  <a:cubicBezTo>
                    <a:pt x="15942" y="17860"/>
                    <a:pt x="16322" y="17482"/>
                    <a:pt x="16664" y="17071"/>
                  </a:cubicBezTo>
                  <a:cubicBezTo>
                    <a:pt x="16690" y="17045"/>
                    <a:pt x="16713" y="17015"/>
                    <a:pt x="16733" y="16985"/>
                  </a:cubicBezTo>
                  <a:cubicBezTo>
                    <a:pt x="16823" y="16876"/>
                    <a:pt x="16909" y="16767"/>
                    <a:pt x="16992" y="16654"/>
                  </a:cubicBezTo>
                  <a:cubicBezTo>
                    <a:pt x="17406" y="16081"/>
                    <a:pt x="17750" y="15456"/>
                    <a:pt x="18008" y="14800"/>
                  </a:cubicBezTo>
                  <a:cubicBezTo>
                    <a:pt x="18157" y="14415"/>
                    <a:pt x="18289" y="14028"/>
                    <a:pt x="18399" y="13631"/>
                  </a:cubicBezTo>
                  <a:cubicBezTo>
                    <a:pt x="18409" y="13601"/>
                    <a:pt x="18416" y="13571"/>
                    <a:pt x="18425" y="13544"/>
                  </a:cubicBezTo>
                  <a:cubicBezTo>
                    <a:pt x="18495" y="13286"/>
                    <a:pt x="18552" y="13028"/>
                    <a:pt x="18601" y="12769"/>
                  </a:cubicBezTo>
                  <a:cubicBezTo>
                    <a:pt x="18711" y="12180"/>
                    <a:pt x="18780" y="11587"/>
                    <a:pt x="18810" y="10991"/>
                  </a:cubicBezTo>
                  <a:cubicBezTo>
                    <a:pt x="18816" y="10882"/>
                    <a:pt x="18820" y="10776"/>
                    <a:pt x="18823" y="10667"/>
                  </a:cubicBezTo>
                  <a:lnTo>
                    <a:pt x="18823" y="10667"/>
                  </a:lnTo>
                  <a:cubicBezTo>
                    <a:pt x="18820" y="10773"/>
                    <a:pt x="18813" y="10882"/>
                    <a:pt x="18806" y="10991"/>
                  </a:cubicBezTo>
                  <a:cubicBezTo>
                    <a:pt x="18770" y="11587"/>
                    <a:pt x="18694" y="12177"/>
                    <a:pt x="18581" y="12763"/>
                  </a:cubicBezTo>
                  <a:cubicBezTo>
                    <a:pt x="18445" y="13455"/>
                    <a:pt x="18234" y="14131"/>
                    <a:pt x="17968" y="14783"/>
                  </a:cubicBezTo>
                  <a:cubicBezTo>
                    <a:pt x="17707" y="15436"/>
                    <a:pt x="17360" y="16055"/>
                    <a:pt x="16938" y="16617"/>
                  </a:cubicBezTo>
                  <a:cubicBezTo>
                    <a:pt x="16518" y="17177"/>
                    <a:pt x="16035" y="17697"/>
                    <a:pt x="15458" y="18098"/>
                  </a:cubicBezTo>
                  <a:cubicBezTo>
                    <a:pt x="14889" y="18505"/>
                    <a:pt x="14263" y="18829"/>
                    <a:pt x="13594" y="19041"/>
                  </a:cubicBezTo>
                  <a:cubicBezTo>
                    <a:pt x="13292" y="19144"/>
                    <a:pt x="12980" y="19205"/>
                    <a:pt x="12665" y="19205"/>
                  </a:cubicBezTo>
                  <a:cubicBezTo>
                    <a:pt x="12634" y="19205"/>
                    <a:pt x="12602" y="19205"/>
                    <a:pt x="12571" y="19204"/>
                  </a:cubicBezTo>
                  <a:cubicBezTo>
                    <a:pt x="12229" y="19191"/>
                    <a:pt x="11888" y="19078"/>
                    <a:pt x="11617" y="18869"/>
                  </a:cubicBezTo>
                  <a:cubicBezTo>
                    <a:pt x="11482" y="18770"/>
                    <a:pt x="11375" y="18635"/>
                    <a:pt x="11276" y="18499"/>
                  </a:cubicBezTo>
                  <a:cubicBezTo>
                    <a:pt x="11276" y="18495"/>
                    <a:pt x="11273" y="18495"/>
                    <a:pt x="11273" y="18495"/>
                  </a:cubicBezTo>
                  <a:cubicBezTo>
                    <a:pt x="11273" y="18495"/>
                    <a:pt x="11273" y="18491"/>
                    <a:pt x="11269" y="18491"/>
                  </a:cubicBezTo>
                  <a:cubicBezTo>
                    <a:pt x="11187" y="18346"/>
                    <a:pt x="11104" y="18193"/>
                    <a:pt x="11054" y="18031"/>
                  </a:cubicBezTo>
                  <a:cubicBezTo>
                    <a:pt x="11044" y="18002"/>
                    <a:pt x="11034" y="17969"/>
                    <a:pt x="11028" y="17939"/>
                  </a:cubicBezTo>
                  <a:cubicBezTo>
                    <a:pt x="11236" y="17704"/>
                    <a:pt x="11408" y="17438"/>
                    <a:pt x="11558" y="17164"/>
                  </a:cubicBezTo>
                  <a:cubicBezTo>
                    <a:pt x="11720" y="16846"/>
                    <a:pt x="11846" y="16505"/>
                    <a:pt x="11912" y="16151"/>
                  </a:cubicBezTo>
                  <a:cubicBezTo>
                    <a:pt x="11942" y="15975"/>
                    <a:pt x="11962" y="15793"/>
                    <a:pt x="11939" y="15607"/>
                  </a:cubicBezTo>
                  <a:cubicBezTo>
                    <a:pt x="11928" y="15515"/>
                    <a:pt x="11902" y="15422"/>
                    <a:pt x="11852" y="15332"/>
                  </a:cubicBezTo>
                  <a:cubicBezTo>
                    <a:pt x="11806" y="15243"/>
                    <a:pt x="11703" y="15173"/>
                    <a:pt x="11601" y="15164"/>
                  </a:cubicBezTo>
                  <a:cubicBezTo>
                    <a:pt x="11580" y="15160"/>
                    <a:pt x="11559" y="15159"/>
                    <a:pt x="11538" y="15159"/>
                  </a:cubicBezTo>
                  <a:cubicBezTo>
                    <a:pt x="11457" y="15159"/>
                    <a:pt x="11377" y="15184"/>
                    <a:pt x="11309" y="15223"/>
                  </a:cubicBezTo>
                  <a:cubicBezTo>
                    <a:pt x="11223" y="15277"/>
                    <a:pt x="11156" y="15349"/>
                    <a:pt x="11107" y="15428"/>
                  </a:cubicBezTo>
                  <a:cubicBezTo>
                    <a:pt x="11008" y="15587"/>
                    <a:pt x="10955" y="15763"/>
                    <a:pt x="10912" y="15939"/>
                  </a:cubicBezTo>
                  <a:cubicBezTo>
                    <a:pt x="10835" y="16290"/>
                    <a:pt x="10816" y="16648"/>
                    <a:pt x="10816" y="17001"/>
                  </a:cubicBezTo>
                  <a:cubicBezTo>
                    <a:pt x="10816" y="17180"/>
                    <a:pt x="10823" y="17359"/>
                    <a:pt x="10839" y="17538"/>
                  </a:cubicBezTo>
                  <a:cubicBezTo>
                    <a:pt x="10849" y="17624"/>
                    <a:pt x="10862" y="17717"/>
                    <a:pt x="10882" y="17803"/>
                  </a:cubicBezTo>
                  <a:cubicBezTo>
                    <a:pt x="10889" y="17833"/>
                    <a:pt x="10895" y="17860"/>
                    <a:pt x="10902" y="17886"/>
                  </a:cubicBezTo>
                  <a:lnTo>
                    <a:pt x="10843" y="17945"/>
                  </a:lnTo>
                  <a:cubicBezTo>
                    <a:pt x="10600" y="18190"/>
                    <a:pt x="10319" y="18399"/>
                    <a:pt x="9998" y="18522"/>
                  </a:cubicBezTo>
                  <a:cubicBezTo>
                    <a:pt x="9765" y="18616"/>
                    <a:pt x="9516" y="18663"/>
                    <a:pt x="9265" y="18663"/>
                  </a:cubicBezTo>
                  <a:cubicBezTo>
                    <a:pt x="9174" y="18663"/>
                    <a:pt x="9082" y="18656"/>
                    <a:pt x="8991" y="18644"/>
                  </a:cubicBezTo>
                  <a:cubicBezTo>
                    <a:pt x="8657" y="18601"/>
                    <a:pt x="8326" y="18479"/>
                    <a:pt x="8074" y="18250"/>
                  </a:cubicBezTo>
                  <a:cubicBezTo>
                    <a:pt x="7942" y="18144"/>
                    <a:pt x="7838" y="18005"/>
                    <a:pt x="7746" y="17866"/>
                  </a:cubicBezTo>
                  <a:cubicBezTo>
                    <a:pt x="7660" y="17717"/>
                    <a:pt x="7580" y="17565"/>
                    <a:pt x="7531" y="17403"/>
                  </a:cubicBezTo>
                  <a:cubicBezTo>
                    <a:pt x="7431" y="17114"/>
                    <a:pt x="7381" y="16807"/>
                    <a:pt x="7369" y="16498"/>
                  </a:cubicBezTo>
                  <a:cubicBezTo>
                    <a:pt x="7865" y="15985"/>
                    <a:pt x="8279" y="15396"/>
                    <a:pt x="8567" y="14736"/>
                  </a:cubicBezTo>
                  <a:cubicBezTo>
                    <a:pt x="8637" y="14571"/>
                    <a:pt x="8697" y="14398"/>
                    <a:pt x="8729" y="14213"/>
                  </a:cubicBezTo>
                  <a:cubicBezTo>
                    <a:pt x="8743" y="14124"/>
                    <a:pt x="8752" y="14028"/>
                    <a:pt x="8732" y="13922"/>
                  </a:cubicBezTo>
                  <a:cubicBezTo>
                    <a:pt x="8723" y="13872"/>
                    <a:pt x="8706" y="13819"/>
                    <a:pt x="8670" y="13773"/>
                  </a:cubicBezTo>
                  <a:cubicBezTo>
                    <a:pt x="8633" y="13723"/>
                    <a:pt x="8581" y="13687"/>
                    <a:pt x="8524" y="13667"/>
                  </a:cubicBezTo>
                  <a:cubicBezTo>
                    <a:pt x="8483" y="13656"/>
                    <a:pt x="8442" y="13651"/>
                    <a:pt x="8402" y="13651"/>
                  </a:cubicBezTo>
                  <a:cubicBezTo>
                    <a:pt x="8232" y="13651"/>
                    <a:pt x="8079" y="13744"/>
                    <a:pt x="7971" y="13849"/>
                  </a:cubicBezTo>
                  <a:cubicBezTo>
                    <a:pt x="7835" y="13981"/>
                    <a:pt x="7739" y="14137"/>
                    <a:pt x="7653" y="14299"/>
                  </a:cubicBezTo>
                  <a:cubicBezTo>
                    <a:pt x="7485" y="14621"/>
                    <a:pt x="7381" y="14968"/>
                    <a:pt x="7309" y="15320"/>
                  </a:cubicBezTo>
                  <a:cubicBezTo>
                    <a:pt x="7239" y="15670"/>
                    <a:pt x="7210" y="16028"/>
                    <a:pt x="7216" y="16385"/>
                  </a:cubicBezTo>
                  <a:cubicBezTo>
                    <a:pt x="7216" y="16396"/>
                    <a:pt x="7216" y="16402"/>
                    <a:pt x="7219" y="16412"/>
                  </a:cubicBezTo>
                  <a:cubicBezTo>
                    <a:pt x="6984" y="16648"/>
                    <a:pt x="6726" y="16862"/>
                    <a:pt x="6438" y="17025"/>
                  </a:cubicBezTo>
                  <a:cubicBezTo>
                    <a:pt x="6180" y="17174"/>
                    <a:pt x="5887" y="17285"/>
                    <a:pt x="5596" y="17285"/>
                  </a:cubicBezTo>
                  <a:cubicBezTo>
                    <a:pt x="5559" y="17285"/>
                    <a:pt x="5522" y="17283"/>
                    <a:pt x="5484" y="17279"/>
                  </a:cubicBezTo>
                  <a:cubicBezTo>
                    <a:pt x="5156" y="17253"/>
                    <a:pt x="4865" y="17051"/>
                    <a:pt x="4636" y="16807"/>
                  </a:cubicBezTo>
                  <a:cubicBezTo>
                    <a:pt x="4415" y="16551"/>
                    <a:pt x="4249" y="16246"/>
                    <a:pt x="4133" y="15922"/>
                  </a:cubicBezTo>
                  <a:cubicBezTo>
                    <a:pt x="3921" y="15309"/>
                    <a:pt x="3849" y="14650"/>
                    <a:pt x="3881" y="13998"/>
                  </a:cubicBezTo>
                  <a:cubicBezTo>
                    <a:pt x="3881" y="13955"/>
                    <a:pt x="3884" y="13912"/>
                    <a:pt x="3888" y="13869"/>
                  </a:cubicBezTo>
                  <a:cubicBezTo>
                    <a:pt x="3892" y="13810"/>
                    <a:pt x="3895" y="13750"/>
                    <a:pt x="3901" y="13694"/>
                  </a:cubicBezTo>
                  <a:cubicBezTo>
                    <a:pt x="3901" y="13687"/>
                    <a:pt x="3901" y="13680"/>
                    <a:pt x="3904" y="13674"/>
                  </a:cubicBezTo>
                  <a:lnTo>
                    <a:pt x="3904" y="13670"/>
                  </a:lnTo>
                  <a:cubicBezTo>
                    <a:pt x="4001" y="13614"/>
                    <a:pt x="4090" y="13554"/>
                    <a:pt x="4179" y="13488"/>
                  </a:cubicBezTo>
                  <a:cubicBezTo>
                    <a:pt x="4216" y="13458"/>
                    <a:pt x="4256" y="13429"/>
                    <a:pt x="4295" y="13399"/>
                  </a:cubicBezTo>
                  <a:cubicBezTo>
                    <a:pt x="4570" y="13174"/>
                    <a:pt x="4829" y="12915"/>
                    <a:pt x="5017" y="12601"/>
                  </a:cubicBezTo>
                  <a:cubicBezTo>
                    <a:pt x="5064" y="12521"/>
                    <a:pt x="5104" y="12435"/>
                    <a:pt x="5133" y="12342"/>
                  </a:cubicBezTo>
                  <a:cubicBezTo>
                    <a:pt x="5160" y="12249"/>
                    <a:pt x="5173" y="12137"/>
                    <a:pt x="5116" y="12028"/>
                  </a:cubicBezTo>
                  <a:cubicBezTo>
                    <a:pt x="5054" y="11915"/>
                    <a:pt x="4934" y="11879"/>
                    <a:pt x="4838" y="11866"/>
                  </a:cubicBezTo>
                  <a:cubicBezTo>
                    <a:pt x="4817" y="11861"/>
                    <a:pt x="4795" y="11858"/>
                    <a:pt x="4774" y="11858"/>
                  </a:cubicBezTo>
                  <a:cubicBezTo>
                    <a:pt x="4766" y="11858"/>
                    <a:pt x="4757" y="11858"/>
                    <a:pt x="4749" y="11859"/>
                  </a:cubicBezTo>
                  <a:cubicBezTo>
                    <a:pt x="4679" y="11859"/>
                    <a:pt x="4604" y="11879"/>
                    <a:pt x="4537" y="11902"/>
                  </a:cubicBezTo>
                  <a:cubicBezTo>
                    <a:pt x="4352" y="11988"/>
                    <a:pt x="4229" y="12144"/>
                    <a:pt x="4133" y="12300"/>
                  </a:cubicBezTo>
                  <a:cubicBezTo>
                    <a:pt x="4037" y="12458"/>
                    <a:pt x="3974" y="12630"/>
                    <a:pt x="3918" y="12803"/>
                  </a:cubicBezTo>
                  <a:cubicBezTo>
                    <a:pt x="3835" y="13061"/>
                    <a:pt x="3782" y="13330"/>
                    <a:pt x="3753" y="13597"/>
                  </a:cubicBezTo>
                  <a:cubicBezTo>
                    <a:pt x="3610" y="13680"/>
                    <a:pt x="3464" y="13750"/>
                    <a:pt x="3312" y="13806"/>
                  </a:cubicBezTo>
                  <a:cubicBezTo>
                    <a:pt x="3113" y="13883"/>
                    <a:pt x="2900" y="13932"/>
                    <a:pt x="2691" y="13932"/>
                  </a:cubicBezTo>
                  <a:cubicBezTo>
                    <a:pt x="2567" y="13932"/>
                    <a:pt x="2444" y="13915"/>
                    <a:pt x="2325" y="13876"/>
                  </a:cubicBezTo>
                  <a:cubicBezTo>
                    <a:pt x="2010" y="13776"/>
                    <a:pt x="1798" y="13478"/>
                    <a:pt x="1686" y="13160"/>
                  </a:cubicBezTo>
                  <a:cubicBezTo>
                    <a:pt x="1567" y="12839"/>
                    <a:pt x="1520" y="12488"/>
                    <a:pt x="1507" y="12144"/>
                  </a:cubicBezTo>
                  <a:cubicBezTo>
                    <a:pt x="1504" y="11991"/>
                    <a:pt x="1507" y="11843"/>
                    <a:pt x="1517" y="11690"/>
                  </a:cubicBezTo>
                  <a:cubicBezTo>
                    <a:pt x="1636" y="11667"/>
                    <a:pt x="1749" y="11634"/>
                    <a:pt x="1858" y="11591"/>
                  </a:cubicBezTo>
                  <a:cubicBezTo>
                    <a:pt x="2196" y="11458"/>
                    <a:pt x="2498" y="11253"/>
                    <a:pt x="2756" y="10998"/>
                  </a:cubicBezTo>
                  <a:cubicBezTo>
                    <a:pt x="3007" y="10747"/>
                    <a:pt x="3236" y="10445"/>
                    <a:pt x="3302" y="10071"/>
                  </a:cubicBezTo>
                  <a:cubicBezTo>
                    <a:pt x="3312" y="9978"/>
                    <a:pt x="3315" y="9879"/>
                    <a:pt x="3285" y="9783"/>
                  </a:cubicBezTo>
                  <a:cubicBezTo>
                    <a:pt x="3253" y="9690"/>
                    <a:pt x="3199" y="9601"/>
                    <a:pt x="3123" y="9538"/>
                  </a:cubicBezTo>
                  <a:cubicBezTo>
                    <a:pt x="3047" y="9475"/>
                    <a:pt x="2964" y="9428"/>
                    <a:pt x="2875" y="9402"/>
                  </a:cubicBezTo>
                  <a:cubicBezTo>
                    <a:pt x="2828" y="9388"/>
                    <a:pt x="2785" y="9372"/>
                    <a:pt x="2736" y="9365"/>
                  </a:cubicBezTo>
                  <a:cubicBezTo>
                    <a:pt x="2703" y="9361"/>
                    <a:pt x="2669" y="9356"/>
                    <a:pt x="2634" y="9356"/>
                  </a:cubicBezTo>
                  <a:cubicBezTo>
                    <a:pt x="2619" y="9356"/>
                    <a:pt x="2605" y="9357"/>
                    <a:pt x="2590" y="9359"/>
                  </a:cubicBezTo>
                  <a:cubicBezTo>
                    <a:pt x="2394" y="9368"/>
                    <a:pt x="2219" y="9478"/>
                    <a:pt x="2090" y="9610"/>
                  </a:cubicBezTo>
                  <a:cubicBezTo>
                    <a:pt x="1961" y="9743"/>
                    <a:pt x="1865" y="9899"/>
                    <a:pt x="1782" y="10061"/>
                  </a:cubicBezTo>
                  <a:cubicBezTo>
                    <a:pt x="1623" y="10385"/>
                    <a:pt x="1524" y="10730"/>
                    <a:pt x="1460" y="11080"/>
                  </a:cubicBezTo>
                  <a:cubicBezTo>
                    <a:pt x="1428" y="11253"/>
                    <a:pt x="1405" y="11428"/>
                    <a:pt x="1391" y="11601"/>
                  </a:cubicBezTo>
                  <a:cubicBezTo>
                    <a:pt x="1322" y="11610"/>
                    <a:pt x="1252" y="11616"/>
                    <a:pt x="1183" y="11616"/>
                  </a:cubicBezTo>
                  <a:cubicBezTo>
                    <a:pt x="1060" y="11616"/>
                    <a:pt x="939" y="11599"/>
                    <a:pt x="825" y="11561"/>
                  </a:cubicBezTo>
                  <a:cubicBezTo>
                    <a:pt x="679" y="11502"/>
                    <a:pt x="557" y="11375"/>
                    <a:pt x="474" y="11230"/>
                  </a:cubicBezTo>
                  <a:cubicBezTo>
                    <a:pt x="427" y="11157"/>
                    <a:pt x="395" y="11077"/>
                    <a:pt x="361" y="10998"/>
                  </a:cubicBezTo>
                  <a:cubicBezTo>
                    <a:pt x="335" y="10915"/>
                    <a:pt x="299" y="10836"/>
                    <a:pt x="279" y="10753"/>
                  </a:cubicBezTo>
                  <a:cubicBezTo>
                    <a:pt x="100" y="10081"/>
                    <a:pt x="120" y="9365"/>
                    <a:pt x="199" y="8670"/>
                  </a:cubicBezTo>
                  <a:cubicBezTo>
                    <a:pt x="282" y="7974"/>
                    <a:pt x="451" y="7289"/>
                    <a:pt x="676" y="6623"/>
                  </a:cubicBezTo>
                  <a:cubicBezTo>
                    <a:pt x="1120" y="5292"/>
                    <a:pt x="1809" y="4040"/>
                    <a:pt x="2666" y="2928"/>
                  </a:cubicBezTo>
                  <a:cubicBezTo>
                    <a:pt x="2924" y="2593"/>
                    <a:pt x="3193" y="2272"/>
                    <a:pt x="3478" y="1965"/>
                  </a:cubicBezTo>
                  <a:cubicBezTo>
                    <a:pt x="3514" y="1921"/>
                    <a:pt x="3551" y="1885"/>
                    <a:pt x="3590" y="1845"/>
                  </a:cubicBezTo>
                  <a:cubicBezTo>
                    <a:pt x="3617" y="1812"/>
                    <a:pt x="3650" y="1779"/>
                    <a:pt x="3679" y="1749"/>
                  </a:cubicBezTo>
                  <a:cubicBezTo>
                    <a:pt x="3756" y="1670"/>
                    <a:pt x="3832" y="1590"/>
                    <a:pt x="3912" y="1511"/>
                  </a:cubicBezTo>
                  <a:cubicBezTo>
                    <a:pt x="3964" y="1457"/>
                    <a:pt x="4017" y="1404"/>
                    <a:pt x="4074" y="1352"/>
                  </a:cubicBezTo>
                  <a:cubicBezTo>
                    <a:pt x="4219" y="1213"/>
                    <a:pt x="4365" y="1077"/>
                    <a:pt x="4517" y="947"/>
                  </a:cubicBezTo>
                  <a:cubicBezTo>
                    <a:pt x="4560" y="908"/>
                    <a:pt x="4604" y="868"/>
                    <a:pt x="4647" y="832"/>
                  </a:cubicBezTo>
                  <a:cubicBezTo>
                    <a:pt x="4653" y="825"/>
                    <a:pt x="4659" y="822"/>
                    <a:pt x="4667" y="818"/>
                  </a:cubicBezTo>
                  <a:lnTo>
                    <a:pt x="4667" y="815"/>
                  </a:lnTo>
                  <a:cubicBezTo>
                    <a:pt x="4858" y="649"/>
                    <a:pt x="5057" y="484"/>
                    <a:pt x="5259" y="328"/>
                  </a:cubicBezTo>
                  <a:cubicBezTo>
                    <a:pt x="5402" y="216"/>
                    <a:pt x="5541" y="106"/>
                    <a:pt x="5686"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1"/>
            <p:cNvSpPr/>
            <p:nvPr/>
          </p:nvSpPr>
          <p:spPr>
            <a:xfrm>
              <a:off x="279350" y="3237025"/>
              <a:ext cx="13375" cy="26025"/>
            </a:xfrm>
            <a:custGeom>
              <a:avLst/>
              <a:gdLst/>
              <a:ahLst/>
              <a:cxnLst/>
              <a:rect l="l" t="t" r="r" b="b"/>
              <a:pathLst>
                <a:path w="535" h="1041" extrusionOk="0">
                  <a:moveTo>
                    <a:pt x="267" y="1"/>
                  </a:moveTo>
                  <a:cubicBezTo>
                    <a:pt x="246" y="1"/>
                    <a:pt x="226" y="10"/>
                    <a:pt x="212" y="33"/>
                  </a:cubicBezTo>
                  <a:cubicBezTo>
                    <a:pt x="0" y="364"/>
                    <a:pt x="92" y="804"/>
                    <a:pt x="410" y="1029"/>
                  </a:cubicBezTo>
                  <a:cubicBezTo>
                    <a:pt x="422" y="1037"/>
                    <a:pt x="433" y="1040"/>
                    <a:pt x="444" y="1040"/>
                  </a:cubicBezTo>
                  <a:cubicBezTo>
                    <a:pt x="498" y="1040"/>
                    <a:pt x="535" y="955"/>
                    <a:pt x="477" y="913"/>
                  </a:cubicBezTo>
                  <a:cubicBezTo>
                    <a:pt x="216" y="728"/>
                    <a:pt x="156" y="364"/>
                    <a:pt x="324" y="99"/>
                  </a:cubicBezTo>
                  <a:cubicBezTo>
                    <a:pt x="356" y="48"/>
                    <a:pt x="312" y="1"/>
                    <a:pt x="267"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1"/>
            <p:cNvSpPr/>
            <p:nvPr/>
          </p:nvSpPr>
          <p:spPr>
            <a:xfrm>
              <a:off x="290775" y="3242700"/>
              <a:ext cx="14550" cy="23300"/>
            </a:xfrm>
            <a:custGeom>
              <a:avLst/>
              <a:gdLst/>
              <a:ahLst/>
              <a:cxnLst/>
              <a:rect l="l" t="t" r="r" b="b"/>
              <a:pathLst>
                <a:path w="582" h="932" extrusionOk="0">
                  <a:moveTo>
                    <a:pt x="126" y="1"/>
                  </a:moveTo>
                  <a:cubicBezTo>
                    <a:pt x="100" y="1"/>
                    <a:pt x="76" y="15"/>
                    <a:pt x="69" y="47"/>
                  </a:cubicBezTo>
                  <a:cubicBezTo>
                    <a:pt x="0" y="395"/>
                    <a:pt x="149" y="743"/>
                    <a:pt x="454" y="922"/>
                  </a:cubicBezTo>
                  <a:cubicBezTo>
                    <a:pt x="465" y="928"/>
                    <a:pt x="476" y="931"/>
                    <a:pt x="487" y="931"/>
                  </a:cubicBezTo>
                  <a:cubicBezTo>
                    <a:pt x="544" y="931"/>
                    <a:pt x="582" y="846"/>
                    <a:pt x="520" y="809"/>
                  </a:cubicBezTo>
                  <a:cubicBezTo>
                    <a:pt x="268" y="660"/>
                    <a:pt x="139" y="372"/>
                    <a:pt x="199" y="84"/>
                  </a:cubicBezTo>
                  <a:cubicBezTo>
                    <a:pt x="209" y="34"/>
                    <a:pt x="165" y="1"/>
                    <a:pt x="12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1"/>
            <p:cNvSpPr/>
            <p:nvPr/>
          </p:nvSpPr>
          <p:spPr>
            <a:xfrm>
              <a:off x="418000" y="3299375"/>
              <a:ext cx="4475" cy="16325"/>
            </a:xfrm>
            <a:custGeom>
              <a:avLst/>
              <a:gdLst/>
              <a:ahLst/>
              <a:cxnLst/>
              <a:rect l="l" t="t" r="r" b="b"/>
              <a:pathLst>
                <a:path w="179" h="653" extrusionOk="0">
                  <a:moveTo>
                    <a:pt x="94" y="1"/>
                  </a:moveTo>
                  <a:cubicBezTo>
                    <a:pt x="68" y="1"/>
                    <a:pt x="44" y="15"/>
                    <a:pt x="37" y="49"/>
                  </a:cubicBezTo>
                  <a:cubicBezTo>
                    <a:pt x="1" y="234"/>
                    <a:pt x="1" y="420"/>
                    <a:pt x="41" y="605"/>
                  </a:cubicBezTo>
                  <a:cubicBezTo>
                    <a:pt x="47" y="638"/>
                    <a:pt x="71" y="652"/>
                    <a:pt x="97" y="652"/>
                  </a:cubicBezTo>
                  <a:cubicBezTo>
                    <a:pt x="136" y="652"/>
                    <a:pt x="178" y="619"/>
                    <a:pt x="166" y="569"/>
                  </a:cubicBezTo>
                  <a:cubicBezTo>
                    <a:pt x="134" y="406"/>
                    <a:pt x="130" y="244"/>
                    <a:pt x="163" y="82"/>
                  </a:cubicBezTo>
                  <a:cubicBezTo>
                    <a:pt x="173" y="33"/>
                    <a:pt x="132" y="1"/>
                    <a:pt x="94"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1"/>
            <p:cNvSpPr/>
            <p:nvPr/>
          </p:nvSpPr>
          <p:spPr>
            <a:xfrm>
              <a:off x="422725" y="3307200"/>
              <a:ext cx="8575" cy="18225"/>
            </a:xfrm>
            <a:custGeom>
              <a:avLst/>
              <a:gdLst/>
              <a:ahLst/>
              <a:cxnLst/>
              <a:rect l="l" t="t" r="r" b="b"/>
              <a:pathLst>
                <a:path w="343" h="729" extrusionOk="0">
                  <a:moveTo>
                    <a:pt x="88" y="0"/>
                  </a:moveTo>
                  <a:cubicBezTo>
                    <a:pt x="63" y="0"/>
                    <a:pt x="41" y="14"/>
                    <a:pt x="37" y="47"/>
                  </a:cubicBezTo>
                  <a:cubicBezTo>
                    <a:pt x="0" y="289"/>
                    <a:pt x="60" y="514"/>
                    <a:pt x="209" y="706"/>
                  </a:cubicBezTo>
                  <a:cubicBezTo>
                    <a:pt x="222" y="722"/>
                    <a:pt x="237" y="729"/>
                    <a:pt x="252" y="729"/>
                  </a:cubicBezTo>
                  <a:cubicBezTo>
                    <a:pt x="299" y="729"/>
                    <a:pt x="343" y="664"/>
                    <a:pt x="305" y="614"/>
                  </a:cubicBezTo>
                  <a:cubicBezTo>
                    <a:pt x="186" y="464"/>
                    <a:pt x="136" y="272"/>
                    <a:pt x="163" y="84"/>
                  </a:cubicBezTo>
                  <a:cubicBezTo>
                    <a:pt x="171" y="34"/>
                    <a:pt x="127" y="0"/>
                    <a:pt x="8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1"/>
            <p:cNvSpPr/>
            <p:nvPr/>
          </p:nvSpPr>
          <p:spPr>
            <a:xfrm>
              <a:off x="425950" y="3400875"/>
              <a:ext cx="9800" cy="20800"/>
            </a:xfrm>
            <a:custGeom>
              <a:avLst/>
              <a:gdLst/>
              <a:ahLst/>
              <a:cxnLst/>
              <a:rect l="l" t="t" r="r" b="b"/>
              <a:pathLst>
                <a:path w="392" h="832" extrusionOk="0">
                  <a:moveTo>
                    <a:pt x="301" y="1"/>
                  </a:moveTo>
                  <a:cubicBezTo>
                    <a:pt x="280" y="1"/>
                    <a:pt x="260" y="10"/>
                    <a:pt x="246" y="32"/>
                  </a:cubicBezTo>
                  <a:cubicBezTo>
                    <a:pt x="103" y="254"/>
                    <a:pt x="24" y="503"/>
                    <a:pt x="4" y="767"/>
                  </a:cubicBezTo>
                  <a:cubicBezTo>
                    <a:pt x="1" y="810"/>
                    <a:pt x="32" y="832"/>
                    <a:pt x="65" y="832"/>
                  </a:cubicBezTo>
                  <a:cubicBezTo>
                    <a:pt x="98" y="832"/>
                    <a:pt x="133" y="810"/>
                    <a:pt x="137" y="767"/>
                  </a:cubicBezTo>
                  <a:cubicBezTo>
                    <a:pt x="153" y="526"/>
                    <a:pt x="229" y="300"/>
                    <a:pt x="362" y="98"/>
                  </a:cubicBezTo>
                  <a:cubicBezTo>
                    <a:pt x="391" y="48"/>
                    <a:pt x="347" y="1"/>
                    <a:pt x="30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1"/>
            <p:cNvSpPr/>
            <p:nvPr/>
          </p:nvSpPr>
          <p:spPr>
            <a:xfrm>
              <a:off x="430925" y="3411225"/>
              <a:ext cx="7025" cy="21525"/>
            </a:xfrm>
            <a:custGeom>
              <a:avLst/>
              <a:gdLst/>
              <a:ahLst/>
              <a:cxnLst/>
              <a:rect l="l" t="t" r="r" b="b"/>
              <a:pathLst>
                <a:path w="281" h="861" extrusionOk="0">
                  <a:moveTo>
                    <a:pt x="200" y="1"/>
                  </a:moveTo>
                  <a:cubicBezTo>
                    <a:pt x="174" y="1"/>
                    <a:pt x="148" y="14"/>
                    <a:pt x="136" y="45"/>
                  </a:cubicBezTo>
                  <a:cubicBezTo>
                    <a:pt x="40" y="287"/>
                    <a:pt x="0" y="539"/>
                    <a:pt x="17" y="797"/>
                  </a:cubicBezTo>
                  <a:cubicBezTo>
                    <a:pt x="20" y="839"/>
                    <a:pt x="55" y="860"/>
                    <a:pt x="88" y="860"/>
                  </a:cubicBezTo>
                  <a:cubicBezTo>
                    <a:pt x="120" y="860"/>
                    <a:pt x="151" y="840"/>
                    <a:pt x="149" y="797"/>
                  </a:cubicBezTo>
                  <a:cubicBezTo>
                    <a:pt x="133" y="549"/>
                    <a:pt x="169" y="310"/>
                    <a:pt x="262" y="82"/>
                  </a:cubicBezTo>
                  <a:cubicBezTo>
                    <a:pt x="280" y="33"/>
                    <a:pt x="241" y="1"/>
                    <a:pt x="20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1"/>
            <p:cNvSpPr/>
            <p:nvPr/>
          </p:nvSpPr>
          <p:spPr>
            <a:xfrm>
              <a:off x="98950" y="3422375"/>
              <a:ext cx="6075" cy="7675"/>
            </a:xfrm>
            <a:custGeom>
              <a:avLst/>
              <a:gdLst/>
              <a:ahLst/>
              <a:cxnLst/>
              <a:rect l="l" t="t" r="r" b="b"/>
              <a:pathLst>
                <a:path w="243" h="307" extrusionOk="0">
                  <a:moveTo>
                    <a:pt x="161" y="0"/>
                  </a:moveTo>
                  <a:cubicBezTo>
                    <a:pt x="134" y="0"/>
                    <a:pt x="106" y="13"/>
                    <a:pt x="93" y="43"/>
                  </a:cubicBezTo>
                  <a:cubicBezTo>
                    <a:pt x="70" y="106"/>
                    <a:pt x="44" y="166"/>
                    <a:pt x="21" y="228"/>
                  </a:cubicBezTo>
                  <a:cubicBezTo>
                    <a:pt x="0" y="275"/>
                    <a:pt x="40" y="306"/>
                    <a:pt x="81" y="306"/>
                  </a:cubicBezTo>
                  <a:cubicBezTo>
                    <a:pt x="107" y="306"/>
                    <a:pt x="134" y="293"/>
                    <a:pt x="146" y="262"/>
                  </a:cubicBezTo>
                  <a:cubicBezTo>
                    <a:pt x="172" y="202"/>
                    <a:pt x="195" y="139"/>
                    <a:pt x="222" y="80"/>
                  </a:cubicBezTo>
                  <a:cubicBezTo>
                    <a:pt x="242" y="32"/>
                    <a:pt x="202" y="0"/>
                    <a:pt x="161"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1"/>
            <p:cNvSpPr/>
            <p:nvPr/>
          </p:nvSpPr>
          <p:spPr>
            <a:xfrm>
              <a:off x="106800" y="3417825"/>
              <a:ext cx="11525" cy="16150"/>
            </a:xfrm>
            <a:custGeom>
              <a:avLst/>
              <a:gdLst/>
              <a:ahLst/>
              <a:cxnLst/>
              <a:rect l="l" t="t" r="r" b="b"/>
              <a:pathLst>
                <a:path w="461" h="646" extrusionOk="0">
                  <a:moveTo>
                    <a:pt x="368" y="0"/>
                  </a:moveTo>
                  <a:cubicBezTo>
                    <a:pt x="348" y="0"/>
                    <a:pt x="327" y="9"/>
                    <a:pt x="312" y="30"/>
                  </a:cubicBezTo>
                  <a:cubicBezTo>
                    <a:pt x="193" y="198"/>
                    <a:pt x="97" y="377"/>
                    <a:pt x="20" y="566"/>
                  </a:cubicBezTo>
                  <a:cubicBezTo>
                    <a:pt x="1" y="615"/>
                    <a:pt x="39" y="646"/>
                    <a:pt x="80" y="646"/>
                  </a:cubicBezTo>
                  <a:cubicBezTo>
                    <a:pt x="106" y="646"/>
                    <a:pt x="134" y="633"/>
                    <a:pt x="147" y="603"/>
                  </a:cubicBezTo>
                  <a:cubicBezTo>
                    <a:pt x="219" y="424"/>
                    <a:pt x="315" y="255"/>
                    <a:pt x="428" y="96"/>
                  </a:cubicBezTo>
                  <a:cubicBezTo>
                    <a:pt x="460" y="47"/>
                    <a:pt x="415" y="0"/>
                    <a:pt x="36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1"/>
            <p:cNvSpPr/>
            <p:nvPr/>
          </p:nvSpPr>
          <p:spPr>
            <a:xfrm>
              <a:off x="103850" y="3404200"/>
              <a:ext cx="13325" cy="13450"/>
            </a:xfrm>
            <a:custGeom>
              <a:avLst/>
              <a:gdLst/>
              <a:ahLst/>
              <a:cxnLst/>
              <a:rect l="l" t="t" r="r" b="b"/>
              <a:pathLst>
                <a:path w="533" h="538" extrusionOk="0">
                  <a:moveTo>
                    <a:pt x="440" y="1"/>
                  </a:moveTo>
                  <a:cubicBezTo>
                    <a:pt x="425" y="1"/>
                    <a:pt x="410" y="7"/>
                    <a:pt x="397" y="22"/>
                  </a:cubicBezTo>
                  <a:cubicBezTo>
                    <a:pt x="278" y="154"/>
                    <a:pt x="158" y="290"/>
                    <a:pt x="43" y="422"/>
                  </a:cubicBezTo>
                  <a:cubicBezTo>
                    <a:pt x="0" y="473"/>
                    <a:pt x="43" y="538"/>
                    <a:pt x="91" y="538"/>
                  </a:cubicBezTo>
                  <a:cubicBezTo>
                    <a:pt x="106" y="538"/>
                    <a:pt x="122" y="531"/>
                    <a:pt x="135" y="515"/>
                  </a:cubicBezTo>
                  <a:cubicBezTo>
                    <a:pt x="254" y="382"/>
                    <a:pt x="371" y="247"/>
                    <a:pt x="490" y="115"/>
                  </a:cubicBezTo>
                  <a:cubicBezTo>
                    <a:pt x="533" y="67"/>
                    <a:pt x="489" y="1"/>
                    <a:pt x="44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1"/>
            <p:cNvSpPr/>
            <p:nvPr/>
          </p:nvSpPr>
          <p:spPr>
            <a:xfrm>
              <a:off x="152850" y="3498425"/>
              <a:ext cx="14325" cy="16950"/>
            </a:xfrm>
            <a:custGeom>
              <a:avLst/>
              <a:gdLst/>
              <a:ahLst/>
              <a:cxnLst/>
              <a:rect l="l" t="t" r="r" b="b"/>
              <a:pathLst>
                <a:path w="573" h="678" extrusionOk="0">
                  <a:moveTo>
                    <a:pt x="478" y="1"/>
                  </a:moveTo>
                  <a:cubicBezTo>
                    <a:pt x="463" y="1"/>
                    <a:pt x="448" y="7"/>
                    <a:pt x="434" y="21"/>
                  </a:cubicBezTo>
                  <a:cubicBezTo>
                    <a:pt x="278" y="190"/>
                    <a:pt x="139" y="376"/>
                    <a:pt x="30" y="578"/>
                  </a:cubicBezTo>
                  <a:cubicBezTo>
                    <a:pt x="0" y="630"/>
                    <a:pt x="44" y="678"/>
                    <a:pt x="88" y="678"/>
                  </a:cubicBezTo>
                  <a:cubicBezTo>
                    <a:pt x="108" y="678"/>
                    <a:pt x="129" y="668"/>
                    <a:pt x="142" y="644"/>
                  </a:cubicBezTo>
                  <a:cubicBezTo>
                    <a:pt x="249" y="451"/>
                    <a:pt x="378" y="276"/>
                    <a:pt x="527" y="114"/>
                  </a:cubicBezTo>
                  <a:cubicBezTo>
                    <a:pt x="573" y="68"/>
                    <a:pt x="528" y="1"/>
                    <a:pt x="478"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1"/>
            <p:cNvSpPr/>
            <p:nvPr/>
          </p:nvSpPr>
          <p:spPr>
            <a:xfrm>
              <a:off x="161975" y="3507125"/>
              <a:ext cx="13200" cy="14125"/>
            </a:xfrm>
            <a:custGeom>
              <a:avLst/>
              <a:gdLst/>
              <a:ahLst/>
              <a:cxnLst/>
              <a:rect l="l" t="t" r="r" b="b"/>
              <a:pathLst>
                <a:path w="528" h="565" extrusionOk="0">
                  <a:moveTo>
                    <a:pt x="432" y="0"/>
                  </a:moveTo>
                  <a:cubicBezTo>
                    <a:pt x="412" y="0"/>
                    <a:pt x="391" y="8"/>
                    <a:pt x="377" y="28"/>
                  </a:cubicBezTo>
                  <a:cubicBezTo>
                    <a:pt x="264" y="176"/>
                    <a:pt x="148" y="322"/>
                    <a:pt x="36" y="468"/>
                  </a:cubicBezTo>
                  <a:cubicBezTo>
                    <a:pt x="1" y="517"/>
                    <a:pt x="47" y="565"/>
                    <a:pt x="94" y="565"/>
                  </a:cubicBezTo>
                  <a:cubicBezTo>
                    <a:pt x="114" y="565"/>
                    <a:pt x="134" y="557"/>
                    <a:pt x="148" y="537"/>
                  </a:cubicBezTo>
                  <a:cubicBezTo>
                    <a:pt x="264" y="389"/>
                    <a:pt x="377" y="242"/>
                    <a:pt x="489" y="94"/>
                  </a:cubicBezTo>
                  <a:cubicBezTo>
                    <a:pt x="527" y="47"/>
                    <a:pt x="480" y="0"/>
                    <a:pt x="43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1"/>
            <p:cNvSpPr/>
            <p:nvPr/>
          </p:nvSpPr>
          <p:spPr>
            <a:xfrm>
              <a:off x="173775" y="3488650"/>
              <a:ext cx="12875" cy="13200"/>
            </a:xfrm>
            <a:custGeom>
              <a:avLst/>
              <a:gdLst/>
              <a:ahLst/>
              <a:cxnLst/>
              <a:rect l="l" t="t" r="r" b="b"/>
              <a:pathLst>
                <a:path w="515" h="528" extrusionOk="0">
                  <a:moveTo>
                    <a:pt x="422" y="0"/>
                  </a:moveTo>
                  <a:cubicBezTo>
                    <a:pt x="407" y="0"/>
                    <a:pt x="391" y="7"/>
                    <a:pt x="378" y="21"/>
                  </a:cubicBezTo>
                  <a:lnTo>
                    <a:pt x="40" y="412"/>
                  </a:lnTo>
                  <a:cubicBezTo>
                    <a:pt x="1" y="462"/>
                    <a:pt x="44" y="528"/>
                    <a:pt x="90" y="528"/>
                  </a:cubicBezTo>
                  <a:cubicBezTo>
                    <a:pt x="105" y="528"/>
                    <a:pt x="120" y="521"/>
                    <a:pt x="133" y="505"/>
                  </a:cubicBezTo>
                  <a:lnTo>
                    <a:pt x="471" y="114"/>
                  </a:lnTo>
                  <a:cubicBezTo>
                    <a:pt x="514" y="66"/>
                    <a:pt x="470" y="0"/>
                    <a:pt x="42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1"/>
            <p:cNvSpPr/>
            <p:nvPr/>
          </p:nvSpPr>
          <p:spPr>
            <a:xfrm>
              <a:off x="249375" y="3644150"/>
              <a:ext cx="8625" cy="13150"/>
            </a:xfrm>
            <a:custGeom>
              <a:avLst/>
              <a:gdLst/>
              <a:ahLst/>
              <a:cxnLst/>
              <a:rect l="l" t="t" r="r" b="b"/>
              <a:pathLst>
                <a:path w="345" h="526" extrusionOk="0">
                  <a:moveTo>
                    <a:pt x="254" y="1"/>
                  </a:moveTo>
                  <a:cubicBezTo>
                    <a:pt x="235" y="1"/>
                    <a:pt x="217" y="10"/>
                    <a:pt x="206" y="34"/>
                  </a:cubicBezTo>
                  <a:cubicBezTo>
                    <a:pt x="146" y="166"/>
                    <a:pt x="87" y="295"/>
                    <a:pt x="24" y="424"/>
                  </a:cubicBezTo>
                  <a:cubicBezTo>
                    <a:pt x="1" y="476"/>
                    <a:pt x="47" y="526"/>
                    <a:pt x="90" y="526"/>
                  </a:cubicBezTo>
                  <a:cubicBezTo>
                    <a:pt x="109" y="526"/>
                    <a:pt x="128" y="516"/>
                    <a:pt x="139" y="491"/>
                  </a:cubicBezTo>
                  <a:cubicBezTo>
                    <a:pt x="199" y="361"/>
                    <a:pt x="258" y="232"/>
                    <a:pt x="322" y="103"/>
                  </a:cubicBezTo>
                  <a:cubicBezTo>
                    <a:pt x="344" y="50"/>
                    <a:pt x="298" y="1"/>
                    <a:pt x="254"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1"/>
            <p:cNvSpPr/>
            <p:nvPr/>
          </p:nvSpPr>
          <p:spPr>
            <a:xfrm>
              <a:off x="258175" y="3650150"/>
              <a:ext cx="8375" cy="11575"/>
            </a:xfrm>
            <a:custGeom>
              <a:avLst/>
              <a:gdLst/>
              <a:ahLst/>
              <a:cxnLst/>
              <a:rect l="l" t="t" r="r" b="b"/>
              <a:pathLst>
                <a:path w="335" h="463" extrusionOk="0">
                  <a:moveTo>
                    <a:pt x="256" y="1"/>
                  </a:moveTo>
                  <a:cubicBezTo>
                    <a:pt x="230" y="1"/>
                    <a:pt x="204" y="15"/>
                    <a:pt x="195" y="49"/>
                  </a:cubicBezTo>
                  <a:cubicBezTo>
                    <a:pt x="161" y="164"/>
                    <a:pt x="109" y="271"/>
                    <a:pt x="36" y="367"/>
                  </a:cubicBezTo>
                  <a:cubicBezTo>
                    <a:pt x="1" y="415"/>
                    <a:pt x="47" y="462"/>
                    <a:pt x="95" y="462"/>
                  </a:cubicBezTo>
                  <a:cubicBezTo>
                    <a:pt x="116" y="462"/>
                    <a:pt x="137" y="454"/>
                    <a:pt x="152" y="433"/>
                  </a:cubicBezTo>
                  <a:cubicBezTo>
                    <a:pt x="231" y="327"/>
                    <a:pt x="288" y="211"/>
                    <a:pt x="320" y="81"/>
                  </a:cubicBezTo>
                  <a:cubicBezTo>
                    <a:pt x="334" y="32"/>
                    <a:pt x="295" y="1"/>
                    <a:pt x="25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1"/>
            <p:cNvSpPr/>
            <p:nvPr/>
          </p:nvSpPr>
          <p:spPr>
            <a:xfrm>
              <a:off x="265600" y="3628625"/>
              <a:ext cx="10100" cy="12450"/>
            </a:xfrm>
            <a:custGeom>
              <a:avLst/>
              <a:gdLst/>
              <a:ahLst/>
              <a:cxnLst/>
              <a:rect l="l" t="t" r="r" b="b"/>
              <a:pathLst>
                <a:path w="404" h="498" extrusionOk="0">
                  <a:moveTo>
                    <a:pt x="312" y="0"/>
                  </a:moveTo>
                  <a:cubicBezTo>
                    <a:pt x="292" y="0"/>
                    <a:pt x="272" y="10"/>
                    <a:pt x="259" y="32"/>
                  </a:cubicBezTo>
                  <a:cubicBezTo>
                    <a:pt x="182" y="155"/>
                    <a:pt x="106" y="277"/>
                    <a:pt x="30" y="400"/>
                  </a:cubicBezTo>
                  <a:cubicBezTo>
                    <a:pt x="0" y="450"/>
                    <a:pt x="45" y="497"/>
                    <a:pt x="91" y="497"/>
                  </a:cubicBezTo>
                  <a:cubicBezTo>
                    <a:pt x="111" y="497"/>
                    <a:pt x="132" y="488"/>
                    <a:pt x="146" y="466"/>
                  </a:cubicBezTo>
                  <a:cubicBezTo>
                    <a:pt x="222" y="343"/>
                    <a:pt x="295" y="221"/>
                    <a:pt x="371" y="98"/>
                  </a:cubicBezTo>
                  <a:cubicBezTo>
                    <a:pt x="403" y="48"/>
                    <a:pt x="357" y="0"/>
                    <a:pt x="31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1"/>
            <p:cNvSpPr/>
            <p:nvPr/>
          </p:nvSpPr>
          <p:spPr>
            <a:xfrm>
              <a:off x="358725" y="3527175"/>
              <a:ext cx="6075" cy="14875"/>
            </a:xfrm>
            <a:custGeom>
              <a:avLst/>
              <a:gdLst/>
              <a:ahLst/>
              <a:cxnLst/>
              <a:rect l="l" t="t" r="r" b="b"/>
              <a:pathLst>
                <a:path w="243" h="595" extrusionOk="0">
                  <a:moveTo>
                    <a:pt x="162" y="0"/>
                  </a:moveTo>
                  <a:cubicBezTo>
                    <a:pt x="137" y="0"/>
                    <a:pt x="113" y="14"/>
                    <a:pt x="107" y="47"/>
                  </a:cubicBezTo>
                  <a:cubicBezTo>
                    <a:pt x="73" y="203"/>
                    <a:pt x="44" y="358"/>
                    <a:pt x="11" y="513"/>
                  </a:cubicBezTo>
                  <a:cubicBezTo>
                    <a:pt x="1" y="563"/>
                    <a:pt x="43" y="595"/>
                    <a:pt x="82" y="595"/>
                  </a:cubicBezTo>
                  <a:cubicBezTo>
                    <a:pt x="108" y="595"/>
                    <a:pt x="133" y="580"/>
                    <a:pt x="140" y="547"/>
                  </a:cubicBezTo>
                  <a:cubicBezTo>
                    <a:pt x="170" y="394"/>
                    <a:pt x="203" y="239"/>
                    <a:pt x="232" y="83"/>
                  </a:cubicBezTo>
                  <a:cubicBezTo>
                    <a:pt x="242" y="33"/>
                    <a:pt x="200" y="0"/>
                    <a:pt x="16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1"/>
            <p:cNvSpPr/>
            <p:nvPr/>
          </p:nvSpPr>
          <p:spPr>
            <a:xfrm>
              <a:off x="367600" y="3531700"/>
              <a:ext cx="9000" cy="15500"/>
            </a:xfrm>
            <a:custGeom>
              <a:avLst/>
              <a:gdLst/>
              <a:ahLst/>
              <a:cxnLst/>
              <a:rect l="l" t="t" r="r" b="b"/>
              <a:pathLst>
                <a:path w="360" h="620" extrusionOk="0">
                  <a:moveTo>
                    <a:pt x="271" y="1"/>
                  </a:moveTo>
                  <a:cubicBezTo>
                    <a:pt x="252" y="1"/>
                    <a:pt x="233" y="11"/>
                    <a:pt x="222" y="34"/>
                  </a:cubicBezTo>
                  <a:cubicBezTo>
                    <a:pt x="139" y="197"/>
                    <a:pt x="73" y="366"/>
                    <a:pt x="16" y="538"/>
                  </a:cubicBezTo>
                  <a:cubicBezTo>
                    <a:pt x="1" y="588"/>
                    <a:pt x="41" y="620"/>
                    <a:pt x="81" y="620"/>
                  </a:cubicBezTo>
                  <a:cubicBezTo>
                    <a:pt x="107" y="620"/>
                    <a:pt x="133" y="606"/>
                    <a:pt x="143" y="575"/>
                  </a:cubicBezTo>
                  <a:cubicBezTo>
                    <a:pt x="195" y="409"/>
                    <a:pt x="258" y="253"/>
                    <a:pt x="334" y="101"/>
                  </a:cubicBezTo>
                  <a:cubicBezTo>
                    <a:pt x="359" y="49"/>
                    <a:pt x="314" y="1"/>
                    <a:pt x="27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1"/>
            <p:cNvSpPr/>
            <p:nvPr/>
          </p:nvSpPr>
          <p:spPr>
            <a:xfrm>
              <a:off x="375950" y="3518025"/>
              <a:ext cx="8100" cy="13675"/>
            </a:xfrm>
            <a:custGeom>
              <a:avLst/>
              <a:gdLst/>
              <a:ahLst/>
              <a:cxnLst/>
              <a:rect l="l" t="t" r="r" b="b"/>
              <a:pathLst>
                <a:path w="324" h="547" extrusionOk="0">
                  <a:moveTo>
                    <a:pt x="258" y="0"/>
                  </a:moveTo>
                  <a:cubicBezTo>
                    <a:pt x="225" y="0"/>
                    <a:pt x="191" y="22"/>
                    <a:pt x="189" y="65"/>
                  </a:cubicBezTo>
                  <a:cubicBezTo>
                    <a:pt x="182" y="201"/>
                    <a:pt x="133" y="327"/>
                    <a:pt x="43" y="433"/>
                  </a:cubicBezTo>
                  <a:cubicBezTo>
                    <a:pt x="1" y="481"/>
                    <a:pt x="45" y="547"/>
                    <a:pt x="93" y="547"/>
                  </a:cubicBezTo>
                  <a:cubicBezTo>
                    <a:pt x="108" y="547"/>
                    <a:pt x="123" y="540"/>
                    <a:pt x="136" y="526"/>
                  </a:cubicBezTo>
                  <a:cubicBezTo>
                    <a:pt x="252" y="393"/>
                    <a:pt x="315" y="237"/>
                    <a:pt x="321" y="65"/>
                  </a:cubicBezTo>
                  <a:cubicBezTo>
                    <a:pt x="323" y="22"/>
                    <a:pt x="291" y="0"/>
                    <a:pt x="25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1"/>
            <p:cNvSpPr/>
            <p:nvPr/>
          </p:nvSpPr>
          <p:spPr>
            <a:xfrm>
              <a:off x="408825" y="3622150"/>
              <a:ext cx="5650" cy="13050"/>
            </a:xfrm>
            <a:custGeom>
              <a:avLst/>
              <a:gdLst/>
              <a:ahLst/>
              <a:cxnLst/>
              <a:rect l="l" t="t" r="r" b="b"/>
              <a:pathLst>
                <a:path w="226" h="522" extrusionOk="0">
                  <a:moveTo>
                    <a:pt x="159" y="1"/>
                  </a:moveTo>
                  <a:cubicBezTo>
                    <a:pt x="126" y="1"/>
                    <a:pt x="93" y="21"/>
                    <a:pt x="93" y="63"/>
                  </a:cubicBezTo>
                  <a:cubicBezTo>
                    <a:pt x="93" y="188"/>
                    <a:pt x="70" y="307"/>
                    <a:pt x="24" y="420"/>
                  </a:cubicBezTo>
                  <a:cubicBezTo>
                    <a:pt x="1" y="473"/>
                    <a:pt x="47" y="522"/>
                    <a:pt x="88" y="522"/>
                  </a:cubicBezTo>
                  <a:cubicBezTo>
                    <a:pt x="107" y="522"/>
                    <a:pt x="126" y="511"/>
                    <a:pt x="136" y="486"/>
                  </a:cubicBezTo>
                  <a:cubicBezTo>
                    <a:pt x="195" y="350"/>
                    <a:pt x="226" y="211"/>
                    <a:pt x="226" y="63"/>
                  </a:cubicBezTo>
                  <a:cubicBezTo>
                    <a:pt x="226" y="21"/>
                    <a:pt x="192" y="1"/>
                    <a:pt x="15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1"/>
            <p:cNvSpPr/>
            <p:nvPr/>
          </p:nvSpPr>
          <p:spPr>
            <a:xfrm>
              <a:off x="417075" y="3628025"/>
              <a:ext cx="6850" cy="11750"/>
            </a:xfrm>
            <a:custGeom>
              <a:avLst/>
              <a:gdLst/>
              <a:ahLst/>
              <a:cxnLst/>
              <a:rect l="l" t="t" r="r" b="b"/>
              <a:pathLst>
                <a:path w="274" h="470" extrusionOk="0">
                  <a:moveTo>
                    <a:pt x="186" y="1"/>
                  </a:moveTo>
                  <a:cubicBezTo>
                    <a:pt x="153" y="1"/>
                    <a:pt x="122" y="22"/>
                    <a:pt x="127" y="63"/>
                  </a:cubicBezTo>
                  <a:cubicBezTo>
                    <a:pt x="137" y="172"/>
                    <a:pt x="111" y="271"/>
                    <a:pt x="41" y="354"/>
                  </a:cubicBezTo>
                  <a:cubicBezTo>
                    <a:pt x="1" y="404"/>
                    <a:pt x="44" y="469"/>
                    <a:pt x="91" y="469"/>
                  </a:cubicBezTo>
                  <a:cubicBezTo>
                    <a:pt x="106" y="469"/>
                    <a:pt x="121" y="463"/>
                    <a:pt x="134" y="447"/>
                  </a:cubicBezTo>
                  <a:cubicBezTo>
                    <a:pt x="226" y="338"/>
                    <a:pt x="273" y="205"/>
                    <a:pt x="256" y="63"/>
                  </a:cubicBezTo>
                  <a:cubicBezTo>
                    <a:pt x="253" y="22"/>
                    <a:pt x="218" y="1"/>
                    <a:pt x="18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1"/>
            <p:cNvSpPr/>
            <p:nvPr/>
          </p:nvSpPr>
          <p:spPr>
            <a:xfrm>
              <a:off x="423350" y="3613025"/>
              <a:ext cx="6925" cy="9575"/>
            </a:xfrm>
            <a:custGeom>
              <a:avLst/>
              <a:gdLst/>
              <a:ahLst/>
              <a:cxnLst/>
              <a:rect l="l" t="t" r="r" b="b"/>
              <a:pathLst>
                <a:path w="277" h="383" extrusionOk="0">
                  <a:moveTo>
                    <a:pt x="197" y="0"/>
                  </a:moveTo>
                  <a:cubicBezTo>
                    <a:pt x="172" y="0"/>
                    <a:pt x="148" y="14"/>
                    <a:pt x="141" y="47"/>
                  </a:cubicBezTo>
                  <a:cubicBezTo>
                    <a:pt x="125" y="136"/>
                    <a:pt x="88" y="215"/>
                    <a:pt x="35" y="289"/>
                  </a:cubicBezTo>
                  <a:cubicBezTo>
                    <a:pt x="0" y="337"/>
                    <a:pt x="47" y="383"/>
                    <a:pt x="95" y="383"/>
                  </a:cubicBezTo>
                  <a:cubicBezTo>
                    <a:pt x="115" y="383"/>
                    <a:pt x="136" y="374"/>
                    <a:pt x="151" y="354"/>
                  </a:cubicBezTo>
                  <a:cubicBezTo>
                    <a:pt x="210" y="272"/>
                    <a:pt x="250" y="183"/>
                    <a:pt x="267" y="83"/>
                  </a:cubicBezTo>
                  <a:cubicBezTo>
                    <a:pt x="277" y="33"/>
                    <a:pt x="235" y="0"/>
                    <a:pt x="19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1"/>
            <p:cNvSpPr/>
            <p:nvPr/>
          </p:nvSpPr>
          <p:spPr>
            <a:xfrm>
              <a:off x="253925" y="3367900"/>
              <a:ext cx="89350" cy="87775"/>
            </a:xfrm>
            <a:custGeom>
              <a:avLst/>
              <a:gdLst/>
              <a:ahLst/>
              <a:cxnLst/>
              <a:rect l="l" t="t" r="r" b="b"/>
              <a:pathLst>
                <a:path w="3574" h="3511" extrusionOk="0">
                  <a:moveTo>
                    <a:pt x="2209" y="0"/>
                  </a:moveTo>
                  <a:lnTo>
                    <a:pt x="1" y="3407"/>
                  </a:lnTo>
                  <a:lnTo>
                    <a:pt x="3573" y="3511"/>
                  </a:lnTo>
                  <a:lnTo>
                    <a:pt x="2209" y="0"/>
                  </a:ln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1"/>
            <p:cNvSpPr/>
            <p:nvPr/>
          </p:nvSpPr>
          <p:spPr>
            <a:xfrm>
              <a:off x="249850" y="3366525"/>
              <a:ext cx="67500" cy="93200"/>
            </a:xfrm>
            <a:custGeom>
              <a:avLst/>
              <a:gdLst/>
              <a:ahLst/>
              <a:cxnLst/>
              <a:rect l="l" t="t" r="r" b="b"/>
              <a:pathLst>
                <a:path w="2700" h="3728" extrusionOk="0">
                  <a:moveTo>
                    <a:pt x="2258" y="1"/>
                  </a:moveTo>
                  <a:cubicBezTo>
                    <a:pt x="2219" y="1"/>
                    <a:pt x="2180" y="18"/>
                    <a:pt x="2154" y="61"/>
                  </a:cubicBezTo>
                  <a:cubicBezTo>
                    <a:pt x="1451" y="1217"/>
                    <a:pt x="753" y="2373"/>
                    <a:pt x="51" y="3529"/>
                  </a:cubicBezTo>
                  <a:cubicBezTo>
                    <a:pt x="1" y="3615"/>
                    <a:pt x="68" y="3728"/>
                    <a:pt x="164" y="3728"/>
                  </a:cubicBezTo>
                  <a:cubicBezTo>
                    <a:pt x="951" y="3714"/>
                    <a:pt x="1740" y="3701"/>
                    <a:pt x="2528" y="3688"/>
                  </a:cubicBezTo>
                  <a:cubicBezTo>
                    <a:pt x="2695" y="3685"/>
                    <a:pt x="2700" y="3426"/>
                    <a:pt x="2532" y="3426"/>
                  </a:cubicBezTo>
                  <a:cubicBezTo>
                    <a:pt x="2531" y="3426"/>
                    <a:pt x="2529" y="3426"/>
                    <a:pt x="2528" y="3426"/>
                  </a:cubicBezTo>
                  <a:cubicBezTo>
                    <a:pt x="1819" y="3435"/>
                    <a:pt x="1110" y="3447"/>
                    <a:pt x="402" y="3458"/>
                  </a:cubicBezTo>
                  <a:lnTo>
                    <a:pt x="402" y="3458"/>
                  </a:lnTo>
                  <a:cubicBezTo>
                    <a:pt x="1060" y="2370"/>
                    <a:pt x="1721" y="1282"/>
                    <a:pt x="2379" y="194"/>
                  </a:cubicBezTo>
                  <a:cubicBezTo>
                    <a:pt x="2441" y="95"/>
                    <a:pt x="2349" y="1"/>
                    <a:pt x="22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1"/>
            <p:cNvSpPr/>
            <p:nvPr/>
          </p:nvSpPr>
          <p:spPr>
            <a:xfrm>
              <a:off x="160950" y="3094125"/>
              <a:ext cx="207400" cy="119725"/>
            </a:xfrm>
            <a:custGeom>
              <a:avLst/>
              <a:gdLst/>
              <a:ahLst/>
              <a:cxnLst/>
              <a:rect l="l" t="t" r="r" b="b"/>
              <a:pathLst>
                <a:path w="8296" h="4789" extrusionOk="0">
                  <a:moveTo>
                    <a:pt x="7941" y="0"/>
                  </a:moveTo>
                  <a:cubicBezTo>
                    <a:pt x="2199" y="63"/>
                    <a:pt x="329" y="3974"/>
                    <a:pt x="0" y="4789"/>
                  </a:cubicBezTo>
                  <a:cubicBezTo>
                    <a:pt x="388" y="4477"/>
                    <a:pt x="799" y="4216"/>
                    <a:pt x="1157" y="4040"/>
                  </a:cubicBezTo>
                  <a:lnTo>
                    <a:pt x="1157" y="3596"/>
                  </a:lnTo>
                  <a:cubicBezTo>
                    <a:pt x="1157" y="3554"/>
                    <a:pt x="1189" y="3534"/>
                    <a:pt x="1223" y="3534"/>
                  </a:cubicBezTo>
                  <a:cubicBezTo>
                    <a:pt x="1256" y="3534"/>
                    <a:pt x="1289" y="3554"/>
                    <a:pt x="1289" y="3596"/>
                  </a:cubicBezTo>
                  <a:lnTo>
                    <a:pt x="1289" y="3977"/>
                  </a:lnTo>
                  <a:cubicBezTo>
                    <a:pt x="1325" y="3964"/>
                    <a:pt x="1365" y="3947"/>
                    <a:pt x="1398" y="3934"/>
                  </a:cubicBezTo>
                  <a:cubicBezTo>
                    <a:pt x="1471" y="3904"/>
                    <a:pt x="1544" y="3875"/>
                    <a:pt x="1620" y="3848"/>
                  </a:cubicBezTo>
                  <a:cubicBezTo>
                    <a:pt x="1643" y="3752"/>
                    <a:pt x="1663" y="3653"/>
                    <a:pt x="1686" y="3554"/>
                  </a:cubicBezTo>
                  <a:cubicBezTo>
                    <a:pt x="1693" y="3520"/>
                    <a:pt x="1719" y="3507"/>
                    <a:pt x="1746" y="3507"/>
                  </a:cubicBezTo>
                  <a:cubicBezTo>
                    <a:pt x="1782" y="3507"/>
                    <a:pt x="1825" y="3540"/>
                    <a:pt x="1816" y="3589"/>
                  </a:cubicBezTo>
                  <a:cubicBezTo>
                    <a:pt x="1799" y="3656"/>
                    <a:pt x="1782" y="3725"/>
                    <a:pt x="1765" y="3792"/>
                  </a:cubicBezTo>
                  <a:lnTo>
                    <a:pt x="1769" y="3792"/>
                  </a:lnTo>
                  <a:cubicBezTo>
                    <a:pt x="2875" y="3387"/>
                    <a:pt x="4193" y="3053"/>
                    <a:pt x="5617" y="3053"/>
                  </a:cubicBezTo>
                  <a:cubicBezTo>
                    <a:pt x="6031" y="3053"/>
                    <a:pt x="6454" y="3080"/>
                    <a:pt x="6885" y="3143"/>
                  </a:cubicBezTo>
                  <a:cubicBezTo>
                    <a:pt x="6954" y="3057"/>
                    <a:pt x="7031" y="2973"/>
                    <a:pt x="7113" y="2898"/>
                  </a:cubicBezTo>
                  <a:cubicBezTo>
                    <a:pt x="7127" y="2884"/>
                    <a:pt x="7144" y="2881"/>
                    <a:pt x="7160" y="2881"/>
                  </a:cubicBezTo>
                  <a:cubicBezTo>
                    <a:pt x="7210" y="2881"/>
                    <a:pt x="7256" y="2947"/>
                    <a:pt x="7206" y="2990"/>
                  </a:cubicBezTo>
                  <a:cubicBezTo>
                    <a:pt x="7147" y="3046"/>
                    <a:pt x="7090" y="3106"/>
                    <a:pt x="7034" y="3169"/>
                  </a:cubicBezTo>
                  <a:lnTo>
                    <a:pt x="7038" y="3169"/>
                  </a:lnTo>
                  <a:cubicBezTo>
                    <a:pt x="7110" y="3179"/>
                    <a:pt x="7183" y="3192"/>
                    <a:pt x="7252" y="3205"/>
                  </a:cubicBezTo>
                  <a:cubicBezTo>
                    <a:pt x="7342" y="3120"/>
                    <a:pt x="7435" y="3037"/>
                    <a:pt x="7531" y="2957"/>
                  </a:cubicBezTo>
                  <a:cubicBezTo>
                    <a:pt x="7998" y="2013"/>
                    <a:pt x="8296" y="986"/>
                    <a:pt x="8286" y="3"/>
                  </a:cubicBezTo>
                  <a:cubicBezTo>
                    <a:pt x="8203" y="3"/>
                    <a:pt x="8120" y="0"/>
                    <a:pt x="8034" y="0"/>
                  </a:cubicBezTo>
                  <a:close/>
                </a:path>
              </a:pathLst>
            </a:custGeom>
            <a:solidFill>
              <a:srgbClr val="BB5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1"/>
            <p:cNvSpPr/>
            <p:nvPr/>
          </p:nvSpPr>
          <p:spPr>
            <a:xfrm>
              <a:off x="121550" y="3170425"/>
              <a:ext cx="223375" cy="127525"/>
            </a:xfrm>
            <a:custGeom>
              <a:avLst/>
              <a:gdLst/>
              <a:ahLst/>
              <a:cxnLst/>
              <a:rect l="l" t="t" r="r" b="b"/>
              <a:pathLst>
                <a:path w="8935" h="5101" extrusionOk="0">
                  <a:moveTo>
                    <a:pt x="5686" y="621"/>
                  </a:moveTo>
                  <a:cubicBezTo>
                    <a:pt x="5726" y="621"/>
                    <a:pt x="5765" y="653"/>
                    <a:pt x="5756" y="703"/>
                  </a:cubicBezTo>
                  <a:cubicBezTo>
                    <a:pt x="5719" y="859"/>
                    <a:pt x="5683" y="1011"/>
                    <a:pt x="5646" y="1167"/>
                  </a:cubicBezTo>
                  <a:cubicBezTo>
                    <a:pt x="5640" y="1200"/>
                    <a:pt x="5617" y="1213"/>
                    <a:pt x="5590" y="1213"/>
                  </a:cubicBezTo>
                  <a:cubicBezTo>
                    <a:pt x="5550" y="1213"/>
                    <a:pt x="5510" y="1180"/>
                    <a:pt x="5521" y="1130"/>
                  </a:cubicBezTo>
                  <a:cubicBezTo>
                    <a:pt x="5557" y="978"/>
                    <a:pt x="5594" y="823"/>
                    <a:pt x="5626" y="670"/>
                  </a:cubicBezTo>
                  <a:cubicBezTo>
                    <a:pt x="5637" y="637"/>
                    <a:pt x="5660" y="621"/>
                    <a:pt x="5686" y="621"/>
                  </a:cubicBezTo>
                  <a:close/>
                  <a:moveTo>
                    <a:pt x="5987" y="667"/>
                  </a:moveTo>
                  <a:cubicBezTo>
                    <a:pt x="6027" y="667"/>
                    <a:pt x="6067" y="700"/>
                    <a:pt x="6057" y="750"/>
                  </a:cubicBezTo>
                  <a:cubicBezTo>
                    <a:pt x="6024" y="942"/>
                    <a:pt x="5964" y="1124"/>
                    <a:pt x="5881" y="1299"/>
                  </a:cubicBezTo>
                  <a:cubicBezTo>
                    <a:pt x="5868" y="1323"/>
                    <a:pt x="5852" y="1332"/>
                    <a:pt x="5832" y="1332"/>
                  </a:cubicBezTo>
                  <a:cubicBezTo>
                    <a:pt x="5788" y="1332"/>
                    <a:pt x="5742" y="1286"/>
                    <a:pt x="5765" y="1233"/>
                  </a:cubicBezTo>
                  <a:cubicBezTo>
                    <a:pt x="5845" y="1067"/>
                    <a:pt x="5898" y="895"/>
                    <a:pt x="5932" y="716"/>
                  </a:cubicBezTo>
                  <a:cubicBezTo>
                    <a:pt x="5938" y="684"/>
                    <a:pt x="5961" y="667"/>
                    <a:pt x="5987" y="667"/>
                  </a:cubicBezTo>
                  <a:close/>
                  <a:moveTo>
                    <a:pt x="1528" y="4301"/>
                  </a:moveTo>
                  <a:lnTo>
                    <a:pt x="1528" y="4301"/>
                  </a:lnTo>
                  <a:cubicBezTo>
                    <a:pt x="1384" y="4406"/>
                    <a:pt x="1245" y="4516"/>
                    <a:pt x="1103" y="4627"/>
                  </a:cubicBezTo>
                  <a:cubicBezTo>
                    <a:pt x="1087" y="4680"/>
                    <a:pt x="1076" y="4734"/>
                    <a:pt x="1064" y="4783"/>
                  </a:cubicBezTo>
                  <a:lnTo>
                    <a:pt x="1064" y="4786"/>
                  </a:lnTo>
                  <a:cubicBezTo>
                    <a:pt x="1192" y="4641"/>
                    <a:pt x="1348" y="4476"/>
                    <a:pt x="1528" y="4301"/>
                  </a:cubicBezTo>
                  <a:close/>
                  <a:moveTo>
                    <a:pt x="7193" y="1"/>
                  </a:moveTo>
                  <a:cubicBezTo>
                    <a:pt x="5769" y="1"/>
                    <a:pt x="4451" y="335"/>
                    <a:pt x="3345" y="740"/>
                  </a:cubicBezTo>
                  <a:lnTo>
                    <a:pt x="3341" y="740"/>
                  </a:lnTo>
                  <a:cubicBezTo>
                    <a:pt x="3322" y="835"/>
                    <a:pt x="3299" y="932"/>
                    <a:pt x="3279" y="1028"/>
                  </a:cubicBezTo>
                  <a:cubicBezTo>
                    <a:pt x="3269" y="1061"/>
                    <a:pt x="3245" y="1074"/>
                    <a:pt x="3219" y="1074"/>
                  </a:cubicBezTo>
                  <a:cubicBezTo>
                    <a:pt x="3179" y="1074"/>
                    <a:pt x="3140" y="1041"/>
                    <a:pt x="3150" y="991"/>
                  </a:cubicBezTo>
                  <a:cubicBezTo>
                    <a:pt x="3166" y="928"/>
                    <a:pt x="3179" y="862"/>
                    <a:pt x="3196" y="796"/>
                  </a:cubicBezTo>
                  <a:lnTo>
                    <a:pt x="3196" y="796"/>
                  </a:lnTo>
                  <a:cubicBezTo>
                    <a:pt x="3120" y="823"/>
                    <a:pt x="3047" y="852"/>
                    <a:pt x="2974" y="882"/>
                  </a:cubicBezTo>
                  <a:cubicBezTo>
                    <a:pt x="2941" y="895"/>
                    <a:pt x="2901" y="912"/>
                    <a:pt x="2865" y="925"/>
                  </a:cubicBezTo>
                  <a:lnTo>
                    <a:pt x="2865" y="1408"/>
                  </a:lnTo>
                  <a:cubicBezTo>
                    <a:pt x="2865" y="1448"/>
                    <a:pt x="2832" y="1471"/>
                    <a:pt x="2799" y="1471"/>
                  </a:cubicBezTo>
                  <a:cubicBezTo>
                    <a:pt x="2765" y="1471"/>
                    <a:pt x="2733" y="1448"/>
                    <a:pt x="2733" y="1408"/>
                  </a:cubicBezTo>
                  <a:lnTo>
                    <a:pt x="2733" y="988"/>
                  </a:lnTo>
                  <a:cubicBezTo>
                    <a:pt x="2375" y="1164"/>
                    <a:pt x="1964" y="1425"/>
                    <a:pt x="1576" y="1737"/>
                  </a:cubicBezTo>
                  <a:cubicBezTo>
                    <a:pt x="865" y="2313"/>
                    <a:pt x="225" y="3051"/>
                    <a:pt x="113" y="3696"/>
                  </a:cubicBezTo>
                  <a:lnTo>
                    <a:pt x="0" y="4332"/>
                  </a:lnTo>
                  <a:cubicBezTo>
                    <a:pt x="205" y="4568"/>
                    <a:pt x="375" y="4839"/>
                    <a:pt x="503" y="5101"/>
                  </a:cubicBezTo>
                  <a:cubicBezTo>
                    <a:pt x="656" y="4972"/>
                    <a:pt x="812" y="4846"/>
                    <a:pt x="971" y="4723"/>
                  </a:cubicBezTo>
                  <a:cubicBezTo>
                    <a:pt x="1014" y="4687"/>
                    <a:pt x="1060" y="4654"/>
                    <a:pt x="1103" y="4618"/>
                  </a:cubicBezTo>
                  <a:cubicBezTo>
                    <a:pt x="1245" y="4512"/>
                    <a:pt x="1384" y="4403"/>
                    <a:pt x="1528" y="4301"/>
                  </a:cubicBezTo>
                  <a:lnTo>
                    <a:pt x="1528" y="4301"/>
                  </a:lnTo>
                  <a:cubicBezTo>
                    <a:pt x="1528" y="4301"/>
                    <a:pt x="1528" y="4301"/>
                    <a:pt x="1528" y="4301"/>
                  </a:cubicBezTo>
                  <a:lnTo>
                    <a:pt x="1528" y="4301"/>
                  </a:lnTo>
                  <a:cubicBezTo>
                    <a:pt x="1529" y="4301"/>
                    <a:pt x="1530" y="4300"/>
                    <a:pt x="1530" y="4300"/>
                  </a:cubicBezTo>
                  <a:lnTo>
                    <a:pt x="1530" y="4300"/>
                  </a:lnTo>
                  <a:cubicBezTo>
                    <a:pt x="1530" y="4300"/>
                    <a:pt x="1529" y="4301"/>
                    <a:pt x="1528" y="4301"/>
                  </a:cubicBezTo>
                  <a:lnTo>
                    <a:pt x="1528" y="4301"/>
                  </a:lnTo>
                  <a:cubicBezTo>
                    <a:pt x="2463" y="3394"/>
                    <a:pt x="4079" y="2209"/>
                    <a:pt x="6233" y="2081"/>
                  </a:cubicBezTo>
                  <a:cubicBezTo>
                    <a:pt x="6355" y="2074"/>
                    <a:pt x="6478" y="2071"/>
                    <a:pt x="6603" y="2071"/>
                  </a:cubicBezTo>
                  <a:cubicBezTo>
                    <a:pt x="6911" y="2071"/>
                    <a:pt x="7229" y="2094"/>
                    <a:pt x="7557" y="2140"/>
                  </a:cubicBezTo>
                  <a:cubicBezTo>
                    <a:pt x="8067" y="1601"/>
                    <a:pt x="8544" y="945"/>
                    <a:pt x="8935" y="236"/>
                  </a:cubicBezTo>
                  <a:lnTo>
                    <a:pt x="8935" y="236"/>
                  </a:lnTo>
                  <a:cubicBezTo>
                    <a:pt x="8848" y="319"/>
                    <a:pt x="8769" y="409"/>
                    <a:pt x="8696" y="502"/>
                  </a:cubicBezTo>
                  <a:cubicBezTo>
                    <a:pt x="8683" y="517"/>
                    <a:pt x="8666" y="525"/>
                    <a:pt x="8654" y="525"/>
                  </a:cubicBezTo>
                  <a:cubicBezTo>
                    <a:pt x="8607" y="525"/>
                    <a:pt x="8561" y="458"/>
                    <a:pt x="8600" y="409"/>
                  </a:cubicBezTo>
                  <a:cubicBezTo>
                    <a:pt x="8673" y="319"/>
                    <a:pt x="8749" y="233"/>
                    <a:pt x="8828" y="153"/>
                  </a:cubicBezTo>
                  <a:cubicBezTo>
                    <a:pt x="8759" y="140"/>
                    <a:pt x="8686" y="127"/>
                    <a:pt x="8614" y="117"/>
                  </a:cubicBezTo>
                  <a:lnTo>
                    <a:pt x="8610" y="117"/>
                  </a:lnTo>
                  <a:cubicBezTo>
                    <a:pt x="8487" y="259"/>
                    <a:pt x="8379" y="415"/>
                    <a:pt x="8289" y="581"/>
                  </a:cubicBezTo>
                  <a:cubicBezTo>
                    <a:pt x="8276" y="604"/>
                    <a:pt x="8256" y="614"/>
                    <a:pt x="8236" y="614"/>
                  </a:cubicBezTo>
                  <a:cubicBezTo>
                    <a:pt x="8193" y="614"/>
                    <a:pt x="8147" y="568"/>
                    <a:pt x="8177" y="514"/>
                  </a:cubicBezTo>
                  <a:cubicBezTo>
                    <a:pt x="8256" y="366"/>
                    <a:pt x="8352" y="223"/>
                    <a:pt x="8461" y="91"/>
                  </a:cubicBezTo>
                  <a:cubicBezTo>
                    <a:pt x="8030" y="28"/>
                    <a:pt x="7607" y="1"/>
                    <a:pt x="7193" y="1"/>
                  </a:cubicBezTo>
                  <a:close/>
                </a:path>
              </a:pathLst>
            </a:custGeom>
            <a:solidFill>
              <a:srgbClr val="BDC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1"/>
            <p:cNvSpPr/>
            <p:nvPr/>
          </p:nvSpPr>
          <p:spPr>
            <a:xfrm>
              <a:off x="189850" y="3182450"/>
              <a:ext cx="3325" cy="24775"/>
            </a:xfrm>
            <a:custGeom>
              <a:avLst/>
              <a:gdLst/>
              <a:ahLst/>
              <a:cxnLst/>
              <a:rect l="l" t="t" r="r" b="b"/>
              <a:pathLst>
                <a:path w="133" h="991" extrusionOk="0">
                  <a:moveTo>
                    <a:pt x="67" y="1"/>
                  </a:moveTo>
                  <a:cubicBezTo>
                    <a:pt x="33" y="1"/>
                    <a:pt x="1" y="21"/>
                    <a:pt x="1" y="63"/>
                  </a:cubicBezTo>
                  <a:lnTo>
                    <a:pt x="1" y="507"/>
                  </a:lnTo>
                  <a:lnTo>
                    <a:pt x="1" y="927"/>
                  </a:lnTo>
                  <a:cubicBezTo>
                    <a:pt x="1" y="967"/>
                    <a:pt x="33" y="990"/>
                    <a:pt x="67" y="990"/>
                  </a:cubicBezTo>
                  <a:cubicBezTo>
                    <a:pt x="100" y="990"/>
                    <a:pt x="133" y="967"/>
                    <a:pt x="133" y="927"/>
                  </a:cubicBezTo>
                  <a:lnTo>
                    <a:pt x="133" y="444"/>
                  </a:lnTo>
                  <a:lnTo>
                    <a:pt x="133" y="63"/>
                  </a:lnTo>
                  <a:cubicBezTo>
                    <a:pt x="133" y="21"/>
                    <a:pt x="100" y="1"/>
                    <a:pt x="67"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1"/>
            <p:cNvSpPr/>
            <p:nvPr/>
          </p:nvSpPr>
          <p:spPr>
            <a:xfrm>
              <a:off x="200025" y="3181775"/>
              <a:ext cx="6575" cy="15500"/>
            </a:xfrm>
            <a:custGeom>
              <a:avLst/>
              <a:gdLst/>
              <a:ahLst/>
              <a:cxnLst/>
              <a:rect l="l" t="t" r="r" b="b"/>
              <a:pathLst>
                <a:path w="263" h="620" extrusionOk="0">
                  <a:moveTo>
                    <a:pt x="183" y="1"/>
                  </a:moveTo>
                  <a:cubicBezTo>
                    <a:pt x="156" y="1"/>
                    <a:pt x="130" y="14"/>
                    <a:pt x="123" y="48"/>
                  </a:cubicBezTo>
                  <a:cubicBezTo>
                    <a:pt x="100" y="147"/>
                    <a:pt x="80" y="246"/>
                    <a:pt x="57" y="342"/>
                  </a:cubicBezTo>
                  <a:cubicBezTo>
                    <a:pt x="40" y="408"/>
                    <a:pt x="27" y="474"/>
                    <a:pt x="11" y="537"/>
                  </a:cubicBezTo>
                  <a:cubicBezTo>
                    <a:pt x="1" y="587"/>
                    <a:pt x="40" y="620"/>
                    <a:pt x="80" y="620"/>
                  </a:cubicBezTo>
                  <a:cubicBezTo>
                    <a:pt x="106" y="620"/>
                    <a:pt x="130" y="607"/>
                    <a:pt x="140" y="574"/>
                  </a:cubicBezTo>
                  <a:cubicBezTo>
                    <a:pt x="160" y="478"/>
                    <a:pt x="183" y="381"/>
                    <a:pt x="202" y="286"/>
                  </a:cubicBezTo>
                  <a:cubicBezTo>
                    <a:pt x="219" y="219"/>
                    <a:pt x="236" y="150"/>
                    <a:pt x="253" y="83"/>
                  </a:cubicBezTo>
                  <a:cubicBezTo>
                    <a:pt x="262" y="34"/>
                    <a:pt x="219" y="1"/>
                    <a:pt x="183"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1"/>
            <p:cNvSpPr/>
            <p:nvPr/>
          </p:nvSpPr>
          <p:spPr>
            <a:xfrm>
              <a:off x="259300" y="3185925"/>
              <a:ext cx="6400" cy="14825"/>
            </a:xfrm>
            <a:custGeom>
              <a:avLst/>
              <a:gdLst/>
              <a:ahLst/>
              <a:cxnLst/>
              <a:rect l="l" t="t" r="r" b="b"/>
              <a:pathLst>
                <a:path w="256" h="593" extrusionOk="0">
                  <a:moveTo>
                    <a:pt x="176" y="1"/>
                  </a:moveTo>
                  <a:cubicBezTo>
                    <a:pt x="150" y="1"/>
                    <a:pt x="127" y="17"/>
                    <a:pt x="116" y="50"/>
                  </a:cubicBezTo>
                  <a:cubicBezTo>
                    <a:pt x="84" y="203"/>
                    <a:pt x="47" y="358"/>
                    <a:pt x="11" y="510"/>
                  </a:cubicBezTo>
                  <a:cubicBezTo>
                    <a:pt x="0" y="560"/>
                    <a:pt x="40" y="593"/>
                    <a:pt x="80" y="593"/>
                  </a:cubicBezTo>
                  <a:cubicBezTo>
                    <a:pt x="107" y="593"/>
                    <a:pt x="130" y="580"/>
                    <a:pt x="136" y="547"/>
                  </a:cubicBezTo>
                  <a:cubicBezTo>
                    <a:pt x="173" y="391"/>
                    <a:pt x="209" y="239"/>
                    <a:pt x="246" y="83"/>
                  </a:cubicBezTo>
                  <a:cubicBezTo>
                    <a:pt x="255" y="33"/>
                    <a:pt x="216" y="1"/>
                    <a:pt x="176"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1"/>
            <p:cNvSpPr/>
            <p:nvPr/>
          </p:nvSpPr>
          <p:spPr>
            <a:xfrm>
              <a:off x="265100" y="3187075"/>
              <a:ext cx="8125" cy="16675"/>
            </a:xfrm>
            <a:custGeom>
              <a:avLst/>
              <a:gdLst/>
              <a:ahLst/>
              <a:cxnLst/>
              <a:rect l="l" t="t" r="r" b="b"/>
              <a:pathLst>
                <a:path w="325" h="667" extrusionOk="0">
                  <a:moveTo>
                    <a:pt x="245" y="1"/>
                  </a:moveTo>
                  <a:cubicBezTo>
                    <a:pt x="219" y="1"/>
                    <a:pt x="196" y="18"/>
                    <a:pt x="190" y="50"/>
                  </a:cubicBezTo>
                  <a:cubicBezTo>
                    <a:pt x="156" y="229"/>
                    <a:pt x="103" y="401"/>
                    <a:pt x="23" y="567"/>
                  </a:cubicBezTo>
                  <a:cubicBezTo>
                    <a:pt x="0" y="620"/>
                    <a:pt x="46" y="666"/>
                    <a:pt x="90" y="666"/>
                  </a:cubicBezTo>
                  <a:cubicBezTo>
                    <a:pt x="110" y="666"/>
                    <a:pt x="126" y="657"/>
                    <a:pt x="139" y="633"/>
                  </a:cubicBezTo>
                  <a:cubicBezTo>
                    <a:pt x="222" y="458"/>
                    <a:pt x="282" y="276"/>
                    <a:pt x="315" y="84"/>
                  </a:cubicBezTo>
                  <a:cubicBezTo>
                    <a:pt x="325" y="34"/>
                    <a:pt x="285" y="1"/>
                    <a:pt x="245"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1"/>
            <p:cNvSpPr/>
            <p:nvPr/>
          </p:nvSpPr>
          <p:spPr>
            <a:xfrm>
              <a:off x="325200" y="3166150"/>
              <a:ext cx="17175" cy="19625"/>
            </a:xfrm>
            <a:custGeom>
              <a:avLst/>
              <a:gdLst/>
              <a:ahLst/>
              <a:cxnLst/>
              <a:rect l="l" t="t" r="r" b="b"/>
              <a:pathLst>
                <a:path w="687" h="785" extrusionOk="0">
                  <a:moveTo>
                    <a:pt x="590" y="0"/>
                  </a:moveTo>
                  <a:cubicBezTo>
                    <a:pt x="574" y="0"/>
                    <a:pt x="557" y="3"/>
                    <a:pt x="543" y="17"/>
                  </a:cubicBezTo>
                  <a:cubicBezTo>
                    <a:pt x="461" y="92"/>
                    <a:pt x="384" y="176"/>
                    <a:pt x="315" y="262"/>
                  </a:cubicBezTo>
                  <a:cubicBezTo>
                    <a:pt x="206" y="394"/>
                    <a:pt x="110" y="537"/>
                    <a:pt x="31" y="685"/>
                  </a:cubicBezTo>
                  <a:cubicBezTo>
                    <a:pt x="1" y="739"/>
                    <a:pt x="47" y="785"/>
                    <a:pt x="90" y="785"/>
                  </a:cubicBezTo>
                  <a:cubicBezTo>
                    <a:pt x="110" y="785"/>
                    <a:pt x="130" y="775"/>
                    <a:pt x="143" y="752"/>
                  </a:cubicBezTo>
                  <a:cubicBezTo>
                    <a:pt x="233" y="586"/>
                    <a:pt x="341" y="430"/>
                    <a:pt x="464" y="288"/>
                  </a:cubicBezTo>
                  <a:cubicBezTo>
                    <a:pt x="520" y="225"/>
                    <a:pt x="577" y="165"/>
                    <a:pt x="636" y="109"/>
                  </a:cubicBezTo>
                  <a:cubicBezTo>
                    <a:pt x="686" y="66"/>
                    <a:pt x="640" y="0"/>
                    <a:pt x="590"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1"/>
            <p:cNvSpPr/>
            <p:nvPr/>
          </p:nvSpPr>
          <p:spPr>
            <a:xfrm>
              <a:off x="335550" y="3168050"/>
              <a:ext cx="13675" cy="15500"/>
            </a:xfrm>
            <a:custGeom>
              <a:avLst/>
              <a:gdLst/>
              <a:ahLst/>
              <a:cxnLst/>
              <a:rect l="l" t="t" r="r" b="b"/>
              <a:pathLst>
                <a:path w="547" h="620" extrusionOk="0">
                  <a:moveTo>
                    <a:pt x="547" y="0"/>
                  </a:moveTo>
                  <a:cubicBezTo>
                    <a:pt x="451" y="80"/>
                    <a:pt x="358" y="163"/>
                    <a:pt x="268" y="248"/>
                  </a:cubicBezTo>
                  <a:cubicBezTo>
                    <a:pt x="189" y="328"/>
                    <a:pt x="113" y="414"/>
                    <a:pt x="40" y="504"/>
                  </a:cubicBezTo>
                  <a:cubicBezTo>
                    <a:pt x="1" y="553"/>
                    <a:pt x="47" y="620"/>
                    <a:pt x="94" y="620"/>
                  </a:cubicBezTo>
                  <a:cubicBezTo>
                    <a:pt x="106" y="620"/>
                    <a:pt x="123" y="612"/>
                    <a:pt x="136" y="597"/>
                  </a:cubicBezTo>
                  <a:cubicBezTo>
                    <a:pt x="209" y="504"/>
                    <a:pt x="288" y="414"/>
                    <a:pt x="375" y="331"/>
                  </a:cubicBezTo>
                  <a:cubicBezTo>
                    <a:pt x="384" y="314"/>
                    <a:pt x="395" y="295"/>
                    <a:pt x="404" y="279"/>
                  </a:cubicBezTo>
                  <a:cubicBezTo>
                    <a:pt x="451" y="189"/>
                    <a:pt x="500" y="96"/>
                    <a:pt x="547" y="4"/>
                  </a:cubicBezTo>
                  <a:lnTo>
                    <a:pt x="547" y="0"/>
                  </a:ln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1"/>
            <p:cNvSpPr/>
            <p:nvPr/>
          </p:nvSpPr>
          <p:spPr>
            <a:xfrm>
              <a:off x="56125" y="3263150"/>
              <a:ext cx="78025" cy="87300"/>
            </a:xfrm>
            <a:custGeom>
              <a:avLst/>
              <a:gdLst/>
              <a:ahLst/>
              <a:cxnLst/>
              <a:rect l="l" t="t" r="r" b="b"/>
              <a:pathLst>
                <a:path w="3121" h="3492" extrusionOk="0">
                  <a:moveTo>
                    <a:pt x="1389" y="1"/>
                  </a:moveTo>
                  <a:cubicBezTo>
                    <a:pt x="1253" y="1"/>
                    <a:pt x="1107" y="21"/>
                    <a:pt x="955" y="64"/>
                  </a:cubicBezTo>
                  <a:cubicBezTo>
                    <a:pt x="313" y="239"/>
                    <a:pt x="5" y="782"/>
                    <a:pt x="5" y="1415"/>
                  </a:cubicBezTo>
                  <a:cubicBezTo>
                    <a:pt x="1" y="2113"/>
                    <a:pt x="378" y="2925"/>
                    <a:pt x="1094" y="3492"/>
                  </a:cubicBezTo>
                  <a:cubicBezTo>
                    <a:pt x="1392" y="3114"/>
                    <a:pt x="1707" y="2746"/>
                    <a:pt x="2038" y="2402"/>
                  </a:cubicBezTo>
                  <a:lnTo>
                    <a:pt x="2041" y="2402"/>
                  </a:lnTo>
                  <a:cubicBezTo>
                    <a:pt x="2018" y="2326"/>
                    <a:pt x="1998" y="2253"/>
                    <a:pt x="1965" y="2180"/>
                  </a:cubicBezTo>
                  <a:cubicBezTo>
                    <a:pt x="1945" y="2124"/>
                    <a:pt x="1922" y="2067"/>
                    <a:pt x="1902" y="2008"/>
                  </a:cubicBezTo>
                  <a:cubicBezTo>
                    <a:pt x="1879" y="1951"/>
                    <a:pt x="1849" y="1899"/>
                    <a:pt x="1826" y="1846"/>
                  </a:cubicBezTo>
                  <a:cubicBezTo>
                    <a:pt x="1780" y="1733"/>
                    <a:pt x="1714" y="1630"/>
                    <a:pt x="1654" y="1525"/>
                  </a:cubicBezTo>
                  <a:cubicBezTo>
                    <a:pt x="1528" y="1319"/>
                    <a:pt x="1376" y="1130"/>
                    <a:pt x="1207" y="958"/>
                  </a:cubicBezTo>
                  <a:cubicBezTo>
                    <a:pt x="1031" y="789"/>
                    <a:pt x="843" y="630"/>
                    <a:pt x="627" y="504"/>
                  </a:cubicBezTo>
                  <a:lnTo>
                    <a:pt x="627" y="504"/>
                  </a:lnTo>
                  <a:cubicBezTo>
                    <a:pt x="869" y="568"/>
                    <a:pt x="1098" y="693"/>
                    <a:pt x="1296" y="855"/>
                  </a:cubicBezTo>
                  <a:cubicBezTo>
                    <a:pt x="1495" y="1017"/>
                    <a:pt x="1667" y="1216"/>
                    <a:pt x="1803" y="1432"/>
                  </a:cubicBezTo>
                  <a:cubicBezTo>
                    <a:pt x="1932" y="1656"/>
                    <a:pt x="2041" y="1892"/>
                    <a:pt x="2098" y="2140"/>
                  </a:cubicBezTo>
                  <a:cubicBezTo>
                    <a:pt x="2114" y="2193"/>
                    <a:pt x="2124" y="2249"/>
                    <a:pt x="2134" y="2303"/>
                  </a:cubicBezTo>
                  <a:cubicBezTo>
                    <a:pt x="2210" y="2226"/>
                    <a:pt x="2286" y="2150"/>
                    <a:pt x="2362" y="2078"/>
                  </a:cubicBezTo>
                  <a:cubicBezTo>
                    <a:pt x="2415" y="2028"/>
                    <a:pt x="2465" y="1974"/>
                    <a:pt x="2518" y="1925"/>
                  </a:cubicBezTo>
                  <a:cubicBezTo>
                    <a:pt x="2713" y="1743"/>
                    <a:pt x="2915" y="1564"/>
                    <a:pt x="3120" y="1392"/>
                  </a:cubicBezTo>
                  <a:cubicBezTo>
                    <a:pt x="2992" y="1130"/>
                    <a:pt x="2822" y="859"/>
                    <a:pt x="2617" y="623"/>
                  </a:cubicBezTo>
                  <a:cubicBezTo>
                    <a:pt x="2303" y="270"/>
                    <a:pt x="1899" y="1"/>
                    <a:pt x="1389" y="1"/>
                  </a:cubicBezTo>
                  <a:close/>
                </a:path>
              </a:pathLst>
            </a:custGeom>
            <a:solidFill>
              <a:srgbClr val="BD8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1"/>
            <p:cNvSpPr/>
            <p:nvPr/>
          </p:nvSpPr>
          <p:spPr>
            <a:xfrm>
              <a:off x="71800" y="3275750"/>
              <a:ext cx="37700" cy="47450"/>
            </a:xfrm>
            <a:custGeom>
              <a:avLst/>
              <a:gdLst/>
              <a:ahLst/>
              <a:cxnLst/>
              <a:rect l="l" t="t" r="r" b="b"/>
              <a:pathLst>
                <a:path w="1508" h="1898" extrusionOk="0">
                  <a:moveTo>
                    <a:pt x="0" y="0"/>
                  </a:moveTo>
                  <a:lnTo>
                    <a:pt x="0" y="0"/>
                  </a:lnTo>
                  <a:cubicBezTo>
                    <a:pt x="216" y="126"/>
                    <a:pt x="404" y="285"/>
                    <a:pt x="580" y="454"/>
                  </a:cubicBezTo>
                  <a:cubicBezTo>
                    <a:pt x="749" y="626"/>
                    <a:pt x="901" y="815"/>
                    <a:pt x="1027" y="1021"/>
                  </a:cubicBezTo>
                  <a:cubicBezTo>
                    <a:pt x="1087" y="1126"/>
                    <a:pt x="1153" y="1229"/>
                    <a:pt x="1199" y="1342"/>
                  </a:cubicBezTo>
                  <a:cubicBezTo>
                    <a:pt x="1222" y="1395"/>
                    <a:pt x="1252" y="1447"/>
                    <a:pt x="1275" y="1504"/>
                  </a:cubicBezTo>
                  <a:cubicBezTo>
                    <a:pt x="1295" y="1563"/>
                    <a:pt x="1318" y="1620"/>
                    <a:pt x="1338" y="1676"/>
                  </a:cubicBezTo>
                  <a:cubicBezTo>
                    <a:pt x="1371" y="1749"/>
                    <a:pt x="1391" y="1822"/>
                    <a:pt x="1414" y="1898"/>
                  </a:cubicBezTo>
                  <a:cubicBezTo>
                    <a:pt x="1444" y="1865"/>
                    <a:pt x="1477" y="1832"/>
                    <a:pt x="1507" y="1799"/>
                  </a:cubicBezTo>
                  <a:cubicBezTo>
                    <a:pt x="1497" y="1745"/>
                    <a:pt x="1487" y="1689"/>
                    <a:pt x="1471" y="1636"/>
                  </a:cubicBezTo>
                  <a:cubicBezTo>
                    <a:pt x="1414" y="1388"/>
                    <a:pt x="1305" y="1152"/>
                    <a:pt x="1176" y="928"/>
                  </a:cubicBezTo>
                  <a:cubicBezTo>
                    <a:pt x="1040" y="712"/>
                    <a:pt x="868" y="513"/>
                    <a:pt x="669" y="351"/>
                  </a:cubicBezTo>
                  <a:cubicBezTo>
                    <a:pt x="471" y="189"/>
                    <a:pt x="242" y="64"/>
                    <a:pt x="0" y="0"/>
                  </a:cubicBezTo>
                  <a:close/>
                </a:path>
              </a:pathLst>
            </a:custGeom>
            <a:solidFill>
              <a:srgbClr val="BC7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1"/>
            <p:cNvSpPr/>
            <p:nvPr/>
          </p:nvSpPr>
          <p:spPr>
            <a:xfrm>
              <a:off x="142000" y="3222425"/>
              <a:ext cx="135375" cy="162550"/>
            </a:xfrm>
            <a:custGeom>
              <a:avLst/>
              <a:gdLst/>
              <a:ahLst/>
              <a:cxnLst/>
              <a:rect l="l" t="t" r="r" b="b"/>
              <a:pathLst>
                <a:path w="5415" h="6502" extrusionOk="0">
                  <a:moveTo>
                    <a:pt x="5415" y="1"/>
                  </a:moveTo>
                  <a:lnTo>
                    <a:pt x="5415" y="1"/>
                  </a:lnTo>
                  <a:cubicBezTo>
                    <a:pt x="2845" y="153"/>
                    <a:pt x="1040" y="1812"/>
                    <a:pt x="246" y="2706"/>
                  </a:cubicBezTo>
                  <a:cubicBezTo>
                    <a:pt x="146" y="3157"/>
                    <a:pt x="83" y="3583"/>
                    <a:pt x="53" y="3988"/>
                  </a:cubicBezTo>
                  <a:cubicBezTo>
                    <a:pt x="50" y="4037"/>
                    <a:pt x="47" y="4084"/>
                    <a:pt x="43" y="4133"/>
                  </a:cubicBezTo>
                  <a:cubicBezTo>
                    <a:pt x="40" y="4164"/>
                    <a:pt x="40" y="4196"/>
                    <a:pt x="40" y="4230"/>
                  </a:cubicBezTo>
                  <a:cubicBezTo>
                    <a:pt x="0" y="5117"/>
                    <a:pt x="113" y="5879"/>
                    <a:pt x="281" y="6501"/>
                  </a:cubicBezTo>
                  <a:cubicBezTo>
                    <a:pt x="318" y="6316"/>
                    <a:pt x="368" y="6134"/>
                    <a:pt x="431" y="5955"/>
                  </a:cubicBezTo>
                  <a:cubicBezTo>
                    <a:pt x="583" y="5504"/>
                    <a:pt x="818" y="5090"/>
                    <a:pt x="1100" y="4706"/>
                  </a:cubicBezTo>
                  <a:cubicBezTo>
                    <a:pt x="1262" y="4488"/>
                    <a:pt x="1438" y="4279"/>
                    <a:pt x="1626" y="4080"/>
                  </a:cubicBezTo>
                  <a:cubicBezTo>
                    <a:pt x="1818" y="3878"/>
                    <a:pt x="2020" y="3690"/>
                    <a:pt x="2229" y="3511"/>
                  </a:cubicBezTo>
                  <a:lnTo>
                    <a:pt x="2233" y="3508"/>
                  </a:lnTo>
                  <a:cubicBezTo>
                    <a:pt x="2345" y="3342"/>
                    <a:pt x="2566" y="3170"/>
                    <a:pt x="2792" y="3057"/>
                  </a:cubicBezTo>
                  <a:cubicBezTo>
                    <a:pt x="2792" y="3057"/>
                    <a:pt x="2792" y="3054"/>
                    <a:pt x="2795" y="3054"/>
                  </a:cubicBezTo>
                  <a:cubicBezTo>
                    <a:pt x="3388" y="2600"/>
                    <a:pt x="4021" y="2189"/>
                    <a:pt x="4643" y="1766"/>
                  </a:cubicBezTo>
                  <a:cubicBezTo>
                    <a:pt x="4855" y="1620"/>
                    <a:pt x="5063" y="1474"/>
                    <a:pt x="5272" y="1322"/>
                  </a:cubicBezTo>
                  <a:cubicBezTo>
                    <a:pt x="5199" y="855"/>
                    <a:pt x="5226" y="372"/>
                    <a:pt x="5415" y="1"/>
                  </a:cubicBezTo>
                  <a:close/>
                </a:path>
              </a:pathLst>
            </a:custGeom>
            <a:solidFill>
              <a:srgbClr val="C9A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1"/>
            <p:cNvSpPr/>
            <p:nvPr/>
          </p:nvSpPr>
          <p:spPr>
            <a:xfrm>
              <a:off x="104575" y="3301575"/>
              <a:ext cx="26025" cy="25450"/>
            </a:xfrm>
            <a:custGeom>
              <a:avLst/>
              <a:gdLst/>
              <a:ahLst/>
              <a:cxnLst/>
              <a:rect l="l" t="t" r="r" b="b"/>
              <a:pathLst>
                <a:path w="1041" h="1018" extrusionOk="0">
                  <a:moveTo>
                    <a:pt x="1040" y="0"/>
                  </a:moveTo>
                  <a:lnTo>
                    <a:pt x="1040" y="0"/>
                  </a:lnTo>
                  <a:cubicBezTo>
                    <a:pt x="888" y="130"/>
                    <a:pt x="742" y="266"/>
                    <a:pt x="597" y="405"/>
                  </a:cubicBezTo>
                  <a:cubicBezTo>
                    <a:pt x="540" y="457"/>
                    <a:pt x="487" y="510"/>
                    <a:pt x="435" y="564"/>
                  </a:cubicBezTo>
                  <a:cubicBezTo>
                    <a:pt x="355" y="643"/>
                    <a:pt x="279" y="723"/>
                    <a:pt x="202" y="802"/>
                  </a:cubicBezTo>
                  <a:lnTo>
                    <a:pt x="202" y="805"/>
                  </a:lnTo>
                  <a:cubicBezTo>
                    <a:pt x="282" y="723"/>
                    <a:pt x="361" y="646"/>
                    <a:pt x="438" y="567"/>
                  </a:cubicBezTo>
                  <a:cubicBezTo>
                    <a:pt x="656" y="352"/>
                    <a:pt x="861" y="163"/>
                    <a:pt x="1040" y="0"/>
                  </a:cubicBezTo>
                  <a:close/>
                  <a:moveTo>
                    <a:pt x="113" y="898"/>
                  </a:moveTo>
                  <a:cubicBezTo>
                    <a:pt x="74" y="938"/>
                    <a:pt x="37" y="974"/>
                    <a:pt x="1" y="1018"/>
                  </a:cubicBezTo>
                  <a:cubicBezTo>
                    <a:pt x="40" y="974"/>
                    <a:pt x="74" y="938"/>
                    <a:pt x="113" y="901"/>
                  </a:cubicBezTo>
                  <a:lnTo>
                    <a:pt x="113" y="898"/>
                  </a:lnTo>
                  <a:close/>
                </a:path>
              </a:pathLst>
            </a:custGeom>
            <a:solidFill>
              <a:srgbClr val="BD8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1"/>
            <p:cNvSpPr/>
            <p:nvPr/>
          </p:nvSpPr>
          <p:spPr>
            <a:xfrm>
              <a:off x="107400" y="3321625"/>
              <a:ext cx="2250" cy="2425"/>
            </a:xfrm>
            <a:custGeom>
              <a:avLst/>
              <a:gdLst/>
              <a:ahLst/>
              <a:cxnLst/>
              <a:rect l="l" t="t" r="r" b="b"/>
              <a:pathLst>
                <a:path w="90" h="97" extrusionOk="0">
                  <a:moveTo>
                    <a:pt x="89" y="0"/>
                  </a:moveTo>
                  <a:cubicBezTo>
                    <a:pt x="60" y="30"/>
                    <a:pt x="27" y="63"/>
                    <a:pt x="0" y="96"/>
                  </a:cubicBezTo>
                  <a:lnTo>
                    <a:pt x="89" y="7"/>
                  </a:lnTo>
                  <a:lnTo>
                    <a:pt x="89" y="3"/>
                  </a:lnTo>
                  <a:lnTo>
                    <a:pt x="89" y="0"/>
                  </a:lnTo>
                  <a:close/>
                </a:path>
              </a:pathLst>
            </a:custGeom>
            <a:solidFill>
              <a:srgbClr val="BC7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1"/>
            <p:cNvSpPr/>
            <p:nvPr/>
          </p:nvSpPr>
          <p:spPr>
            <a:xfrm>
              <a:off x="115175" y="3619725"/>
              <a:ext cx="100" cy="525"/>
            </a:xfrm>
            <a:custGeom>
              <a:avLst/>
              <a:gdLst/>
              <a:ahLst/>
              <a:cxnLst/>
              <a:rect l="l" t="t" r="r" b="b"/>
              <a:pathLst>
                <a:path w="4" h="21" extrusionOk="0">
                  <a:moveTo>
                    <a:pt x="3" y="1"/>
                  </a:moveTo>
                  <a:cubicBezTo>
                    <a:pt x="0" y="7"/>
                    <a:pt x="0" y="14"/>
                    <a:pt x="0" y="21"/>
                  </a:cubicBezTo>
                  <a:cubicBezTo>
                    <a:pt x="0" y="14"/>
                    <a:pt x="3" y="7"/>
                    <a:pt x="3"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1"/>
            <p:cNvSpPr/>
            <p:nvPr/>
          </p:nvSpPr>
          <p:spPr>
            <a:xfrm>
              <a:off x="197800" y="3298850"/>
              <a:ext cx="14025" cy="11275"/>
            </a:xfrm>
            <a:custGeom>
              <a:avLst/>
              <a:gdLst/>
              <a:ahLst/>
              <a:cxnLst/>
              <a:rect l="l" t="t" r="r" b="b"/>
              <a:pathLst>
                <a:path w="561" h="451" extrusionOk="0">
                  <a:moveTo>
                    <a:pt x="560" y="0"/>
                  </a:moveTo>
                  <a:cubicBezTo>
                    <a:pt x="334" y="113"/>
                    <a:pt x="113" y="285"/>
                    <a:pt x="1" y="451"/>
                  </a:cubicBezTo>
                  <a:cubicBezTo>
                    <a:pt x="183" y="295"/>
                    <a:pt x="368" y="143"/>
                    <a:pt x="560"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1"/>
            <p:cNvSpPr/>
            <p:nvPr/>
          </p:nvSpPr>
          <p:spPr>
            <a:xfrm>
              <a:off x="271975" y="3222200"/>
              <a:ext cx="38500" cy="33300"/>
            </a:xfrm>
            <a:custGeom>
              <a:avLst/>
              <a:gdLst/>
              <a:ahLst/>
              <a:cxnLst/>
              <a:rect l="l" t="t" r="r" b="b"/>
              <a:pathLst>
                <a:path w="1540" h="1332" extrusionOk="0">
                  <a:moveTo>
                    <a:pt x="586" y="0"/>
                  </a:moveTo>
                  <a:cubicBezTo>
                    <a:pt x="461" y="0"/>
                    <a:pt x="338" y="3"/>
                    <a:pt x="216" y="10"/>
                  </a:cubicBezTo>
                  <a:cubicBezTo>
                    <a:pt x="27" y="381"/>
                    <a:pt x="0" y="864"/>
                    <a:pt x="73" y="1331"/>
                  </a:cubicBezTo>
                  <a:cubicBezTo>
                    <a:pt x="182" y="1252"/>
                    <a:pt x="288" y="1172"/>
                    <a:pt x="398" y="1089"/>
                  </a:cubicBezTo>
                  <a:cubicBezTo>
                    <a:pt x="381" y="930"/>
                    <a:pt x="414" y="768"/>
                    <a:pt x="507" y="626"/>
                  </a:cubicBezTo>
                  <a:cubicBezTo>
                    <a:pt x="520" y="603"/>
                    <a:pt x="540" y="596"/>
                    <a:pt x="560" y="596"/>
                  </a:cubicBezTo>
                  <a:cubicBezTo>
                    <a:pt x="606" y="596"/>
                    <a:pt x="653" y="642"/>
                    <a:pt x="619" y="692"/>
                  </a:cubicBezTo>
                  <a:cubicBezTo>
                    <a:pt x="563" y="781"/>
                    <a:pt x="530" y="884"/>
                    <a:pt x="527" y="986"/>
                  </a:cubicBezTo>
                  <a:cubicBezTo>
                    <a:pt x="778" y="788"/>
                    <a:pt x="1023" y="576"/>
                    <a:pt x="1258" y="354"/>
                  </a:cubicBezTo>
                  <a:cubicBezTo>
                    <a:pt x="1351" y="265"/>
                    <a:pt x="1448" y="169"/>
                    <a:pt x="1540" y="69"/>
                  </a:cubicBezTo>
                  <a:cubicBezTo>
                    <a:pt x="1212" y="23"/>
                    <a:pt x="894" y="0"/>
                    <a:pt x="586"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1"/>
            <p:cNvSpPr/>
            <p:nvPr/>
          </p:nvSpPr>
          <p:spPr>
            <a:xfrm>
              <a:off x="20125" y="3286100"/>
              <a:ext cx="129025" cy="344000"/>
            </a:xfrm>
            <a:custGeom>
              <a:avLst/>
              <a:gdLst/>
              <a:ahLst/>
              <a:cxnLst/>
              <a:rect l="l" t="t" r="r" b="b"/>
              <a:pathLst>
                <a:path w="5161" h="13760" extrusionOk="0">
                  <a:moveTo>
                    <a:pt x="3789" y="4723"/>
                  </a:moveTo>
                  <a:cubicBezTo>
                    <a:pt x="3836" y="4723"/>
                    <a:pt x="3882" y="4789"/>
                    <a:pt x="3839" y="4839"/>
                  </a:cubicBezTo>
                  <a:cubicBezTo>
                    <a:pt x="3720" y="4971"/>
                    <a:pt x="3603" y="5106"/>
                    <a:pt x="3484" y="5239"/>
                  </a:cubicBezTo>
                  <a:cubicBezTo>
                    <a:pt x="3472" y="5256"/>
                    <a:pt x="3455" y="5262"/>
                    <a:pt x="3441" y="5262"/>
                  </a:cubicBezTo>
                  <a:cubicBezTo>
                    <a:pt x="3392" y="5262"/>
                    <a:pt x="3348" y="5196"/>
                    <a:pt x="3392" y="5146"/>
                  </a:cubicBezTo>
                  <a:cubicBezTo>
                    <a:pt x="3507" y="5014"/>
                    <a:pt x="3627" y="4878"/>
                    <a:pt x="3746" y="4746"/>
                  </a:cubicBezTo>
                  <a:cubicBezTo>
                    <a:pt x="3759" y="4729"/>
                    <a:pt x="3773" y="4723"/>
                    <a:pt x="3789" y="4723"/>
                  </a:cubicBezTo>
                  <a:close/>
                  <a:moveTo>
                    <a:pt x="3316" y="5451"/>
                  </a:moveTo>
                  <a:cubicBezTo>
                    <a:pt x="3356" y="5451"/>
                    <a:pt x="3395" y="5484"/>
                    <a:pt x="3375" y="5531"/>
                  </a:cubicBezTo>
                  <a:cubicBezTo>
                    <a:pt x="3348" y="5590"/>
                    <a:pt x="3325" y="5653"/>
                    <a:pt x="3299" y="5713"/>
                  </a:cubicBezTo>
                  <a:cubicBezTo>
                    <a:pt x="3286" y="5745"/>
                    <a:pt x="3259" y="5759"/>
                    <a:pt x="3233" y="5759"/>
                  </a:cubicBezTo>
                  <a:cubicBezTo>
                    <a:pt x="3193" y="5759"/>
                    <a:pt x="3154" y="5726"/>
                    <a:pt x="3174" y="5679"/>
                  </a:cubicBezTo>
                  <a:cubicBezTo>
                    <a:pt x="3197" y="5617"/>
                    <a:pt x="3223" y="5557"/>
                    <a:pt x="3246" y="5494"/>
                  </a:cubicBezTo>
                  <a:cubicBezTo>
                    <a:pt x="3259" y="5464"/>
                    <a:pt x="3289" y="5451"/>
                    <a:pt x="3316" y="5451"/>
                  </a:cubicBezTo>
                  <a:close/>
                  <a:moveTo>
                    <a:pt x="3836" y="5269"/>
                  </a:moveTo>
                  <a:cubicBezTo>
                    <a:pt x="3882" y="5269"/>
                    <a:pt x="3929" y="5319"/>
                    <a:pt x="3895" y="5365"/>
                  </a:cubicBezTo>
                  <a:cubicBezTo>
                    <a:pt x="3782" y="5524"/>
                    <a:pt x="3686" y="5693"/>
                    <a:pt x="3614" y="5872"/>
                  </a:cubicBezTo>
                  <a:cubicBezTo>
                    <a:pt x="3600" y="5901"/>
                    <a:pt x="3574" y="5915"/>
                    <a:pt x="3547" y="5915"/>
                  </a:cubicBezTo>
                  <a:cubicBezTo>
                    <a:pt x="3507" y="5915"/>
                    <a:pt x="3468" y="5884"/>
                    <a:pt x="3487" y="5835"/>
                  </a:cubicBezTo>
                  <a:cubicBezTo>
                    <a:pt x="3564" y="5646"/>
                    <a:pt x="3660" y="5467"/>
                    <a:pt x="3779" y="5299"/>
                  </a:cubicBezTo>
                  <a:cubicBezTo>
                    <a:pt x="3796" y="5279"/>
                    <a:pt x="3816" y="5269"/>
                    <a:pt x="3836" y="5269"/>
                  </a:cubicBezTo>
                  <a:close/>
                  <a:moveTo>
                    <a:pt x="2501" y="9150"/>
                  </a:moveTo>
                  <a:cubicBezTo>
                    <a:pt x="2342" y="9160"/>
                    <a:pt x="2196" y="9249"/>
                    <a:pt x="2081" y="9369"/>
                  </a:cubicBezTo>
                  <a:cubicBezTo>
                    <a:pt x="1965" y="9488"/>
                    <a:pt x="1872" y="9633"/>
                    <a:pt x="1795" y="9789"/>
                  </a:cubicBezTo>
                  <a:cubicBezTo>
                    <a:pt x="1644" y="10097"/>
                    <a:pt x="1547" y="10434"/>
                    <a:pt x="1488" y="10776"/>
                  </a:cubicBezTo>
                  <a:cubicBezTo>
                    <a:pt x="1458" y="10931"/>
                    <a:pt x="1438" y="11090"/>
                    <a:pt x="1425" y="11249"/>
                  </a:cubicBezTo>
                  <a:cubicBezTo>
                    <a:pt x="1528" y="11226"/>
                    <a:pt x="1627" y="11197"/>
                    <a:pt x="1719" y="11160"/>
                  </a:cubicBezTo>
                  <a:cubicBezTo>
                    <a:pt x="2041" y="11031"/>
                    <a:pt x="2332" y="10832"/>
                    <a:pt x="2577" y="10590"/>
                  </a:cubicBezTo>
                  <a:cubicBezTo>
                    <a:pt x="2819" y="10349"/>
                    <a:pt x="3030" y="10054"/>
                    <a:pt x="3087" y="9726"/>
                  </a:cubicBezTo>
                  <a:cubicBezTo>
                    <a:pt x="3097" y="9647"/>
                    <a:pt x="3097" y="9564"/>
                    <a:pt x="3074" y="9491"/>
                  </a:cubicBezTo>
                  <a:cubicBezTo>
                    <a:pt x="3047" y="9418"/>
                    <a:pt x="3007" y="9352"/>
                    <a:pt x="2948" y="9299"/>
                  </a:cubicBezTo>
                  <a:cubicBezTo>
                    <a:pt x="2832" y="9207"/>
                    <a:pt x="2670" y="9150"/>
                    <a:pt x="2521" y="9150"/>
                  </a:cubicBezTo>
                  <a:close/>
                  <a:moveTo>
                    <a:pt x="4610" y="11686"/>
                  </a:moveTo>
                  <a:lnTo>
                    <a:pt x="4610" y="11686"/>
                  </a:lnTo>
                  <a:cubicBezTo>
                    <a:pt x="4574" y="11693"/>
                    <a:pt x="4537" y="11703"/>
                    <a:pt x="4501" y="11716"/>
                  </a:cubicBezTo>
                  <a:cubicBezTo>
                    <a:pt x="4362" y="11776"/>
                    <a:pt x="4253" y="11909"/>
                    <a:pt x="4167" y="12051"/>
                  </a:cubicBezTo>
                  <a:cubicBezTo>
                    <a:pt x="4080" y="12196"/>
                    <a:pt x="4021" y="12359"/>
                    <a:pt x="3968" y="12521"/>
                  </a:cubicBezTo>
                  <a:cubicBezTo>
                    <a:pt x="3905" y="12727"/>
                    <a:pt x="3859" y="12942"/>
                    <a:pt x="3825" y="13160"/>
                  </a:cubicBezTo>
                  <a:cubicBezTo>
                    <a:pt x="3921" y="13097"/>
                    <a:pt x="4014" y="13031"/>
                    <a:pt x="4103" y="12958"/>
                  </a:cubicBezTo>
                  <a:cubicBezTo>
                    <a:pt x="4143" y="12925"/>
                    <a:pt x="4180" y="12892"/>
                    <a:pt x="4219" y="12858"/>
                  </a:cubicBezTo>
                  <a:cubicBezTo>
                    <a:pt x="4332" y="12594"/>
                    <a:pt x="4428" y="12319"/>
                    <a:pt x="4508" y="12048"/>
                  </a:cubicBezTo>
                  <a:cubicBezTo>
                    <a:pt x="4544" y="11929"/>
                    <a:pt x="4580" y="11805"/>
                    <a:pt x="4610" y="11686"/>
                  </a:cubicBezTo>
                  <a:close/>
                  <a:moveTo>
                    <a:pt x="5160" y="0"/>
                  </a:moveTo>
                  <a:cubicBezTo>
                    <a:pt x="4958" y="156"/>
                    <a:pt x="4759" y="321"/>
                    <a:pt x="4568" y="487"/>
                  </a:cubicBezTo>
                  <a:lnTo>
                    <a:pt x="4568" y="490"/>
                  </a:lnTo>
                  <a:cubicBezTo>
                    <a:pt x="4560" y="494"/>
                    <a:pt x="4554" y="497"/>
                    <a:pt x="4548" y="504"/>
                  </a:cubicBezTo>
                  <a:cubicBezTo>
                    <a:pt x="4505" y="540"/>
                    <a:pt x="4461" y="580"/>
                    <a:pt x="4418" y="619"/>
                  </a:cubicBezTo>
                  <a:cubicBezTo>
                    <a:pt x="4239" y="782"/>
                    <a:pt x="4034" y="971"/>
                    <a:pt x="3816" y="1186"/>
                  </a:cubicBezTo>
                  <a:cubicBezTo>
                    <a:pt x="3739" y="1265"/>
                    <a:pt x="3660" y="1342"/>
                    <a:pt x="3580" y="1424"/>
                  </a:cubicBezTo>
                  <a:lnTo>
                    <a:pt x="3580" y="1428"/>
                  </a:lnTo>
                  <a:lnTo>
                    <a:pt x="3491" y="1517"/>
                  </a:lnTo>
                  <a:lnTo>
                    <a:pt x="3491" y="1520"/>
                  </a:lnTo>
                  <a:cubicBezTo>
                    <a:pt x="3452" y="1557"/>
                    <a:pt x="3418" y="1593"/>
                    <a:pt x="3379" y="1637"/>
                  </a:cubicBezTo>
                  <a:cubicBezTo>
                    <a:pt x="3094" y="1944"/>
                    <a:pt x="2825" y="2265"/>
                    <a:pt x="2567" y="2600"/>
                  </a:cubicBezTo>
                  <a:cubicBezTo>
                    <a:pt x="1710" y="3712"/>
                    <a:pt x="1021" y="4964"/>
                    <a:pt x="577" y="6295"/>
                  </a:cubicBezTo>
                  <a:cubicBezTo>
                    <a:pt x="352" y="6961"/>
                    <a:pt x="183" y="7646"/>
                    <a:pt x="100" y="8342"/>
                  </a:cubicBezTo>
                  <a:cubicBezTo>
                    <a:pt x="21" y="9037"/>
                    <a:pt x="1" y="9753"/>
                    <a:pt x="180" y="10425"/>
                  </a:cubicBezTo>
                  <a:cubicBezTo>
                    <a:pt x="200" y="10508"/>
                    <a:pt x="236" y="10587"/>
                    <a:pt x="262" y="10670"/>
                  </a:cubicBezTo>
                  <a:cubicBezTo>
                    <a:pt x="296" y="10749"/>
                    <a:pt x="328" y="10829"/>
                    <a:pt x="375" y="10902"/>
                  </a:cubicBezTo>
                  <a:cubicBezTo>
                    <a:pt x="458" y="11047"/>
                    <a:pt x="580" y="11174"/>
                    <a:pt x="726" y="11233"/>
                  </a:cubicBezTo>
                  <a:cubicBezTo>
                    <a:pt x="842" y="11269"/>
                    <a:pt x="964" y="11286"/>
                    <a:pt x="1087" y="11286"/>
                  </a:cubicBezTo>
                  <a:cubicBezTo>
                    <a:pt x="1156" y="11286"/>
                    <a:pt x="1226" y="11282"/>
                    <a:pt x="1292" y="11273"/>
                  </a:cubicBezTo>
                  <a:cubicBezTo>
                    <a:pt x="1306" y="11100"/>
                    <a:pt x="1329" y="10925"/>
                    <a:pt x="1361" y="10752"/>
                  </a:cubicBezTo>
                  <a:cubicBezTo>
                    <a:pt x="1425" y="10402"/>
                    <a:pt x="1524" y="10057"/>
                    <a:pt x="1683" y="9733"/>
                  </a:cubicBezTo>
                  <a:cubicBezTo>
                    <a:pt x="1766" y="9571"/>
                    <a:pt x="1862" y="9415"/>
                    <a:pt x="1991" y="9282"/>
                  </a:cubicBezTo>
                  <a:cubicBezTo>
                    <a:pt x="2120" y="9150"/>
                    <a:pt x="2295" y="9040"/>
                    <a:pt x="2491" y="9031"/>
                  </a:cubicBezTo>
                  <a:cubicBezTo>
                    <a:pt x="2508" y="9028"/>
                    <a:pt x="2524" y="9028"/>
                    <a:pt x="2541" y="9028"/>
                  </a:cubicBezTo>
                  <a:cubicBezTo>
                    <a:pt x="2573" y="9028"/>
                    <a:pt x="2604" y="9031"/>
                    <a:pt x="2637" y="9037"/>
                  </a:cubicBezTo>
                  <a:cubicBezTo>
                    <a:pt x="2686" y="9044"/>
                    <a:pt x="2729" y="9060"/>
                    <a:pt x="2776" y="9074"/>
                  </a:cubicBezTo>
                  <a:cubicBezTo>
                    <a:pt x="2865" y="9100"/>
                    <a:pt x="2948" y="9147"/>
                    <a:pt x="3024" y="9210"/>
                  </a:cubicBezTo>
                  <a:cubicBezTo>
                    <a:pt x="3100" y="9273"/>
                    <a:pt x="3154" y="9362"/>
                    <a:pt x="3186" y="9455"/>
                  </a:cubicBezTo>
                  <a:cubicBezTo>
                    <a:pt x="3216" y="9551"/>
                    <a:pt x="3213" y="9650"/>
                    <a:pt x="3203" y="9743"/>
                  </a:cubicBezTo>
                  <a:cubicBezTo>
                    <a:pt x="3137" y="10117"/>
                    <a:pt x="2908" y="10419"/>
                    <a:pt x="2657" y="10670"/>
                  </a:cubicBezTo>
                  <a:cubicBezTo>
                    <a:pt x="2399" y="10925"/>
                    <a:pt x="2097" y="11130"/>
                    <a:pt x="1759" y="11263"/>
                  </a:cubicBezTo>
                  <a:cubicBezTo>
                    <a:pt x="1650" y="11306"/>
                    <a:pt x="1537" y="11339"/>
                    <a:pt x="1418" y="11362"/>
                  </a:cubicBezTo>
                  <a:cubicBezTo>
                    <a:pt x="1408" y="11515"/>
                    <a:pt x="1405" y="11663"/>
                    <a:pt x="1408" y="11816"/>
                  </a:cubicBezTo>
                  <a:cubicBezTo>
                    <a:pt x="1421" y="12160"/>
                    <a:pt x="1468" y="12511"/>
                    <a:pt x="1587" y="12832"/>
                  </a:cubicBezTo>
                  <a:cubicBezTo>
                    <a:pt x="1699" y="13150"/>
                    <a:pt x="1911" y="13448"/>
                    <a:pt x="2226" y="13548"/>
                  </a:cubicBezTo>
                  <a:cubicBezTo>
                    <a:pt x="2342" y="13587"/>
                    <a:pt x="2465" y="13604"/>
                    <a:pt x="2590" y="13604"/>
                  </a:cubicBezTo>
                  <a:cubicBezTo>
                    <a:pt x="2799" y="13604"/>
                    <a:pt x="3015" y="13554"/>
                    <a:pt x="3213" y="13478"/>
                  </a:cubicBezTo>
                  <a:cubicBezTo>
                    <a:pt x="3365" y="13422"/>
                    <a:pt x="3511" y="13352"/>
                    <a:pt x="3654" y="13269"/>
                  </a:cubicBezTo>
                  <a:cubicBezTo>
                    <a:pt x="3683" y="13002"/>
                    <a:pt x="3736" y="12733"/>
                    <a:pt x="3819" y="12475"/>
                  </a:cubicBezTo>
                  <a:cubicBezTo>
                    <a:pt x="3875" y="12302"/>
                    <a:pt x="3938" y="12130"/>
                    <a:pt x="4034" y="11972"/>
                  </a:cubicBezTo>
                  <a:cubicBezTo>
                    <a:pt x="4130" y="11816"/>
                    <a:pt x="4253" y="11660"/>
                    <a:pt x="4438" y="11574"/>
                  </a:cubicBezTo>
                  <a:cubicBezTo>
                    <a:pt x="4505" y="11551"/>
                    <a:pt x="4580" y="11531"/>
                    <a:pt x="4650" y="11531"/>
                  </a:cubicBezTo>
                  <a:cubicBezTo>
                    <a:pt x="5057" y="9895"/>
                    <a:pt x="5101" y="8183"/>
                    <a:pt x="5054" y="6494"/>
                  </a:cubicBezTo>
                  <a:cubicBezTo>
                    <a:pt x="5051" y="6375"/>
                    <a:pt x="5048" y="6259"/>
                    <a:pt x="5044" y="6143"/>
                  </a:cubicBezTo>
                  <a:cubicBezTo>
                    <a:pt x="5041" y="6047"/>
                    <a:pt x="5037" y="5954"/>
                    <a:pt x="5034" y="5858"/>
                  </a:cubicBezTo>
                  <a:cubicBezTo>
                    <a:pt x="5025" y="5398"/>
                    <a:pt x="5025" y="4935"/>
                    <a:pt x="5074" y="4478"/>
                  </a:cubicBezTo>
                  <a:cubicBezTo>
                    <a:pt x="5094" y="4302"/>
                    <a:pt x="5121" y="4126"/>
                    <a:pt x="5156" y="3954"/>
                  </a:cubicBezTo>
                  <a:cubicBezTo>
                    <a:pt x="4988" y="3332"/>
                    <a:pt x="4875" y="2570"/>
                    <a:pt x="4915" y="1683"/>
                  </a:cubicBezTo>
                  <a:cubicBezTo>
                    <a:pt x="4915" y="1649"/>
                    <a:pt x="4915" y="1617"/>
                    <a:pt x="4918" y="1586"/>
                  </a:cubicBezTo>
                  <a:cubicBezTo>
                    <a:pt x="4922" y="1537"/>
                    <a:pt x="4925" y="1490"/>
                    <a:pt x="4928" y="1441"/>
                  </a:cubicBezTo>
                  <a:cubicBezTo>
                    <a:pt x="4958" y="1036"/>
                    <a:pt x="5021" y="610"/>
                    <a:pt x="5121" y="159"/>
                  </a:cubicBezTo>
                  <a:lnTo>
                    <a:pt x="5121" y="156"/>
                  </a:lnTo>
                  <a:cubicBezTo>
                    <a:pt x="5133" y="107"/>
                    <a:pt x="5144" y="53"/>
                    <a:pt x="5160" y="0"/>
                  </a:cubicBezTo>
                  <a:close/>
                  <a:moveTo>
                    <a:pt x="4080" y="13160"/>
                  </a:moveTo>
                  <a:lnTo>
                    <a:pt x="4080" y="13160"/>
                  </a:lnTo>
                  <a:cubicBezTo>
                    <a:pt x="3991" y="13226"/>
                    <a:pt x="3902" y="13286"/>
                    <a:pt x="3805" y="13342"/>
                  </a:cubicBezTo>
                  <a:lnTo>
                    <a:pt x="3805" y="13346"/>
                  </a:lnTo>
                  <a:cubicBezTo>
                    <a:pt x="3805" y="13352"/>
                    <a:pt x="3802" y="13359"/>
                    <a:pt x="3802" y="13366"/>
                  </a:cubicBezTo>
                  <a:cubicBezTo>
                    <a:pt x="3796" y="13422"/>
                    <a:pt x="3793" y="13482"/>
                    <a:pt x="3789" y="13541"/>
                  </a:cubicBezTo>
                  <a:cubicBezTo>
                    <a:pt x="3785" y="13584"/>
                    <a:pt x="3782" y="13627"/>
                    <a:pt x="3782" y="13670"/>
                  </a:cubicBezTo>
                  <a:cubicBezTo>
                    <a:pt x="3892" y="13508"/>
                    <a:pt x="3991" y="13335"/>
                    <a:pt x="4080" y="13160"/>
                  </a:cubicBezTo>
                  <a:close/>
                  <a:moveTo>
                    <a:pt x="2147" y="13667"/>
                  </a:moveTo>
                  <a:cubicBezTo>
                    <a:pt x="2266" y="13726"/>
                    <a:pt x="2402" y="13760"/>
                    <a:pt x="2558" y="13760"/>
                  </a:cubicBezTo>
                  <a:cubicBezTo>
                    <a:pt x="2640" y="13760"/>
                    <a:pt x="2732" y="13749"/>
                    <a:pt x="2829" y="13730"/>
                  </a:cubicBezTo>
                  <a:lnTo>
                    <a:pt x="2829" y="13730"/>
                  </a:lnTo>
                  <a:cubicBezTo>
                    <a:pt x="2752" y="13740"/>
                    <a:pt x="2673" y="13746"/>
                    <a:pt x="2597" y="13746"/>
                  </a:cubicBezTo>
                  <a:cubicBezTo>
                    <a:pt x="2458" y="13746"/>
                    <a:pt x="2319" y="13726"/>
                    <a:pt x="2183" y="13680"/>
                  </a:cubicBezTo>
                  <a:cubicBezTo>
                    <a:pt x="2170" y="13677"/>
                    <a:pt x="2160" y="13673"/>
                    <a:pt x="2147" y="13667"/>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1"/>
            <p:cNvSpPr/>
            <p:nvPr/>
          </p:nvSpPr>
          <p:spPr>
            <a:xfrm>
              <a:off x="18725" y="3277900"/>
              <a:ext cx="141100" cy="355750"/>
            </a:xfrm>
            <a:custGeom>
              <a:avLst/>
              <a:gdLst/>
              <a:ahLst/>
              <a:cxnLst/>
              <a:rect l="l" t="t" r="r" b="b"/>
              <a:pathLst>
                <a:path w="5644" h="14230" extrusionOk="0">
                  <a:moveTo>
                    <a:pt x="2577" y="9478"/>
                  </a:moveTo>
                  <a:cubicBezTo>
                    <a:pt x="2726" y="9478"/>
                    <a:pt x="2888" y="9535"/>
                    <a:pt x="3004" y="9627"/>
                  </a:cubicBezTo>
                  <a:cubicBezTo>
                    <a:pt x="3063" y="9680"/>
                    <a:pt x="3103" y="9746"/>
                    <a:pt x="3130" y="9819"/>
                  </a:cubicBezTo>
                  <a:cubicBezTo>
                    <a:pt x="3153" y="9892"/>
                    <a:pt x="3153" y="9975"/>
                    <a:pt x="3143" y="10054"/>
                  </a:cubicBezTo>
                  <a:cubicBezTo>
                    <a:pt x="3086" y="10382"/>
                    <a:pt x="2875" y="10677"/>
                    <a:pt x="2633" y="10918"/>
                  </a:cubicBezTo>
                  <a:cubicBezTo>
                    <a:pt x="2388" y="11160"/>
                    <a:pt x="2097" y="11359"/>
                    <a:pt x="1775" y="11488"/>
                  </a:cubicBezTo>
                  <a:cubicBezTo>
                    <a:pt x="1683" y="11525"/>
                    <a:pt x="1584" y="11554"/>
                    <a:pt x="1481" y="11577"/>
                  </a:cubicBezTo>
                  <a:cubicBezTo>
                    <a:pt x="1494" y="11418"/>
                    <a:pt x="1514" y="11259"/>
                    <a:pt x="1544" y="11104"/>
                  </a:cubicBezTo>
                  <a:cubicBezTo>
                    <a:pt x="1603" y="10762"/>
                    <a:pt x="1700" y="10425"/>
                    <a:pt x="1851" y="10117"/>
                  </a:cubicBezTo>
                  <a:cubicBezTo>
                    <a:pt x="1928" y="9961"/>
                    <a:pt x="2021" y="9816"/>
                    <a:pt x="2137" y="9697"/>
                  </a:cubicBezTo>
                  <a:cubicBezTo>
                    <a:pt x="2252" y="9577"/>
                    <a:pt x="2398" y="9488"/>
                    <a:pt x="2557" y="9478"/>
                  </a:cubicBezTo>
                  <a:close/>
                  <a:moveTo>
                    <a:pt x="5643" y="1"/>
                  </a:moveTo>
                  <a:lnTo>
                    <a:pt x="5643" y="1"/>
                  </a:lnTo>
                  <a:cubicBezTo>
                    <a:pt x="5498" y="103"/>
                    <a:pt x="5359" y="212"/>
                    <a:pt x="5216" y="319"/>
                  </a:cubicBezTo>
                  <a:cubicBezTo>
                    <a:pt x="5173" y="355"/>
                    <a:pt x="5127" y="388"/>
                    <a:pt x="5084" y="424"/>
                  </a:cubicBezTo>
                  <a:cubicBezTo>
                    <a:pt x="4925" y="547"/>
                    <a:pt x="4769" y="673"/>
                    <a:pt x="4616" y="802"/>
                  </a:cubicBezTo>
                  <a:cubicBezTo>
                    <a:pt x="4411" y="974"/>
                    <a:pt x="4209" y="1153"/>
                    <a:pt x="4014" y="1335"/>
                  </a:cubicBezTo>
                  <a:cubicBezTo>
                    <a:pt x="3961" y="1384"/>
                    <a:pt x="3911" y="1438"/>
                    <a:pt x="3858" y="1488"/>
                  </a:cubicBezTo>
                  <a:cubicBezTo>
                    <a:pt x="3782" y="1560"/>
                    <a:pt x="3706" y="1636"/>
                    <a:pt x="3630" y="1713"/>
                  </a:cubicBezTo>
                  <a:cubicBezTo>
                    <a:pt x="3600" y="1746"/>
                    <a:pt x="3567" y="1779"/>
                    <a:pt x="3537" y="1812"/>
                  </a:cubicBezTo>
                  <a:lnTo>
                    <a:pt x="3534" y="1812"/>
                  </a:lnTo>
                  <a:cubicBezTo>
                    <a:pt x="3203" y="2156"/>
                    <a:pt x="2888" y="2524"/>
                    <a:pt x="2590" y="2902"/>
                  </a:cubicBezTo>
                  <a:cubicBezTo>
                    <a:pt x="1720" y="4011"/>
                    <a:pt x="1014" y="5256"/>
                    <a:pt x="550" y="6597"/>
                  </a:cubicBezTo>
                  <a:cubicBezTo>
                    <a:pt x="322" y="7266"/>
                    <a:pt x="150" y="7958"/>
                    <a:pt x="60" y="8660"/>
                  </a:cubicBezTo>
                  <a:cubicBezTo>
                    <a:pt x="27" y="8971"/>
                    <a:pt x="0" y="9289"/>
                    <a:pt x="0" y="9604"/>
                  </a:cubicBezTo>
                  <a:cubicBezTo>
                    <a:pt x="0" y="10001"/>
                    <a:pt x="37" y="10395"/>
                    <a:pt x="140" y="10779"/>
                  </a:cubicBezTo>
                  <a:cubicBezTo>
                    <a:pt x="159" y="10866"/>
                    <a:pt x="196" y="10952"/>
                    <a:pt x="222" y="11037"/>
                  </a:cubicBezTo>
                  <a:cubicBezTo>
                    <a:pt x="259" y="11120"/>
                    <a:pt x="295" y="11204"/>
                    <a:pt x="341" y="11283"/>
                  </a:cubicBezTo>
                  <a:cubicBezTo>
                    <a:pt x="431" y="11438"/>
                    <a:pt x="567" y="11587"/>
                    <a:pt x="746" y="11657"/>
                  </a:cubicBezTo>
                  <a:cubicBezTo>
                    <a:pt x="749" y="11661"/>
                    <a:pt x="749" y="11661"/>
                    <a:pt x="752" y="11661"/>
                  </a:cubicBezTo>
                  <a:lnTo>
                    <a:pt x="755" y="11661"/>
                  </a:lnTo>
                  <a:cubicBezTo>
                    <a:pt x="755" y="11664"/>
                    <a:pt x="759" y="11664"/>
                    <a:pt x="759" y="11664"/>
                  </a:cubicBezTo>
                  <a:lnTo>
                    <a:pt x="762" y="11664"/>
                  </a:lnTo>
                  <a:cubicBezTo>
                    <a:pt x="766" y="11667"/>
                    <a:pt x="769" y="11667"/>
                    <a:pt x="772" y="11667"/>
                  </a:cubicBezTo>
                  <a:cubicBezTo>
                    <a:pt x="901" y="11707"/>
                    <a:pt x="1027" y="11723"/>
                    <a:pt x="1156" y="11723"/>
                  </a:cubicBezTo>
                  <a:cubicBezTo>
                    <a:pt x="1219" y="11723"/>
                    <a:pt x="1282" y="11720"/>
                    <a:pt x="1342" y="11710"/>
                  </a:cubicBezTo>
                  <a:lnTo>
                    <a:pt x="1342" y="11710"/>
                  </a:lnTo>
                  <a:cubicBezTo>
                    <a:pt x="1335" y="11812"/>
                    <a:pt x="1332" y="11915"/>
                    <a:pt x="1332" y="12018"/>
                  </a:cubicBezTo>
                  <a:cubicBezTo>
                    <a:pt x="1332" y="12061"/>
                    <a:pt x="1332" y="12104"/>
                    <a:pt x="1335" y="12147"/>
                  </a:cubicBezTo>
                  <a:cubicBezTo>
                    <a:pt x="1345" y="12505"/>
                    <a:pt x="1391" y="12865"/>
                    <a:pt x="1517" y="13206"/>
                  </a:cubicBezTo>
                  <a:cubicBezTo>
                    <a:pt x="1576" y="13376"/>
                    <a:pt x="1663" y="13544"/>
                    <a:pt x="1782" y="13687"/>
                  </a:cubicBezTo>
                  <a:cubicBezTo>
                    <a:pt x="1888" y="13819"/>
                    <a:pt x="2037" y="13935"/>
                    <a:pt x="2203" y="13995"/>
                  </a:cubicBezTo>
                  <a:cubicBezTo>
                    <a:pt x="2216" y="14001"/>
                    <a:pt x="2226" y="14005"/>
                    <a:pt x="2239" y="14008"/>
                  </a:cubicBezTo>
                  <a:cubicBezTo>
                    <a:pt x="2375" y="14054"/>
                    <a:pt x="2514" y="14074"/>
                    <a:pt x="2653" y="14074"/>
                  </a:cubicBezTo>
                  <a:cubicBezTo>
                    <a:pt x="2729" y="14074"/>
                    <a:pt x="2808" y="14068"/>
                    <a:pt x="2885" y="14058"/>
                  </a:cubicBezTo>
                  <a:cubicBezTo>
                    <a:pt x="3034" y="14034"/>
                    <a:pt x="3183" y="13992"/>
                    <a:pt x="3322" y="13941"/>
                  </a:cubicBezTo>
                  <a:cubicBezTo>
                    <a:pt x="3448" y="13892"/>
                    <a:pt x="3570" y="13836"/>
                    <a:pt x="3690" y="13773"/>
                  </a:cubicBezTo>
                  <a:lnTo>
                    <a:pt x="3690" y="13773"/>
                  </a:lnTo>
                  <a:cubicBezTo>
                    <a:pt x="3687" y="13802"/>
                    <a:pt x="3683" y="13829"/>
                    <a:pt x="3683" y="13859"/>
                  </a:cubicBezTo>
                  <a:cubicBezTo>
                    <a:pt x="3673" y="13981"/>
                    <a:pt x="3670" y="14104"/>
                    <a:pt x="3670" y="14230"/>
                  </a:cubicBezTo>
                  <a:cubicBezTo>
                    <a:pt x="3706" y="14180"/>
                    <a:pt x="3742" y="14131"/>
                    <a:pt x="3782" y="14081"/>
                  </a:cubicBezTo>
                  <a:lnTo>
                    <a:pt x="3782" y="14077"/>
                  </a:lnTo>
                  <a:cubicBezTo>
                    <a:pt x="3799" y="14051"/>
                    <a:pt x="3818" y="14028"/>
                    <a:pt x="3838" y="13998"/>
                  </a:cubicBezTo>
                  <a:cubicBezTo>
                    <a:pt x="3838" y="13955"/>
                    <a:pt x="3841" y="13912"/>
                    <a:pt x="3845" y="13869"/>
                  </a:cubicBezTo>
                  <a:cubicBezTo>
                    <a:pt x="3849" y="13810"/>
                    <a:pt x="3852" y="13750"/>
                    <a:pt x="3858" y="13694"/>
                  </a:cubicBezTo>
                  <a:cubicBezTo>
                    <a:pt x="3858" y="13687"/>
                    <a:pt x="3858" y="13680"/>
                    <a:pt x="3861" y="13674"/>
                  </a:cubicBezTo>
                  <a:lnTo>
                    <a:pt x="3861" y="13670"/>
                  </a:lnTo>
                  <a:cubicBezTo>
                    <a:pt x="3958" y="13614"/>
                    <a:pt x="4047" y="13554"/>
                    <a:pt x="4136" y="13488"/>
                  </a:cubicBezTo>
                  <a:cubicBezTo>
                    <a:pt x="4186" y="13389"/>
                    <a:pt x="4233" y="13286"/>
                    <a:pt x="4275" y="13186"/>
                  </a:cubicBezTo>
                  <a:lnTo>
                    <a:pt x="4275" y="13186"/>
                  </a:lnTo>
                  <a:cubicBezTo>
                    <a:pt x="4236" y="13220"/>
                    <a:pt x="4199" y="13253"/>
                    <a:pt x="4159" y="13286"/>
                  </a:cubicBezTo>
                  <a:cubicBezTo>
                    <a:pt x="4070" y="13359"/>
                    <a:pt x="3977" y="13425"/>
                    <a:pt x="3881" y="13488"/>
                  </a:cubicBezTo>
                  <a:cubicBezTo>
                    <a:pt x="3915" y="13270"/>
                    <a:pt x="3961" y="13055"/>
                    <a:pt x="4024" y="12849"/>
                  </a:cubicBezTo>
                  <a:cubicBezTo>
                    <a:pt x="4077" y="12687"/>
                    <a:pt x="4136" y="12524"/>
                    <a:pt x="4223" y="12379"/>
                  </a:cubicBezTo>
                  <a:cubicBezTo>
                    <a:pt x="4309" y="12237"/>
                    <a:pt x="4418" y="12104"/>
                    <a:pt x="4557" y="12044"/>
                  </a:cubicBezTo>
                  <a:cubicBezTo>
                    <a:pt x="4593" y="12031"/>
                    <a:pt x="4630" y="12021"/>
                    <a:pt x="4666" y="12014"/>
                  </a:cubicBezTo>
                  <a:cubicBezTo>
                    <a:pt x="4680" y="11962"/>
                    <a:pt x="4693" y="11909"/>
                    <a:pt x="4706" y="11859"/>
                  </a:cubicBezTo>
                  <a:cubicBezTo>
                    <a:pt x="4636" y="11859"/>
                    <a:pt x="4561" y="11879"/>
                    <a:pt x="4494" y="11902"/>
                  </a:cubicBezTo>
                  <a:cubicBezTo>
                    <a:pt x="4309" y="11988"/>
                    <a:pt x="4186" y="12144"/>
                    <a:pt x="4090" y="12300"/>
                  </a:cubicBezTo>
                  <a:cubicBezTo>
                    <a:pt x="3994" y="12458"/>
                    <a:pt x="3931" y="12630"/>
                    <a:pt x="3875" y="12803"/>
                  </a:cubicBezTo>
                  <a:cubicBezTo>
                    <a:pt x="3792" y="13061"/>
                    <a:pt x="3739" y="13330"/>
                    <a:pt x="3710" y="13597"/>
                  </a:cubicBezTo>
                  <a:cubicBezTo>
                    <a:pt x="3567" y="13680"/>
                    <a:pt x="3421" y="13750"/>
                    <a:pt x="3269" y="13806"/>
                  </a:cubicBezTo>
                  <a:cubicBezTo>
                    <a:pt x="3071" y="13882"/>
                    <a:pt x="2855" y="13932"/>
                    <a:pt x="2646" y="13932"/>
                  </a:cubicBezTo>
                  <a:cubicBezTo>
                    <a:pt x="2521" y="13932"/>
                    <a:pt x="2398" y="13915"/>
                    <a:pt x="2282" y="13876"/>
                  </a:cubicBezTo>
                  <a:cubicBezTo>
                    <a:pt x="1967" y="13776"/>
                    <a:pt x="1755" y="13478"/>
                    <a:pt x="1643" y="13160"/>
                  </a:cubicBezTo>
                  <a:cubicBezTo>
                    <a:pt x="1524" y="12839"/>
                    <a:pt x="1477" y="12488"/>
                    <a:pt x="1464" y="12144"/>
                  </a:cubicBezTo>
                  <a:cubicBezTo>
                    <a:pt x="1461" y="11991"/>
                    <a:pt x="1464" y="11843"/>
                    <a:pt x="1474" y="11690"/>
                  </a:cubicBezTo>
                  <a:cubicBezTo>
                    <a:pt x="1593" y="11667"/>
                    <a:pt x="1706" y="11634"/>
                    <a:pt x="1815" y="11591"/>
                  </a:cubicBezTo>
                  <a:cubicBezTo>
                    <a:pt x="2153" y="11458"/>
                    <a:pt x="2455" y="11253"/>
                    <a:pt x="2713" y="10998"/>
                  </a:cubicBezTo>
                  <a:cubicBezTo>
                    <a:pt x="2964" y="10747"/>
                    <a:pt x="3193" y="10445"/>
                    <a:pt x="3259" y="10071"/>
                  </a:cubicBezTo>
                  <a:cubicBezTo>
                    <a:pt x="3269" y="9978"/>
                    <a:pt x="3272" y="9879"/>
                    <a:pt x="3242" y="9783"/>
                  </a:cubicBezTo>
                  <a:cubicBezTo>
                    <a:pt x="3210" y="9690"/>
                    <a:pt x="3156" y="9601"/>
                    <a:pt x="3080" y="9538"/>
                  </a:cubicBezTo>
                  <a:cubicBezTo>
                    <a:pt x="3004" y="9475"/>
                    <a:pt x="2921" y="9428"/>
                    <a:pt x="2832" y="9402"/>
                  </a:cubicBezTo>
                  <a:cubicBezTo>
                    <a:pt x="2785" y="9388"/>
                    <a:pt x="2742" y="9372"/>
                    <a:pt x="2693" y="9365"/>
                  </a:cubicBezTo>
                  <a:cubicBezTo>
                    <a:pt x="2660" y="9359"/>
                    <a:pt x="2629" y="9356"/>
                    <a:pt x="2597" y="9356"/>
                  </a:cubicBezTo>
                  <a:cubicBezTo>
                    <a:pt x="2580" y="9356"/>
                    <a:pt x="2564" y="9356"/>
                    <a:pt x="2547" y="9359"/>
                  </a:cubicBezTo>
                  <a:cubicBezTo>
                    <a:pt x="2351" y="9368"/>
                    <a:pt x="2176" y="9478"/>
                    <a:pt x="2047" y="9610"/>
                  </a:cubicBezTo>
                  <a:cubicBezTo>
                    <a:pt x="1918" y="9743"/>
                    <a:pt x="1822" y="9899"/>
                    <a:pt x="1739" y="10061"/>
                  </a:cubicBezTo>
                  <a:cubicBezTo>
                    <a:pt x="1580" y="10385"/>
                    <a:pt x="1481" y="10730"/>
                    <a:pt x="1417" y="11080"/>
                  </a:cubicBezTo>
                  <a:cubicBezTo>
                    <a:pt x="1385" y="11253"/>
                    <a:pt x="1362" y="11428"/>
                    <a:pt x="1348" y="11601"/>
                  </a:cubicBezTo>
                  <a:cubicBezTo>
                    <a:pt x="1282" y="11610"/>
                    <a:pt x="1212" y="11614"/>
                    <a:pt x="1143" y="11614"/>
                  </a:cubicBezTo>
                  <a:cubicBezTo>
                    <a:pt x="1020" y="11614"/>
                    <a:pt x="898" y="11597"/>
                    <a:pt x="782" y="11561"/>
                  </a:cubicBezTo>
                  <a:cubicBezTo>
                    <a:pt x="636" y="11502"/>
                    <a:pt x="514" y="11375"/>
                    <a:pt x="431" y="11230"/>
                  </a:cubicBezTo>
                  <a:cubicBezTo>
                    <a:pt x="384" y="11157"/>
                    <a:pt x="352" y="11077"/>
                    <a:pt x="318" y="10998"/>
                  </a:cubicBezTo>
                  <a:cubicBezTo>
                    <a:pt x="292" y="10915"/>
                    <a:pt x="256" y="10836"/>
                    <a:pt x="236" y="10753"/>
                  </a:cubicBezTo>
                  <a:cubicBezTo>
                    <a:pt x="57" y="10081"/>
                    <a:pt x="77" y="9365"/>
                    <a:pt x="156" y="8670"/>
                  </a:cubicBezTo>
                  <a:cubicBezTo>
                    <a:pt x="239" y="7974"/>
                    <a:pt x="408" y="7289"/>
                    <a:pt x="633" y="6623"/>
                  </a:cubicBezTo>
                  <a:cubicBezTo>
                    <a:pt x="1077" y="5292"/>
                    <a:pt x="1766" y="4040"/>
                    <a:pt x="2623" y="2928"/>
                  </a:cubicBezTo>
                  <a:cubicBezTo>
                    <a:pt x="2881" y="2593"/>
                    <a:pt x="3150" y="2272"/>
                    <a:pt x="3435" y="1965"/>
                  </a:cubicBezTo>
                  <a:cubicBezTo>
                    <a:pt x="3471" y="1921"/>
                    <a:pt x="3508" y="1885"/>
                    <a:pt x="3547" y="1845"/>
                  </a:cubicBezTo>
                  <a:cubicBezTo>
                    <a:pt x="3574" y="1812"/>
                    <a:pt x="3607" y="1779"/>
                    <a:pt x="3636" y="1749"/>
                  </a:cubicBezTo>
                  <a:cubicBezTo>
                    <a:pt x="3713" y="1670"/>
                    <a:pt x="3789" y="1590"/>
                    <a:pt x="3869" y="1511"/>
                  </a:cubicBezTo>
                  <a:cubicBezTo>
                    <a:pt x="3921" y="1457"/>
                    <a:pt x="3974" y="1404"/>
                    <a:pt x="4031" y="1352"/>
                  </a:cubicBezTo>
                  <a:cubicBezTo>
                    <a:pt x="4176" y="1213"/>
                    <a:pt x="4322" y="1077"/>
                    <a:pt x="4474" y="947"/>
                  </a:cubicBezTo>
                  <a:cubicBezTo>
                    <a:pt x="4517" y="908"/>
                    <a:pt x="4561" y="868"/>
                    <a:pt x="4604" y="832"/>
                  </a:cubicBezTo>
                  <a:cubicBezTo>
                    <a:pt x="4610" y="825"/>
                    <a:pt x="4616" y="822"/>
                    <a:pt x="4624" y="818"/>
                  </a:cubicBezTo>
                  <a:lnTo>
                    <a:pt x="4624" y="815"/>
                  </a:lnTo>
                  <a:cubicBezTo>
                    <a:pt x="4815" y="649"/>
                    <a:pt x="5014" y="484"/>
                    <a:pt x="5216" y="328"/>
                  </a:cubicBezTo>
                  <a:cubicBezTo>
                    <a:pt x="5359" y="216"/>
                    <a:pt x="5498" y="106"/>
                    <a:pt x="5643" y="1"/>
                  </a:cubicBezTo>
                  <a:close/>
                </a:path>
              </a:pathLst>
            </a:custGeom>
            <a:solidFill>
              <a:srgbClr val="BDC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1"/>
            <p:cNvSpPr/>
            <p:nvPr/>
          </p:nvSpPr>
          <p:spPr>
            <a:xfrm>
              <a:off x="281500" y="3237100"/>
              <a:ext cx="6800" cy="12350"/>
            </a:xfrm>
            <a:custGeom>
              <a:avLst/>
              <a:gdLst/>
              <a:ahLst/>
              <a:cxnLst/>
              <a:rect l="l" t="t" r="r" b="b"/>
              <a:pathLst>
                <a:path w="272" h="494" extrusionOk="0">
                  <a:moveTo>
                    <a:pt x="179" y="0"/>
                  </a:moveTo>
                  <a:cubicBezTo>
                    <a:pt x="159" y="0"/>
                    <a:pt x="139" y="7"/>
                    <a:pt x="126" y="30"/>
                  </a:cubicBezTo>
                  <a:cubicBezTo>
                    <a:pt x="33" y="172"/>
                    <a:pt x="0" y="334"/>
                    <a:pt x="17" y="493"/>
                  </a:cubicBezTo>
                  <a:cubicBezTo>
                    <a:pt x="60" y="457"/>
                    <a:pt x="103" y="424"/>
                    <a:pt x="146" y="390"/>
                  </a:cubicBezTo>
                  <a:cubicBezTo>
                    <a:pt x="149" y="288"/>
                    <a:pt x="182" y="185"/>
                    <a:pt x="238" y="96"/>
                  </a:cubicBezTo>
                  <a:cubicBezTo>
                    <a:pt x="272" y="46"/>
                    <a:pt x="225" y="0"/>
                    <a:pt x="179" y="0"/>
                  </a:cubicBezTo>
                  <a:close/>
                </a:path>
              </a:pathLst>
            </a:custGeom>
            <a:solidFill>
              <a:srgbClr val="B1C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1"/>
            <p:cNvSpPr/>
            <p:nvPr/>
          </p:nvSpPr>
          <p:spPr>
            <a:xfrm>
              <a:off x="98950" y="3422375"/>
              <a:ext cx="6075" cy="7700"/>
            </a:xfrm>
            <a:custGeom>
              <a:avLst/>
              <a:gdLst/>
              <a:ahLst/>
              <a:cxnLst/>
              <a:rect l="l" t="t" r="r" b="b"/>
              <a:pathLst>
                <a:path w="243" h="308" extrusionOk="0">
                  <a:moveTo>
                    <a:pt x="163" y="0"/>
                  </a:moveTo>
                  <a:cubicBezTo>
                    <a:pt x="136" y="0"/>
                    <a:pt x="106" y="13"/>
                    <a:pt x="93" y="43"/>
                  </a:cubicBezTo>
                  <a:cubicBezTo>
                    <a:pt x="70" y="106"/>
                    <a:pt x="44" y="166"/>
                    <a:pt x="21" y="228"/>
                  </a:cubicBezTo>
                  <a:cubicBezTo>
                    <a:pt x="1" y="275"/>
                    <a:pt x="40" y="308"/>
                    <a:pt x="80" y="308"/>
                  </a:cubicBezTo>
                  <a:cubicBezTo>
                    <a:pt x="106" y="308"/>
                    <a:pt x="133" y="294"/>
                    <a:pt x="146" y="262"/>
                  </a:cubicBezTo>
                  <a:cubicBezTo>
                    <a:pt x="172" y="202"/>
                    <a:pt x="195" y="139"/>
                    <a:pt x="222" y="80"/>
                  </a:cubicBezTo>
                  <a:cubicBezTo>
                    <a:pt x="242" y="33"/>
                    <a:pt x="203" y="0"/>
                    <a:pt x="163" y="0"/>
                  </a:cubicBezTo>
                  <a:close/>
                </a:path>
              </a:pathLst>
            </a:custGeom>
            <a:solidFill>
              <a:srgbClr val="B1C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1"/>
            <p:cNvSpPr/>
            <p:nvPr/>
          </p:nvSpPr>
          <p:spPr>
            <a:xfrm>
              <a:off x="106800" y="3417800"/>
              <a:ext cx="11550" cy="16175"/>
            </a:xfrm>
            <a:custGeom>
              <a:avLst/>
              <a:gdLst/>
              <a:ahLst/>
              <a:cxnLst/>
              <a:rect l="l" t="t" r="r" b="b"/>
              <a:pathLst>
                <a:path w="462" h="647" extrusionOk="0">
                  <a:moveTo>
                    <a:pt x="369" y="1"/>
                  </a:moveTo>
                  <a:cubicBezTo>
                    <a:pt x="349" y="1"/>
                    <a:pt x="329" y="11"/>
                    <a:pt x="312" y="31"/>
                  </a:cubicBezTo>
                  <a:cubicBezTo>
                    <a:pt x="193" y="199"/>
                    <a:pt x="97" y="378"/>
                    <a:pt x="20" y="567"/>
                  </a:cubicBezTo>
                  <a:cubicBezTo>
                    <a:pt x="1" y="616"/>
                    <a:pt x="40" y="647"/>
                    <a:pt x="80" y="647"/>
                  </a:cubicBezTo>
                  <a:cubicBezTo>
                    <a:pt x="107" y="647"/>
                    <a:pt x="133" y="633"/>
                    <a:pt x="147" y="604"/>
                  </a:cubicBezTo>
                  <a:cubicBezTo>
                    <a:pt x="219" y="425"/>
                    <a:pt x="315" y="256"/>
                    <a:pt x="428" y="97"/>
                  </a:cubicBezTo>
                  <a:cubicBezTo>
                    <a:pt x="462" y="51"/>
                    <a:pt x="415" y="1"/>
                    <a:pt x="369" y="1"/>
                  </a:cubicBezTo>
                  <a:close/>
                </a:path>
              </a:pathLst>
            </a:custGeom>
            <a:solidFill>
              <a:srgbClr val="B1C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1"/>
            <p:cNvSpPr/>
            <p:nvPr/>
          </p:nvSpPr>
          <p:spPr>
            <a:xfrm>
              <a:off x="103825" y="3404150"/>
              <a:ext cx="13350" cy="13525"/>
            </a:xfrm>
            <a:custGeom>
              <a:avLst/>
              <a:gdLst/>
              <a:ahLst/>
              <a:cxnLst/>
              <a:rect l="l" t="t" r="r" b="b"/>
              <a:pathLst>
                <a:path w="534" h="541" extrusionOk="0">
                  <a:moveTo>
                    <a:pt x="441" y="1"/>
                  </a:moveTo>
                  <a:cubicBezTo>
                    <a:pt x="425" y="1"/>
                    <a:pt x="411" y="7"/>
                    <a:pt x="398" y="24"/>
                  </a:cubicBezTo>
                  <a:cubicBezTo>
                    <a:pt x="279" y="156"/>
                    <a:pt x="159" y="292"/>
                    <a:pt x="44" y="424"/>
                  </a:cubicBezTo>
                  <a:cubicBezTo>
                    <a:pt x="0" y="474"/>
                    <a:pt x="44" y="540"/>
                    <a:pt x="93" y="540"/>
                  </a:cubicBezTo>
                  <a:cubicBezTo>
                    <a:pt x="107" y="540"/>
                    <a:pt x="124" y="534"/>
                    <a:pt x="136" y="517"/>
                  </a:cubicBezTo>
                  <a:cubicBezTo>
                    <a:pt x="255" y="384"/>
                    <a:pt x="372" y="249"/>
                    <a:pt x="491" y="117"/>
                  </a:cubicBezTo>
                  <a:cubicBezTo>
                    <a:pt x="534" y="67"/>
                    <a:pt x="488" y="1"/>
                    <a:pt x="441" y="1"/>
                  </a:cubicBezTo>
                  <a:close/>
                </a:path>
              </a:pathLst>
            </a:custGeom>
            <a:solidFill>
              <a:srgbClr val="B1C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51"/>
          <p:cNvGrpSpPr/>
          <p:nvPr/>
        </p:nvGrpSpPr>
        <p:grpSpPr>
          <a:xfrm>
            <a:off x="5989428" y="2753235"/>
            <a:ext cx="982203" cy="944560"/>
            <a:chOff x="5989428" y="2757360"/>
            <a:chExt cx="982203" cy="944560"/>
          </a:xfrm>
        </p:grpSpPr>
        <p:sp>
          <p:nvSpPr>
            <p:cNvPr id="2978" name="Google Shape;2978;p51"/>
            <p:cNvSpPr/>
            <p:nvPr/>
          </p:nvSpPr>
          <p:spPr>
            <a:xfrm>
              <a:off x="6122672" y="3348312"/>
              <a:ext cx="661328" cy="350476"/>
            </a:xfrm>
            <a:custGeom>
              <a:avLst/>
              <a:gdLst/>
              <a:ahLst/>
              <a:cxnLst/>
              <a:rect l="l" t="t" r="r" b="b"/>
              <a:pathLst>
                <a:path w="16890" h="8951" extrusionOk="0">
                  <a:moveTo>
                    <a:pt x="1237" y="0"/>
                  </a:moveTo>
                  <a:cubicBezTo>
                    <a:pt x="1237" y="0"/>
                    <a:pt x="1" y="3077"/>
                    <a:pt x="1124" y="5348"/>
                  </a:cubicBezTo>
                  <a:cubicBezTo>
                    <a:pt x="1233" y="5570"/>
                    <a:pt x="1366" y="5785"/>
                    <a:pt x="1521" y="5987"/>
                  </a:cubicBezTo>
                  <a:cubicBezTo>
                    <a:pt x="1737" y="6262"/>
                    <a:pt x="1995" y="6514"/>
                    <a:pt x="2310" y="6739"/>
                  </a:cubicBezTo>
                  <a:cubicBezTo>
                    <a:pt x="2683" y="7004"/>
                    <a:pt x="3100" y="7252"/>
                    <a:pt x="3551" y="7477"/>
                  </a:cubicBezTo>
                  <a:cubicBezTo>
                    <a:pt x="3740" y="7573"/>
                    <a:pt x="3932" y="7663"/>
                    <a:pt x="4130" y="7749"/>
                  </a:cubicBezTo>
                  <a:cubicBezTo>
                    <a:pt x="4611" y="7964"/>
                    <a:pt x="5127" y="8149"/>
                    <a:pt x="5664" y="8312"/>
                  </a:cubicBezTo>
                  <a:cubicBezTo>
                    <a:pt x="5859" y="8371"/>
                    <a:pt x="6055" y="8428"/>
                    <a:pt x="6256" y="8478"/>
                  </a:cubicBezTo>
                  <a:cubicBezTo>
                    <a:pt x="6806" y="8617"/>
                    <a:pt x="7372" y="8729"/>
                    <a:pt x="7948" y="8812"/>
                  </a:cubicBezTo>
                  <a:cubicBezTo>
                    <a:pt x="8151" y="8838"/>
                    <a:pt x="8353" y="8862"/>
                    <a:pt x="8555" y="8885"/>
                  </a:cubicBezTo>
                  <a:cubicBezTo>
                    <a:pt x="9014" y="8928"/>
                    <a:pt x="9475" y="8950"/>
                    <a:pt x="9936" y="8950"/>
                  </a:cubicBezTo>
                  <a:cubicBezTo>
                    <a:pt x="10253" y="8950"/>
                    <a:pt x="10570" y="8940"/>
                    <a:pt x="10886" y="8918"/>
                  </a:cubicBezTo>
                  <a:cubicBezTo>
                    <a:pt x="11092" y="8904"/>
                    <a:pt x="11294" y="8885"/>
                    <a:pt x="11495" y="8862"/>
                  </a:cubicBezTo>
                  <a:cubicBezTo>
                    <a:pt x="12065" y="8792"/>
                    <a:pt x="12625" y="8683"/>
                    <a:pt x="13164" y="8530"/>
                  </a:cubicBezTo>
                  <a:cubicBezTo>
                    <a:pt x="13369" y="8474"/>
                    <a:pt x="13568" y="8415"/>
                    <a:pt x="13767" y="8342"/>
                  </a:cubicBezTo>
                  <a:cubicBezTo>
                    <a:pt x="14078" y="8232"/>
                    <a:pt x="14386" y="8107"/>
                    <a:pt x="14681" y="7964"/>
                  </a:cubicBezTo>
                  <a:cubicBezTo>
                    <a:pt x="15078" y="7769"/>
                    <a:pt x="15413" y="7557"/>
                    <a:pt x="15685" y="7325"/>
                  </a:cubicBezTo>
                  <a:cubicBezTo>
                    <a:pt x="15886" y="7156"/>
                    <a:pt x="16055" y="6984"/>
                    <a:pt x="16198" y="6798"/>
                  </a:cubicBezTo>
                  <a:cubicBezTo>
                    <a:pt x="16357" y="6603"/>
                    <a:pt x="16479" y="6398"/>
                    <a:pt x="16576" y="6193"/>
                  </a:cubicBezTo>
                  <a:cubicBezTo>
                    <a:pt x="16817" y="5683"/>
                    <a:pt x="16889" y="5149"/>
                    <a:pt x="16874" y="4649"/>
                  </a:cubicBezTo>
                  <a:cubicBezTo>
                    <a:pt x="16854" y="4146"/>
                    <a:pt x="16741" y="3673"/>
                    <a:pt x="16611" y="3275"/>
                  </a:cubicBezTo>
                  <a:cubicBezTo>
                    <a:pt x="16390" y="2613"/>
                    <a:pt x="16111" y="2166"/>
                    <a:pt x="16111" y="2166"/>
                  </a:cubicBezTo>
                  <a:lnTo>
                    <a:pt x="3528" y="335"/>
                  </a:lnTo>
                  <a:lnTo>
                    <a:pt x="12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1"/>
            <p:cNvSpPr/>
            <p:nvPr/>
          </p:nvSpPr>
          <p:spPr>
            <a:xfrm>
              <a:off x="6516493" y="3540328"/>
              <a:ext cx="60573" cy="157168"/>
            </a:xfrm>
            <a:custGeom>
              <a:avLst/>
              <a:gdLst/>
              <a:ahLst/>
              <a:cxnLst/>
              <a:rect l="l" t="t" r="r" b="b"/>
              <a:pathLst>
                <a:path w="1547" h="4014" extrusionOk="0">
                  <a:moveTo>
                    <a:pt x="411" y="0"/>
                  </a:moveTo>
                  <a:cubicBezTo>
                    <a:pt x="210" y="0"/>
                    <a:pt x="0" y="219"/>
                    <a:pt x="126" y="457"/>
                  </a:cubicBezTo>
                  <a:cubicBezTo>
                    <a:pt x="719" y="1584"/>
                    <a:pt x="950" y="2796"/>
                    <a:pt x="828" y="4014"/>
                  </a:cubicBezTo>
                  <a:cubicBezTo>
                    <a:pt x="1034" y="4000"/>
                    <a:pt x="1236" y="3981"/>
                    <a:pt x="1437" y="3958"/>
                  </a:cubicBezTo>
                  <a:cubicBezTo>
                    <a:pt x="1546" y="2653"/>
                    <a:pt x="1275" y="1355"/>
                    <a:pt x="646" y="149"/>
                  </a:cubicBezTo>
                  <a:cubicBezTo>
                    <a:pt x="590" y="44"/>
                    <a:pt x="501" y="0"/>
                    <a:pt x="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1"/>
            <p:cNvSpPr/>
            <p:nvPr/>
          </p:nvSpPr>
          <p:spPr>
            <a:xfrm>
              <a:off x="6589360" y="3525292"/>
              <a:ext cx="73416" cy="157051"/>
            </a:xfrm>
            <a:custGeom>
              <a:avLst/>
              <a:gdLst/>
              <a:ahLst/>
              <a:cxnLst/>
              <a:rect l="l" t="t" r="r" b="b"/>
              <a:pathLst>
                <a:path w="1875" h="4011" extrusionOk="0">
                  <a:moveTo>
                    <a:pt x="420" y="1"/>
                  </a:moveTo>
                  <a:cubicBezTo>
                    <a:pt x="201" y="1"/>
                    <a:pt x="0" y="302"/>
                    <a:pt x="192" y="527"/>
                  </a:cubicBezTo>
                  <a:cubicBezTo>
                    <a:pt x="1047" y="1527"/>
                    <a:pt x="1311" y="2755"/>
                    <a:pt x="1245" y="4010"/>
                  </a:cubicBezTo>
                  <a:cubicBezTo>
                    <a:pt x="1450" y="3954"/>
                    <a:pt x="1649" y="3895"/>
                    <a:pt x="1848" y="3822"/>
                  </a:cubicBezTo>
                  <a:cubicBezTo>
                    <a:pt x="1875" y="2471"/>
                    <a:pt x="1547" y="1189"/>
                    <a:pt x="619" y="100"/>
                  </a:cubicBezTo>
                  <a:cubicBezTo>
                    <a:pt x="559" y="30"/>
                    <a:pt x="489" y="1"/>
                    <a:pt x="4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1"/>
            <p:cNvSpPr/>
            <p:nvPr/>
          </p:nvSpPr>
          <p:spPr>
            <a:xfrm>
              <a:off x="6671547" y="3494360"/>
              <a:ext cx="85358" cy="140801"/>
            </a:xfrm>
            <a:custGeom>
              <a:avLst/>
              <a:gdLst/>
              <a:ahLst/>
              <a:cxnLst/>
              <a:rect l="l" t="t" r="r" b="b"/>
              <a:pathLst>
                <a:path w="2180" h="3596" extrusionOk="0">
                  <a:moveTo>
                    <a:pt x="416" y="0"/>
                  </a:moveTo>
                  <a:cubicBezTo>
                    <a:pt x="200" y="0"/>
                    <a:pt x="1" y="301"/>
                    <a:pt x="189" y="525"/>
                  </a:cubicBezTo>
                  <a:cubicBezTo>
                    <a:pt x="948" y="1436"/>
                    <a:pt x="1494" y="2463"/>
                    <a:pt x="1667" y="3595"/>
                  </a:cubicBezTo>
                  <a:cubicBezTo>
                    <a:pt x="1868" y="3426"/>
                    <a:pt x="2037" y="3254"/>
                    <a:pt x="2180" y="3068"/>
                  </a:cubicBezTo>
                  <a:cubicBezTo>
                    <a:pt x="1925" y="1983"/>
                    <a:pt x="1352" y="985"/>
                    <a:pt x="614" y="102"/>
                  </a:cubicBezTo>
                  <a:cubicBezTo>
                    <a:pt x="554" y="30"/>
                    <a:pt x="484"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1"/>
            <p:cNvSpPr/>
            <p:nvPr/>
          </p:nvSpPr>
          <p:spPr>
            <a:xfrm>
              <a:off x="6706943" y="3434335"/>
              <a:ext cx="76431" cy="96047"/>
            </a:xfrm>
            <a:custGeom>
              <a:avLst/>
              <a:gdLst/>
              <a:ahLst/>
              <a:cxnLst/>
              <a:rect l="l" t="t" r="r" b="b"/>
              <a:pathLst>
                <a:path w="1952" h="2453" extrusionOk="0">
                  <a:moveTo>
                    <a:pt x="466" y="1"/>
                  </a:moveTo>
                  <a:cubicBezTo>
                    <a:pt x="219" y="1"/>
                    <a:pt x="1" y="306"/>
                    <a:pt x="236" y="502"/>
                  </a:cubicBezTo>
                  <a:cubicBezTo>
                    <a:pt x="842" y="1008"/>
                    <a:pt x="1501" y="1688"/>
                    <a:pt x="1952" y="2452"/>
                  </a:cubicBezTo>
                  <a:cubicBezTo>
                    <a:pt x="1932" y="1949"/>
                    <a:pt x="1819" y="1476"/>
                    <a:pt x="1689" y="1078"/>
                  </a:cubicBezTo>
                  <a:cubicBezTo>
                    <a:pt x="1362" y="704"/>
                    <a:pt x="1011" y="366"/>
                    <a:pt x="663" y="74"/>
                  </a:cubicBezTo>
                  <a:cubicBezTo>
                    <a:pt x="601" y="23"/>
                    <a:pt x="533" y="1"/>
                    <a:pt x="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1"/>
            <p:cNvSpPr/>
            <p:nvPr/>
          </p:nvSpPr>
          <p:spPr>
            <a:xfrm>
              <a:off x="6433876" y="3511706"/>
              <a:ext cx="46673" cy="184498"/>
            </a:xfrm>
            <a:custGeom>
              <a:avLst/>
              <a:gdLst/>
              <a:ahLst/>
              <a:cxnLst/>
              <a:rect l="l" t="t" r="r" b="b"/>
              <a:pathLst>
                <a:path w="1192" h="4712" extrusionOk="0">
                  <a:moveTo>
                    <a:pt x="891" y="0"/>
                  </a:moveTo>
                  <a:cubicBezTo>
                    <a:pt x="740" y="0"/>
                    <a:pt x="589" y="97"/>
                    <a:pt x="587" y="291"/>
                  </a:cubicBezTo>
                  <a:cubicBezTo>
                    <a:pt x="577" y="1774"/>
                    <a:pt x="382" y="3221"/>
                    <a:pt x="0" y="4639"/>
                  </a:cubicBezTo>
                  <a:cubicBezTo>
                    <a:pt x="203" y="4665"/>
                    <a:pt x="405" y="4689"/>
                    <a:pt x="607" y="4712"/>
                  </a:cubicBezTo>
                  <a:cubicBezTo>
                    <a:pt x="988" y="3271"/>
                    <a:pt x="1180" y="1794"/>
                    <a:pt x="1189" y="291"/>
                  </a:cubicBezTo>
                  <a:cubicBezTo>
                    <a:pt x="1191" y="97"/>
                    <a:pt x="1041" y="0"/>
                    <a:pt x="8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1"/>
            <p:cNvSpPr/>
            <p:nvPr/>
          </p:nvSpPr>
          <p:spPr>
            <a:xfrm>
              <a:off x="6344407" y="3513233"/>
              <a:ext cx="66916" cy="167035"/>
            </a:xfrm>
            <a:custGeom>
              <a:avLst/>
              <a:gdLst/>
              <a:ahLst/>
              <a:cxnLst/>
              <a:rect l="l" t="t" r="r" b="b"/>
              <a:pathLst>
                <a:path w="1709" h="4266" extrusionOk="0">
                  <a:moveTo>
                    <a:pt x="1343" y="0"/>
                  </a:moveTo>
                  <a:cubicBezTo>
                    <a:pt x="1221" y="0"/>
                    <a:pt x="1097" y="61"/>
                    <a:pt x="1041" y="202"/>
                  </a:cubicBezTo>
                  <a:cubicBezTo>
                    <a:pt x="531" y="1481"/>
                    <a:pt x="60" y="2765"/>
                    <a:pt x="1" y="4100"/>
                  </a:cubicBezTo>
                  <a:cubicBezTo>
                    <a:pt x="196" y="4159"/>
                    <a:pt x="392" y="4216"/>
                    <a:pt x="593" y="4266"/>
                  </a:cubicBezTo>
                  <a:cubicBezTo>
                    <a:pt x="616" y="2921"/>
                    <a:pt x="1113" y="1629"/>
                    <a:pt x="1620" y="361"/>
                  </a:cubicBezTo>
                  <a:cubicBezTo>
                    <a:pt x="1708" y="144"/>
                    <a:pt x="1529" y="0"/>
                    <a:pt x="13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1"/>
            <p:cNvSpPr/>
            <p:nvPr/>
          </p:nvSpPr>
          <p:spPr>
            <a:xfrm>
              <a:off x="6261711" y="3487704"/>
              <a:ext cx="89782" cy="164020"/>
            </a:xfrm>
            <a:custGeom>
              <a:avLst/>
              <a:gdLst/>
              <a:ahLst/>
              <a:cxnLst/>
              <a:rect l="l" t="t" r="r" b="b"/>
              <a:pathLst>
                <a:path w="2293" h="4189" extrusionOk="0">
                  <a:moveTo>
                    <a:pt x="1856" y="0"/>
                  </a:moveTo>
                  <a:cubicBezTo>
                    <a:pt x="1788" y="0"/>
                    <a:pt x="1718" y="27"/>
                    <a:pt x="1656" y="90"/>
                  </a:cubicBezTo>
                  <a:cubicBezTo>
                    <a:pt x="613" y="1159"/>
                    <a:pt x="153" y="2500"/>
                    <a:pt x="0" y="3917"/>
                  </a:cubicBezTo>
                  <a:cubicBezTo>
                    <a:pt x="189" y="4013"/>
                    <a:pt x="381" y="4103"/>
                    <a:pt x="579" y="4189"/>
                  </a:cubicBezTo>
                  <a:cubicBezTo>
                    <a:pt x="686" y="2831"/>
                    <a:pt x="1079" y="1543"/>
                    <a:pt x="2083" y="516"/>
                  </a:cubicBezTo>
                  <a:cubicBezTo>
                    <a:pt x="2293" y="302"/>
                    <a:pt x="2086" y="0"/>
                    <a:pt x="18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1"/>
            <p:cNvSpPr/>
            <p:nvPr/>
          </p:nvSpPr>
          <p:spPr>
            <a:xfrm>
              <a:off x="6166643" y="3465777"/>
              <a:ext cx="99649" cy="116956"/>
            </a:xfrm>
            <a:custGeom>
              <a:avLst/>
              <a:gdLst/>
              <a:ahLst/>
              <a:cxnLst/>
              <a:rect l="l" t="t" r="r" b="b"/>
              <a:pathLst>
                <a:path w="2545" h="2987" extrusionOk="0">
                  <a:moveTo>
                    <a:pt x="2124" y="0"/>
                  </a:moveTo>
                  <a:cubicBezTo>
                    <a:pt x="2075" y="0"/>
                    <a:pt x="2022" y="15"/>
                    <a:pt x="1968" y="50"/>
                  </a:cubicBezTo>
                  <a:cubicBezTo>
                    <a:pt x="1028" y="669"/>
                    <a:pt x="385" y="1444"/>
                    <a:pt x="1" y="2348"/>
                  </a:cubicBezTo>
                  <a:cubicBezTo>
                    <a:pt x="110" y="2570"/>
                    <a:pt x="243" y="2785"/>
                    <a:pt x="398" y="2987"/>
                  </a:cubicBezTo>
                  <a:cubicBezTo>
                    <a:pt x="710" y="2027"/>
                    <a:pt x="1302" y="1209"/>
                    <a:pt x="2272" y="573"/>
                  </a:cubicBezTo>
                  <a:cubicBezTo>
                    <a:pt x="2544" y="393"/>
                    <a:pt x="2378" y="0"/>
                    <a:pt x="2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1"/>
            <p:cNvSpPr/>
            <p:nvPr/>
          </p:nvSpPr>
          <p:spPr>
            <a:xfrm>
              <a:off x="6148240" y="3351914"/>
              <a:ext cx="623465" cy="346913"/>
            </a:xfrm>
            <a:custGeom>
              <a:avLst/>
              <a:gdLst/>
              <a:ahLst/>
              <a:cxnLst/>
              <a:rect l="l" t="t" r="r" b="b"/>
              <a:pathLst>
                <a:path w="15923" h="8860" extrusionOk="0">
                  <a:moveTo>
                    <a:pt x="550" y="1"/>
                  </a:moveTo>
                  <a:cubicBezTo>
                    <a:pt x="425" y="342"/>
                    <a:pt x="0" y="1607"/>
                    <a:pt x="0" y="3011"/>
                  </a:cubicBezTo>
                  <a:cubicBezTo>
                    <a:pt x="0" y="3759"/>
                    <a:pt x="120" y="4548"/>
                    <a:pt x="471" y="5256"/>
                  </a:cubicBezTo>
                  <a:cubicBezTo>
                    <a:pt x="792" y="4501"/>
                    <a:pt x="1292" y="3836"/>
                    <a:pt x="1994" y="3279"/>
                  </a:cubicBezTo>
                  <a:cubicBezTo>
                    <a:pt x="1487" y="2766"/>
                    <a:pt x="1090" y="2164"/>
                    <a:pt x="842" y="1468"/>
                  </a:cubicBezTo>
                  <a:cubicBezTo>
                    <a:pt x="670" y="987"/>
                    <a:pt x="580" y="495"/>
                    <a:pt x="550" y="1"/>
                  </a:cubicBezTo>
                  <a:close/>
                  <a:moveTo>
                    <a:pt x="2447" y="3686"/>
                  </a:moveTo>
                  <a:cubicBezTo>
                    <a:pt x="1650" y="4293"/>
                    <a:pt x="1146" y="5037"/>
                    <a:pt x="868" y="5895"/>
                  </a:cubicBezTo>
                  <a:cubicBezTo>
                    <a:pt x="882" y="5912"/>
                    <a:pt x="891" y="5925"/>
                    <a:pt x="905" y="5939"/>
                  </a:cubicBezTo>
                  <a:cubicBezTo>
                    <a:pt x="1249" y="5415"/>
                    <a:pt x="1845" y="5068"/>
                    <a:pt x="2521" y="5068"/>
                  </a:cubicBezTo>
                  <a:cubicBezTo>
                    <a:pt x="2845" y="5068"/>
                    <a:pt x="3147" y="5147"/>
                    <a:pt x="3415" y="5286"/>
                  </a:cubicBezTo>
                  <a:cubicBezTo>
                    <a:pt x="3520" y="5031"/>
                    <a:pt x="3647" y="4782"/>
                    <a:pt x="3792" y="4544"/>
                  </a:cubicBezTo>
                  <a:cubicBezTo>
                    <a:pt x="3302" y="4302"/>
                    <a:pt x="2849" y="4018"/>
                    <a:pt x="2447" y="3686"/>
                  </a:cubicBezTo>
                  <a:close/>
                  <a:moveTo>
                    <a:pt x="15923" y="6101"/>
                  </a:moveTo>
                  <a:lnTo>
                    <a:pt x="15923" y="6101"/>
                  </a:lnTo>
                  <a:cubicBezTo>
                    <a:pt x="15747" y="6121"/>
                    <a:pt x="15571" y="6150"/>
                    <a:pt x="15399" y="6187"/>
                  </a:cubicBezTo>
                  <a:cubicBezTo>
                    <a:pt x="15455" y="6359"/>
                    <a:pt x="15505" y="6531"/>
                    <a:pt x="15545" y="6706"/>
                  </a:cubicBezTo>
                  <a:cubicBezTo>
                    <a:pt x="15704" y="6511"/>
                    <a:pt x="15826" y="6306"/>
                    <a:pt x="15923" y="6101"/>
                  </a:cubicBezTo>
                  <a:close/>
                  <a:moveTo>
                    <a:pt x="4342" y="4796"/>
                  </a:moveTo>
                  <a:cubicBezTo>
                    <a:pt x="4170" y="5071"/>
                    <a:pt x="4024" y="5358"/>
                    <a:pt x="3908" y="5656"/>
                  </a:cubicBezTo>
                  <a:cubicBezTo>
                    <a:pt x="3945" y="5690"/>
                    <a:pt x="3974" y="5726"/>
                    <a:pt x="4008" y="5766"/>
                  </a:cubicBezTo>
                  <a:cubicBezTo>
                    <a:pt x="4286" y="6101"/>
                    <a:pt x="4454" y="6535"/>
                    <a:pt x="4454" y="7004"/>
                  </a:cubicBezTo>
                  <a:cubicBezTo>
                    <a:pt x="4454" y="7349"/>
                    <a:pt x="4365" y="7670"/>
                    <a:pt x="4206" y="7952"/>
                  </a:cubicBezTo>
                  <a:cubicBezTo>
                    <a:pt x="4468" y="8048"/>
                    <a:pt x="4736" y="8137"/>
                    <a:pt x="5011" y="8220"/>
                  </a:cubicBezTo>
                  <a:cubicBezTo>
                    <a:pt x="5057" y="7203"/>
                    <a:pt x="5339" y="6217"/>
                    <a:pt x="5696" y="5243"/>
                  </a:cubicBezTo>
                  <a:cubicBezTo>
                    <a:pt x="5226" y="5120"/>
                    <a:pt x="4772" y="4971"/>
                    <a:pt x="4342" y="4796"/>
                  </a:cubicBezTo>
                  <a:close/>
                  <a:moveTo>
                    <a:pt x="14810" y="6326"/>
                  </a:moveTo>
                  <a:cubicBezTo>
                    <a:pt x="14512" y="6405"/>
                    <a:pt x="14217" y="6491"/>
                    <a:pt x="13919" y="6570"/>
                  </a:cubicBezTo>
                  <a:cubicBezTo>
                    <a:pt x="13611" y="6654"/>
                    <a:pt x="13300" y="6729"/>
                    <a:pt x="12985" y="6786"/>
                  </a:cubicBezTo>
                  <a:cubicBezTo>
                    <a:pt x="13084" y="7259"/>
                    <a:pt x="13124" y="7750"/>
                    <a:pt x="13114" y="8250"/>
                  </a:cubicBezTo>
                  <a:cubicBezTo>
                    <a:pt x="13425" y="8140"/>
                    <a:pt x="13733" y="8015"/>
                    <a:pt x="14028" y="7872"/>
                  </a:cubicBezTo>
                  <a:cubicBezTo>
                    <a:pt x="14425" y="7677"/>
                    <a:pt x="14760" y="7465"/>
                    <a:pt x="15032" y="7233"/>
                  </a:cubicBezTo>
                  <a:cubicBezTo>
                    <a:pt x="14985" y="6925"/>
                    <a:pt x="14909" y="6621"/>
                    <a:pt x="14810" y="6326"/>
                  </a:cubicBezTo>
                  <a:close/>
                  <a:moveTo>
                    <a:pt x="6282" y="5375"/>
                  </a:moveTo>
                  <a:cubicBezTo>
                    <a:pt x="5918" y="6356"/>
                    <a:pt x="5620" y="7356"/>
                    <a:pt x="5603" y="8386"/>
                  </a:cubicBezTo>
                  <a:cubicBezTo>
                    <a:pt x="6153" y="8525"/>
                    <a:pt x="6719" y="8637"/>
                    <a:pt x="7295" y="8720"/>
                  </a:cubicBezTo>
                  <a:cubicBezTo>
                    <a:pt x="7570" y="7693"/>
                    <a:pt x="7749" y="6654"/>
                    <a:pt x="7832" y="5594"/>
                  </a:cubicBezTo>
                  <a:cubicBezTo>
                    <a:pt x="7309" y="5551"/>
                    <a:pt x="6789" y="5478"/>
                    <a:pt x="6282" y="5375"/>
                  </a:cubicBezTo>
                  <a:close/>
                  <a:moveTo>
                    <a:pt x="10657" y="6535"/>
                  </a:moveTo>
                  <a:cubicBezTo>
                    <a:pt x="10842" y="7266"/>
                    <a:pt x="10905" y="8015"/>
                    <a:pt x="10842" y="8770"/>
                  </a:cubicBezTo>
                  <a:cubicBezTo>
                    <a:pt x="11412" y="8700"/>
                    <a:pt x="11972" y="8591"/>
                    <a:pt x="12511" y="8438"/>
                  </a:cubicBezTo>
                  <a:cubicBezTo>
                    <a:pt x="12541" y="7902"/>
                    <a:pt x="12508" y="7369"/>
                    <a:pt x="12395" y="6859"/>
                  </a:cubicBezTo>
                  <a:cubicBezTo>
                    <a:pt x="12296" y="6865"/>
                    <a:pt x="12197" y="6868"/>
                    <a:pt x="12101" y="6868"/>
                  </a:cubicBezTo>
                  <a:cubicBezTo>
                    <a:pt x="11912" y="6868"/>
                    <a:pt x="11723" y="6856"/>
                    <a:pt x="11538" y="6826"/>
                  </a:cubicBezTo>
                  <a:cubicBezTo>
                    <a:pt x="11237" y="6779"/>
                    <a:pt x="10931" y="6683"/>
                    <a:pt x="10657" y="6535"/>
                  </a:cubicBezTo>
                  <a:close/>
                  <a:moveTo>
                    <a:pt x="9704" y="5621"/>
                  </a:moveTo>
                  <a:cubicBezTo>
                    <a:pt x="9461" y="5633"/>
                    <a:pt x="9216" y="5641"/>
                    <a:pt x="8975" y="5641"/>
                  </a:cubicBezTo>
                  <a:cubicBezTo>
                    <a:pt x="8793" y="5641"/>
                    <a:pt x="8614" y="5637"/>
                    <a:pt x="8435" y="5630"/>
                  </a:cubicBezTo>
                  <a:cubicBezTo>
                    <a:pt x="8352" y="6700"/>
                    <a:pt x="8177" y="7753"/>
                    <a:pt x="7902" y="8793"/>
                  </a:cubicBezTo>
                  <a:cubicBezTo>
                    <a:pt x="8365" y="8835"/>
                    <a:pt x="8833" y="8859"/>
                    <a:pt x="9299" y="8859"/>
                  </a:cubicBezTo>
                  <a:cubicBezTo>
                    <a:pt x="9611" y="8859"/>
                    <a:pt x="9922" y="8849"/>
                    <a:pt x="10233" y="8826"/>
                  </a:cubicBezTo>
                  <a:cubicBezTo>
                    <a:pt x="10346" y="7733"/>
                    <a:pt x="10167" y="6647"/>
                    <a:pt x="9704" y="562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1"/>
            <p:cNvSpPr/>
            <p:nvPr/>
          </p:nvSpPr>
          <p:spPr>
            <a:xfrm>
              <a:off x="6528161" y="3571691"/>
              <a:ext cx="47103" cy="125805"/>
            </a:xfrm>
            <a:custGeom>
              <a:avLst/>
              <a:gdLst/>
              <a:ahLst/>
              <a:cxnLst/>
              <a:rect l="l" t="t" r="r" b="b"/>
              <a:pathLst>
                <a:path w="1203" h="3213" extrusionOk="0">
                  <a:moveTo>
                    <a:pt x="96" y="1"/>
                  </a:moveTo>
                  <a:cubicBezTo>
                    <a:pt x="63" y="4"/>
                    <a:pt x="33" y="8"/>
                    <a:pt x="1" y="8"/>
                  </a:cubicBezTo>
                  <a:cubicBezTo>
                    <a:pt x="464" y="1034"/>
                    <a:pt x="643" y="2120"/>
                    <a:pt x="530" y="3213"/>
                  </a:cubicBezTo>
                  <a:cubicBezTo>
                    <a:pt x="736" y="3199"/>
                    <a:pt x="938" y="3180"/>
                    <a:pt x="1139" y="3157"/>
                  </a:cubicBezTo>
                  <a:cubicBezTo>
                    <a:pt x="1202" y="2402"/>
                    <a:pt x="1139" y="1653"/>
                    <a:pt x="954" y="922"/>
                  </a:cubicBezTo>
                  <a:cubicBezTo>
                    <a:pt x="676" y="775"/>
                    <a:pt x="431" y="580"/>
                    <a:pt x="242" y="335"/>
                  </a:cubicBezTo>
                  <a:cubicBezTo>
                    <a:pt x="172" y="246"/>
                    <a:pt x="136" y="123"/>
                    <a:pt x="96"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1"/>
            <p:cNvSpPr/>
            <p:nvPr/>
          </p:nvSpPr>
          <p:spPr>
            <a:xfrm>
              <a:off x="6633566" y="3617581"/>
              <a:ext cx="28583" cy="64762"/>
            </a:xfrm>
            <a:custGeom>
              <a:avLst/>
              <a:gdLst/>
              <a:ahLst/>
              <a:cxnLst/>
              <a:rect l="l" t="t" r="r" b="b"/>
              <a:pathLst>
                <a:path w="730" h="1654" extrusionOk="0">
                  <a:moveTo>
                    <a:pt x="590" y="1"/>
                  </a:moveTo>
                  <a:cubicBezTo>
                    <a:pt x="395" y="34"/>
                    <a:pt x="196" y="60"/>
                    <a:pt x="0" y="74"/>
                  </a:cubicBezTo>
                  <a:cubicBezTo>
                    <a:pt x="113" y="584"/>
                    <a:pt x="146" y="1117"/>
                    <a:pt x="116" y="1653"/>
                  </a:cubicBezTo>
                  <a:cubicBezTo>
                    <a:pt x="321" y="1597"/>
                    <a:pt x="520" y="1538"/>
                    <a:pt x="719" y="1465"/>
                  </a:cubicBezTo>
                  <a:cubicBezTo>
                    <a:pt x="729" y="965"/>
                    <a:pt x="689" y="474"/>
                    <a:pt x="590"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1"/>
            <p:cNvSpPr/>
            <p:nvPr/>
          </p:nvSpPr>
          <p:spPr>
            <a:xfrm>
              <a:off x="6728087" y="3594127"/>
              <a:ext cx="28818" cy="41034"/>
            </a:xfrm>
            <a:custGeom>
              <a:avLst/>
              <a:gdLst/>
              <a:ahLst/>
              <a:cxnLst/>
              <a:rect l="l" t="t" r="r" b="b"/>
              <a:pathLst>
                <a:path w="736" h="1048" extrusionOk="0">
                  <a:moveTo>
                    <a:pt x="590" y="1"/>
                  </a:moveTo>
                  <a:cubicBezTo>
                    <a:pt x="391" y="40"/>
                    <a:pt x="196" y="90"/>
                    <a:pt x="1" y="140"/>
                  </a:cubicBezTo>
                  <a:cubicBezTo>
                    <a:pt x="100" y="435"/>
                    <a:pt x="176" y="739"/>
                    <a:pt x="223" y="1047"/>
                  </a:cubicBezTo>
                  <a:cubicBezTo>
                    <a:pt x="424" y="878"/>
                    <a:pt x="593" y="706"/>
                    <a:pt x="736" y="520"/>
                  </a:cubicBezTo>
                  <a:cubicBezTo>
                    <a:pt x="696" y="345"/>
                    <a:pt x="646" y="173"/>
                    <a:pt x="590"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1"/>
            <p:cNvSpPr/>
            <p:nvPr/>
          </p:nvSpPr>
          <p:spPr>
            <a:xfrm>
              <a:off x="6433876" y="3570908"/>
              <a:ext cx="44676" cy="125296"/>
            </a:xfrm>
            <a:custGeom>
              <a:avLst/>
              <a:gdLst/>
              <a:ahLst/>
              <a:cxnLst/>
              <a:rect l="l" t="t" r="r" b="b"/>
              <a:pathLst>
                <a:path w="1141" h="3200" extrusionOk="0">
                  <a:moveTo>
                    <a:pt x="537" y="1"/>
                  </a:moveTo>
                  <a:cubicBezTo>
                    <a:pt x="454" y="1061"/>
                    <a:pt x="275" y="2100"/>
                    <a:pt x="0" y="3127"/>
                  </a:cubicBezTo>
                  <a:cubicBezTo>
                    <a:pt x="203" y="3153"/>
                    <a:pt x="405" y="3177"/>
                    <a:pt x="607" y="3200"/>
                  </a:cubicBezTo>
                  <a:cubicBezTo>
                    <a:pt x="882" y="2160"/>
                    <a:pt x="1057" y="1107"/>
                    <a:pt x="1140" y="37"/>
                  </a:cubicBezTo>
                  <a:cubicBezTo>
                    <a:pt x="938" y="28"/>
                    <a:pt x="736" y="17"/>
                    <a:pt x="537"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1"/>
            <p:cNvSpPr/>
            <p:nvPr/>
          </p:nvSpPr>
          <p:spPr>
            <a:xfrm>
              <a:off x="6344407" y="3557204"/>
              <a:ext cx="49844" cy="123064"/>
            </a:xfrm>
            <a:custGeom>
              <a:avLst/>
              <a:gdLst/>
              <a:ahLst/>
              <a:cxnLst/>
              <a:rect l="l" t="t" r="r" b="b"/>
              <a:pathLst>
                <a:path w="1273" h="3143" extrusionOk="0">
                  <a:moveTo>
                    <a:pt x="686" y="0"/>
                  </a:moveTo>
                  <a:cubicBezTo>
                    <a:pt x="329" y="974"/>
                    <a:pt x="47" y="1960"/>
                    <a:pt x="1" y="2977"/>
                  </a:cubicBezTo>
                  <a:cubicBezTo>
                    <a:pt x="196" y="3036"/>
                    <a:pt x="392" y="3093"/>
                    <a:pt x="593" y="3143"/>
                  </a:cubicBezTo>
                  <a:cubicBezTo>
                    <a:pt x="610" y="2113"/>
                    <a:pt x="908" y="1113"/>
                    <a:pt x="1272" y="132"/>
                  </a:cubicBezTo>
                  <a:cubicBezTo>
                    <a:pt x="1073" y="92"/>
                    <a:pt x="879" y="49"/>
                    <a:pt x="686"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1"/>
            <p:cNvSpPr/>
            <p:nvPr/>
          </p:nvSpPr>
          <p:spPr>
            <a:xfrm>
              <a:off x="6281915" y="3529795"/>
              <a:ext cx="36375" cy="43619"/>
            </a:xfrm>
            <a:custGeom>
              <a:avLst/>
              <a:gdLst/>
              <a:ahLst/>
              <a:cxnLst/>
              <a:rect l="l" t="t" r="r" b="b"/>
              <a:pathLst>
                <a:path w="929" h="1114" extrusionOk="0">
                  <a:moveTo>
                    <a:pt x="378" y="1"/>
                  </a:moveTo>
                  <a:cubicBezTo>
                    <a:pt x="233" y="239"/>
                    <a:pt x="106" y="488"/>
                    <a:pt x="1" y="743"/>
                  </a:cubicBezTo>
                  <a:cubicBezTo>
                    <a:pt x="186" y="839"/>
                    <a:pt x="352" y="965"/>
                    <a:pt x="494" y="1113"/>
                  </a:cubicBezTo>
                  <a:cubicBezTo>
                    <a:pt x="610" y="815"/>
                    <a:pt x="756" y="528"/>
                    <a:pt x="928" y="253"/>
                  </a:cubicBezTo>
                  <a:cubicBezTo>
                    <a:pt x="739" y="173"/>
                    <a:pt x="557" y="91"/>
                    <a:pt x="378"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1"/>
            <p:cNvSpPr/>
            <p:nvPr/>
          </p:nvSpPr>
          <p:spPr>
            <a:xfrm>
              <a:off x="6166643" y="3480303"/>
              <a:ext cx="77449" cy="102429"/>
            </a:xfrm>
            <a:custGeom>
              <a:avLst/>
              <a:gdLst/>
              <a:ahLst/>
              <a:cxnLst/>
              <a:rect l="l" t="t" r="r" b="b"/>
              <a:pathLst>
                <a:path w="1978" h="2616" extrusionOk="0">
                  <a:moveTo>
                    <a:pt x="1524" y="0"/>
                  </a:moveTo>
                  <a:cubicBezTo>
                    <a:pt x="822" y="557"/>
                    <a:pt x="322" y="1222"/>
                    <a:pt x="1" y="1977"/>
                  </a:cubicBezTo>
                  <a:cubicBezTo>
                    <a:pt x="110" y="2199"/>
                    <a:pt x="243" y="2414"/>
                    <a:pt x="398" y="2616"/>
                  </a:cubicBezTo>
                  <a:cubicBezTo>
                    <a:pt x="676" y="1758"/>
                    <a:pt x="1180" y="1014"/>
                    <a:pt x="1977" y="407"/>
                  </a:cubicBezTo>
                  <a:cubicBezTo>
                    <a:pt x="1819" y="279"/>
                    <a:pt x="1667" y="143"/>
                    <a:pt x="1524"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1"/>
            <p:cNvSpPr/>
            <p:nvPr/>
          </p:nvSpPr>
          <p:spPr>
            <a:xfrm>
              <a:off x="6171068" y="3550312"/>
              <a:ext cx="151608" cy="151608"/>
            </a:xfrm>
            <a:custGeom>
              <a:avLst/>
              <a:gdLst/>
              <a:ahLst/>
              <a:cxnLst/>
              <a:rect l="l" t="t" r="r" b="b"/>
              <a:pathLst>
                <a:path w="3872" h="3872" extrusionOk="0">
                  <a:moveTo>
                    <a:pt x="1938" y="1"/>
                  </a:moveTo>
                  <a:cubicBezTo>
                    <a:pt x="868" y="1"/>
                    <a:pt x="1" y="868"/>
                    <a:pt x="1" y="1937"/>
                  </a:cubicBezTo>
                  <a:cubicBezTo>
                    <a:pt x="1" y="2812"/>
                    <a:pt x="580" y="3550"/>
                    <a:pt x="1378" y="3792"/>
                  </a:cubicBezTo>
                  <a:cubicBezTo>
                    <a:pt x="1554" y="3845"/>
                    <a:pt x="1742" y="3872"/>
                    <a:pt x="1938" y="3872"/>
                  </a:cubicBezTo>
                  <a:cubicBezTo>
                    <a:pt x="3007" y="3872"/>
                    <a:pt x="3871" y="3004"/>
                    <a:pt x="3871" y="1937"/>
                  </a:cubicBezTo>
                  <a:cubicBezTo>
                    <a:pt x="3871" y="1468"/>
                    <a:pt x="3703" y="1034"/>
                    <a:pt x="3425" y="699"/>
                  </a:cubicBezTo>
                  <a:cubicBezTo>
                    <a:pt x="3070" y="272"/>
                    <a:pt x="2537" y="1"/>
                    <a:pt x="1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1"/>
            <p:cNvSpPr/>
            <p:nvPr/>
          </p:nvSpPr>
          <p:spPr>
            <a:xfrm>
              <a:off x="6198045" y="3562764"/>
              <a:ext cx="88569" cy="99610"/>
            </a:xfrm>
            <a:custGeom>
              <a:avLst/>
              <a:gdLst/>
              <a:ahLst/>
              <a:cxnLst/>
              <a:rect l="l" t="t" r="r" b="b"/>
              <a:pathLst>
                <a:path w="2262" h="2544" extrusionOk="0">
                  <a:moveTo>
                    <a:pt x="186" y="0"/>
                  </a:moveTo>
                  <a:lnTo>
                    <a:pt x="23" y="120"/>
                  </a:lnTo>
                  <a:cubicBezTo>
                    <a:pt x="0" y="527"/>
                    <a:pt x="202" y="987"/>
                    <a:pt x="424" y="1318"/>
                  </a:cubicBezTo>
                  <a:cubicBezTo>
                    <a:pt x="354" y="1401"/>
                    <a:pt x="312" y="1503"/>
                    <a:pt x="312" y="1619"/>
                  </a:cubicBezTo>
                  <a:cubicBezTo>
                    <a:pt x="312" y="1878"/>
                    <a:pt x="524" y="2087"/>
                    <a:pt x="782" y="2087"/>
                  </a:cubicBezTo>
                  <a:cubicBezTo>
                    <a:pt x="868" y="2087"/>
                    <a:pt x="947" y="2060"/>
                    <a:pt x="1017" y="2020"/>
                  </a:cubicBezTo>
                  <a:cubicBezTo>
                    <a:pt x="1334" y="2315"/>
                    <a:pt x="1712" y="2527"/>
                    <a:pt x="2166" y="2544"/>
                  </a:cubicBezTo>
                  <a:cubicBezTo>
                    <a:pt x="2167" y="2544"/>
                    <a:pt x="2168" y="2544"/>
                    <a:pt x="2169" y="2544"/>
                  </a:cubicBezTo>
                  <a:cubicBezTo>
                    <a:pt x="2262" y="2544"/>
                    <a:pt x="2261" y="2397"/>
                    <a:pt x="2166" y="2394"/>
                  </a:cubicBezTo>
                  <a:cubicBezTo>
                    <a:pt x="1748" y="2378"/>
                    <a:pt x="1421" y="2179"/>
                    <a:pt x="1140" y="1917"/>
                  </a:cubicBezTo>
                  <a:cubicBezTo>
                    <a:pt x="1206" y="1835"/>
                    <a:pt x="1249" y="1732"/>
                    <a:pt x="1249" y="1619"/>
                  </a:cubicBezTo>
                  <a:cubicBezTo>
                    <a:pt x="1249" y="1358"/>
                    <a:pt x="1036" y="1150"/>
                    <a:pt x="782" y="1150"/>
                  </a:cubicBezTo>
                  <a:cubicBezTo>
                    <a:pt x="695" y="1150"/>
                    <a:pt x="613" y="1176"/>
                    <a:pt x="544" y="1216"/>
                  </a:cubicBezTo>
                  <a:cubicBezTo>
                    <a:pt x="315" y="861"/>
                    <a:pt x="103" y="384"/>
                    <a:pt x="186"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1"/>
            <p:cNvSpPr/>
            <p:nvPr/>
          </p:nvSpPr>
          <p:spPr>
            <a:xfrm>
              <a:off x="6171068" y="3550312"/>
              <a:ext cx="134106" cy="148515"/>
            </a:xfrm>
            <a:custGeom>
              <a:avLst/>
              <a:gdLst/>
              <a:ahLst/>
              <a:cxnLst/>
              <a:rect l="l" t="t" r="r" b="b"/>
              <a:pathLst>
                <a:path w="3425" h="3793" extrusionOk="0">
                  <a:moveTo>
                    <a:pt x="1938" y="1"/>
                  </a:moveTo>
                  <a:cubicBezTo>
                    <a:pt x="868" y="1"/>
                    <a:pt x="1" y="868"/>
                    <a:pt x="1" y="1937"/>
                  </a:cubicBezTo>
                  <a:cubicBezTo>
                    <a:pt x="1" y="2812"/>
                    <a:pt x="580" y="3550"/>
                    <a:pt x="1378" y="3792"/>
                  </a:cubicBezTo>
                  <a:cubicBezTo>
                    <a:pt x="1481" y="3530"/>
                    <a:pt x="1424" y="3212"/>
                    <a:pt x="1418" y="2921"/>
                  </a:cubicBezTo>
                  <a:cubicBezTo>
                    <a:pt x="1415" y="2749"/>
                    <a:pt x="1435" y="2573"/>
                    <a:pt x="1471" y="2405"/>
                  </a:cubicBezTo>
                  <a:cubicBezTo>
                    <a:pt x="1213" y="2405"/>
                    <a:pt x="1001" y="2196"/>
                    <a:pt x="1001" y="1937"/>
                  </a:cubicBezTo>
                  <a:cubicBezTo>
                    <a:pt x="1001" y="1821"/>
                    <a:pt x="1043" y="1719"/>
                    <a:pt x="1113" y="1636"/>
                  </a:cubicBezTo>
                  <a:cubicBezTo>
                    <a:pt x="891" y="1305"/>
                    <a:pt x="689" y="845"/>
                    <a:pt x="712" y="438"/>
                  </a:cubicBezTo>
                  <a:lnTo>
                    <a:pt x="875" y="318"/>
                  </a:lnTo>
                  <a:lnTo>
                    <a:pt x="875" y="318"/>
                  </a:lnTo>
                  <a:cubicBezTo>
                    <a:pt x="792" y="702"/>
                    <a:pt x="1004" y="1179"/>
                    <a:pt x="1233" y="1534"/>
                  </a:cubicBezTo>
                  <a:cubicBezTo>
                    <a:pt x="1302" y="1494"/>
                    <a:pt x="1384" y="1468"/>
                    <a:pt x="1471" y="1468"/>
                  </a:cubicBezTo>
                  <a:cubicBezTo>
                    <a:pt x="1606" y="1468"/>
                    <a:pt x="1729" y="1527"/>
                    <a:pt x="1815" y="1619"/>
                  </a:cubicBezTo>
                  <a:cubicBezTo>
                    <a:pt x="1908" y="1491"/>
                    <a:pt x="2014" y="1368"/>
                    <a:pt x="2130" y="1259"/>
                  </a:cubicBezTo>
                  <a:cubicBezTo>
                    <a:pt x="2484" y="938"/>
                    <a:pt x="2945" y="742"/>
                    <a:pt x="3418" y="699"/>
                  </a:cubicBezTo>
                  <a:lnTo>
                    <a:pt x="3425" y="699"/>
                  </a:lnTo>
                  <a:cubicBezTo>
                    <a:pt x="3391" y="659"/>
                    <a:pt x="3362" y="623"/>
                    <a:pt x="3325" y="589"/>
                  </a:cubicBezTo>
                  <a:cubicBezTo>
                    <a:pt x="3183" y="441"/>
                    <a:pt x="3017" y="315"/>
                    <a:pt x="2832" y="219"/>
                  </a:cubicBezTo>
                  <a:cubicBezTo>
                    <a:pt x="2564" y="80"/>
                    <a:pt x="2262" y="1"/>
                    <a:pt x="1938" y="1"/>
                  </a:cubicBezTo>
                  <a:close/>
                </a:path>
              </a:pathLst>
            </a:custGeom>
            <a:solidFill>
              <a:srgbClr val="FBB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1"/>
            <p:cNvSpPr/>
            <p:nvPr/>
          </p:nvSpPr>
          <p:spPr>
            <a:xfrm>
              <a:off x="6198045" y="3562764"/>
              <a:ext cx="44128" cy="81716"/>
            </a:xfrm>
            <a:custGeom>
              <a:avLst/>
              <a:gdLst/>
              <a:ahLst/>
              <a:cxnLst/>
              <a:rect l="l" t="t" r="r" b="b"/>
              <a:pathLst>
                <a:path w="1127" h="2087" extrusionOk="0">
                  <a:moveTo>
                    <a:pt x="186" y="0"/>
                  </a:moveTo>
                  <a:lnTo>
                    <a:pt x="23" y="120"/>
                  </a:lnTo>
                  <a:cubicBezTo>
                    <a:pt x="0" y="527"/>
                    <a:pt x="202" y="987"/>
                    <a:pt x="424" y="1318"/>
                  </a:cubicBezTo>
                  <a:cubicBezTo>
                    <a:pt x="354" y="1401"/>
                    <a:pt x="312" y="1503"/>
                    <a:pt x="312" y="1619"/>
                  </a:cubicBezTo>
                  <a:cubicBezTo>
                    <a:pt x="312" y="1878"/>
                    <a:pt x="524" y="2087"/>
                    <a:pt x="782" y="2087"/>
                  </a:cubicBezTo>
                  <a:cubicBezTo>
                    <a:pt x="845" y="1805"/>
                    <a:pt x="964" y="1540"/>
                    <a:pt x="1126" y="1301"/>
                  </a:cubicBezTo>
                  <a:cubicBezTo>
                    <a:pt x="1040" y="1209"/>
                    <a:pt x="917" y="1150"/>
                    <a:pt x="782" y="1150"/>
                  </a:cubicBezTo>
                  <a:cubicBezTo>
                    <a:pt x="695" y="1150"/>
                    <a:pt x="613" y="1176"/>
                    <a:pt x="544" y="1216"/>
                  </a:cubicBezTo>
                  <a:cubicBezTo>
                    <a:pt x="315" y="861"/>
                    <a:pt x="103" y="384"/>
                    <a:pt x="186" y="0"/>
                  </a:cubicBezTo>
                  <a:close/>
                </a:path>
              </a:pathLst>
            </a:custGeom>
            <a:solidFill>
              <a:srgbClr val="5443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1"/>
            <p:cNvSpPr/>
            <p:nvPr/>
          </p:nvSpPr>
          <p:spPr>
            <a:xfrm>
              <a:off x="6299770" y="3597494"/>
              <a:ext cx="13548" cy="40721"/>
            </a:xfrm>
            <a:custGeom>
              <a:avLst/>
              <a:gdLst/>
              <a:ahLst/>
              <a:cxnLst/>
              <a:rect l="l" t="t" r="r" b="b"/>
              <a:pathLst>
                <a:path w="346" h="1040" extrusionOk="0">
                  <a:moveTo>
                    <a:pt x="102" y="0"/>
                  </a:moveTo>
                  <a:cubicBezTo>
                    <a:pt x="53" y="0"/>
                    <a:pt x="1" y="55"/>
                    <a:pt x="28" y="116"/>
                  </a:cubicBezTo>
                  <a:cubicBezTo>
                    <a:pt x="157" y="378"/>
                    <a:pt x="191" y="660"/>
                    <a:pt x="127" y="945"/>
                  </a:cubicBezTo>
                  <a:cubicBezTo>
                    <a:pt x="115" y="1002"/>
                    <a:pt x="163" y="1040"/>
                    <a:pt x="208" y="1040"/>
                  </a:cubicBezTo>
                  <a:cubicBezTo>
                    <a:pt x="237" y="1040"/>
                    <a:pt x="266" y="1023"/>
                    <a:pt x="273" y="984"/>
                  </a:cubicBezTo>
                  <a:cubicBezTo>
                    <a:pt x="346" y="660"/>
                    <a:pt x="306" y="338"/>
                    <a:pt x="161" y="40"/>
                  </a:cubicBezTo>
                  <a:cubicBezTo>
                    <a:pt x="147" y="12"/>
                    <a:pt x="125" y="0"/>
                    <a:pt x="1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1"/>
            <p:cNvSpPr/>
            <p:nvPr/>
          </p:nvSpPr>
          <p:spPr>
            <a:xfrm>
              <a:off x="5989428" y="3022268"/>
              <a:ext cx="333248" cy="172047"/>
            </a:xfrm>
            <a:custGeom>
              <a:avLst/>
              <a:gdLst/>
              <a:ahLst/>
              <a:cxnLst/>
              <a:rect l="l" t="t" r="r" b="b"/>
              <a:pathLst>
                <a:path w="8511" h="4394" extrusionOk="0">
                  <a:moveTo>
                    <a:pt x="5573" y="0"/>
                  </a:moveTo>
                  <a:cubicBezTo>
                    <a:pt x="3910" y="0"/>
                    <a:pt x="1808" y="644"/>
                    <a:pt x="3" y="3194"/>
                  </a:cubicBezTo>
                  <a:lnTo>
                    <a:pt x="0" y="3194"/>
                  </a:lnTo>
                  <a:cubicBezTo>
                    <a:pt x="0" y="3194"/>
                    <a:pt x="1575" y="4393"/>
                    <a:pt x="3543" y="4393"/>
                  </a:cubicBezTo>
                  <a:cubicBezTo>
                    <a:pt x="5152" y="4393"/>
                    <a:pt x="7024" y="3590"/>
                    <a:pt x="8510" y="671"/>
                  </a:cubicBezTo>
                  <a:cubicBezTo>
                    <a:pt x="8510" y="671"/>
                    <a:pt x="7270" y="0"/>
                    <a:pt x="5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1"/>
            <p:cNvSpPr/>
            <p:nvPr/>
          </p:nvSpPr>
          <p:spPr>
            <a:xfrm>
              <a:off x="5989428" y="3047366"/>
              <a:ext cx="333248" cy="146949"/>
            </a:xfrm>
            <a:custGeom>
              <a:avLst/>
              <a:gdLst/>
              <a:ahLst/>
              <a:cxnLst/>
              <a:rect l="l" t="t" r="r" b="b"/>
              <a:pathLst>
                <a:path w="8511" h="3753" extrusionOk="0">
                  <a:moveTo>
                    <a:pt x="7720" y="1"/>
                  </a:moveTo>
                  <a:cubicBezTo>
                    <a:pt x="3511" y="1"/>
                    <a:pt x="109" y="2476"/>
                    <a:pt x="3" y="2553"/>
                  </a:cubicBezTo>
                  <a:lnTo>
                    <a:pt x="0" y="2553"/>
                  </a:lnTo>
                  <a:cubicBezTo>
                    <a:pt x="0" y="2553"/>
                    <a:pt x="1575" y="3752"/>
                    <a:pt x="3543" y="3752"/>
                  </a:cubicBezTo>
                  <a:cubicBezTo>
                    <a:pt x="5152" y="3752"/>
                    <a:pt x="7024" y="2949"/>
                    <a:pt x="8510" y="30"/>
                  </a:cubicBezTo>
                  <a:cubicBezTo>
                    <a:pt x="8244" y="10"/>
                    <a:pt x="7981" y="1"/>
                    <a:pt x="7720"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1"/>
            <p:cNvSpPr/>
            <p:nvPr/>
          </p:nvSpPr>
          <p:spPr>
            <a:xfrm>
              <a:off x="6717711" y="3103436"/>
              <a:ext cx="253920" cy="208031"/>
            </a:xfrm>
            <a:custGeom>
              <a:avLst/>
              <a:gdLst/>
              <a:ahLst/>
              <a:cxnLst/>
              <a:rect l="l" t="t" r="r" b="b"/>
              <a:pathLst>
                <a:path w="6485" h="5313" extrusionOk="0">
                  <a:moveTo>
                    <a:pt x="201" y="1"/>
                  </a:moveTo>
                  <a:cubicBezTo>
                    <a:pt x="72" y="1"/>
                    <a:pt x="0" y="6"/>
                    <a:pt x="0" y="6"/>
                  </a:cubicBezTo>
                  <a:cubicBezTo>
                    <a:pt x="11" y="121"/>
                    <a:pt x="27" y="237"/>
                    <a:pt x="40" y="350"/>
                  </a:cubicBezTo>
                  <a:cubicBezTo>
                    <a:pt x="634" y="4641"/>
                    <a:pt x="3452" y="5313"/>
                    <a:pt x="5159" y="5313"/>
                  </a:cubicBezTo>
                  <a:cubicBezTo>
                    <a:pt x="5645" y="5313"/>
                    <a:pt x="6040" y="5259"/>
                    <a:pt x="6269" y="5218"/>
                  </a:cubicBezTo>
                  <a:cubicBezTo>
                    <a:pt x="6405" y="5195"/>
                    <a:pt x="6485" y="5175"/>
                    <a:pt x="6485" y="5175"/>
                  </a:cubicBezTo>
                  <a:cubicBezTo>
                    <a:pt x="5371" y="287"/>
                    <a:pt x="117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1"/>
            <p:cNvSpPr/>
            <p:nvPr/>
          </p:nvSpPr>
          <p:spPr>
            <a:xfrm>
              <a:off x="6722644" y="3116593"/>
              <a:ext cx="243936" cy="194483"/>
            </a:xfrm>
            <a:custGeom>
              <a:avLst/>
              <a:gdLst/>
              <a:ahLst/>
              <a:cxnLst/>
              <a:rect l="l" t="t" r="r" b="b"/>
              <a:pathLst>
                <a:path w="6230" h="4967" extrusionOk="0">
                  <a:moveTo>
                    <a:pt x="1" y="0"/>
                  </a:moveTo>
                  <a:cubicBezTo>
                    <a:pt x="594" y="4293"/>
                    <a:pt x="3416" y="4967"/>
                    <a:pt x="5122" y="4967"/>
                  </a:cubicBezTo>
                  <a:cubicBezTo>
                    <a:pt x="5607" y="4967"/>
                    <a:pt x="6001" y="4912"/>
                    <a:pt x="6229" y="4871"/>
                  </a:cubicBezTo>
                  <a:cubicBezTo>
                    <a:pt x="4246" y="1772"/>
                    <a:pt x="981" y="368"/>
                    <a:pt x="1"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1"/>
            <p:cNvSpPr/>
            <p:nvPr/>
          </p:nvSpPr>
          <p:spPr>
            <a:xfrm>
              <a:off x="6132304" y="2981508"/>
              <a:ext cx="683881" cy="591162"/>
            </a:xfrm>
            <a:custGeom>
              <a:avLst/>
              <a:gdLst/>
              <a:ahLst/>
              <a:cxnLst/>
              <a:rect l="l" t="t" r="r" b="b"/>
              <a:pathLst>
                <a:path w="17466" h="15098" extrusionOk="0">
                  <a:moveTo>
                    <a:pt x="8957" y="1"/>
                  </a:moveTo>
                  <a:cubicBezTo>
                    <a:pt x="7422" y="1"/>
                    <a:pt x="5923" y="438"/>
                    <a:pt x="4693" y="1417"/>
                  </a:cubicBezTo>
                  <a:cubicBezTo>
                    <a:pt x="4643" y="1457"/>
                    <a:pt x="4590" y="1500"/>
                    <a:pt x="4540" y="1543"/>
                  </a:cubicBezTo>
                  <a:cubicBezTo>
                    <a:pt x="3951" y="2040"/>
                    <a:pt x="3451" y="2632"/>
                    <a:pt x="3027" y="3275"/>
                  </a:cubicBezTo>
                  <a:cubicBezTo>
                    <a:pt x="3027" y="3275"/>
                    <a:pt x="1" y="7447"/>
                    <a:pt x="1249" y="10928"/>
                  </a:cubicBezTo>
                  <a:cubicBezTo>
                    <a:pt x="2276" y="13806"/>
                    <a:pt x="5858" y="15098"/>
                    <a:pt x="9374" y="15098"/>
                  </a:cubicBezTo>
                  <a:cubicBezTo>
                    <a:pt x="9652" y="15098"/>
                    <a:pt x="9930" y="15090"/>
                    <a:pt x="10206" y="15074"/>
                  </a:cubicBezTo>
                  <a:cubicBezTo>
                    <a:pt x="10667" y="15051"/>
                    <a:pt x="11124" y="14997"/>
                    <a:pt x="11571" y="14928"/>
                  </a:cubicBezTo>
                  <a:cubicBezTo>
                    <a:pt x="15657" y="14282"/>
                    <a:pt x="17465" y="11699"/>
                    <a:pt x="16988" y="9186"/>
                  </a:cubicBezTo>
                  <a:cubicBezTo>
                    <a:pt x="16594" y="7086"/>
                    <a:pt x="16124" y="4868"/>
                    <a:pt x="15038" y="2993"/>
                  </a:cubicBezTo>
                  <a:cubicBezTo>
                    <a:pt x="14942" y="2828"/>
                    <a:pt x="14843" y="2666"/>
                    <a:pt x="14736" y="2510"/>
                  </a:cubicBezTo>
                  <a:cubicBezTo>
                    <a:pt x="13842" y="1156"/>
                    <a:pt x="12475" y="526"/>
                    <a:pt x="10974" y="222"/>
                  </a:cubicBezTo>
                  <a:cubicBezTo>
                    <a:pt x="10617" y="149"/>
                    <a:pt x="10250" y="92"/>
                    <a:pt x="9882" y="53"/>
                  </a:cubicBezTo>
                  <a:cubicBezTo>
                    <a:pt x="9573" y="18"/>
                    <a:pt x="9265" y="1"/>
                    <a:pt x="8957" y="1"/>
                  </a:cubicBezTo>
                  <a:close/>
                </a:path>
              </a:pathLst>
            </a:custGeom>
            <a:solidFill>
              <a:srgbClr val="F7D1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1"/>
            <p:cNvSpPr/>
            <p:nvPr/>
          </p:nvSpPr>
          <p:spPr>
            <a:xfrm>
              <a:off x="6614381" y="3232961"/>
              <a:ext cx="23650" cy="34809"/>
            </a:xfrm>
            <a:custGeom>
              <a:avLst/>
              <a:gdLst/>
              <a:ahLst/>
              <a:cxnLst/>
              <a:rect l="l" t="t" r="r" b="b"/>
              <a:pathLst>
                <a:path w="604" h="889" extrusionOk="0">
                  <a:moveTo>
                    <a:pt x="346" y="0"/>
                  </a:moveTo>
                  <a:cubicBezTo>
                    <a:pt x="209" y="0"/>
                    <a:pt x="74" y="172"/>
                    <a:pt x="37" y="403"/>
                  </a:cubicBezTo>
                  <a:cubicBezTo>
                    <a:pt x="0" y="648"/>
                    <a:pt x="87" y="863"/>
                    <a:pt x="232" y="886"/>
                  </a:cubicBezTo>
                  <a:cubicBezTo>
                    <a:pt x="241" y="887"/>
                    <a:pt x="250" y="888"/>
                    <a:pt x="258" y="888"/>
                  </a:cubicBezTo>
                  <a:cubicBezTo>
                    <a:pt x="395" y="888"/>
                    <a:pt x="529" y="716"/>
                    <a:pt x="567" y="485"/>
                  </a:cubicBezTo>
                  <a:cubicBezTo>
                    <a:pt x="603" y="241"/>
                    <a:pt x="517" y="25"/>
                    <a:pt x="371" y="2"/>
                  </a:cubicBezTo>
                  <a:cubicBezTo>
                    <a:pt x="363" y="1"/>
                    <a:pt x="35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1"/>
            <p:cNvSpPr/>
            <p:nvPr/>
          </p:nvSpPr>
          <p:spPr>
            <a:xfrm>
              <a:off x="6356349" y="3201441"/>
              <a:ext cx="23650" cy="34926"/>
            </a:xfrm>
            <a:custGeom>
              <a:avLst/>
              <a:gdLst/>
              <a:ahLst/>
              <a:cxnLst/>
              <a:rect l="l" t="t" r="r" b="b"/>
              <a:pathLst>
                <a:path w="604" h="892" extrusionOk="0">
                  <a:moveTo>
                    <a:pt x="346" y="0"/>
                  </a:moveTo>
                  <a:cubicBezTo>
                    <a:pt x="209" y="0"/>
                    <a:pt x="75" y="175"/>
                    <a:pt x="37" y="407"/>
                  </a:cubicBezTo>
                  <a:cubicBezTo>
                    <a:pt x="1" y="648"/>
                    <a:pt x="87" y="867"/>
                    <a:pt x="232" y="890"/>
                  </a:cubicBezTo>
                  <a:cubicBezTo>
                    <a:pt x="240" y="891"/>
                    <a:pt x="249" y="892"/>
                    <a:pt x="257" y="892"/>
                  </a:cubicBezTo>
                  <a:cubicBezTo>
                    <a:pt x="395" y="892"/>
                    <a:pt x="529" y="717"/>
                    <a:pt x="567" y="486"/>
                  </a:cubicBezTo>
                  <a:cubicBezTo>
                    <a:pt x="603" y="245"/>
                    <a:pt x="517" y="26"/>
                    <a:pt x="371" y="2"/>
                  </a:cubicBezTo>
                  <a:cubicBezTo>
                    <a:pt x="363" y="1"/>
                    <a:pt x="35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1"/>
            <p:cNvSpPr/>
            <p:nvPr/>
          </p:nvSpPr>
          <p:spPr>
            <a:xfrm>
              <a:off x="6446484" y="3270354"/>
              <a:ext cx="102195" cy="52154"/>
            </a:xfrm>
            <a:custGeom>
              <a:avLst/>
              <a:gdLst/>
              <a:ahLst/>
              <a:cxnLst/>
              <a:rect l="l" t="t" r="r" b="b"/>
              <a:pathLst>
                <a:path w="2610" h="1332" extrusionOk="0">
                  <a:moveTo>
                    <a:pt x="1454" y="1"/>
                  </a:moveTo>
                  <a:lnTo>
                    <a:pt x="1351" y="1114"/>
                  </a:lnTo>
                  <a:cubicBezTo>
                    <a:pt x="1301" y="1103"/>
                    <a:pt x="1248" y="1091"/>
                    <a:pt x="1196" y="1077"/>
                  </a:cubicBezTo>
                  <a:cubicBezTo>
                    <a:pt x="742" y="958"/>
                    <a:pt x="344" y="670"/>
                    <a:pt x="0" y="312"/>
                  </a:cubicBezTo>
                  <a:lnTo>
                    <a:pt x="0" y="312"/>
                  </a:lnTo>
                  <a:cubicBezTo>
                    <a:pt x="106" y="541"/>
                    <a:pt x="268" y="742"/>
                    <a:pt x="464" y="909"/>
                  </a:cubicBezTo>
                  <a:cubicBezTo>
                    <a:pt x="656" y="1077"/>
                    <a:pt x="890" y="1199"/>
                    <a:pt x="1142" y="1269"/>
                  </a:cubicBezTo>
                  <a:cubicBezTo>
                    <a:pt x="1291" y="1308"/>
                    <a:pt x="1445" y="1331"/>
                    <a:pt x="1598" y="1331"/>
                  </a:cubicBezTo>
                  <a:cubicBezTo>
                    <a:pt x="1705" y="1331"/>
                    <a:pt x="1811" y="1320"/>
                    <a:pt x="1914" y="1296"/>
                  </a:cubicBezTo>
                  <a:cubicBezTo>
                    <a:pt x="2040" y="1279"/>
                    <a:pt x="2159" y="1226"/>
                    <a:pt x="2278" y="1183"/>
                  </a:cubicBezTo>
                  <a:cubicBezTo>
                    <a:pt x="2394" y="1133"/>
                    <a:pt x="2504" y="1068"/>
                    <a:pt x="2610" y="1001"/>
                  </a:cubicBezTo>
                  <a:lnTo>
                    <a:pt x="2610" y="1001"/>
                  </a:lnTo>
                  <a:cubicBezTo>
                    <a:pt x="2484" y="1028"/>
                    <a:pt x="2368" y="1068"/>
                    <a:pt x="2249" y="1091"/>
                  </a:cubicBezTo>
                  <a:cubicBezTo>
                    <a:pt x="2129" y="1107"/>
                    <a:pt x="2010" y="1140"/>
                    <a:pt x="1891" y="1140"/>
                  </a:cubicBezTo>
                  <a:cubicBezTo>
                    <a:pt x="1834" y="1146"/>
                    <a:pt x="1776" y="1149"/>
                    <a:pt x="1719" y="1149"/>
                  </a:cubicBezTo>
                  <a:cubicBezTo>
                    <a:pt x="1646" y="1149"/>
                    <a:pt x="1574" y="1144"/>
                    <a:pt x="1503" y="1137"/>
                  </a:cubicBezTo>
                  <a:lnTo>
                    <a:pt x="1606" y="18"/>
                  </a:lnTo>
                  <a:lnTo>
                    <a:pt x="14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1"/>
            <p:cNvSpPr/>
            <p:nvPr/>
          </p:nvSpPr>
          <p:spPr>
            <a:xfrm>
              <a:off x="6316137" y="3239774"/>
              <a:ext cx="58654" cy="58654"/>
            </a:xfrm>
            <a:custGeom>
              <a:avLst/>
              <a:gdLst/>
              <a:ahLst/>
              <a:cxnLst/>
              <a:rect l="l" t="t" r="r" b="b"/>
              <a:pathLst>
                <a:path w="1498" h="1498" extrusionOk="0">
                  <a:moveTo>
                    <a:pt x="750" y="1"/>
                  </a:moveTo>
                  <a:cubicBezTo>
                    <a:pt x="336" y="1"/>
                    <a:pt x="1" y="334"/>
                    <a:pt x="1" y="749"/>
                  </a:cubicBezTo>
                  <a:cubicBezTo>
                    <a:pt x="1" y="1163"/>
                    <a:pt x="336" y="1497"/>
                    <a:pt x="750" y="1497"/>
                  </a:cubicBezTo>
                  <a:cubicBezTo>
                    <a:pt x="1164" y="1497"/>
                    <a:pt x="1497" y="1163"/>
                    <a:pt x="1497" y="749"/>
                  </a:cubicBezTo>
                  <a:cubicBezTo>
                    <a:pt x="1497" y="334"/>
                    <a:pt x="1164" y="1"/>
                    <a:pt x="750"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1"/>
            <p:cNvSpPr/>
            <p:nvPr/>
          </p:nvSpPr>
          <p:spPr>
            <a:xfrm>
              <a:off x="6609956" y="3277363"/>
              <a:ext cx="58654" cy="58654"/>
            </a:xfrm>
            <a:custGeom>
              <a:avLst/>
              <a:gdLst/>
              <a:ahLst/>
              <a:cxnLst/>
              <a:rect l="l" t="t" r="r" b="b"/>
              <a:pathLst>
                <a:path w="1498" h="1498" extrusionOk="0">
                  <a:moveTo>
                    <a:pt x="749" y="1"/>
                  </a:moveTo>
                  <a:cubicBezTo>
                    <a:pt x="336" y="1"/>
                    <a:pt x="1" y="335"/>
                    <a:pt x="1" y="749"/>
                  </a:cubicBezTo>
                  <a:cubicBezTo>
                    <a:pt x="1" y="1163"/>
                    <a:pt x="336" y="1497"/>
                    <a:pt x="749" y="1497"/>
                  </a:cubicBezTo>
                  <a:cubicBezTo>
                    <a:pt x="1160" y="1497"/>
                    <a:pt x="1497" y="1163"/>
                    <a:pt x="1497" y="749"/>
                  </a:cubicBezTo>
                  <a:cubicBezTo>
                    <a:pt x="1497" y="335"/>
                    <a:pt x="1160" y="1"/>
                    <a:pt x="749"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1"/>
            <p:cNvSpPr/>
            <p:nvPr/>
          </p:nvSpPr>
          <p:spPr>
            <a:xfrm>
              <a:off x="6310068" y="2981508"/>
              <a:ext cx="411088" cy="277609"/>
            </a:xfrm>
            <a:custGeom>
              <a:avLst/>
              <a:gdLst/>
              <a:ahLst/>
              <a:cxnLst/>
              <a:rect l="l" t="t" r="r" b="b"/>
              <a:pathLst>
                <a:path w="10499" h="7090" extrusionOk="0">
                  <a:moveTo>
                    <a:pt x="4416" y="1"/>
                  </a:moveTo>
                  <a:cubicBezTo>
                    <a:pt x="2880" y="1"/>
                    <a:pt x="1383" y="438"/>
                    <a:pt x="153" y="1417"/>
                  </a:cubicBezTo>
                  <a:cubicBezTo>
                    <a:pt x="103" y="1457"/>
                    <a:pt x="50" y="1500"/>
                    <a:pt x="0" y="1543"/>
                  </a:cubicBezTo>
                  <a:cubicBezTo>
                    <a:pt x="387" y="1469"/>
                    <a:pt x="826" y="1413"/>
                    <a:pt x="1276" y="1413"/>
                  </a:cubicBezTo>
                  <a:cubicBezTo>
                    <a:pt x="2089" y="1413"/>
                    <a:pt x="2937" y="1596"/>
                    <a:pt x="3564" y="2182"/>
                  </a:cubicBezTo>
                  <a:cubicBezTo>
                    <a:pt x="5239" y="3745"/>
                    <a:pt x="4464" y="6865"/>
                    <a:pt x="4464" y="6865"/>
                  </a:cubicBezTo>
                  <a:lnTo>
                    <a:pt x="5908" y="7089"/>
                  </a:lnTo>
                  <a:cubicBezTo>
                    <a:pt x="5908" y="7089"/>
                    <a:pt x="6721" y="2910"/>
                    <a:pt x="9736" y="2910"/>
                  </a:cubicBezTo>
                  <a:cubicBezTo>
                    <a:pt x="9976" y="2910"/>
                    <a:pt x="10230" y="2936"/>
                    <a:pt x="10498" y="2993"/>
                  </a:cubicBezTo>
                  <a:cubicBezTo>
                    <a:pt x="10402" y="2828"/>
                    <a:pt x="10303" y="2669"/>
                    <a:pt x="10196" y="2510"/>
                  </a:cubicBezTo>
                  <a:cubicBezTo>
                    <a:pt x="9087" y="831"/>
                    <a:pt x="7255" y="265"/>
                    <a:pt x="5342" y="53"/>
                  </a:cubicBezTo>
                  <a:cubicBezTo>
                    <a:pt x="5033" y="18"/>
                    <a:pt x="4724" y="1"/>
                    <a:pt x="4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1"/>
            <p:cNvSpPr/>
            <p:nvPr/>
          </p:nvSpPr>
          <p:spPr>
            <a:xfrm>
              <a:off x="6497268" y="3104689"/>
              <a:ext cx="10963" cy="22279"/>
            </a:xfrm>
            <a:custGeom>
              <a:avLst/>
              <a:gdLst/>
              <a:ahLst/>
              <a:cxnLst/>
              <a:rect l="l" t="t" r="r" b="b"/>
              <a:pathLst>
                <a:path w="280" h="569" extrusionOk="0">
                  <a:moveTo>
                    <a:pt x="93" y="0"/>
                  </a:moveTo>
                  <a:cubicBezTo>
                    <a:pt x="48" y="0"/>
                    <a:pt x="0" y="37"/>
                    <a:pt x="15" y="93"/>
                  </a:cubicBezTo>
                  <a:cubicBezTo>
                    <a:pt x="50" y="232"/>
                    <a:pt x="84" y="374"/>
                    <a:pt x="120" y="513"/>
                  </a:cubicBezTo>
                  <a:cubicBezTo>
                    <a:pt x="130" y="552"/>
                    <a:pt x="159" y="569"/>
                    <a:pt x="188" y="569"/>
                  </a:cubicBezTo>
                  <a:cubicBezTo>
                    <a:pt x="233" y="569"/>
                    <a:pt x="280" y="531"/>
                    <a:pt x="266" y="474"/>
                  </a:cubicBezTo>
                  <a:cubicBezTo>
                    <a:pt x="229" y="334"/>
                    <a:pt x="197" y="192"/>
                    <a:pt x="160" y="53"/>
                  </a:cubicBezTo>
                  <a:cubicBezTo>
                    <a:pt x="151" y="16"/>
                    <a:pt x="122" y="0"/>
                    <a:pt x="93"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1"/>
            <p:cNvSpPr/>
            <p:nvPr/>
          </p:nvSpPr>
          <p:spPr>
            <a:xfrm>
              <a:off x="6503298" y="3170039"/>
              <a:ext cx="7126" cy="29288"/>
            </a:xfrm>
            <a:custGeom>
              <a:avLst/>
              <a:gdLst/>
              <a:ahLst/>
              <a:cxnLst/>
              <a:rect l="l" t="t" r="r" b="b"/>
              <a:pathLst>
                <a:path w="182" h="748" extrusionOk="0">
                  <a:moveTo>
                    <a:pt x="101" y="1"/>
                  </a:moveTo>
                  <a:cubicBezTo>
                    <a:pt x="63" y="1"/>
                    <a:pt x="26" y="25"/>
                    <a:pt x="26" y="73"/>
                  </a:cubicBezTo>
                  <a:cubicBezTo>
                    <a:pt x="29" y="275"/>
                    <a:pt x="23" y="477"/>
                    <a:pt x="6" y="675"/>
                  </a:cubicBezTo>
                  <a:cubicBezTo>
                    <a:pt x="1" y="723"/>
                    <a:pt x="37" y="748"/>
                    <a:pt x="74" y="748"/>
                  </a:cubicBezTo>
                  <a:cubicBezTo>
                    <a:pt x="112" y="748"/>
                    <a:pt x="152" y="723"/>
                    <a:pt x="155" y="675"/>
                  </a:cubicBezTo>
                  <a:cubicBezTo>
                    <a:pt x="175" y="477"/>
                    <a:pt x="182" y="275"/>
                    <a:pt x="179" y="73"/>
                  </a:cubicBezTo>
                  <a:cubicBezTo>
                    <a:pt x="177" y="25"/>
                    <a:pt x="138" y="1"/>
                    <a:pt x="101"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1"/>
            <p:cNvSpPr/>
            <p:nvPr/>
          </p:nvSpPr>
          <p:spPr>
            <a:xfrm>
              <a:off x="6520526" y="3147956"/>
              <a:ext cx="8810" cy="23885"/>
            </a:xfrm>
            <a:custGeom>
              <a:avLst/>
              <a:gdLst/>
              <a:ahLst/>
              <a:cxnLst/>
              <a:rect l="l" t="t" r="r" b="b"/>
              <a:pathLst>
                <a:path w="225" h="610" extrusionOk="0">
                  <a:moveTo>
                    <a:pt x="142" y="0"/>
                  </a:moveTo>
                  <a:cubicBezTo>
                    <a:pt x="104" y="0"/>
                    <a:pt x="68" y="24"/>
                    <a:pt x="69" y="73"/>
                  </a:cubicBezTo>
                  <a:cubicBezTo>
                    <a:pt x="76" y="226"/>
                    <a:pt x="60" y="372"/>
                    <a:pt x="17" y="518"/>
                  </a:cubicBezTo>
                  <a:cubicBezTo>
                    <a:pt x="0" y="573"/>
                    <a:pt x="47" y="610"/>
                    <a:pt x="93" y="610"/>
                  </a:cubicBezTo>
                  <a:cubicBezTo>
                    <a:pt x="122" y="610"/>
                    <a:pt x="152" y="594"/>
                    <a:pt x="162" y="557"/>
                  </a:cubicBezTo>
                  <a:cubicBezTo>
                    <a:pt x="205" y="399"/>
                    <a:pt x="225" y="236"/>
                    <a:pt x="222" y="73"/>
                  </a:cubicBezTo>
                  <a:cubicBezTo>
                    <a:pt x="220" y="25"/>
                    <a:pt x="181" y="0"/>
                    <a:pt x="142"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1"/>
            <p:cNvSpPr/>
            <p:nvPr/>
          </p:nvSpPr>
          <p:spPr>
            <a:xfrm>
              <a:off x="6542218" y="3156648"/>
              <a:ext cx="13743" cy="25255"/>
            </a:xfrm>
            <a:custGeom>
              <a:avLst/>
              <a:gdLst/>
              <a:ahLst/>
              <a:cxnLst/>
              <a:rect l="l" t="t" r="r" b="b"/>
              <a:pathLst>
                <a:path w="351" h="645" extrusionOk="0">
                  <a:moveTo>
                    <a:pt x="260" y="1"/>
                  </a:moveTo>
                  <a:cubicBezTo>
                    <a:pt x="230" y="1"/>
                    <a:pt x="201" y="17"/>
                    <a:pt x="191" y="53"/>
                  </a:cubicBezTo>
                  <a:cubicBezTo>
                    <a:pt x="141" y="223"/>
                    <a:pt x="85" y="391"/>
                    <a:pt x="22" y="554"/>
                  </a:cubicBezTo>
                  <a:cubicBezTo>
                    <a:pt x="0" y="609"/>
                    <a:pt x="44" y="645"/>
                    <a:pt x="90" y="645"/>
                  </a:cubicBezTo>
                  <a:cubicBezTo>
                    <a:pt x="120" y="645"/>
                    <a:pt x="151" y="629"/>
                    <a:pt x="165" y="594"/>
                  </a:cubicBezTo>
                  <a:cubicBezTo>
                    <a:pt x="230" y="431"/>
                    <a:pt x="287" y="266"/>
                    <a:pt x="337" y="93"/>
                  </a:cubicBezTo>
                  <a:cubicBezTo>
                    <a:pt x="351" y="37"/>
                    <a:pt x="305" y="1"/>
                    <a:pt x="260"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1"/>
            <p:cNvSpPr/>
            <p:nvPr/>
          </p:nvSpPr>
          <p:spPr>
            <a:xfrm>
              <a:off x="6541356" y="3120312"/>
              <a:ext cx="11590" cy="14527"/>
            </a:xfrm>
            <a:custGeom>
              <a:avLst/>
              <a:gdLst/>
              <a:ahLst/>
              <a:cxnLst/>
              <a:rect l="l" t="t" r="r" b="b"/>
              <a:pathLst>
                <a:path w="296" h="371" extrusionOk="0">
                  <a:moveTo>
                    <a:pt x="194" y="0"/>
                  </a:moveTo>
                  <a:cubicBezTo>
                    <a:pt x="172" y="0"/>
                    <a:pt x="150" y="11"/>
                    <a:pt x="136" y="38"/>
                  </a:cubicBezTo>
                  <a:cubicBezTo>
                    <a:pt x="101" y="111"/>
                    <a:pt x="64" y="183"/>
                    <a:pt x="28" y="257"/>
                  </a:cubicBezTo>
                  <a:cubicBezTo>
                    <a:pt x="0" y="316"/>
                    <a:pt x="53" y="370"/>
                    <a:pt x="103" y="370"/>
                  </a:cubicBezTo>
                  <a:cubicBezTo>
                    <a:pt x="125" y="370"/>
                    <a:pt x="147" y="359"/>
                    <a:pt x="160" y="333"/>
                  </a:cubicBezTo>
                  <a:cubicBezTo>
                    <a:pt x="196" y="260"/>
                    <a:pt x="229" y="187"/>
                    <a:pt x="266" y="114"/>
                  </a:cubicBezTo>
                  <a:cubicBezTo>
                    <a:pt x="296" y="55"/>
                    <a:pt x="244" y="0"/>
                    <a:pt x="194"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1"/>
            <p:cNvSpPr/>
            <p:nvPr/>
          </p:nvSpPr>
          <p:spPr>
            <a:xfrm>
              <a:off x="6564145" y="3116279"/>
              <a:ext cx="15466" cy="20126"/>
            </a:xfrm>
            <a:custGeom>
              <a:avLst/>
              <a:gdLst/>
              <a:ahLst/>
              <a:cxnLst/>
              <a:rect l="l" t="t" r="r" b="b"/>
              <a:pathLst>
                <a:path w="395" h="514" extrusionOk="0">
                  <a:moveTo>
                    <a:pt x="292" y="0"/>
                  </a:moveTo>
                  <a:cubicBezTo>
                    <a:pt x="269" y="0"/>
                    <a:pt x="246" y="12"/>
                    <a:pt x="230" y="38"/>
                  </a:cubicBezTo>
                  <a:cubicBezTo>
                    <a:pt x="164" y="158"/>
                    <a:pt x="98" y="280"/>
                    <a:pt x="35" y="399"/>
                  </a:cubicBezTo>
                  <a:cubicBezTo>
                    <a:pt x="1" y="459"/>
                    <a:pt x="53" y="513"/>
                    <a:pt x="104" y="513"/>
                  </a:cubicBezTo>
                  <a:cubicBezTo>
                    <a:pt x="127" y="513"/>
                    <a:pt x="150" y="502"/>
                    <a:pt x="164" y="476"/>
                  </a:cubicBezTo>
                  <a:cubicBezTo>
                    <a:pt x="230" y="356"/>
                    <a:pt x="297" y="234"/>
                    <a:pt x="363" y="115"/>
                  </a:cubicBezTo>
                  <a:cubicBezTo>
                    <a:pt x="394" y="55"/>
                    <a:pt x="343" y="0"/>
                    <a:pt x="292"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1"/>
            <p:cNvSpPr/>
            <p:nvPr/>
          </p:nvSpPr>
          <p:spPr>
            <a:xfrm>
              <a:off x="6525264" y="3096663"/>
              <a:ext cx="7205" cy="20008"/>
            </a:xfrm>
            <a:custGeom>
              <a:avLst/>
              <a:gdLst/>
              <a:ahLst/>
              <a:cxnLst/>
              <a:rect l="l" t="t" r="r" b="b"/>
              <a:pathLst>
                <a:path w="184" h="511" extrusionOk="0">
                  <a:moveTo>
                    <a:pt x="102" y="1"/>
                  </a:moveTo>
                  <a:cubicBezTo>
                    <a:pt x="64" y="1"/>
                    <a:pt x="28" y="26"/>
                    <a:pt x="31" y="75"/>
                  </a:cubicBezTo>
                  <a:cubicBezTo>
                    <a:pt x="35" y="188"/>
                    <a:pt x="28" y="304"/>
                    <a:pt x="8" y="417"/>
                  </a:cubicBezTo>
                  <a:cubicBezTo>
                    <a:pt x="0" y="473"/>
                    <a:pt x="49" y="511"/>
                    <a:pt x="93" y="511"/>
                  </a:cubicBezTo>
                  <a:cubicBezTo>
                    <a:pt x="121" y="511"/>
                    <a:pt x="147" y="494"/>
                    <a:pt x="154" y="457"/>
                  </a:cubicBezTo>
                  <a:cubicBezTo>
                    <a:pt x="177" y="330"/>
                    <a:pt x="183" y="202"/>
                    <a:pt x="180" y="75"/>
                  </a:cubicBezTo>
                  <a:cubicBezTo>
                    <a:pt x="179" y="26"/>
                    <a:pt x="140" y="1"/>
                    <a:pt x="102"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1"/>
            <p:cNvSpPr/>
            <p:nvPr/>
          </p:nvSpPr>
          <p:spPr>
            <a:xfrm>
              <a:off x="6460541" y="3058017"/>
              <a:ext cx="18755" cy="18207"/>
            </a:xfrm>
            <a:custGeom>
              <a:avLst/>
              <a:gdLst/>
              <a:ahLst/>
              <a:cxnLst/>
              <a:rect l="l" t="t" r="r" b="b"/>
              <a:pathLst>
                <a:path w="479" h="465" extrusionOk="0">
                  <a:moveTo>
                    <a:pt x="110" y="0"/>
                  </a:moveTo>
                  <a:cubicBezTo>
                    <a:pt x="52" y="0"/>
                    <a:pt x="1" y="75"/>
                    <a:pt x="51" y="128"/>
                  </a:cubicBezTo>
                  <a:cubicBezTo>
                    <a:pt x="148" y="221"/>
                    <a:pt x="230" y="324"/>
                    <a:pt x="310" y="430"/>
                  </a:cubicBezTo>
                  <a:cubicBezTo>
                    <a:pt x="327" y="454"/>
                    <a:pt x="350" y="464"/>
                    <a:pt x="373" y="464"/>
                  </a:cubicBezTo>
                  <a:cubicBezTo>
                    <a:pt x="427" y="464"/>
                    <a:pt x="479" y="410"/>
                    <a:pt x="439" y="354"/>
                  </a:cubicBezTo>
                  <a:cubicBezTo>
                    <a:pt x="353" y="238"/>
                    <a:pt x="260" y="125"/>
                    <a:pt x="161" y="23"/>
                  </a:cubicBezTo>
                  <a:cubicBezTo>
                    <a:pt x="145" y="7"/>
                    <a:pt x="127" y="0"/>
                    <a:pt x="110"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1"/>
            <p:cNvSpPr/>
            <p:nvPr/>
          </p:nvSpPr>
          <p:spPr>
            <a:xfrm>
              <a:off x="6485874" y="3047092"/>
              <a:ext cx="16602" cy="18442"/>
            </a:xfrm>
            <a:custGeom>
              <a:avLst/>
              <a:gdLst/>
              <a:ahLst/>
              <a:cxnLst/>
              <a:rect l="l" t="t" r="r" b="b"/>
              <a:pathLst>
                <a:path w="424" h="471" extrusionOk="0">
                  <a:moveTo>
                    <a:pt x="108" y="0"/>
                  </a:moveTo>
                  <a:cubicBezTo>
                    <a:pt x="54" y="0"/>
                    <a:pt x="1" y="54"/>
                    <a:pt x="40" y="109"/>
                  </a:cubicBezTo>
                  <a:cubicBezTo>
                    <a:pt x="110" y="219"/>
                    <a:pt x="182" y="328"/>
                    <a:pt x="256" y="435"/>
                  </a:cubicBezTo>
                  <a:cubicBezTo>
                    <a:pt x="272" y="460"/>
                    <a:pt x="295" y="470"/>
                    <a:pt x="319" y="470"/>
                  </a:cubicBezTo>
                  <a:cubicBezTo>
                    <a:pt x="372" y="470"/>
                    <a:pt x="424" y="416"/>
                    <a:pt x="385" y="358"/>
                  </a:cubicBezTo>
                  <a:cubicBezTo>
                    <a:pt x="312" y="253"/>
                    <a:pt x="242" y="143"/>
                    <a:pt x="170" y="34"/>
                  </a:cubicBezTo>
                  <a:cubicBezTo>
                    <a:pt x="154" y="10"/>
                    <a:pt x="131" y="0"/>
                    <a:pt x="108"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1"/>
            <p:cNvSpPr/>
            <p:nvPr/>
          </p:nvSpPr>
          <p:spPr>
            <a:xfrm>
              <a:off x="6525890" y="3038322"/>
              <a:ext cx="9945" cy="26312"/>
            </a:xfrm>
            <a:custGeom>
              <a:avLst/>
              <a:gdLst/>
              <a:ahLst/>
              <a:cxnLst/>
              <a:rect l="l" t="t" r="r" b="b"/>
              <a:pathLst>
                <a:path w="254" h="672" extrusionOk="0">
                  <a:moveTo>
                    <a:pt x="167" y="1"/>
                  </a:moveTo>
                  <a:cubicBezTo>
                    <a:pt x="129" y="1"/>
                    <a:pt x="93" y="25"/>
                    <a:pt x="94" y="75"/>
                  </a:cubicBezTo>
                  <a:cubicBezTo>
                    <a:pt x="101" y="248"/>
                    <a:pt x="78" y="413"/>
                    <a:pt x="19" y="579"/>
                  </a:cubicBezTo>
                  <a:cubicBezTo>
                    <a:pt x="1" y="635"/>
                    <a:pt x="46" y="671"/>
                    <a:pt x="92" y="671"/>
                  </a:cubicBezTo>
                  <a:cubicBezTo>
                    <a:pt x="122" y="671"/>
                    <a:pt x="152" y="655"/>
                    <a:pt x="164" y="619"/>
                  </a:cubicBezTo>
                  <a:cubicBezTo>
                    <a:pt x="227" y="443"/>
                    <a:pt x="253" y="261"/>
                    <a:pt x="244" y="75"/>
                  </a:cubicBezTo>
                  <a:cubicBezTo>
                    <a:pt x="242" y="25"/>
                    <a:pt x="204" y="1"/>
                    <a:pt x="167"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1"/>
            <p:cNvSpPr/>
            <p:nvPr/>
          </p:nvSpPr>
          <p:spPr>
            <a:xfrm>
              <a:off x="6551889" y="3044586"/>
              <a:ext cx="18442" cy="27369"/>
            </a:xfrm>
            <a:custGeom>
              <a:avLst/>
              <a:gdLst/>
              <a:ahLst/>
              <a:cxnLst/>
              <a:rect l="l" t="t" r="r" b="b"/>
              <a:pathLst>
                <a:path w="471" h="699" extrusionOk="0">
                  <a:moveTo>
                    <a:pt x="368" y="0"/>
                  </a:moveTo>
                  <a:cubicBezTo>
                    <a:pt x="345" y="0"/>
                    <a:pt x="323" y="11"/>
                    <a:pt x="309" y="38"/>
                  </a:cubicBezTo>
                  <a:cubicBezTo>
                    <a:pt x="216" y="220"/>
                    <a:pt x="123" y="402"/>
                    <a:pt x="30" y="584"/>
                  </a:cubicBezTo>
                  <a:cubicBezTo>
                    <a:pt x="0" y="644"/>
                    <a:pt x="53" y="698"/>
                    <a:pt x="102" y="698"/>
                  </a:cubicBezTo>
                  <a:cubicBezTo>
                    <a:pt x="124" y="698"/>
                    <a:pt x="146" y="687"/>
                    <a:pt x="159" y="661"/>
                  </a:cubicBezTo>
                  <a:cubicBezTo>
                    <a:pt x="252" y="479"/>
                    <a:pt x="344" y="297"/>
                    <a:pt x="440" y="114"/>
                  </a:cubicBezTo>
                  <a:cubicBezTo>
                    <a:pt x="470" y="55"/>
                    <a:pt x="418" y="0"/>
                    <a:pt x="368"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1"/>
            <p:cNvSpPr/>
            <p:nvPr/>
          </p:nvSpPr>
          <p:spPr>
            <a:xfrm>
              <a:off x="6574795" y="3057234"/>
              <a:ext cx="29836" cy="24824"/>
            </a:xfrm>
            <a:custGeom>
              <a:avLst/>
              <a:gdLst/>
              <a:ahLst/>
              <a:cxnLst/>
              <a:rect l="l" t="t" r="r" b="b"/>
              <a:pathLst>
                <a:path w="762" h="634" extrusionOk="0">
                  <a:moveTo>
                    <a:pt x="647" y="1"/>
                  </a:moveTo>
                  <a:cubicBezTo>
                    <a:pt x="630" y="1"/>
                    <a:pt x="613" y="6"/>
                    <a:pt x="598" y="20"/>
                  </a:cubicBezTo>
                  <a:lnTo>
                    <a:pt x="57" y="506"/>
                  </a:lnTo>
                  <a:cubicBezTo>
                    <a:pt x="1" y="556"/>
                    <a:pt x="53" y="633"/>
                    <a:pt x="113" y="633"/>
                  </a:cubicBezTo>
                  <a:cubicBezTo>
                    <a:pt x="130" y="633"/>
                    <a:pt x="148" y="627"/>
                    <a:pt x="164" y="613"/>
                  </a:cubicBezTo>
                  <a:lnTo>
                    <a:pt x="707" y="129"/>
                  </a:lnTo>
                  <a:cubicBezTo>
                    <a:pt x="762" y="77"/>
                    <a:pt x="708" y="1"/>
                    <a:pt x="647"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1"/>
            <p:cNvSpPr/>
            <p:nvPr/>
          </p:nvSpPr>
          <p:spPr>
            <a:xfrm>
              <a:off x="6597935" y="3074070"/>
              <a:ext cx="28348" cy="17620"/>
            </a:xfrm>
            <a:custGeom>
              <a:avLst/>
              <a:gdLst/>
              <a:ahLst/>
              <a:cxnLst/>
              <a:rect l="l" t="t" r="r" b="b"/>
              <a:pathLst>
                <a:path w="724" h="450" extrusionOk="0">
                  <a:moveTo>
                    <a:pt x="601" y="1"/>
                  </a:moveTo>
                  <a:cubicBezTo>
                    <a:pt x="591" y="1"/>
                    <a:pt x="580" y="3"/>
                    <a:pt x="569" y="7"/>
                  </a:cubicBezTo>
                  <a:cubicBezTo>
                    <a:pt x="387" y="86"/>
                    <a:pt x="218" y="186"/>
                    <a:pt x="62" y="305"/>
                  </a:cubicBezTo>
                  <a:cubicBezTo>
                    <a:pt x="1" y="354"/>
                    <a:pt x="40" y="449"/>
                    <a:pt x="98" y="449"/>
                  </a:cubicBezTo>
                  <a:cubicBezTo>
                    <a:pt x="111" y="449"/>
                    <a:pt x="125" y="445"/>
                    <a:pt x="139" y="434"/>
                  </a:cubicBezTo>
                  <a:cubicBezTo>
                    <a:pt x="294" y="315"/>
                    <a:pt x="464" y="215"/>
                    <a:pt x="646" y="140"/>
                  </a:cubicBezTo>
                  <a:cubicBezTo>
                    <a:pt x="724" y="105"/>
                    <a:pt x="675" y="1"/>
                    <a:pt x="601"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1"/>
            <p:cNvSpPr/>
            <p:nvPr/>
          </p:nvSpPr>
          <p:spPr>
            <a:xfrm>
              <a:off x="6623269" y="3047014"/>
              <a:ext cx="27996" cy="14996"/>
            </a:xfrm>
            <a:custGeom>
              <a:avLst/>
              <a:gdLst/>
              <a:ahLst/>
              <a:cxnLst/>
              <a:rect l="l" t="t" r="r" b="b"/>
              <a:pathLst>
                <a:path w="715" h="383" extrusionOk="0">
                  <a:moveTo>
                    <a:pt x="600" y="0"/>
                  </a:moveTo>
                  <a:cubicBezTo>
                    <a:pt x="588" y="0"/>
                    <a:pt x="577" y="3"/>
                    <a:pt x="565" y="9"/>
                  </a:cubicBezTo>
                  <a:cubicBezTo>
                    <a:pt x="402" y="85"/>
                    <a:pt x="240" y="165"/>
                    <a:pt x="78" y="244"/>
                  </a:cubicBezTo>
                  <a:cubicBezTo>
                    <a:pt x="1" y="278"/>
                    <a:pt x="47" y="382"/>
                    <a:pt x="119" y="382"/>
                  </a:cubicBezTo>
                  <a:cubicBezTo>
                    <a:pt x="130" y="382"/>
                    <a:pt x="142" y="380"/>
                    <a:pt x="155" y="374"/>
                  </a:cubicBezTo>
                  <a:cubicBezTo>
                    <a:pt x="317" y="294"/>
                    <a:pt x="479" y="218"/>
                    <a:pt x="641" y="138"/>
                  </a:cubicBezTo>
                  <a:cubicBezTo>
                    <a:pt x="715" y="102"/>
                    <a:pt x="669" y="0"/>
                    <a:pt x="600"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1"/>
            <p:cNvSpPr/>
            <p:nvPr/>
          </p:nvSpPr>
          <p:spPr>
            <a:xfrm>
              <a:off x="6606197" y="3031861"/>
              <a:ext cx="20439" cy="13665"/>
            </a:xfrm>
            <a:custGeom>
              <a:avLst/>
              <a:gdLst/>
              <a:ahLst/>
              <a:cxnLst/>
              <a:rect l="l" t="t" r="r" b="b"/>
              <a:pathLst>
                <a:path w="522" h="349" extrusionOk="0">
                  <a:moveTo>
                    <a:pt x="413" y="1"/>
                  </a:moveTo>
                  <a:cubicBezTo>
                    <a:pt x="401" y="1"/>
                    <a:pt x="388" y="4"/>
                    <a:pt x="375" y="12"/>
                  </a:cubicBezTo>
                  <a:cubicBezTo>
                    <a:pt x="269" y="72"/>
                    <a:pt x="166" y="138"/>
                    <a:pt x="67" y="204"/>
                  </a:cubicBezTo>
                  <a:cubicBezTo>
                    <a:pt x="0" y="251"/>
                    <a:pt x="43" y="349"/>
                    <a:pt x="105" y="349"/>
                  </a:cubicBezTo>
                  <a:cubicBezTo>
                    <a:pt x="117" y="349"/>
                    <a:pt x="130" y="345"/>
                    <a:pt x="143" y="336"/>
                  </a:cubicBezTo>
                  <a:cubicBezTo>
                    <a:pt x="242" y="267"/>
                    <a:pt x="345" y="204"/>
                    <a:pt x="451" y="141"/>
                  </a:cubicBezTo>
                  <a:cubicBezTo>
                    <a:pt x="521" y="102"/>
                    <a:pt x="480" y="1"/>
                    <a:pt x="413"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1"/>
            <p:cNvSpPr/>
            <p:nvPr/>
          </p:nvSpPr>
          <p:spPr>
            <a:xfrm>
              <a:off x="6582626" y="3014515"/>
              <a:ext cx="13391" cy="18794"/>
            </a:xfrm>
            <a:custGeom>
              <a:avLst/>
              <a:gdLst/>
              <a:ahLst/>
              <a:cxnLst/>
              <a:rect l="l" t="t" r="r" b="b"/>
              <a:pathLst>
                <a:path w="342" h="480" extrusionOk="0">
                  <a:moveTo>
                    <a:pt x="240" y="0"/>
                  </a:moveTo>
                  <a:cubicBezTo>
                    <a:pt x="217" y="0"/>
                    <a:pt x="196" y="11"/>
                    <a:pt x="182" y="38"/>
                  </a:cubicBezTo>
                  <a:cubicBezTo>
                    <a:pt x="132" y="147"/>
                    <a:pt x="80" y="256"/>
                    <a:pt x="30" y="365"/>
                  </a:cubicBezTo>
                  <a:cubicBezTo>
                    <a:pt x="0" y="425"/>
                    <a:pt x="52" y="480"/>
                    <a:pt x="102" y="480"/>
                  </a:cubicBezTo>
                  <a:cubicBezTo>
                    <a:pt x="124" y="480"/>
                    <a:pt x="146" y="469"/>
                    <a:pt x="159" y="442"/>
                  </a:cubicBezTo>
                  <a:cubicBezTo>
                    <a:pt x="209" y="333"/>
                    <a:pt x="262" y="223"/>
                    <a:pt x="314" y="114"/>
                  </a:cubicBezTo>
                  <a:cubicBezTo>
                    <a:pt x="342" y="54"/>
                    <a:pt x="289" y="0"/>
                    <a:pt x="240"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1"/>
            <p:cNvSpPr/>
            <p:nvPr/>
          </p:nvSpPr>
          <p:spPr>
            <a:xfrm>
              <a:off x="6553181" y="3003709"/>
              <a:ext cx="7048" cy="19225"/>
            </a:xfrm>
            <a:custGeom>
              <a:avLst/>
              <a:gdLst/>
              <a:ahLst/>
              <a:cxnLst/>
              <a:rect l="l" t="t" r="r" b="b"/>
              <a:pathLst>
                <a:path w="180" h="491" extrusionOk="0">
                  <a:moveTo>
                    <a:pt x="88" y="0"/>
                  </a:moveTo>
                  <a:cubicBezTo>
                    <a:pt x="51" y="0"/>
                    <a:pt x="15" y="24"/>
                    <a:pt x="20" y="72"/>
                  </a:cubicBezTo>
                  <a:cubicBezTo>
                    <a:pt x="27" y="181"/>
                    <a:pt x="27" y="288"/>
                    <a:pt x="10" y="396"/>
                  </a:cubicBezTo>
                  <a:cubicBezTo>
                    <a:pt x="0" y="453"/>
                    <a:pt x="49" y="491"/>
                    <a:pt x="93" y="491"/>
                  </a:cubicBezTo>
                  <a:cubicBezTo>
                    <a:pt x="121" y="491"/>
                    <a:pt x="147" y="474"/>
                    <a:pt x="152" y="436"/>
                  </a:cubicBezTo>
                  <a:cubicBezTo>
                    <a:pt x="172" y="314"/>
                    <a:pt x="179" y="195"/>
                    <a:pt x="169" y="72"/>
                  </a:cubicBezTo>
                  <a:cubicBezTo>
                    <a:pt x="166" y="24"/>
                    <a:pt x="126" y="0"/>
                    <a:pt x="88"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1"/>
            <p:cNvSpPr/>
            <p:nvPr/>
          </p:nvSpPr>
          <p:spPr>
            <a:xfrm>
              <a:off x="6524011" y="2998932"/>
              <a:ext cx="5991" cy="26273"/>
            </a:xfrm>
            <a:custGeom>
              <a:avLst/>
              <a:gdLst/>
              <a:ahLst/>
              <a:cxnLst/>
              <a:rect l="l" t="t" r="r" b="b"/>
              <a:pathLst>
                <a:path w="153" h="671" extrusionOk="0">
                  <a:moveTo>
                    <a:pt x="76" y="0"/>
                  </a:moveTo>
                  <a:cubicBezTo>
                    <a:pt x="38" y="0"/>
                    <a:pt x="0" y="25"/>
                    <a:pt x="0" y="75"/>
                  </a:cubicBezTo>
                  <a:lnTo>
                    <a:pt x="0" y="598"/>
                  </a:lnTo>
                  <a:cubicBezTo>
                    <a:pt x="0" y="646"/>
                    <a:pt x="38" y="670"/>
                    <a:pt x="76" y="670"/>
                  </a:cubicBezTo>
                  <a:cubicBezTo>
                    <a:pt x="115" y="670"/>
                    <a:pt x="153" y="646"/>
                    <a:pt x="153" y="598"/>
                  </a:cubicBezTo>
                  <a:lnTo>
                    <a:pt x="153" y="75"/>
                  </a:lnTo>
                  <a:cubicBezTo>
                    <a:pt x="153" y="25"/>
                    <a:pt x="115" y="0"/>
                    <a:pt x="76"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1"/>
            <p:cNvSpPr/>
            <p:nvPr/>
          </p:nvSpPr>
          <p:spPr>
            <a:xfrm>
              <a:off x="6482428" y="2995564"/>
              <a:ext cx="17463" cy="26390"/>
            </a:xfrm>
            <a:custGeom>
              <a:avLst/>
              <a:gdLst/>
              <a:ahLst/>
              <a:cxnLst/>
              <a:rect l="l" t="t" r="r" b="b"/>
              <a:pathLst>
                <a:path w="446" h="674" extrusionOk="0">
                  <a:moveTo>
                    <a:pt x="102" y="0"/>
                  </a:moveTo>
                  <a:cubicBezTo>
                    <a:pt x="52" y="0"/>
                    <a:pt x="0" y="55"/>
                    <a:pt x="32" y="114"/>
                  </a:cubicBezTo>
                  <a:cubicBezTo>
                    <a:pt x="122" y="280"/>
                    <a:pt x="205" y="449"/>
                    <a:pt x="278" y="624"/>
                  </a:cubicBezTo>
                  <a:cubicBezTo>
                    <a:pt x="292" y="658"/>
                    <a:pt x="324" y="673"/>
                    <a:pt x="354" y="673"/>
                  </a:cubicBezTo>
                  <a:cubicBezTo>
                    <a:pt x="401" y="673"/>
                    <a:pt x="445" y="639"/>
                    <a:pt x="423" y="585"/>
                  </a:cubicBezTo>
                  <a:cubicBezTo>
                    <a:pt x="344" y="399"/>
                    <a:pt x="258" y="217"/>
                    <a:pt x="162" y="39"/>
                  </a:cubicBezTo>
                  <a:cubicBezTo>
                    <a:pt x="147" y="12"/>
                    <a:pt x="125" y="0"/>
                    <a:pt x="102"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1"/>
            <p:cNvSpPr/>
            <p:nvPr/>
          </p:nvSpPr>
          <p:spPr>
            <a:xfrm>
              <a:off x="6439162" y="3000459"/>
              <a:ext cx="26547" cy="21809"/>
            </a:xfrm>
            <a:custGeom>
              <a:avLst/>
              <a:gdLst/>
              <a:ahLst/>
              <a:cxnLst/>
              <a:rect l="l" t="t" r="r" b="b"/>
              <a:pathLst>
                <a:path w="678" h="557" extrusionOk="0">
                  <a:moveTo>
                    <a:pt x="114" y="0"/>
                  </a:moveTo>
                  <a:cubicBezTo>
                    <a:pt x="54" y="0"/>
                    <a:pt x="0" y="76"/>
                    <a:pt x="58" y="125"/>
                  </a:cubicBezTo>
                  <a:cubicBezTo>
                    <a:pt x="210" y="264"/>
                    <a:pt x="362" y="400"/>
                    <a:pt x="515" y="536"/>
                  </a:cubicBezTo>
                  <a:cubicBezTo>
                    <a:pt x="531" y="551"/>
                    <a:pt x="549" y="557"/>
                    <a:pt x="566" y="557"/>
                  </a:cubicBezTo>
                  <a:cubicBezTo>
                    <a:pt x="626" y="557"/>
                    <a:pt x="677" y="481"/>
                    <a:pt x="620" y="430"/>
                  </a:cubicBezTo>
                  <a:cubicBezTo>
                    <a:pt x="469" y="294"/>
                    <a:pt x="316" y="158"/>
                    <a:pt x="163" y="19"/>
                  </a:cubicBezTo>
                  <a:cubicBezTo>
                    <a:pt x="148" y="6"/>
                    <a:pt x="131" y="0"/>
                    <a:pt x="114"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1"/>
            <p:cNvSpPr/>
            <p:nvPr/>
          </p:nvSpPr>
          <p:spPr>
            <a:xfrm>
              <a:off x="6418057" y="3013732"/>
              <a:ext cx="31441" cy="20126"/>
            </a:xfrm>
            <a:custGeom>
              <a:avLst/>
              <a:gdLst/>
              <a:ahLst/>
              <a:cxnLst/>
              <a:rect l="l" t="t" r="r" b="b"/>
              <a:pathLst>
                <a:path w="803" h="514" extrusionOk="0">
                  <a:moveTo>
                    <a:pt x="101" y="1"/>
                  </a:moveTo>
                  <a:cubicBezTo>
                    <a:pt x="42" y="1"/>
                    <a:pt x="0" y="97"/>
                    <a:pt x="64" y="144"/>
                  </a:cubicBezTo>
                  <a:cubicBezTo>
                    <a:pt x="253" y="280"/>
                    <a:pt x="444" y="402"/>
                    <a:pt x="650" y="504"/>
                  </a:cubicBezTo>
                  <a:cubicBezTo>
                    <a:pt x="663" y="511"/>
                    <a:pt x="675" y="513"/>
                    <a:pt x="687" y="513"/>
                  </a:cubicBezTo>
                  <a:cubicBezTo>
                    <a:pt x="757" y="513"/>
                    <a:pt x="803" y="413"/>
                    <a:pt x="726" y="376"/>
                  </a:cubicBezTo>
                  <a:cubicBezTo>
                    <a:pt x="520" y="270"/>
                    <a:pt x="325" y="151"/>
                    <a:pt x="140" y="15"/>
                  </a:cubicBezTo>
                  <a:cubicBezTo>
                    <a:pt x="127" y="5"/>
                    <a:pt x="113" y="1"/>
                    <a:pt x="101"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1"/>
            <p:cNvSpPr/>
            <p:nvPr/>
          </p:nvSpPr>
          <p:spPr>
            <a:xfrm>
              <a:off x="6402669" y="3027672"/>
              <a:ext cx="34026" cy="17620"/>
            </a:xfrm>
            <a:custGeom>
              <a:avLst/>
              <a:gdLst/>
              <a:ahLst/>
              <a:cxnLst/>
              <a:rect l="l" t="t" r="r" b="b"/>
              <a:pathLst>
                <a:path w="869" h="450" extrusionOk="0">
                  <a:moveTo>
                    <a:pt x="104" y="1"/>
                  </a:moveTo>
                  <a:cubicBezTo>
                    <a:pt x="42" y="1"/>
                    <a:pt x="0" y="101"/>
                    <a:pt x="69" y="145"/>
                  </a:cubicBezTo>
                  <a:cubicBezTo>
                    <a:pt x="278" y="278"/>
                    <a:pt x="503" y="381"/>
                    <a:pt x="742" y="447"/>
                  </a:cubicBezTo>
                  <a:cubicBezTo>
                    <a:pt x="750" y="449"/>
                    <a:pt x="758" y="450"/>
                    <a:pt x="765" y="450"/>
                  </a:cubicBezTo>
                  <a:cubicBezTo>
                    <a:pt x="843" y="450"/>
                    <a:pt x="869" y="329"/>
                    <a:pt x="782" y="304"/>
                  </a:cubicBezTo>
                  <a:cubicBezTo>
                    <a:pt x="556" y="238"/>
                    <a:pt x="344" y="142"/>
                    <a:pt x="142" y="13"/>
                  </a:cubicBezTo>
                  <a:cubicBezTo>
                    <a:pt x="129" y="5"/>
                    <a:pt x="116" y="1"/>
                    <a:pt x="104"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1"/>
            <p:cNvSpPr/>
            <p:nvPr/>
          </p:nvSpPr>
          <p:spPr>
            <a:xfrm>
              <a:off x="6169384" y="3036873"/>
              <a:ext cx="362536" cy="535914"/>
            </a:xfrm>
            <a:custGeom>
              <a:avLst/>
              <a:gdLst/>
              <a:ahLst/>
              <a:cxnLst/>
              <a:rect l="l" t="t" r="r" b="b"/>
              <a:pathLst>
                <a:path w="9259" h="13687" extrusionOk="0">
                  <a:moveTo>
                    <a:pt x="4872" y="0"/>
                  </a:moveTo>
                  <a:cubicBezTo>
                    <a:pt x="4421" y="0"/>
                    <a:pt x="3981" y="57"/>
                    <a:pt x="3593" y="129"/>
                  </a:cubicBezTo>
                  <a:cubicBezTo>
                    <a:pt x="3537" y="179"/>
                    <a:pt x="3481" y="225"/>
                    <a:pt x="3428" y="275"/>
                  </a:cubicBezTo>
                  <a:cubicBezTo>
                    <a:pt x="2908" y="738"/>
                    <a:pt x="2464" y="1281"/>
                    <a:pt x="2080" y="1861"/>
                  </a:cubicBezTo>
                  <a:cubicBezTo>
                    <a:pt x="2080" y="1861"/>
                    <a:pt x="1623" y="2487"/>
                    <a:pt x="1140" y="3457"/>
                  </a:cubicBezTo>
                  <a:cubicBezTo>
                    <a:pt x="590" y="4563"/>
                    <a:pt x="0" y="6113"/>
                    <a:pt x="0" y="7693"/>
                  </a:cubicBezTo>
                  <a:cubicBezTo>
                    <a:pt x="0" y="8305"/>
                    <a:pt x="90" y="8921"/>
                    <a:pt x="302" y="9514"/>
                  </a:cubicBezTo>
                  <a:cubicBezTo>
                    <a:pt x="1331" y="12391"/>
                    <a:pt x="4915" y="13687"/>
                    <a:pt x="8435" y="13687"/>
                  </a:cubicBezTo>
                  <a:cubicBezTo>
                    <a:pt x="8710" y="13687"/>
                    <a:pt x="8988" y="13676"/>
                    <a:pt x="9259" y="13660"/>
                  </a:cubicBezTo>
                  <a:cubicBezTo>
                    <a:pt x="9219" y="13435"/>
                    <a:pt x="9153" y="13196"/>
                    <a:pt x="9057" y="12947"/>
                  </a:cubicBezTo>
                  <a:cubicBezTo>
                    <a:pt x="8126" y="10527"/>
                    <a:pt x="1918" y="9590"/>
                    <a:pt x="3445" y="4520"/>
                  </a:cubicBezTo>
                  <a:cubicBezTo>
                    <a:pt x="4033" y="2550"/>
                    <a:pt x="5265" y="1229"/>
                    <a:pt x="6547" y="347"/>
                  </a:cubicBezTo>
                  <a:cubicBezTo>
                    <a:pt x="6031" y="89"/>
                    <a:pt x="5444" y="0"/>
                    <a:pt x="4872" y="0"/>
                  </a:cubicBezTo>
                  <a:close/>
                </a:path>
              </a:pathLst>
            </a:custGeom>
            <a:solidFill>
              <a:srgbClr val="F5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1"/>
            <p:cNvSpPr/>
            <p:nvPr/>
          </p:nvSpPr>
          <p:spPr>
            <a:xfrm>
              <a:off x="6310068" y="2981508"/>
              <a:ext cx="251962" cy="68991"/>
            </a:xfrm>
            <a:custGeom>
              <a:avLst/>
              <a:gdLst/>
              <a:ahLst/>
              <a:cxnLst/>
              <a:rect l="l" t="t" r="r" b="b"/>
              <a:pathLst>
                <a:path w="6435" h="1762" extrusionOk="0">
                  <a:moveTo>
                    <a:pt x="3411" y="483"/>
                  </a:moveTo>
                  <a:cubicBezTo>
                    <a:pt x="3428" y="483"/>
                    <a:pt x="3445" y="490"/>
                    <a:pt x="3460" y="503"/>
                  </a:cubicBezTo>
                  <a:cubicBezTo>
                    <a:pt x="3613" y="642"/>
                    <a:pt x="3766" y="778"/>
                    <a:pt x="3917" y="914"/>
                  </a:cubicBezTo>
                  <a:cubicBezTo>
                    <a:pt x="3974" y="963"/>
                    <a:pt x="3921" y="1040"/>
                    <a:pt x="3862" y="1040"/>
                  </a:cubicBezTo>
                  <a:cubicBezTo>
                    <a:pt x="3845" y="1040"/>
                    <a:pt x="3828" y="1037"/>
                    <a:pt x="3812" y="1020"/>
                  </a:cubicBezTo>
                  <a:cubicBezTo>
                    <a:pt x="3659" y="884"/>
                    <a:pt x="3507" y="748"/>
                    <a:pt x="3355" y="609"/>
                  </a:cubicBezTo>
                  <a:cubicBezTo>
                    <a:pt x="3298" y="560"/>
                    <a:pt x="3352" y="483"/>
                    <a:pt x="3411" y="483"/>
                  </a:cubicBezTo>
                  <a:close/>
                  <a:moveTo>
                    <a:pt x="2858" y="824"/>
                  </a:moveTo>
                  <a:cubicBezTo>
                    <a:pt x="2872" y="824"/>
                    <a:pt x="2884" y="828"/>
                    <a:pt x="2898" y="838"/>
                  </a:cubicBezTo>
                  <a:cubicBezTo>
                    <a:pt x="3083" y="974"/>
                    <a:pt x="3278" y="1093"/>
                    <a:pt x="3484" y="1199"/>
                  </a:cubicBezTo>
                  <a:cubicBezTo>
                    <a:pt x="3560" y="1235"/>
                    <a:pt x="3514" y="1338"/>
                    <a:pt x="3445" y="1338"/>
                  </a:cubicBezTo>
                  <a:cubicBezTo>
                    <a:pt x="3434" y="1338"/>
                    <a:pt x="3421" y="1335"/>
                    <a:pt x="3408" y="1327"/>
                  </a:cubicBezTo>
                  <a:cubicBezTo>
                    <a:pt x="3202" y="1225"/>
                    <a:pt x="3011" y="1103"/>
                    <a:pt x="2822" y="967"/>
                  </a:cubicBezTo>
                  <a:cubicBezTo>
                    <a:pt x="2759" y="921"/>
                    <a:pt x="2798" y="824"/>
                    <a:pt x="2858" y="824"/>
                  </a:cubicBezTo>
                  <a:close/>
                  <a:moveTo>
                    <a:pt x="2471" y="1182"/>
                  </a:moveTo>
                  <a:cubicBezTo>
                    <a:pt x="2481" y="1182"/>
                    <a:pt x="2494" y="1185"/>
                    <a:pt x="2507" y="1192"/>
                  </a:cubicBezTo>
                  <a:cubicBezTo>
                    <a:pt x="2709" y="1321"/>
                    <a:pt x="2921" y="1417"/>
                    <a:pt x="3147" y="1483"/>
                  </a:cubicBezTo>
                  <a:cubicBezTo>
                    <a:pt x="3232" y="1506"/>
                    <a:pt x="3206" y="1629"/>
                    <a:pt x="3130" y="1629"/>
                  </a:cubicBezTo>
                  <a:cubicBezTo>
                    <a:pt x="3123" y="1629"/>
                    <a:pt x="3116" y="1629"/>
                    <a:pt x="3107" y="1626"/>
                  </a:cubicBezTo>
                  <a:cubicBezTo>
                    <a:pt x="2868" y="1560"/>
                    <a:pt x="2643" y="1457"/>
                    <a:pt x="2434" y="1324"/>
                  </a:cubicBezTo>
                  <a:cubicBezTo>
                    <a:pt x="2365" y="1278"/>
                    <a:pt x="2407" y="1182"/>
                    <a:pt x="2471" y="1182"/>
                  </a:cubicBezTo>
                  <a:close/>
                  <a:moveTo>
                    <a:pt x="4418" y="0"/>
                  </a:moveTo>
                  <a:cubicBezTo>
                    <a:pt x="2881" y="0"/>
                    <a:pt x="1381" y="437"/>
                    <a:pt x="153" y="1417"/>
                  </a:cubicBezTo>
                  <a:cubicBezTo>
                    <a:pt x="103" y="1457"/>
                    <a:pt x="50" y="1500"/>
                    <a:pt x="0" y="1543"/>
                  </a:cubicBezTo>
                  <a:cubicBezTo>
                    <a:pt x="388" y="1471"/>
                    <a:pt x="828" y="1414"/>
                    <a:pt x="1279" y="1414"/>
                  </a:cubicBezTo>
                  <a:cubicBezTo>
                    <a:pt x="1851" y="1414"/>
                    <a:pt x="2438" y="1503"/>
                    <a:pt x="2954" y="1761"/>
                  </a:cubicBezTo>
                  <a:cubicBezTo>
                    <a:pt x="3517" y="1378"/>
                    <a:pt x="4087" y="1076"/>
                    <a:pt x="4617" y="841"/>
                  </a:cubicBezTo>
                  <a:cubicBezTo>
                    <a:pt x="4560" y="716"/>
                    <a:pt x="4501" y="592"/>
                    <a:pt x="4434" y="473"/>
                  </a:cubicBezTo>
                  <a:cubicBezTo>
                    <a:pt x="4401" y="413"/>
                    <a:pt x="4454" y="361"/>
                    <a:pt x="4504" y="361"/>
                  </a:cubicBezTo>
                  <a:cubicBezTo>
                    <a:pt x="4527" y="361"/>
                    <a:pt x="4550" y="371"/>
                    <a:pt x="4564" y="398"/>
                  </a:cubicBezTo>
                  <a:cubicBezTo>
                    <a:pt x="4633" y="523"/>
                    <a:pt x="4696" y="652"/>
                    <a:pt x="4756" y="781"/>
                  </a:cubicBezTo>
                  <a:cubicBezTo>
                    <a:pt x="5004" y="679"/>
                    <a:pt x="5242" y="586"/>
                    <a:pt x="5464" y="510"/>
                  </a:cubicBezTo>
                  <a:cubicBezTo>
                    <a:pt x="5471" y="467"/>
                    <a:pt x="5504" y="447"/>
                    <a:pt x="5540" y="447"/>
                  </a:cubicBezTo>
                  <a:cubicBezTo>
                    <a:pt x="5560" y="447"/>
                    <a:pt x="5580" y="453"/>
                    <a:pt x="5594" y="467"/>
                  </a:cubicBezTo>
                  <a:cubicBezTo>
                    <a:pt x="5915" y="358"/>
                    <a:pt x="6199" y="278"/>
                    <a:pt x="6434" y="222"/>
                  </a:cubicBezTo>
                  <a:cubicBezTo>
                    <a:pt x="6309" y="195"/>
                    <a:pt x="6183" y="172"/>
                    <a:pt x="6057" y="149"/>
                  </a:cubicBezTo>
                  <a:cubicBezTo>
                    <a:pt x="5819" y="112"/>
                    <a:pt x="5580" y="80"/>
                    <a:pt x="5342" y="53"/>
                  </a:cubicBezTo>
                  <a:cubicBezTo>
                    <a:pt x="5034" y="16"/>
                    <a:pt x="4726" y="0"/>
                    <a:pt x="4418" y="0"/>
                  </a:cubicBezTo>
                  <a:close/>
                </a:path>
              </a:pathLst>
            </a:custGeom>
            <a:solidFill>
              <a:srgbClr val="B45F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1"/>
            <p:cNvSpPr/>
            <p:nvPr/>
          </p:nvSpPr>
          <p:spPr>
            <a:xfrm>
              <a:off x="6524011" y="2998971"/>
              <a:ext cx="5090" cy="2506"/>
            </a:xfrm>
            <a:custGeom>
              <a:avLst/>
              <a:gdLst/>
              <a:ahLst/>
              <a:cxnLst/>
              <a:rect l="l" t="t" r="r" b="b"/>
              <a:pathLst>
                <a:path w="130" h="64" extrusionOk="0">
                  <a:moveTo>
                    <a:pt x="76" y="1"/>
                  </a:moveTo>
                  <a:cubicBezTo>
                    <a:pt x="40" y="1"/>
                    <a:pt x="7" y="21"/>
                    <a:pt x="0" y="64"/>
                  </a:cubicBezTo>
                  <a:cubicBezTo>
                    <a:pt x="47" y="47"/>
                    <a:pt x="87" y="34"/>
                    <a:pt x="130" y="21"/>
                  </a:cubicBezTo>
                  <a:cubicBezTo>
                    <a:pt x="116" y="7"/>
                    <a:pt x="96" y="1"/>
                    <a:pt x="76" y="1"/>
                  </a:cubicBezTo>
                  <a:close/>
                </a:path>
              </a:pathLst>
            </a:custGeom>
            <a:solidFill>
              <a:srgbClr val="FAB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1"/>
            <p:cNvSpPr/>
            <p:nvPr/>
          </p:nvSpPr>
          <p:spPr>
            <a:xfrm>
              <a:off x="6482389" y="2995643"/>
              <a:ext cx="13900" cy="18834"/>
            </a:xfrm>
            <a:custGeom>
              <a:avLst/>
              <a:gdLst/>
              <a:ahLst/>
              <a:cxnLst/>
              <a:rect l="l" t="t" r="r" b="b"/>
              <a:pathLst>
                <a:path w="355" h="481" extrusionOk="0">
                  <a:moveTo>
                    <a:pt x="103" y="0"/>
                  </a:moveTo>
                  <a:cubicBezTo>
                    <a:pt x="53" y="0"/>
                    <a:pt x="0" y="52"/>
                    <a:pt x="33" y="112"/>
                  </a:cubicBezTo>
                  <a:cubicBezTo>
                    <a:pt x="100" y="231"/>
                    <a:pt x="159" y="355"/>
                    <a:pt x="216" y="480"/>
                  </a:cubicBezTo>
                  <a:cubicBezTo>
                    <a:pt x="262" y="460"/>
                    <a:pt x="308" y="440"/>
                    <a:pt x="355" y="420"/>
                  </a:cubicBezTo>
                  <a:cubicBezTo>
                    <a:pt x="295" y="291"/>
                    <a:pt x="232" y="162"/>
                    <a:pt x="163" y="37"/>
                  </a:cubicBezTo>
                  <a:cubicBezTo>
                    <a:pt x="149" y="10"/>
                    <a:pt x="126" y="0"/>
                    <a:pt x="103" y="0"/>
                  </a:cubicBezTo>
                  <a:close/>
                </a:path>
              </a:pathLst>
            </a:custGeom>
            <a:solidFill>
              <a:srgbClr val="FAB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1"/>
            <p:cNvSpPr/>
            <p:nvPr/>
          </p:nvSpPr>
          <p:spPr>
            <a:xfrm>
              <a:off x="6439201" y="3000420"/>
              <a:ext cx="26469" cy="21809"/>
            </a:xfrm>
            <a:custGeom>
              <a:avLst/>
              <a:gdLst/>
              <a:ahLst/>
              <a:cxnLst/>
              <a:rect l="l" t="t" r="r" b="b"/>
              <a:pathLst>
                <a:path w="676" h="557" extrusionOk="0">
                  <a:moveTo>
                    <a:pt x="113" y="0"/>
                  </a:moveTo>
                  <a:cubicBezTo>
                    <a:pt x="54" y="0"/>
                    <a:pt x="0" y="77"/>
                    <a:pt x="57" y="126"/>
                  </a:cubicBezTo>
                  <a:cubicBezTo>
                    <a:pt x="209" y="265"/>
                    <a:pt x="361" y="401"/>
                    <a:pt x="514" y="537"/>
                  </a:cubicBezTo>
                  <a:cubicBezTo>
                    <a:pt x="530" y="554"/>
                    <a:pt x="547" y="557"/>
                    <a:pt x="564" y="557"/>
                  </a:cubicBezTo>
                  <a:cubicBezTo>
                    <a:pt x="623" y="557"/>
                    <a:pt x="676" y="480"/>
                    <a:pt x="619" y="431"/>
                  </a:cubicBezTo>
                  <a:cubicBezTo>
                    <a:pt x="468" y="295"/>
                    <a:pt x="315" y="159"/>
                    <a:pt x="162" y="20"/>
                  </a:cubicBezTo>
                  <a:cubicBezTo>
                    <a:pt x="147" y="7"/>
                    <a:pt x="130" y="0"/>
                    <a:pt x="113" y="0"/>
                  </a:cubicBezTo>
                  <a:close/>
                </a:path>
              </a:pathLst>
            </a:custGeom>
            <a:solidFill>
              <a:srgbClr val="FAB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1"/>
            <p:cNvSpPr/>
            <p:nvPr/>
          </p:nvSpPr>
          <p:spPr>
            <a:xfrm>
              <a:off x="6418057" y="3013771"/>
              <a:ext cx="31402" cy="20126"/>
            </a:xfrm>
            <a:custGeom>
              <a:avLst/>
              <a:gdLst/>
              <a:ahLst/>
              <a:cxnLst/>
              <a:rect l="l" t="t" r="r" b="b"/>
              <a:pathLst>
                <a:path w="802" h="514" extrusionOk="0">
                  <a:moveTo>
                    <a:pt x="100" y="0"/>
                  </a:moveTo>
                  <a:cubicBezTo>
                    <a:pt x="40" y="0"/>
                    <a:pt x="1" y="97"/>
                    <a:pt x="64" y="143"/>
                  </a:cubicBezTo>
                  <a:cubicBezTo>
                    <a:pt x="253" y="279"/>
                    <a:pt x="444" y="401"/>
                    <a:pt x="650" y="503"/>
                  </a:cubicBezTo>
                  <a:cubicBezTo>
                    <a:pt x="663" y="511"/>
                    <a:pt x="676" y="514"/>
                    <a:pt x="687" y="514"/>
                  </a:cubicBezTo>
                  <a:cubicBezTo>
                    <a:pt x="756" y="514"/>
                    <a:pt x="802" y="411"/>
                    <a:pt x="726" y="375"/>
                  </a:cubicBezTo>
                  <a:cubicBezTo>
                    <a:pt x="520" y="269"/>
                    <a:pt x="325" y="150"/>
                    <a:pt x="140" y="14"/>
                  </a:cubicBezTo>
                  <a:cubicBezTo>
                    <a:pt x="126" y="4"/>
                    <a:pt x="114" y="0"/>
                    <a:pt x="100" y="0"/>
                  </a:cubicBezTo>
                  <a:close/>
                </a:path>
              </a:pathLst>
            </a:custGeom>
            <a:solidFill>
              <a:srgbClr val="FAB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1"/>
            <p:cNvSpPr/>
            <p:nvPr/>
          </p:nvSpPr>
          <p:spPr>
            <a:xfrm>
              <a:off x="6402630" y="3027789"/>
              <a:ext cx="34026" cy="17541"/>
            </a:xfrm>
            <a:custGeom>
              <a:avLst/>
              <a:gdLst/>
              <a:ahLst/>
              <a:cxnLst/>
              <a:rect l="l" t="t" r="r" b="b"/>
              <a:pathLst>
                <a:path w="869" h="448" extrusionOk="0">
                  <a:moveTo>
                    <a:pt x="107" y="0"/>
                  </a:moveTo>
                  <a:cubicBezTo>
                    <a:pt x="43" y="0"/>
                    <a:pt x="1" y="96"/>
                    <a:pt x="70" y="142"/>
                  </a:cubicBezTo>
                  <a:cubicBezTo>
                    <a:pt x="279" y="275"/>
                    <a:pt x="504" y="378"/>
                    <a:pt x="743" y="444"/>
                  </a:cubicBezTo>
                  <a:cubicBezTo>
                    <a:pt x="752" y="447"/>
                    <a:pt x="759" y="447"/>
                    <a:pt x="766" y="447"/>
                  </a:cubicBezTo>
                  <a:cubicBezTo>
                    <a:pt x="842" y="447"/>
                    <a:pt x="868" y="324"/>
                    <a:pt x="783" y="301"/>
                  </a:cubicBezTo>
                  <a:cubicBezTo>
                    <a:pt x="557" y="235"/>
                    <a:pt x="345" y="139"/>
                    <a:pt x="143" y="10"/>
                  </a:cubicBezTo>
                  <a:cubicBezTo>
                    <a:pt x="130" y="3"/>
                    <a:pt x="117" y="0"/>
                    <a:pt x="107" y="0"/>
                  </a:cubicBezTo>
                  <a:close/>
                </a:path>
              </a:pathLst>
            </a:custGeom>
            <a:solidFill>
              <a:srgbClr val="FAB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0" name="Google Shape;3040;p51"/>
            <p:cNvGrpSpPr/>
            <p:nvPr/>
          </p:nvGrpSpPr>
          <p:grpSpPr>
            <a:xfrm>
              <a:off x="6334865" y="2757360"/>
              <a:ext cx="135376" cy="263367"/>
              <a:chOff x="7592528" y="2798910"/>
              <a:chExt cx="135376" cy="263367"/>
            </a:xfrm>
          </p:grpSpPr>
          <p:sp>
            <p:nvSpPr>
              <p:cNvPr id="3041" name="Google Shape;3041;p51"/>
              <p:cNvSpPr/>
              <p:nvPr/>
            </p:nvSpPr>
            <p:spPr>
              <a:xfrm>
                <a:off x="7592528" y="2798910"/>
                <a:ext cx="135376" cy="263367"/>
              </a:xfrm>
              <a:custGeom>
                <a:avLst/>
                <a:gdLst/>
                <a:ahLst/>
                <a:cxnLst/>
                <a:rect l="l" t="t" r="r" b="b"/>
                <a:pathLst>
                  <a:path w="6892" h="13408" extrusionOk="0">
                    <a:moveTo>
                      <a:pt x="2039" y="1"/>
                    </a:moveTo>
                    <a:cubicBezTo>
                      <a:pt x="1799" y="1"/>
                      <a:pt x="1561" y="128"/>
                      <a:pt x="1470" y="420"/>
                    </a:cubicBezTo>
                    <a:cubicBezTo>
                      <a:pt x="0" y="5126"/>
                      <a:pt x="1490" y="10537"/>
                      <a:pt x="5742" y="13308"/>
                    </a:cubicBezTo>
                    <a:cubicBezTo>
                      <a:pt x="5848" y="13378"/>
                      <a:pt x="5953" y="13408"/>
                      <a:pt x="6052" y="13408"/>
                    </a:cubicBezTo>
                    <a:cubicBezTo>
                      <a:pt x="6556" y="13408"/>
                      <a:pt x="6891" y="12620"/>
                      <a:pt x="6349" y="12266"/>
                    </a:cubicBezTo>
                    <a:cubicBezTo>
                      <a:pt x="5782" y="11894"/>
                      <a:pt x="5272" y="11471"/>
                      <a:pt x="4819" y="11003"/>
                    </a:cubicBezTo>
                    <a:cubicBezTo>
                      <a:pt x="4729" y="9901"/>
                      <a:pt x="5259" y="8262"/>
                      <a:pt x="6027" y="7477"/>
                    </a:cubicBezTo>
                    <a:cubicBezTo>
                      <a:pt x="6446" y="7051"/>
                      <a:pt x="6036" y="6445"/>
                      <a:pt x="5576" y="6445"/>
                    </a:cubicBezTo>
                    <a:cubicBezTo>
                      <a:pt x="5439" y="6445"/>
                      <a:pt x="5298" y="6499"/>
                      <a:pt x="5172" y="6626"/>
                    </a:cubicBezTo>
                    <a:cubicBezTo>
                      <a:pt x="4487" y="7325"/>
                      <a:pt x="3944" y="8494"/>
                      <a:pt x="3716" y="9613"/>
                    </a:cubicBezTo>
                    <a:cubicBezTo>
                      <a:pt x="3245" y="8888"/>
                      <a:pt x="2881" y="8099"/>
                      <a:pt x="2620" y="7275"/>
                    </a:cubicBezTo>
                    <a:lnTo>
                      <a:pt x="2623" y="7272"/>
                    </a:lnTo>
                    <a:cubicBezTo>
                      <a:pt x="2762" y="5874"/>
                      <a:pt x="3507" y="4616"/>
                      <a:pt x="4656" y="3811"/>
                    </a:cubicBezTo>
                    <a:cubicBezTo>
                      <a:pt x="5178" y="3445"/>
                      <a:pt x="4854" y="2663"/>
                      <a:pt x="4363" y="2663"/>
                    </a:cubicBezTo>
                    <a:cubicBezTo>
                      <a:pt x="4263" y="2663"/>
                      <a:pt x="4156" y="2695"/>
                      <a:pt x="4047" y="2771"/>
                    </a:cubicBezTo>
                    <a:cubicBezTo>
                      <a:pt x="3242" y="3338"/>
                      <a:pt x="2606" y="4043"/>
                      <a:pt x="2159" y="4858"/>
                    </a:cubicBezTo>
                    <a:cubicBezTo>
                      <a:pt x="2057" y="3480"/>
                      <a:pt x="2216" y="2076"/>
                      <a:pt x="2633" y="742"/>
                    </a:cubicBezTo>
                    <a:cubicBezTo>
                      <a:pt x="2773" y="294"/>
                      <a:pt x="2404" y="1"/>
                      <a:pt x="20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1"/>
              <p:cNvSpPr/>
              <p:nvPr/>
            </p:nvSpPr>
            <p:spPr>
              <a:xfrm>
                <a:off x="7628295" y="2839431"/>
                <a:ext cx="3791" cy="10823"/>
              </a:xfrm>
              <a:custGeom>
                <a:avLst/>
                <a:gdLst/>
                <a:ahLst/>
                <a:cxnLst/>
                <a:rect l="l" t="t" r="r" b="b"/>
                <a:pathLst>
                  <a:path w="193" h="551" extrusionOk="0">
                    <a:moveTo>
                      <a:pt x="94" y="0"/>
                    </a:moveTo>
                    <a:cubicBezTo>
                      <a:pt x="57" y="0"/>
                      <a:pt x="17" y="24"/>
                      <a:pt x="13" y="73"/>
                    </a:cubicBezTo>
                    <a:cubicBezTo>
                      <a:pt x="1" y="215"/>
                      <a:pt x="7" y="354"/>
                      <a:pt x="37" y="496"/>
                    </a:cubicBezTo>
                    <a:cubicBezTo>
                      <a:pt x="45" y="534"/>
                      <a:pt x="72" y="551"/>
                      <a:pt x="101" y="551"/>
                    </a:cubicBezTo>
                    <a:cubicBezTo>
                      <a:pt x="145" y="551"/>
                      <a:pt x="193" y="513"/>
                      <a:pt x="183" y="456"/>
                    </a:cubicBezTo>
                    <a:cubicBezTo>
                      <a:pt x="156" y="328"/>
                      <a:pt x="152" y="202"/>
                      <a:pt x="163" y="73"/>
                    </a:cubicBezTo>
                    <a:cubicBezTo>
                      <a:pt x="168" y="24"/>
                      <a:pt x="132" y="0"/>
                      <a:pt x="9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1"/>
              <p:cNvSpPr/>
              <p:nvPr/>
            </p:nvSpPr>
            <p:spPr>
              <a:xfrm>
                <a:off x="7618926" y="2896352"/>
                <a:ext cx="7425" cy="13828"/>
              </a:xfrm>
              <a:custGeom>
                <a:avLst/>
                <a:gdLst/>
                <a:ahLst/>
                <a:cxnLst/>
                <a:rect l="l" t="t" r="r" b="b"/>
                <a:pathLst>
                  <a:path w="378" h="704" extrusionOk="0">
                    <a:moveTo>
                      <a:pt x="76" y="0"/>
                    </a:moveTo>
                    <a:cubicBezTo>
                      <a:pt x="38" y="0"/>
                      <a:pt x="1" y="24"/>
                      <a:pt x="1" y="72"/>
                    </a:cubicBezTo>
                    <a:cubicBezTo>
                      <a:pt x="4" y="291"/>
                      <a:pt x="73" y="499"/>
                      <a:pt x="206" y="672"/>
                    </a:cubicBezTo>
                    <a:cubicBezTo>
                      <a:pt x="223" y="694"/>
                      <a:pt x="246" y="704"/>
                      <a:pt x="269" y="704"/>
                    </a:cubicBezTo>
                    <a:cubicBezTo>
                      <a:pt x="324" y="704"/>
                      <a:pt x="377" y="651"/>
                      <a:pt x="335" y="595"/>
                    </a:cubicBezTo>
                    <a:cubicBezTo>
                      <a:pt x="219" y="443"/>
                      <a:pt x="157" y="268"/>
                      <a:pt x="153" y="72"/>
                    </a:cubicBezTo>
                    <a:cubicBezTo>
                      <a:pt x="151" y="24"/>
                      <a:pt x="113" y="0"/>
                      <a:pt x="76"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1"/>
              <p:cNvSpPr/>
              <p:nvPr/>
            </p:nvSpPr>
            <p:spPr>
              <a:xfrm>
                <a:off x="7628099" y="2901086"/>
                <a:ext cx="5618" cy="9664"/>
              </a:xfrm>
              <a:custGeom>
                <a:avLst/>
                <a:gdLst/>
                <a:ahLst/>
                <a:cxnLst/>
                <a:rect l="l" t="t" r="r" b="b"/>
                <a:pathLst>
                  <a:path w="286" h="492" extrusionOk="0">
                    <a:moveTo>
                      <a:pt x="87" y="0"/>
                    </a:moveTo>
                    <a:cubicBezTo>
                      <a:pt x="58" y="0"/>
                      <a:pt x="32" y="16"/>
                      <a:pt x="27" y="53"/>
                    </a:cubicBezTo>
                    <a:cubicBezTo>
                      <a:pt x="0" y="198"/>
                      <a:pt x="27" y="338"/>
                      <a:pt x="113" y="461"/>
                    </a:cubicBezTo>
                    <a:cubicBezTo>
                      <a:pt x="130" y="483"/>
                      <a:pt x="153" y="492"/>
                      <a:pt x="176" y="492"/>
                    </a:cubicBezTo>
                    <a:cubicBezTo>
                      <a:pt x="231" y="492"/>
                      <a:pt x="285" y="438"/>
                      <a:pt x="246" y="384"/>
                    </a:cubicBezTo>
                    <a:cubicBezTo>
                      <a:pt x="182" y="298"/>
                      <a:pt x="153" y="198"/>
                      <a:pt x="170" y="96"/>
                    </a:cubicBezTo>
                    <a:cubicBezTo>
                      <a:pt x="180" y="38"/>
                      <a:pt x="130" y="0"/>
                      <a:pt x="8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1"/>
              <p:cNvSpPr/>
              <p:nvPr/>
            </p:nvSpPr>
            <p:spPr>
              <a:xfrm>
                <a:off x="7650725" y="2871565"/>
                <a:ext cx="12002" cy="12827"/>
              </a:xfrm>
              <a:custGeom>
                <a:avLst/>
                <a:gdLst/>
                <a:ahLst/>
                <a:cxnLst/>
                <a:rect l="l" t="t" r="r" b="b"/>
                <a:pathLst>
                  <a:path w="611" h="653" extrusionOk="0">
                    <a:moveTo>
                      <a:pt x="504" y="0"/>
                    </a:moveTo>
                    <a:cubicBezTo>
                      <a:pt x="492" y="0"/>
                      <a:pt x="478" y="4"/>
                      <a:pt x="465" y="13"/>
                    </a:cubicBezTo>
                    <a:cubicBezTo>
                      <a:pt x="256" y="145"/>
                      <a:pt x="107" y="330"/>
                      <a:pt x="21" y="563"/>
                    </a:cubicBezTo>
                    <a:cubicBezTo>
                      <a:pt x="1" y="617"/>
                      <a:pt x="46" y="653"/>
                      <a:pt x="93" y="653"/>
                    </a:cubicBezTo>
                    <a:cubicBezTo>
                      <a:pt x="123" y="653"/>
                      <a:pt x="154" y="638"/>
                      <a:pt x="167" y="602"/>
                    </a:cubicBezTo>
                    <a:cubicBezTo>
                      <a:pt x="236" y="410"/>
                      <a:pt x="369" y="251"/>
                      <a:pt x="540" y="142"/>
                    </a:cubicBezTo>
                    <a:cubicBezTo>
                      <a:pt x="610" y="98"/>
                      <a:pt x="568" y="0"/>
                      <a:pt x="50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1"/>
              <p:cNvSpPr/>
              <p:nvPr/>
            </p:nvSpPr>
            <p:spPr>
              <a:xfrm>
                <a:off x="7654281" y="2877182"/>
                <a:ext cx="9723" cy="9959"/>
              </a:xfrm>
              <a:custGeom>
                <a:avLst/>
                <a:gdLst/>
                <a:ahLst/>
                <a:cxnLst/>
                <a:rect l="l" t="t" r="r" b="b"/>
                <a:pathLst>
                  <a:path w="495" h="507" extrusionOk="0">
                    <a:moveTo>
                      <a:pt x="391" y="0"/>
                    </a:moveTo>
                    <a:cubicBezTo>
                      <a:pt x="374" y="0"/>
                      <a:pt x="358" y="8"/>
                      <a:pt x="343" y="25"/>
                    </a:cubicBezTo>
                    <a:cubicBezTo>
                      <a:pt x="244" y="141"/>
                      <a:pt x="145" y="257"/>
                      <a:pt x="45" y="376"/>
                    </a:cubicBezTo>
                    <a:cubicBezTo>
                      <a:pt x="0" y="432"/>
                      <a:pt x="51" y="506"/>
                      <a:pt x="105" y="506"/>
                    </a:cubicBezTo>
                    <a:cubicBezTo>
                      <a:pt x="122" y="506"/>
                      <a:pt x="139" y="499"/>
                      <a:pt x="154" y="482"/>
                    </a:cubicBezTo>
                    <a:cubicBezTo>
                      <a:pt x="251" y="366"/>
                      <a:pt x="350" y="247"/>
                      <a:pt x="449" y="131"/>
                    </a:cubicBezTo>
                    <a:cubicBezTo>
                      <a:pt x="495" y="75"/>
                      <a:pt x="444" y="0"/>
                      <a:pt x="391"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1"/>
              <p:cNvSpPr/>
              <p:nvPr/>
            </p:nvSpPr>
            <p:spPr>
              <a:xfrm>
                <a:off x="7642889" y="2977570"/>
                <a:ext cx="8800" cy="11825"/>
              </a:xfrm>
              <a:custGeom>
                <a:avLst/>
                <a:gdLst/>
                <a:ahLst/>
                <a:cxnLst/>
                <a:rect l="l" t="t" r="r" b="b"/>
                <a:pathLst>
                  <a:path w="448" h="602" extrusionOk="0">
                    <a:moveTo>
                      <a:pt x="93" y="0"/>
                    </a:moveTo>
                    <a:cubicBezTo>
                      <a:pt x="49" y="0"/>
                      <a:pt x="1" y="37"/>
                      <a:pt x="13" y="93"/>
                    </a:cubicBezTo>
                    <a:cubicBezTo>
                      <a:pt x="52" y="282"/>
                      <a:pt x="145" y="447"/>
                      <a:pt x="288" y="580"/>
                    </a:cubicBezTo>
                    <a:cubicBezTo>
                      <a:pt x="303" y="595"/>
                      <a:pt x="320" y="601"/>
                      <a:pt x="337" y="601"/>
                    </a:cubicBezTo>
                    <a:cubicBezTo>
                      <a:pt x="395" y="601"/>
                      <a:pt x="447" y="525"/>
                      <a:pt x="393" y="471"/>
                    </a:cubicBezTo>
                    <a:cubicBezTo>
                      <a:pt x="271" y="358"/>
                      <a:pt x="192" y="219"/>
                      <a:pt x="158" y="53"/>
                    </a:cubicBezTo>
                    <a:cubicBezTo>
                      <a:pt x="150" y="16"/>
                      <a:pt x="122" y="0"/>
                      <a:pt x="9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1"/>
              <p:cNvSpPr/>
              <p:nvPr/>
            </p:nvSpPr>
            <p:spPr>
              <a:xfrm>
                <a:off x="7652945" y="2980614"/>
                <a:ext cx="7228" cy="10509"/>
              </a:xfrm>
              <a:custGeom>
                <a:avLst/>
                <a:gdLst/>
                <a:ahLst/>
                <a:cxnLst/>
                <a:rect l="l" t="t" r="r" b="b"/>
                <a:pathLst>
                  <a:path w="368" h="535" extrusionOk="0">
                    <a:moveTo>
                      <a:pt x="101" y="1"/>
                    </a:moveTo>
                    <a:cubicBezTo>
                      <a:pt x="52" y="1"/>
                      <a:pt x="1" y="56"/>
                      <a:pt x="30" y="117"/>
                    </a:cubicBezTo>
                    <a:cubicBezTo>
                      <a:pt x="90" y="242"/>
                      <a:pt x="149" y="369"/>
                      <a:pt x="209" y="494"/>
                    </a:cubicBezTo>
                    <a:cubicBezTo>
                      <a:pt x="223" y="523"/>
                      <a:pt x="245" y="535"/>
                      <a:pt x="268" y="535"/>
                    </a:cubicBezTo>
                    <a:cubicBezTo>
                      <a:pt x="317" y="535"/>
                      <a:pt x="368" y="479"/>
                      <a:pt x="338" y="418"/>
                    </a:cubicBezTo>
                    <a:cubicBezTo>
                      <a:pt x="279" y="292"/>
                      <a:pt x="219" y="167"/>
                      <a:pt x="160" y="41"/>
                    </a:cubicBezTo>
                    <a:cubicBezTo>
                      <a:pt x="146" y="13"/>
                      <a:pt x="124" y="1"/>
                      <a:pt x="10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51"/>
            <p:cNvGrpSpPr/>
            <p:nvPr/>
          </p:nvGrpSpPr>
          <p:grpSpPr>
            <a:xfrm>
              <a:off x="6608099" y="2814488"/>
              <a:ext cx="168926" cy="230662"/>
              <a:chOff x="7834687" y="2861351"/>
              <a:chExt cx="168926" cy="230662"/>
            </a:xfrm>
          </p:grpSpPr>
          <p:sp>
            <p:nvSpPr>
              <p:cNvPr id="3050" name="Google Shape;3050;p51"/>
              <p:cNvSpPr/>
              <p:nvPr/>
            </p:nvSpPr>
            <p:spPr>
              <a:xfrm>
                <a:off x="7834687" y="2861351"/>
                <a:ext cx="168926" cy="230662"/>
              </a:xfrm>
              <a:custGeom>
                <a:avLst/>
                <a:gdLst/>
                <a:ahLst/>
                <a:cxnLst/>
                <a:rect l="l" t="t" r="r" b="b"/>
                <a:pathLst>
                  <a:path w="8600" h="11743" extrusionOk="0">
                    <a:moveTo>
                      <a:pt x="7363" y="0"/>
                    </a:moveTo>
                    <a:cubicBezTo>
                      <a:pt x="7009" y="0"/>
                      <a:pt x="6627" y="299"/>
                      <a:pt x="6722" y="755"/>
                    </a:cubicBezTo>
                    <a:cubicBezTo>
                      <a:pt x="6934" y="1752"/>
                      <a:pt x="7040" y="2778"/>
                      <a:pt x="6990" y="3775"/>
                    </a:cubicBezTo>
                    <a:cubicBezTo>
                      <a:pt x="6507" y="3060"/>
                      <a:pt x="5842" y="2470"/>
                      <a:pt x="5053" y="2073"/>
                    </a:cubicBezTo>
                    <a:cubicBezTo>
                      <a:pt x="4957" y="2024"/>
                      <a:pt x="4862" y="2003"/>
                      <a:pt x="4772" y="2003"/>
                    </a:cubicBezTo>
                    <a:cubicBezTo>
                      <a:pt x="4218" y="2003"/>
                      <a:pt x="3848" y="2814"/>
                      <a:pt x="4444" y="3112"/>
                    </a:cubicBezTo>
                    <a:cubicBezTo>
                      <a:pt x="5583" y="3685"/>
                      <a:pt x="6345" y="4676"/>
                      <a:pt x="6606" y="5921"/>
                    </a:cubicBezTo>
                    <a:cubicBezTo>
                      <a:pt x="6606" y="5924"/>
                      <a:pt x="6609" y="5927"/>
                      <a:pt x="6609" y="5934"/>
                    </a:cubicBezTo>
                    <a:cubicBezTo>
                      <a:pt x="6305" y="6875"/>
                      <a:pt x="5802" y="7742"/>
                      <a:pt x="5050" y="8477"/>
                    </a:cubicBezTo>
                    <a:cubicBezTo>
                      <a:pt x="4931" y="7384"/>
                      <a:pt x="4523" y="6341"/>
                      <a:pt x="3848" y="5447"/>
                    </a:cubicBezTo>
                    <a:cubicBezTo>
                      <a:pt x="3711" y="5268"/>
                      <a:pt x="3524" y="5193"/>
                      <a:pt x="3339" y="5193"/>
                    </a:cubicBezTo>
                    <a:cubicBezTo>
                      <a:pt x="2899" y="5193"/>
                      <a:pt x="2475" y="5620"/>
                      <a:pt x="2805" y="6056"/>
                    </a:cubicBezTo>
                    <a:cubicBezTo>
                      <a:pt x="3560" y="7054"/>
                      <a:pt x="3917" y="8166"/>
                      <a:pt x="3875" y="9385"/>
                    </a:cubicBezTo>
                    <a:cubicBezTo>
                      <a:pt x="3265" y="9762"/>
                      <a:pt x="2603" y="10057"/>
                      <a:pt x="1920" y="10265"/>
                    </a:cubicBezTo>
                    <a:cubicBezTo>
                      <a:pt x="1639" y="10355"/>
                      <a:pt x="1354" y="10424"/>
                      <a:pt x="1066" y="10487"/>
                    </a:cubicBezTo>
                    <a:cubicBezTo>
                      <a:pt x="851" y="10534"/>
                      <a:pt x="755" y="10537"/>
                      <a:pt x="775" y="10537"/>
                    </a:cubicBezTo>
                    <a:cubicBezTo>
                      <a:pt x="10" y="10557"/>
                      <a:pt x="0" y="11743"/>
                      <a:pt x="756" y="11743"/>
                    </a:cubicBezTo>
                    <a:cubicBezTo>
                      <a:pt x="762" y="11743"/>
                      <a:pt x="769" y="11743"/>
                      <a:pt x="775" y="11743"/>
                    </a:cubicBezTo>
                    <a:cubicBezTo>
                      <a:pt x="2102" y="11709"/>
                      <a:pt x="3553" y="11060"/>
                      <a:pt x="4696" y="10288"/>
                    </a:cubicBezTo>
                    <a:cubicBezTo>
                      <a:pt x="4758" y="10259"/>
                      <a:pt x="4812" y="10222"/>
                      <a:pt x="4861" y="10176"/>
                    </a:cubicBezTo>
                    <a:cubicBezTo>
                      <a:pt x="5040" y="10050"/>
                      <a:pt x="5209" y="9924"/>
                      <a:pt x="5365" y="9799"/>
                    </a:cubicBezTo>
                    <a:cubicBezTo>
                      <a:pt x="8229" y="7497"/>
                      <a:pt x="8599" y="3828"/>
                      <a:pt x="7884" y="433"/>
                    </a:cubicBezTo>
                    <a:cubicBezTo>
                      <a:pt x="7821" y="131"/>
                      <a:pt x="7598" y="0"/>
                      <a:pt x="73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1"/>
              <p:cNvSpPr/>
              <p:nvPr/>
            </p:nvSpPr>
            <p:spPr>
              <a:xfrm>
                <a:off x="7953301" y="2932178"/>
                <a:ext cx="6620" cy="7150"/>
              </a:xfrm>
              <a:custGeom>
                <a:avLst/>
                <a:gdLst/>
                <a:ahLst/>
                <a:cxnLst/>
                <a:rect l="l" t="t" r="r" b="b"/>
                <a:pathLst>
                  <a:path w="337" h="364" extrusionOk="0">
                    <a:moveTo>
                      <a:pt x="106" y="1"/>
                    </a:moveTo>
                    <a:cubicBezTo>
                      <a:pt x="53" y="1"/>
                      <a:pt x="1" y="55"/>
                      <a:pt x="37" y="113"/>
                    </a:cubicBezTo>
                    <a:cubicBezTo>
                      <a:pt x="81" y="185"/>
                      <a:pt x="127" y="255"/>
                      <a:pt x="170" y="328"/>
                    </a:cubicBezTo>
                    <a:cubicBezTo>
                      <a:pt x="186" y="353"/>
                      <a:pt x="209" y="364"/>
                      <a:pt x="232" y="364"/>
                    </a:cubicBezTo>
                    <a:cubicBezTo>
                      <a:pt x="285" y="364"/>
                      <a:pt x="337" y="309"/>
                      <a:pt x="302" y="252"/>
                    </a:cubicBezTo>
                    <a:cubicBezTo>
                      <a:pt x="256" y="179"/>
                      <a:pt x="213" y="110"/>
                      <a:pt x="167" y="36"/>
                    </a:cubicBezTo>
                    <a:cubicBezTo>
                      <a:pt x="151" y="11"/>
                      <a:pt x="128" y="1"/>
                      <a:pt x="106"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2" name="Google Shape;3052;p51"/>
            <p:cNvSpPr/>
            <p:nvPr/>
          </p:nvSpPr>
          <p:spPr>
            <a:xfrm>
              <a:off x="6455803" y="3222272"/>
              <a:ext cx="107520" cy="56187"/>
            </a:xfrm>
            <a:custGeom>
              <a:avLst/>
              <a:gdLst/>
              <a:ahLst/>
              <a:cxnLst/>
              <a:rect l="l" t="t" r="r" b="b"/>
              <a:pathLst>
                <a:path w="2746" h="1435" extrusionOk="0">
                  <a:moveTo>
                    <a:pt x="1036" y="0"/>
                  </a:moveTo>
                  <a:cubicBezTo>
                    <a:pt x="525" y="0"/>
                    <a:pt x="127" y="177"/>
                    <a:pt x="70" y="464"/>
                  </a:cubicBezTo>
                  <a:cubicBezTo>
                    <a:pt x="1" y="835"/>
                    <a:pt x="524" y="1249"/>
                    <a:pt x="1242" y="1388"/>
                  </a:cubicBezTo>
                  <a:cubicBezTo>
                    <a:pt x="1405" y="1419"/>
                    <a:pt x="1563" y="1434"/>
                    <a:pt x="1711" y="1434"/>
                  </a:cubicBezTo>
                  <a:cubicBezTo>
                    <a:pt x="2223" y="1434"/>
                    <a:pt x="2620" y="1258"/>
                    <a:pt x="2676" y="967"/>
                  </a:cubicBezTo>
                  <a:cubicBezTo>
                    <a:pt x="2746" y="596"/>
                    <a:pt x="2222" y="185"/>
                    <a:pt x="1504" y="46"/>
                  </a:cubicBezTo>
                  <a:cubicBezTo>
                    <a:pt x="1342" y="15"/>
                    <a:pt x="1184" y="0"/>
                    <a:pt x="10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1"/>
            <p:cNvSpPr/>
            <p:nvPr/>
          </p:nvSpPr>
          <p:spPr>
            <a:xfrm>
              <a:off x="6533056" y="3238717"/>
              <a:ext cx="22240" cy="20870"/>
            </a:xfrm>
            <a:custGeom>
              <a:avLst/>
              <a:gdLst/>
              <a:ahLst/>
              <a:cxnLst/>
              <a:rect l="l" t="t" r="r" b="b"/>
              <a:pathLst>
                <a:path w="568" h="533" extrusionOk="0">
                  <a:moveTo>
                    <a:pt x="112" y="1"/>
                  </a:moveTo>
                  <a:cubicBezTo>
                    <a:pt x="45" y="1"/>
                    <a:pt x="1" y="101"/>
                    <a:pt x="74" y="140"/>
                  </a:cubicBezTo>
                  <a:cubicBezTo>
                    <a:pt x="223" y="222"/>
                    <a:pt x="333" y="342"/>
                    <a:pt x="408" y="494"/>
                  </a:cubicBezTo>
                  <a:cubicBezTo>
                    <a:pt x="422" y="521"/>
                    <a:pt x="443" y="532"/>
                    <a:pt x="466" y="532"/>
                  </a:cubicBezTo>
                  <a:cubicBezTo>
                    <a:pt x="515" y="532"/>
                    <a:pt x="567" y="478"/>
                    <a:pt x="538" y="418"/>
                  </a:cubicBezTo>
                  <a:cubicBezTo>
                    <a:pt x="452" y="246"/>
                    <a:pt x="319" y="107"/>
                    <a:pt x="150" y="11"/>
                  </a:cubicBezTo>
                  <a:cubicBezTo>
                    <a:pt x="137" y="4"/>
                    <a:pt x="124" y="1"/>
                    <a:pt x="1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3057"/>
        <p:cNvGrpSpPr/>
        <p:nvPr/>
      </p:nvGrpSpPr>
      <p:grpSpPr>
        <a:xfrm>
          <a:off x="0" y="0"/>
          <a:ext cx="0" cy="0"/>
          <a:chOff x="0" y="0"/>
          <a:chExt cx="0" cy="0"/>
        </a:xfrm>
      </p:grpSpPr>
      <p:sp>
        <p:nvSpPr>
          <p:cNvPr id="3058" name="Google Shape;3058;p52"/>
          <p:cNvSpPr txBox="1">
            <a:spLocks noGrp="1"/>
          </p:cNvSpPr>
          <p:nvPr>
            <p:ph type="subTitle" idx="1"/>
          </p:nvPr>
        </p:nvSpPr>
        <p:spPr>
          <a:xfrm>
            <a:off x="6212845" y="3199000"/>
            <a:ext cx="2053800" cy="332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could enter a subtitle here if you need it</a:t>
            </a:r>
            <a:endParaRPr/>
          </a:p>
        </p:txBody>
      </p:sp>
      <p:grpSp>
        <p:nvGrpSpPr>
          <p:cNvPr id="3059" name="Google Shape;3059;p52"/>
          <p:cNvGrpSpPr/>
          <p:nvPr/>
        </p:nvGrpSpPr>
        <p:grpSpPr>
          <a:xfrm>
            <a:off x="159782" y="1360376"/>
            <a:ext cx="5970294" cy="3553212"/>
            <a:chOff x="159782" y="1360376"/>
            <a:chExt cx="5970294" cy="3553212"/>
          </a:xfrm>
        </p:grpSpPr>
        <p:sp>
          <p:nvSpPr>
            <p:cNvPr id="3060" name="Google Shape;3060;p52"/>
            <p:cNvSpPr/>
            <p:nvPr/>
          </p:nvSpPr>
          <p:spPr>
            <a:xfrm>
              <a:off x="4668197" y="4470675"/>
              <a:ext cx="1315800" cy="131700"/>
            </a:xfrm>
            <a:prstGeom prst="ellipse">
              <a:avLst/>
            </a:pr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1" name="Google Shape;3061;p52"/>
            <p:cNvGrpSpPr/>
            <p:nvPr/>
          </p:nvGrpSpPr>
          <p:grpSpPr>
            <a:xfrm>
              <a:off x="159782" y="3426105"/>
              <a:ext cx="1482633" cy="1487483"/>
              <a:chOff x="2843500" y="1968178"/>
              <a:chExt cx="1233164" cy="1237198"/>
            </a:xfrm>
          </p:grpSpPr>
          <p:grpSp>
            <p:nvGrpSpPr>
              <p:cNvPr id="3062" name="Google Shape;3062;p52"/>
              <p:cNvGrpSpPr/>
              <p:nvPr/>
            </p:nvGrpSpPr>
            <p:grpSpPr>
              <a:xfrm>
                <a:off x="3105666" y="1976060"/>
                <a:ext cx="540550" cy="409646"/>
                <a:chOff x="3408992" y="1866883"/>
                <a:chExt cx="540550" cy="409646"/>
              </a:xfrm>
            </p:grpSpPr>
            <p:sp>
              <p:nvSpPr>
                <p:cNvPr id="3063" name="Google Shape;3063;p52"/>
                <p:cNvSpPr/>
                <p:nvPr/>
              </p:nvSpPr>
              <p:spPr>
                <a:xfrm rot="-1961139">
                  <a:off x="3720685" y="1951713"/>
                  <a:ext cx="130902" cy="209295"/>
                </a:xfrm>
                <a:custGeom>
                  <a:avLst/>
                  <a:gdLst/>
                  <a:ahLst/>
                  <a:cxnLst/>
                  <a:rect l="l" t="t" r="r" b="b"/>
                  <a:pathLst>
                    <a:path w="1593" h="2547" extrusionOk="0">
                      <a:moveTo>
                        <a:pt x="1250" y="131"/>
                      </a:moveTo>
                      <a:cubicBezTo>
                        <a:pt x="1290" y="134"/>
                        <a:pt x="1300" y="147"/>
                        <a:pt x="1303" y="157"/>
                      </a:cubicBezTo>
                      <a:cubicBezTo>
                        <a:pt x="1399" y="367"/>
                        <a:pt x="784" y="1300"/>
                        <a:pt x="273" y="1978"/>
                      </a:cubicBezTo>
                      <a:cubicBezTo>
                        <a:pt x="499" y="1160"/>
                        <a:pt x="898" y="131"/>
                        <a:pt x="1240" y="131"/>
                      </a:cubicBezTo>
                      <a:close/>
                      <a:moveTo>
                        <a:pt x="1240" y="1"/>
                      </a:moveTo>
                      <a:cubicBezTo>
                        <a:pt x="625" y="1"/>
                        <a:pt x="123" y="2025"/>
                        <a:pt x="66" y="2257"/>
                      </a:cubicBezTo>
                      <a:lnTo>
                        <a:pt x="0" y="2547"/>
                      </a:lnTo>
                      <a:lnTo>
                        <a:pt x="183" y="2314"/>
                      </a:lnTo>
                      <a:cubicBezTo>
                        <a:pt x="419" y="2011"/>
                        <a:pt x="1592" y="482"/>
                        <a:pt x="1419" y="103"/>
                      </a:cubicBezTo>
                      <a:cubicBezTo>
                        <a:pt x="1399" y="57"/>
                        <a:pt x="1356" y="4"/>
                        <a:pt x="1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2"/>
                <p:cNvSpPr/>
                <p:nvPr/>
              </p:nvSpPr>
              <p:spPr>
                <a:xfrm rot="-1961139">
                  <a:off x="3723625" y="2007565"/>
                  <a:ext cx="207898" cy="127697"/>
                </a:xfrm>
                <a:custGeom>
                  <a:avLst/>
                  <a:gdLst/>
                  <a:ahLst/>
                  <a:cxnLst/>
                  <a:rect l="l" t="t" r="r" b="b"/>
                  <a:pathLst>
                    <a:path w="2530" h="1554" extrusionOk="0">
                      <a:moveTo>
                        <a:pt x="2310" y="125"/>
                      </a:moveTo>
                      <a:cubicBezTo>
                        <a:pt x="2340" y="125"/>
                        <a:pt x="2367" y="131"/>
                        <a:pt x="2387" y="145"/>
                      </a:cubicBezTo>
                      <a:cubicBezTo>
                        <a:pt x="2396" y="151"/>
                        <a:pt x="2396" y="154"/>
                        <a:pt x="2396" y="158"/>
                      </a:cubicBezTo>
                      <a:cubicBezTo>
                        <a:pt x="2380" y="317"/>
                        <a:pt x="1573" y="746"/>
                        <a:pt x="695" y="1128"/>
                      </a:cubicBezTo>
                      <a:cubicBezTo>
                        <a:pt x="1300" y="630"/>
                        <a:pt x="2028" y="125"/>
                        <a:pt x="2310" y="125"/>
                      </a:cubicBezTo>
                      <a:close/>
                      <a:moveTo>
                        <a:pt x="2319" y="0"/>
                      </a:moveTo>
                      <a:cubicBezTo>
                        <a:pt x="1792" y="0"/>
                        <a:pt x="554" y="1067"/>
                        <a:pt x="289" y="1301"/>
                      </a:cubicBezTo>
                      <a:lnTo>
                        <a:pt x="0" y="1553"/>
                      </a:lnTo>
                      <a:lnTo>
                        <a:pt x="0" y="1553"/>
                      </a:lnTo>
                      <a:lnTo>
                        <a:pt x="356" y="1411"/>
                      </a:lnTo>
                      <a:cubicBezTo>
                        <a:pt x="712" y="1265"/>
                        <a:pt x="2487" y="524"/>
                        <a:pt x="2526" y="171"/>
                      </a:cubicBezTo>
                      <a:cubicBezTo>
                        <a:pt x="2530" y="118"/>
                        <a:pt x="2507" y="71"/>
                        <a:pt x="2459" y="38"/>
                      </a:cubicBezTo>
                      <a:cubicBezTo>
                        <a:pt x="2422" y="12"/>
                        <a:pt x="2374" y="0"/>
                        <a:pt x="23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2"/>
                <p:cNvSpPr/>
                <p:nvPr/>
              </p:nvSpPr>
              <p:spPr>
                <a:xfrm rot="-1961139">
                  <a:off x="3479181" y="1906168"/>
                  <a:ext cx="242575" cy="331075"/>
                </a:xfrm>
                <a:custGeom>
                  <a:avLst/>
                  <a:gdLst/>
                  <a:ahLst/>
                  <a:cxnLst/>
                  <a:rect l="l" t="t" r="r" b="b"/>
                  <a:pathLst>
                    <a:path w="2952" h="4029" extrusionOk="0">
                      <a:moveTo>
                        <a:pt x="1731" y="1898"/>
                      </a:moveTo>
                      <a:cubicBezTo>
                        <a:pt x="1755" y="1958"/>
                        <a:pt x="1771" y="2037"/>
                        <a:pt x="1735" y="2100"/>
                      </a:cubicBezTo>
                      <a:cubicBezTo>
                        <a:pt x="1717" y="2135"/>
                        <a:pt x="1671" y="2157"/>
                        <a:pt x="1628" y="2157"/>
                      </a:cubicBezTo>
                      <a:cubicBezTo>
                        <a:pt x="1625" y="2157"/>
                        <a:pt x="1622" y="2157"/>
                        <a:pt x="1619" y="2157"/>
                      </a:cubicBezTo>
                      <a:cubicBezTo>
                        <a:pt x="1599" y="2154"/>
                        <a:pt x="1572" y="2147"/>
                        <a:pt x="1562" y="2120"/>
                      </a:cubicBezTo>
                      <a:cubicBezTo>
                        <a:pt x="1552" y="2100"/>
                        <a:pt x="1559" y="2067"/>
                        <a:pt x="1572" y="2037"/>
                      </a:cubicBezTo>
                      <a:cubicBezTo>
                        <a:pt x="1602" y="1967"/>
                        <a:pt x="1662" y="1924"/>
                        <a:pt x="1731" y="1898"/>
                      </a:cubicBezTo>
                      <a:close/>
                      <a:moveTo>
                        <a:pt x="332" y="0"/>
                      </a:moveTo>
                      <a:cubicBezTo>
                        <a:pt x="123" y="73"/>
                        <a:pt x="1" y="316"/>
                        <a:pt x="60" y="525"/>
                      </a:cubicBezTo>
                      <a:cubicBezTo>
                        <a:pt x="100" y="668"/>
                        <a:pt x="206" y="775"/>
                        <a:pt x="306" y="861"/>
                      </a:cubicBezTo>
                      <a:cubicBezTo>
                        <a:pt x="452" y="984"/>
                        <a:pt x="608" y="1094"/>
                        <a:pt x="774" y="1186"/>
                      </a:cubicBezTo>
                      <a:cubicBezTo>
                        <a:pt x="848" y="1229"/>
                        <a:pt x="927" y="1269"/>
                        <a:pt x="1007" y="1309"/>
                      </a:cubicBezTo>
                      <a:cubicBezTo>
                        <a:pt x="1266" y="1442"/>
                        <a:pt x="1512" y="1568"/>
                        <a:pt x="1668" y="1785"/>
                      </a:cubicBezTo>
                      <a:cubicBezTo>
                        <a:pt x="1572" y="1824"/>
                        <a:pt x="1496" y="1895"/>
                        <a:pt x="1456" y="1981"/>
                      </a:cubicBezTo>
                      <a:cubicBezTo>
                        <a:pt x="1426" y="2044"/>
                        <a:pt x="1420" y="2111"/>
                        <a:pt x="1440" y="2163"/>
                      </a:cubicBezTo>
                      <a:cubicBezTo>
                        <a:pt x="1466" y="2234"/>
                        <a:pt x="1529" y="2280"/>
                        <a:pt x="1609" y="2286"/>
                      </a:cubicBezTo>
                      <a:cubicBezTo>
                        <a:pt x="1615" y="2287"/>
                        <a:pt x="1621" y="2287"/>
                        <a:pt x="1628" y="2287"/>
                      </a:cubicBezTo>
                      <a:cubicBezTo>
                        <a:pt x="1720" y="2287"/>
                        <a:pt x="1808" y="2238"/>
                        <a:pt x="1848" y="2163"/>
                      </a:cubicBezTo>
                      <a:cubicBezTo>
                        <a:pt x="1895" y="2081"/>
                        <a:pt x="1898" y="1981"/>
                        <a:pt x="1861" y="1878"/>
                      </a:cubicBezTo>
                      <a:cubicBezTo>
                        <a:pt x="1885" y="1878"/>
                        <a:pt x="1905" y="1878"/>
                        <a:pt x="1928" y="1881"/>
                      </a:cubicBezTo>
                      <a:cubicBezTo>
                        <a:pt x="2054" y="1907"/>
                        <a:pt x="2180" y="1991"/>
                        <a:pt x="2303" y="2127"/>
                      </a:cubicBezTo>
                      <a:cubicBezTo>
                        <a:pt x="2689" y="2565"/>
                        <a:pt x="2815" y="3247"/>
                        <a:pt x="2649" y="3998"/>
                      </a:cubicBezTo>
                      <a:lnTo>
                        <a:pt x="2776" y="4028"/>
                      </a:lnTo>
                      <a:cubicBezTo>
                        <a:pt x="2952" y="3234"/>
                        <a:pt x="2815" y="2513"/>
                        <a:pt x="2400" y="2044"/>
                      </a:cubicBezTo>
                      <a:cubicBezTo>
                        <a:pt x="2260" y="1881"/>
                        <a:pt x="2107" y="1785"/>
                        <a:pt x="1951" y="1755"/>
                      </a:cubicBezTo>
                      <a:cubicBezTo>
                        <a:pt x="1924" y="1749"/>
                        <a:pt x="1896" y="1747"/>
                        <a:pt x="1868" y="1747"/>
                      </a:cubicBezTo>
                      <a:cubicBezTo>
                        <a:pt x="1844" y="1747"/>
                        <a:pt x="1821" y="1749"/>
                        <a:pt x="1798" y="1752"/>
                      </a:cubicBezTo>
                      <a:cubicBezTo>
                        <a:pt x="1629" y="1482"/>
                        <a:pt x="1343" y="1336"/>
                        <a:pt x="1064" y="1194"/>
                      </a:cubicBezTo>
                      <a:cubicBezTo>
                        <a:pt x="987" y="1154"/>
                        <a:pt x="911" y="1114"/>
                        <a:pt x="838" y="1074"/>
                      </a:cubicBezTo>
                      <a:cubicBezTo>
                        <a:pt x="679" y="984"/>
                        <a:pt x="529" y="881"/>
                        <a:pt x="392" y="761"/>
                      </a:cubicBezTo>
                      <a:cubicBezTo>
                        <a:pt x="306" y="688"/>
                        <a:pt x="216" y="599"/>
                        <a:pt x="186" y="492"/>
                      </a:cubicBezTo>
                      <a:cubicBezTo>
                        <a:pt x="143" y="346"/>
                        <a:pt x="233" y="173"/>
                        <a:pt x="375" y="123"/>
                      </a:cubicBezTo>
                      <a:lnTo>
                        <a:pt x="3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6" name="Google Shape;3066;p52"/>
              <p:cNvGrpSpPr/>
              <p:nvPr/>
            </p:nvGrpSpPr>
            <p:grpSpPr>
              <a:xfrm>
                <a:off x="2843500" y="1968178"/>
                <a:ext cx="1233164" cy="1237198"/>
                <a:chOff x="2843500" y="1968178"/>
                <a:chExt cx="1233164" cy="1237198"/>
              </a:xfrm>
            </p:grpSpPr>
            <p:sp>
              <p:nvSpPr>
                <p:cNvPr id="3067" name="Google Shape;3067;p52"/>
                <p:cNvSpPr/>
                <p:nvPr/>
              </p:nvSpPr>
              <p:spPr>
                <a:xfrm rot="-1961142">
                  <a:off x="3016413" y="2136471"/>
                  <a:ext cx="887338" cy="900612"/>
                </a:xfrm>
                <a:custGeom>
                  <a:avLst/>
                  <a:gdLst/>
                  <a:ahLst/>
                  <a:cxnLst/>
                  <a:rect l="l" t="t" r="r" b="b"/>
                  <a:pathLst>
                    <a:path w="6219" h="6312" extrusionOk="0">
                      <a:moveTo>
                        <a:pt x="2563" y="0"/>
                      </a:moveTo>
                      <a:lnTo>
                        <a:pt x="1" y="3467"/>
                      </a:lnTo>
                      <a:lnTo>
                        <a:pt x="509" y="3789"/>
                      </a:lnTo>
                      <a:lnTo>
                        <a:pt x="762" y="3948"/>
                      </a:lnTo>
                      <a:lnTo>
                        <a:pt x="1357" y="4321"/>
                      </a:lnTo>
                      <a:lnTo>
                        <a:pt x="1609" y="4484"/>
                      </a:lnTo>
                      <a:lnTo>
                        <a:pt x="2386" y="4976"/>
                      </a:lnTo>
                      <a:lnTo>
                        <a:pt x="2642" y="5132"/>
                      </a:lnTo>
                      <a:lnTo>
                        <a:pt x="3606" y="5740"/>
                      </a:lnTo>
                      <a:lnTo>
                        <a:pt x="3856" y="5899"/>
                      </a:lnTo>
                      <a:lnTo>
                        <a:pt x="4514" y="6312"/>
                      </a:lnTo>
                      <a:lnTo>
                        <a:pt x="6218" y="2580"/>
                      </a:lnTo>
                      <a:lnTo>
                        <a:pt x="5913" y="2360"/>
                      </a:lnTo>
                      <a:lnTo>
                        <a:pt x="5667" y="2190"/>
                      </a:lnTo>
                      <a:lnTo>
                        <a:pt x="5215" y="1868"/>
                      </a:lnTo>
                      <a:lnTo>
                        <a:pt x="4972" y="1698"/>
                      </a:lnTo>
                      <a:lnTo>
                        <a:pt x="4434" y="1323"/>
                      </a:lnTo>
                      <a:lnTo>
                        <a:pt x="4188" y="1147"/>
                      </a:lnTo>
                      <a:lnTo>
                        <a:pt x="3300" y="522"/>
                      </a:lnTo>
                      <a:lnTo>
                        <a:pt x="3088" y="376"/>
                      </a:lnTo>
                      <a:lnTo>
                        <a:pt x="2563" y="0"/>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2"/>
                <p:cNvSpPr/>
                <p:nvPr/>
              </p:nvSpPr>
              <p:spPr>
                <a:xfrm rot="-1961142">
                  <a:off x="3562017" y="2301757"/>
                  <a:ext cx="329310" cy="529352"/>
                </a:xfrm>
                <a:custGeom>
                  <a:avLst/>
                  <a:gdLst/>
                  <a:ahLst/>
                  <a:cxnLst/>
                  <a:rect l="l" t="t" r="r" b="b"/>
                  <a:pathLst>
                    <a:path w="2308" h="3710" extrusionOk="0">
                      <a:moveTo>
                        <a:pt x="2062" y="0"/>
                      </a:moveTo>
                      <a:cubicBezTo>
                        <a:pt x="1470" y="1240"/>
                        <a:pt x="786" y="2424"/>
                        <a:pt x="1" y="3550"/>
                      </a:cubicBezTo>
                      <a:lnTo>
                        <a:pt x="251" y="3709"/>
                      </a:lnTo>
                      <a:cubicBezTo>
                        <a:pt x="1031" y="2586"/>
                        <a:pt x="1716" y="1410"/>
                        <a:pt x="2308" y="170"/>
                      </a:cubicBezTo>
                      <a:lnTo>
                        <a:pt x="20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2"/>
                <p:cNvSpPr/>
                <p:nvPr/>
              </p:nvSpPr>
              <p:spPr>
                <a:xfrm rot="-1961142">
                  <a:off x="3361240" y="2319636"/>
                  <a:ext cx="403647" cy="490115"/>
                </a:xfrm>
                <a:custGeom>
                  <a:avLst/>
                  <a:gdLst/>
                  <a:ahLst/>
                  <a:cxnLst/>
                  <a:rect l="l" t="t" r="r" b="b"/>
                  <a:pathLst>
                    <a:path w="2829" h="3435" extrusionOk="0">
                      <a:moveTo>
                        <a:pt x="2586" y="0"/>
                      </a:moveTo>
                      <a:cubicBezTo>
                        <a:pt x="1732" y="1094"/>
                        <a:pt x="871" y="2191"/>
                        <a:pt x="0" y="3278"/>
                      </a:cubicBezTo>
                      <a:lnTo>
                        <a:pt x="256" y="3434"/>
                      </a:lnTo>
                      <a:cubicBezTo>
                        <a:pt x="1120" y="2353"/>
                        <a:pt x="1975" y="1261"/>
                        <a:pt x="2829" y="170"/>
                      </a:cubicBezTo>
                      <a:lnTo>
                        <a:pt x="25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2"/>
                <p:cNvSpPr/>
                <p:nvPr/>
              </p:nvSpPr>
              <p:spPr>
                <a:xfrm rot="-1961142">
                  <a:off x="3188504" y="2324346"/>
                  <a:ext cx="439175" cy="476132"/>
                </a:xfrm>
                <a:custGeom>
                  <a:avLst/>
                  <a:gdLst/>
                  <a:ahLst/>
                  <a:cxnLst/>
                  <a:rect l="l" t="t" r="r" b="b"/>
                  <a:pathLst>
                    <a:path w="3078" h="3337" extrusionOk="0">
                      <a:moveTo>
                        <a:pt x="2832" y="0"/>
                      </a:moveTo>
                      <a:cubicBezTo>
                        <a:pt x="1855" y="1027"/>
                        <a:pt x="908" y="2084"/>
                        <a:pt x="1" y="3174"/>
                      </a:cubicBezTo>
                      <a:lnTo>
                        <a:pt x="253" y="3337"/>
                      </a:lnTo>
                      <a:cubicBezTo>
                        <a:pt x="1153" y="2250"/>
                        <a:pt x="2101" y="1197"/>
                        <a:pt x="3078" y="176"/>
                      </a:cubicBezTo>
                      <a:lnTo>
                        <a:pt x="28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2"/>
                <p:cNvSpPr/>
                <p:nvPr/>
              </p:nvSpPr>
              <p:spPr>
                <a:xfrm rot="-1961142">
                  <a:off x="3039535" y="2305281"/>
                  <a:ext cx="398510" cy="509947"/>
                </a:xfrm>
                <a:custGeom>
                  <a:avLst/>
                  <a:gdLst/>
                  <a:ahLst/>
                  <a:cxnLst/>
                  <a:rect l="l" t="t" r="r" b="b"/>
                  <a:pathLst>
                    <a:path w="2793" h="3574" extrusionOk="0">
                      <a:moveTo>
                        <a:pt x="2580" y="1"/>
                      </a:moveTo>
                      <a:cubicBezTo>
                        <a:pt x="2553" y="7"/>
                        <a:pt x="2530" y="24"/>
                        <a:pt x="2510" y="51"/>
                      </a:cubicBezTo>
                      <a:cubicBezTo>
                        <a:pt x="1673" y="1168"/>
                        <a:pt x="838" y="2291"/>
                        <a:pt x="1" y="3414"/>
                      </a:cubicBezTo>
                      <a:lnTo>
                        <a:pt x="254" y="3573"/>
                      </a:lnTo>
                      <a:cubicBezTo>
                        <a:pt x="1091" y="2447"/>
                        <a:pt x="1929" y="1323"/>
                        <a:pt x="2769" y="200"/>
                      </a:cubicBezTo>
                      <a:cubicBezTo>
                        <a:pt x="2779" y="180"/>
                        <a:pt x="2792" y="160"/>
                        <a:pt x="2792" y="147"/>
                      </a:cubicBezTo>
                      <a:lnTo>
                        <a:pt x="25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72" name="Google Shape;3072;p52"/>
            <p:cNvGrpSpPr/>
            <p:nvPr/>
          </p:nvGrpSpPr>
          <p:grpSpPr>
            <a:xfrm>
              <a:off x="1265413" y="3854908"/>
              <a:ext cx="711410" cy="780230"/>
              <a:chOff x="3184338" y="3603608"/>
              <a:chExt cx="711410" cy="780230"/>
            </a:xfrm>
          </p:grpSpPr>
          <p:sp>
            <p:nvSpPr>
              <p:cNvPr id="3073" name="Google Shape;3073;p52"/>
              <p:cNvSpPr/>
              <p:nvPr/>
            </p:nvSpPr>
            <p:spPr>
              <a:xfrm rot="1081326">
                <a:off x="3256771" y="3751808"/>
                <a:ext cx="566545" cy="558081"/>
              </a:xfrm>
              <a:custGeom>
                <a:avLst/>
                <a:gdLst/>
                <a:ahLst/>
                <a:cxnLst/>
                <a:rect l="l" t="t" r="r" b="b"/>
                <a:pathLst>
                  <a:path w="6894" h="6791" extrusionOk="0">
                    <a:moveTo>
                      <a:pt x="4952" y="1"/>
                    </a:moveTo>
                    <a:lnTo>
                      <a:pt x="4823" y="50"/>
                    </a:lnTo>
                    <a:lnTo>
                      <a:pt x="4367" y="213"/>
                    </a:lnTo>
                    <a:lnTo>
                      <a:pt x="3347" y="576"/>
                    </a:lnTo>
                    <a:lnTo>
                      <a:pt x="2626" y="831"/>
                    </a:lnTo>
                    <a:lnTo>
                      <a:pt x="878" y="1453"/>
                    </a:lnTo>
                    <a:cubicBezTo>
                      <a:pt x="875" y="1453"/>
                      <a:pt x="875" y="1457"/>
                      <a:pt x="875" y="1457"/>
                    </a:cubicBezTo>
                    <a:lnTo>
                      <a:pt x="157" y="1709"/>
                    </a:lnTo>
                    <a:lnTo>
                      <a:pt x="0" y="1765"/>
                    </a:lnTo>
                    <a:lnTo>
                      <a:pt x="37" y="1872"/>
                    </a:lnTo>
                    <a:lnTo>
                      <a:pt x="157" y="2264"/>
                    </a:lnTo>
                    <a:lnTo>
                      <a:pt x="449" y="3188"/>
                    </a:lnTo>
                    <a:lnTo>
                      <a:pt x="648" y="3806"/>
                    </a:lnTo>
                    <a:lnTo>
                      <a:pt x="1596" y="6790"/>
                    </a:lnTo>
                    <a:lnTo>
                      <a:pt x="1682" y="6761"/>
                    </a:lnTo>
                    <a:lnTo>
                      <a:pt x="1991" y="6654"/>
                    </a:lnTo>
                    <a:lnTo>
                      <a:pt x="2503" y="6474"/>
                    </a:lnTo>
                    <a:lnTo>
                      <a:pt x="2809" y="6365"/>
                    </a:lnTo>
                    <a:lnTo>
                      <a:pt x="3228" y="6222"/>
                    </a:lnTo>
                    <a:lnTo>
                      <a:pt x="3540" y="6115"/>
                    </a:lnTo>
                    <a:lnTo>
                      <a:pt x="4018" y="5946"/>
                    </a:lnTo>
                    <a:lnTo>
                      <a:pt x="4334" y="5836"/>
                    </a:lnTo>
                    <a:lnTo>
                      <a:pt x="4992" y="5610"/>
                    </a:lnTo>
                    <a:lnTo>
                      <a:pt x="5305" y="5501"/>
                    </a:lnTo>
                    <a:lnTo>
                      <a:pt x="5972" y="5268"/>
                    </a:lnTo>
                    <a:lnTo>
                      <a:pt x="6322" y="5149"/>
                    </a:lnTo>
                    <a:lnTo>
                      <a:pt x="6893" y="4949"/>
                    </a:lnTo>
                    <a:lnTo>
                      <a:pt x="6697" y="4454"/>
                    </a:lnTo>
                    <a:lnTo>
                      <a:pt x="6558" y="4092"/>
                    </a:lnTo>
                    <a:lnTo>
                      <a:pt x="6424" y="3753"/>
                    </a:lnTo>
                    <a:lnTo>
                      <a:pt x="6268" y="3351"/>
                    </a:lnTo>
                    <a:lnTo>
                      <a:pt x="6092" y="2912"/>
                    </a:lnTo>
                    <a:lnTo>
                      <a:pt x="5909" y="2440"/>
                    </a:lnTo>
                    <a:lnTo>
                      <a:pt x="5717" y="1958"/>
                    </a:lnTo>
                    <a:lnTo>
                      <a:pt x="5544" y="1506"/>
                    </a:lnTo>
                    <a:lnTo>
                      <a:pt x="5431" y="1220"/>
                    </a:lnTo>
                    <a:lnTo>
                      <a:pt x="5265" y="802"/>
                    </a:lnTo>
                    <a:lnTo>
                      <a:pt x="5265" y="798"/>
                    </a:lnTo>
                    <a:lnTo>
                      <a:pt x="49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2"/>
              <p:cNvSpPr/>
              <p:nvPr/>
            </p:nvSpPr>
            <p:spPr>
              <a:xfrm rot="1081326">
                <a:off x="3703246" y="4156238"/>
                <a:ext cx="59662" cy="96807"/>
              </a:xfrm>
              <a:custGeom>
                <a:avLst/>
                <a:gdLst/>
                <a:ahLst/>
                <a:cxnLst/>
                <a:rect l="l" t="t" r="r" b="b"/>
                <a:pathLst>
                  <a:path w="726" h="1178" extrusionOk="0">
                    <a:moveTo>
                      <a:pt x="586" y="1"/>
                    </a:moveTo>
                    <a:cubicBezTo>
                      <a:pt x="469" y="104"/>
                      <a:pt x="363" y="210"/>
                      <a:pt x="283" y="329"/>
                    </a:cubicBezTo>
                    <a:cubicBezTo>
                      <a:pt x="113" y="589"/>
                      <a:pt x="20" y="872"/>
                      <a:pt x="0" y="1177"/>
                    </a:cubicBezTo>
                    <a:lnTo>
                      <a:pt x="350" y="1058"/>
                    </a:lnTo>
                    <a:cubicBezTo>
                      <a:pt x="409" y="775"/>
                      <a:pt x="546" y="566"/>
                      <a:pt x="725" y="363"/>
                    </a:cubicBezTo>
                    <a:lnTo>
                      <a:pt x="5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2"/>
              <p:cNvSpPr/>
              <p:nvPr/>
            </p:nvSpPr>
            <p:spPr>
              <a:xfrm rot="1081326">
                <a:off x="3628705" y="4079967"/>
                <a:ext cx="119407" cy="185808"/>
              </a:xfrm>
              <a:custGeom>
                <a:avLst/>
                <a:gdLst/>
                <a:ahLst/>
                <a:cxnLst/>
                <a:rect l="l" t="t" r="r" b="b"/>
                <a:pathLst>
                  <a:path w="1453" h="2261" extrusionOk="0">
                    <a:moveTo>
                      <a:pt x="1296" y="1"/>
                    </a:moveTo>
                    <a:cubicBezTo>
                      <a:pt x="1020" y="357"/>
                      <a:pt x="632" y="605"/>
                      <a:pt x="319" y="1035"/>
                    </a:cubicBezTo>
                    <a:cubicBezTo>
                      <a:pt x="47" y="1400"/>
                      <a:pt x="0" y="1828"/>
                      <a:pt x="20" y="2260"/>
                    </a:cubicBezTo>
                    <a:lnTo>
                      <a:pt x="333" y="2151"/>
                    </a:lnTo>
                    <a:cubicBezTo>
                      <a:pt x="326" y="1872"/>
                      <a:pt x="362" y="1596"/>
                      <a:pt x="495" y="1357"/>
                    </a:cubicBezTo>
                    <a:cubicBezTo>
                      <a:pt x="681" y="1027"/>
                      <a:pt x="1024" y="831"/>
                      <a:pt x="1293" y="579"/>
                    </a:cubicBezTo>
                    <a:cubicBezTo>
                      <a:pt x="1353" y="522"/>
                      <a:pt x="1406" y="466"/>
                      <a:pt x="1452" y="403"/>
                    </a:cubicBezTo>
                    <a:lnTo>
                      <a:pt x="12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2"/>
              <p:cNvSpPr/>
              <p:nvPr/>
            </p:nvSpPr>
            <p:spPr>
              <a:xfrm rot="1081326">
                <a:off x="3551952" y="3988593"/>
                <a:ext cx="178905" cy="288286"/>
              </a:xfrm>
              <a:custGeom>
                <a:avLst/>
                <a:gdLst/>
                <a:ahLst/>
                <a:cxnLst/>
                <a:rect l="l" t="t" r="r" b="b"/>
                <a:pathLst>
                  <a:path w="2177" h="3508" extrusionOk="0">
                    <a:moveTo>
                      <a:pt x="1994" y="1"/>
                    </a:moveTo>
                    <a:cubicBezTo>
                      <a:pt x="1655" y="752"/>
                      <a:pt x="871" y="1028"/>
                      <a:pt x="393" y="1826"/>
                    </a:cubicBezTo>
                    <a:cubicBezTo>
                      <a:pt x="77" y="2351"/>
                      <a:pt x="0" y="2932"/>
                      <a:pt x="103" y="3507"/>
                    </a:cubicBezTo>
                    <a:lnTo>
                      <a:pt x="419" y="3397"/>
                    </a:lnTo>
                    <a:cubicBezTo>
                      <a:pt x="247" y="2308"/>
                      <a:pt x="954" y="1662"/>
                      <a:pt x="1772" y="938"/>
                    </a:cubicBezTo>
                    <a:cubicBezTo>
                      <a:pt x="1942" y="785"/>
                      <a:pt x="2074" y="633"/>
                      <a:pt x="2177" y="473"/>
                    </a:cubicBezTo>
                    <a:lnTo>
                      <a:pt x="1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2"/>
              <p:cNvSpPr/>
              <p:nvPr/>
            </p:nvSpPr>
            <p:spPr>
              <a:xfrm rot="1081326">
                <a:off x="3479306" y="3895432"/>
                <a:ext cx="231910" cy="387723"/>
              </a:xfrm>
              <a:custGeom>
                <a:avLst/>
                <a:gdLst/>
                <a:ahLst/>
                <a:cxnLst/>
                <a:rect l="l" t="t" r="r" b="b"/>
                <a:pathLst>
                  <a:path w="2822" h="4718" extrusionOk="0">
                    <a:moveTo>
                      <a:pt x="2649" y="1"/>
                    </a:moveTo>
                    <a:cubicBezTo>
                      <a:pt x="2386" y="613"/>
                      <a:pt x="1925" y="1035"/>
                      <a:pt x="1339" y="1493"/>
                    </a:cubicBezTo>
                    <a:cubicBezTo>
                      <a:pt x="1011" y="1753"/>
                      <a:pt x="735" y="2005"/>
                      <a:pt x="512" y="2364"/>
                    </a:cubicBezTo>
                    <a:cubicBezTo>
                      <a:pt x="0" y="3188"/>
                      <a:pt x="130" y="3883"/>
                      <a:pt x="333" y="4717"/>
                    </a:cubicBezTo>
                    <a:lnTo>
                      <a:pt x="645" y="4610"/>
                    </a:lnTo>
                    <a:cubicBezTo>
                      <a:pt x="509" y="4049"/>
                      <a:pt x="409" y="3494"/>
                      <a:pt x="595" y="2929"/>
                    </a:cubicBezTo>
                    <a:cubicBezTo>
                      <a:pt x="857" y="2151"/>
                      <a:pt x="1496" y="1855"/>
                      <a:pt x="2071" y="1380"/>
                    </a:cubicBezTo>
                    <a:cubicBezTo>
                      <a:pt x="2399" y="1114"/>
                      <a:pt x="2643" y="802"/>
                      <a:pt x="2822" y="453"/>
                    </a:cubicBezTo>
                    <a:lnTo>
                      <a:pt x="26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2"/>
              <p:cNvSpPr/>
              <p:nvPr/>
            </p:nvSpPr>
            <p:spPr>
              <a:xfrm rot="1081326">
                <a:off x="3425345" y="3825296"/>
                <a:ext cx="270206" cy="466286"/>
              </a:xfrm>
              <a:custGeom>
                <a:avLst/>
                <a:gdLst/>
                <a:ahLst/>
                <a:cxnLst/>
                <a:rect l="l" t="t" r="r" b="b"/>
                <a:pathLst>
                  <a:path w="3288" h="5674" extrusionOk="0">
                    <a:moveTo>
                      <a:pt x="3122" y="1"/>
                    </a:moveTo>
                    <a:cubicBezTo>
                      <a:pt x="2912" y="406"/>
                      <a:pt x="2630" y="775"/>
                      <a:pt x="2248" y="1084"/>
                    </a:cubicBezTo>
                    <a:cubicBezTo>
                      <a:pt x="1680" y="1546"/>
                      <a:pt x="1042" y="1835"/>
                      <a:pt x="639" y="2460"/>
                    </a:cubicBezTo>
                    <a:cubicBezTo>
                      <a:pt x="1" y="3444"/>
                      <a:pt x="91" y="4593"/>
                      <a:pt x="360" y="5673"/>
                    </a:cubicBezTo>
                    <a:lnTo>
                      <a:pt x="666" y="5564"/>
                    </a:lnTo>
                    <a:cubicBezTo>
                      <a:pt x="439" y="4667"/>
                      <a:pt x="300" y="3587"/>
                      <a:pt x="805" y="2799"/>
                    </a:cubicBezTo>
                    <a:cubicBezTo>
                      <a:pt x="1257" y="2101"/>
                      <a:pt x="2042" y="1705"/>
                      <a:pt x="2650" y="1164"/>
                    </a:cubicBezTo>
                    <a:cubicBezTo>
                      <a:pt x="2912" y="927"/>
                      <a:pt x="3122" y="682"/>
                      <a:pt x="3288" y="419"/>
                    </a:cubicBezTo>
                    <a:lnTo>
                      <a:pt x="31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2"/>
              <p:cNvSpPr/>
              <p:nvPr/>
            </p:nvSpPr>
            <p:spPr>
              <a:xfrm rot="1081326">
                <a:off x="3348630" y="3743492"/>
                <a:ext cx="306201" cy="551506"/>
              </a:xfrm>
              <a:custGeom>
                <a:avLst/>
                <a:gdLst/>
                <a:ahLst/>
                <a:cxnLst/>
                <a:rect l="l" t="t" r="r" b="b"/>
                <a:pathLst>
                  <a:path w="3726" h="6711" extrusionOk="0">
                    <a:moveTo>
                      <a:pt x="3726" y="0"/>
                    </a:moveTo>
                    <a:lnTo>
                      <a:pt x="3270" y="163"/>
                    </a:lnTo>
                    <a:cubicBezTo>
                      <a:pt x="2755" y="1403"/>
                      <a:pt x="1031" y="1895"/>
                      <a:pt x="462" y="3271"/>
                    </a:cubicBezTo>
                    <a:cubicBezTo>
                      <a:pt x="0" y="4410"/>
                      <a:pt x="183" y="5600"/>
                      <a:pt x="585" y="6711"/>
                    </a:cubicBezTo>
                    <a:lnTo>
                      <a:pt x="894" y="6604"/>
                    </a:lnTo>
                    <a:cubicBezTo>
                      <a:pt x="515" y="5560"/>
                      <a:pt x="349" y="4454"/>
                      <a:pt x="795" y="3390"/>
                    </a:cubicBezTo>
                    <a:cubicBezTo>
                      <a:pt x="1270" y="2264"/>
                      <a:pt x="2257" y="2002"/>
                      <a:pt x="3088" y="1237"/>
                    </a:cubicBezTo>
                    <a:cubicBezTo>
                      <a:pt x="3476" y="878"/>
                      <a:pt x="3666" y="462"/>
                      <a:pt x="3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2"/>
              <p:cNvSpPr/>
              <p:nvPr/>
            </p:nvSpPr>
            <p:spPr>
              <a:xfrm rot="1081326">
                <a:off x="3330458" y="3764533"/>
                <a:ext cx="238320" cy="265604"/>
              </a:xfrm>
              <a:custGeom>
                <a:avLst/>
                <a:gdLst/>
                <a:ahLst/>
                <a:cxnLst/>
                <a:rect l="l" t="t" r="r" b="b"/>
                <a:pathLst>
                  <a:path w="2900" h="3232" extrusionOk="0">
                    <a:moveTo>
                      <a:pt x="2899" y="1"/>
                    </a:moveTo>
                    <a:lnTo>
                      <a:pt x="2178" y="256"/>
                    </a:lnTo>
                    <a:cubicBezTo>
                      <a:pt x="2008" y="420"/>
                      <a:pt x="1822" y="562"/>
                      <a:pt x="1666" y="682"/>
                    </a:cubicBezTo>
                    <a:cubicBezTo>
                      <a:pt x="1527" y="782"/>
                      <a:pt x="1384" y="878"/>
                      <a:pt x="1247" y="988"/>
                    </a:cubicBezTo>
                    <a:cubicBezTo>
                      <a:pt x="932" y="1237"/>
                      <a:pt x="632" y="1496"/>
                      <a:pt x="390" y="1825"/>
                    </a:cubicBezTo>
                    <a:cubicBezTo>
                      <a:pt x="207" y="2075"/>
                      <a:pt x="85" y="2337"/>
                      <a:pt x="1" y="2613"/>
                    </a:cubicBezTo>
                    <a:lnTo>
                      <a:pt x="200" y="3231"/>
                    </a:lnTo>
                    <a:cubicBezTo>
                      <a:pt x="244" y="2948"/>
                      <a:pt x="313" y="2669"/>
                      <a:pt x="443" y="2397"/>
                    </a:cubicBezTo>
                    <a:cubicBezTo>
                      <a:pt x="802" y="1649"/>
                      <a:pt x="1467" y="1240"/>
                      <a:pt x="2108" y="768"/>
                    </a:cubicBezTo>
                    <a:cubicBezTo>
                      <a:pt x="2441" y="523"/>
                      <a:pt x="2709" y="286"/>
                      <a:pt x="2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2"/>
              <p:cNvSpPr/>
              <p:nvPr/>
            </p:nvSpPr>
            <p:spPr>
              <a:xfrm rot="1081326">
                <a:off x="3310914" y="3801604"/>
                <a:ext cx="68866" cy="66401"/>
              </a:xfrm>
              <a:custGeom>
                <a:avLst/>
                <a:gdLst/>
                <a:ahLst/>
                <a:cxnLst/>
                <a:rect l="l" t="t" r="r" b="b"/>
                <a:pathLst>
                  <a:path w="838" h="808" extrusionOk="0">
                    <a:moveTo>
                      <a:pt x="838" y="1"/>
                    </a:moveTo>
                    <a:lnTo>
                      <a:pt x="120" y="253"/>
                    </a:lnTo>
                    <a:cubicBezTo>
                      <a:pt x="77" y="306"/>
                      <a:pt x="33" y="359"/>
                      <a:pt x="0" y="416"/>
                    </a:cubicBezTo>
                    <a:lnTo>
                      <a:pt x="120" y="808"/>
                    </a:lnTo>
                    <a:cubicBezTo>
                      <a:pt x="322" y="502"/>
                      <a:pt x="551" y="223"/>
                      <a:pt x="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2" name="Google Shape;3082;p52"/>
              <p:cNvGrpSpPr/>
              <p:nvPr/>
            </p:nvGrpSpPr>
            <p:grpSpPr>
              <a:xfrm>
                <a:off x="3223623" y="3603608"/>
                <a:ext cx="495661" cy="668335"/>
                <a:chOff x="3223623" y="3603608"/>
                <a:chExt cx="495661" cy="668335"/>
              </a:xfrm>
            </p:grpSpPr>
            <p:sp>
              <p:nvSpPr>
                <p:cNvPr id="3083" name="Google Shape;3083;p52"/>
                <p:cNvSpPr/>
                <p:nvPr/>
              </p:nvSpPr>
              <p:spPr>
                <a:xfrm rot="1081326">
                  <a:off x="3435062" y="3800341"/>
                  <a:ext cx="220241" cy="448535"/>
                </a:xfrm>
                <a:custGeom>
                  <a:avLst/>
                  <a:gdLst/>
                  <a:ahLst/>
                  <a:cxnLst/>
                  <a:rect l="l" t="t" r="r" b="b"/>
                  <a:pathLst>
                    <a:path w="2680" h="5458" extrusionOk="0">
                      <a:moveTo>
                        <a:pt x="399" y="1"/>
                      </a:moveTo>
                      <a:lnTo>
                        <a:pt x="1" y="227"/>
                      </a:lnTo>
                      <a:cubicBezTo>
                        <a:pt x="77" y="253"/>
                        <a:pt x="1633" y="5457"/>
                        <a:pt x="1633" y="5457"/>
                      </a:cubicBezTo>
                      <a:lnTo>
                        <a:pt x="2680" y="5095"/>
                      </a:lnTo>
                      <a:lnTo>
                        <a:pt x="3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2"/>
                <p:cNvSpPr/>
                <p:nvPr/>
              </p:nvSpPr>
              <p:spPr>
                <a:xfrm rot="1081326">
                  <a:off x="3550787" y="3650804"/>
                  <a:ext cx="115298" cy="182110"/>
                </a:xfrm>
                <a:custGeom>
                  <a:avLst/>
                  <a:gdLst/>
                  <a:ahLst/>
                  <a:cxnLst/>
                  <a:rect l="l" t="t" r="r" b="b"/>
                  <a:pathLst>
                    <a:path w="1403" h="2216" extrusionOk="0">
                      <a:moveTo>
                        <a:pt x="816" y="0"/>
                      </a:moveTo>
                      <a:cubicBezTo>
                        <a:pt x="796" y="0"/>
                        <a:pt x="773" y="3"/>
                        <a:pt x="748" y="8"/>
                      </a:cubicBezTo>
                      <a:cubicBezTo>
                        <a:pt x="1" y="171"/>
                        <a:pt x="58" y="2215"/>
                        <a:pt x="58" y="2215"/>
                      </a:cubicBezTo>
                      <a:cubicBezTo>
                        <a:pt x="58" y="2215"/>
                        <a:pt x="1403" y="0"/>
                        <a:pt x="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2"/>
                <p:cNvSpPr/>
                <p:nvPr/>
              </p:nvSpPr>
              <p:spPr>
                <a:xfrm rot="1081326">
                  <a:off x="3368395" y="3655719"/>
                  <a:ext cx="177590" cy="129350"/>
                </a:xfrm>
                <a:custGeom>
                  <a:avLst/>
                  <a:gdLst/>
                  <a:ahLst/>
                  <a:cxnLst/>
                  <a:rect l="l" t="t" r="r" b="b"/>
                  <a:pathLst>
                    <a:path w="2161" h="1574" extrusionOk="0">
                      <a:moveTo>
                        <a:pt x="711" y="1"/>
                      </a:moveTo>
                      <a:cubicBezTo>
                        <a:pt x="667" y="1"/>
                        <a:pt x="625" y="9"/>
                        <a:pt x="585" y="28"/>
                      </a:cubicBezTo>
                      <a:cubicBezTo>
                        <a:pt x="1" y="294"/>
                        <a:pt x="2161" y="1573"/>
                        <a:pt x="2161" y="1573"/>
                      </a:cubicBezTo>
                      <a:cubicBezTo>
                        <a:pt x="2161" y="1573"/>
                        <a:pt x="1301"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2"/>
                <p:cNvSpPr/>
                <p:nvPr/>
              </p:nvSpPr>
              <p:spPr>
                <a:xfrm rot="1081326">
                  <a:off x="3236446" y="3646771"/>
                  <a:ext cx="299708" cy="130419"/>
                </a:xfrm>
                <a:custGeom>
                  <a:avLst/>
                  <a:gdLst/>
                  <a:ahLst/>
                  <a:cxnLst/>
                  <a:rect l="l" t="t" r="r" b="b"/>
                  <a:pathLst>
                    <a:path w="3647" h="1587" extrusionOk="0">
                      <a:moveTo>
                        <a:pt x="2157" y="1061"/>
                      </a:moveTo>
                      <a:cubicBezTo>
                        <a:pt x="2217" y="1121"/>
                        <a:pt x="2254" y="1181"/>
                        <a:pt x="2267" y="1244"/>
                      </a:cubicBezTo>
                      <a:cubicBezTo>
                        <a:pt x="2277" y="1294"/>
                        <a:pt x="2267" y="1354"/>
                        <a:pt x="2237" y="1397"/>
                      </a:cubicBezTo>
                      <a:cubicBezTo>
                        <a:pt x="2223" y="1420"/>
                        <a:pt x="2197" y="1447"/>
                        <a:pt x="2157" y="1457"/>
                      </a:cubicBezTo>
                      <a:cubicBezTo>
                        <a:pt x="2152" y="1458"/>
                        <a:pt x="2146" y="1458"/>
                        <a:pt x="2140" y="1458"/>
                      </a:cubicBezTo>
                      <a:cubicBezTo>
                        <a:pt x="2101" y="1458"/>
                        <a:pt x="2069" y="1437"/>
                        <a:pt x="2051" y="1420"/>
                      </a:cubicBezTo>
                      <a:cubicBezTo>
                        <a:pt x="2011" y="1387"/>
                        <a:pt x="1984" y="1331"/>
                        <a:pt x="1988" y="1280"/>
                      </a:cubicBezTo>
                      <a:cubicBezTo>
                        <a:pt x="1995" y="1181"/>
                        <a:pt x="2074" y="1101"/>
                        <a:pt x="2157" y="1061"/>
                      </a:cubicBezTo>
                      <a:close/>
                      <a:moveTo>
                        <a:pt x="343" y="1"/>
                      </a:moveTo>
                      <a:cubicBezTo>
                        <a:pt x="210" y="1"/>
                        <a:pt x="80" y="97"/>
                        <a:pt x="40" y="237"/>
                      </a:cubicBezTo>
                      <a:cubicBezTo>
                        <a:pt x="1" y="373"/>
                        <a:pt x="47" y="530"/>
                        <a:pt x="157" y="646"/>
                      </a:cubicBezTo>
                      <a:cubicBezTo>
                        <a:pt x="240" y="732"/>
                        <a:pt x="356" y="799"/>
                        <a:pt x="509" y="842"/>
                      </a:cubicBezTo>
                      <a:cubicBezTo>
                        <a:pt x="640" y="880"/>
                        <a:pt x="775" y="900"/>
                        <a:pt x="910" y="900"/>
                      </a:cubicBezTo>
                      <a:cubicBezTo>
                        <a:pt x="997" y="900"/>
                        <a:pt x="1085" y="892"/>
                        <a:pt x="1171" y="875"/>
                      </a:cubicBezTo>
                      <a:cubicBezTo>
                        <a:pt x="1214" y="869"/>
                        <a:pt x="1254" y="858"/>
                        <a:pt x="1297" y="849"/>
                      </a:cubicBezTo>
                      <a:cubicBezTo>
                        <a:pt x="1370" y="829"/>
                        <a:pt x="1443" y="812"/>
                        <a:pt x="1516" y="809"/>
                      </a:cubicBezTo>
                      <a:cubicBezTo>
                        <a:pt x="1533" y="808"/>
                        <a:pt x="1550" y="807"/>
                        <a:pt x="1567" y="807"/>
                      </a:cubicBezTo>
                      <a:cubicBezTo>
                        <a:pt x="1726" y="807"/>
                        <a:pt x="1895" y="864"/>
                        <a:pt x="2051" y="972"/>
                      </a:cubicBezTo>
                      <a:cubicBezTo>
                        <a:pt x="1938" y="1045"/>
                        <a:pt x="1865" y="1158"/>
                        <a:pt x="1858" y="1274"/>
                      </a:cubicBezTo>
                      <a:cubicBezTo>
                        <a:pt x="1852" y="1364"/>
                        <a:pt x="1895" y="1457"/>
                        <a:pt x="1964" y="1520"/>
                      </a:cubicBezTo>
                      <a:cubicBezTo>
                        <a:pt x="2018" y="1564"/>
                        <a:pt x="2078" y="1587"/>
                        <a:pt x="2137" y="1587"/>
                      </a:cubicBezTo>
                      <a:cubicBezTo>
                        <a:pt x="2151" y="1587"/>
                        <a:pt x="2168" y="1587"/>
                        <a:pt x="2180" y="1583"/>
                      </a:cubicBezTo>
                      <a:cubicBezTo>
                        <a:pt x="2247" y="1570"/>
                        <a:pt x="2307" y="1530"/>
                        <a:pt x="2347" y="1467"/>
                      </a:cubicBezTo>
                      <a:cubicBezTo>
                        <a:pt x="2393" y="1397"/>
                        <a:pt x="2413" y="1300"/>
                        <a:pt x="2397" y="1217"/>
                      </a:cubicBezTo>
                      <a:cubicBezTo>
                        <a:pt x="2380" y="1148"/>
                        <a:pt x="2347" y="1085"/>
                        <a:pt x="2297" y="1021"/>
                      </a:cubicBezTo>
                      <a:cubicBezTo>
                        <a:pt x="2330" y="1016"/>
                        <a:pt x="2364" y="1014"/>
                        <a:pt x="2397" y="1014"/>
                      </a:cubicBezTo>
                      <a:cubicBezTo>
                        <a:pt x="2449" y="1014"/>
                        <a:pt x="2501" y="1019"/>
                        <a:pt x="2550" y="1025"/>
                      </a:cubicBezTo>
                      <a:cubicBezTo>
                        <a:pt x="2855" y="1055"/>
                        <a:pt x="3274" y="1158"/>
                        <a:pt x="3550" y="1457"/>
                      </a:cubicBezTo>
                      <a:lnTo>
                        <a:pt x="3646" y="1367"/>
                      </a:lnTo>
                      <a:cubicBezTo>
                        <a:pt x="3407" y="1108"/>
                        <a:pt x="3031" y="945"/>
                        <a:pt x="2562" y="895"/>
                      </a:cubicBezTo>
                      <a:cubicBezTo>
                        <a:pt x="2511" y="889"/>
                        <a:pt x="2456" y="884"/>
                        <a:pt x="2399" y="884"/>
                      </a:cubicBezTo>
                      <a:cubicBezTo>
                        <a:pt x="2329" y="884"/>
                        <a:pt x="2256" y="892"/>
                        <a:pt x="2184" y="912"/>
                      </a:cubicBezTo>
                      <a:cubicBezTo>
                        <a:pt x="2174" y="905"/>
                        <a:pt x="2164" y="895"/>
                        <a:pt x="2154" y="889"/>
                      </a:cubicBezTo>
                      <a:cubicBezTo>
                        <a:pt x="1970" y="752"/>
                        <a:pt x="1763" y="677"/>
                        <a:pt x="1565" y="677"/>
                      </a:cubicBezTo>
                      <a:cubicBezTo>
                        <a:pt x="1545" y="677"/>
                        <a:pt x="1525" y="677"/>
                        <a:pt x="1506" y="679"/>
                      </a:cubicBezTo>
                      <a:cubicBezTo>
                        <a:pt x="1423" y="686"/>
                        <a:pt x="1343" y="702"/>
                        <a:pt x="1266" y="722"/>
                      </a:cubicBezTo>
                      <a:cubicBezTo>
                        <a:pt x="1226" y="732"/>
                        <a:pt x="1187" y="739"/>
                        <a:pt x="1147" y="749"/>
                      </a:cubicBezTo>
                      <a:cubicBezTo>
                        <a:pt x="1069" y="763"/>
                        <a:pt x="990" y="771"/>
                        <a:pt x="911" y="771"/>
                      </a:cubicBezTo>
                      <a:cubicBezTo>
                        <a:pt x="788" y="771"/>
                        <a:pt x="665" y="753"/>
                        <a:pt x="545" y="719"/>
                      </a:cubicBezTo>
                      <a:cubicBezTo>
                        <a:pt x="416" y="679"/>
                        <a:pt x="316" y="626"/>
                        <a:pt x="249" y="556"/>
                      </a:cubicBezTo>
                      <a:cubicBezTo>
                        <a:pt x="174" y="473"/>
                        <a:pt x="140" y="363"/>
                        <a:pt x="166" y="274"/>
                      </a:cubicBezTo>
                      <a:cubicBezTo>
                        <a:pt x="187" y="192"/>
                        <a:pt x="266" y="131"/>
                        <a:pt x="342" y="131"/>
                      </a:cubicBezTo>
                      <a:cubicBezTo>
                        <a:pt x="353" y="131"/>
                        <a:pt x="363" y="132"/>
                        <a:pt x="373" y="134"/>
                      </a:cubicBezTo>
                      <a:lnTo>
                        <a:pt x="406" y="8"/>
                      </a:lnTo>
                      <a:cubicBezTo>
                        <a:pt x="385" y="3"/>
                        <a:pt x="364"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87" name="Google Shape;3087;p52"/>
            <p:cNvGrpSpPr/>
            <p:nvPr/>
          </p:nvGrpSpPr>
          <p:grpSpPr>
            <a:xfrm flipH="1">
              <a:off x="2060075" y="3340639"/>
              <a:ext cx="652244" cy="1136270"/>
              <a:chOff x="3381700" y="3395976"/>
              <a:chExt cx="652244" cy="1136270"/>
            </a:xfrm>
          </p:grpSpPr>
          <p:sp>
            <p:nvSpPr>
              <p:cNvPr id="3088" name="Google Shape;3088;p52"/>
              <p:cNvSpPr/>
              <p:nvPr/>
            </p:nvSpPr>
            <p:spPr>
              <a:xfrm>
                <a:off x="3627988" y="3511025"/>
                <a:ext cx="160164" cy="215798"/>
              </a:xfrm>
              <a:custGeom>
                <a:avLst/>
                <a:gdLst/>
                <a:ahLst/>
                <a:cxnLst/>
                <a:rect l="l" t="t" r="r" b="b"/>
                <a:pathLst>
                  <a:path w="1949" h="2626" extrusionOk="0">
                    <a:moveTo>
                      <a:pt x="399" y="130"/>
                    </a:moveTo>
                    <a:cubicBezTo>
                      <a:pt x="925" y="140"/>
                      <a:pt x="1440" y="1402"/>
                      <a:pt x="1672" y="2137"/>
                    </a:cubicBezTo>
                    <a:cubicBezTo>
                      <a:pt x="994" y="1386"/>
                      <a:pt x="203" y="382"/>
                      <a:pt x="303" y="160"/>
                    </a:cubicBezTo>
                    <a:cubicBezTo>
                      <a:pt x="313" y="140"/>
                      <a:pt x="343" y="130"/>
                      <a:pt x="390" y="130"/>
                    </a:cubicBezTo>
                    <a:close/>
                    <a:moveTo>
                      <a:pt x="389" y="0"/>
                    </a:moveTo>
                    <a:cubicBezTo>
                      <a:pt x="260" y="0"/>
                      <a:pt x="207" y="58"/>
                      <a:pt x="183" y="110"/>
                    </a:cubicBezTo>
                    <a:cubicBezTo>
                      <a:pt x="1" y="519"/>
                      <a:pt x="1473" y="2117"/>
                      <a:pt x="1769" y="2433"/>
                    </a:cubicBezTo>
                    <a:lnTo>
                      <a:pt x="1948" y="2626"/>
                    </a:lnTo>
                    <a:lnTo>
                      <a:pt x="1878" y="2370"/>
                    </a:lnTo>
                    <a:cubicBezTo>
                      <a:pt x="1852" y="2273"/>
                      <a:pt x="1220" y="17"/>
                      <a:pt x="399" y="0"/>
                    </a:cubicBezTo>
                    <a:cubicBezTo>
                      <a:pt x="396" y="0"/>
                      <a:pt x="393" y="0"/>
                      <a:pt x="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2"/>
              <p:cNvSpPr/>
              <p:nvPr/>
            </p:nvSpPr>
            <p:spPr>
              <a:xfrm>
                <a:off x="3783140" y="3395976"/>
                <a:ext cx="142907" cy="337421"/>
              </a:xfrm>
              <a:custGeom>
                <a:avLst/>
                <a:gdLst/>
                <a:ahLst/>
                <a:cxnLst/>
                <a:rect l="l" t="t" r="r" b="b"/>
                <a:pathLst>
                  <a:path w="1739" h="4106" extrusionOk="0">
                    <a:moveTo>
                      <a:pt x="1187" y="130"/>
                    </a:moveTo>
                    <a:cubicBezTo>
                      <a:pt x="1234" y="130"/>
                      <a:pt x="1260" y="144"/>
                      <a:pt x="1283" y="177"/>
                    </a:cubicBezTo>
                    <a:cubicBezTo>
                      <a:pt x="1496" y="520"/>
                      <a:pt x="788" y="2224"/>
                      <a:pt x="183" y="3454"/>
                    </a:cubicBezTo>
                    <a:cubicBezTo>
                      <a:pt x="297" y="2291"/>
                      <a:pt x="622" y="144"/>
                      <a:pt x="1183" y="130"/>
                    </a:cubicBezTo>
                    <a:close/>
                    <a:moveTo>
                      <a:pt x="1191" y="1"/>
                    </a:moveTo>
                    <a:cubicBezTo>
                      <a:pt x="1188" y="1"/>
                      <a:pt x="1184" y="1"/>
                      <a:pt x="1180" y="1"/>
                    </a:cubicBezTo>
                    <a:cubicBezTo>
                      <a:pt x="329" y="18"/>
                      <a:pt x="54" y="3397"/>
                      <a:pt x="24" y="3783"/>
                    </a:cubicBezTo>
                    <a:lnTo>
                      <a:pt x="1" y="4106"/>
                    </a:lnTo>
                    <a:lnTo>
                      <a:pt x="147" y="3816"/>
                    </a:lnTo>
                    <a:cubicBezTo>
                      <a:pt x="309" y="3497"/>
                      <a:pt x="1739" y="662"/>
                      <a:pt x="1393" y="110"/>
                    </a:cubicBezTo>
                    <a:cubicBezTo>
                      <a:pt x="1348" y="38"/>
                      <a:pt x="1279" y="1"/>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2"/>
              <p:cNvSpPr/>
              <p:nvPr/>
            </p:nvSpPr>
            <p:spPr>
              <a:xfrm>
                <a:off x="3381700" y="3452514"/>
                <a:ext cx="366265" cy="261735"/>
              </a:xfrm>
              <a:custGeom>
                <a:avLst/>
                <a:gdLst/>
                <a:ahLst/>
                <a:cxnLst/>
                <a:rect l="l" t="t" r="r" b="b"/>
                <a:pathLst>
                  <a:path w="4457" h="3185" extrusionOk="0">
                    <a:moveTo>
                      <a:pt x="2675" y="1952"/>
                    </a:moveTo>
                    <a:cubicBezTo>
                      <a:pt x="2722" y="1952"/>
                      <a:pt x="2772" y="1959"/>
                      <a:pt x="2821" y="1968"/>
                    </a:cubicBezTo>
                    <a:cubicBezTo>
                      <a:pt x="2845" y="2002"/>
                      <a:pt x="2865" y="2035"/>
                      <a:pt x="2885" y="2068"/>
                    </a:cubicBezTo>
                    <a:cubicBezTo>
                      <a:pt x="2921" y="2134"/>
                      <a:pt x="2965" y="2221"/>
                      <a:pt x="2965" y="2307"/>
                    </a:cubicBezTo>
                    <a:cubicBezTo>
                      <a:pt x="2965" y="2387"/>
                      <a:pt x="2925" y="2461"/>
                      <a:pt x="2868" y="2487"/>
                    </a:cubicBezTo>
                    <a:cubicBezTo>
                      <a:pt x="2845" y="2497"/>
                      <a:pt x="2816" y="2502"/>
                      <a:pt x="2779" y="2502"/>
                    </a:cubicBezTo>
                    <a:cubicBezTo>
                      <a:pt x="2767" y="2502"/>
                      <a:pt x="2755" y="2501"/>
                      <a:pt x="2742" y="2500"/>
                    </a:cubicBezTo>
                    <a:cubicBezTo>
                      <a:pt x="2622" y="2490"/>
                      <a:pt x="2506" y="2450"/>
                      <a:pt x="2403" y="2384"/>
                    </a:cubicBezTo>
                    <a:cubicBezTo>
                      <a:pt x="2360" y="2358"/>
                      <a:pt x="2260" y="2284"/>
                      <a:pt x="2263" y="2194"/>
                    </a:cubicBezTo>
                    <a:cubicBezTo>
                      <a:pt x="2263" y="2122"/>
                      <a:pt x="2330" y="2059"/>
                      <a:pt x="2393" y="2022"/>
                    </a:cubicBezTo>
                    <a:cubicBezTo>
                      <a:pt x="2473" y="1975"/>
                      <a:pt x="2573" y="1952"/>
                      <a:pt x="2675" y="1952"/>
                    </a:cubicBezTo>
                    <a:close/>
                    <a:moveTo>
                      <a:pt x="772" y="1"/>
                    </a:moveTo>
                    <a:cubicBezTo>
                      <a:pt x="559" y="28"/>
                      <a:pt x="339" y="71"/>
                      <a:pt x="200" y="234"/>
                    </a:cubicBezTo>
                    <a:cubicBezTo>
                      <a:pt x="0" y="467"/>
                      <a:pt x="83" y="832"/>
                      <a:pt x="289" y="1028"/>
                    </a:cubicBezTo>
                    <a:cubicBezTo>
                      <a:pt x="462" y="1194"/>
                      <a:pt x="712" y="1284"/>
                      <a:pt x="1051" y="1301"/>
                    </a:cubicBezTo>
                    <a:cubicBezTo>
                      <a:pt x="1150" y="1307"/>
                      <a:pt x="1250" y="1307"/>
                      <a:pt x="1350" y="1307"/>
                    </a:cubicBezTo>
                    <a:cubicBezTo>
                      <a:pt x="1505" y="1307"/>
                      <a:pt x="1669" y="1307"/>
                      <a:pt x="1824" y="1330"/>
                    </a:cubicBezTo>
                    <a:cubicBezTo>
                      <a:pt x="2163" y="1384"/>
                      <a:pt x="2482" y="1566"/>
                      <a:pt x="2712" y="1826"/>
                    </a:cubicBezTo>
                    <a:cubicBezTo>
                      <a:pt x="2699" y="1825"/>
                      <a:pt x="2685" y="1825"/>
                      <a:pt x="2672" y="1825"/>
                    </a:cubicBezTo>
                    <a:cubicBezTo>
                      <a:pt x="2547" y="1825"/>
                      <a:pt x="2429" y="1852"/>
                      <a:pt x="2330" y="1909"/>
                    </a:cubicBezTo>
                    <a:cubicBezTo>
                      <a:pt x="2210" y="1979"/>
                      <a:pt x="2137" y="2082"/>
                      <a:pt x="2134" y="2191"/>
                    </a:cubicBezTo>
                    <a:cubicBezTo>
                      <a:pt x="2131" y="2344"/>
                      <a:pt x="2257" y="2447"/>
                      <a:pt x="2333" y="2493"/>
                    </a:cubicBezTo>
                    <a:cubicBezTo>
                      <a:pt x="2453" y="2570"/>
                      <a:pt x="2592" y="2617"/>
                      <a:pt x="2732" y="2630"/>
                    </a:cubicBezTo>
                    <a:cubicBezTo>
                      <a:pt x="2744" y="2630"/>
                      <a:pt x="2758" y="2631"/>
                      <a:pt x="2773" y="2631"/>
                    </a:cubicBezTo>
                    <a:cubicBezTo>
                      <a:pt x="2817" y="2631"/>
                      <a:pt x="2871" y="2626"/>
                      <a:pt x="2921" y="2603"/>
                    </a:cubicBezTo>
                    <a:cubicBezTo>
                      <a:pt x="3025" y="2557"/>
                      <a:pt x="3094" y="2437"/>
                      <a:pt x="3094" y="2307"/>
                    </a:cubicBezTo>
                    <a:cubicBezTo>
                      <a:pt x="3094" y="2201"/>
                      <a:pt x="3051" y="2102"/>
                      <a:pt x="3011" y="2025"/>
                    </a:cubicBezTo>
                    <a:lnTo>
                      <a:pt x="3011" y="2025"/>
                    </a:lnTo>
                    <a:cubicBezTo>
                      <a:pt x="3164" y="2091"/>
                      <a:pt x="3307" y="2191"/>
                      <a:pt x="3459" y="2304"/>
                    </a:cubicBezTo>
                    <a:cubicBezTo>
                      <a:pt x="3795" y="2550"/>
                      <a:pt x="4141" y="2823"/>
                      <a:pt x="4344" y="3185"/>
                    </a:cubicBezTo>
                    <a:lnTo>
                      <a:pt x="4456" y="3122"/>
                    </a:lnTo>
                    <a:cubicBezTo>
                      <a:pt x="4241" y="2737"/>
                      <a:pt x="3882" y="2453"/>
                      <a:pt x="3536" y="2198"/>
                    </a:cubicBezTo>
                    <a:cubicBezTo>
                      <a:pt x="3350" y="2062"/>
                      <a:pt x="3184" y="1945"/>
                      <a:pt x="2985" y="1875"/>
                    </a:cubicBezTo>
                    <a:cubicBezTo>
                      <a:pt x="2955" y="1869"/>
                      <a:pt x="2928" y="1859"/>
                      <a:pt x="2901" y="1852"/>
                    </a:cubicBezTo>
                    <a:cubicBezTo>
                      <a:pt x="2652" y="1510"/>
                      <a:pt x="2263" y="1267"/>
                      <a:pt x="1848" y="1201"/>
                    </a:cubicBezTo>
                    <a:cubicBezTo>
                      <a:pt x="1678" y="1177"/>
                      <a:pt x="1512" y="1177"/>
                      <a:pt x="1350" y="1177"/>
                    </a:cubicBezTo>
                    <a:cubicBezTo>
                      <a:pt x="1250" y="1177"/>
                      <a:pt x="1154" y="1177"/>
                      <a:pt x="1057" y="1171"/>
                    </a:cubicBezTo>
                    <a:cubicBezTo>
                      <a:pt x="752" y="1154"/>
                      <a:pt x="528" y="1077"/>
                      <a:pt x="379" y="935"/>
                    </a:cubicBezTo>
                    <a:cubicBezTo>
                      <a:pt x="220" y="782"/>
                      <a:pt x="146" y="493"/>
                      <a:pt x="296" y="320"/>
                    </a:cubicBezTo>
                    <a:cubicBezTo>
                      <a:pt x="405" y="191"/>
                      <a:pt x="602" y="154"/>
                      <a:pt x="787" y="131"/>
                    </a:cubicBezTo>
                    <a:lnTo>
                      <a:pt x="77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2"/>
              <p:cNvSpPr/>
              <p:nvPr/>
            </p:nvSpPr>
            <p:spPr>
              <a:xfrm>
                <a:off x="3540139" y="3683023"/>
                <a:ext cx="493805" cy="849222"/>
              </a:xfrm>
              <a:custGeom>
                <a:avLst/>
                <a:gdLst/>
                <a:ahLst/>
                <a:cxnLst/>
                <a:rect l="l" t="t" r="r" b="b"/>
                <a:pathLst>
                  <a:path w="6009" h="10334" extrusionOk="0">
                    <a:moveTo>
                      <a:pt x="5576" y="1"/>
                    </a:moveTo>
                    <a:lnTo>
                      <a:pt x="0" y="240"/>
                    </a:lnTo>
                    <a:lnTo>
                      <a:pt x="143" y="1799"/>
                    </a:lnTo>
                    <a:lnTo>
                      <a:pt x="169" y="2098"/>
                    </a:lnTo>
                    <a:lnTo>
                      <a:pt x="269" y="3205"/>
                    </a:lnTo>
                    <a:lnTo>
                      <a:pt x="295" y="3504"/>
                    </a:lnTo>
                    <a:lnTo>
                      <a:pt x="375" y="4385"/>
                    </a:lnTo>
                    <a:lnTo>
                      <a:pt x="405" y="4684"/>
                    </a:lnTo>
                    <a:lnTo>
                      <a:pt x="505" y="5817"/>
                    </a:lnTo>
                    <a:lnTo>
                      <a:pt x="534" y="6119"/>
                    </a:lnTo>
                    <a:lnTo>
                      <a:pt x="618" y="7077"/>
                    </a:lnTo>
                    <a:lnTo>
                      <a:pt x="648" y="7376"/>
                    </a:lnTo>
                    <a:lnTo>
                      <a:pt x="711" y="8117"/>
                    </a:lnTo>
                    <a:lnTo>
                      <a:pt x="741" y="8409"/>
                    </a:lnTo>
                    <a:lnTo>
                      <a:pt x="824" y="9343"/>
                    </a:lnTo>
                    <a:lnTo>
                      <a:pt x="853" y="9642"/>
                    </a:lnTo>
                    <a:lnTo>
                      <a:pt x="913" y="10333"/>
                    </a:lnTo>
                    <a:cubicBezTo>
                      <a:pt x="913" y="10333"/>
                      <a:pt x="5846" y="10157"/>
                      <a:pt x="6008" y="10144"/>
                    </a:cubicBezTo>
                    <a:cubicBezTo>
                      <a:pt x="5982" y="10144"/>
                      <a:pt x="5945" y="9749"/>
                      <a:pt x="5912" y="9110"/>
                    </a:cubicBezTo>
                    <a:cubicBezTo>
                      <a:pt x="5906" y="9017"/>
                      <a:pt x="5902" y="8914"/>
                      <a:pt x="5892" y="8808"/>
                    </a:cubicBezTo>
                    <a:cubicBezTo>
                      <a:pt x="5882" y="8546"/>
                      <a:pt x="5866" y="8250"/>
                      <a:pt x="5849" y="7934"/>
                    </a:cubicBezTo>
                    <a:cubicBezTo>
                      <a:pt x="5849" y="7837"/>
                      <a:pt x="5839" y="7731"/>
                      <a:pt x="5835" y="7629"/>
                    </a:cubicBezTo>
                    <a:cubicBezTo>
                      <a:pt x="5823" y="7349"/>
                      <a:pt x="5812" y="7053"/>
                      <a:pt x="5799" y="6751"/>
                    </a:cubicBezTo>
                    <a:cubicBezTo>
                      <a:pt x="5796" y="6647"/>
                      <a:pt x="5792" y="6548"/>
                      <a:pt x="5792" y="6448"/>
                    </a:cubicBezTo>
                    <a:cubicBezTo>
                      <a:pt x="5779" y="6179"/>
                      <a:pt x="5766" y="5910"/>
                      <a:pt x="5759" y="5634"/>
                    </a:cubicBezTo>
                    <a:lnTo>
                      <a:pt x="5746" y="5331"/>
                    </a:lnTo>
                    <a:cubicBezTo>
                      <a:pt x="5736" y="4992"/>
                      <a:pt x="5723" y="4647"/>
                      <a:pt x="5716" y="4314"/>
                    </a:cubicBezTo>
                    <a:cubicBezTo>
                      <a:pt x="5709" y="4212"/>
                      <a:pt x="5706" y="4115"/>
                      <a:pt x="5703" y="4015"/>
                    </a:cubicBezTo>
                    <a:cubicBezTo>
                      <a:pt x="5689" y="3700"/>
                      <a:pt x="5683" y="3384"/>
                      <a:pt x="5669" y="3085"/>
                    </a:cubicBezTo>
                    <a:cubicBezTo>
                      <a:pt x="5669" y="2982"/>
                      <a:pt x="5666" y="2883"/>
                      <a:pt x="5663" y="2786"/>
                    </a:cubicBezTo>
                    <a:cubicBezTo>
                      <a:pt x="5650" y="2394"/>
                      <a:pt x="5639" y="2021"/>
                      <a:pt x="5630" y="1686"/>
                    </a:cubicBezTo>
                    <a:cubicBezTo>
                      <a:pt x="5626" y="1583"/>
                      <a:pt x="5623" y="1480"/>
                      <a:pt x="5616" y="1383"/>
                    </a:cubicBezTo>
                    <a:cubicBezTo>
                      <a:pt x="5593" y="546"/>
                      <a:pt x="5576" y="1"/>
                      <a:pt x="5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2"/>
              <p:cNvSpPr/>
              <p:nvPr/>
            </p:nvSpPr>
            <p:spPr>
              <a:xfrm>
                <a:off x="3607772" y="4406847"/>
                <a:ext cx="418201" cy="68618"/>
              </a:xfrm>
              <a:custGeom>
                <a:avLst/>
                <a:gdLst/>
                <a:ahLst/>
                <a:cxnLst/>
                <a:rect l="l" t="t" r="r" b="b"/>
                <a:pathLst>
                  <a:path w="5089" h="835" extrusionOk="0">
                    <a:moveTo>
                      <a:pt x="5069" y="0"/>
                    </a:moveTo>
                    <a:cubicBezTo>
                      <a:pt x="3384" y="192"/>
                      <a:pt x="1693" y="369"/>
                      <a:pt x="1" y="535"/>
                    </a:cubicBezTo>
                    <a:lnTo>
                      <a:pt x="30" y="834"/>
                    </a:lnTo>
                    <a:cubicBezTo>
                      <a:pt x="1719" y="668"/>
                      <a:pt x="3404" y="492"/>
                      <a:pt x="5089" y="302"/>
                    </a:cubicBezTo>
                    <a:cubicBezTo>
                      <a:pt x="5083" y="209"/>
                      <a:pt x="5079" y="106"/>
                      <a:pt x="50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2"/>
              <p:cNvSpPr/>
              <p:nvPr/>
            </p:nvSpPr>
            <p:spPr>
              <a:xfrm>
                <a:off x="3598486" y="4309877"/>
                <a:ext cx="422310" cy="64263"/>
              </a:xfrm>
              <a:custGeom>
                <a:avLst/>
                <a:gdLst/>
                <a:ahLst/>
                <a:cxnLst/>
                <a:rect l="l" t="t" r="r" b="b"/>
                <a:pathLst>
                  <a:path w="5139" h="782" extrusionOk="0">
                    <a:moveTo>
                      <a:pt x="5125" y="1"/>
                    </a:moveTo>
                    <a:cubicBezTo>
                      <a:pt x="3414" y="100"/>
                      <a:pt x="1703" y="263"/>
                      <a:pt x="1" y="489"/>
                    </a:cubicBezTo>
                    <a:lnTo>
                      <a:pt x="31" y="781"/>
                    </a:lnTo>
                    <a:cubicBezTo>
                      <a:pt x="1729" y="562"/>
                      <a:pt x="3427" y="399"/>
                      <a:pt x="5139" y="306"/>
                    </a:cubicBezTo>
                    <a:cubicBezTo>
                      <a:pt x="5139" y="209"/>
                      <a:pt x="5129" y="103"/>
                      <a:pt x="5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2"/>
              <p:cNvSpPr/>
              <p:nvPr/>
            </p:nvSpPr>
            <p:spPr>
              <a:xfrm>
                <a:off x="3590926" y="4212907"/>
                <a:ext cx="425762" cy="76261"/>
              </a:xfrm>
              <a:custGeom>
                <a:avLst/>
                <a:gdLst/>
                <a:ahLst/>
                <a:cxnLst/>
                <a:rect l="l" t="t" r="r" b="b"/>
                <a:pathLst>
                  <a:path w="5181" h="928" extrusionOk="0">
                    <a:moveTo>
                      <a:pt x="5174" y="0"/>
                    </a:moveTo>
                    <a:cubicBezTo>
                      <a:pt x="3450" y="180"/>
                      <a:pt x="1721" y="389"/>
                      <a:pt x="0" y="629"/>
                    </a:cubicBezTo>
                    <a:lnTo>
                      <a:pt x="30" y="928"/>
                    </a:lnTo>
                    <a:cubicBezTo>
                      <a:pt x="1741" y="688"/>
                      <a:pt x="3459" y="483"/>
                      <a:pt x="5181" y="303"/>
                    </a:cubicBezTo>
                    <a:cubicBezTo>
                      <a:pt x="5178" y="199"/>
                      <a:pt x="5174" y="100"/>
                      <a:pt x="51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2"/>
              <p:cNvSpPr/>
              <p:nvPr/>
            </p:nvSpPr>
            <p:spPr>
              <a:xfrm>
                <a:off x="3581557" y="4121114"/>
                <a:ext cx="431843" cy="64838"/>
              </a:xfrm>
              <a:custGeom>
                <a:avLst/>
                <a:gdLst/>
                <a:ahLst/>
                <a:cxnLst/>
                <a:rect l="l" t="t" r="r" b="b"/>
                <a:pathLst>
                  <a:path w="5255" h="789" extrusionOk="0">
                    <a:moveTo>
                      <a:pt x="5242" y="0"/>
                    </a:moveTo>
                    <a:cubicBezTo>
                      <a:pt x="3500" y="207"/>
                      <a:pt x="1756" y="370"/>
                      <a:pt x="1" y="486"/>
                    </a:cubicBezTo>
                    <a:lnTo>
                      <a:pt x="30" y="788"/>
                    </a:lnTo>
                    <a:cubicBezTo>
                      <a:pt x="1776" y="669"/>
                      <a:pt x="3517" y="509"/>
                      <a:pt x="5255" y="303"/>
                    </a:cubicBezTo>
                    <a:lnTo>
                      <a:pt x="52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2"/>
              <p:cNvSpPr/>
              <p:nvPr/>
            </p:nvSpPr>
            <p:spPr>
              <a:xfrm>
                <a:off x="3570874" y="4012968"/>
                <a:ext cx="438992" cy="54977"/>
              </a:xfrm>
              <a:custGeom>
                <a:avLst/>
                <a:gdLst/>
                <a:ahLst/>
                <a:cxnLst/>
                <a:rect l="l" t="t" r="r" b="b"/>
                <a:pathLst>
                  <a:path w="5342" h="669" extrusionOk="0">
                    <a:moveTo>
                      <a:pt x="5329" y="0"/>
                    </a:moveTo>
                    <a:cubicBezTo>
                      <a:pt x="3554" y="144"/>
                      <a:pt x="1780" y="270"/>
                      <a:pt x="1" y="370"/>
                    </a:cubicBezTo>
                    <a:lnTo>
                      <a:pt x="31" y="669"/>
                    </a:lnTo>
                    <a:cubicBezTo>
                      <a:pt x="1800" y="572"/>
                      <a:pt x="3574" y="449"/>
                      <a:pt x="5342" y="299"/>
                    </a:cubicBezTo>
                    <a:cubicBezTo>
                      <a:pt x="5335" y="197"/>
                      <a:pt x="5332" y="100"/>
                      <a:pt x="5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2"/>
              <p:cNvSpPr/>
              <p:nvPr/>
            </p:nvSpPr>
            <p:spPr>
              <a:xfrm>
                <a:off x="3562163" y="3911971"/>
                <a:ext cx="443923" cy="59086"/>
              </a:xfrm>
              <a:custGeom>
                <a:avLst/>
                <a:gdLst/>
                <a:ahLst/>
                <a:cxnLst/>
                <a:rect l="l" t="t" r="r" b="b"/>
                <a:pathLst>
                  <a:path w="5402" h="719" extrusionOk="0">
                    <a:moveTo>
                      <a:pt x="5395" y="0"/>
                    </a:moveTo>
                    <a:cubicBezTo>
                      <a:pt x="3593" y="109"/>
                      <a:pt x="1792" y="249"/>
                      <a:pt x="1" y="419"/>
                    </a:cubicBezTo>
                    <a:lnTo>
                      <a:pt x="27" y="718"/>
                    </a:lnTo>
                    <a:cubicBezTo>
                      <a:pt x="1815" y="548"/>
                      <a:pt x="3607" y="412"/>
                      <a:pt x="5401" y="299"/>
                    </a:cubicBezTo>
                    <a:cubicBezTo>
                      <a:pt x="5401" y="196"/>
                      <a:pt x="5398" y="97"/>
                      <a:pt x="5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2"/>
              <p:cNvSpPr/>
              <p:nvPr/>
            </p:nvSpPr>
            <p:spPr>
              <a:xfrm>
                <a:off x="3551809" y="3796675"/>
                <a:ext cx="450990" cy="58757"/>
              </a:xfrm>
              <a:custGeom>
                <a:avLst/>
                <a:gdLst/>
                <a:ahLst/>
                <a:cxnLst/>
                <a:rect l="l" t="t" r="r" b="b"/>
                <a:pathLst>
                  <a:path w="5488" h="715" extrusionOk="0">
                    <a:moveTo>
                      <a:pt x="5474" y="0"/>
                    </a:moveTo>
                    <a:cubicBezTo>
                      <a:pt x="3653" y="153"/>
                      <a:pt x="1825" y="296"/>
                      <a:pt x="1" y="416"/>
                    </a:cubicBezTo>
                    <a:lnTo>
                      <a:pt x="27" y="715"/>
                    </a:lnTo>
                    <a:cubicBezTo>
                      <a:pt x="1852" y="595"/>
                      <a:pt x="3670" y="456"/>
                      <a:pt x="5488" y="303"/>
                    </a:cubicBezTo>
                    <a:cubicBezTo>
                      <a:pt x="5484" y="200"/>
                      <a:pt x="5481" y="97"/>
                      <a:pt x="5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9" name="Google Shape;3099;p52"/>
            <p:cNvGrpSpPr/>
            <p:nvPr/>
          </p:nvGrpSpPr>
          <p:grpSpPr>
            <a:xfrm rot="-435688">
              <a:off x="2214689" y="3816649"/>
              <a:ext cx="457001" cy="706414"/>
              <a:chOff x="3600129" y="1124825"/>
              <a:chExt cx="456991" cy="706399"/>
            </a:xfrm>
          </p:grpSpPr>
          <p:sp>
            <p:nvSpPr>
              <p:cNvPr id="3100" name="Google Shape;3100;p52"/>
              <p:cNvSpPr/>
              <p:nvPr/>
            </p:nvSpPr>
            <p:spPr>
              <a:xfrm>
                <a:off x="3753885" y="1167064"/>
                <a:ext cx="86944" cy="294031"/>
              </a:xfrm>
              <a:custGeom>
                <a:avLst/>
                <a:gdLst/>
                <a:ahLst/>
                <a:cxnLst/>
                <a:rect l="l" t="t" r="r" b="b"/>
                <a:pathLst>
                  <a:path w="1058" h="3578" extrusionOk="0">
                    <a:moveTo>
                      <a:pt x="576" y="131"/>
                    </a:moveTo>
                    <a:cubicBezTo>
                      <a:pt x="582" y="131"/>
                      <a:pt x="593" y="131"/>
                      <a:pt x="599" y="142"/>
                    </a:cubicBezTo>
                    <a:cubicBezTo>
                      <a:pt x="812" y="311"/>
                      <a:pt x="812" y="1677"/>
                      <a:pt x="759" y="2731"/>
                    </a:cubicBezTo>
                    <a:cubicBezTo>
                      <a:pt x="499" y="1584"/>
                      <a:pt x="300" y="211"/>
                      <a:pt x="562" y="131"/>
                    </a:cubicBezTo>
                    <a:close/>
                    <a:moveTo>
                      <a:pt x="577" y="1"/>
                    </a:moveTo>
                    <a:cubicBezTo>
                      <a:pt x="561" y="1"/>
                      <a:pt x="543" y="3"/>
                      <a:pt x="526" y="8"/>
                    </a:cubicBezTo>
                    <a:cubicBezTo>
                      <a:pt x="1" y="165"/>
                      <a:pt x="605" y="2684"/>
                      <a:pt x="732" y="3185"/>
                    </a:cubicBezTo>
                    <a:lnTo>
                      <a:pt x="829" y="3578"/>
                    </a:lnTo>
                    <a:lnTo>
                      <a:pt x="858" y="3176"/>
                    </a:lnTo>
                    <a:cubicBezTo>
                      <a:pt x="881" y="2886"/>
                      <a:pt x="1058" y="341"/>
                      <a:pt x="682" y="39"/>
                    </a:cubicBezTo>
                    <a:cubicBezTo>
                      <a:pt x="650" y="13"/>
                      <a:pt x="615" y="1"/>
                      <a:pt x="5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2"/>
              <p:cNvSpPr/>
              <p:nvPr/>
            </p:nvSpPr>
            <p:spPr>
              <a:xfrm>
                <a:off x="3833433" y="1177419"/>
                <a:ext cx="127046" cy="270857"/>
              </a:xfrm>
              <a:custGeom>
                <a:avLst/>
                <a:gdLst/>
                <a:ahLst/>
                <a:cxnLst/>
                <a:rect l="l" t="t" r="r" b="b"/>
                <a:pathLst>
                  <a:path w="1546" h="3296" extrusionOk="0">
                    <a:moveTo>
                      <a:pt x="1030" y="132"/>
                    </a:moveTo>
                    <a:cubicBezTo>
                      <a:pt x="1084" y="132"/>
                      <a:pt x="1107" y="152"/>
                      <a:pt x="1120" y="168"/>
                    </a:cubicBezTo>
                    <a:cubicBezTo>
                      <a:pt x="1309" y="441"/>
                      <a:pt x="665" y="1827"/>
                      <a:pt x="140" y="2780"/>
                    </a:cubicBezTo>
                    <a:cubicBezTo>
                      <a:pt x="180" y="1890"/>
                      <a:pt x="382" y="235"/>
                      <a:pt x="987" y="135"/>
                    </a:cubicBezTo>
                    <a:cubicBezTo>
                      <a:pt x="1004" y="132"/>
                      <a:pt x="1017" y="132"/>
                      <a:pt x="1030" y="132"/>
                    </a:cubicBezTo>
                    <a:close/>
                    <a:moveTo>
                      <a:pt x="1026" y="0"/>
                    </a:moveTo>
                    <a:cubicBezTo>
                      <a:pt x="1007" y="0"/>
                      <a:pt x="986" y="2"/>
                      <a:pt x="964" y="5"/>
                    </a:cubicBezTo>
                    <a:cubicBezTo>
                      <a:pt x="50" y="162"/>
                      <a:pt x="4" y="2927"/>
                      <a:pt x="4" y="3043"/>
                    </a:cubicBezTo>
                    <a:lnTo>
                      <a:pt x="0" y="3295"/>
                    </a:lnTo>
                    <a:lnTo>
                      <a:pt x="123" y="3076"/>
                    </a:lnTo>
                    <a:cubicBezTo>
                      <a:pt x="269" y="2820"/>
                      <a:pt x="1545" y="554"/>
                      <a:pt x="1226" y="95"/>
                    </a:cubicBezTo>
                    <a:cubicBezTo>
                      <a:pt x="1195" y="50"/>
                      <a:pt x="1133" y="0"/>
                      <a:pt x="1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2"/>
              <p:cNvSpPr/>
              <p:nvPr/>
            </p:nvSpPr>
            <p:spPr>
              <a:xfrm>
                <a:off x="3662996" y="1124825"/>
                <a:ext cx="118829" cy="293702"/>
              </a:xfrm>
              <a:custGeom>
                <a:avLst/>
                <a:gdLst/>
                <a:ahLst/>
                <a:cxnLst/>
                <a:rect l="l" t="t" r="r" b="b"/>
                <a:pathLst>
                  <a:path w="1446" h="3574" extrusionOk="0">
                    <a:moveTo>
                      <a:pt x="682" y="1995"/>
                    </a:moveTo>
                    <a:cubicBezTo>
                      <a:pt x="695" y="1995"/>
                      <a:pt x="708" y="1998"/>
                      <a:pt x="722" y="2001"/>
                    </a:cubicBezTo>
                    <a:cubicBezTo>
                      <a:pt x="728" y="2001"/>
                      <a:pt x="734" y="2004"/>
                      <a:pt x="742" y="2008"/>
                    </a:cubicBezTo>
                    <a:cubicBezTo>
                      <a:pt x="728" y="2038"/>
                      <a:pt x="711" y="2068"/>
                      <a:pt x="695" y="2095"/>
                    </a:cubicBezTo>
                    <a:cubicBezTo>
                      <a:pt x="631" y="2194"/>
                      <a:pt x="515" y="2288"/>
                      <a:pt x="395" y="2294"/>
                    </a:cubicBezTo>
                    <a:cubicBezTo>
                      <a:pt x="423" y="2221"/>
                      <a:pt x="452" y="2148"/>
                      <a:pt x="499" y="2091"/>
                    </a:cubicBezTo>
                    <a:cubicBezTo>
                      <a:pt x="539" y="2041"/>
                      <a:pt x="612" y="1995"/>
                      <a:pt x="682" y="1995"/>
                    </a:cubicBezTo>
                    <a:close/>
                    <a:moveTo>
                      <a:pt x="582" y="1"/>
                    </a:moveTo>
                    <a:cubicBezTo>
                      <a:pt x="349" y="14"/>
                      <a:pt x="140" y="177"/>
                      <a:pt x="70" y="403"/>
                    </a:cubicBezTo>
                    <a:cubicBezTo>
                      <a:pt x="1" y="625"/>
                      <a:pt x="84" y="881"/>
                      <a:pt x="269" y="1021"/>
                    </a:cubicBezTo>
                    <a:cubicBezTo>
                      <a:pt x="312" y="1058"/>
                      <a:pt x="363" y="1081"/>
                      <a:pt x="409" y="1107"/>
                    </a:cubicBezTo>
                    <a:cubicBezTo>
                      <a:pt x="439" y="1124"/>
                      <a:pt x="469" y="1141"/>
                      <a:pt x="495" y="1157"/>
                    </a:cubicBezTo>
                    <a:cubicBezTo>
                      <a:pt x="639" y="1251"/>
                      <a:pt x="742" y="1406"/>
                      <a:pt x="778" y="1586"/>
                    </a:cubicBezTo>
                    <a:cubicBezTo>
                      <a:pt x="801" y="1689"/>
                      <a:pt x="801" y="1789"/>
                      <a:pt x="781" y="1885"/>
                    </a:cubicBezTo>
                    <a:cubicBezTo>
                      <a:pt x="774" y="1882"/>
                      <a:pt x="765" y="1878"/>
                      <a:pt x="758" y="1875"/>
                    </a:cubicBezTo>
                    <a:cubicBezTo>
                      <a:pt x="733" y="1868"/>
                      <a:pt x="708" y="1865"/>
                      <a:pt x="682" y="1865"/>
                    </a:cubicBezTo>
                    <a:cubicBezTo>
                      <a:pt x="569" y="1865"/>
                      <a:pt x="461" y="1932"/>
                      <a:pt x="399" y="2008"/>
                    </a:cubicBezTo>
                    <a:cubicBezTo>
                      <a:pt x="320" y="2104"/>
                      <a:pt x="283" y="2224"/>
                      <a:pt x="249" y="2331"/>
                    </a:cubicBezTo>
                    <a:lnTo>
                      <a:pt x="226" y="2394"/>
                    </a:lnTo>
                    <a:lnTo>
                      <a:pt x="293" y="2414"/>
                    </a:lnTo>
                    <a:cubicBezTo>
                      <a:pt x="322" y="2421"/>
                      <a:pt x="351" y="2424"/>
                      <a:pt x="380" y="2424"/>
                    </a:cubicBezTo>
                    <a:cubicBezTo>
                      <a:pt x="554" y="2424"/>
                      <a:pt x="714" y="2305"/>
                      <a:pt x="805" y="2168"/>
                    </a:cubicBezTo>
                    <a:cubicBezTo>
                      <a:pt x="818" y="2144"/>
                      <a:pt x="831" y="2121"/>
                      <a:pt x="844" y="2095"/>
                    </a:cubicBezTo>
                    <a:cubicBezTo>
                      <a:pt x="861" y="2118"/>
                      <a:pt x="878" y="2144"/>
                      <a:pt x="894" y="2171"/>
                    </a:cubicBezTo>
                    <a:cubicBezTo>
                      <a:pt x="1153" y="2593"/>
                      <a:pt x="1300" y="3078"/>
                      <a:pt x="1317" y="3573"/>
                    </a:cubicBezTo>
                    <a:lnTo>
                      <a:pt x="1446" y="3570"/>
                    </a:lnTo>
                    <a:cubicBezTo>
                      <a:pt x="1429" y="3052"/>
                      <a:pt x="1277" y="2543"/>
                      <a:pt x="1004" y="2101"/>
                    </a:cubicBezTo>
                    <a:cubicBezTo>
                      <a:pt x="974" y="2052"/>
                      <a:pt x="941" y="2001"/>
                      <a:pt x="898" y="1958"/>
                    </a:cubicBezTo>
                    <a:cubicBezTo>
                      <a:pt x="931" y="1835"/>
                      <a:pt x="934" y="1696"/>
                      <a:pt x="907" y="1559"/>
                    </a:cubicBezTo>
                    <a:cubicBezTo>
                      <a:pt x="861" y="1346"/>
                      <a:pt x="738" y="1157"/>
                      <a:pt x="565" y="1047"/>
                    </a:cubicBezTo>
                    <a:cubicBezTo>
                      <a:pt x="535" y="1027"/>
                      <a:pt x="502" y="1011"/>
                      <a:pt x="472" y="995"/>
                    </a:cubicBezTo>
                    <a:cubicBezTo>
                      <a:pt x="426" y="972"/>
                      <a:pt x="386" y="948"/>
                      <a:pt x="349" y="918"/>
                    </a:cubicBezTo>
                    <a:cubicBezTo>
                      <a:pt x="206" y="812"/>
                      <a:pt x="143" y="609"/>
                      <a:pt x="193" y="440"/>
                    </a:cubicBezTo>
                    <a:cubicBezTo>
                      <a:pt x="246" y="270"/>
                      <a:pt x="412" y="140"/>
                      <a:pt x="592" y="130"/>
                    </a:cubicBezTo>
                    <a:lnTo>
                      <a:pt x="5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2"/>
              <p:cNvSpPr/>
              <p:nvPr/>
            </p:nvSpPr>
            <p:spPr>
              <a:xfrm>
                <a:off x="3875673" y="1177501"/>
                <a:ext cx="181448" cy="241273"/>
              </a:xfrm>
              <a:custGeom>
                <a:avLst/>
                <a:gdLst/>
                <a:ahLst/>
                <a:cxnLst/>
                <a:rect l="l" t="t" r="r" b="b"/>
                <a:pathLst>
                  <a:path w="2208" h="2936" extrusionOk="0">
                    <a:moveTo>
                      <a:pt x="1221" y="1613"/>
                    </a:moveTo>
                    <a:cubicBezTo>
                      <a:pt x="1244" y="1616"/>
                      <a:pt x="1267" y="1623"/>
                      <a:pt x="1294" y="1627"/>
                    </a:cubicBezTo>
                    <a:cubicBezTo>
                      <a:pt x="1347" y="1643"/>
                      <a:pt x="1404" y="1676"/>
                      <a:pt x="1401" y="1710"/>
                    </a:cubicBezTo>
                    <a:cubicBezTo>
                      <a:pt x="1397" y="1753"/>
                      <a:pt x="1314" y="1773"/>
                      <a:pt x="1234" y="1773"/>
                    </a:cubicBezTo>
                    <a:lnTo>
                      <a:pt x="1194" y="1773"/>
                    </a:lnTo>
                    <a:lnTo>
                      <a:pt x="1194" y="1753"/>
                    </a:lnTo>
                    <a:cubicBezTo>
                      <a:pt x="1194" y="1706"/>
                      <a:pt x="1204" y="1656"/>
                      <a:pt x="1221" y="1613"/>
                    </a:cubicBezTo>
                    <a:close/>
                    <a:moveTo>
                      <a:pt x="1805" y="0"/>
                    </a:moveTo>
                    <a:cubicBezTo>
                      <a:pt x="1779" y="0"/>
                      <a:pt x="1752" y="4"/>
                      <a:pt x="1726" y="11"/>
                    </a:cubicBezTo>
                    <a:lnTo>
                      <a:pt x="1760" y="138"/>
                    </a:lnTo>
                    <a:cubicBezTo>
                      <a:pt x="1775" y="133"/>
                      <a:pt x="1791" y="131"/>
                      <a:pt x="1808" y="131"/>
                    </a:cubicBezTo>
                    <a:cubicBezTo>
                      <a:pt x="1850" y="131"/>
                      <a:pt x="1895" y="146"/>
                      <a:pt x="1935" y="177"/>
                    </a:cubicBezTo>
                    <a:cubicBezTo>
                      <a:pt x="2008" y="231"/>
                      <a:pt x="2059" y="320"/>
                      <a:pt x="2065" y="410"/>
                    </a:cubicBezTo>
                    <a:cubicBezTo>
                      <a:pt x="2075" y="610"/>
                      <a:pt x="1922" y="779"/>
                      <a:pt x="1829" y="859"/>
                    </a:cubicBezTo>
                    <a:cubicBezTo>
                      <a:pt x="1756" y="925"/>
                      <a:pt x="1676" y="981"/>
                      <a:pt x="1593" y="1038"/>
                    </a:cubicBezTo>
                    <a:cubicBezTo>
                      <a:pt x="1516" y="1091"/>
                      <a:pt x="1437" y="1148"/>
                      <a:pt x="1364" y="1208"/>
                    </a:cubicBezTo>
                    <a:cubicBezTo>
                      <a:pt x="1264" y="1294"/>
                      <a:pt x="1191" y="1383"/>
                      <a:pt x="1137" y="1477"/>
                    </a:cubicBezTo>
                    <a:lnTo>
                      <a:pt x="1134" y="1477"/>
                    </a:lnTo>
                    <a:cubicBezTo>
                      <a:pt x="812" y="1477"/>
                      <a:pt x="516" y="1676"/>
                      <a:pt x="344" y="1906"/>
                    </a:cubicBezTo>
                    <a:cubicBezTo>
                      <a:pt x="111" y="2221"/>
                      <a:pt x="38" y="2617"/>
                      <a:pt x="1" y="2923"/>
                    </a:cubicBezTo>
                    <a:lnTo>
                      <a:pt x="131" y="2936"/>
                    </a:lnTo>
                    <a:cubicBezTo>
                      <a:pt x="164" y="2647"/>
                      <a:pt x="231" y="2274"/>
                      <a:pt x="450" y="1986"/>
                    </a:cubicBezTo>
                    <a:cubicBezTo>
                      <a:pt x="609" y="1766"/>
                      <a:pt x="852" y="1630"/>
                      <a:pt x="1085" y="1610"/>
                    </a:cubicBezTo>
                    <a:lnTo>
                      <a:pt x="1085" y="1610"/>
                    </a:lnTo>
                    <a:cubicBezTo>
                      <a:pt x="1071" y="1659"/>
                      <a:pt x="1065" y="1706"/>
                      <a:pt x="1065" y="1753"/>
                    </a:cubicBezTo>
                    <a:cubicBezTo>
                      <a:pt x="1065" y="1779"/>
                      <a:pt x="1068" y="1816"/>
                      <a:pt x="1088" y="1846"/>
                    </a:cubicBezTo>
                    <a:cubicBezTo>
                      <a:pt x="1122" y="1894"/>
                      <a:pt x="1176" y="1903"/>
                      <a:pt x="1211" y="1903"/>
                    </a:cubicBezTo>
                    <a:cubicBezTo>
                      <a:pt x="1220" y="1903"/>
                      <a:pt x="1228" y="1903"/>
                      <a:pt x="1234" y="1902"/>
                    </a:cubicBezTo>
                    <a:cubicBezTo>
                      <a:pt x="1410" y="1902"/>
                      <a:pt x="1523" y="1832"/>
                      <a:pt x="1530" y="1716"/>
                    </a:cubicBezTo>
                    <a:cubicBezTo>
                      <a:pt x="1536" y="1600"/>
                      <a:pt x="1424" y="1527"/>
                      <a:pt x="1324" y="1503"/>
                    </a:cubicBezTo>
                    <a:cubicBezTo>
                      <a:pt x="1311" y="1497"/>
                      <a:pt x="1297" y="1493"/>
                      <a:pt x="1281" y="1493"/>
                    </a:cubicBezTo>
                    <a:cubicBezTo>
                      <a:pt x="1334" y="1414"/>
                      <a:pt x="1401" y="1351"/>
                      <a:pt x="1447" y="1308"/>
                    </a:cubicBezTo>
                    <a:cubicBezTo>
                      <a:pt x="1516" y="1251"/>
                      <a:pt x="1593" y="1198"/>
                      <a:pt x="1666" y="1144"/>
                    </a:cubicBezTo>
                    <a:cubicBezTo>
                      <a:pt x="1749" y="1088"/>
                      <a:pt x="1835" y="1028"/>
                      <a:pt x="1915" y="958"/>
                    </a:cubicBezTo>
                    <a:cubicBezTo>
                      <a:pt x="2025" y="859"/>
                      <a:pt x="2208" y="659"/>
                      <a:pt x="2194" y="403"/>
                    </a:cubicBezTo>
                    <a:cubicBezTo>
                      <a:pt x="2188" y="277"/>
                      <a:pt x="2118" y="147"/>
                      <a:pt x="2012" y="71"/>
                    </a:cubicBezTo>
                    <a:cubicBezTo>
                      <a:pt x="1947" y="25"/>
                      <a:pt x="1875" y="0"/>
                      <a:pt x="18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2"/>
              <p:cNvSpPr/>
              <p:nvPr/>
            </p:nvSpPr>
            <p:spPr>
              <a:xfrm>
                <a:off x="3600129" y="1391081"/>
                <a:ext cx="429460" cy="440143"/>
              </a:xfrm>
              <a:custGeom>
                <a:avLst/>
                <a:gdLst/>
                <a:ahLst/>
                <a:cxnLst/>
                <a:rect l="l" t="t" r="r" b="b"/>
                <a:pathLst>
                  <a:path w="5226" h="5356" extrusionOk="0">
                    <a:moveTo>
                      <a:pt x="436" y="1"/>
                    </a:moveTo>
                    <a:lnTo>
                      <a:pt x="1" y="4484"/>
                    </a:lnTo>
                    <a:lnTo>
                      <a:pt x="4920" y="5355"/>
                    </a:lnTo>
                    <a:lnTo>
                      <a:pt x="5225" y="174"/>
                    </a:lnTo>
                    <a:lnTo>
                      <a:pt x="4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2"/>
              <p:cNvSpPr/>
              <p:nvPr/>
            </p:nvSpPr>
            <p:spPr>
              <a:xfrm>
                <a:off x="3673597" y="1686675"/>
                <a:ext cx="29091" cy="22763"/>
              </a:xfrm>
              <a:custGeom>
                <a:avLst/>
                <a:gdLst/>
                <a:ahLst/>
                <a:cxnLst/>
                <a:rect l="l" t="t" r="r" b="b"/>
                <a:pathLst>
                  <a:path w="354" h="277" extrusionOk="0">
                    <a:moveTo>
                      <a:pt x="177" y="0"/>
                    </a:moveTo>
                    <a:cubicBezTo>
                      <a:pt x="1" y="0"/>
                      <a:pt x="1" y="276"/>
                      <a:pt x="177" y="276"/>
                    </a:cubicBezTo>
                    <a:cubicBezTo>
                      <a:pt x="353" y="276"/>
                      <a:pt x="353"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2"/>
              <p:cNvSpPr/>
              <p:nvPr/>
            </p:nvSpPr>
            <p:spPr>
              <a:xfrm>
                <a:off x="3677788" y="1562094"/>
                <a:ext cx="31474" cy="22763"/>
              </a:xfrm>
              <a:custGeom>
                <a:avLst/>
                <a:gdLst/>
                <a:ahLst/>
                <a:cxnLst/>
                <a:rect l="l" t="t" r="r" b="b"/>
                <a:pathLst>
                  <a:path w="383" h="277" extrusionOk="0">
                    <a:moveTo>
                      <a:pt x="180" y="1"/>
                    </a:moveTo>
                    <a:cubicBezTo>
                      <a:pt x="0" y="1"/>
                      <a:pt x="0" y="277"/>
                      <a:pt x="180" y="277"/>
                    </a:cubicBezTo>
                    <a:lnTo>
                      <a:pt x="203" y="277"/>
                    </a:lnTo>
                    <a:cubicBezTo>
                      <a:pt x="382" y="277"/>
                      <a:pt x="382" y="1"/>
                      <a:pt x="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2"/>
              <p:cNvSpPr/>
              <p:nvPr/>
            </p:nvSpPr>
            <p:spPr>
              <a:xfrm>
                <a:off x="3793741" y="1626521"/>
                <a:ext cx="29091" cy="22763"/>
              </a:xfrm>
              <a:custGeom>
                <a:avLst/>
                <a:gdLst/>
                <a:ahLst/>
                <a:cxnLst/>
                <a:rect l="l" t="t" r="r" b="b"/>
                <a:pathLst>
                  <a:path w="354" h="277" extrusionOk="0">
                    <a:moveTo>
                      <a:pt x="177" y="1"/>
                    </a:moveTo>
                    <a:cubicBezTo>
                      <a:pt x="1" y="1"/>
                      <a:pt x="1" y="277"/>
                      <a:pt x="177" y="277"/>
                    </a:cubicBezTo>
                    <a:cubicBezTo>
                      <a:pt x="353" y="277"/>
                      <a:pt x="353" y="1"/>
                      <a:pt x="1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2"/>
              <p:cNvSpPr/>
              <p:nvPr/>
            </p:nvSpPr>
            <p:spPr>
              <a:xfrm>
                <a:off x="3696031" y="1433814"/>
                <a:ext cx="22763" cy="23914"/>
              </a:xfrm>
              <a:custGeom>
                <a:avLst/>
                <a:gdLst/>
                <a:ahLst/>
                <a:cxnLst/>
                <a:rect l="l" t="t" r="r" b="b"/>
                <a:pathLst>
                  <a:path w="277" h="291" extrusionOk="0">
                    <a:moveTo>
                      <a:pt x="139" y="0"/>
                    </a:moveTo>
                    <a:cubicBezTo>
                      <a:pt x="70" y="0"/>
                      <a:pt x="1" y="44"/>
                      <a:pt x="1" y="132"/>
                    </a:cubicBezTo>
                    <a:lnTo>
                      <a:pt x="1" y="159"/>
                    </a:lnTo>
                    <a:cubicBezTo>
                      <a:pt x="1" y="247"/>
                      <a:pt x="70" y="291"/>
                      <a:pt x="139" y="291"/>
                    </a:cubicBezTo>
                    <a:cubicBezTo>
                      <a:pt x="208" y="291"/>
                      <a:pt x="277" y="247"/>
                      <a:pt x="277" y="159"/>
                    </a:cubicBezTo>
                    <a:lnTo>
                      <a:pt x="277" y="132"/>
                    </a:lnTo>
                    <a:cubicBezTo>
                      <a:pt x="277" y="44"/>
                      <a:pt x="208" y="0"/>
                      <a:pt x="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2"/>
              <p:cNvSpPr/>
              <p:nvPr/>
            </p:nvSpPr>
            <p:spPr>
              <a:xfrm>
                <a:off x="3782894" y="1544836"/>
                <a:ext cx="31474" cy="22763"/>
              </a:xfrm>
              <a:custGeom>
                <a:avLst/>
                <a:gdLst/>
                <a:ahLst/>
                <a:cxnLst/>
                <a:rect l="l" t="t" r="r" b="b"/>
                <a:pathLst>
                  <a:path w="383" h="277" extrusionOk="0">
                    <a:moveTo>
                      <a:pt x="180" y="1"/>
                    </a:moveTo>
                    <a:cubicBezTo>
                      <a:pt x="0" y="1"/>
                      <a:pt x="0" y="277"/>
                      <a:pt x="180" y="277"/>
                    </a:cubicBezTo>
                    <a:lnTo>
                      <a:pt x="203" y="277"/>
                    </a:lnTo>
                    <a:cubicBezTo>
                      <a:pt x="382" y="277"/>
                      <a:pt x="382" y="1"/>
                      <a:pt x="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2"/>
              <p:cNvSpPr/>
              <p:nvPr/>
            </p:nvSpPr>
            <p:spPr>
              <a:xfrm>
                <a:off x="3933033" y="1446305"/>
                <a:ext cx="29337" cy="22763"/>
              </a:xfrm>
              <a:custGeom>
                <a:avLst/>
                <a:gdLst/>
                <a:ahLst/>
                <a:cxnLst/>
                <a:rect l="l" t="t" r="r" b="b"/>
                <a:pathLst>
                  <a:path w="357" h="277" extrusionOk="0">
                    <a:moveTo>
                      <a:pt x="180" y="0"/>
                    </a:moveTo>
                    <a:cubicBezTo>
                      <a:pt x="1" y="0"/>
                      <a:pt x="1" y="276"/>
                      <a:pt x="180" y="276"/>
                    </a:cubicBezTo>
                    <a:cubicBezTo>
                      <a:pt x="356" y="276"/>
                      <a:pt x="356"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2"/>
              <p:cNvSpPr/>
              <p:nvPr/>
            </p:nvSpPr>
            <p:spPr>
              <a:xfrm>
                <a:off x="3940347" y="1635068"/>
                <a:ext cx="34186" cy="24818"/>
              </a:xfrm>
              <a:custGeom>
                <a:avLst/>
                <a:gdLst/>
                <a:ahLst/>
                <a:cxnLst/>
                <a:rect l="l" t="t" r="r" b="b"/>
                <a:pathLst>
                  <a:path w="416" h="302" extrusionOk="0">
                    <a:moveTo>
                      <a:pt x="214" y="0"/>
                    </a:moveTo>
                    <a:cubicBezTo>
                      <a:pt x="184" y="0"/>
                      <a:pt x="152" y="12"/>
                      <a:pt x="125" y="40"/>
                    </a:cubicBezTo>
                    <a:lnTo>
                      <a:pt x="98" y="67"/>
                    </a:lnTo>
                    <a:cubicBezTo>
                      <a:pt x="0" y="164"/>
                      <a:pt x="96" y="302"/>
                      <a:pt x="201" y="302"/>
                    </a:cubicBezTo>
                    <a:cubicBezTo>
                      <a:pt x="231" y="302"/>
                      <a:pt x="263" y="290"/>
                      <a:pt x="291" y="262"/>
                    </a:cubicBezTo>
                    <a:cubicBezTo>
                      <a:pt x="301" y="253"/>
                      <a:pt x="307" y="242"/>
                      <a:pt x="318" y="236"/>
                    </a:cubicBezTo>
                    <a:cubicBezTo>
                      <a:pt x="415" y="138"/>
                      <a:pt x="320" y="0"/>
                      <a:pt x="2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2"/>
              <p:cNvSpPr/>
              <p:nvPr/>
            </p:nvSpPr>
            <p:spPr>
              <a:xfrm>
                <a:off x="3785030" y="1740173"/>
                <a:ext cx="29337" cy="22763"/>
              </a:xfrm>
              <a:custGeom>
                <a:avLst/>
                <a:gdLst/>
                <a:ahLst/>
                <a:cxnLst/>
                <a:rect l="l" t="t" r="r" b="b"/>
                <a:pathLst>
                  <a:path w="357" h="277" extrusionOk="0">
                    <a:moveTo>
                      <a:pt x="177" y="0"/>
                    </a:moveTo>
                    <a:cubicBezTo>
                      <a:pt x="1" y="0"/>
                      <a:pt x="1" y="276"/>
                      <a:pt x="177" y="276"/>
                    </a:cubicBezTo>
                    <a:cubicBezTo>
                      <a:pt x="356" y="276"/>
                      <a:pt x="356"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2"/>
              <p:cNvSpPr/>
              <p:nvPr/>
            </p:nvSpPr>
            <p:spPr>
              <a:xfrm>
                <a:off x="3935252" y="1768360"/>
                <a:ext cx="29337" cy="22352"/>
              </a:xfrm>
              <a:custGeom>
                <a:avLst/>
                <a:gdLst/>
                <a:ahLst/>
                <a:cxnLst/>
                <a:rect l="l" t="t" r="r" b="b"/>
                <a:pathLst>
                  <a:path w="357" h="272" extrusionOk="0">
                    <a:moveTo>
                      <a:pt x="177" y="0"/>
                    </a:moveTo>
                    <a:cubicBezTo>
                      <a:pt x="1" y="0"/>
                      <a:pt x="1" y="272"/>
                      <a:pt x="177" y="272"/>
                    </a:cubicBezTo>
                    <a:cubicBezTo>
                      <a:pt x="357" y="272"/>
                      <a:pt x="357"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2"/>
              <p:cNvSpPr/>
              <p:nvPr/>
            </p:nvSpPr>
            <p:spPr>
              <a:xfrm>
                <a:off x="3873043" y="1547137"/>
                <a:ext cx="29255" cy="22681"/>
              </a:xfrm>
              <a:custGeom>
                <a:avLst/>
                <a:gdLst/>
                <a:ahLst/>
                <a:cxnLst/>
                <a:rect l="l" t="t" r="r" b="b"/>
                <a:pathLst>
                  <a:path w="356" h="276" extrusionOk="0">
                    <a:moveTo>
                      <a:pt x="180" y="0"/>
                    </a:moveTo>
                    <a:cubicBezTo>
                      <a:pt x="0" y="0"/>
                      <a:pt x="0" y="275"/>
                      <a:pt x="180" y="275"/>
                    </a:cubicBezTo>
                    <a:cubicBezTo>
                      <a:pt x="356" y="275"/>
                      <a:pt x="356"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2"/>
              <p:cNvSpPr/>
              <p:nvPr/>
            </p:nvSpPr>
            <p:spPr>
              <a:xfrm>
                <a:off x="3978149" y="1514841"/>
                <a:ext cx="29337" cy="22763"/>
              </a:xfrm>
              <a:custGeom>
                <a:avLst/>
                <a:gdLst/>
                <a:ahLst/>
                <a:cxnLst/>
                <a:rect l="l" t="t" r="r" b="b"/>
                <a:pathLst>
                  <a:path w="357" h="277" extrusionOk="0">
                    <a:moveTo>
                      <a:pt x="180" y="1"/>
                    </a:moveTo>
                    <a:cubicBezTo>
                      <a:pt x="0" y="1"/>
                      <a:pt x="0" y="277"/>
                      <a:pt x="180" y="277"/>
                    </a:cubicBezTo>
                    <a:cubicBezTo>
                      <a:pt x="356" y="277"/>
                      <a:pt x="356" y="1"/>
                      <a:pt x="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2"/>
              <p:cNvSpPr/>
              <p:nvPr/>
            </p:nvSpPr>
            <p:spPr>
              <a:xfrm>
                <a:off x="3737778" y="1435704"/>
                <a:ext cx="29337" cy="22434"/>
              </a:xfrm>
              <a:custGeom>
                <a:avLst/>
                <a:gdLst/>
                <a:ahLst/>
                <a:cxnLst/>
                <a:rect l="l" t="t" r="r" b="b"/>
                <a:pathLst>
                  <a:path w="357" h="273" extrusionOk="0">
                    <a:moveTo>
                      <a:pt x="180" y="0"/>
                    </a:moveTo>
                    <a:cubicBezTo>
                      <a:pt x="1" y="0"/>
                      <a:pt x="1" y="272"/>
                      <a:pt x="180" y="272"/>
                    </a:cubicBezTo>
                    <a:cubicBezTo>
                      <a:pt x="356" y="272"/>
                      <a:pt x="356"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2"/>
              <p:cNvSpPr/>
              <p:nvPr/>
            </p:nvSpPr>
            <p:spPr>
              <a:xfrm>
                <a:off x="3613525" y="1624385"/>
                <a:ext cx="29009" cy="22763"/>
              </a:xfrm>
              <a:custGeom>
                <a:avLst/>
                <a:gdLst/>
                <a:ahLst/>
                <a:cxnLst/>
                <a:rect l="l" t="t" r="r" b="b"/>
                <a:pathLst>
                  <a:path w="353" h="277" extrusionOk="0">
                    <a:moveTo>
                      <a:pt x="177" y="0"/>
                    </a:moveTo>
                    <a:cubicBezTo>
                      <a:pt x="0" y="0"/>
                      <a:pt x="0" y="276"/>
                      <a:pt x="177" y="276"/>
                    </a:cubicBezTo>
                    <a:cubicBezTo>
                      <a:pt x="353" y="276"/>
                      <a:pt x="353"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2"/>
              <p:cNvSpPr/>
              <p:nvPr/>
            </p:nvSpPr>
            <p:spPr>
              <a:xfrm>
                <a:off x="3662667" y="1738201"/>
                <a:ext cx="29337" cy="22517"/>
              </a:xfrm>
              <a:custGeom>
                <a:avLst/>
                <a:gdLst/>
                <a:ahLst/>
                <a:cxnLst/>
                <a:rect l="l" t="t" r="r" b="b"/>
                <a:pathLst>
                  <a:path w="357" h="274" extrusionOk="0">
                    <a:moveTo>
                      <a:pt x="180" y="1"/>
                    </a:moveTo>
                    <a:cubicBezTo>
                      <a:pt x="1" y="1"/>
                      <a:pt x="1" y="274"/>
                      <a:pt x="180" y="274"/>
                    </a:cubicBezTo>
                    <a:cubicBezTo>
                      <a:pt x="356" y="274"/>
                      <a:pt x="356" y="1"/>
                      <a:pt x="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2"/>
              <p:cNvSpPr/>
              <p:nvPr/>
            </p:nvSpPr>
            <p:spPr>
              <a:xfrm>
                <a:off x="3877316" y="1688812"/>
                <a:ext cx="29337" cy="22517"/>
              </a:xfrm>
              <a:custGeom>
                <a:avLst/>
                <a:gdLst/>
                <a:ahLst/>
                <a:cxnLst/>
                <a:rect l="l" t="t" r="r" b="b"/>
                <a:pathLst>
                  <a:path w="357" h="274" extrusionOk="0">
                    <a:moveTo>
                      <a:pt x="177" y="1"/>
                    </a:moveTo>
                    <a:cubicBezTo>
                      <a:pt x="1" y="1"/>
                      <a:pt x="1" y="273"/>
                      <a:pt x="177" y="273"/>
                    </a:cubicBezTo>
                    <a:cubicBezTo>
                      <a:pt x="353" y="273"/>
                      <a:pt x="357" y="1"/>
                      <a:pt x="1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2"/>
              <p:cNvSpPr/>
              <p:nvPr/>
            </p:nvSpPr>
            <p:spPr>
              <a:xfrm>
                <a:off x="3887999" y="1751103"/>
                <a:ext cx="29337" cy="22517"/>
              </a:xfrm>
              <a:custGeom>
                <a:avLst/>
                <a:gdLst/>
                <a:ahLst/>
                <a:cxnLst/>
                <a:rect l="l" t="t" r="r" b="b"/>
                <a:pathLst>
                  <a:path w="357" h="274" extrusionOk="0">
                    <a:moveTo>
                      <a:pt x="180" y="0"/>
                    </a:moveTo>
                    <a:cubicBezTo>
                      <a:pt x="1" y="0"/>
                      <a:pt x="1" y="273"/>
                      <a:pt x="180" y="273"/>
                    </a:cubicBezTo>
                    <a:cubicBezTo>
                      <a:pt x="357" y="273"/>
                      <a:pt x="357"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2"/>
              <p:cNvSpPr/>
              <p:nvPr/>
            </p:nvSpPr>
            <p:spPr>
              <a:xfrm>
                <a:off x="3974040" y="1703851"/>
                <a:ext cx="29009" cy="22434"/>
              </a:xfrm>
              <a:custGeom>
                <a:avLst/>
                <a:gdLst/>
                <a:ahLst/>
                <a:cxnLst/>
                <a:rect l="l" t="t" r="r" b="b"/>
                <a:pathLst>
                  <a:path w="353" h="273" extrusionOk="0">
                    <a:moveTo>
                      <a:pt x="177" y="0"/>
                    </a:moveTo>
                    <a:cubicBezTo>
                      <a:pt x="0" y="0"/>
                      <a:pt x="0" y="273"/>
                      <a:pt x="177" y="273"/>
                    </a:cubicBezTo>
                    <a:cubicBezTo>
                      <a:pt x="353" y="273"/>
                      <a:pt x="353"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2"/>
              <p:cNvSpPr/>
              <p:nvPr/>
            </p:nvSpPr>
            <p:spPr>
              <a:xfrm>
                <a:off x="3887999" y="1502022"/>
                <a:ext cx="29337" cy="22763"/>
              </a:xfrm>
              <a:custGeom>
                <a:avLst/>
                <a:gdLst/>
                <a:ahLst/>
                <a:cxnLst/>
                <a:rect l="l" t="t" r="r" b="b"/>
                <a:pathLst>
                  <a:path w="357" h="277" extrusionOk="0">
                    <a:moveTo>
                      <a:pt x="180" y="0"/>
                    </a:moveTo>
                    <a:cubicBezTo>
                      <a:pt x="1" y="0"/>
                      <a:pt x="1" y="276"/>
                      <a:pt x="180" y="276"/>
                    </a:cubicBezTo>
                    <a:cubicBezTo>
                      <a:pt x="357" y="276"/>
                      <a:pt x="357"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2"/>
              <p:cNvSpPr/>
              <p:nvPr/>
            </p:nvSpPr>
            <p:spPr>
              <a:xfrm>
                <a:off x="3976259" y="1416310"/>
                <a:ext cx="29009" cy="22763"/>
              </a:xfrm>
              <a:custGeom>
                <a:avLst/>
                <a:gdLst/>
                <a:ahLst/>
                <a:cxnLst/>
                <a:rect l="l" t="t" r="r" b="b"/>
                <a:pathLst>
                  <a:path w="353" h="277" extrusionOk="0">
                    <a:moveTo>
                      <a:pt x="177" y="0"/>
                    </a:moveTo>
                    <a:cubicBezTo>
                      <a:pt x="0" y="0"/>
                      <a:pt x="0" y="276"/>
                      <a:pt x="177" y="276"/>
                    </a:cubicBezTo>
                    <a:cubicBezTo>
                      <a:pt x="352" y="276"/>
                      <a:pt x="352"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4" name="Google Shape;3124;p52"/>
            <p:cNvGrpSpPr/>
            <p:nvPr/>
          </p:nvGrpSpPr>
          <p:grpSpPr>
            <a:xfrm>
              <a:off x="337000" y="1360376"/>
              <a:ext cx="2498865" cy="3241877"/>
              <a:chOff x="174365" y="3589597"/>
              <a:chExt cx="1350300" cy="1751798"/>
            </a:xfrm>
          </p:grpSpPr>
          <p:sp>
            <p:nvSpPr>
              <p:cNvPr id="3125" name="Google Shape;3125;p52"/>
              <p:cNvSpPr/>
              <p:nvPr/>
            </p:nvSpPr>
            <p:spPr>
              <a:xfrm>
                <a:off x="174365" y="5270294"/>
                <a:ext cx="1350300" cy="71100"/>
              </a:xfrm>
              <a:prstGeom prst="ellipse">
                <a:avLst/>
              </a:pr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6" name="Google Shape;3126;p52"/>
              <p:cNvGrpSpPr/>
              <p:nvPr/>
            </p:nvGrpSpPr>
            <p:grpSpPr>
              <a:xfrm>
                <a:off x="483719" y="3589597"/>
                <a:ext cx="805476" cy="1718632"/>
                <a:chOff x="720000" y="726904"/>
                <a:chExt cx="1943248" cy="4146277"/>
              </a:xfrm>
            </p:grpSpPr>
            <p:cxnSp>
              <p:nvCxnSpPr>
                <p:cNvPr id="3127" name="Google Shape;3127;p52"/>
                <p:cNvCxnSpPr/>
                <p:nvPr/>
              </p:nvCxnSpPr>
              <p:spPr>
                <a:xfrm>
                  <a:off x="1748003" y="3221381"/>
                  <a:ext cx="0" cy="1651800"/>
                </a:xfrm>
                <a:prstGeom prst="straightConnector1">
                  <a:avLst/>
                </a:prstGeom>
                <a:noFill/>
                <a:ln w="9525" cap="flat" cmpd="sng">
                  <a:solidFill>
                    <a:srgbClr val="F3F3F3"/>
                  </a:solidFill>
                  <a:prstDash val="solid"/>
                  <a:round/>
                  <a:headEnd type="none" w="med" len="med"/>
                  <a:tailEnd type="none" w="med" len="med"/>
                </a:ln>
              </p:spPr>
            </p:cxnSp>
            <p:grpSp>
              <p:nvGrpSpPr>
                <p:cNvPr id="3128" name="Google Shape;3128;p52"/>
                <p:cNvGrpSpPr/>
                <p:nvPr/>
              </p:nvGrpSpPr>
              <p:grpSpPr>
                <a:xfrm>
                  <a:off x="720000" y="726904"/>
                  <a:ext cx="1943248" cy="3918330"/>
                  <a:chOff x="1228576" y="1562225"/>
                  <a:chExt cx="987925" cy="1992033"/>
                </a:xfrm>
              </p:grpSpPr>
              <p:sp>
                <p:nvSpPr>
                  <p:cNvPr id="3129" name="Google Shape;3129;p52"/>
                  <p:cNvSpPr/>
                  <p:nvPr/>
                </p:nvSpPr>
                <p:spPr>
                  <a:xfrm>
                    <a:off x="1228576" y="2894785"/>
                    <a:ext cx="987925" cy="659473"/>
                  </a:xfrm>
                  <a:custGeom>
                    <a:avLst/>
                    <a:gdLst/>
                    <a:ahLst/>
                    <a:cxnLst/>
                    <a:rect l="l" t="t" r="r" b="b"/>
                    <a:pathLst>
                      <a:path w="39517" h="25272" extrusionOk="0">
                        <a:moveTo>
                          <a:pt x="26305" y="0"/>
                        </a:moveTo>
                        <a:lnTo>
                          <a:pt x="24122" y="6893"/>
                        </a:lnTo>
                        <a:lnTo>
                          <a:pt x="20446" y="1380"/>
                        </a:lnTo>
                        <a:lnTo>
                          <a:pt x="17000" y="4596"/>
                        </a:lnTo>
                        <a:lnTo>
                          <a:pt x="15624" y="346"/>
                        </a:lnTo>
                        <a:lnTo>
                          <a:pt x="10339" y="5630"/>
                        </a:lnTo>
                        <a:lnTo>
                          <a:pt x="9419" y="1838"/>
                        </a:lnTo>
                        <a:lnTo>
                          <a:pt x="5877" y="4776"/>
                        </a:lnTo>
                        <a:lnTo>
                          <a:pt x="1" y="24009"/>
                        </a:lnTo>
                        <a:lnTo>
                          <a:pt x="7006" y="18266"/>
                        </a:lnTo>
                        <a:lnTo>
                          <a:pt x="7352" y="22400"/>
                        </a:lnTo>
                        <a:lnTo>
                          <a:pt x="11373" y="19300"/>
                        </a:lnTo>
                        <a:lnTo>
                          <a:pt x="13899" y="24813"/>
                        </a:lnTo>
                        <a:lnTo>
                          <a:pt x="18033" y="19642"/>
                        </a:lnTo>
                        <a:lnTo>
                          <a:pt x="20905" y="23204"/>
                        </a:lnTo>
                        <a:lnTo>
                          <a:pt x="23779" y="18953"/>
                        </a:lnTo>
                        <a:lnTo>
                          <a:pt x="28373" y="25271"/>
                        </a:lnTo>
                        <a:lnTo>
                          <a:pt x="29752" y="19300"/>
                        </a:lnTo>
                        <a:lnTo>
                          <a:pt x="33311" y="22513"/>
                        </a:lnTo>
                        <a:lnTo>
                          <a:pt x="34461" y="18495"/>
                        </a:lnTo>
                        <a:lnTo>
                          <a:pt x="39516" y="23550"/>
                        </a:lnTo>
                        <a:cubicBezTo>
                          <a:pt x="39516" y="23550"/>
                          <a:pt x="36528" y="10495"/>
                          <a:pt x="34900" y="3969"/>
                        </a:cubicBezTo>
                        <a:lnTo>
                          <a:pt x="30669" y="459"/>
                        </a:lnTo>
                        <a:lnTo>
                          <a:pt x="28718" y="2872"/>
                        </a:lnTo>
                        <a:lnTo>
                          <a:pt x="26305" y="0"/>
                        </a:lnTo>
                        <a:close/>
                      </a:path>
                    </a:pathLst>
                  </a:custGeom>
                  <a:solidFill>
                    <a:srgbClr val="468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2"/>
                  <p:cNvSpPr/>
                  <p:nvPr/>
                </p:nvSpPr>
                <p:spPr>
                  <a:xfrm>
                    <a:off x="1346306" y="2454775"/>
                    <a:ext cx="784025" cy="639974"/>
                  </a:xfrm>
                  <a:custGeom>
                    <a:avLst/>
                    <a:gdLst/>
                    <a:ahLst/>
                    <a:cxnLst/>
                    <a:rect l="l" t="t" r="r" b="b"/>
                    <a:pathLst>
                      <a:path w="31361" h="23893" extrusionOk="0">
                        <a:moveTo>
                          <a:pt x="9765" y="1"/>
                        </a:moveTo>
                        <a:lnTo>
                          <a:pt x="7333" y="2005"/>
                        </a:lnTo>
                        <a:cubicBezTo>
                          <a:pt x="4647" y="9679"/>
                          <a:pt x="1" y="22743"/>
                          <a:pt x="1" y="22743"/>
                        </a:cubicBezTo>
                        <a:lnTo>
                          <a:pt x="4710" y="18838"/>
                        </a:lnTo>
                        <a:lnTo>
                          <a:pt x="5630" y="22630"/>
                        </a:lnTo>
                        <a:lnTo>
                          <a:pt x="10915" y="17346"/>
                        </a:lnTo>
                        <a:lnTo>
                          <a:pt x="12291" y="21596"/>
                        </a:lnTo>
                        <a:lnTo>
                          <a:pt x="15737" y="18380"/>
                        </a:lnTo>
                        <a:lnTo>
                          <a:pt x="19413" y="23893"/>
                        </a:lnTo>
                        <a:lnTo>
                          <a:pt x="21596" y="17000"/>
                        </a:lnTo>
                        <a:lnTo>
                          <a:pt x="24009" y="19872"/>
                        </a:lnTo>
                        <a:lnTo>
                          <a:pt x="25960" y="17459"/>
                        </a:lnTo>
                        <a:lnTo>
                          <a:pt x="31361" y="21938"/>
                        </a:lnTo>
                        <a:lnTo>
                          <a:pt x="25744" y="3119"/>
                        </a:lnTo>
                        <a:lnTo>
                          <a:pt x="22859" y="689"/>
                        </a:lnTo>
                        <a:cubicBezTo>
                          <a:pt x="22859" y="689"/>
                          <a:pt x="21138" y="5627"/>
                          <a:pt x="21021" y="5973"/>
                        </a:cubicBezTo>
                        <a:cubicBezTo>
                          <a:pt x="21018" y="5983"/>
                          <a:pt x="21015" y="5986"/>
                          <a:pt x="21004" y="5986"/>
                        </a:cubicBezTo>
                        <a:cubicBezTo>
                          <a:pt x="20749" y="5986"/>
                          <a:pt x="17921" y="114"/>
                          <a:pt x="17921" y="114"/>
                        </a:cubicBezTo>
                        <a:lnTo>
                          <a:pt x="15508" y="3218"/>
                        </a:lnTo>
                        <a:lnTo>
                          <a:pt x="14358" y="460"/>
                        </a:lnTo>
                        <a:lnTo>
                          <a:pt x="11258" y="4823"/>
                        </a:lnTo>
                        <a:lnTo>
                          <a:pt x="9765" y="1"/>
                        </a:lnTo>
                        <a:close/>
                      </a:path>
                    </a:pathLst>
                  </a:custGeom>
                  <a:solidFill>
                    <a:srgbClr val="5BA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2"/>
                  <p:cNvSpPr/>
                  <p:nvPr/>
                </p:nvSpPr>
                <p:spPr>
                  <a:xfrm>
                    <a:off x="1492775" y="2056438"/>
                    <a:ext cx="534150" cy="600550"/>
                  </a:xfrm>
                  <a:custGeom>
                    <a:avLst/>
                    <a:gdLst/>
                    <a:ahLst/>
                    <a:cxnLst/>
                    <a:rect l="l" t="t" r="r" b="b"/>
                    <a:pathLst>
                      <a:path w="21366" h="24022" extrusionOk="0">
                        <a:moveTo>
                          <a:pt x="7581" y="0"/>
                        </a:moveTo>
                        <a:lnTo>
                          <a:pt x="0" y="21253"/>
                        </a:lnTo>
                        <a:lnTo>
                          <a:pt x="3905" y="18036"/>
                        </a:lnTo>
                        <a:lnTo>
                          <a:pt x="5398" y="22858"/>
                        </a:lnTo>
                        <a:lnTo>
                          <a:pt x="8498" y="18495"/>
                        </a:lnTo>
                        <a:lnTo>
                          <a:pt x="9648" y="21253"/>
                        </a:lnTo>
                        <a:lnTo>
                          <a:pt x="12061" y="18149"/>
                        </a:lnTo>
                        <a:cubicBezTo>
                          <a:pt x="12061" y="18149"/>
                          <a:pt x="14889" y="24021"/>
                          <a:pt x="15144" y="24021"/>
                        </a:cubicBezTo>
                        <a:cubicBezTo>
                          <a:pt x="15155" y="24021"/>
                          <a:pt x="15158" y="24018"/>
                          <a:pt x="15161" y="24008"/>
                        </a:cubicBezTo>
                        <a:cubicBezTo>
                          <a:pt x="15278" y="23662"/>
                          <a:pt x="16999" y="18724"/>
                          <a:pt x="16999" y="18724"/>
                        </a:cubicBezTo>
                        <a:lnTo>
                          <a:pt x="21366" y="22400"/>
                        </a:lnTo>
                        <a:lnTo>
                          <a:pt x="21366" y="22400"/>
                        </a:lnTo>
                        <a:lnTo>
                          <a:pt x="14586" y="921"/>
                        </a:lnTo>
                        <a:lnTo>
                          <a:pt x="7581" y="0"/>
                        </a:ln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2"/>
                  <p:cNvSpPr/>
                  <p:nvPr/>
                </p:nvSpPr>
                <p:spPr>
                  <a:xfrm>
                    <a:off x="1657650" y="1562225"/>
                    <a:ext cx="215875" cy="241225"/>
                  </a:xfrm>
                  <a:custGeom>
                    <a:avLst/>
                    <a:gdLst/>
                    <a:ahLst/>
                    <a:cxnLst/>
                    <a:rect l="l" t="t" r="r" b="b"/>
                    <a:pathLst>
                      <a:path w="8635" h="9649" extrusionOk="0">
                        <a:moveTo>
                          <a:pt x="4742" y="1"/>
                        </a:moveTo>
                        <a:lnTo>
                          <a:pt x="3809" y="3218"/>
                        </a:lnTo>
                        <a:lnTo>
                          <a:pt x="0" y="3723"/>
                        </a:lnTo>
                        <a:lnTo>
                          <a:pt x="2795" y="5332"/>
                        </a:lnTo>
                        <a:lnTo>
                          <a:pt x="2203" y="8802"/>
                        </a:lnTo>
                        <a:lnTo>
                          <a:pt x="4742" y="6349"/>
                        </a:lnTo>
                        <a:lnTo>
                          <a:pt x="7620" y="9649"/>
                        </a:lnTo>
                        <a:lnTo>
                          <a:pt x="7620" y="9649"/>
                        </a:lnTo>
                        <a:lnTo>
                          <a:pt x="6517" y="4909"/>
                        </a:lnTo>
                        <a:lnTo>
                          <a:pt x="8634" y="3301"/>
                        </a:lnTo>
                        <a:lnTo>
                          <a:pt x="5504" y="3218"/>
                        </a:lnTo>
                        <a:lnTo>
                          <a:pt x="4742" y="1"/>
                        </a:ln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2"/>
                  <p:cNvSpPr/>
                  <p:nvPr/>
                </p:nvSpPr>
                <p:spPr>
                  <a:xfrm>
                    <a:off x="1604800" y="1779500"/>
                    <a:ext cx="315900" cy="439375"/>
                  </a:xfrm>
                  <a:custGeom>
                    <a:avLst/>
                    <a:gdLst/>
                    <a:ahLst/>
                    <a:cxnLst/>
                    <a:rect l="l" t="t" r="r" b="b"/>
                    <a:pathLst>
                      <a:path w="12636" h="17575" extrusionOk="0">
                        <a:moveTo>
                          <a:pt x="6547" y="1"/>
                        </a:moveTo>
                        <a:lnTo>
                          <a:pt x="0" y="16312"/>
                        </a:lnTo>
                        <a:lnTo>
                          <a:pt x="2297" y="13670"/>
                        </a:lnTo>
                        <a:lnTo>
                          <a:pt x="2984" y="17574"/>
                        </a:lnTo>
                        <a:lnTo>
                          <a:pt x="5627" y="13670"/>
                        </a:lnTo>
                        <a:lnTo>
                          <a:pt x="8615" y="17345"/>
                        </a:lnTo>
                        <a:lnTo>
                          <a:pt x="9189" y="14591"/>
                        </a:lnTo>
                        <a:lnTo>
                          <a:pt x="12635" y="17000"/>
                        </a:lnTo>
                        <a:lnTo>
                          <a:pt x="6547"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2"/>
                  <p:cNvSpPr/>
                  <p:nvPr/>
                </p:nvSpPr>
                <p:spPr>
                  <a:xfrm>
                    <a:off x="1924500" y="3061250"/>
                    <a:ext cx="126375" cy="126325"/>
                  </a:xfrm>
                  <a:custGeom>
                    <a:avLst/>
                    <a:gdLst/>
                    <a:ahLst/>
                    <a:cxnLst/>
                    <a:rect l="l" t="t" r="r" b="b"/>
                    <a:pathLst>
                      <a:path w="5055" h="5053" extrusionOk="0">
                        <a:moveTo>
                          <a:pt x="2527" y="0"/>
                        </a:moveTo>
                        <a:cubicBezTo>
                          <a:pt x="1131" y="0"/>
                          <a:pt x="0" y="1131"/>
                          <a:pt x="0" y="2526"/>
                        </a:cubicBezTo>
                        <a:cubicBezTo>
                          <a:pt x="0" y="3922"/>
                          <a:pt x="1131" y="5053"/>
                          <a:pt x="2527" y="5053"/>
                        </a:cubicBezTo>
                        <a:cubicBezTo>
                          <a:pt x="3922" y="5053"/>
                          <a:pt x="5055" y="3922"/>
                          <a:pt x="5055" y="2526"/>
                        </a:cubicBezTo>
                        <a:cubicBezTo>
                          <a:pt x="5055" y="1131"/>
                          <a:pt x="3922" y="0"/>
                          <a:pt x="2527" y="0"/>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2"/>
                  <p:cNvSpPr/>
                  <p:nvPr/>
                </p:nvSpPr>
                <p:spPr>
                  <a:xfrm>
                    <a:off x="1765550" y="2322225"/>
                    <a:ext cx="109200" cy="109200"/>
                  </a:xfrm>
                  <a:custGeom>
                    <a:avLst/>
                    <a:gdLst/>
                    <a:ahLst/>
                    <a:cxnLst/>
                    <a:rect l="l" t="t" r="r" b="b"/>
                    <a:pathLst>
                      <a:path w="4368" h="4368" extrusionOk="0">
                        <a:moveTo>
                          <a:pt x="2185" y="0"/>
                        </a:moveTo>
                        <a:cubicBezTo>
                          <a:pt x="978" y="0"/>
                          <a:pt x="1" y="977"/>
                          <a:pt x="1" y="2183"/>
                        </a:cubicBezTo>
                        <a:cubicBezTo>
                          <a:pt x="1" y="3390"/>
                          <a:pt x="978" y="4367"/>
                          <a:pt x="2185" y="4367"/>
                        </a:cubicBezTo>
                        <a:cubicBezTo>
                          <a:pt x="3391" y="4367"/>
                          <a:pt x="4368" y="3390"/>
                          <a:pt x="4368" y="2183"/>
                        </a:cubicBezTo>
                        <a:cubicBezTo>
                          <a:pt x="4368" y="977"/>
                          <a:pt x="3391" y="0"/>
                          <a:pt x="2185" y="0"/>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2"/>
                  <p:cNvSpPr/>
                  <p:nvPr/>
                </p:nvSpPr>
                <p:spPr>
                  <a:xfrm>
                    <a:off x="1561628" y="3037372"/>
                    <a:ext cx="63175" cy="63150"/>
                  </a:xfrm>
                  <a:custGeom>
                    <a:avLst/>
                    <a:gdLst/>
                    <a:ahLst/>
                    <a:cxnLst/>
                    <a:rect l="l" t="t" r="r" b="b"/>
                    <a:pathLst>
                      <a:path w="2527" h="2526" extrusionOk="0">
                        <a:moveTo>
                          <a:pt x="1263" y="0"/>
                        </a:moveTo>
                        <a:cubicBezTo>
                          <a:pt x="566" y="0"/>
                          <a:pt x="1" y="565"/>
                          <a:pt x="1" y="1263"/>
                        </a:cubicBezTo>
                        <a:cubicBezTo>
                          <a:pt x="1" y="1961"/>
                          <a:pt x="566" y="2526"/>
                          <a:pt x="1263" y="2526"/>
                        </a:cubicBezTo>
                        <a:cubicBezTo>
                          <a:pt x="1961" y="2526"/>
                          <a:pt x="2526" y="1961"/>
                          <a:pt x="2526" y="1263"/>
                        </a:cubicBezTo>
                        <a:cubicBezTo>
                          <a:pt x="2526" y="565"/>
                          <a:pt x="1961" y="0"/>
                          <a:pt x="1263" y="0"/>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2"/>
                  <p:cNvSpPr/>
                  <p:nvPr/>
                </p:nvSpPr>
                <p:spPr>
                  <a:xfrm>
                    <a:off x="1834500" y="3290975"/>
                    <a:ext cx="46000" cy="45975"/>
                  </a:xfrm>
                  <a:custGeom>
                    <a:avLst/>
                    <a:gdLst/>
                    <a:ahLst/>
                    <a:cxnLst/>
                    <a:rect l="l" t="t" r="r" b="b"/>
                    <a:pathLst>
                      <a:path w="1840" h="1839" extrusionOk="0">
                        <a:moveTo>
                          <a:pt x="918" y="1"/>
                        </a:moveTo>
                        <a:cubicBezTo>
                          <a:pt x="413" y="1"/>
                          <a:pt x="1" y="413"/>
                          <a:pt x="1" y="918"/>
                        </a:cubicBezTo>
                        <a:cubicBezTo>
                          <a:pt x="1" y="1427"/>
                          <a:pt x="413" y="1838"/>
                          <a:pt x="918" y="1838"/>
                        </a:cubicBezTo>
                        <a:cubicBezTo>
                          <a:pt x="1427" y="1838"/>
                          <a:pt x="1839" y="1427"/>
                          <a:pt x="1839" y="918"/>
                        </a:cubicBezTo>
                        <a:cubicBezTo>
                          <a:pt x="1839" y="413"/>
                          <a:pt x="1427" y="1"/>
                          <a:pt x="918" y="1"/>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2"/>
                  <p:cNvSpPr/>
                  <p:nvPr/>
                </p:nvSpPr>
                <p:spPr>
                  <a:xfrm>
                    <a:off x="1788575" y="2035075"/>
                    <a:ext cx="45950" cy="45975"/>
                  </a:xfrm>
                  <a:custGeom>
                    <a:avLst/>
                    <a:gdLst/>
                    <a:ahLst/>
                    <a:cxnLst/>
                    <a:rect l="l" t="t" r="r" b="b"/>
                    <a:pathLst>
                      <a:path w="1838" h="1839" extrusionOk="0">
                        <a:moveTo>
                          <a:pt x="917" y="1"/>
                        </a:moveTo>
                        <a:cubicBezTo>
                          <a:pt x="413" y="1"/>
                          <a:pt x="0" y="412"/>
                          <a:pt x="0" y="921"/>
                        </a:cubicBezTo>
                        <a:cubicBezTo>
                          <a:pt x="0" y="1426"/>
                          <a:pt x="413" y="1838"/>
                          <a:pt x="917" y="1838"/>
                        </a:cubicBezTo>
                        <a:cubicBezTo>
                          <a:pt x="1426" y="1838"/>
                          <a:pt x="1838" y="1426"/>
                          <a:pt x="1838" y="921"/>
                        </a:cubicBezTo>
                        <a:cubicBezTo>
                          <a:pt x="1838" y="412"/>
                          <a:pt x="1426" y="1"/>
                          <a:pt x="917" y="1"/>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2"/>
                  <p:cNvSpPr/>
                  <p:nvPr/>
                </p:nvSpPr>
                <p:spPr>
                  <a:xfrm>
                    <a:off x="1530100" y="2787475"/>
                    <a:ext cx="45975" cy="45975"/>
                  </a:xfrm>
                  <a:custGeom>
                    <a:avLst/>
                    <a:gdLst/>
                    <a:ahLst/>
                    <a:cxnLst/>
                    <a:rect l="l" t="t" r="r" b="b"/>
                    <a:pathLst>
                      <a:path w="1839" h="1839" extrusionOk="0">
                        <a:moveTo>
                          <a:pt x="921" y="1"/>
                        </a:moveTo>
                        <a:cubicBezTo>
                          <a:pt x="412" y="1"/>
                          <a:pt x="1" y="410"/>
                          <a:pt x="1" y="918"/>
                        </a:cubicBezTo>
                        <a:cubicBezTo>
                          <a:pt x="1" y="1427"/>
                          <a:pt x="412" y="1839"/>
                          <a:pt x="921" y="1839"/>
                        </a:cubicBezTo>
                        <a:cubicBezTo>
                          <a:pt x="1426" y="1839"/>
                          <a:pt x="1838" y="1427"/>
                          <a:pt x="1838" y="918"/>
                        </a:cubicBezTo>
                        <a:cubicBezTo>
                          <a:pt x="1838" y="410"/>
                          <a:pt x="1426" y="1"/>
                          <a:pt x="921" y="1"/>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2"/>
                  <p:cNvSpPr/>
                  <p:nvPr/>
                </p:nvSpPr>
                <p:spPr>
                  <a:xfrm>
                    <a:off x="1727250" y="3148325"/>
                    <a:ext cx="17325" cy="17225"/>
                  </a:xfrm>
                  <a:custGeom>
                    <a:avLst/>
                    <a:gdLst/>
                    <a:ahLst/>
                    <a:cxnLst/>
                    <a:rect l="l" t="t" r="r" b="b"/>
                    <a:pathLst>
                      <a:path w="693" h="689" extrusionOk="0">
                        <a:moveTo>
                          <a:pt x="347" y="1"/>
                        </a:moveTo>
                        <a:cubicBezTo>
                          <a:pt x="157" y="1"/>
                          <a:pt x="1" y="157"/>
                          <a:pt x="1" y="346"/>
                        </a:cubicBezTo>
                        <a:cubicBezTo>
                          <a:pt x="1" y="536"/>
                          <a:pt x="157" y="688"/>
                          <a:pt x="347" y="688"/>
                        </a:cubicBezTo>
                        <a:cubicBezTo>
                          <a:pt x="536" y="688"/>
                          <a:pt x="692" y="536"/>
                          <a:pt x="692" y="346"/>
                        </a:cubicBezTo>
                        <a:cubicBezTo>
                          <a:pt x="692" y="157"/>
                          <a:pt x="536" y="1"/>
                          <a:pt x="347" y="1"/>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2"/>
                  <p:cNvSpPr/>
                  <p:nvPr/>
                </p:nvSpPr>
                <p:spPr>
                  <a:xfrm>
                    <a:off x="1734000" y="2230325"/>
                    <a:ext cx="17200" cy="17300"/>
                  </a:xfrm>
                  <a:custGeom>
                    <a:avLst/>
                    <a:gdLst/>
                    <a:ahLst/>
                    <a:cxnLst/>
                    <a:rect l="l" t="t" r="r" b="b"/>
                    <a:pathLst>
                      <a:path w="688" h="692" extrusionOk="0">
                        <a:moveTo>
                          <a:pt x="345" y="0"/>
                        </a:moveTo>
                        <a:cubicBezTo>
                          <a:pt x="156" y="0"/>
                          <a:pt x="0" y="156"/>
                          <a:pt x="0" y="346"/>
                        </a:cubicBezTo>
                        <a:cubicBezTo>
                          <a:pt x="0" y="535"/>
                          <a:pt x="156" y="692"/>
                          <a:pt x="345" y="692"/>
                        </a:cubicBezTo>
                        <a:cubicBezTo>
                          <a:pt x="535" y="692"/>
                          <a:pt x="688" y="535"/>
                          <a:pt x="688" y="346"/>
                        </a:cubicBezTo>
                        <a:cubicBezTo>
                          <a:pt x="688" y="156"/>
                          <a:pt x="535" y="0"/>
                          <a:pt x="345" y="0"/>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2"/>
                  <p:cNvSpPr/>
                  <p:nvPr/>
                </p:nvSpPr>
                <p:spPr>
                  <a:xfrm>
                    <a:off x="1731150" y="2652475"/>
                    <a:ext cx="17250" cy="17300"/>
                  </a:xfrm>
                  <a:custGeom>
                    <a:avLst/>
                    <a:gdLst/>
                    <a:ahLst/>
                    <a:cxnLst/>
                    <a:rect l="l" t="t" r="r" b="b"/>
                    <a:pathLst>
                      <a:path w="690" h="692" extrusionOk="0">
                        <a:moveTo>
                          <a:pt x="343" y="0"/>
                        </a:moveTo>
                        <a:cubicBezTo>
                          <a:pt x="154" y="0"/>
                          <a:pt x="1" y="157"/>
                          <a:pt x="1" y="346"/>
                        </a:cubicBezTo>
                        <a:cubicBezTo>
                          <a:pt x="1" y="536"/>
                          <a:pt x="154" y="692"/>
                          <a:pt x="343" y="692"/>
                        </a:cubicBezTo>
                        <a:cubicBezTo>
                          <a:pt x="533" y="692"/>
                          <a:pt x="689" y="536"/>
                          <a:pt x="689" y="346"/>
                        </a:cubicBezTo>
                        <a:cubicBezTo>
                          <a:pt x="689" y="157"/>
                          <a:pt x="533" y="0"/>
                          <a:pt x="343" y="0"/>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2"/>
                  <p:cNvSpPr/>
                  <p:nvPr/>
                </p:nvSpPr>
                <p:spPr>
                  <a:xfrm>
                    <a:off x="1352050" y="3306275"/>
                    <a:ext cx="23050" cy="23025"/>
                  </a:xfrm>
                  <a:custGeom>
                    <a:avLst/>
                    <a:gdLst/>
                    <a:ahLst/>
                    <a:cxnLst/>
                    <a:rect l="l" t="t" r="r" b="b"/>
                    <a:pathLst>
                      <a:path w="922" h="921" extrusionOk="0">
                        <a:moveTo>
                          <a:pt x="459" y="1"/>
                        </a:moveTo>
                        <a:cubicBezTo>
                          <a:pt x="206" y="1"/>
                          <a:pt x="1" y="206"/>
                          <a:pt x="1" y="459"/>
                        </a:cubicBezTo>
                        <a:cubicBezTo>
                          <a:pt x="1" y="715"/>
                          <a:pt x="206" y="921"/>
                          <a:pt x="459" y="921"/>
                        </a:cubicBezTo>
                        <a:cubicBezTo>
                          <a:pt x="714" y="921"/>
                          <a:pt x="921" y="715"/>
                          <a:pt x="921" y="459"/>
                        </a:cubicBezTo>
                        <a:cubicBezTo>
                          <a:pt x="921" y="206"/>
                          <a:pt x="714" y="1"/>
                          <a:pt x="459" y="1"/>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2"/>
                  <p:cNvSpPr/>
                  <p:nvPr/>
                </p:nvSpPr>
                <p:spPr>
                  <a:xfrm>
                    <a:off x="1748375" y="1960450"/>
                    <a:ext cx="22950" cy="22975"/>
                  </a:xfrm>
                  <a:custGeom>
                    <a:avLst/>
                    <a:gdLst/>
                    <a:ahLst/>
                    <a:cxnLst/>
                    <a:rect l="l" t="t" r="r" b="b"/>
                    <a:pathLst>
                      <a:path w="918" h="919" extrusionOk="0">
                        <a:moveTo>
                          <a:pt x="459" y="1"/>
                        </a:moveTo>
                        <a:cubicBezTo>
                          <a:pt x="206" y="1"/>
                          <a:pt x="0" y="204"/>
                          <a:pt x="0" y="460"/>
                        </a:cubicBezTo>
                        <a:cubicBezTo>
                          <a:pt x="0" y="712"/>
                          <a:pt x="206" y="918"/>
                          <a:pt x="459" y="918"/>
                        </a:cubicBezTo>
                        <a:cubicBezTo>
                          <a:pt x="714" y="918"/>
                          <a:pt x="917" y="712"/>
                          <a:pt x="917" y="460"/>
                        </a:cubicBezTo>
                        <a:cubicBezTo>
                          <a:pt x="917" y="204"/>
                          <a:pt x="714" y="1"/>
                          <a:pt x="459" y="1"/>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2"/>
                  <p:cNvSpPr/>
                  <p:nvPr/>
                </p:nvSpPr>
                <p:spPr>
                  <a:xfrm>
                    <a:off x="1639275" y="2391175"/>
                    <a:ext cx="22950" cy="22950"/>
                  </a:xfrm>
                  <a:custGeom>
                    <a:avLst/>
                    <a:gdLst/>
                    <a:ahLst/>
                    <a:cxnLst/>
                    <a:rect l="l" t="t" r="r" b="b"/>
                    <a:pathLst>
                      <a:path w="918" h="918" extrusionOk="0">
                        <a:moveTo>
                          <a:pt x="459" y="0"/>
                        </a:moveTo>
                        <a:cubicBezTo>
                          <a:pt x="203" y="0"/>
                          <a:pt x="0" y="206"/>
                          <a:pt x="0" y="459"/>
                        </a:cubicBezTo>
                        <a:cubicBezTo>
                          <a:pt x="0" y="715"/>
                          <a:pt x="203" y="918"/>
                          <a:pt x="459" y="918"/>
                        </a:cubicBezTo>
                        <a:cubicBezTo>
                          <a:pt x="711" y="918"/>
                          <a:pt x="918" y="715"/>
                          <a:pt x="918" y="459"/>
                        </a:cubicBezTo>
                        <a:cubicBezTo>
                          <a:pt x="918" y="206"/>
                          <a:pt x="711" y="0"/>
                          <a:pt x="459" y="0"/>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2"/>
                  <p:cNvSpPr/>
                  <p:nvPr/>
                </p:nvSpPr>
                <p:spPr>
                  <a:xfrm>
                    <a:off x="1823050" y="2730000"/>
                    <a:ext cx="22950" cy="23025"/>
                  </a:xfrm>
                  <a:custGeom>
                    <a:avLst/>
                    <a:gdLst/>
                    <a:ahLst/>
                    <a:cxnLst/>
                    <a:rect l="l" t="t" r="r" b="b"/>
                    <a:pathLst>
                      <a:path w="918" h="921" extrusionOk="0">
                        <a:moveTo>
                          <a:pt x="459" y="0"/>
                        </a:moveTo>
                        <a:cubicBezTo>
                          <a:pt x="204" y="0"/>
                          <a:pt x="0" y="206"/>
                          <a:pt x="0" y="462"/>
                        </a:cubicBezTo>
                        <a:cubicBezTo>
                          <a:pt x="0" y="715"/>
                          <a:pt x="204" y="921"/>
                          <a:pt x="459" y="921"/>
                        </a:cubicBezTo>
                        <a:cubicBezTo>
                          <a:pt x="712" y="921"/>
                          <a:pt x="917" y="715"/>
                          <a:pt x="917" y="462"/>
                        </a:cubicBezTo>
                        <a:cubicBezTo>
                          <a:pt x="917" y="206"/>
                          <a:pt x="712" y="0"/>
                          <a:pt x="459" y="0"/>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47" name="Google Shape;3147;p52"/>
              <p:cNvGrpSpPr/>
              <p:nvPr/>
            </p:nvGrpSpPr>
            <p:grpSpPr>
              <a:xfrm>
                <a:off x="470727" y="4874446"/>
                <a:ext cx="328389" cy="430352"/>
                <a:chOff x="2330375" y="2947875"/>
                <a:chExt cx="434550" cy="569475"/>
              </a:xfrm>
            </p:grpSpPr>
            <p:sp>
              <p:nvSpPr>
                <p:cNvPr id="3148" name="Google Shape;3148;p52"/>
                <p:cNvSpPr/>
                <p:nvPr/>
              </p:nvSpPr>
              <p:spPr>
                <a:xfrm>
                  <a:off x="2330375" y="3127625"/>
                  <a:ext cx="434550" cy="389250"/>
                </a:xfrm>
                <a:custGeom>
                  <a:avLst/>
                  <a:gdLst/>
                  <a:ahLst/>
                  <a:cxnLst/>
                  <a:rect l="l" t="t" r="r" b="b"/>
                  <a:pathLst>
                    <a:path w="17382" h="15570" extrusionOk="0">
                      <a:moveTo>
                        <a:pt x="6697" y="0"/>
                      </a:moveTo>
                      <a:cubicBezTo>
                        <a:pt x="3305" y="0"/>
                        <a:pt x="366" y="49"/>
                        <a:pt x="230" y="184"/>
                      </a:cubicBezTo>
                      <a:cubicBezTo>
                        <a:pt x="0" y="416"/>
                        <a:pt x="1147" y="15195"/>
                        <a:pt x="1376" y="15425"/>
                      </a:cubicBezTo>
                      <a:cubicBezTo>
                        <a:pt x="1481" y="15528"/>
                        <a:pt x="4368" y="15570"/>
                        <a:pt x="7522" y="15570"/>
                      </a:cubicBezTo>
                      <a:cubicBezTo>
                        <a:pt x="11349" y="15570"/>
                        <a:pt x="15571" y="15509"/>
                        <a:pt x="15696" y="15425"/>
                      </a:cubicBezTo>
                      <a:cubicBezTo>
                        <a:pt x="15926" y="15272"/>
                        <a:pt x="17382" y="336"/>
                        <a:pt x="17152" y="184"/>
                      </a:cubicBezTo>
                      <a:cubicBezTo>
                        <a:pt x="17019" y="95"/>
                        <a:pt x="11419" y="0"/>
                        <a:pt x="6697"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2"/>
                <p:cNvSpPr/>
                <p:nvPr/>
              </p:nvSpPr>
              <p:spPr>
                <a:xfrm>
                  <a:off x="2544375" y="3128125"/>
                  <a:ext cx="6525" cy="389225"/>
                </a:xfrm>
                <a:custGeom>
                  <a:avLst/>
                  <a:gdLst/>
                  <a:ahLst/>
                  <a:cxnLst/>
                  <a:rect l="l" t="t" r="r" b="b"/>
                  <a:pathLst>
                    <a:path w="261" h="15569" extrusionOk="0">
                      <a:moveTo>
                        <a:pt x="169" y="0"/>
                      </a:moveTo>
                      <a:cubicBezTo>
                        <a:pt x="123" y="0"/>
                        <a:pt x="77" y="29"/>
                        <a:pt x="77" y="88"/>
                      </a:cubicBezTo>
                      <a:cubicBezTo>
                        <a:pt x="54" y="4594"/>
                        <a:pt x="31" y="9097"/>
                        <a:pt x="11" y="13600"/>
                      </a:cubicBezTo>
                      <a:cubicBezTo>
                        <a:pt x="8" y="14228"/>
                        <a:pt x="5" y="14853"/>
                        <a:pt x="1" y="15482"/>
                      </a:cubicBezTo>
                      <a:cubicBezTo>
                        <a:pt x="1" y="15540"/>
                        <a:pt x="47" y="15569"/>
                        <a:pt x="93" y="15569"/>
                      </a:cubicBezTo>
                      <a:cubicBezTo>
                        <a:pt x="138" y="15569"/>
                        <a:pt x="184" y="15540"/>
                        <a:pt x="184" y="15482"/>
                      </a:cubicBezTo>
                      <a:cubicBezTo>
                        <a:pt x="207" y="10975"/>
                        <a:pt x="231" y="6472"/>
                        <a:pt x="251" y="1968"/>
                      </a:cubicBezTo>
                      <a:cubicBezTo>
                        <a:pt x="254" y="1341"/>
                        <a:pt x="257" y="715"/>
                        <a:pt x="260" y="88"/>
                      </a:cubicBezTo>
                      <a:cubicBezTo>
                        <a:pt x="260" y="29"/>
                        <a:pt x="214" y="0"/>
                        <a:pt x="16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2"/>
                <p:cNvSpPr/>
                <p:nvPr/>
              </p:nvSpPr>
              <p:spPr>
                <a:xfrm>
                  <a:off x="2345575" y="3316575"/>
                  <a:ext cx="400325" cy="6600"/>
                </a:xfrm>
                <a:custGeom>
                  <a:avLst/>
                  <a:gdLst/>
                  <a:ahLst/>
                  <a:cxnLst/>
                  <a:rect l="l" t="t" r="r" b="b"/>
                  <a:pathLst>
                    <a:path w="16013" h="264" extrusionOk="0">
                      <a:moveTo>
                        <a:pt x="120" y="0"/>
                      </a:moveTo>
                      <a:cubicBezTo>
                        <a:pt x="1" y="0"/>
                        <a:pt x="1" y="184"/>
                        <a:pt x="120" y="187"/>
                      </a:cubicBezTo>
                      <a:cubicBezTo>
                        <a:pt x="1891" y="193"/>
                        <a:pt x="3662" y="203"/>
                        <a:pt x="5434" y="210"/>
                      </a:cubicBezTo>
                      <a:cubicBezTo>
                        <a:pt x="8266" y="227"/>
                        <a:pt x="11094" y="239"/>
                        <a:pt x="13925" y="253"/>
                      </a:cubicBezTo>
                      <a:cubicBezTo>
                        <a:pt x="14580" y="256"/>
                        <a:pt x="15238" y="259"/>
                        <a:pt x="15893" y="263"/>
                      </a:cubicBezTo>
                      <a:cubicBezTo>
                        <a:pt x="16013" y="263"/>
                        <a:pt x="16013" y="80"/>
                        <a:pt x="15893" y="77"/>
                      </a:cubicBezTo>
                      <a:cubicBezTo>
                        <a:pt x="14122" y="70"/>
                        <a:pt x="12350" y="60"/>
                        <a:pt x="10579" y="54"/>
                      </a:cubicBezTo>
                      <a:cubicBezTo>
                        <a:pt x="7747" y="37"/>
                        <a:pt x="4919" y="24"/>
                        <a:pt x="2087" y="10"/>
                      </a:cubicBezTo>
                      <a:cubicBezTo>
                        <a:pt x="1432" y="7"/>
                        <a:pt x="774" y="4"/>
                        <a:pt x="1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2"/>
                <p:cNvSpPr/>
                <p:nvPr/>
              </p:nvSpPr>
              <p:spPr>
                <a:xfrm>
                  <a:off x="2518075" y="2947875"/>
                  <a:ext cx="56750" cy="184025"/>
                </a:xfrm>
                <a:custGeom>
                  <a:avLst/>
                  <a:gdLst/>
                  <a:ahLst/>
                  <a:cxnLst/>
                  <a:rect l="l" t="t" r="r" b="b"/>
                  <a:pathLst>
                    <a:path w="2270" h="7361" extrusionOk="0">
                      <a:moveTo>
                        <a:pt x="1145" y="1"/>
                      </a:moveTo>
                      <a:cubicBezTo>
                        <a:pt x="925" y="1"/>
                        <a:pt x="702" y="122"/>
                        <a:pt x="534" y="401"/>
                      </a:cubicBezTo>
                      <a:cubicBezTo>
                        <a:pt x="0" y="1296"/>
                        <a:pt x="239" y="2704"/>
                        <a:pt x="362" y="3672"/>
                      </a:cubicBezTo>
                      <a:cubicBezTo>
                        <a:pt x="511" y="4831"/>
                        <a:pt x="704" y="6028"/>
                        <a:pt x="1060" y="7148"/>
                      </a:cubicBezTo>
                      <a:cubicBezTo>
                        <a:pt x="1075" y="7191"/>
                        <a:pt x="1111" y="7210"/>
                        <a:pt x="1147" y="7210"/>
                      </a:cubicBezTo>
                      <a:cubicBezTo>
                        <a:pt x="1203" y="7210"/>
                        <a:pt x="1258" y="7166"/>
                        <a:pt x="1236" y="7098"/>
                      </a:cubicBezTo>
                      <a:cubicBezTo>
                        <a:pt x="983" y="6293"/>
                        <a:pt x="827" y="5443"/>
                        <a:pt x="688" y="4612"/>
                      </a:cubicBezTo>
                      <a:cubicBezTo>
                        <a:pt x="495" y="3482"/>
                        <a:pt x="286" y="2230"/>
                        <a:pt x="499" y="1086"/>
                      </a:cubicBezTo>
                      <a:cubicBezTo>
                        <a:pt x="558" y="747"/>
                        <a:pt x="684" y="282"/>
                        <a:pt x="1073" y="188"/>
                      </a:cubicBezTo>
                      <a:cubicBezTo>
                        <a:pt x="1117" y="178"/>
                        <a:pt x="1159" y="173"/>
                        <a:pt x="1198" y="173"/>
                      </a:cubicBezTo>
                      <a:cubicBezTo>
                        <a:pt x="1521" y="173"/>
                        <a:pt x="1674" y="513"/>
                        <a:pt x="1751" y="803"/>
                      </a:cubicBezTo>
                      <a:cubicBezTo>
                        <a:pt x="2040" y="1877"/>
                        <a:pt x="1864" y="3120"/>
                        <a:pt x="1738" y="4204"/>
                      </a:cubicBezTo>
                      <a:cubicBezTo>
                        <a:pt x="1622" y="5221"/>
                        <a:pt x="1476" y="6250"/>
                        <a:pt x="1236" y="7244"/>
                      </a:cubicBezTo>
                      <a:cubicBezTo>
                        <a:pt x="1220" y="7314"/>
                        <a:pt x="1278" y="7360"/>
                        <a:pt x="1332" y="7360"/>
                      </a:cubicBezTo>
                      <a:cubicBezTo>
                        <a:pt x="1369" y="7360"/>
                        <a:pt x="1404" y="7340"/>
                        <a:pt x="1416" y="7294"/>
                      </a:cubicBezTo>
                      <a:cubicBezTo>
                        <a:pt x="1648" y="6327"/>
                        <a:pt x="1787" y="5330"/>
                        <a:pt x="1907" y="4346"/>
                      </a:cubicBezTo>
                      <a:cubicBezTo>
                        <a:pt x="2047" y="3183"/>
                        <a:pt x="2269" y="1784"/>
                        <a:pt x="1898" y="644"/>
                      </a:cubicBezTo>
                      <a:cubicBezTo>
                        <a:pt x="1770" y="252"/>
                        <a:pt x="1461" y="1"/>
                        <a:pt x="114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2"/>
                <p:cNvSpPr/>
                <p:nvPr/>
              </p:nvSpPr>
              <p:spPr>
                <a:xfrm>
                  <a:off x="2551500" y="2971825"/>
                  <a:ext cx="103225" cy="158575"/>
                </a:xfrm>
                <a:custGeom>
                  <a:avLst/>
                  <a:gdLst/>
                  <a:ahLst/>
                  <a:cxnLst/>
                  <a:rect l="l" t="t" r="r" b="b"/>
                  <a:pathLst>
                    <a:path w="4129" h="6343" extrusionOk="0">
                      <a:moveTo>
                        <a:pt x="3452" y="179"/>
                      </a:moveTo>
                      <a:cubicBezTo>
                        <a:pt x="3476" y="179"/>
                        <a:pt x="3500" y="181"/>
                        <a:pt x="3524" y="184"/>
                      </a:cubicBezTo>
                      <a:cubicBezTo>
                        <a:pt x="3940" y="244"/>
                        <a:pt x="3894" y="677"/>
                        <a:pt x="3804" y="982"/>
                      </a:cubicBezTo>
                      <a:cubicBezTo>
                        <a:pt x="3505" y="2009"/>
                        <a:pt x="2751" y="2950"/>
                        <a:pt x="2119" y="3787"/>
                      </a:cubicBezTo>
                      <a:cubicBezTo>
                        <a:pt x="1523" y="4574"/>
                        <a:pt x="899" y="5342"/>
                        <a:pt x="242" y="6079"/>
                      </a:cubicBezTo>
                      <a:lnTo>
                        <a:pt x="242" y="6079"/>
                      </a:lnTo>
                      <a:cubicBezTo>
                        <a:pt x="437" y="5330"/>
                        <a:pt x="727" y="4593"/>
                        <a:pt x="1012" y="3877"/>
                      </a:cubicBezTo>
                      <a:cubicBezTo>
                        <a:pt x="1431" y="2817"/>
                        <a:pt x="1889" y="1683"/>
                        <a:pt x="2607" y="786"/>
                      </a:cubicBezTo>
                      <a:cubicBezTo>
                        <a:pt x="2800" y="543"/>
                        <a:pt x="3107" y="179"/>
                        <a:pt x="3452" y="179"/>
                      </a:cubicBezTo>
                      <a:close/>
                      <a:moveTo>
                        <a:pt x="3456" y="0"/>
                      </a:moveTo>
                      <a:cubicBezTo>
                        <a:pt x="3325" y="0"/>
                        <a:pt x="3178" y="42"/>
                        <a:pt x="3023" y="138"/>
                      </a:cubicBezTo>
                      <a:cubicBezTo>
                        <a:pt x="2634" y="377"/>
                        <a:pt x="2352" y="796"/>
                        <a:pt x="2113" y="1172"/>
                      </a:cubicBezTo>
                      <a:cubicBezTo>
                        <a:pt x="1760" y="1733"/>
                        <a:pt x="1471" y="2335"/>
                        <a:pt x="1205" y="2939"/>
                      </a:cubicBezTo>
                      <a:cubicBezTo>
                        <a:pt x="743" y="3993"/>
                        <a:pt x="285" y="5100"/>
                        <a:pt x="19" y="6220"/>
                      </a:cubicBezTo>
                      <a:cubicBezTo>
                        <a:pt x="1" y="6290"/>
                        <a:pt x="58" y="6336"/>
                        <a:pt x="113" y="6336"/>
                      </a:cubicBezTo>
                      <a:cubicBezTo>
                        <a:pt x="130" y="6336"/>
                        <a:pt x="147" y="6331"/>
                        <a:pt x="161" y="6322"/>
                      </a:cubicBezTo>
                      <a:lnTo>
                        <a:pt x="161" y="6322"/>
                      </a:lnTo>
                      <a:cubicBezTo>
                        <a:pt x="177" y="6335"/>
                        <a:pt x="196" y="6343"/>
                        <a:pt x="216" y="6343"/>
                      </a:cubicBezTo>
                      <a:cubicBezTo>
                        <a:pt x="237" y="6343"/>
                        <a:pt x="259" y="6334"/>
                        <a:pt x="278" y="6312"/>
                      </a:cubicBezTo>
                      <a:cubicBezTo>
                        <a:pt x="936" y="5582"/>
                        <a:pt x="1564" y="4817"/>
                        <a:pt x="2162" y="4033"/>
                      </a:cubicBezTo>
                      <a:cubicBezTo>
                        <a:pt x="2854" y="3126"/>
                        <a:pt x="3744" y="2059"/>
                        <a:pt x="4010" y="919"/>
                      </a:cubicBezTo>
                      <a:cubicBezTo>
                        <a:pt x="4129" y="418"/>
                        <a:pt x="3868" y="0"/>
                        <a:pt x="345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2"/>
                <p:cNvSpPr/>
                <p:nvPr/>
              </p:nvSpPr>
              <p:spPr>
                <a:xfrm>
                  <a:off x="2550375" y="3067400"/>
                  <a:ext cx="140850" cy="63625"/>
                </a:xfrm>
                <a:custGeom>
                  <a:avLst/>
                  <a:gdLst/>
                  <a:ahLst/>
                  <a:cxnLst/>
                  <a:rect l="l" t="t" r="r" b="b"/>
                  <a:pathLst>
                    <a:path w="5634" h="2545" extrusionOk="0">
                      <a:moveTo>
                        <a:pt x="4834" y="184"/>
                      </a:moveTo>
                      <a:cubicBezTo>
                        <a:pt x="5005" y="184"/>
                        <a:pt x="5167" y="225"/>
                        <a:pt x="5261" y="360"/>
                      </a:cubicBezTo>
                      <a:cubicBezTo>
                        <a:pt x="5451" y="629"/>
                        <a:pt x="5115" y="865"/>
                        <a:pt x="4916" y="991"/>
                      </a:cubicBezTo>
                      <a:cubicBezTo>
                        <a:pt x="4178" y="1453"/>
                        <a:pt x="3254" y="1672"/>
                        <a:pt x="2420" y="1885"/>
                      </a:cubicBezTo>
                      <a:cubicBezTo>
                        <a:pt x="1745" y="2058"/>
                        <a:pt x="1061" y="2208"/>
                        <a:pt x="374" y="2331"/>
                      </a:cubicBezTo>
                      <a:lnTo>
                        <a:pt x="374" y="2331"/>
                      </a:lnTo>
                      <a:cubicBezTo>
                        <a:pt x="853" y="1978"/>
                        <a:pt x="1377" y="1672"/>
                        <a:pt x="1888" y="1377"/>
                      </a:cubicBezTo>
                      <a:cubicBezTo>
                        <a:pt x="2666" y="928"/>
                        <a:pt x="3497" y="456"/>
                        <a:pt x="4381" y="250"/>
                      </a:cubicBezTo>
                      <a:cubicBezTo>
                        <a:pt x="4504" y="221"/>
                        <a:pt x="4672" y="184"/>
                        <a:pt x="4834" y="184"/>
                      </a:cubicBezTo>
                      <a:close/>
                      <a:moveTo>
                        <a:pt x="4743" y="0"/>
                      </a:moveTo>
                      <a:cubicBezTo>
                        <a:pt x="3966" y="0"/>
                        <a:pt x="3094" y="516"/>
                        <a:pt x="2460" y="851"/>
                      </a:cubicBezTo>
                      <a:cubicBezTo>
                        <a:pt x="1639" y="1283"/>
                        <a:pt x="798" y="1759"/>
                        <a:pt x="67" y="2334"/>
                      </a:cubicBezTo>
                      <a:cubicBezTo>
                        <a:pt x="1" y="2386"/>
                        <a:pt x="49" y="2467"/>
                        <a:pt x="115" y="2483"/>
                      </a:cubicBezTo>
                      <a:lnTo>
                        <a:pt x="115" y="2483"/>
                      </a:lnTo>
                      <a:cubicBezTo>
                        <a:pt x="129" y="2517"/>
                        <a:pt x="160" y="2544"/>
                        <a:pt x="202" y="2544"/>
                      </a:cubicBezTo>
                      <a:cubicBezTo>
                        <a:pt x="208" y="2544"/>
                        <a:pt x="213" y="2544"/>
                        <a:pt x="219" y="2543"/>
                      </a:cubicBezTo>
                      <a:cubicBezTo>
                        <a:pt x="1024" y="2406"/>
                        <a:pt x="1819" y="2230"/>
                        <a:pt x="2606" y="2024"/>
                      </a:cubicBezTo>
                      <a:cubicBezTo>
                        <a:pt x="3457" y="1805"/>
                        <a:pt x="4531" y="1579"/>
                        <a:pt x="5221" y="998"/>
                      </a:cubicBezTo>
                      <a:cubicBezTo>
                        <a:pt x="5634" y="652"/>
                        <a:pt x="5548" y="101"/>
                        <a:pt x="4976" y="17"/>
                      </a:cubicBezTo>
                      <a:cubicBezTo>
                        <a:pt x="4899" y="6"/>
                        <a:pt x="4822" y="0"/>
                        <a:pt x="47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2"/>
                <p:cNvSpPr/>
                <p:nvPr/>
              </p:nvSpPr>
              <p:spPr>
                <a:xfrm>
                  <a:off x="2446950" y="2972550"/>
                  <a:ext cx="101650" cy="157850"/>
                </a:xfrm>
                <a:custGeom>
                  <a:avLst/>
                  <a:gdLst/>
                  <a:ahLst/>
                  <a:cxnLst/>
                  <a:rect l="l" t="t" r="r" b="b"/>
                  <a:pathLst>
                    <a:path w="4066" h="6314" extrusionOk="0">
                      <a:moveTo>
                        <a:pt x="587" y="145"/>
                      </a:moveTo>
                      <a:cubicBezTo>
                        <a:pt x="828" y="145"/>
                        <a:pt x="1081" y="350"/>
                        <a:pt x="1236" y="508"/>
                      </a:cubicBezTo>
                      <a:cubicBezTo>
                        <a:pt x="2008" y="1282"/>
                        <a:pt x="2466" y="2425"/>
                        <a:pt x="2878" y="3416"/>
                      </a:cubicBezTo>
                      <a:cubicBezTo>
                        <a:pt x="3235" y="4266"/>
                        <a:pt x="3592" y="5151"/>
                        <a:pt x="3824" y="6050"/>
                      </a:cubicBezTo>
                      <a:lnTo>
                        <a:pt x="3824" y="6050"/>
                      </a:lnTo>
                      <a:cubicBezTo>
                        <a:pt x="3290" y="5450"/>
                        <a:pt x="2776" y="4824"/>
                        <a:pt x="2279" y="4190"/>
                      </a:cubicBezTo>
                      <a:cubicBezTo>
                        <a:pt x="1582" y="3296"/>
                        <a:pt x="841" y="2349"/>
                        <a:pt x="388" y="1298"/>
                      </a:cubicBezTo>
                      <a:cubicBezTo>
                        <a:pt x="273" y="1023"/>
                        <a:pt x="43" y="508"/>
                        <a:pt x="316" y="255"/>
                      </a:cubicBezTo>
                      <a:cubicBezTo>
                        <a:pt x="400" y="176"/>
                        <a:pt x="493" y="145"/>
                        <a:pt x="587" y="145"/>
                      </a:cubicBezTo>
                      <a:close/>
                      <a:moveTo>
                        <a:pt x="556" y="0"/>
                      </a:moveTo>
                      <a:cubicBezTo>
                        <a:pt x="253" y="0"/>
                        <a:pt x="0" y="173"/>
                        <a:pt x="13" y="611"/>
                      </a:cubicBezTo>
                      <a:cubicBezTo>
                        <a:pt x="23" y="1049"/>
                        <a:pt x="262" y="1491"/>
                        <a:pt x="465" y="1867"/>
                      </a:cubicBezTo>
                      <a:cubicBezTo>
                        <a:pt x="784" y="2452"/>
                        <a:pt x="1166" y="3004"/>
                        <a:pt x="1562" y="3542"/>
                      </a:cubicBezTo>
                      <a:cubicBezTo>
                        <a:pt x="2256" y="4493"/>
                        <a:pt x="3001" y="5410"/>
                        <a:pt x="3789" y="6283"/>
                      </a:cubicBezTo>
                      <a:cubicBezTo>
                        <a:pt x="3808" y="6305"/>
                        <a:pt x="3829" y="6314"/>
                        <a:pt x="3851" y="6314"/>
                      </a:cubicBezTo>
                      <a:cubicBezTo>
                        <a:pt x="3870" y="6314"/>
                        <a:pt x="3890" y="6306"/>
                        <a:pt x="3905" y="6293"/>
                      </a:cubicBezTo>
                      <a:lnTo>
                        <a:pt x="3905" y="6293"/>
                      </a:lnTo>
                      <a:cubicBezTo>
                        <a:pt x="3919" y="6302"/>
                        <a:pt x="3936" y="6307"/>
                        <a:pt x="3953" y="6307"/>
                      </a:cubicBezTo>
                      <a:cubicBezTo>
                        <a:pt x="4008" y="6307"/>
                        <a:pt x="4066" y="6261"/>
                        <a:pt x="4048" y="6191"/>
                      </a:cubicBezTo>
                      <a:cubicBezTo>
                        <a:pt x="3818" y="5227"/>
                        <a:pt x="3436" y="4280"/>
                        <a:pt x="3057" y="3366"/>
                      </a:cubicBezTo>
                      <a:cubicBezTo>
                        <a:pt x="2622" y="2326"/>
                        <a:pt x="2137" y="1069"/>
                        <a:pt x="1279" y="292"/>
                      </a:cubicBezTo>
                      <a:cubicBezTo>
                        <a:pt x="1083" y="114"/>
                        <a:pt x="803" y="0"/>
                        <a:pt x="55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2"/>
                <p:cNvSpPr/>
                <p:nvPr/>
              </p:nvSpPr>
              <p:spPr>
                <a:xfrm>
                  <a:off x="2406225" y="3067550"/>
                  <a:ext cx="143500" cy="63475"/>
                </a:xfrm>
                <a:custGeom>
                  <a:avLst/>
                  <a:gdLst/>
                  <a:ahLst/>
                  <a:cxnLst/>
                  <a:rect l="l" t="t" r="r" b="b"/>
                  <a:pathLst>
                    <a:path w="5740" h="2539" extrusionOk="0">
                      <a:moveTo>
                        <a:pt x="949" y="186"/>
                      </a:moveTo>
                      <a:cubicBezTo>
                        <a:pt x="988" y="186"/>
                        <a:pt x="1024" y="187"/>
                        <a:pt x="1057" y="190"/>
                      </a:cubicBezTo>
                      <a:cubicBezTo>
                        <a:pt x="1922" y="270"/>
                        <a:pt x="2782" y="773"/>
                        <a:pt x="3523" y="1184"/>
                      </a:cubicBezTo>
                      <a:cubicBezTo>
                        <a:pt x="4147" y="1531"/>
                        <a:pt x="4790" y="1897"/>
                        <a:pt x="5368" y="2326"/>
                      </a:cubicBezTo>
                      <a:lnTo>
                        <a:pt x="5368" y="2326"/>
                      </a:lnTo>
                      <a:cubicBezTo>
                        <a:pt x="3927" y="2075"/>
                        <a:pt x="2366" y="1782"/>
                        <a:pt x="1064" y="1118"/>
                      </a:cubicBezTo>
                      <a:cubicBezTo>
                        <a:pt x="858" y="1012"/>
                        <a:pt x="436" y="816"/>
                        <a:pt x="419" y="536"/>
                      </a:cubicBezTo>
                      <a:cubicBezTo>
                        <a:pt x="405" y="251"/>
                        <a:pt x="715" y="186"/>
                        <a:pt x="949" y="186"/>
                      </a:cubicBezTo>
                      <a:close/>
                      <a:moveTo>
                        <a:pt x="961" y="0"/>
                      </a:moveTo>
                      <a:cubicBezTo>
                        <a:pt x="505" y="0"/>
                        <a:pt x="0" y="359"/>
                        <a:pt x="359" y="836"/>
                      </a:cubicBezTo>
                      <a:cubicBezTo>
                        <a:pt x="572" y="1112"/>
                        <a:pt x="941" y="1271"/>
                        <a:pt x="1250" y="1403"/>
                      </a:cubicBezTo>
                      <a:cubicBezTo>
                        <a:pt x="1722" y="1613"/>
                        <a:pt x="2221" y="1766"/>
                        <a:pt x="2719" y="1909"/>
                      </a:cubicBezTo>
                      <a:cubicBezTo>
                        <a:pt x="3640" y="2168"/>
                        <a:pt x="4577" y="2374"/>
                        <a:pt x="5517" y="2537"/>
                      </a:cubicBezTo>
                      <a:cubicBezTo>
                        <a:pt x="5523" y="2538"/>
                        <a:pt x="5530" y="2538"/>
                        <a:pt x="5535" y="2538"/>
                      </a:cubicBezTo>
                      <a:cubicBezTo>
                        <a:pt x="5578" y="2538"/>
                        <a:pt x="5610" y="2511"/>
                        <a:pt x="5624" y="2478"/>
                      </a:cubicBezTo>
                      <a:lnTo>
                        <a:pt x="5624" y="2478"/>
                      </a:lnTo>
                      <a:cubicBezTo>
                        <a:pt x="5691" y="2461"/>
                        <a:pt x="5740" y="2380"/>
                        <a:pt x="5674" y="2328"/>
                      </a:cubicBezTo>
                      <a:cubicBezTo>
                        <a:pt x="5052" y="1839"/>
                        <a:pt x="4347" y="1434"/>
                        <a:pt x="3656" y="1052"/>
                      </a:cubicBezTo>
                      <a:cubicBezTo>
                        <a:pt x="2872" y="613"/>
                        <a:pt x="1922" y="44"/>
                        <a:pt x="997" y="1"/>
                      </a:cubicBezTo>
                      <a:cubicBezTo>
                        <a:pt x="985" y="1"/>
                        <a:pt x="973" y="0"/>
                        <a:pt x="96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2"/>
                <p:cNvSpPr/>
                <p:nvPr/>
              </p:nvSpPr>
              <p:spPr>
                <a:xfrm>
                  <a:off x="2632800" y="3249025"/>
                  <a:ext cx="23025" cy="22950"/>
                </a:xfrm>
                <a:custGeom>
                  <a:avLst/>
                  <a:gdLst/>
                  <a:ahLst/>
                  <a:cxnLst/>
                  <a:rect l="l" t="t" r="r" b="b"/>
                  <a:pathLst>
                    <a:path w="921" h="918" extrusionOk="0">
                      <a:moveTo>
                        <a:pt x="462" y="1"/>
                      </a:moveTo>
                      <a:cubicBezTo>
                        <a:pt x="206" y="1"/>
                        <a:pt x="0" y="206"/>
                        <a:pt x="0" y="459"/>
                      </a:cubicBezTo>
                      <a:cubicBezTo>
                        <a:pt x="0" y="715"/>
                        <a:pt x="206" y="918"/>
                        <a:pt x="462" y="918"/>
                      </a:cubicBezTo>
                      <a:cubicBezTo>
                        <a:pt x="715" y="918"/>
                        <a:pt x="921" y="715"/>
                        <a:pt x="921" y="459"/>
                      </a:cubicBezTo>
                      <a:cubicBezTo>
                        <a:pt x="921" y="206"/>
                        <a:pt x="715"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2"/>
                <p:cNvSpPr/>
                <p:nvPr/>
              </p:nvSpPr>
              <p:spPr>
                <a:xfrm>
                  <a:off x="2382050" y="3179150"/>
                  <a:ext cx="22950" cy="22950"/>
                </a:xfrm>
                <a:custGeom>
                  <a:avLst/>
                  <a:gdLst/>
                  <a:ahLst/>
                  <a:cxnLst/>
                  <a:rect l="l" t="t" r="r" b="b"/>
                  <a:pathLst>
                    <a:path w="918" h="918" extrusionOk="0">
                      <a:moveTo>
                        <a:pt x="459" y="1"/>
                      </a:moveTo>
                      <a:cubicBezTo>
                        <a:pt x="206" y="1"/>
                        <a:pt x="0" y="207"/>
                        <a:pt x="0" y="459"/>
                      </a:cubicBezTo>
                      <a:cubicBezTo>
                        <a:pt x="0" y="715"/>
                        <a:pt x="206" y="918"/>
                        <a:pt x="459" y="918"/>
                      </a:cubicBezTo>
                      <a:cubicBezTo>
                        <a:pt x="711" y="918"/>
                        <a:pt x="918" y="715"/>
                        <a:pt x="918" y="459"/>
                      </a:cubicBezTo>
                      <a:cubicBezTo>
                        <a:pt x="918" y="207"/>
                        <a:pt x="711" y="1"/>
                        <a:pt x="4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2"/>
                <p:cNvSpPr/>
                <p:nvPr/>
              </p:nvSpPr>
              <p:spPr>
                <a:xfrm>
                  <a:off x="2697025" y="3182150"/>
                  <a:ext cx="7500" cy="7500"/>
                </a:xfrm>
                <a:custGeom>
                  <a:avLst/>
                  <a:gdLst/>
                  <a:ahLst/>
                  <a:cxnLst/>
                  <a:rect l="l" t="t" r="r" b="b"/>
                  <a:pathLst>
                    <a:path w="300" h="300" extrusionOk="0">
                      <a:moveTo>
                        <a:pt x="150" y="0"/>
                      </a:moveTo>
                      <a:cubicBezTo>
                        <a:pt x="67" y="0"/>
                        <a:pt x="1" y="67"/>
                        <a:pt x="1" y="150"/>
                      </a:cubicBezTo>
                      <a:cubicBezTo>
                        <a:pt x="1" y="229"/>
                        <a:pt x="67" y="299"/>
                        <a:pt x="150" y="299"/>
                      </a:cubicBezTo>
                      <a:cubicBezTo>
                        <a:pt x="233" y="299"/>
                        <a:pt x="300" y="229"/>
                        <a:pt x="300" y="150"/>
                      </a:cubicBezTo>
                      <a:cubicBezTo>
                        <a:pt x="300" y="67"/>
                        <a:pt x="233" y="0"/>
                        <a:pt x="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2"/>
                <p:cNvSpPr/>
                <p:nvPr/>
              </p:nvSpPr>
              <p:spPr>
                <a:xfrm>
                  <a:off x="2607025" y="3190700"/>
                  <a:ext cx="13250" cy="13225"/>
                </a:xfrm>
                <a:custGeom>
                  <a:avLst/>
                  <a:gdLst/>
                  <a:ahLst/>
                  <a:cxnLst/>
                  <a:rect l="l" t="t" r="r" b="b"/>
                  <a:pathLst>
                    <a:path w="530" h="529" extrusionOk="0">
                      <a:moveTo>
                        <a:pt x="267" y="1"/>
                      </a:moveTo>
                      <a:cubicBezTo>
                        <a:pt x="121" y="1"/>
                        <a:pt x="1" y="120"/>
                        <a:pt x="1" y="266"/>
                      </a:cubicBezTo>
                      <a:cubicBezTo>
                        <a:pt x="1" y="413"/>
                        <a:pt x="121" y="529"/>
                        <a:pt x="267" y="529"/>
                      </a:cubicBezTo>
                      <a:cubicBezTo>
                        <a:pt x="413" y="529"/>
                        <a:pt x="530" y="413"/>
                        <a:pt x="530" y="266"/>
                      </a:cubicBezTo>
                      <a:cubicBezTo>
                        <a:pt x="530" y="120"/>
                        <a:pt x="413" y="1"/>
                        <a:pt x="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2"/>
                <p:cNvSpPr/>
                <p:nvPr/>
              </p:nvSpPr>
              <p:spPr>
                <a:xfrm>
                  <a:off x="2404725" y="3413100"/>
                  <a:ext cx="26275" cy="23000"/>
                </a:xfrm>
                <a:custGeom>
                  <a:avLst/>
                  <a:gdLst/>
                  <a:ahLst/>
                  <a:cxnLst/>
                  <a:rect l="l" t="t" r="r" b="b"/>
                  <a:pathLst>
                    <a:path w="1051" h="920" extrusionOk="0">
                      <a:moveTo>
                        <a:pt x="526" y="0"/>
                      </a:moveTo>
                      <a:cubicBezTo>
                        <a:pt x="456" y="0"/>
                        <a:pt x="384" y="17"/>
                        <a:pt x="316" y="51"/>
                      </a:cubicBezTo>
                      <a:cubicBezTo>
                        <a:pt x="91" y="167"/>
                        <a:pt x="0" y="443"/>
                        <a:pt x="117" y="670"/>
                      </a:cubicBezTo>
                      <a:cubicBezTo>
                        <a:pt x="199" y="828"/>
                        <a:pt x="361" y="920"/>
                        <a:pt x="528" y="920"/>
                      </a:cubicBezTo>
                      <a:cubicBezTo>
                        <a:pt x="598" y="920"/>
                        <a:pt x="669" y="903"/>
                        <a:pt x="735" y="869"/>
                      </a:cubicBezTo>
                      <a:cubicBezTo>
                        <a:pt x="961" y="752"/>
                        <a:pt x="1051" y="473"/>
                        <a:pt x="934" y="247"/>
                      </a:cubicBezTo>
                      <a:cubicBezTo>
                        <a:pt x="853" y="91"/>
                        <a:pt x="693"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2"/>
                <p:cNvSpPr/>
                <p:nvPr/>
              </p:nvSpPr>
              <p:spPr>
                <a:xfrm>
                  <a:off x="2675900" y="3376800"/>
                  <a:ext cx="22975" cy="20150"/>
                </a:xfrm>
                <a:custGeom>
                  <a:avLst/>
                  <a:gdLst/>
                  <a:ahLst/>
                  <a:cxnLst/>
                  <a:rect l="l" t="t" r="r" b="b"/>
                  <a:pathLst>
                    <a:path w="919" h="806" extrusionOk="0">
                      <a:moveTo>
                        <a:pt x="459" y="0"/>
                      </a:moveTo>
                      <a:cubicBezTo>
                        <a:pt x="397" y="0"/>
                        <a:pt x="335" y="14"/>
                        <a:pt x="277" y="44"/>
                      </a:cubicBezTo>
                      <a:cubicBezTo>
                        <a:pt x="77" y="147"/>
                        <a:pt x="1" y="390"/>
                        <a:pt x="101" y="586"/>
                      </a:cubicBezTo>
                      <a:cubicBezTo>
                        <a:pt x="173" y="726"/>
                        <a:pt x="315" y="805"/>
                        <a:pt x="460" y="805"/>
                      </a:cubicBezTo>
                      <a:cubicBezTo>
                        <a:pt x="522" y="805"/>
                        <a:pt x="584" y="791"/>
                        <a:pt x="642" y="762"/>
                      </a:cubicBezTo>
                      <a:cubicBezTo>
                        <a:pt x="842" y="659"/>
                        <a:pt x="918" y="416"/>
                        <a:pt x="818" y="220"/>
                      </a:cubicBezTo>
                      <a:cubicBezTo>
                        <a:pt x="746" y="80"/>
                        <a:pt x="604" y="0"/>
                        <a:pt x="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2"/>
                <p:cNvSpPr/>
                <p:nvPr/>
              </p:nvSpPr>
              <p:spPr>
                <a:xfrm>
                  <a:off x="2485750" y="3464600"/>
                  <a:ext cx="8575" cy="7475"/>
                </a:xfrm>
                <a:custGeom>
                  <a:avLst/>
                  <a:gdLst/>
                  <a:ahLst/>
                  <a:cxnLst/>
                  <a:rect l="l" t="t" r="r" b="b"/>
                  <a:pathLst>
                    <a:path w="343" h="299" extrusionOk="0">
                      <a:moveTo>
                        <a:pt x="172" y="0"/>
                      </a:moveTo>
                      <a:cubicBezTo>
                        <a:pt x="149" y="0"/>
                        <a:pt x="125" y="6"/>
                        <a:pt x="103" y="18"/>
                      </a:cubicBezTo>
                      <a:cubicBezTo>
                        <a:pt x="30" y="55"/>
                        <a:pt x="0" y="145"/>
                        <a:pt x="37" y="218"/>
                      </a:cubicBezTo>
                      <a:cubicBezTo>
                        <a:pt x="65" y="269"/>
                        <a:pt x="116" y="298"/>
                        <a:pt x="170" y="298"/>
                      </a:cubicBezTo>
                      <a:cubicBezTo>
                        <a:pt x="193" y="298"/>
                        <a:pt x="217" y="293"/>
                        <a:pt x="239" y="281"/>
                      </a:cubicBezTo>
                      <a:cubicBezTo>
                        <a:pt x="312" y="245"/>
                        <a:pt x="342" y="155"/>
                        <a:pt x="302" y="81"/>
                      </a:cubicBezTo>
                      <a:cubicBezTo>
                        <a:pt x="277" y="30"/>
                        <a:pt x="226" y="0"/>
                        <a:pt x="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2"/>
                <p:cNvSpPr/>
                <p:nvPr/>
              </p:nvSpPr>
              <p:spPr>
                <a:xfrm>
                  <a:off x="2681975" y="3476075"/>
                  <a:ext cx="8500" cy="7500"/>
                </a:xfrm>
                <a:custGeom>
                  <a:avLst/>
                  <a:gdLst/>
                  <a:ahLst/>
                  <a:cxnLst/>
                  <a:rect l="l" t="t" r="r" b="b"/>
                  <a:pathLst>
                    <a:path w="340" h="300" extrusionOk="0">
                      <a:moveTo>
                        <a:pt x="173" y="0"/>
                      </a:moveTo>
                      <a:cubicBezTo>
                        <a:pt x="150" y="0"/>
                        <a:pt x="126" y="6"/>
                        <a:pt x="104" y="18"/>
                      </a:cubicBezTo>
                      <a:cubicBezTo>
                        <a:pt x="27" y="54"/>
                        <a:pt x="0" y="145"/>
                        <a:pt x="37" y="217"/>
                      </a:cubicBezTo>
                      <a:cubicBezTo>
                        <a:pt x="65" y="269"/>
                        <a:pt x="119" y="299"/>
                        <a:pt x="174" y="299"/>
                      </a:cubicBezTo>
                      <a:cubicBezTo>
                        <a:pt x="196" y="299"/>
                        <a:pt x="219" y="294"/>
                        <a:pt x="240" y="284"/>
                      </a:cubicBezTo>
                      <a:cubicBezTo>
                        <a:pt x="313" y="244"/>
                        <a:pt x="339" y="154"/>
                        <a:pt x="303" y="81"/>
                      </a:cubicBezTo>
                      <a:cubicBezTo>
                        <a:pt x="278" y="30"/>
                        <a:pt x="226"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2"/>
                <p:cNvSpPr/>
                <p:nvPr/>
              </p:nvSpPr>
              <p:spPr>
                <a:xfrm>
                  <a:off x="2595075" y="3361125"/>
                  <a:ext cx="8500" cy="7475"/>
                </a:xfrm>
                <a:custGeom>
                  <a:avLst/>
                  <a:gdLst/>
                  <a:ahLst/>
                  <a:cxnLst/>
                  <a:rect l="l" t="t" r="r" b="b"/>
                  <a:pathLst>
                    <a:path w="340" h="299" extrusionOk="0">
                      <a:moveTo>
                        <a:pt x="171" y="0"/>
                      </a:moveTo>
                      <a:cubicBezTo>
                        <a:pt x="148" y="0"/>
                        <a:pt x="123" y="6"/>
                        <a:pt x="100" y="17"/>
                      </a:cubicBezTo>
                      <a:cubicBezTo>
                        <a:pt x="27" y="53"/>
                        <a:pt x="0" y="146"/>
                        <a:pt x="37" y="219"/>
                      </a:cubicBezTo>
                      <a:cubicBezTo>
                        <a:pt x="63" y="270"/>
                        <a:pt x="116" y="299"/>
                        <a:pt x="170" y="299"/>
                      </a:cubicBezTo>
                      <a:cubicBezTo>
                        <a:pt x="194" y="299"/>
                        <a:pt x="218" y="293"/>
                        <a:pt x="240" y="282"/>
                      </a:cubicBezTo>
                      <a:cubicBezTo>
                        <a:pt x="313" y="246"/>
                        <a:pt x="339" y="152"/>
                        <a:pt x="303" y="80"/>
                      </a:cubicBezTo>
                      <a:cubicBezTo>
                        <a:pt x="277" y="29"/>
                        <a:pt x="226" y="0"/>
                        <a:pt x="1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2"/>
                <p:cNvSpPr/>
                <p:nvPr/>
              </p:nvSpPr>
              <p:spPr>
                <a:xfrm>
                  <a:off x="2407900" y="3278025"/>
                  <a:ext cx="8575" cy="7500"/>
                </a:xfrm>
                <a:custGeom>
                  <a:avLst/>
                  <a:gdLst/>
                  <a:ahLst/>
                  <a:cxnLst/>
                  <a:rect l="l" t="t" r="r" b="b"/>
                  <a:pathLst>
                    <a:path w="343" h="300" extrusionOk="0">
                      <a:moveTo>
                        <a:pt x="171" y="1"/>
                      </a:moveTo>
                      <a:cubicBezTo>
                        <a:pt x="148" y="1"/>
                        <a:pt x="125" y="6"/>
                        <a:pt x="103" y="17"/>
                      </a:cubicBezTo>
                      <a:cubicBezTo>
                        <a:pt x="30" y="57"/>
                        <a:pt x="0" y="146"/>
                        <a:pt x="36" y="220"/>
                      </a:cubicBezTo>
                      <a:cubicBezTo>
                        <a:pt x="64" y="271"/>
                        <a:pt x="116" y="299"/>
                        <a:pt x="170" y="299"/>
                      </a:cubicBezTo>
                      <a:cubicBezTo>
                        <a:pt x="194" y="299"/>
                        <a:pt x="217" y="294"/>
                        <a:pt x="239" y="283"/>
                      </a:cubicBezTo>
                      <a:cubicBezTo>
                        <a:pt x="312" y="246"/>
                        <a:pt x="342" y="157"/>
                        <a:pt x="302" y="83"/>
                      </a:cubicBezTo>
                      <a:cubicBezTo>
                        <a:pt x="277" y="30"/>
                        <a:pt x="225" y="1"/>
                        <a:pt x="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2"/>
                <p:cNvSpPr/>
                <p:nvPr/>
              </p:nvSpPr>
              <p:spPr>
                <a:xfrm>
                  <a:off x="2498350" y="3360825"/>
                  <a:ext cx="15150" cy="13250"/>
                </a:xfrm>
                <a:custGeom>
                  <a:avLst/>
                  <a:gdLst/>
                  <a:ahLst/>
                  <a:cxnLst/>
                  <a:rect l="l" t="t" r="r" b="b"/>
                  <a:pathLst>
                    <a:path w="606" h="530" extrusionOk="0">
                      <a:moveTo>
                        <a:pt x="306" y="1"/>
                      </a:moveTo>
                      <a:cubicBezTo>
                        <a:pt x="265" y="1"/>
                        <a:pt x="223" y="11"/>
                        <a:pt x="184" y="32"/>
                      </a:cubicBezTo>
                      <a:cubicBezTo>
                        <a:pt x="54" y="98"/>
                        <a:pt x="1" y="258"/>
                        <a:pt x="67" y="388"/>
                      </a:cubicBezTo>
                      <a:cubicBezTo>
                        <a:pt x="116" y="478"/>
                        <a:pt x="209" y="530"/>
                        <a:pt x="305" y="530"/>
                      </a:cubicBezTo>
                      <a:cubicBezTo>
                        <a:pt x="346" y="530"/>
                        <a:pt x="387" y="520"/>
                        <a:pt x="426" y="500"/>
                      </a:cubicBezTo>
                      <a:cubicBezTo>
                        <a:pt x="556" y="434"/>
                        <a:pt x="606" y="274"/>
                        <a:pt x="539" y="144"/>
                      </a:cubicBezTo>
                      <a:cubicBezTo>
                        <a:pt x="493" y="54"/>
                        <a:pt x="401" y="1"/>
                        <a:pt x="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2"/>
                <p:cNvSpPr/>
                <p:nvPr/>
              </p:nvSpPr>
              <p:spPr>
                <a:xfrm>
                  <a:off x="2592750" y="3440550"/>
                  <a:ext cx="15075" cy="13250"/>
                </a:xfrm>
                <a:custGeom>
                  <a:avLst/>
                  <a:gdLst/>
                  <a:ahLst/>
                  <a:cxnLst/>
                  <a:rect l="l" t="t" r="r" b="b"/>
                  <a:pathLst>
                    <a:path w="603" h="530" extrusionOk="0">
                      <a:moveTo>
                        <a:pt x="301" y="0"/>
                      </a:moveTo>
                      <a:cubicBezTo>
                        <a:pt x="260" y="0"/>
                        <a:pt x="219" y="10"/>
                        <a:pt x="180" y="30"/>
                      </a:cubicBezTo>
                      <a:cubicBezTo>
                        <a:pt x="50" y="96"/>
                        <a:pt x="0" y="256"/>
                        <a:pt x="67" y="385"/>
                      </a:cubicBezTo>
                      <a:cubicBezTo>
                        <a:pt x="113" y="476"/>
                        <a:pt x="205" y="529"/>
                        <a:pt x="301" y="529"/>
                      </a:cubicBezTo>
                      <a:cubicBezTo>
                        <a:pt x="342" y="529"/>
                        <a:pt x="384" y="519"/>
                        <a:pt x="423" y="498"/>
                      </a:cubicBezTo>
                      <a:cubicBezTo>
                        <a:pt x="552" y="432"/>
                        <a:pt x="602" y="273"/>
                        <a:pt x="535" y="143"/>
                      </a:cubicBezTo>
                      <a:cubicBezTo>
                        <a:pt x="489" y="52"/>
                        <a:pt x="397"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2"/>
                <p:cNvSpPr/>
                <p:nvPr/>
              </p:nvSpPr>
              <p:spPr>
                <a:xfrm>
                  <a:off x="2479750" y="3180175"/>
                  <a:ext cx="15150" cy="13275"/>
                </a:xfrm>
                <a:custGeom>
                  <a:avLst/>
                  <a:gdLst/>
                  <a:ahLst/>
                  <a:cxnLst/>
                  <a:rect l="l" t="t" r="r" b="b"/>
                  <a:pathLst>
                    <a:path w="606" h="531" extrusionOk="0">
                      <a:moveTo>
                        <a:pt x="301" y="1"/>
                      </a:moveTo>
                      <a:cubicBezTo>
                        <a:pt x="262" y="1"/>
                        <a:pt x="221" y="10"/>
                        <a:pt x="183" y="29"/>
                      </a:cubicBezTo>
                      <a:cubicBezTo>
                        <a:pt x="53" y="99"/>
                        <a:pt x="1" y="256"/>
                        <a:pt x="67" y="388"/>
                      </a:cubicBezTo>
                      <a:cubicBezTo>
                        <a:pt x="116" y="479"/>
                        <a:pt x="207" y="531"/>
                        <a:pt x="303" y="531"/>
                      </a:cubicBezTo>
                      <a:cubicBezTo>
                        <a:pt x="344" y="531"/>
                        <a:pt x="386" y="521"/>
                        <a:pt x="426" y="501"/>
                      </a:cubicBezTo>
                      <a:cubicBezTo>
                        <a:pt x="556" y="435"/>
                        <a:pt x="605" y="276"/>
                        <a:pt x="539" y="146"/>
                      </a:cubicBezTo>
                      <a:cubicBezTo>
                        <a:pt x="492" y="54"/>
                        <a:pt x="398"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2"/>
                <p:cNvSpPr/>
                <p:nvPr/>
              </p:nvSpPr>
              <p:spPr>
                <a:xfrm>
                  <a:off x="2476925" y="3268250"/>
                  <a:ext cx="15050" cy="13250"/>
                </a:xfrm>
                <a:custGeom>
                  <a:avLst/>
                  <a:gdLst/>
                  <a:ahLst/>
                  <a:cxnLst/>
                  <a:rect l="l" t="t" r="r" b="b"/>
                  <a:pathLst>
                    <a:path w="602" h="530" extrusionOk="0">
                      <a:moveTo>
                        <a:pt x="299" y="1"/>
                      </a:moveTo>
                      <a:cubicBezTo>
                        <a:pt x="259" y="1"/>
                        <a:pt x="218" y="10"/>
                        <a:pt x="180" y="29"/>
                      </a:cubicBezTo>
                      <a:cubicBezTo>
                        <a:pt x="51" y="95"/>
                        <a:pt x="1" y="255"/>
                        <a:pt x="67" y="385"/>
                      </a:cubicBezTo>
                      <a:cubicBezTo>
                        <a:pt x="114" y="476"/>
                        <a:pt x="208" y="530"/>
                        <a:pt x="304" y="530"/>
                      </a:cubicBezTo>
                      <a:cubicBezTo>
                        <a:pt x="344" y="530"/>
                        <a:pt x="385" y="521"/>
                        <a:pt x="422" y="501"/>
                      </a:cubicBezTo>
                      <a:cubicBezTo>
                        <a:pt x="552" y="434"/>
                        <a:pt x="602" y="275"/>
                        <a:pt x="536" y="146"/>
                      </a:cubicBezTo>
                      <a:cubicBezTo>
                        <a:pt x="489" y="54"/>
                        <a:pt x="396" y="1"/>
                        <a:pt x="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0" name="Google Shape;3170;p52"/>
              <p:cNvGrpSpPr/>
              <p:nvPr/>
            </p:nvGrpSpPr>
            <p:grpSpPr>
              <a:xfrm>
                <a:off x="932805" y="5106643"/>
                <a:ext cx="470255" cy="197592"/>
                <a:chOff x="1997423" y="4300900"/>
                <a:chExt cx="2005352" cy="842609"/>
              </a:xfrm>
            </p:grpSpPr>
            <p:sp>
              <p:nvSpPr>
                <p:cNvPr id="3171" name="Google Shape;3171;p52"/>
                <p:cNvSpPr/>
                <p:nvPr/>
              </p:nvSpPr>
              <p:spPr>
                <a:xfrm flipH="1">
                  <a:off x="1997423" y="4630641"/>
                  <a:ext cx="2005352" cy="512867"/>
                </a:xfrm>
                <a:custGeom>
                  <a:avLst/>
                  <a:gdLst/>
                  <a:ahLst/>
                  <a:cxnLst/>
                  <a:rect l="l" t="t" r="r" b="b"/>
                  <a:pathLst>
                    <a:path w="26960" h="6895" extrusionOk="0">
                      <a:moveTo>
                        <a:pt x="11846" y="0"/>
                      </a:moveTo>
                      <a:cubicBezTo>
                        <a:pt x="5795" y="0"/>
                        <a:pt x="186" y="51"/>
                        <a:pt x="137" y="173"/>
                      </a:cubicBezTo>
                      <a:cubicBezTo>
                        <a:pt x="0" y="515"/>
                        <a:pt x="1363" y="6425"/>
                        <a:pt x="1649" y="6694"/>
                      </a:cubicBezTo>
                      <a:cubicBezTo>
                        <a:pt x="1785" y="6825"/>
                        <a:pt x="8022" y="6895"/>
                        <a:pt x="14129" y="6895"/>
                      </a:cubicBezTo>
                      <a:cubicBezTo>
                        <a:pt x="19978" y="6895"/>
                        <a:pt x="25706" y="6830"/>
                        <a:pt x="25840" y="6694"/>
                      </a:cubicBezTo>
                      <a:cubicBezTo>
                        <a:pt x="26116" y="6411"/>
                        <a:pt x="26960" y="449"/>
                        <a:pt x="26690" y="173"/>
                      </a:cubicBezTo>
                      <a:cubicBezTo>
                        <a:pt x="26587" y="69"/>
                        <a:pt x="18915" y="0"/>
                        <a:pt x="1184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2" name="Google Shape;3172;p52"/>
                <p:cNvGrpSpPr/>
                <p:nvPr/>
              </p:nvGrpSpPr>
              <p:grpSpPr>
                <a:xfrm>
                  <a:off x="2196896" y="4719381"/>
                  <a:ext cx="1656294" cy="358304"/>
                  <a:chOff x="2196896" y="4719381"/>
                  <a:chExt cx="1656294" cy="358304"/>
                </a:xfrm>
              </p:grpSpPr>
              <p:sp>
                <p:nvSpPr>
                  <p:cNvPr id="3173" name="Google Shape;3173;p52"/>
                  <p:cNvSpPr/>
                  <p:nvPr/>
                </p:nvSpPr>
                <p:spPr>
                  <a:xfrm flipH="1">
                    <a:off x="3303424" y="4992293"/>
                    <a:ext cx="128310" cy="85391"/>
                  </a:xfrm>
                  <a:custGeom>
                    <a:avLst/>
                    <a:gdLst/>
                    <a:ahLst/>
                    <a:cxnLst/>
                    <a:rect l="l" t="t" r="r" b="b"/>
                    <a:pathLst>
                      <a:path w="1725" h="1148" extrusionOk="0">
                        <a:moveTo>
                          <a:pt x="0" y="0"/>
                        </a:moveTo>
                        <a:lnTo>
                          <a:pt x="174" y="1147"/>
                        </a:lnTo>
                        <a:lnTo>
                          <a:pt x="1725" y="0"/>
                        </a:ln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2"/>
                  <p:cNvSpPr/>
                  <p:nvPr/>
                </p:nvSpPr>
                <p:spPr>
                  <a:xfrm flipH="1">
                    <a:off x="2734094" y="4851932"/>
                    <a:ext cx="98929" cy="151592"/>
                  </a:xfrm>
                  <a:custGeom>
                    <a:avLst/>
                    <a:gdLst/>
                    <a:ahLst/>
                    <a:cxnLst/>
                    <a:rect l="l" t="t" r="r" b="b"/>
                    <a:pathLst>
                      <a:path w="1330" h="2038" extrusionOk="0">
                        <a:moveTo>
                          <a:pt x="1330" y="0"/>
                        </a:moveTo>
                        <a:lnTo>
                          <a:pt x="1" y="1329"/>
                        </a:lnTo>
                        <a:lnTo>
                          <a:pt x="1018" y="2037"/>
                        </a:lnTo>
                        <a:lnTo>
                          <a:pt x="1330" y="0"/>
                        </a:ln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2"/>
                  <p:cNvSpPr/>
                  <p:nvPr/>
                </p:nvSpPr>
                <p:spPr>
                  <a:xfrm flipH="1">
                    <a:off x="2201361" y="4962391"/>
                    <a:ext cx="149360" cy="89854"/>
                  </a:xfrm>
                  <a:custGeom>
                    <a:avLst/>
                    <a:gdLst/>
                    <a:ahLst/>
                    <a:cxnLst/>
                    <a:rect l="l" t="t" r="r" b="b"/>
                    <a:pathLst>
                      <a:path w="2008" h="1208" extrusionOk="0">
                        <a:moveTo>
                          <a:pt x="403" y="0"/>
                        </a:moveTo>
                        <a:lnTo>
                          <a:pt x="1" y="1091"/>
                        </a:lnTo>
                        <a:lnTo>
                          <a:pt x="2008" y="1207"/>
                        </a:lnTo>
                        <a:lnTo>
                          <a:pt x="403" y="0"/>
                        </a:ln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2"/>
                  <p:cNvSpPr/>
                  <p:nvPr/>
                </p:nvSpPr>
                <p:spPr>
                  <a:xfrm flipH="1">
                    <a:off x="2355111" y="4719381"/>
                    <a:ext cx="151071" cy="106367"/>
                  </a:xfrm>
                  <a:custGeom>
                    <a:avLst/>
                    <a:gdLst/>
                    <a:ahLst/>
                    <a:cxnLst/>
                    <a:rect l="l" t="t" r="r" b="b"/>
                    <a:pathLst>
                      <a:path w="2031" h="1430" extrusionOk="0">
                        <a:moveTo>
                          <a:pt x="0" y="0"/>
                        </a:moveTo>
                        <a:lnTo>
                          <a:pt x="824" y="1430"/>
                        </a:lnTo>
                        <a:lnTo>
                          <a:pt x="2031" y="848"/>
                        </a:lnTo>
                        <a:lnTo>
                          <a:pt x="0" y="0"/>
                        </a:ln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2"/>
                  <p:cNvSpPr/>
                  <p:nvPr/>
                </p:nvSpPr>
                <p:spPr>
                  <a:xfrm flipH="1">
                    <a:off x="3106829" y="4723100"/>
                    <a:ext cx="166691" cy="64118"/>
                  </a:xfrm>
                  <a:custGeom>
                    <a:avLst/>
                    <a:gdLst/>
                    <a:ahLst/>
                    <a:cxnLst/>
                    <a:rect l="l" t="t" r="r" b="b"/>
                    <a:pathLst>
                      <a:path w="2241" h="862" extrusionOk="0">
                        <a:moveTo>
                          <a:pt x="2240" y="1"/>
                        </a:moveTo>
                        <a:lnTo>
                          <a:pt x="1" y="230"/>
                        </a:lnTo>
                        <a:lnTo>
                          <a:pt x="1320" y="861"/>
                        </a:lnTo>
                        <a:lnTo>
                          <a:pt x="2240" y="1"/>
                        </a:ln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2"/>
                  <p:cNvSpPr/>
                  <p:nvPr/>
                </p:nvSpPr>
                <p:spPr>
                  <a:xfrm flipH="1">
                    <a:off x="3716698" y="4727563"/>
                    <a:ext cx="136492" cy="95433"/>
                  </a:xfrm>
                  <a:custGeom>
                    <a:avLst/>
                    <a:gdLst/>
                    <a:ahLst/>
                    <a:cxnLst/>
                    <a:rect l="l" t="t" r="r" b="b"/>
                    <a:pathLst>
                      <a:path w="1835" h="1283" extrusionOk="0">
                        <a:moveTo>
                          <a:pt x="807" y="0"/>
                        </a:moveTo>
                        <a:lnTo>
                          <a:pt x="0" y="1283"/>
                        </a:lnTo>
                        <a:lnTo>
                          <a:pt x="0" y="1283"/>
                        </a:lnTo>
                        <a:lnTo>
                          <a:pt x="1835" y="778"/>
                        </a:lnTo>
                        <a:lnTo>
                          <a:pt x="807" y="0"/>
                        </a:ln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2"/>
                  <p:cNvSpPr/>
                  <p:nvPr/>
                </p:nvSpPr>
                <p:spPr>
                  <a:xfrm flipH="1">
                    <a:off x="3719895" y="5009401"/>
                    <a:ext cx="25811" cy="25736"/>
                  </a:xfrm>
                  <a:custGeom>
                    <a:avLst/>
                    <a:gdLst/>
                    <a:ahLst/>
                    <a:cxnLst/>
                    <a:rect l="l" t="t" r="r" b="b"/>
                    <a:pathLst>
                      <a:path w="347" h="346" extrusionOk="0">
                        <a:moveTo>
                          <a:pt x="174" y="0"/>
                        </a:moveTo>
                        <a:cubicBezTo>
                          <a:pt x="77" y="0"/>
                          <a:pt x="0" y="77"/>
                          <a:pt x="0" y="172"/>
                        </a:cubicBezTo>
                        <a:cubicBezTo>
                          <a:pt x="0" y="266"/>
                          <a:pt x="77" y="345"/>
                          <a:pt x="174" y="345"/>
                        </a:cubicBezTo>
                        <a:cubicBezTo>
                          <a:pt x="270" y="345"/>
                          <a:pt x="347" y="266"/>
                          <a:pt x="347" y="172"/>
                        </a:cubicBezTo>
                        <a:cubicBezTo>
                          <a:pt x="347" y="77"/>
                          <a:pt x="270" y="0"/>
                          <a:pt x="174" y="0"/>
                        </a:cubicBez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2"/>
                  <p:cNvSpPr/>
                  <p:nvPr/>
                </p:nvSpPr>
                <p:spPr>
                  <a:xfrm flipH="1">
                    <a:off x="3081389" y="5013567"/>
                    <a:ext cx="25513" cy="25811"/>
                  </a:xfrm>
                  <a:custGeom>
                    <a:avLst/>
                    <a:gdLst/>
                    <a:ahLst/>
                    <a:cxnLst/>
                    <a:rect l="l" t="t" r="r" b="b"/>
                    <a:pathLst>
                      <a:path w="343" h="347" extrusionOk="0">
                        <a:moveTo>
                          <a:pt x="173" y="1"/>
                        </a:moveTo>
                        <a:cubicBezTo>
                          <a:pt x="77" y="1"/>
                          <a:pt x="0" y="77"/>
                          <a:pt x="0" y="173"/>
                        </a:cubicBezTo>
                        <a:cubicBezTo>
                          <a:pt x="0" y="270"/>
                          <a:pt x="77" y="346"/>
                          <a:pt x="173" y="346"/>
                        </a:cubicBezTo>
                        <a:cubicBezTo>
                          <a:pt x="266" y="346"/>
                          <a:pt x="343" y="270"/>
                          <a:pt x="343" y="173"/>
                        </a:cubicBezTo>
                        <a:cubicBezTo>
                          <a:pt x="343" y="77"/>
                          <a:pt x="266" y="1"/>
                          <a:pt x="173" y="1"/>
                        </a:cubicBez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2"/>
                  <p:cNvSpPr/>
                  <p:nvPr/>
                </p:nvSpPr>
                <p:spPr>
                  <a:xfrm flipH="1">
                    <a:off x="3452934" y="4761705"/>
                    <a:ext cx="25811" cy="25513"/>
                  </a:xfrm>
                  <a:custGeom>
                    <a:avLst/>
                    <a:gdLst/>
                    <a:ahLst/>
                    <a:cxnLst/>
                    <a:rect l="l" t="t" r="r" b="b"/>
                    <a:pathLst>
                      <a:path w="347" h="343" extrusionOk="0">
                        <a:moveTo>
                          <a:pt x="174" y="0"/>
                        </a:moveTo>
                        <a:cubicBezTo>
                          <a:pt x="77" y="0"/>
                          <a:pt x="1" y="77"/>
                          <a:pt x="1" y="169"/>
                        </a:cubicBezTo>
                        <a:cubicBezTo>
                          <a:pt x="1" y="266"/>
                          <a:pt x="77" y="342"/>
                          <a:pt x="174" y="342"/>
                        </a:cubicBezTo>
                        <a:cubicBezTo>
                          <a:pt x="270" y="342"/>
                          <a:pt x="347" y="266"/>
                          <a:pt x="347" y="169"/>
                        </a:cubicBezTo>
                        <a:cubicBezTo>
                          <a:pt x="347" y="77"/>
                          <a:pt x="270" y="0"/>
                          <a:pt x="174" y="0"/>
                        </a:cubicBez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2"/>
                  <p:cNvSpPr/>
                  <p:nvPr/>
                </p:nvSpPr>
                <p:spPr>
                  <a:xfrm flipH="1">
                    <a:off x="2196896" y="4744597"/>
                    <a:ext cx="25811" cy="25513"/>
                  </a:xfrm>
                  <a:custGeom>
                    <a:avLst/>
                    <a:gdLst/>
                    <a:ahLst/>
                    <a:cxnLst/>
                    <a:rect l="l" t="t" r="r" b="b"/>
                    <a:pathLst>
                      <a:path w="347" h="343" extrusionOk="0">
                        <a:moveTo>
                          <a:pt x="174" y="0"/>
                        </a:moveTo>
                        <a:cubicBezTo>
                          <a:pt x="78" y="0"/>
                          <a:pt x="1" y="77"/>
                          <a:pt x="1" y="170"/>
                        </a:cubicBezTo>
                        <a:cubicBezTo>
                          <a:pt x="1" y="267"/>
                          <a:pt x="78" y="343"/>
                          <a:pt x="174" y="343"/>
                        </a:cubicBezTo>
                        <a:cubicBezTo>
                          <a:pt x="271" y="343"/>
                          <a:pt x="346" y="267"/>
                          <a:pt x="346" y="170"/>
                        </a:cubicBezTo>
                        <a:cubicBezTo>
                          <a:pt x="346" y="77"/>
                          <a:pt x="271" y="0"/>
                          <a:pt x="174" y="0"/>
                        </a:cubicBez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2"/>
                  <p:cNvSpPr/>
                  <p:nvPr/>
                </p:nvSpPr>
                <p:spPr>
                  <a:xfrm flipH="1">
                    <a:off x="2901902" y="4735894"/>
                    <a:ext cx="25513" cy="25885"/>
                  </a:xfrm>
                  <a:custGeom>
                    <a:avLst/>
                    <a:gdLst/>
                    <a:ahLst/>
                    <a:cxnLst/>
                    <a:rect l="l" t="t" r="r" b="b"/>
                    <a:pathLst>
                      <a:path w="343" h="348" extrusionOk="0">
                        <a:moveTo>
                          <a:pt x="169" y="1"/>
                        </a:moveTo>
                        <a:cubicBezTo>
                          <a:pt x="77" y="1"/>
                          <a:pt x="0" y="77"/>
                          <a:pt x="0" y="174"/>
                        </a:cubicBezTo>
                        <a:cubicBezTo>
                          <a:pt x="0" y="267"/>
                          <a:pt x="77" y="347"/>
                          <a:pt x="169" y="347"/>
                        </a:cubicBezTo>
                        <a:cubicBezTo>
                          <a:pt x="266" y="347"/>
                          <a:pt x="342" y="267"/>
                          <a:pt x="342" y="174"/>
                        </a:cubicBezTo>
                        <a:cubicBezTo>
                          <a:pt x="342" y="77"/>
                          <a:pt x="266" y="1"/>
                          <a:pt x="169" y="1"/>
                        </a:cubicBez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2"/>
                  <p:cNvSpPr/>
                  <p:nvPr/>
                </p:nvSpPr>
                <p:spPr>
                  <a:xfrm flipH="1">
                    <a:off x="2547168" y="5047932"/>
                    <a:ext cx="25811" cy="25513"/>
                  </a:xfrm>
                  <a:custGeom>
                    <a:avLst/>
                    <a:gdLst/>
                    <a:ahLst/>
                    <a:cxnLst/>
                    <a:rect l="l" t="t" r="r" b="b"/>
                    <a:pathLst>
                      <a:path w="347" h="343" extrusionOk="0">
                        <a:moveTo>
                          <a:pt x="174" y="1"/>
                        </a:moveTo>
                        <a:cubicBezTo>
                          <a:pt x="77" y="1"/>
                          <a:pt x="1" y="77"/>
                          <a:pt x="1" y="170"/>
                        </a:cubicBezTo>
                        <a:cubicBezTo>
                          <a:pt x="1" y="266"/>
                          <a:pt x="77" y="343"/>
                          <a:pt x="174" y="343"/>
                        </a:cubicBezTo>
                        <a:cubicBezTo>
                          <a:pt x="266" y="343"/>
                          <a:pt x="346" y="266"/>
                          <a:pt x="346" y="170"/>
                        </a:cubicBezTo>
                        <a:cubicBezTo>
                          <a:pt x="346" y="77"/>
                          <a:pt x="266" y="1"/>
                          <a:pt x="174" y="1"/>
                        </a:cubicBez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5" name="Google Shape;3185;p52"/>
                <p:cNvGrpSpPr/>
                <p:nvPr/>
              </p:nvGrpSpPr>
              <p:grpSpPr>
                <a:xfrm>
                  <a:off x="2028589" y="4300900"/>
                  <a:ext cx="1968236" cy="841790"/>
                  <a:chOff x="2028589" y="4300900"/>
                  <a:chExt cx="1968236" cy="841790"/>
                </a:xfrm>
              </p:grpSpPr>
              <p:sp>
                <p:nvSpPr>
                  <p:cNvPr id="3186" name="Google Shape;3186;p52"/>
                  <p:cNvSpPr/>
                  <p:nvPr/>
                </p:nvSpPr>
                <p:spPr>
                  <a:xfrm flipH="1">
                    <a:off x="3574178" y="4622459"/>
                    <a:ext cx="19563" cy="520231"/>
                  </a:xfrm>
                  <a:custGeom>
                    <a:avLst/>
                    <a:gdLst/>
                    <a:ahLst/>
                    <a:cxnLst/>
                    <a:rect l="l" t="t" r="r" b="b"/>
                    <a:pathLst>
                      <a:path w="263" h="6994" extrusionOk="0">
                        <a:moveTo>
                          <a:pt x="171" y="0"/>
                        </a:moveTo>
                        <a:cubicBezTo>
                          <a:pt x="125" y="0"/>
                          <a:pt x="78" y="30"/>
                          <a:pt x="78" y="90"/>
                        </a:cubicBezTo>
                        <a:cubicBezTo>
                          <a:pt x="51" y="2363"/>
                          <a:pt x="25" y="4633"/>
                          <a:pt x="2" y="6907"/>
                        </a:cubicBezTo>
                        <a:cubicBezTo>
                          <a:pt x="0" y="6965"/>
                          <a:pt x="46" y="6994"/>
                          <a:pt x="92" y="6994"/>
                        </a:cubicBezTo>
                        <a:cubicBezTo>
                          <a:pt x="138" y="6994"/>
                          <a:pt x="184" y="6965"/>
                          <a:pt x="184" y="6907"/>
                        </a:cubicBezTo>
                        <a:cubicBezTo>
                          <a:pt x="211" y="4633"/>
                          <a:pt x="234" y="2363"/>
                          <a:pt x="261" y="90"/>
                        </a:cubicBezTo>
                        <a:cubicBezTo>
                          <a:pt x="263" y="30"/>
                          <a:pt x="217" y="0"/>
                          <a:pt x="171"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2"/>
                  <p:cNvSpPr/>
                  <p:nvPr/>
                </p:nvSpPr>
                <p:spPr>
                  <a:xfrm flipH="1">
                    <a:off x="3318674" y="4300900"/>
                    <a:ext cx="271199" cy="334572"/>
                  </a:xfrm>
                  <a:custGeom>
                    <a:avLst/>
                    <a:gdLst/>
                    <a:ahLst/>
                    <a:cxnLst/>
                    <a:rect l="l" t="t" r="r" b="b"/>
                    <a:pathLst>
                      <a:path w="3646" h="4498" extrusionOk="0">
                        <a:moveTo>
                          <a:pt x="2563" y="170"/>
                        </a:moveTo>
                        <a:cubicBezTo>
                          <a:pt x="2746" y="170"/>
                          <a:pt x="2909" y="294"/>
                          <a:pt x="3007" y="629"/>
                        </a:cubicBezTo>
                        <a:cubicBezTo>
                          <a:pt x="3133" y="1070"/>
                          <a:pt x="2751" y="1592"/>
                          <a:pt x="2525" y="1937"/>
                        </a:cubicBezTo>
                        <a:cubicBezTo>
                          <a:pt x="2312" y="2267"/>
                          <a:pt x="2073" y="2579"/>
                          <a:pt x="1814" y="2871"/>
                        </a:cubicBezTo>
                        <a:cubicBezTo>
                          <a:pt x="1354" y="3393"/>
                          <a:pt x="833" y="3849"/>
                          <a:pt x="259" y="4243"/>
                        </a:cubicBezTo>
                        <a:lnTo>
                          <a:pt x="259" y="4243"/>
                        </a:lnTo>
                        <a:cubicBezTo>
                          <a:pt x="504" y="3481"/>
                          <a:pt x="783" y="2734"/>
                          <a:pt x="1099" y="2000"/>
                        </a:cubicBezTo>
                        <a:cubicBezTo>
                          <a:pt x="1252" y="1652"/>
                          <a:pt x="1402" y="1293"/>
                          <a:pt x="1585" y="960"/>
                        </a:cubicBezTo>
                        <a:cubicBezTo>
                          <a:pt x="1743" y="674"/>
                          <a:pt x="2193" y="170"/>
                          <a:pt x="2563" y="170"/>
                        </a:cubicBezTo>
                        <a:close/>
                        <a:moveTo>
                          <a:pt x="2513" y="1"/>
                        </a:moveTo>
                        <a:cubicBezTo>
                          <a:pt x="2025" y="1"/>
                          <a:pt x="1562" y="599"/>
                          <a:pt x="1362" y="991"/>
                        </a:cubicBezTo>
                        <a:cubicBezTo>
                          <a:pt x="814" y="2074"/>
                          <a:pt x="388" y="3227"/>
                          <a:pt x="22" y="4384"/>
                        </a:cubicBezTo>
                        <a:cubicBezTo>
                          <a:pt x="1" y="4452"/>
                          <a:pt x="56" y="4496"/>
                          <a:pt x="111" y="4496"/>
                        </a:cubicBezTo>
                        <a:cubicBezTo>
                          <a:pt x="124" y="4496"/>
                          <a:pt x="137" y="4493"/>
                          <a:pt x="149" y="4488"/>
                        </a:cubicBezTo>
                        <a:lnTo>
                          <a:pt x="149" y="4488"/>
                        </a:lnTo>
                        <a:cubicBezTo>
                          <a:pt x="160" y="4494"/>
                          <a:pt x="173" y="4498"/>
                          <a:pt x="186" y="4498"/>
                        </a:cubicBezTo>
                        <a:cubicBezTo>
                          <a:pt x="200" y="4498"/>
                          <a:pt x="216" y="4493"/>
                          <a:pt x="232" y="4483"/>
                        </a:cubicBezTo>
                        <a:cubicBezTo>
                          <a:pt x="1059" y="3931"/>
                          <a:pt x="1791" y="3257"/>
                          <a:pt x="2386" y="2459"/>
                        </a:cubicBezTo>
                        <a:cubicBezTo>
                          <a:pt x="2774" y="1937"/>
                          <a:pt x="3645" y="834"/>
                          <a:pt x="2974" y="203"/>
                        </a:cubicBezTo>
                        <a:cubicBezTo>
                          <a:pt x="2823" y="60"/>
                          <a:pt x="2667" y="1"/>
                          <a:pt x="251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2"/>
                  <p:cNvSpPr/>
                  <p:nvPr/>
                </p:nvSpPr>
                <p:spPr>
                  <a:xfrm flipH="1">
                    <a:off x="3565924" y="4334149"/>
                    <a:ext cx="231181" cy="301621"/>
                  </a:xfrm>
                  <a:custGeom>
                    <a:avLst/>
                    <a:gdLst/>
                    <a:ahLst/>
                    <a:cxnLst/>
                    <a:rect l="l" t="t" r="r" b="b"/>
                    <a:pathLst>
                      <a:path w="3108" h="4055" extrusionOk="0">
                        <a:moveTo>
                          <a:pt x="707" y="159"/>
                        </a:moveTo>
                        <a:cubicBezTo>
                          <a:pt x="1425" y="159"/>
                          <a:pt x="2478" y="2775"/>
                          <a:pt x="2795" y="3677"/>
                        </a:cubicBezTo>
                        <a:lnTo>
                          <a:pt x="2795" y="3677"/>
                        </a:lnTo>
                        <a:cubicBezTo>
                          <a:pt x="2335" y="3254"/>
                          <a:pt x="1905" y="2792"/>
                          <a:pt x="1499" y="2318"/>
                        </a:cubicBezTo>
                        <a:cubicBezTo>
                          <a:pt x="1233" y="2012"/>
                          <a:pt x="1" y="696"/>
                          <a:pt x="499" y="245"/>
                        </a:cubicBezTo>
                        <a:cubicBezTo>
                          <a:pt x="564" y="186"/>
                          <a:pt x="634" y="159"/>
                          <a:pt x="707" y="159"/>
                        </a:cubicBezTo>
                        <a:close/>
                        <a:moveTo>
                          <a:pt x="699" y="1"/>
                        </a:moveTo>
                        <a:cubicBezTo>
                          <a:pt x="444" y="1"/>
                          <a:pt x="222" y="166"/>
                          <a:pt x="220" y="490"/>
                        </a:cubicBezTo>
                        <a:cubicBezTo>
                          <a:pt x="213" y="1135"/>
                          <a:pt x="831" y="1803"/>
                          <a:pt x="1213" y="2265"/>
                        </a:cubicBezTo>
                        <a:cubicBezTo>
                          <a:pt x="1732" y="2889"/>
                          <a:pt x="2300" y="3498"/>
                          <a:pt x="2915" y="4030"/>
                        </a:cubicBezTo>
                        <a:cubicBezTo>
                          <a:pt x="2935" y="4048"/>
                          <a:pt x="2957" y="4055"/>
                          <a:pt x="2977" y="4055"/>
                        </a:cubicBezTo>
                        <a:cubicBezTo>
                          <a:pt x="3047" y="4055"/>
                          <a:pt x="3108" y="3972"/>
                          <a:pt x="3055" y="3910"/>
                        </a:cubicBezTo>
                        <a:lnTo>
                          <a:pt x="3055" y="3910"/>
                        </a:lnTo>
                        <a:cubicBezTo>
                          <a:pt x="3057" y="3898"/>
                          <a:pt x="3056" y="3885"/>
                          <a:pt x="3052" y="3870"/>
                        </a:cubicBezTo>
                        <a:cubicBezTo>
                          <a:pt x="2865" y="3228"/>
                          <a:pt x="2599" y="2601"/>
                          <a:pt x="2320" y="1996"/>
                        </a:cubicBezTo>
                        <a:cubicBezTo>
                          <a:pt x="2027" y="1364"/>
                          <a:pt x="1672" y="521"/>
                          <a:pt x="1070" y="118"/>
                        </a:cubicBezTo>
                        <a:cubicBezTo>
                          <a:pt x="953" y="40"/>
                          <a:pt x="822" y="1"/>
                          <a:pt x="699"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2"/>
                  <p:cNvSpPr/>
                  <p:nvPr/>
                </p:nvSpPr>
                <p:spPr>
                  <a:xfrm flipH="1">
                    <a:off x="2940662" y="4395739"/>
                    <a:ext cx="637830" cy="244123"/>
                  </a:xfrm>
                  <a:custGeom>
                    <a:avLst/>
                    <a:gdLst/>
                    <a:ahLst/>
                    <a:cxnLst/>
                    <a:rect l="l" t="t" r="r" b="b"/>
                    <a:pathLst>
                      <a:path w="8575" h="3282" extrusionOk="0">
                        <a:moveTo>
                          <a:pt x="7317" y="1"/>
                        </a:moveTo>
                        <a:cubicBezTo>
                          <a:pt x="7185" y="1"/>
                          <a:pt x="7056" y="39"/>
                          <a:pt x="6935" y="127"/>
                        </a:cubicBezTo>
                        <a:cubicBezTo>
                          <a:pt x="6702" y="297"/>
                          <a:pt x="6500" y="616"/>
                          <a:pt x="6549" y="912"/>
                        </a:cubicBezTo>
                        <a:cubicBezTo>
                          <a:pt x="6605" y="1228"/>
                          <a:pt x="6892" y="1312"/>
                          <a:pt x="7170" y="1312"/>
                        </a:cubicBezTo>
                        <a:cubicBezTo>
                          <a:pt x="7243" y="1312"/>
                          <a:pt x="7316" y="1306"/>
                          <a:pt x="7384" y="1297"/>
                        </a:cubicBezTo>
                        <a:cubicBezTo>
                          <a:pt x="7495" y="1281"/>
                          <a:pt x="7503" y="1114"/>
                          <a:pt x="7399" y="1114"/>
                        </a:cubicBezTo>
                        <a:cubicBezTo>
                          <a:pt x="7394" y="1114"/>
                          <a:pt x="7389" y="1114"/>
                          <a:pt x="7384" y="1115"/>
                        </a:cubicBezTo>
                        <a:cubicBezTo>
                          <a:pt x="7314" y="1123"/>
                          <a:pt x="7234" y="1131"/>
                          <a:pt x="7156" y="1131"/>
                        </a:cubicBezTo>
                        <a:cubicBezTo>
                          <a:pt x="6950" y="1131"/>
                          <a:pt x="6748" y="1076"/>
                          <a:pt x="6726" y="829"/>
                        </a:cubicBezTo>
                        <a:cubicBezTo>
                          <a:pt x="6713" y="646"/>
                          <a:pt x="6852" y="443"/>
                          <a:pt x="6978" y="327"/>
                        </a:cubicBezTo>
                        <a:cubicBezTo>
                          <a:pt x="7085" y="231"/>
                          <a:pt x="7201" y="190"/>
                          <a:pt x="7320" y="190"/>
                        </a:cubicBezTo>
                        <a:cubicBezTo>
                          <a:pt x="7888" y="190"/>
                          <a:pt x="8497" y="1146"/>
                          <a:pt x="8208" y="1633"/>
                        </a:cubicBezTo>
                        <a:cubicBezTo>
                          <a:pt x="7919" y="2128"/>
                          <a:pt x="7121" y="2487"/>
                          <a:pt x="6580" y="2577"/>
                        </a:cubicBezTo>
                        <a:cubicBezTo>
                          <a:pt x="6500" y="2590"/>
                          <a:pt x="6422" y="2597"/>
                          <a:pt x="6345" y="2597"/>
                        </a:cubicBezTo>
                        <a:cubicBezTo>
                          <a:pt x="5961" y="2597"/>
                          <a:pt x="5625" y="2432"/>
                          <a:pt x="5303" y="2205"/>
                        </a:cubicBezTo>
                        <a:cubicBezTo>
                          <a:pt x="4734" y="1808"/>
                          <a:pt x="4226" y="1445"/>
                          <a:pt x="3562" y="1445"/>
                        </a:cubicBezTo>
                        <a:cubicBezTo>
                          <a:pt x="3435" y="1445"/>
                          <a:pt x="3303" y="1458"/>
                          <a:pt x="3163" y="1487"/>
                        </a:cubicBezTo>
                        <a:cubicBezTo>
                          <a:pt x="2013" y="1726"/>
                          <a:pt x="1126" y="2613"/>
                          <a:pt x="93" y="3112"/>
                        </a:cubicBezTo>
                        <a:cubicBezTo>
                          <a:pt x="0" y="3158"/>
                          <a:pt x="58" y="3281"/>
                          <a:pt x="143" y="3281"/>
                        </a:cubicBezTo>
                        <a:cubicBezTo>
                          <a:pt x="157" y="3281"/>
                          <a:pt x="171" y="3278"/>
                          <a:pt x="185" y="3271"/>
                        </a:cubicBezTo>
                        <a:cubicBezTo>
                          <a:pt x="1227" y="2768"/>
                          <a:pt x="2340" y="1619"/>
                          <a:pt x="3571" y="1619"/>
                        </a:cubicBezTo>
                        <a:cubicBezTo>
                          <a:pt x="3671" y="1619"/>
                          <a:pt x="3772" y="1626"/>
                          <a:pt x="3874" y="1643"/>
                        </a:cubicBezTo>
                        <a:cubicBezTo>
                          <a:pt x="4752" y="1786"/>
                          <a:pt x="5270" y="2680"/>
                          <a:pt x="6158" y="2776"/>
                        </a:cubicBezTo>
                        <a:cubicBezTo>
                          <a:pt x="6206" y="2781"/>
                          <a:pt x="6257" y="2784"/>
                          <a:pt x="6311" y="2784"/>
                        </a:cubicBezTo>
                        <a:cubicBezTo>
                          <a:pt x="7103" y="2784"/>
                          <a:pt x="8366" y="2217"/>
                          <a:pt x="8488" y="1403"/>
                        </a:cubicBezTo>
                        <a:cubicBezTo>
                          <a:pt x="8575" y="837"/>
                          <a:pt x="7928" y="1"/>
                          <a:pt x="7317"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2"/>
                  <p:cNvSpPr/>
                  <p:nvPr/>
                </p:nvSpPr>
                <p:spPr>
                  <a:xfrm flipH="1">
                    <a:off x="3555587" y="4415302"/>
                    <a:ext cx="441237" cy="213701"/>
                  </a:xfrm>
                  <a:custGeom>
                    <a:avLst/>
                    <a:gdLst/>
                    <a:ahLst/>
                    <a:cxnLst/>
                    <a:rect l="l" t="t" r="r" b="b"/>
                    <a:pathLst>
                      <a:path w="5932" h="2873" extrusionOk="0">
                        <a:moveTo>
                          <a:pt x="1839" y="0"/>
                        </a:moveTo>
                        <a:cubicBezTo>
                          <a:pt x="1701" y="0"/>
                          <a:pt x="1555" y="58"/>
                          <a:pt x="1399" y="190"/>
                        </a:cubicBezTo>
                        <a:cubicBezTo>
                          <a:pt x="1057" y="476"/>
                          <a:pt x="744" y="829"/>
                          <a:pt x="472" y="1177"/>
                        </a:cubicBezTo>
                        <a:cubicBezTo>
                          <a:pt x="306" y="1384"/>
                          <a:pt x="0" y="1739"/>
                          <a:pt x="66" y="2038"/>
                        </a:cubicBezTo>
                        <a:cubicBezTo>
                          <a:pt x="137" y="2347"/>
                          <a:pt x="542" y="2410"/>
                          <a:pt x="801" y="2444"/>
                        </a:cubicBezTo>
                        <a:cubicBezTo>
                          <a:pt x="915" y="2458"/>
                          <a:pt x="1042" y="2466"/>
                          <a:pt x="1173" y="2466"/>
                        </a:cubicBezTo>
                        <a:cubicBezTo>
                          <a:pt x="1860" y="2466"/>
                          <a:pt x="2650" y="2235"/>
                          <a:pt x="2117" y="1407"/>
                        </a:cubicBezTo>
                        <a:cubicBezTo>
                          <a:pt x="2098" y="1377"/>
                          <a:pt x="2070" y="1364"/>
                          <a:pt x="2042" y="1364"/>
                        </a:cubicBezTo>
                        <a:cubicBezTo>
                          <a:pt x="1978" y="1364"/>
                          <a:pt x="1914" y="1430"/>
                          <a:pt x="1958" y="1499"/>
                        </a:cubicBezTo>
                        <a:cubicBezTo>
                          <a:pt x="2207" y="1885"/>
                          <a:pt x="2034" y="2208"/>
                          <a:pt x="1599" y="2267"/>
                        </a:cubicBezTo>
                        <a:cubicBezTo>
                          <a:pt x="1503" y="2283"/>
                          <a:pt x="1405" y="2284"/>
                          <a:pt x="1309" y="2284"/>
                        </a:cubicBezTo>
                        <a:cubicBezTo>
                          <a:pt x="1278" y="2284"/>
                          <a:pt x="1247" y="2284"/>
                          <a:pt x="1217" y="2284"/>
                        </a:cubicBezTo>
                        <a:cubicBezTo>
                          <a:pt x="914" y="2281"/>
                          <a:pt x="206" y="2291"/>
                          <a:pt x="266" y="1855"/>
                        </a:cubicBezTo>
                        <a:cubicBezTo>
                          <a:pt x="313" y="1530"/>
                          <a:pt x="704" y="1171"/>
                          <a:pt x="911" y="941"/>
                        </a:cubicBezTo>
                        <a:cubicBezTo>
                          <a:pt x="1080" y="755"/>
                          <a:pt x="1266" y="519"/>
                          <a:pt x="1473" y="373"/>
                        </a:cubicBezTo>
                        <a:cubicBezTo>
                          <a:pt x="1606" y="279"/>
                          <a:pt x="1729" y="240"/>
                          <a:pt x="1843" y="240"/>
                        </a:cubicBezTo>
                        <a:cubicBezTo>
                          <a:pt x="2300" y="240"/>
                          <a:pt x="2614" y="878"/>
                          <a:pt x="2888" y="1234"/>
                        </a:cubicBezTo>
                        <a:cubicBezTo>
                          <a:pt x="3148" y="1570"/>
                          <a:pt x="3436" y="1889"/>
                          <a:pt x="3763" y="2157"/>
                        </a:cubicBezTo>
                        <a:cubicBezTo>
                          <a:pt x="4317" y="2614"/>
                          <a:pt x="4951" y="2873"/>
                          <a:pt x="5663" y="2873"/>
                        </a:cubicBezTo>
                        <a:cubicBezTo>
                          <a:pt x="5714" y="2873"/>
                          <a:pt x="5765" y="2871"/>
                          <a:pt x="5816" y="2869"/>
                        </a:cubicBezTo>
                        <a:cubicBezTo>
                          <a:pt x="5930" y="2863"/>
                          <a:pt x="5932" y="2683"/>
                          <a:pt x="5823" y="2683"/>
                        </a:cubicBezTo>
                        <a:cubicBezTo>
                          <a:pt x="5821" y="2683"/>
                          <a:pt x="5819" y="2683"/>
                          <a:pt x="5816" y="2683"/>
                        </a:cubicBezTo>
                        <a:cubicBezTo>
                          <a:pt x="5765" y="2686"/>
                          <a:pt x="5714" y="2687"/>
                          <a:pt x="5664" y="2687"/>
                        </a:cubicBezTo>
                        <a:cubicBezTo>
                          <a:pt x="4927" y="2687"/>
                          <a:pt x="4293" y="2396"/>
                          <a:pt x="3746" y="1898"/>
                        </a:cubicBezTo>
                        <a:cubicBezTo>
                          <a:pt x="3250" y="1453"/>
                          <a:pt x="2925" y="885"/>
                          <a:pt x="2486" y="393"/>
                        </a:cubicBezTo>
                        <a:cubicBezTo>
                          <a:pt x="2276" y="156"/>
                          <a:pt x="2066" y="0"/>
                          <a:pt x="183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2"/>
                  <p:cNvSpPr/>
                  <p:nvPr/>
                </p:nvSpPr>
                <p:spPr>
                  <a:xfrm flipH="1">
                    <a:off x="2028589" y="4887190"/>
                    <a:ext cx="1934391" cy="19414"/>
                  </a:xfrm>
                  <a:custGeom>
                    <a:avLst/>
                    <a:gdLst/>
                    <a:ahLst/>
                    <a:cxnLst/>
                    <a:rect l="l" t="t" r="r" b="b"/>
                    <a:pathLst>
                      <a:path w="26006" h="261" extrusionOk="0">
                        <a:moveTo>
                          <a:pt x="117" y="1"/>
                        </a:moveTo>
                        <a:cubicBezTo>
                          <a:pt x="1" y="1"/>
                          <a:pt x="1" y="184"/>
                          <a:pt x="117" y="184"/>
                        </a:cubicBezTo>
                        <a:cubicBezTo>
                          <a:pt x="3028" y="194"/>
                          <a:pt x="5936" y="200"/>
                          <a:pt x="8847" y="211"/>
                        </a:cubicBezTo>
                        <a:cubicBezTo>
                          <a:pt x="13464" y="224"/>
                          <a:pt x="18083" y="237"/>
                          <a:pt x="22699" y="250"/>
                        </a:cubicBezTo>
                        <a:cubicBezTo>
                          <a:pt x="23762" y="254"/>
                          <a:pt x="24823" y="257"/>
                          <a:pt x="25886" y="260"/>
                        </a:cubicBezTo>
                        <a:cubicBezTo>
                          <a:pt x="26003" y="260"/>
                          <a:pt x="26006" y="77"/>
                          <a:pt x="25886" y="77"/>
                        </a:cubicBezTo>
                        <a:cubicBezTo>
                          <a:pt x="22975" y="68"/>
                          <a:pt x="20067" y="61"/>
                          <a:pt x="17159" y="51"/>
                        </a:cubicBezTo>
                        <a:cubicBezTo>
                          <a:pt x="12540" y="38"/>
                          <a:pt x="7920" y="25"/>
                          <a:pt x="3304" y="11"/>
                        </a:cubicBezTo>
                        <a:cubicBezTo>
                          <a:pt x="2240" y="8"/>
                          <a:pt x="1180" y="5"/>
                          <a:pt x="117"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192" name="Google Shape;3192;p52"/>
            <p:cNvGrpSpPr/>
            <p:nvPr/>
          </p:nvGrpSpPr>
          <p:grpSpPr>
            <a:xfrm>
              <a:off x="3302372" y="1848100"/>
              <a:ext cx="1342956" cy="2754275"/>
              <a:chOff x="3302372" y="1543300"/>
              <a:chExt cx="1342956" cy="2754275"/>
            </a:xfrm>
          </p:grpSpPr>
          <p:sp>
            <p:nvSpPr>
              <p:cNvPr id="3193" name="Google Shape;3193;p52"/>
              <p:cNvSpPr/>
              <p:nvPr/>
            </p:nvSpPr>
            <p:spPr>
              <a:xfrm>
                <a:off x="3302372" y="4165875"/>
                <a:ext cx="1315800" cy="131700"/>
              </a:xfrm>
              <a:prstGeom prst="ellipse">
                <a:avLst/>
              </a:pr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4" name="Google Shape;3194;p52"/>
              <p:cNvGrpSpPr/>
              <p:nvPr/>
            </p:nvGrpSpPr>
            <p:grpSpPr>
              <a:xfrm>
                <a:off x="3336214" y="1543300"/>
                <a:ext cx="1309114" cy="2701001"/>
                <a:chOff x="4585789" y="1326025"/>
                <a:chExt cx="1309114" cy="2701001"/>
              </a:xfrm>
            </p:grpSpPr>
            <p:sp>
              <p:nvSpPr>
                <p:cNvPr id="3195" name="Google Shape;3195;p52"/>
                <p:cNvSpPr/>
                <p:nvPr/>
              </p:nvSpPr>
              <p:spPr>
                <a:xfrm>
                  <a:off x="4655012" y="2470133"/>
                  <a:ext cx="121937" cy="179435"/>
                </a:xfrm>
                <a:custGeom>
                  <a:avLst/>
                  <a:gdLst/>
                  <a:ahLst/>
                  <a:cxnLst/>
                  <a:rect l="l" t="t" r="r" b="b"/>
                  <a:pathLst>
                    <a:path w="1669" h="2456" extrusionOk="0">
                      <a:moveTo>
                        <a:pt x="1483" y="1"/>
                      </a:moveTo>
                      <a:cubicBezTo>
                        <a:pt x="1483" y="1"/>
                        <a:pt x="159" y="534"/>
                        <a:pt x="377" y="733"/>
                      </a:cubicBezTo>
                      <a:cubicBezTo>
                        <a:pt x="435" y="786"/>
                        <a:pt x="496" y="805"/>
                        <a:pt x="553" y="805"/>
                      </a:cubicBezTo>
                      <a:cubicBezTo>
                        <a:pt x="558" y="805"/>
                        <a:pt x="563" y="805"/>
                        <a:pt x="568" y="805"/>
                      </a:cubicBezTo>
                      <a:lnTo>
                        <a:pt x="568" y="805"/>
                      </a:lnTo>
                      <a:cubicBezTo>
                        <a:pt x="372" y="922"/>
                        <a:pt x="158" y="1085"/>
                        <a:pt x="238" y="1203"/>
                      </a:cubicBezTo>
                      <a:cubicBezTo>
                        <a:pt x="281" y="1269"/>
                        <a:pt x="341" y="1292"/>
                        <a:pt x="403" y="1292"/>
                      </a:cubicBezTo>
                      <a:cubicBezTo>
                        <a:pt x="522" y="1292"/>
                        <a:pt x="648" y="1208"/>
                        <a:pt x="674" y="1190"/>
                      </a:cubicBezTo>
                      <a:lnTo>
                        <a:pt x="674" y="1190"/>
                      </a:lnTo>
                      <a:cubicBezTo>
                        <a:pt x="614" y="1233"/>
                        <a:pt x="1" y="1686"/>
                        <a:pt x="221" y="2001"/>
                      </a:cubicBezTo>
                      <a:cubicBezTo>
                        <a:pt x="450" y="2333"/>
                        <a:pt x="851" y="2455"/>
                        <a:pt x="851" y="2455"/>
                      </a:cubicBezTo>
                      <a:cubicBezTo>
                        <a:pt x="851" y="2455"/>
                        <a:pt x="1669" y="528"/>
                        <a:pt x="1483"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2"/>
                <p:cNvSpPr/>
                <p:nvPr/>
              </p:nvSpPr>
              <p:spPr>
                <a:xfrm>
                  <a:off x="4832254" y="3954550"/>
                  <a:ext cx="222468" cy="48220"/>
                </a:xfrm>
                <a:custGeom>
                  <a:avLst/>
                  <a:gdLst/>
                  <a:ahLst/>
                  <a:cxnLst/>
                  <a:rect l="l" t="t" r="r" b="b"/>
                  <a:pathLst>
                    <a:path w="3045" h="660" extrusionOk="0">
                      <a:moveTo>
                        <a:pt x="1179" y="0"/>
                      </a:moveTo>
                      <a:cubicBezTo>
                        <a:pt x="1088" y="0"/>
                        <a:pt x="1004" y="3"/>
                        <a:pt x="928" y="9"/>
                      </a:cubicBezTo>
                      <a:cubicBezTo>
                        <a:pt x="762" y="22"/>
                        <a:pt x="1" y="360"/>
                        <a:pt x="246" y="430"/>
                      </a:cubicBezTo>
                      <a:cubicBezTo>
                        <a:pt x="273" y="438"/>
                        <a:pt x="308" y="441"/>
                        <a:pt x="349" y="441"/>
                      </a:cubicBezTo>
                      <a:cubicBezTo>
                        <a:pt x="683" y="441"/>
                        <a:pt x="1418" y="218"/>
                        <a:pt x="1418" y="218"/>
                      </a:cubicBezTo>
                      <a:lnTo>
                        <a:pt x="1418" y="218"/>
                      </a:lnTo>
                      <a:cubicBezTo>
                        <a:pt x="1418" y="218"/>
                        <a:pt x="955" y="618"/>
                        <a:pt x="1196" y="638"/>
                      </a:cubicBezTo>
                      <a:cubicBezTo>
                        <a:pt x="1201" y="639"/>
                        <a:pt x="1207" y="639"/>
                        <a:pt x="1212" y="639"/>
                      </a:cubicBezTo>
                      <a:cubicBezTo>
                        <a:pt x="1468" y="639"/>
                        <a:pt x="2223" y="201"/>
                        <a:pt x="2223" y="201"/>
                      </a:cubicBezTo>
                      <a:lnTo>
                        <a:pt x="2223" y="201"/>
                      </a:lnTo>
                      <a:cubicBezTo>
                        <a:pt x="2223" y="201"/>
                        <a:pt x="2031" y="629"/>
                        <a:pt x="2223" y="658"/>
                      </a:cubicBezTo>
                      <a:cubicBezTo>
                        <a:pt x="2229" y="659"/>
                        <a:pt x="2235" y="660"/>
                        <a:pt x="2242" y="660"/>
                      </a:cubicBezTo>
                      <a:cubicBezTo>
                        <a:pt x="2453" y="660"/>
                        <a:pt x="3044" y="168"/>
                        <a:pt x="3044" y="168"/>
                      </a:cubicBezTo>
                      <a:cubicBezTo>
                        <a:pt x="3044" y="168"/>
                        <a:pt x="1909" y="0"/>
                        <a:pt x="1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2"/>
                <p:cNvSpPr/>
                <p:nvPr/>
              </p:nvSpPr>
              <p:spPr>
                <a:xfrm>
                  <a:off x="5374938" y="3978733"/>
                  <a:ext cx="222614" cy="48293"/>
                </a:xfrm>
                <a:custGeom>
                  <a:avLst/>
                  <a:gdLst/>
                  <a:ahLst/>
                  <a:cxnLst/>
                  <a:rect l="l" t="t" r="r" b="b"/>
                  <a:pathLst>
                    <a:path w="3047" h="661" extrusionOk="0">
                      <a:moveTo>
                        <a:pt x="1860" y="1"/>
                      </a:moveTo>
                      <a:cubicBezTo>
                        <a:pt x="1129" y="1"/>
                        <a:pt x="1" y="165"/>
                        <a:pt x="1" y="165"/>
                      </a:cubicBezTo>
                      <a:cubicBezTo>
                        <a:pt x="1" y="165"/>
                        <a:pt x="592" y="660"/>
                        <a:pt x="803" y="660"/>
                      </a:cubicBezTo>
                      <a:cubicBezTo>
                        <a:pt x="810" y="660"/>
                        <a:pt x="816" y="660"/>
                        <a:pt x="822" y="659"/>
                      </a:cubicBezTo>
                      <a:cubicBezTo>
                        <a:pt x="1017" y="625"/>
                        <a:pt x="822" y="202"/>
                        <a:pt x="822" y="202"/>
                      </a:cubicBezTo>
                      <a:lnTo>
                        <a:pt x="822" y="202"/>
                      </a:lnTo>
                      <a:cubicBezTo>
                        <a:pt x="822" y="202"/>
                        <a:pt x="1582" y="639"/>
                        <a:pt x="1838" y="639"/>
                      </a:cubicBezTo>
                      <a:cubicBezTo>
                        <a:pt x="1843" y="639"/>
                        <a:pt x="1847" y="639"/>
                        <a:pt x="1852" y="639"/>
                      </a:cubicBezTo>
                      <a:cubicBezTo>
                        <a:pt x="2090" y="619"/>
                        <a:pt x="1630" y="218"/>
                        <a:pt x="1630" y="218"/>
                      </a:cubicBezTo>
                      <a:lnTo>
                        <a:pt x="1630" y="218"/>
                      </a:lnTo>
                      <a:cubicBezTo>
                        <a:pt x="1630" y="218"/>
                        <a:pt x="2363" y="441"/>
                        <a:pt x="2698" y="441"/>
                      </a:cubicBezTo>
                      <a:cubicBezTo>
                        <a:pt x="2740" y="441"/>
                        <a:pt x="2775" y="437"/>
                        <a:pt x="2802" y="430"/>
                      </a:cubicBezTo>
                      <a:cubicBezTo>
                        <a:pt x="3047" y="357"/>
                        <a:pt x="2286" y="23"/>
                        <a:pt x="2116" y="9"/>
                      </a:cubicBezTo>
                      <a:cubicBezTo>
                        <a:pt x="2039" y="3"/>
                        <a:pt x="1953" y="1"/>
                        <a:pt x="18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2"/>
                <p:cNvSpPr/>
                <p:nvPr/>
              </p:nvSpPr>
              <p:spPr>
                <a:xfrm>
                  <a:off x="4667254" y="3311410"/>
                  <a:ext cx="466342" cy="664335"/>
                </a:xfrm>
                <a:custGeom>
                  <a:avLst/>
                  <a:gdLst/>
                  <a:ahLst/>
                  <a:cxnLst/>
                  <a:rect l="l" t="t" r="r" b="b"/>
                  <a:pathLst>
                    <a:path w="6383" h="9093" extrusionOk="0">
                      <a:moveTo>
                        <a:pt x="1" y="0"/>
                      </a:moveTo>
                      <a:cubicBezTo>
                        <a:pt x="1" y="1"/>
                        <a:pt x="2279" y="8686"/>
                        <a:pt x="3405" y="8968"/>
                      </a:cubicBezTo>
                      <a:cubicBezTo>
                        <a:pt x="3781" y="9061"/>
                        <a:pt x="4236" y="9093"/>
                        <a:pt x="4677" y="9093"/>
                      </a:cubicBezTo>
                      <a:cubicBezTo>
                        <a:pt x="5560" y="9093"/>
                        <a:pt x="6383" y="8968"/>
                        <a:pt x="6383" y="8968"/>
                      </a:cubicBezTo>
                      <a:lnTo>
                        <a:pt x="5538" y="3418"/>
                      </a:lnTo>
                      <a:lnTo>
                        <a:pt x="1" y="0"/>
                      </a:ln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2"/>
                <p:cNvSpPr/>
                <p:nvPr/>
              </p:nvSpPr>
              <p:spPr>
                <a:xfrm>
                  <a:off x="4674815" y="3339976"/>
                  <a:ext cx="429228" cy="436460"/>
                </a:xfrm>
                <a:custGeom>
                  <a:avLst/>
                  <a:gdLst/>
                  <a:ahLst/>
                  <a:cxnLst/>
                  <a:rect l="l" t="t" r="r" b="b"/>
                  <a:pathLst>
                    <a:path w="5875" h="5974" extrusionOk="0">
                      <a:moveTo>
                        <a:pt x="0" y="0"/>
                      </a:moveTo>
                      <a:lnTo>
                        <a:pt x="0" y="0"/>
                      </a:lnTo>
                      <a:cubicBezTo>
                        <a:pt x="40" y="149"/>
                        <a:pt x="89" y="331"/>
                        <a:pt x="149" y="543"/>
                      </a:cubicBezTo>
                      <a:lnTo>
                        <a:pt x="911" y="3146"/>
                      </a:lnTo>
                      <a:cubicBezTo>
                        <a:pt x="911" y="3146"/>
                        <a:pt x="2851" y="5974"/>
                        <a:pt x="5447" y="5974"/>
                      </a:cubicBezTo>
                      <a:cubicBezTo>
                        <a:pt x="5590" y="5974"/>
                        <a:pt x="5732" y="5967"/>
                        <a:pt x="5874" y="5951"/>
                      </a:cubicBezTo>
                      <a:lnTo>
                        <a:pt x="5431" y="3027"/>
                      </a:lnTo>
                      <a:lnTo>
                        <a:pt x="0" y="0"/>
                      </a:ln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2"/>
                <p:cNvSpPr/>
                <p:nvPr/>
              </p:nvSpPr>
              <p:spPr>
                <a:xfrm>
                  <a:off x="5591704" y="2924123"/>
                  <a:ext cx="303199" cy="331546"/>
                </a:xfrm>
                <a:custGeom>
                  <a:avLst/>
                  <a:gdLst/>
                  <a:ahLst/>
                  <a:cxnLst/>
                  <a:rect l="l" t="t" r="r" b="b"/>
                  <a:pathLst>
                    <a:path w="4150" h="4538" extrusionOk="0">
                      <a:moveTo>
                        <a:pt x="2258" y="1"/>
                      </a:moveTo>
                      <a:cubicBezTo>
                        <a:pt x="1973" y="1"/>
                        <a:pt x="1682" y="42"/>
                        <a:pt x="1457" y="145"/>
                      </a:cubicBezTo>
                      <a:cubicBezTo>
                        <a:pt x="1107" y="308"/>
                        <a:pt x="809" y="751"/>
                        <a:pt x="554" y="1046"/>
                      </a:cubicBezTo>
                      <a:cubicBezTo>
                        <a:pt x="378" y="1251"/>
                        <a:pt x="206" y="1467"/>
                        <a:pt x="110" y="1722"/>
                      </a:cubicBezTo>
                      <a:cubicBezTo>
                        <a:pt x="17" y="1963"/>
                        <a:pt x="1" y="2228"/>
                        <a:pt x="14" y="2486"/>
                      </a:cubicBezTo>
                      <a:cubicBezTo>
                        <a:pt x="37" y="2954"/>
                        <a:pt x="159" y="3420"/>
                        <a:pt x="365" y="3841"/>
                      </a:cubicBezTo>
                      <a:cubicBezTo>
                        <a:pt x="444" y="4007"/>
                        <a:pt x="543" y="4169"/>
                        <a:pt x="682" y="4288"/>
                      </a:cubicBezTo>
                      <a:cubicBezTo>
                        <a:pt x="905" y="4479"/>
                        <a:pt x="1205" y="4537"/>
                        <a:pt x="1500" y="4537"/>
                      </a:cubicBezTo>
                      <a:cubicBezTo>
                        <a:pt x="1548" y="4537"/>
                        <a:pt x="1596" y="4536"/>
                        <a:pt x="1643" y="4533"/>
                      </a:cubicBezTo>
                      <a:cubicBezTo>
                        <a:pt x="2037" y="4507"/>
                        <a:pt x="2435" y="4404"/>
                        <a:pt x="2759" y="4178"/>
                      </a:cubicBezTo>
                      <a:cubicBezTo>
                        <a:pt x="3067" y="3960"/>
                        <a:pt x="3302" y="3618"/>
                        <a:pt x="3345" y="3243"/>
                      </a:cubicBezTo>
                      <a:lnTo>
                        <a:pt x="3345" y="3243"/>
                      </a:lnTo>
                      <a:cubicBezTo>
                        <a:pt x="3351" y="3243"/>
                        <a:pt x="3357" y="3243"/>
                        <a:pt x="3363" y="3243"/>
                      </a:cubicBezTo>
                      <a:cubicBezTo>
                        <a:pt x="3490" y="3243"/>
                        <a:pt x="3617" y="3196"/>
                        <a:pt x="3706" y="3105"/>
                      </a:cubicBezTo>
                      <a:cubicBezTo>
                        <a:pt x="3846" y="2963"/>
                        <a:pt x="3881" y="2752"/>
                        <a:pt x="3878" y="2553"/>
                      </a:cubicBezTo>
                      <a:cubicBezTo>
                        <a:pt x="3875" y="2311"/>
                        <a:pt x="3822" y="2069"/>
                        <a:pt x="3726" y="1845"/>
                      </a:cubicBezTo>
                      <a:lnTo>
                        <a:pt x="3726" y="1845"/>
                      </a:lnTo>
                      <a:cubicBezTo>
                        <a:pt x="3732" y="1845"/>
                        <a:pt x="3737" y="1845"/>
                        <a:pt x="3742" y="1844"/>
                      </a:cubicBezTo>
                      <a:cubicBezTo>
                        <a:pt x="3908" y="1831"/>
                        <a:pt x="4047" y="1695"/>
                        <a:pt x="4100" y="1536"/>
                      </a:cubicBezTo>
                      <a:cubicBezTo>
                        <a:pt x="4150" y="1377"/>
                        <a:pt x="4127" y="1202"/>
                        <a:pt x="4070" y="1043"/>
                      </a:cubicBezTo>
                      <a:cubicBezTo>
                        <a:pt x="3892" y="539"/>
                        <a:pt x="3401" y="185"/>
                        <a:pt x="2875" y="66"/>
                      </a:cubicBezTo>
                      <a:cubicBezTo>
                        <a:pt x="2695" y="25"/>
                        <a:pt x="2478" y="1"/>
                        <a:pt x="22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2"/>
                <p:cNvSpPr/>
                <p:nvPr/>
              </p:nvSpPr>
              <p:spPr>
                <a:xfrm>
                  <a:off x="5231742" y="3215921"/>
                  <a:ext cx="528443" cy="785176"/>
                </a:xfrm>
                <a:custGeom>
                  <a:avLst/>
                  <a:gdLst/>
                  <a:ahLst/>
                  <a:cxnLst/>
                  <a:rect l="l" t="t" r="r" b="b"/>
                  <a:pathLst>
                    <a:path w="7233" h="10747" extrusionOk="0">
                      <a:moveTo>
                        <a:pt x="6620" y="0"/>
                      </a:moveTo>
                      <a:cubicBezTo>
                        <a:pt x="5363" y="0"/>
                        <a:pt x="63" y="5006"/>
                        <a:pt x="63" y="5006"/>
                      </a:cubicBezTo>
                      <a:cubicBezTo>
                        <a:pt x="63" y="5006"/>
                        <a:pt x="0" y="10364"/>
                        <a:pt x="196" y="10397"/>
                      </a:cubicBezTo>
                      <a:cubicBezTo>
                        <a:pt x="322" y="10421"/>
                        <a:pt x="1796" y="10747"/>
                        <a:pt x="3040" y="10747"/>
                      </a:cubicBezTo>
                      <a:cubicBezTo>
                        <a:pt x="3685" y="10747"/>
                        <a:pt x="4268" y="10659"/>
                        <a:pt x="4570" y="10397"/>
                      </a:cubicBezTo>
                      <a:cubicBezTo>
                        <a:pt x="5454" y="9629"/>
                        <a:pt x="7232" y="1413"/>
                        <a:pt x="6868" y="169"/>
                      </a:cubicBezTo>
                      <a:cubicBezTo>
                        <a:pt x="6834" y="53"/>
                        <a:pt x="6748" y="0"/>
                        <a:pt x="6620"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2"/>
                <p:cNvSpPr/>
                <p:nvPr/>
              </p:nvSpPr>
              <p:spPr>
                <a:xfrm>
                  <a:off x="4652967" y="2300489"/>
                  <a:ext cx="1091005" cy="1351683"/>
                </a:xfrm>
                <a:custGeom>
                  <a:avLst/>
                  <a:gdLst/>
                  <a:ahLst/>
                  <a:cxnLst/>
                  <a:rect l="l" t="t" r="r" b="b"/>
                  <a:pathLst>
                    <a:path w="14933" h="18501" extrusionOk="0">
                      <a:moveTo>
                        <a:pt x="11762" y="1"/>
                      </a:moveTo>
                      <a:cubicBezTo>
                        <a:pt x="9660" y="1"/>
                        <a:pt x="1511" y="1856"/>
                        <a:pt x="1511" y="1856"/>
                      </a:cubicBezTo>
                      <a:cubicBezTo>
                        <a:pt x="1511" y="1856"/>
                        <a:pt x="647" y="3833"/>
                        <a:pt x="1" y="6290"/>
                      </a:cubicBezTo>
                      <a:cubicBezTo>
                        <a:pt x="273" y="6151"/>
                        <a:pt x="557" y="6035"/>
                        <a:pt x="842" y="5933"/>
                      </a:cubicBezTo>
                      <a:cubicBezTo>
                        <a:pt x="1504" y="5697"/>
                        <a:pt x="2205" y="5517"/>
                        <a:pt x="2899" y="5517"/>
                      </a:cubicBezTo>
                      <a:cubicBezTo>
                        <a:pt x="3182" y="5517"/>
                        <a:pt x="3463" y="5547"/>
                        <a:pt x="3740" y="5615"/>
                      </a:cubicBezTo>
                      <a:cubicBezTo>
                        <a:pt x="4184" y="5725"/>
                        <a:pt x="4598" y="5926"/>
                        <a:pt x="4981" y="6174"/>
                      </a:cubicBezTo>
                      <a:cubicBezTo>
                        <a:pt x="5472" y="6495"/>
                        <a:pt x="5926" y="6906"/>
                        <a:pt x="6167" y="7440"/>
                      </a:cubicBezTo>
                      <a:cubicBezTo>
                        <a:pt x="6366" y="7874"/>
                        <a:pt x="6409" y="8363"/>
                        <a:pt x="6422" y="8840"/>
                      </a:cubicBezTo>
                      <a:cubicBezTo>
                        <a:pt x="6495" y="11357"/>
                        <a:pt x="5853" y="13966"/>
                        <a:pt x="6690" y="16341"/>
                      </a:cubicBezTo>
                      <a:cubicBezTo>
                        <a:pt x="6968" y="17139"/>
                        <a:pt x="7416" y="17874"/>
                        <a:pt x="7985" y="18500"/>
                      </a:cubicBezTo>
                      <a:cubicBezTo>
                        <a:pt x="8084" y="18487"/>
                        <a:pt x="8184" y="18476"/>
                        <a:pt x="8283" y="18464"/>
                      </a:cubicBezTo>
                      <a:cubicBezTo>
                        <a:pt x="11393" y="18053"/>
                        <a:pt x="13979" y="16083"/>
                        <a:pt x="14840" y="13741"/>
                      </a:cubicBezTo>
                      <a:cubicBezTo>
                        <a:pt x="14933" y="13072"/>
                        <a:pt x="14929" y="12496"/>
                        <a:pt x="14929" y="11791"/>
                      </a:cubicBezTo>
                      <a:cubicBezTo>
                        <a:pt x="14929" y="8562"/>
                        <a:pt x="13230" y="403"/>
                        <a:pt x="12154" y="42"/>
                      </a:cubicBezTo>
                      <a:cubicBezTo>
                        <a:pt x="12071" y="14"/>
                        <a:pt x="11938" y="1"/>
                        <a:pt x="11762"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2"/>
                <p:cNvSpPr/>
                <p:nvPr/>
              </p:nvSpPr>
              <p:spPr>
                <a:xfrm>
                  <a:off x="4585789" y="2667746"/>
                  <a:ext cx="681790" cy="988302"/>
                </a:xfrm>
                <a:custGeom>
                  <a:avLst/>
                  <a:gdLst/>
                  <a:ahLst/>
                  <a:cxnLst/>
                  <a:rect l="l" t="t" r="r" b="b"/>
                  <a:pathLst>
                    <a:path w="8994" h="13037" extrusionOk="0">
                      <a:moveTo>
                        <a:pt x="3908" y="0"/>
                      </a:moveTo>
                      <a:cubicBezTo>
                        <a:pt x="3214" y="0"/>
                        <a:pt x="2513" y="180"/>
                        <a:pt x="1851" y="416"/>
                      </a:cubicBezTo>
                      <a:cubicBezTo>
                        <a:pt x="1566" y="518"/>
                        <a:pt x="1282" y="634"/>
                        <a:pt x="1010" y="773"/>
                      </a:cubicBezTo>
                      <a:cubicBezTo>
                        <a:pt x="410" y="3062"/>
                        <a:pt x="0" y="5767"/>
                        <a:pt x="662" y="7681"/>
                      </a:cubicBezTo>
                      <a:cubicBezTo>
                        <a:pt x="1877" y="11203"/>
                        <a:pt x="4600" y="13036"/>
                        <a:pt x="7979" y="13036"/>
                      </a:cubicBezTo>
                      <a:cubicBezTo>
                        <a:pt x="8311" y="13036"/>
                        <a:pt x="8650" y="13019"/>
                        <a:pt x="8994" y="12983"/>
                      </a:cubicBezTo>
                      <a:cubicBezTo>
                        <a:pt x="8425" y="12357"/>
                        <a:pt x="7977" y="11622"/>
                        <a:pt x="7699" y="10824"/>
                      </a:cubicBezTo>
                      <a:cubicBezTo>
                        <a:pt x="6862" y="8449"/>
                        <a:pt x="7504" y="5840"/>
                        <a:pt x="7431" y="3323"/>
                      </a:cubicBezTo>
                      <a:cubicBezTo>
                        <a:pt x="7418" y="2846"/>
                        <a:pt x="7375" y="2357"/>
                        <a:pt x="7176" y="1923"/>
                      </a:cubicBezTo>
                      <a:cubicBezTo>
                        <a:pt x="6935" y="1389"/>
                        <a:pt x="6481" y="978"/>
                        <a:pt x="5990" y="657"/>
                      </a:cubicBezTo>
                      <a:cubicBezTo>
                        <a:pt x="5607" y="409"/>
                        <a:pt x="5193" y="208"/>
                        <a:pt x="4749" y="98"/>
                      </a:cubicBezTo>
                      <a:cubicBezTo>
                        <a:pt x="4472" y="30"/>
                        <a:pt x="4191" y="0"/>
                        <a:pt x="39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2"/>
                <p:cNvSpPr/>
                <p:nvPr/>
              </p:nvSpPr>
              <p:spPr>
                <a:xfrm>
                  <a:off x="5364563" y="3177931"/>
                  <a:ext cx="238103" cy="190760"/>
                </a:xfrm>
                <a:custGeom>
                  <a:avLst/>
                  <a:gdLst/>
                  <a:ahLst/>
                  <a:cxnLst/>
                  <a:rect l="l" t="t" r="r" b="b"/>
                  <a:pathLst>
                    <a:path w="3259" h="2611" extrusionOk="0">
                      <a:moveTo>
                        <a:pt x="1336" y="0"/>
                      </a:moveTo>
                      <a:cubicBezTo>
                        <a:pt x="1233" y="0"/>
                        <a:pt x="1132" y="12"/>
                        <a:pt x="1034" y="39"/>
                      </a:cubicBezTo>
                      <a:cubicBezTo>
                        <a:pt x="1034" y="39"/>
                        <a:pt x="0" y="976"/>
                        <a:pt x="302" y="1155"/>
                      </a:cubicBezTo>
                      <a:cubicBezTo>
                        <a:pt x="352" y="1184"/>
                        <a:pt x="411" y="1197"/>
                        <a:pt x="475" y="1197"/>
                      </a:cubicBezTo>
                      <a:cubicBezTo>
                        <a:pt x="794" y="1197"/>
                        <a:pt x="1225" y="894"/>
                        <a:pt x="1225" y="894"/>
                      </a:cubicBezTo>
                      <a:lnTo>
                        <a:pt x="1225" y="894"/>
                      </a:lnTo>
                      <a:cubicBezTo>
                        <a:pt x="1225" y="894"/>
                        <a:pt x="771" y="2397"/>
                        <a:pt x="1034" y="2450"/>
                      </a:cubicBezTo>
                      <a:cubicBezTo>
                        <a:pt x="1039" y="2451"/>
                        <a:pt x="1045" y="2451"/>
                        <a:pt x="1052" y="2451"/>
                      </a:cubicBezTo>
                      <a:cubicBezTo>
                        <a:pt x="1208" y="2451"/>
                        <a:pt x="1492" y="2081"/>
                        <a:pt x="1706" y="1764"/>
                      </a:cubicBezTo>
                      <a:lnTo>
                        <a:pt x="1706" y="1764"/>
                      </a:lnTo>
                      <a:cubicBezTo>
                        <a:pt x="1494" y="2124"/>
                        <a:pt x="1272" y="2577"/>
                        <a:pt x="1474" y="2609"/>
                      </a:cubicBezTo>
                      <a:cubicBezTo>
                        <a:pt x="1480" y="2610"/>
                        <a:pt x="1487" y="2610"/>
                        <a:pt x="1494" y="2610"/>
                      </a:cubicBezTo>
                      <a:cubicBezTo>
                        <a:pt x="1845" y="2610"/>
                        <a:pt x="2678" y="1321"/>
                        <a:pt x="2679" y="1320"/>
                      </a:cubicBezTo>
                      <a:lnTo>
                        <a:pt x="2679" y="1320"/>
                      </a:lnTo>
                      <a:cubicBezTo>
                        <a:pt x="2678" y="1321"/>
                        <a:pt x="2146" y="2182"/>
                        <a:pt x="2394" y="2228"/>
                      </a:cubicBezTo>
                      <a:cubicBezTo>
                        <a:pt x="2398" y="2229"/>
                        <a:pt x="2402" y="2229"/>
                        <a:pt x="2406" y="2229"/>
                      </a:cubicBezTo>
                      <a:cubicBezTo>
                        <a:pt x="2662" y="2229"/>
                        <a:pt x="3259" y="940"/>
                        <a:pt x="3259" y="940"/>
                      </a:cubicBezTo>
                      <a:cubicBezTo>
                        <a:pt x="3259" y="940"/>
                        <a:pt x="2241" y="0"/>
                        <a:pt x="1336" y="0"/>
                      </a:cubicBezTo>
                      <a:close/>
                    </a:path>
                  </a:pathLst>
                </a:custGeom>
                <a:solidFill>
                  <a:srgbClr val="F37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2"/>
                <p:cNvSpPr/>
                <p:nvPr/>
              </p:nvSpPr>
              <p:spPr>
                <a:xfrm>
                  <a:off x="5425787" y="2887520"/>
                  <a:ext cx="295674" cy="385830"/>
                </a:xfrm>
                <a:custGeom>
                  <a:avLst/>
                  <a:gdLst/>
                  <a:ahLst/>
                  <a:cxnLst/>
                  <a:rect l="l" t="t" r="r" b="b"/>
                  <a:pathLst>
                    <a:path w="4047" h="5281" extrusionOk="0">
                      <a:moveTo>
                        <a:pt x="454" y="1"/>
                      </a:moveTo>
                      <a:cubicBezTo>
                        <a:pt x="454" y="1"/>
                        <a:pt x="911" y="2107"/>
                        <a:pt x="454" y="3021"/>
                      </a:cubicBezTo>
                      <a:cubicBezTo>
                        <a:pt x="40" y="3846"/>
                        <a:pt x="1" y="5281"/>
                        <a:pt x="1279" y="5281"/>
                      </a:cubicBezTo>
                      <a:cubicBezTo>
                        <a:pt x="1411" y="5281"/>
                        <a:pt x="1557" y="5265"/>
                        <a:pt x="1718" y="5233"/>
                      </a:cubicBezTo>
                      <a:cubicBezTo>
                        <a:pt x="3437" y="4882"/>
                        <a:pt x="4046" y="1798"/>
                        <a:pt x="4003" y="180"/>
                      </a:cubicBezTo>
                      <a:lnTo>
                        <a:pt x="454" y="1"/>
                      </a:ln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2"/>
                <p:cNvSpPr/>
                <p:nvPr/>
              </p:nvSpPr>
              <p:spPr>
                <a:xfrm>
                  <a:off x="5428928" y="2887520"/>
                  <a:ext cx="294505" cy="396716"/>
                </a:xfrm>
                <a:custGeom>
                  <a:avLst/>
                  <a:gdLst/>
                  <a:ahLst/>
                  <a:cxnLst/>
                  <a:rect l="l" t="t" r="r" b="b"/>
                  <a:pathLst>
                    <a:path w="4031" h="5430" extrusionOk="0">
                      <a:moveTo>
                        <a:pt x="411" y="1"/>
                      </a:moveTo>
                      <a:cubicBezTo>
                        <a:pt x="477" y="511"/>
                        <a:pt x="533" y="1020"/>
                        <a:pt x="533" y="1534"/>
                      </a:cubicBezTo>
                      <a:cubicBezTo>
                        <a:pt x="533" y="1789"/>
                        <a:pt x="526" y="2044"/>
                        <a:pt x="494" y="2292"/>
                      </a:cubicBezTo>
                      <a:cubicBezTo>
                        <a:pt x="457" y="2541"/>
                        <a:pt x="407" y="2779"/>
                        <a:pt x="295" y="2995"/>
                      </a:cubicBezTo>
                      <a:cubicBezTo>
                        <a:pt x="172" y="3236"/>
                        <a:pt x="86" y="3494"/>
                        <a:pt x="46" y="3762"/>
                      </a:cubicBezTo>
                      <a:cubicBezTo>
                        <a:pt x="6" y="4028"/>
                        <a:pt x="0" y="4309"/>
                        <a:pt x="73" y="4584"/>
                      </a:cubicBezTo>
                      <a:cubicBezTo>
                        <a:pt x="142" y="4858"/>
                        <a:pt x="321" y="5130"/>
                        <a:pt x="590" y="5275"/>
                      </a:cubicBezTo>
                      <a:cubicBezTo>
                        <a:pt x="798" y="5391"/>
                        <a:pt x="1027" y="5429"/>
                        <a:pt x="1248" y="5429"/>
                      </a:cubicBezTo>
                      <a:cubicBezTo>
                        <a:pt x="1308" y="5429"/>
                        <a:pt x="1367" y="5427"/>
                        <a:pt x="1424" y="5422"/>
                      </a:cubicBezTo>
                      <a:cubicBezTo>
                        <a:pt x="1692" y="5395"/>
                        <a:pt x="1973" y="5326"/>
                        <a:pt x="2215" y="5183"/>
                      </a:cubicBezTo>
                      <a:cubicBezTo>
                        <a:pt x="2457" y="5044"/>
                        <a:pt x="2666" y="4858"/>
                        <a:pt x="2838" y="4653"/>
                      </a:cubicBezTo>
                      <a:cubicBezTo>
                        <a:pt x="3182" y="4233"/>
                        <a:pt x="3411" y="3746"/>
                        <a:pt x="3576" y="3253"/>
                      </a:cubicBezTo>
                      <a:cubicBezTo>
                        <a:pt x="3904" y="2259"/>
                        <a:pt x="4030" y="1210"/>
                        <a:pt x="3960" y="180"/>
                      </a:cubicBezTo>
                      <a:lnTo>
                        <a:pt x="3960" y="180"/>
                      </a:lnTo>
                      <a:cubicBezTo>
                        <a:pt x="3937" y="696"/>
                        <a:pt x="3878" y="1206"/>
                        <a:pt x="3772" y="1706"/>
                      </a:cubicBezTo>
                      <a:cubicBezTo>
                        <a:pt x="3673" y="2206"/>
                        <a:pt x="3537" y="2700"/>
                        <a:pt x="3358" y="3173"/>
                      </a:cubicBezTo>
                      <a:cubicBezTo>
                        <a:pt x="3173" y="3640"/>
                        <a:pt x="2947" y="4097"/>
                        <a:pt x="2623" y="4468"/>
                      </a:cubicBezTo>
                      <a:cubicBezTo>
                        <a:pt x="2461" y="4650"/>
                        <a:pt x="2279" y="4812"/>
                        <a:pt x="2073" y="4928"/>
                      </a:cubicBezTo>
                      <a:cubicBezTo>
                        <a:pt x="1868" y="5044"/>
                        <a:pt x="1639" y="5097"/>
                        <a:pt x="1397" y="5121"/>
                      </a:cubicBezTo>
                      <a:cubicBezTo>
                        <a:pt x="1339" y="5127"/>
                        <a:pt x="1280" y="5130"/>
                        <a:pt x="1223" y="5130"/>
                      </a:cubicBezTo>
                      <a:cubicBezTo>
                        <a:pt x="1045" y="5130"/>
                        <a:pt x="874" y="5098"/>
                        <a:pt x="732" y="5017"/>
                      </a:cubicBezTo>
                      <a:cubicBezTo>
                        <a:pt x="540" y="4918"/>
                        <a:pt x="411" y="4729"/>
                        <a:pt x="347" y="4508"/>
                      </a:cubicBezTo>
                      <a:cubicBezTo>
                        <a:pt x="222" y="4060"/>
                        <a:pt x="312" y="3537"/>
                        <a:pt x="503" y="3094"/>
                      </a:cubicBezTo>
                      <a:cubicBezTo>
                        <a:pt x="619" y="2845"/>
                        <a:pt x="669" y="2573"/>
                        <a:pt x="685" y="2312"/>
                      </a:cubicBezTo>
                      <a:cubicBezTo>
                        <a:pt x="705" y="2047"/>
                        <a:pt x="699" y="1786"/>
                        <a:pt x="679" y="1527"/>
                      </a:cubicBezTo>
                      <a:cubicBezTo>
                        <a:pt x="629" y="1008"/>
                        <a:pt x="543" y="497"/>
                        <a:pt x="411" y="1"/>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2"/>
                <p:cNvSpPr/>
                <p:nvPr/>
              </p:nvSpPr>
              <p:spPr>
                <a:xfrm>
                  <a:off x="5419723" y="3985673"/>
                  <a:ext cx="130412" cy="17023"/>
                </a:xfrm>
                <a:custGeom>
                  <a:avLst/>
                  <a:gdLst/>
                  <a:ahLst/>
                  <a:cxnLst/>
                  <a:rect l="l" t="t" r="r" b="b"/>
                  <a:pathLst>
                    <a:path w="1785" h="233" extrusionOk="0">
                      <a:moveTo>
                        <a:pt x="1781" y="0"/>
                      </a:moveTo>
                      <a:cubicBezTo>
                        <a:pt x="1613" y="80"/>
                        <a:pt x="1404" y="136"/>
                        <a:pt x="1173" y="169"/>
                      </a:cubicBezTo>
                      <a:cubicBezTo>
                        <a:pt x="1182" y="173"/>
                        <a:pt x="1196" y="176"/>
                        <a:pt x="1208" y="179"/>
                      </a:cubicBezTo>
                      <a:cubicBezTo>
                        <a:pt x="1414" y="143"/>
                        <a:pt x="1616" y="87"/>
                        <a:pt x="1785" y="0"/>
                      </a:cubicBezTo>
                      <a:close/>
                      <a:moveTo>
                        <a:pt x="4" y="199"/>
                      </a:moveTo>
                      <a:lnTo>
                        <a:pt x="0" y="212"/>
                      </a:lnTo>
                      <a:cubicBezTo>
                        <a:pt x="0" y="212"/>
                        <a:pt x="100" y="223"/>
                        <a:pt x="259" y="229"/>
                      </a:cubicBezTo>
                      <a:cubicBezTo>
                        <a:pt x="255" y="223"/>
                        <a:pt x="252" y="215"/>
                        <a:pt x="248" y="209"/>
                      </a:cubicBezTo>
                      <a:cubicBezTo>
                        <a:pt x="169" y="206"/>
                        <a:pt x="86" y="203"/>
                        <a:pt x="4" y="199"/>
                      </a:cubicBezTo>
                      <a:close/>
                      <a:moveTo>
                        <a:pt x="1077" y="179"/>
                      </a:moveTo>
                      <a:cubicBezTo>
                        <a:pt x="887" y="203"/>
                        <a:pt x="682" y="212"/>
                        <a:pt x="467" y="212"/>
                      </a:cubicBezTo>
                      <a:lnTo>
                        <a:pt x="401" y="212"/>
                      </a:lnTo>
                      <a:cubicBezTo>
                        <a:pt x="414" y="219"/>
                        <a:pt x="427" y="226"/>
                        <a:pt x="444" y="232"/>
                      </a:cubicBezTo>
                      <a:lnTo>
                        <a:pt x="487" y="232"/>
                      </a:lnTo>
                      <a:cubicBezTo>
                        <a:pt x="666" y="232"/>
                        <a:pt x="881" y="226"/>
                        <a:pt x="1093" y="196"/>
                      </a:cubicBezTo>
                      <a:cubicBezTo>
                        <a:pt x="1089" y="189"/>
                        <a:pt x="1083" y="186"/>
                        <a:pt x="1077" y="179"/>
                      </a:cubicBezTo>
                      <a:close/>
                    </a:path>
                  </a:pathLst>
                </a:custGeom>
                <a:solidFill>
                  <a:srgbClr val="9D3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2"/>
                <p:cNvSpPr/>
                <p:nvPr/>
              </p:nvSpPr>
              <p:spPr>
                <a:xfrm>
                  <a:off x="5722334" y="2927191"/>
                  <a:ext cx="21626" cy="272952"/>
                </a:xfrm>
                <a:custGeom>
                  <a:avLst/>
                  <a:gdLst/>
                  <a:ahLst/>
                  <a:cxnLst/>
                  <a:rect l="l" t="t" r="r" b="b"/>
                  <a:pathLst>
                    <a:path w="296" h="3736" extrusionOk="0">
                      <a:moveTo>
                        <a:pt x="1" y="1"/>
                      </a:moveTo>
                      <a:cubicBezTo>
                        <a:pt x="100" y="683"/>
                        <a:pt x="176" y="1332"/>
                        <a:pt x="226" y="1915"/>
                      </a:cubicBezTo>
                      <a:cubicBezTo>
                        <a:pt x="180" y="1292"/>
                        <a:pt x="103" y="647"/>
                        <a:pt x="14" y="1"/>
                      </a:cubicBezTo>
                      <a:close/>
                      <a:moveTo>
                        <a:pt x="292" y="3213"/>
                      </a:moveTo>
                      <a:lnTo>
                        <a:pt x="292" y="3736"/>
                      </a:lnTo>
                      <a:cubicBezTo>
                        <a:pt x="296" y="3560"/>
                        <a:pt x="296" y="3385"/>
                        <a:pt x="292" y="3213"/>
                      </a:cubicBezTo>
                      <a:close/>
                    </a:path>
                  </a:pathLst>
                </a:custGeom>
                <a:solidFill>
                  <a:srgbClr val="F4C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2"/>
                <p:cNvSpPr/>
                <p:nvPr/>
              </p:nvSpPr>
              <p:spPr>
                <a:xfrm>
                  <a:off x="5366650" y="3308519"/>
                  <a:ext cx="370049" cy="691075"/>
                </a:xfrm>
                <a:custGeom>
                  <a:avLst/>
                  <a:gdLst/>
                  <a:ahLst/>
                  <a:cxnLst/>
                  <a:rect l="l" t="t" r="r" b="b"/>
                  <a:pathLst>
                    <a:path w="5065" h="9459" extrusionOk="0">
                      <a:moveTo>
                        <a:pt x="5064" y="1"/>
                      </a:moveTo>
                      <a:lnTo>
                        <a:pt x="5064" y="1"/>
                      </a:lnTo>
                      <a:cubicBezTo>
                        <a:pt x="4332" y="1899"/>
                        <a:pt x="2471" y="3541"/>
                        <a:pt x="120" y="4289"/>
                      </a:cubicBezTo>
                      <a:cubicBezTo>
                        <a:pt x="74" y="4521"/>
                        <a:pt x="140" y="4637"/>
                        <a:pt x="242" y="4680"/>
                      </a:cubicBezTo>
                      <a:cubicBezTo>
                        <a:pt x="253" y="4683"/>
                        <a:pt x="265" y="4687"/>
                        <a:pt x="279" y="4687"/>
                      </a:cubicBezTo>
                      <a:cubicBezTo>
                        <a:pt x="348" y="4687"/>
                        <a:pt x="438" y="4627"/>
                        <a:pt x="531" y="4541"/>
                      </a:cubicBezTo>
                      <a:lnTo>
                        <a:pt x="531" y="4541"/>
                      </a:lnTo>
                      <a:cubicBezTo>
                        <a:pt x="253" y="4922"/>
                        <a:pt x="1" y="5356"/>
                        <a:pt x="242" y="5451"/>
                      </a:cubicBezTo>
                      <a:cubicBezTo>
                        <a:pt x="292" y="5471"/>
                        <a:pt x="345" y="5481"/>
                        <a:pt x="398" y="5481"/>
                      </a:cubicBezTo>
                      <a:cubicBezTo>
                        <a:pt x="805" y="5481"/>
                        <a:pt x="1249" y="4951"/>
                        <a:pt x="1249" y="4951"/>
                      </a:cubicBezTo>
                      <a:lnTo>
                        <a:pt x="1249" y="4951"/>
                      </a:lnTo>
                      <a:lnTo>
                        <a:pt x="753" y="9445"/>
                      </a:lnTo>
                      <a:cubicBezTo>
                        <a:pt x="835" y="9449"/>
                        <a:pt x="918" y="9452"/>
                        <a:pt x="997" y="9455"/>
                      </a:cubicBezTo>
                      <a:cubicBezTo>
                        <a:pt x="1051" y="9455"/>
                        <a:pt x="1100" y="9458"/>
                        <a:pt x="1150" y="9458"/>
                      </a:cubicBezTo>
                      <a:lnTo>
                        <a:pt x="1216" y="9458"/>
                      </a:lnTo>
                      <a:cubicBezTo>
                        <a:pt x="1431" y="9458"/>
                        <a:pt x="1636" y="9449"/>
                        <a:pt x="1826" y="9425"/>
                      </a:cubicBezTo>
                      <a:cubicBezTo>
                        <a:pt x="1858" y="9422"/>
                        <a:pt x="1888" y="9419"/>
                        <a:pt x="1922" y="9415"/>
                      </a:cubicBezTo>
                      <a:cubicBezTo>
                        <a:pt x="2153" y="9382"/>
                        <a:pt x="2362" y="9326"/>
                        <a:pt x="2530" y="9246"/>
                      </a:cubicBezTo>
                      <a:cubicBezTo>
                        <a:pt x="2577" y="9223"/>
                        <a:pt x="2620" y="9200"/>
                        <a:pt x="2660" y="9174"/>
                      </a:cubicBezTo>
                      <a:cubicBezTo>
                        <a:pt x="2700" y="9147"/>
                        <a:pt x="2740" y="9117"/>
                        <a:pt x="2772" y="9084"/>
                      </a:cubicBezTo>
                      <a:cubicBezTo>
                        <a:pt x="2822" y="9035"/>
                        <a:pt x="2871" y="8965"/>
                        <a:pt x="2925" y="8876"/>
                      </a:cubicBezTo>
                      <a:cubicBezTo>
                        <a:pt x="2928" y="8869"/>
                        <a:pt x="2931" y="8862"/>
                        <a:pt x="2935" y="8856"/>
                      </a:cubicBezTo>
                      <a:cubicBezTo>
                        <a:pt x="3154" y="8346"/>
                        <a:pt x="4037" y="5773"/>
                        <a:pt x="4633" y="2879"/>
                      </a:cubicBezTo>
                      <a:cubicBezTo>
                        <a:pt x="4842" y="1786"/>
                        <a:pt x="5001" y="759"/>
                        <a:pt x="5064"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2"/>
                <p:cNvSpPr/>
                <p:nvPr/>
              </p:nvSpPr>
              <p:spPr>
                <a:xfrm>
                  <a:off x="5087224" y="2394224"/>
                  <a:ext cx="656444" cy="1229381"/>
                </a:xfrm>
                <a:custGeom>
                  <a:avLst/>
                  <a:gdLst/>
                  <a:ahLst/>
                  <a:cxnLst/>
                  <a:rect l="l" t="t" r="r" b="b"/>
                  <a:pathLst>
                    <a:path w="8985" h="16827" extrusionOk="0">
                      <a:moveTo>
                        <a:pt x="5087" y="6753"/>
                      </a:moveTo>
                      <a:lnTo>
                        <a:pt x="8636" y="6932"/>
                      </a:lnTo>
                      <a:cubicBezTo>
                        <a:pt x="8706" y="7962"/>
                        <a:pt x="8580" y="9011"/>
                        <a:pt x="8252" y="10005"/>
                      </a:cubicBezTo>
                      <a:cubicBezTo>
                        <a:pt x="8087" y="10498"/>
                        <a:pt x="7858" y="10985"/>
                        <a:pt x="7514" y="11405"/>
                      </a:cubicBezTo>
                      <a:cubicBezTo>
                        <a:pt x="7352" y="11598"/>
                        <a:pt x="7160" y="11773"/>
                        <a:pt x="6938" y="11908"/>
                      </a:cubicBezTo>
                      <a:cubicBezTo>
                        <a:pt x="6752" y="12283"/>
                        <a:pt x="6388" y="12955"/>
                        <a:pt x="6203" y="12955"/>
                      </a:cubicBezTo>
                      <a:lnTo>
                        <a:pt x="6189" y="12955"/>
                      </a:lnTo>
                      <a:cubicBezTo>
                        <a:pt x="5984" y="12918"/>
                        <a:pt x="6312" y="12322"/>
                        <a:pt x="6434" y="12117"/>
                      </a:cubicBezTo>
                      <a:lnTo>
                        <a:pt x="6428" y="12117"/>
                      </a:lnTo>
                      <a:cubicBezTo>
                        <a:pt x="6246" y="12389"/>
                        <a:pt x="5590" y="13339"/>
                        <a:pt x="5289" y="13339"/>
                      </a:cubicBezTo>
                      <a:cubicBezTo>
                        <a:pt x="5282" y="13339"/>
                        <a:pt x="5275" y="13336"/>
                        <a:pt x="5269" y="13336"/>
                      </a:cubicBezTo>
                      <a:cubicBezTo>
                        <a:pt x="5067" y="13306"/>
                        <a:pt x="5289" y="12852"/>
                        <a:pt x="5500" y="12495"/>
                      </a:cubicBezTo>
                      <a:lnTo>
                        <a:pt x="5500" y="12495"/>
                      </a:lnTo>
                      <a:cubicBezTo>
                        <a:pt x="5286" y="12810"/>
                        <a:pt x="5003" y="13177"/>
                        <a:pt x="4845" y="13177"/>
                      </a:cubicBezTo>
                      <a:lnTo>
                        <a:pt x="4829" y="13177"/>
                      </a:lnTo>
                      <a:cubicBezTo>
                        <a:pt x="4620" y="13134"/>
                        <a:pt x="4864" y="12174"/>
                        <a:pt x="4974" y="11783"/>
                      </a:cubicBezTo>
                      <a:cubicBezTo>
                        <a:pt x="4951" y="11753"/>
                        <a:pt x="4928" y="11723"/>
                        <a:pt x="4908" y="11694"/>
                      </a:cubicBezTo>
                      <a:cubicBezTo>
                        <a:pt x="4756" y="11783"/>
                        <a:pt x="4487" y="11922"/>
                        <a:pt x="4272" y="11922"/>
                      </a:cubicBezTo>
                      <a:cubicBezTo>
                        <a:pt x="4209" y="11922"/>
                        <a:pt x="4146" y="11912"/>
                        <a:pt x="4097" y="11882"/>
                      </a:cubicBezTo>
                      <a:cubicBezTo>
                        <a:pt x="3865" y="11743"/>
                        <a:pt x="4424" y="11157"/>
                        <a:pt x="4693" y="10895"/>
                      </a:cubicBezTo>
                      <a:cubicBezTo>
                        <a:pt x="4693" y="10766"/>
                        <a:pt x="4702" y="10637"/>
                        <a:pt x="4722" y="10514"/>
                      </a:cubicBezTo>
                      <a:cubicBezTo>
                        <a:pt x="4762" y="10246"/>
                        <a:pt x="4848" y="9988"/>
                        <a:pt x="4971" y="9747"/>
                      </a:cubicBezTo>
                      <a:cubicBezTo>
                        <a:pt x="5083" y="9531"/>
                        <a:pt x="5133" y="9293"/>
                        <a:pt x="5170" y="9044"/>
                      </a:cubicBezTo>
                      <a:cubicBezTo>
                        <a:pt x="5202" y="8796"/>
                        <a:pt x="5209" y="8541"/>
                        <a:pt x="5209" y="8286"/>
                      </a:cubicBezTo>
                      <a:cubicBezTo>
                        <a:pt x="5209" y="7772"/>
                        <a:pt x="5153" y="7263"/>
                        <a:pt x="5087" y="6753"/>
                      </a:cubicBezTo>
                      <a:close/>
                      <a:moveTo>
                        <a:pt x="6987" y="0"/>
                      </a:moveTo>
                      <a:cubicBezTo>
                        <a:pt x="6984" y="229"/>
                        <a:pt x="6978" y="457"/>
                        <a:pt x="6970" y="682"/>
                      </a:cubicBezTo>
                      <a:cubicBezTo>
                        <a:pt x="6958" y="1070"/>
                        <a:pt x="6944" y="1437"/>
                        <a:pt x="6928" y="1772"/>
                      </a:cubicBezTo>
                      <a:cubicBezTo>
                        <a:pt x="6885" y="2689"/>
                        <a:pt x="6835" y="3329"/>
                        <a:pt x="6835" y="3329"/>
                      </a:cubicBezTo>
                      <a:cubicBezTo>
                        <a:pt x="6825" y="3335"/>
                        <a:pt x="5199" y="4564"/>
                        <a:pt x="4557" y="4981"/>
                      </a:cubicBezTo>
                      <a:cubicBezTo>
                        <a:pt x="4395" y="4879"/>
                        <a:pt x="4355" y="4167"/>
                        <a:pt x="4361" y="3236"/>
                      </a:cubicBezTo>
                      <a:cubicBezTo>
                        <a:pt x="4364" y="2842"/>
                        <a:pt x="4375" y="2411"/>
                        <a:pt x="4392" y="1971"/>
                      </a:cubicBezTo>
                      <a:cubicBezTo>
                        <a:pt x="4395" y="1822"/>
                        <a:pt x="4401" y="1673"/>
                        <a:pt x="4407" y="1524"/>
                      </a:cubicBezTo>
                      <a:lnTo>
                        <a:pt x="4404" y="1524"/>
                      </a:lnTo>
                      <a:cubicBezTo>
                        <a:pt x="4355" y="1553"/>
                        <a:pt x="1685" y="3166"/>
                        <a:pt x="56" y="3166"/>
                      </a:cubicBezTo>
                      <a:lnTo>
                        <a:pt x="0" y="3166"/>
                      </a:lnTo>
                      <a:cubicBezTo>
                        <a:pt x="421" y="3401"/>
                        <a:pt x="1007" y="3590"/>
                        <a:pt x="1801" y="3590"/>
                      </a:cubicBezTo>
                      <a:lnTo>
                        <a:pt x="1911" y="3590"/>
                      </a:lnTo>
                      <a:cubicBezTo>
                        <a:pt x="4097" y="3590"/>
                        <a:pt x="4832" y="8279"/>
                        <a:pt x="3964" y="10415"/>
                      </a:cubicBezTo>
                      <a:cubicBezTo>
                        <a:pt x="3090" y="12558"/>
                        <a:pt x="3636" y="15058"/>
                        <a:pt x="4829" y="15273"/>
                      </a:cubicBezTo>
                      <a:cubicBezTo>
                        <a:pt x="4225" y="16045"/>
                        <a:pt x="3981" y="16531"/>
                        <a:pt x="3921" y="16826"/>
                      </a:cubicBezTo>
                      <a:cubicBezTo>
                        <a:pt x="6272" y="16078"/>
                        <a:pt x="8133" y="14436"/>
                        <a:pt x="8865" y="12538"/>
                      </a:cubicBezTo>
                      <a:cubicBezTo>
                        <a:pt x="8875" y="12511"/>
                        <a:pt x="8885" y="12484"/>
                        <a:pt x="8895" y="12458"/>
                      </a:cubicBezTo>
                      <a:cubicBezTo>
                        <a:pt x="8941" y="11972"/>
                        <a:pt x="8974" y="11495"/>
                        <a:pt x="8984" y="11031"/>
                      </a:cubicBezTo>
                      <a:lnTo>
                        <a:pt x="8984" y="10508"/>
                      </a:lnTo>
                      <a:cubicBezTo>
                        <a:pt x="8977" y="10091"/>
                        <a:pt x="8954" y="9657"/>
                        <a:pt x="8918" y="9210"/>
                      </a:cubicBezTo>
                      <a:cubicBezTo>
                        <a:pt x="8868" y="8627"/>
                        <a:pt x="8792" y="7978"/>
                        <a:pt x="8693" y="7296"/>
                      </a:cubicBezTo>
                      <a:cubicBezTo>
                        <a:pt x="8318" y="4716"/>
                        <a:pt x="7636" y="1673"/>
                        <a:pt x="6987" y="0"/>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2"/>
                <p:cNvSpPr/>
                <p:nvPr/>
              </p:nvSpPr>
              <p:spPr>
                <a:xfrm>
                  <a:off x="5369604" y="3190131"/>
                  <a:ext cx="224586" cy="178632"/>
                </a:xfrm>
                <a:custGeom>
                  <a:avLst/>
                  <a:gdLst/>
                  <a:ahLst/>
                  <a:cxnLst/>
                  <a:rect l="l" t="t" r="r" b="b"/>
                  <a:pathLst>
                    <a:path w="3074" h="2445" extrusionOk="0">
                      <a:moveTo>
                        <a:pt x="829" y="1"/>
                      </a:moveTo>
                      <a:cubicBezTo>
                        <a:pt x="560" y="263"/>
                        <a:pt x="1" y="849"/>
                        <a:pt x="233" y="988"/>
                      </a:cubicBezTo>
                      <a:cubicBezTo>
                        <a:pt x="282" y="1018"/>
                        <a:pt x="345" y="1028"/>
                        <a:pt x="408" y="1028"/>
                      </a:cubicBezTo>
                      <a:cubicBezTo>
                        <a:pt x="623" y="1028"/>
                        <a:pt x="892" y="889"/>
                        <a:pt x="1044" y="800"/>
                      </a:cubicBezTo>
                      <a:cubicBezTo>
                        <a:pt x="971" y="687"/>
                        <a:pt x="915" y="564"/>
                        <a:pt x="885" y="442"/>
                      </a:cubicBezTo>
                      <a:cubicBezTo>
                        <a:pt x="849" y="296"/>
                        <a:pt x="829" y="147"/>
                        <a:pt x="829" y="1"/>
                      </a:cubicBezTo>
                      <a:close/>
                      <a:moveTo>
                        <a:pt x="3074" y="1014"/>
                      </a:moveTo>
                      <a:cubicBezTo>
                        <a:pt x="3057" y="1025"/>
                        <a:pt x="3044" y="1034"/>
                        <a:pt x="3027" y="1041"/>
                      </a:cubicBezTo>
                      <a:cubicBezTo>
                        <a:pt x="2885" y="1124"/>
                        <a:pt x="2729" y="1184"/>
                        <a:pt x="2570" y="1223"/>
                      </a:cubicBezTo>
                      <a:cubicBezTo>
                        <a:pt x="2448" y="1428"/>
                        <a:pt x="2120" y="2024"/>
                        <a:pt x="2325" y="2061"/>
                      </a:cubicBezTo>
                      <a:lnTo>
                        <a:pt x="2339" y="2061"/>
                      </a:lnTo>
                      <a:cubicBezTo>
                        <a:pt x="2524" y="2061"/>
                        <a:pt x="2888" y="1389"/>
                        <a:pt x="3074" y="1014"/>
                      </a:cubicBezTo>
                      <a:close/>
                      <a:moveTo>
                        <a:pt x="1110" y="889"/>
                      </a:moveTo>
                      <a:cubicBezTo>
                        <a:pt x="1000" y="1280"/>
                        <a:pt x="756" y="2240"/>
                        <a:pt x="965" y="2283"/>
                      </a:cubicBezTo>
                      <a:lnTo>
                        <a:pt x="981" y="2283"/>
                      </a:lnTo>
                      <a:cubicBezTo>
                        <a:pt x="1139" y="2283"/>
                        <a:pt x="1422" y="1916"/>
                        <a:pt x="1636" y="1601"/>
                      </a:cubicBezTo>
                      <a:lnTo>
                        <a:pt x="1636" y="1601"/>
                      </a:lnTo>
                      <a:cubicBezTo>
                        <a:pt x="1425" y="1958"/>
                        <a:pt x="1203" y="2412"/>
                        <a:pt x="1405" y="2442"/>
                      </a:cubicBezTo>
                      <a:cubicBezTo>
                        <a:pt x="1411" y="2442"/>
                        <a:pt x="1418" y="2445"/>
                        <a:pt x="1425" y="2445"/>
                      </a:cubicBezTo>
                      <a:cubicBezTo>
                        <a:pt x="1726" y="2445"/>
                        <a:pt x="2382" y="1495"/>
                        <a:pt x="2564" y="1223"/>
                      </a:cubicBezTo>
                      <a:lnTo>
                        <a:pt x="2564" y="1223"/>
                      </a:lnTo>
                      <a:cubicBezTo>
                        <a:pt x="2455" y="1250"/>
                        <a:pt x="2342" y="1269"/>
                        <a:pt x="2236" y="1280"/>
                      </a:cubicBezTo>
                      <a:cubicBezTo>
                        <a:pt x="2177" y="1283"/>
                        <a:pt x="2117" y="1286"/>
                        <a:pt x="2053" y="1286"/>
                      </a:cubicBezTo>
                      <a:cubicBezTo>
                        <a:pt x="1835" y="1286"/>
                        <a:pt x="1607" y="1246"/>
                        <a:pt x="1402" y="1133"/>
                      </a:cubicBezTo>
                      <a:cubicBezTo>
                        <a:pt x="1286" y="1071"/>
                        <a:pt x="1190" y="988"/>
                        <a:pt x="1110" y="8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2"/>
                <p:cNvSpPr/>
                <p:nvPr/>
              </p:nvSpPr>
              <p:spPr>
                <a:xfrm>
                  <a:off x="5445075" y="2887520"/>
                  <a:ext cx="273244" cy="374871"/>
                </a:xfrm>
                <a:custGeom>
                  <a:avLst/>
                  <a:gdLst/>
                  <a:ahLst/>
                  <a:cxnLst/>
                  <a:rect l="l" t="t" r="r" b="b"/>
                  <a:pathLst>
                    <a:path w="3740" h="5131" extrusionOk="0">
                      <a:moveTo>
                        <a:pt x="190" y="1"/>
                      </a:moveTo>
                      <a:lnTo>
                        <a:pt x="190" y="1"/>
                      </a:lnTo>
                      <a:cubicBezTo>
                        <a:pt x="322" y="497"/>
                        <a:pt x="408" y="1008"/>
                        <a:pt x="458" y="1527"/>
                      </a:cubicBezTo>
                      <a:cubicBezTo>
                        <a:pt x="478" y="1786"/>
                        <a:pt x="484" y="2047"/>
                        <a:pt x="464" y="2312"/>
                      </a:cubicBezTo>
                      <a:cubicBezTo>
                        <a:pt x="448" y="2573"/>
                        <a:pt x="398" y="2845"/>
                        <a:pt x="282" y="3094"/>
                      </a:cubicBezTo>
                      <a:cubicBezTo>
                        <a:pt x="91" y="3537"/>
                        <a:pt x="1" y="4060"/>
                        <a:pt x="126" y="4508"/>
                      </a:cubicBezTo>
                      <a:cubicBezTo>
                        <a:pt x="190" y="4729"/>
                        <a:pt x="319" y="4918"/>
                        <a:pt x="511" y="5017"/>
                      </a:cubicBezTo>
                      <a:cubicBezTo>
                        <a:pt x="656" y="5097"/>
                        <a:pt x="829" y="5130"/>
                        <a:pt x="1008" y="5130"/>
                      </a:cubicBezTo>
                      <a:cubicBezTo>
                        <a:pt x="1064" y="5130"/>
                        <a:pt x="1120" y="5127"/>
                        <a:pt x="1176" y="5121"/>
                      </a:cubicBezTo>
                      <a:cubicBezTo>
                        <a:pt x="1418" y="5097"/>
                        <a:pt x="1647" y="5044"/>
                        <a:pt x="1852" y="4928"/>
                      </a:cubicBezTo>
                      <a:cubicBezTo>
                        <a:pt x="2058" y="4812"/>
                        <a:pt x="2240" y="4650"/>
                        <a:pt x="2402" y="4468"/>
                      </a:cubicBezTo>
                      <a:cubicBezTo>
                        <a:pt x="2726" y="4097"/>
                        <a:pt x="2952" y="3640"/>
                        <a:pt x="3137" y="3173"/>
                      </a:cubicBezTo>
                      <a:cubicBezTo>
                        <a:pt x="3316" y="2700"/>
                        <a:pt x="3452" y="2206"/>
                        <a:pt x="3551" y="1706"/>
                      </a:cubicBezTo>
                      <a:cubicBezTo>
                        <a:pt x="3657" y="1206"/>
                        <a:pt x="3716" y="696"/>
                        <a:pt x="3739" y="180"/>
                      </a:cubicBezTo>
                      <a:lnTo>
                        <a:pt x="190" y="1"/>
                      </a:ln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2"/>
                <p:cNvSpPr/>
                <p:nvPr/>
              </p:nvSpPr>
              <p:spPr>
                <a:xfrm>
                  <a:off x="5430097" y="2887520"/>
                  <a:ext cx="293336" cy="396643"/>
                </a:xfrm>
                <a:custGeom>
                  <a:avLst/>
                  <a:gdLst/>
                  <a:ahLst/>
                  <a:cxnLst/>
                  <a:rect l="l" t="t" r="r" b="b"/>
                  <a:pathLst>
                    <a:path w="4015" h="5429" extrusionOk="0">
                      <a:moveTo>
                        <a:pt x="395" y="1"/>
                      </a:moveTo>
                      <a:cubicBezTo>
                        <a:pt x="461" y="511"/>
                        <a:pt x="517" y="1020"/>
                        <a:pt x="517" y="1534"/>
                      </a:cubicBezTo>
                      <a:cubicBezTo>
                        <a:pt x="517" y="1789"/>
                        <a:pt x="510" y="2044"/>
                        <a:pt x="478" y="2292"/>
                      </a:cubicBezTo>
                      <a:cubicBezTo>
                        <a:pt x="441" y="2541"/>
                        <a:pt x="391" y="2779"/>
                        <a:pt x="279" y="2995"/>
                      </a:cubicBezTo>
                      <a:cubicBezTo>
                        <a:pt x="156" y="3236"/>
                        <a:pt x="70" y="3494"/>
                        <a:pt x="30" y="3762"/>
                      </a:cubicBezTo>
                      <a:cubicBezTo>
                        <a:pt x="10" y="3885"/>
                        <a:pt x="1" y="4014"/>
                        <a:pt x="1" y="4143"/>
                      </a:cubicBezTo>
                      <a:cubicBezTo>
                        <a:pt x="1" y="4289"/>
                        <a:pt x="21" y="4438"/>
                        <a:pt x="57" y="4584"/>
                      </a:cubicBezTo>
                      <a:cubicBezTo>
                        <a:pt x="87" y="4706"/>
                        <a:pt x="143" y="4829"/>
                        <a:pt x="216" y="4942"/>
                      </a:cubicBezTo>
                      <a:cubicBezTo>
                        <a:pt x="236" y="4971"/>
                        <a:pt x="259" y="5001"/>
                        <a:pt x="282" y="5031"/>
                      </a:cubicBezTo>
                      <a:cubicBezTo>
                        <a:pt x="362" y="5130"/>
                        <a:pt x="458" y="5213"/>
                        <a:pt x="574" y="5275"/>
                      </a:cubicBezTo>
                      <a:cubicBezTo>
                        <a:pt x="779" y="5388"/>
                        <a:pt x="1007" y="5428"/>
                        <a:pt x="1225" y="5428"/>
                      </a:cubicBezTo>
                      <a:cubicBezTo>
                        <a:pt x="1289" y="5428"/>
                        <a:pt x="1349" y="5425"/>
                        <a:pt x="1408" y="5422"/>
                      </a:cubicBezTo>
                      <a:cubicBezTo>
                        <a:pt x="1514" y="5411"/>
                        <a:pt x="1627" y="5392"/>
                        <a:pt x="1736" y="5365"/>
                      </a:cubicBezTo>
                      <a:lnTo>
                        <a:pt x="1742" y="5365"/>
                      </a:lnTo>
                      <a:cubicBezTo>
                        <a:pt x="1901" y="5326"/>
                        <a:pt x="2057" y="5266"/>
                        <a:pt x="2199" y="5183"/>
                      </a:cubicBezTo>
                      <a:cubicBezTo>
                        <a:pt x="2216" y="5176"/>
                        <a:pt x="2229" y="5167"/>
                        <a:pt x="2246" y="5156"/>
                      </a:cubicBezTo>
                      <a:cubicBezTo>
                        <a:pt x="2468" y="5021"/>
                        <a:pt x="2660" y="4846"/>
                        <a:pt x="2822" y="4653"/>
                      </a:cubicBezTo>
                      <a:cubicBezTo>
                        <a:pt x="3166" y="4233"/>
                        <a:pt x="3395" y="3746"/>
                        <a:pt x="3560" y="3253"/>
                      </a:cubicBezTo>
                      <a:cubicBezTo>
                        <a:pt x="3888" y="2259"/>
                        <a:pt x="4014" y="1210"/>
                        <a:pt x="3944" y="180"/>
                      </a:cubicBezTo>
                      <a:lnTo>
                        <a:pt x="3944" y="180"/>
                      </a:lnTo>
                      <a:cubicBezTo>
                        <a:pt x="3921" y="696"/>
                        <a:pt x="3862" y="1206"/>
                        <a:pt x="3756" y="1706"/>
                      </a:cubicBezTo>
                      <a:cubicBezTo>
                        <a:pt x="3657" y="2206"/>
                        <a:pt x="3521" y="2700"/>
                        <a:pt x="3342" y="3173"/>
                      </a:cubicBezTo>
                      <a:cubicBezTo>
                        <a:pt x="3157" y="3640"/>
                        <a:pt x="2931" y="4097"/>
                        <a:pt x="2607" y="4468"/>
                      </a:cubicBezTo>
                      <a:cubicBezTo>
                        <a:pt x="2445" y="4650"/>
                        <a:pt x="2263" y="4812"/>
                        <a:pt x="2057" y="4928"/>
                      </a:cubicBezTo>
                      <a:cubicBezTo>
                        <a:pt x="1852" y="5044"/>
                        <a:pt x="1623" y="5097"/>
                        <a:pt x="1381" y="5121"/>
                      </a:cubicBezTo>
                      <a:cubicBezTo>
                        <a:pt x="1325" y="5127"/>
                        <a:pt x="1269" y="5130"/>
                        <a:pt x="1213" y="5130"/>
                      </a:cubicBezTo>
                      <a:cubicBezTo>
                        <a:pt x="1034" y="5130"/>
                        <a:pt x="861" y="5097"/>
                        <a:pt x="716" y="5017"/>
                      </a:cubicBezTo>
                      <a:cubicBezTo>
                        <a:pt x="524" y="4918"/>
                        <a:pt x="395" y="4729"/>
                        <a:pt x="331" y="4508"/>
                      </a:cubicBezTo>
                      <a:cubicBezTo>
                        <a:pt x="206" y="4060"/>
                        <a:pt x="296" y="3537"/>
                        <a:pt x="487" y="3094"/>
                      </a:cubicBezTo>
                      <a:cubicBezTo>
                        <a:pt x="603" y="2845"/>
                        <a:pt x="653" y="2573"/>
                        <a:pt x="669" y="2312"/>
                      </a:cubicBezTo>
                      <a:cubicBezTo>
                        <a:pt x="689" y="2047"/>
                        <a:pt x="683" y="1786"/>
                        <a:pt x="663" y="1527"/>
                      </a:cubicBezTo>
                      <a:cubicBezTo>
                        <a:pt x="613" y="1008"/>
                        <a:pt x="527" y="497"/>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2"/>
                <p:cNvSpPr/>
                <p:nvPr/>
              </p:nvSpPr>
              <p:spPr>
                <a:xfrm>
                  <a:off x="4779067" y="2097384"/>
                  <a:ext cx="203034" cy="503822"/>
                </a:xfrm>
                <a:custGeom>
                  <a:avLst/>
                  <a:gdLst/>
                  <a:ahLst/>
                  <a:cxnLst/>
                  <a:rect l="l" t="t" r="r" b="b"/>
                  <a:pathLst>
                    <a:path w="2779" h="6896" extrusionOk="0">
                      <a:moveTo>
                        <a:pt x="2375" y="1"/>
                      </a:moveTo>
                      <a:lnTo>
                        <a:pt x="941" y="166"/>
                      </a:lnTo>
                      <a:cubicBezTo>
                        <a:pt x="937" y="179"/>
                        <a:pt x="934" y="189"/>
                        <a:pt x="931" y="203"/>
                      </a:cubicBezTo>
                      <a:cubicBezTo>
                        <a:pt x="931" y="206"/>
                        <a:pt x="928" y="212"/>
                        <a:pt x="928" y="215"/>
                      </a:cubicBezTo>
                      <a:cubicBezTo>
                        <a:pt x="619" y="1494"/>
                        <a:pt x="142" y="3570"/>
                        <a:pt x="27" y="4895"/>
                      </a:cubicBezTo>
                      <a:cubicBezTo>
                        <a:pt x="20" y="4954"/>
                        <a:pt x="17" y="5014"/>
                        <a:pt x="14" y="5070"/>
                      </a:cubicBezTo>
                      <a:cubicBezTo>
                        <a:pt x="10" y="5090"/>
                        <a:pt x="10" y="5113"/>
                        <a:pt x="10" y="5136"/>
                      </a:cubicBezTo>
                      <a:cubicBezTo>
                        <a:pt x="3" y="5222"/>
                        <a:pt x="0" y="5306"/>
                        <a:pt x="0" y="5385"/>
                      </a:cubicBezTo>
                      <a:lnTo>
                        <a:pt x="0" y="5534"/>
                      </a:lnTo>
                      <a:cubicBezTo>
                        <a:pt x="726" y="6007"/>
                        <a:pt x="1696" y="6553"/>
                        <a:pt x="2656" y="6895"/>
                      </a:cubicBezTo>
                      <a:cubicBezTo>
                        <a:pt x="2693" y="5613"/>
                        <a:pt x="2729" y="4328"/>
                        <a:pt x="2765" y="3044"/>
                      </a:cubicBezTo>
                      <a:cubicBezTo>
                        <a:pt x="2772" y="2815"/>
                        <a:pt x="2779" y="2587"/>
                        <a:pt x="2765" y="2358"/>
                      </a:cubicBezTo>
                      <a:cubicBezTo>
                        <a:pt x="2713" y="1550"/>
                        <a:pt x="2474" y="779"/>
                        <a:pt x="2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2"/>
                <p:cNvSpPr/>
                <p:nvPr/>
              </p:nvSpPr>
              <p:spPr>
                <a:xfrm>
                  <a:off x="5079779" y="2062754"/>
                  <a:ext cx="273683" cy="553649"/>
                </a:xfrm>
                <a:custGeom>
                  <a:avLst/>
                  <a:gdLst/>
                  <a:ahLst/>
                  <a:cxnLst/>
                  <a:rect l="l" t="t" r="r" b="b"/>
                  <a:pathLst>
                    <a:path w="3746" h="7578" extrusionOk="0">
                      <a:moveTo>
                        <a:pt x="2322" y="1"/>
                      </a:moveTo>
                      <a:lnTo>
                        <a:pt x="0" y="272"/>
                      </a:lnTo>
                      <a:cubicBezTo>
                        <a:pt x="335" y="1312"/>
                        <a:pt x="739" y="2375"/>
                        <a:pt x="918" y="3448"/>
                      </a:cubicBezTo>
                      <a:cubicBezTo>
                        <a:pt x="1004" y="3978"/>
                        <a:pt x="1093" y="4508"/>
                        <a:pt x="1120" y="5044"/>
                      </a:cubicBezTo>
                      <a:cubicBezTo>
                        <a:pt x="1153" y="5601"/>
                        <a:pt x="1120" y="6157"/>
                        <a:pt x="1087" y="6713"/>
                      </a:cubicBezTo>
                      <a:cubicBezTo>
                        <a:pt x="1070" y="7001"/>
                        <a:pt x="1053" y="7290"/>
                        <a:pt x="1037" y="7577"/>
                      </a:cubicBezTo>
                      <a:cubicBezTo>
                        <a:pt x="1832" y="7385"/>
                        <a:pt x="2762" y="6988"/>
                        <a:pt x="3643" y="6535"/>
                      </a:cubicBezTo>
                      <a:cubicBezTo>
                        <a:pt x="3746" y="5508"/>
                        <a:pt x="3596" y="4458"/>
                        <a:pt x="3199" y="3507"/>
                      </a:cubicBezTo>
                      <a:cubicBezTo>
                        <a:pt x="3124" y="3319"/>
                        <a:pt x="3034" y="3133"/>
                        <a:pt x="2948" y="2951"/>
                      </a:cubicBezTo>
                      <a:cubicBezTo>
                        <a:pt x="2792" y="2624"/>
                        <a:pt x="2696" y="2269"/>
                        <a:pt x="2554" y="1938"/>
                      </a:cubicBezTo>
                      <a:cubicBezTo>
                        <a:pt x="2289" y="1332"/>
                        <a:pt x="2213" y="649"/>
                        <a:pt x="2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2"/>
                <p:cNvSpPr/>
                <p:nvPr/>
              </p:nvSpPr>
              <p:spPr>
                <a:xfrm>
                  <a:off x="4952509" y="2082553"/>
                  <a:ext cx="211509" cy="542617"/>
                </a:xfrm>
                <a:custGeom>
                  <a:avLst/>
                  <a:gdLst/>
                  <a:ahLst/>
                  <a:cxnLst/>
                  <a:rect l="l" t="t" r="r" b="b"/>
                  <a:pathLst>
                    <a:path w="2895" h="7427" extrusionOk="0">
                      <a:moveTo>
                        <a:pt x="1742" y="1"/>
                      </a:moveTo>
                      <a:lnTo>
                        <a:pt x="1" y="204"/>
                      </a:lnTo>
                      <a:cubicBezTo>
                        <a:pt x="100" y="982"/>
                        <a:pt x="339" y="1753"/>
                        <a:pt x="391" y="2561"/>
                      </a:cubicBezTo>
                      <a:cubicBezTo>
                        <a:pt x="405" y="2790"/>
                        <a:pt x="398" y="3018"/>
                        <a:pt x="391" y="3247"/>
                      </a:cubicBezTo>
                      <a:cubicBezTo>
                        <a:pt x="355" y="4531"/>
                        <a:pt x="319" y="5816"/>
                        <a:pt x="282" y="7098"/>
                      </a:cubicBezTo>
                      <a:cubicBezTo>
                        <a:pt x="843" y="7299"/>
                        <a:pt x="1398" y="7426"/>
                        <a:pt x="1897" y="7426"/>
                      </a:cubicBezTo>
                      <a:cubicBezTo>
                        <a:pt x="1916" y="7426"/>
                        <a:pt x="1935" y="7426"/>
                        <a:pt x="1954" y="7426"/>
                      </a:cubicBezTo>
                      <a:cubicBezTo>
                        <a:pt x="2203" y="7419"/>
                        <a:pt x="2481" y="7376"/>
                        <a:pt x="2779" y="7306"/>
                      </a:cubicBezTo>
                      <a:cubicBezTo>
                        <a:pt x="2795" y="7019"/>
                        <a:pt x="2812" y="6730"/>
                        <a:pt x="2829" y="6442"/>
                      </a:cubicBezTo>
                      <a:cubicBezTo>
                        <a:pt x="2862" y="5886"/>
                        <a:pt x="2895" y="5330"/>
                        <a:pt x="2862" y="4773"/>
                      </a:cubicBezTo>
                      <a:cubicBezTo>
                        <a:pt x="2835" y="4237"/>
                        <a:pt x="2746" y="3707"/>
                        <a:pt x="2660" y="3177"/>
                      </a:cubicBezTo>
                      <a:cubicBezTo>
                        <a:pt x="2481" y="2104"/>
                        <a:pt x="2077" y="104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2"/>
                <p:cNvSpPr/>
                <p:nvPr/>
              </p:nvSpPr>
              <p:spPr>
                <a:xfrm>
                  <a:off x="4676357" y="2109439"/>
                  <a:ext cx="172129" cy="392259"/>
                </a:xfrm>
                <a:custGeom>
                  <a:avLst/>
                  <a:gdLst/>
                  <a:ahLst/>
                  <a:cxnLst/>
                  <a:rect l="l" t="t" r="r" b="b"/>
                  <a:pathLst>
                    <a:path w="2356" h="5369" extrusionOk="0">
                      <a:moveTo>
                        <a:pt x="2355" y="1"/>
                      </a:moveTo>
                      <a:lnTo>
                        <a:pt x="1537" y="97"/>
                      </a:lnTo>
                      <a:cubicBezTo>
                        <a:pt x="1537" y="97"/>
                        <a:pt x="1387" y="74"/>
                        <a:pt x="1187" y="74"/>
                      </a:cubicBezTo>
                      <a:cubicBezTo>
                        <a:pt x="931" y="74"/>
                        <a:pt x="592" y="112"/>
                        <a:pt x="378" y="289"/>
                      </a:cubicBezTo>
                      <a:cubicBezTo>
                        <a:pt x="0" y="603"/>
                        <a:pt x="43" y="4147"/>
                        <a:pt x="252" y="4471"/>
                      </a:cubicBezTo>
                      <a:cubicBezTo>
                        <a:pt x="325" y="4584"/>
                        <a:pt x="775" y="4948"/>
                        <a:pt x="1414" y="5369"/>
                      </a:cubicBezTo>
                      <a:lnTo>
                        <a:pt x="1414" y="5220"/>
                      </a:lnTo>
                      <a:cubicBezTo>
                        <a:pt x="1414" y="5141"/>
                        <a:pt x="1417" y="5057"/>
                        <a:pt x="1424" y="4971"/>
                      </a:cubicBezTo>
                      <a:cubicBezTo>
                        <a:pt x="1424" y="4948"/>
                        <a:pt x="1424" y="4925"/>
                        <a:pt x="1428" y="4905"/>
                      </a:cubicBezTo>
                      <a:cubicBezTo>
                        <a:pt x="1431" y="4849"/>
                        <a:pt x="1434" y="4789"/>
                        <a:pt x="1441" y="4730"/>
                      </a:cubicBezTo>
                      <a:cubicBezTo>
                        <a:pt x="1553" y="3415"/>
                        <a:pt x="2013" y="1405"/>
                        <a:pt x="2342" y="50"/>
                      </a:cubicBezTo>
                      <a:cubicBezTo>
                        <a:pt x="2342" y="47"/>
                        <a:pt x="2345" y="41"/>
                        <a:pt x="2345" y="38"/>
                      </a:cubicBezTo>
                      <a:cubicBezTo>
                        <a:pt x="2348" y="24"/>
                        <a:pt x="2351" y="14"/>
                        <a:pt x="23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2"/>
                <p:cNvSpPr/>
                <p:nvPr/>
              </p:nvSpPr>
              <p:spPr>
                <a:xfrm>
                  <a:off x="5241385" y="2043174"/>
                  <a:ext cx="369757" cy="497027"/>
                </a:xfrm>
                <a:custGeom>
                  <a:avLst/>
                  <a:gdLst/>
                  <a:ahLst/>
                  <a:cxnLst/>
                  <a:rect l="l" t="t" r="r" b="b"/>
                  <a:pathLst>
                    <a:path w="5061" h="6803" extrusionOk="0">
                      <a:moveTo>
                        <a:pt x="2398" y="0"/>
                      </a:moveTo>
                      <a:lnTo>
                        <a:pt x="110" y="269"/>
                      </a:lnTo>
                      <a:cubicBezTo>
                        <a:pt x="1" y="917"/>
                        <a:pt x="77" y="1600"/>
                        <a:pt x="342" y="2206"/>
                      </a:cubicBezTo>
                      <a:cubicBezTo>
                        <a:pt x="484" y="2537"/>
                        <a:pt x="580" y="2892"/>
                        <a:pt x="736" y="3219"/>
                      </a:cubicBezTo>
                      <a:cubicBezTo>
                        <a:pt x="822" y="3401"/>
                        <a:pt x="912" y="3587"/>
                        <a:pt x="987" y="3775"/>
                      </a:cubicBezTo>
                      <a:cubicBezTo>
                        <a:pt x="1384" y="4726"/>
                        <a:pt x="1534" y="5776"/>
                        <a:pt x="1431" y="6803"/>
                      </a:cubicBezTo>
                      <a:cubicBezTo>
                        <a:pt x="2994" y="5994"/>
                        <a:pt x="4404" y="5004"/>
                        <a:pt x="4643" y="4673"/>
                      </a:cubicBezTo>
                      <a:cubicBezTo>
                        <a:pt x="5060" y="4087"/>
                        <a:pt x="4676" y="338"/>
                        <a:pt x="4216" y="193"/>
                      </a:cubicBezTo>
                      <a:cubicBezTo>
                        <a:pt x="3753" y="43"/>
                        <a:pt x="2398" y="0"/>
                        <a:pt x="2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2"/>
                <p:cNvSpPr/>
                <p:nvPr/>
              </p:nvSpPr>
              <p:spPr>
                <a:xfrm>
                  <a:off x="4743706" y="2478169"/>
                  <a:ext cx="2046" cy="1534"/>
                </a:xfrm>
                <a:custGeom>
                  <a:avLst/>
                  <a:gdLst/>
                  <a:ahLst/>
                  <a:cxnLst/>
                  <a:rect l="l" t="t" r="r" b="b"/>
                  <a:pathLst>
                    <a:path w="28" h="21" extrusionOk="0">
                      <a:moveTo>
                        <a:pt x="14" y="1"/>
                      </a:moveTo>
                      <a:cubicBezTo>
                        <a:pt x="10" y="1"/>
                        <a:pt x="7" y="4"/>
                        <a:pt x="1" y="4"/>
                      </a:cubicBezTo>
                      <a:cubicBezTo>
                        <a:pt x="10" y="10"/>
                        <a:pt x="18" y="17"/>
                        <a:pt x="24" y="21"/>
                      </a:cubicBezTo>
                      <a:cubicBezTo>
                        <a:pt x="24" y="17"/>
                        <a:pt x="27" y="14"/>
                        <a:pt x="27" y="10"/>
                      </a:cubicBezTo>
                      <a:cubicBezTo>
                        <a:pt x="24" y="7"/>
                        <a:pt x="18" y="4"/>
                        <a:pt x="14"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2"/>
                <p:cNvSpPr/>
                <p:nvPr/>
              </p:nvSpPr>
              <p:spPr>
                <a:xfrm>
                  <a:off x="4745387" y="2478900"/>
                  <a:ext cx="341994" cy="146631"/>
                </a:xfrm>
                <a:custGeom>
                  <a:avLst/>
                  <a:gdLst/>
                  <a:ahLst/>
                  <a:cxnLst/>
                  <a:rect l="l" t="t" r="r" b="b"/>
                  <a:pathLst>
                    <a:path w="4681" h="2007" extrusionOk="0">
                      <a:moveTo>
                        <a:pt x="4" y="0"/>
                      </a:moveTo>
                      <a:cubicBezTo>
                        <a:pt x="4" y="4"/>
                        <a:pt x="1" y="7"/>
                        <a:pt x="1" y="11"/>
                      </a:cubicBezTo>
                      <a:cubicBezTo>
                        <a:pt x="514" y="402"/>
                        <a:pt x="1332" y="891"/>
                        <a:pt x="2190" y="1288"/>
                      </a:cubicBezTo>
                      <a:cubicBezTo>
                        <a:pt x="1554" y="987"/>
                        <a:pt x="952" y="633"/>
                        <a:pt x="461" y="312"/>
                      </a:cubicBezTo>
                      <a:cubicBezTo>
                        <a:pt x="296" y="203"/>
                        <a:pt x="143" y="96"/>
                        <a:pt x="4" y="0"/>
                      </a:cubicBezTo>
                      <a:close/>
                      <a:moveTo>
                        <a:pt x="3674" y="1848"/>
                      </a:moveTo>
                      <a:cubicBezTo>
                        <a:pt x="4001" y="1938"/>
                        <a:pt x="4306" y="1991"/>
                        <a:pt x="4577" y="2001"/>
                      </a:cubicBezTo>
                      <a:cubicBezTo>
                        <a:pt x="4611" y="2004"/>
                        <a:pt x="4644" y="2004"/>
                        <a:pt x="4680" y="2007"/>
                      </a:cubicBezTo>
                      <a:cubicBezTo>
                        <a:pt x="4677" y="2004"/>
                        <a:pt x="4673" y="2001"/>
                        <a:pt x="4670" y="2001"/>
                      </a:cubicBezTo>
                      <a:cubicBezTo>
                        <a:pt x="4355" y="1994"/>
                        <a:pt x="4018" y="1938"/>
                        <a:pt x="3674" y="1848"/>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2"/>
                <p:cNvSpPr/>
                <p:nvPr/>
              </p:nvSpPr>
              <p:spPr>
                <a:xfrm>
                  <a:off x="5086573" y="2505493"/>
                  <a:ext cx="322560" cy="120038"/>
                </a:xfrm>
                <a:custGeom>
                  <a:avLst/>
                  <a:gdLst/>
                  <a:ahLst/>
                  <a:cxnLst/>
                  <a:rect l="l" t="t" r="r" b="b"/>
                  <a:pathLst>
                    <a:path w="4415" h="1643" extrusionOk="0">
                      <a:moveTo>
                        <a:pt x="4414" y="1"/>
                      </a:moveTo>
                      <a:cubicBezTo>
                        <a:pt x="4136" y="160"/>
                        <a:pt x="3845" y="319"/>
                        <a:pt x="3550" y="475"/>
                      </a:cubicBezTo>
                      <a:cubicBezTo>
                        <a:pt x="2669" y="928"/>
                        <a:pt x="1739" y="1325"/>
                        <a:pt x="944" y="1517"/>
                      </a:cubicBezTo>
                      <a:cubicBezTo>
                        <a:pt x="646" y="1587"/>
                        <a:pt x="368" y="1630"/>
                        <a:pt x="119" y="1637"/>
                      </a:cubicBezTo>
                      <a:lnTo>
                        <a:pt x="0" y="1637"/>
                      </a:lnTo>
                      <a:cubicBezTo>
                        <a:pt x="3" y="1637"/>
                        <a:pt x="7" y="1640"/>
                        <a:pt x="10" y="1643"/>
                      </a:cubicBezTo>
                      <a:lnTo>
                        <a:pt x="66" y="1643"/>
                      </a:lnTo>
                      <a:cubicBezTo>
                        <a:pt x="1695" y="1643"/>
                        <a:pt x="4365" y="30"/>
                        <a:pt x="4414" y="1"/>
                      </a:cubicBezTo>
                      <a:close/>
                    </a:path>
                  </a:pathLst>
                </a:custGeom>
                <a:solidFill>
                  <a:srgbClr val="FB7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2"/>
                <p:cNvSpPr/>
                <p:nvPr/>
              </p:nvSpPr>
              <p:spPr>
                <a:xfrm>
                  <a:off x="4779067" y="2365950"/>
                  <a:ext cx="197700" cy="234961"/>
                </a:xfrm>
                <a:custGeom>
                  <a:avLst/>
                  <a:gdLst/>
                  <a:ahLst/>
                  <a:cxnLst/>
                  <a:rect l="l" t="t" r="r" b="b"/>
                  <a:pathLst>
                    <a:path w="2706" h="3216" extrusionOk="0">
                      <a:moveTo>
                        <a:pt x="192" y="0"/>
                      </a:moveTo>
                      <a:cubicBezTo>
                        <a:pt x="139" y="314"/>
                        <a:pt x="93" y="620"/>
                        <a:pt x="60" y="898"/>
                      </a:cubicBezTo>
                      <a:cubicBezTo>
                        <a:pt x="47" y="1010"/>
                        <a:pt x="37" y="1116"/>
                        <a:pt x="27" y="1219"/>
                      </a:cubicBezTo>
                      <a:cubicBezTo>
                        <a:pt x="23" y="1248"/>
                        <a:pt x="20" y="1282"/>
                        <a:pt x="20" y="1312"/>
                      </a:cubicBezTo>
                      <a:cubicBezTo>
                        <a:pt x="17" y="1338"/>
                        <a:pt x="14" y="1367"/>
                        <a:pt x="14" y="1394"/>
                      </a:cubicBezTo>
                      <a:cubicBezTo>
                        <a:pt x="14" y="1404"/>
                        <a:pt x="10" y="1414"/>
                        <a:pt x="10" y="1424"/>
                      </a:cubicBezTo>
                      <a:lnTo>
                        <a:pt x="10" y="1460"/>
                      </a:lnTo>
                      <a:cubicBezTo>
                        <a:pt x="3" y="1546"/>
                        <a:pt x="0" y="1630"/>
                        <a:pt x="0" y="1709"/>
                      </a:cubicBezTo>
                      <a:lnTo>
                        <a:pt x="0" y="1858"/>
                      </a:lnTo>
                      <a:cubicBezTo>
                        <a:pt x="491" y="2179"/>
                        <a:pt x="1093" y="2533"/>
                        <a:pt x="1729" y="2834"/>
                      </a:cubicBezTo>
                      <a:cubicBezTo>
                        <a:pt x="2037" y="2977"/>
                        <a:pt x="2352" y="3106"/>
                        <a:pt x="2656" y="3215"/>
                      </a:cubicBezTo>
                      <a:cubicBezTo>
                        <a:pt x="2673" y="2643"/>
                        <a:pt x="2690" y="2067"/>
                        <a:pt x="2705" y="1494"/>
                      </a:cubicBezTo>
                      <a:cubicBezTo>
                        <a:pt x="1785" y="1126"/>
                        <a:pt x="897" y="540"/>
                        <a:pt x="192"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2"/>
                <p:cNvSpPr/>
                <p:nvPr/>
              </p:nvSpPr>
              <p:spPr>
                <a:xfrm>
                  <a:off x="5155541" y="2421548"/>
                  <a:ext cx="192805" cy="194851"/>
                </a:xfrm>
                <a:custGeom>
                  <a:avLst/>
                  <a:gdLst/>
                  <a:ahLst/>
                  <a:cxnLst/>
                  <a:rect l="l" t="t" r="r" b="b"/>
                  <a:pathLst>
                    <a:path w="2639" h="2667" extrusionOk="0">
                      <a:moveTo>
                        <a:pt x="2559" y="1"/>
                      </a:moveTo>
                      <a:cubicBezTo>
                        <a:pt x="1812" y="441"/>
                        <a:pt x="957" y="838"/>
                        <a:pt x="89" y="1011"/>
                      </a:cubicBezTo>
                      <a:lnTo>
                        <a:pt x="89" y="1020"/>
                      </a:lnTo>
                      <a:cubicBezTo>
                        <a:pt x="80" y="1282"/>
                        <a:pt x="66" y="1540"/>
                        <a:pt x="50" y="1802"/>
                      </a:cubicBezTo>
                      <a:cubicBezTo>
                        <a:pt x="33" y="2090"/>
                        <a:pt x="16" y="2379"/>
                        <a:pt x="0" y="2666"/>
                      </a:cubicBezTo>
                      <a:cubicBezTo>
                        <a:pt x="795" y="2474"/>
                        <a:pt x="1725" y="2077"/>
                        <a:pt x="2606" y="1624"/>
                      </a:cubicBezTo>
                      <a:cubicBezTo>
                        <a:pt x="2626" y="1411"/>
                        <a:pt x="2639" y="1196"/>
                        <a:pt x="2639" y="984"/>
                      </a:cubicBezTo>
                      <a:cubicBezTo>
                        <a:pt x="2639" y="656"/>
                        <a:pt x="2613" y="325"/>
                        <a:pt x="255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2"/>
                <p:cNvSpPr/>
                <p:nvPr/>
              </p:nvSpPr>
              <p:spPr>
                <a:xfrm>
                  <a:off x="4973112" y="2475028"/>
                  <a:ext cx="189006" cy="150065"/>
                </a:xfrm>
                <a:custGeom>
                  <a:avLst/>
                  <a:gdLst/>
                  <a:ahLst/>
                  <a:cxnLst/>
                  <a:rect l="l" t="t" r="r" b="b"/>
                  <a:pathLst>
                    <a:path w="2587" h="2054" extrusionOk="0">
                      <a:moveTo>
                        <a:pt x="49" y="1"/>
                      </a:moveTo>
                      <a:cubicBezTo>
                        <a:pt x="34" y="574"/>
                        <a:pt x="17" y="1150"/>
                        <a:pt x="0" y="1722"/>
                      </a:cubicBezTo>
                      <a:cubicBezTo>
                        <a:pt x="189" y="1792"/>
                        <a:pt x="378" y="1852"/>
                        <a:pt x="557" y="1901"/>
                      </a:cubicBezTo>
                      <a:cubicBezTo>
                        <a:pt x="901" y="1991"/>
                        <a:pt x="1238" y="2047"/>
                        <a:pt x="1553" y="2054"/>
                      </a:cubicBezTo>
                      <a:lnTo>
                        <a:pt x="1672" y="2054"/>
                      </a:lnTo>
                      <a:cubicBezTo>
                        <a:pt x="1921" y="2047"/>
                        <a:pt x="2199" y="2004"/>
                        <a:pt x="2497" y="1934"/>
                      </a:cubicBezTo>
                      <a:cubicBezTo>
                        <a:pt x="2513" y="1647"/>
                        <a:pt x="2530" y="1358"/>
                        <a:pt x="2547" y="1070"/>
                      </a:cubicBezTo>
                      <a:cubicBezTo>
                        <a:pt x="2563" y="808"/>
                        <a:pt x="2577" y="550"/>
                        <a:pt x="2586" y="288"/>
                      </a:cubicBezTo>
                      <a:lnTo>
                        <a:pt x="2586" y="279"/>
                      </a:lnTo>
                      <a:cubicBezTo>
                        <a:pt x="2391" y="322"/>
                        <a:pt x="2192" y="348"/>
                        <a:pt x="1997" y="365"/>
                      </a:cubicBezTo>
                      <a:cubicBezTo>
                        <a:pt x="1917" y="368"/>
                        <a:pt x="1838" y="371"/>
                        <a:pt x="1758" y="371"/>
                      </a:cubicBezTo>
                      <a:cubicBezTo>
                        <a:pt x="1202" y="371"/>
                        <a:pt x="619" y="229"/>
                        <a:pt x="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2"/>
                <p:cNvSpPr/>
                <p:nvPr/>
              </p:nvSpPr>
              <p:spPr>
                <a:xfrm>
                  <a:off x="4682550" y="2270608"/>
                  <a:ext cx="110174" cy="231089"/>
                </a:xfrm>
                <a:custGeom>
                  <a:avLst/>
                  <a:gdLst/>
                  <a:ahLst/>
                  <a:cxnLst/>
                  <a:rect l="l" t="t" r="r" b="b"/>
                  <a:pathLst>
                    <a:path w="1508" h="3163" extrusionOk="0">
                      <a:moveTo>
                        <a:pt x="0" y="0"/>
                      </a:moveTo>
                      <a:lnTo>
                        <a:pt x="0" y="30"/>
                      </a:lnTo>
                      <a:cubicBezTo>
                        <a:pt x="37" y="427"/>
                        <a:pt x="14" y="878"/>
                        <a:pt x="20" y="1298"/>
                      </a:cubicBezTo>
                      <a:cubicBezTo>
                        <a:pt x="37" y="1623"/>
                        <a:pt x="63" y="1894"/>
                        <a:pt x="97" y="2073"/>
                      </a:cubicBezTo>
                      <a:cubicBezTo>
                        <a:pt x="113" y="2140"/>
                        <a:pt x="133" y="2203"/>
                        <a:pt x="156" y="2265"/>
                      </a:cubicBezTo>
                      <a:cubicBezTo>
                        <a:pt x="295" y="2388"/>
                        <a:pt x="477" y="2521"/>
                        <a:pt x="653" y="2699"/>
                      </a:cubicBezTo>
                      <a:lnTo>
                        <a:pt x="656" y="2699"/>
                      </a:lnTo>
                      <a:cubicBezTo>
                        <a:pt x="716" y="2745"/>
                        <a:pt x="779" y="2792"/>
                        <a:pt x="848" y="2842"/>
                      </a:cubicBezTo>
                      <a:cubicBezTo>
                        <a:pt x="852" y="2845"/>
                        <a:pt x="858" y="2848"/>
                        <a:pt x="861" y="2851"/>
                      </a:cubicBezTo>
                      <a:cubicBezTo>
                        <a:pt x="1000" y="2947"/>
                        <a:pt x="1153" y="3054"/>
                        <a:pt x="1318" y="3163"/>
                      </a:cubicBezTo>
                      <a:lnTo>
                        <a:pt x="1318" y="3014"/>
                      </a:lnTo>
                      <a:cubicBezTo>
                        <a:pt x="1318" y="2935"/>
                        <a:pt x="1321" y="2851"/>
                        <a:pt x="1328" y="2765"/>
                      </a:cubicBezTo>
                      <a:lnTo>
                        <a:pt x="1328" y="2729"/>
                      </a:lnTo>
                      <a:cubicBezTo>
                        <a:pt x="1328" y="2719"/>
                        <a:pt x="1332" y="2709"/>
                        <a:pt x="1332" y="2699"/>
                      </a:cubicBezTo>
                      <a:cubicBezTo>
                        <a:pt x="1332" y="2672"/>
                        <a:pt x="1335" y="2643"/>
                        <a:pt x="1338" y="2617"/>
                      </a:cubicBezTo>
                      <a:cubicBezTo>
                        <a:pt x="1338" y="2587"/>
                        <a:pt x="1341" y="2553"/>
                        <a:pt x="1345" y="2524"/>
                      </a:cubicBezTo>
                      <a:cubicBezTo>
                        <a:pt x="1355" y="2421"/>
                        <a:pt x="1365" y="2315"/>
                        <a:pt x="1378" y="2203"/>
                      </a:cubicBezTo>
                      <a:cubicBezTo>
                        <a:pt x="1411" y="1925"/>
                        <a:pt x="1454" y="1619"/>
                        <a:pt x="1507" y="1305"/>
                      </a:cubicBezTo>
                      <a:cubicBezTo>
                        <a:pt x="646" y="646"/>
                        <a:pt x="54" y="5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2"/>
                <p:cNvSpPr/>
                <p:nvPr/>
              </p:nvSpPr>
              <p:spPr>
                <a:xfrm>
                  <a:off x="5342499" y="2247375"/>
                  <a:ext cx="71745" cy="292824"/>
                </a:xfrm>
                <a:custGeom>
                  <a:avLst/>
                  <a:gdLst/>
                  <a:ahLst/>
                  <a:cxnLst/>
                  <a:rect l="l" t="t" r="r" b="b"/>
                  <a:pathLst>
                    <a:path w="982" h="4008" extrusionOk="0">
                      <a:moveTo>
                        <a:pt x="855" y="1"/>
                      </a:moveTo>
                      <a:cubicBezTo>
                        <a:pt x="616" y="534"/>
                        <a:pt x="567" y="2044"/>
                        <a:pt x="163" y="2289"/>
                      </a:cubicBezTo>
                      <a:cubicBezTo>
                        <a:pt x="110" y="2322"/>
                        <a:pt x="57" y="2355"/>
                        <a:pt x="0" y="2385"/>
                      </a:cubicBezTo>
                      <a:cubicBezTo>
                        <a:pt x="54" y="2709"/>
                        <a:pt x="80" y="3040"/>
                        <a:pt x="80" y="3368"/>
                      </a:cubicBezTo>
                      <a:cubicBezTo>
                        <a:pt x="80" y="3580"/>
                        <a:pt x="67" y="3795"/>
                        <a:pt x="47" y="4008"/>
                      </a:cubicBezTo>
                      <a:cubicBezTo>
                        <a:pt x="342" y="3852"/>
                        <a:pt x="633" y="3693"/>
                        <a:pt x="911" y="3534"/>
                      </a:cubicBezTo>
                      <a:lnTo>
                        <a:pt x="914" y="3534"/>
                      </a:lnTo>
                      <a:cubicBezTo>
                        <a:pt x="931" y="2998"/>
                        <a:pt x="954" y="2464"/>
                        <a:pt x="964" y="1977"/>
                      </a:cubicBezTo>
                      <a:cubicBezTo>
                        <a:pt x="978" y="1517"/>
                        <a:pt x="981" y="1100"/>
                        <a:pt x="971" y="769"/>
                      </a:cubicBezTo>
                      <a:cubicBezTo>
                        <a:pt x="958" y="372"/>
                        <a:pt x="925" y="93"/>
                        <a:pt x="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2"/>
                <p:cNvSpPr/>
                <p:nvPr/>
              </p:nvSpPr>
              <p:spPr>
                <a:xfrm>
                  <a:off x="4735743" y="2128362"/>
                  <a:ext cx="34411" cy="41133"/>
                </a:xfrm>
                <a:custGeom>
                  <a:avLst/>
                  <a:gdLst/>
                  <a:ahLst/>
                  <a:cxnLst/>
                  <a:rect l="l" t="t" r="r" b="b"/>
                  <a:pathLst>
                    <a:path w="471" h="563" extrusionOk="0">
                      <a:moveTo>
                        <a:pt x="471" y="0"/>
                      </a:moveTo>
                      <a:cubicBezTo>
                        <a:pt x="471" y="0"/>
                        <a:pt x="209" y="0"/>
                        <a:pt x="104" y="109"/>
                      </a:cubicBezTo>
                      <a:cubicBezTo>
                        <a:pt x="0" y="219"/>
                        <a:pt x="434" y="563"/>
                        <a:pt x="434" y="563"/>
                      </a:cubicBezTo>
                      <a:lnTo>
                        <a:pt x="471" y="0"/>
                      </a:ln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2"/>
                <p:cNvSpPr/>
                <p:nvPr/>
              </p:nvSpPr>
              <p:spPr>
                <a:xfrm>
                  <a:off x="4853514" y="1552801"/>
                  <a:ext cx="440113" cy="83142"/>
                </a:xfrm>
                <a:custGeom>
                  <a:avLst/>
                  <a:gdLst/>
                  <a:ahLst/>
                  <a:cxnLst/>
                  <a:rect l="l" t="t" r="r" b="b"/>
                  <a:pathLst>
                    <a:path w="6024" h="1138" extrusionOk="0">
                      <a:moveTo>
                        <a:pt x="5424" y="1"/>
                      </a:moveTo>
                      <a:cubicBezTo>
                        <a:pt x="5241" y="1"/>
                        <a:pt x="4995" y="17"/>
                        <a:pt x="4667" y="59"/>
                      </a:cubicBezTo>
                      <a:cubicBezTo>
                        <a:pt x="3266" y="238"/>
                        <a:pt x="190" y="90"/>
                        <a:pt x="94" y="421"/>
                      </a:cubicBezTo>
                      <a:cubicBezTo>
                        <a:pt x="0" y="746"/>
                        <a:pt x="3137" y="1137"/>
                        <a:pt x="3354" y="1137"/>
                      </a:cubicBezTo>
                      <a:cubicBezTo>
                        <a:pt x="3361" y="1137"/>
                        <a:pt x="3364" y="1137"/>
                        <a:pt x="3366" y="1136"/>
                      </a:cubicBezTo>
                      <a:cubicBezTo>
                        <a:pt x="3415" y="1109"/>
                        <a:pt x="5955" y="175"/>
                        <a:pt x="5955" y="175"/>
                      </a:cubicBezTo>
                      <a:cubicBezTo>
                        <a:pt x="5955" y="175"/>
                        <a:pt x="6023" y="1"/>
                        <a:pt x="54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2"/>
                <p:cNvSpPr/>
                <p:nvPr/>
              </p:nvSpPr>
              <p:spPr>
                <a:xfrm>
                  <a:off x="4752181" y="1675540"/>
                  <a:ext cx="747915" cy="687422"/>
                </a:xfrm>
                <a:custGeom>
                  <a:avLst/>
                  <a:gdLst/>
                  <a:ahLst/>
                  <a:cxnLst/>
                  <a:rect l="l" t="t" r="r" b="b"/>
                  <a:pathLst>
                    <a:path w="10237" h="9409" extrusionOk="0">
                      <a:moveTo>
                        <a:pt x="6589" y="1"/>
                      </a:moveTo>
                      <a:cubicBezTo>
                        <a:pt x="6033" y="1"/>
                        <a:pt x="2375" y="334"/>
                        <a:pt x="2375" y="334"/>
                      </a:cubicBezTo>
                      <a:lnTo>
                        <a:pt x="819" y="2426"/>
                      </a:lnTo>
                      <a:cubicBezTo>
                        <a:pt x="819" y="2426"/>
                        <a:pt x="1" y="6410"/>
                        <a:pt x="180" y="6718"/>
                      </a:cubicBezTo>
                      <a:cubicBezTo>
                        <a:pt x="352" y="7011"/>
                        <a:pt x="2555" y="9409"/>
                        <a:pt x="5266" y="9409"/>
                      </a:cubicBezTo>
                      <a:cubicBezTo>
                        <a:pt x="5373" y="9409"/>
                        <a:pt x="5481" y="9405"/>
                        <a:pt x="5590" y="9397"/>
                      </a:cubicBezTo>
                      <a:cubicBezTo>
                        <a:pt x="8452" y="9192"/>
                        <a:pt x="10237" y="6205"/>
                        <a:pt x="10237" y="6205"/>
                      </a:cubicBezTo>
                      <a:lnTo>
                        <a:pt x="8296" y="2019"/>
                      </a:lnTo>
                      <a:cubicBezTo>
                        <a:pt x="8296" y="2019"/>
                        <a:pt x="6972" y="29"/>
                        <a:pt x="6637" y="2"/>
                      </a:cubicBezTo>
                      <a:cubicBezTo>
                        <a:pt x="6625" y="1"/>
                        <a:pt x="6609" y="1"/>
                        <a:pt x="6589"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2"/>
                <p:cNvSpPr/>
                <p:nvPr/>
              </p:nvSpPr>
              <p:spPr>
                <a:xfrm>
                  <a:off x="4934902" y="1386810"/>
                  <a:ext cx="252349" cy="110686"/>
                </a:xfrm>
                <a:custGeom>
                  <a:avLst/>
                  <a:gdLst/>
                  <a:ahLst/>
                  <a:cxnLst/>
                  <a:rect l="l" t="t" r="r" b="b"/>
                  <a:pathLst>
                    <a:path w="3454" h="1515" extrusionOk="0">
                      <a:moveTo>
                        <a:pt x="1974" y="0"/>
                      </a:moveTo>
                      <a:cubicBezTo>
                        <a:pt x="1974" y="0"/>
                        <a:pt x="2070" y="186"/>
                        <a:pt x="1053" y="375"/>
                      </a:cubicBezTo>
                      <a:cubicBezTo>
                        <a:pt x="649" y="448"/>
                        <a:pt x="288" y="875"/>
                        <a:pt x="0" y="1358"/>
                      </a:cubicBezTo>
                      <a:cubicBezTo>
                        <a:pt x="454" y="1462"/>
                        <a:pt x="919" y="1514"/>
                        <a:pt x="1385" y="1514"/>
                      </a:cubicBezTo>
                      <a:cubicBezTo>
                        <a:pt x="2087" y="1514"/>
                        <a:pt x="2790" y="1396"/>
                        <a:pt x="3453" y="1163"/>
                      </a:cubicBezTo>
                      <a:cubicBezTo>
                        <a:pt x="2782" y="418"/>
                        <a:pt x="1974" y="1"/>
                        <a:pt x="19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2"/>
                <p:cNvSpPr/>
                <p:nvPr/>
              </p:nvSpPr>
              <p:spPr>
                <a:xfrm>
                  <a:off x="4883103" y="1526134"/>
                  <a:ext cx="377063" cy="179289"/>
                </a:xfrm>
                <a:custGeom>
                  <a:avLst/>
                  <a:gdLst/>
                  <a:ahLst/>
                  <a:cxnLst/>
                  <a:rect l="l" t="t" r="r" b="b"/>
                  <a:pathLst>
                    <a:path w="5161" h="2454" extrusionOk="0">
                      <a:moveTo>
                        <a:pt x="4703" y="1"/>
                      </a:moveTo>
                      <a:cubicBezTo>
                        <a:pt x="3954" y="342"/>
                        <a:pt x="3130" y="517"/>
                        <a:pt x="2306" y="517"/>
                      </a:cubicBezTo>
                      <a:cubicBezTo>
                        <a:pt x="1636" y="517"/>
                        <a:pt x="966" y="401"/>
                        <a:pt x="338" y="166"/>
                      </a:cubicBezTo>
                      <a:cubicBezTo>
                        <a:pt x="126" y="650"/>
                        <a:pt x="0" y="1048"/>
                        <a:pt x="0" y="1048"/>
                      </a:cubicBezTo>
                      <a:lnTo>
                        <a:pt x="1762" y="2395"/>
                      </a:lnTo>
                      <a:cubicBezTo>
                        <a:pt x="1762" y="2395"/>
                        <a:pt x="2178" y="2454"/>
                        <a:pt x="2714" y="2454"/>
                      </a:cubicBezTo>
                      <a:cubicBezTo>
                        <a:pt x="3724" y="2454"/>
                        <a:pt x="5160" y="2246"/>
                        <a:pt x="5037" y="1048"/>
                      </a:cubicBezTo>
                      <a:cubicBezTo>
                        <a:pt x="4997" y="667"/>
                        <a:pt x="4875" y="319"/>
                        <a:pt x="47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2"/>
                <p:cNvSpPr/>
                <p:nvPr/>
              </p:nvSpPr>
              <p:spPr>
                <a:xfrm>
                  <a:off x="4995103" y="1909768"/>
                  <a:ext cx="353830" cy="413520"/>
                </a:xfrm>
                <a:custGeom>
                  <a:avLst/>
                  <a:gdLst/>
                  <a:ahLst/>
                  <a:cxnLst/>
                  <a:rect l="l" t="t" r="r" b="b"/>
                  <a:pathLst>
                    <a:path w="4843" h="5660" extrusionOk="0">
                      <a:moveTo>
                        <a:pt x="2574" y="1"/>
                      </a:moveTo>
                      <a:cubicBezTo>
                        <a:pt x="2304" y="1"/>
                        <a:pt x="2036" y="35"/>
                        <a:pt x="1785" y="141"/>
                      </a:cubicBezTo>
                      <a:cubicBezTo>
                        <a:pt x="1600" y="220"/>
                        <a:pt x="1425" y="336"/>
                        <a:pt x="1266" y="505"/>
                      </a:cubicBezTo>
                      <a:cubicBezTo>
                        <a:pt x="885" y="916"/>
                        <a:pt x="607" y="1485"/>
                        <a:pt x="441" y="2019"/>
                      </a:cubicBezTo>
                      <a:cubicBezTo>
                        <a:pt x="0" y="3433"/>
                        <a:pt x="97" y="5542"/>
                        <a:pt x="2259" y="5655"/>
                      </a:cubicBezTo>
                      <a:cubicBezTo>
                        <a:pt x="2314" y="5658"/>
                        <a:pt x="2369" y="5659"/>
                        <a:pt x="2422" y="5659"/>
                      </a:cubicBezTo>
                      <a:cubicBezTo>
                        <a:pt x="4446" y="5659"/>
                        <a:pt x="4842" y="3547"/>
                        <a:pt x="4729" y="2728"/>
                      </a:cubicBezTo>
                      <a:cubicBezTo>
                        <a:pt x="4636" y="2039"/>
                        <a:pt x="4468" y="1307"/>
                        <a:pt x="4120" y="701"/>
                      </a:cubicBezTo>
                      <a:cubicBezTo>
                        <a:pt x="4040" y="562"/>
                        <a:pt x="3948" y="423"/>
                        <a:pt x="3832" y="310"/>
                      </a:cubicBezTo>
                      <a:cubicBezTo>
                        <a:pt x="3574" y="52"/>
                        <a:pt x="3199" y="38"/>
                        <a:pt x="2855" y="12"/>
                      </a:cubicBezTo>
                      <a:cubicBezTo>
                        <a:pt x="2762" y="5"/>
                        <a:pt x="2668" y="1"/>
                        <a:pt x="257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2"/>
                <p:cNvSpPr/>
                <p:nvPr/>
              </p:nvSpPr>
              <p:spPr>
                <a:xfrm>
                  <a:off x="4913788" y="1602627"/>
                  <a:ext cx="75544" cy="176221"/>
                </a:xfrm>
                <a:custGeom>
                  <a:avLst/>
                  <a:gdLst/>
                  <a:ahLst/>
                  <a:cxnLst/>
                  <a:rect l="l" t="t" r="r" b="b"/>
                  <a:pathLst>
                    <a:path w="1034" h="2412" extrusionOk="0">
                      <a:moveTo>
                        <a:pt x="285" y="1"/>
                      </a:moveTo>
                      <a:cubicBezTo>
                        <a:pt x="173" y="179"/>
                        <a:pt x="114" y="398"/>
                        <a:pt x="80" y="609"/>
                      </a:cubicBezTo>
                      <a:cubicBezTo>
                        <a:pt x="1" y="1106"/>
                        <a:pt x="17" y="1619"/>
                        <a:pt x="126" y="2110"/>
                      </a:cubicBezTo>
                      <a:cubicBezTo>
                        <a:pt x="375" y="2239"/>
                        <a:pt x="676" y="2348"/>
                        <a:pt x="1034" y="2411"/>
                      </a:cubicBezTo>
                      <a:cubicBezTo>
                        <a:pt x="971" y="2183"/>
                        <a:pt x="951" y="1941"/>
                        <a:pt x="938" y="1706"/>
                      </a:cubicBezTo>
                      <a:cubicBezTo>
                        <a:pt x="915" y="1213"/>
                        <a:pt x="925" y="719"/>
                        <a:pt x="968" y="225"/>
                      </a:cubicBezTo>
                      <a:cubicBezTo>
                        <a:pt x="722" y="159"/>
                        <a:pt x="491" y="77"/>
                        <a:pt x="28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2"/>
                <p:cNvSpPr/>
                <p:nvPr/>
              </p:nvSpPr>
              <p:spPr>
                <a:xfrm>
                  <a:off x="4980564" y="1619066"/>
                  <a:ext cx="101480" cy="164093"/>
                </a:xfrm>
                <a:custGeom>
                  <a:avLst/>
                  <a:gdLst/>
                  <a:ahLst/>
                  <a:cxnLst/>
                  <a:rect l="l" t="t" r="r" b="b"/>
                  <a:pathLst>
                    <a:path w="1389" h="2246" extrusionOk="0">
                      <a:moveTo>
                        <a:pt x="54" y="0"/>
                      </a:moveTo>
                      <a:cubicBezTo>
                        <a:pt x="11" y="494"/>
                        <a:pt x="1" y="988"/>
                        <a:pt x="24" y="1481"/>
                      </a:cubicBezTo>
                      <a:cubicBezTo>
                        <a:pt x="37" y="1716"/>
                        <a:pt x="57" y="1958"/>
                        <a:pt x="120" y="2186"/>
                      </a:cubicBezTo>
                      <a:cubicBezTo>
                        <a:pt x="330" y="2224"/>
                        <a:pt x="560" y="2246"/>
                        <a:pt x="809" y="2246"/>
                      </a:cubicBezTo>
                      <a:cubicBezTo>
                        <a:pt x="991" y="2246"/>
                        <a:pt x="1184" y="2234"/>
                        <a:pt x="1388" y="2209"/>
                      </a:cubicBezTo>
                      <a:cubicBezTo>
                        <a:pt x="1372" y="1534"/>
                        <a:pt x="1358" y="858"/>
                        <a:pt x="1349" y="179"/>
                      </a:cubicBezTo>
                      <a:cubicBezTo>
                        <a:pt x="1315" y="180"/>
                        <a:pt x="1281" y="181"/>
                        <a:pt x="1247" y="181"/>
                      </a:cubicBezTo>
                      <a:cubicBezTo>
                        <a:pt x="829" y="181"/>
                        <a:pt x="422" y="105"/>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2"/>
                <p:cNvSpPr/>
                <p:nvPr/>
              </p:nvSpPr>
              <p:spPr>
                <a:xfrm>
                  <a:off x="4845843" y="1578737"/>
                  <a:ext cx="88841" cy="178047"/>
                </a:xfrm>
                <a:custGeom>
                  <a:avLst/>
                  <a:gdLst/>
                  <a:ahLst/>
                  <a:cxnLst/>
                  <a:rect l="l" t="t" r="r" b="b"/>
                  <a:pathLst>
                    <a:path w="1216" h="2437" extrusionOk="0">
                      <a:moveTo>
                        <a:pt x="300" y="1"/>
                      </a:moveTo>
                      <a:cubicBezTo>
                        <a:pt x="285" y="1"/>
                        <a:pt x="272" y="3"/>
                        <a:pt x="262" y="6"/>
                      </a:cubicBezTo>
                      <a:cubicBezTo>
                        <a:pt x="0" y="109"/>
                        <a:pt x="57" y="1572"/>
                        <a:pt x="57" y="1572"/>
                      </a:cubicBezTo>
                      <a:cubicBezTo>
                        <a:pt x="57" y="1572"/>
                        <a:pt x="348" y="2076"/>
                        <a:pt x="1056" y="2437"/>
                      </a:cubicBezTo>
                      <a:cubicBezTo>
                        <a:pt x="947" y="1946"/>
                        <a:pt x="931" y="1433"/>
                        <a:pt x="1010" y="936"/>
                      </a:cubicBezTo>
                      <a:cubicBezTo>
                        <a:pt x="1044" y="725"/>
                        <a:pt x="1103" y="506"/>
                        <a:pt x="1215" y="328"/>
                      </a:cubicBezTo>
                      <a:cubicBezTo>
                        <a:pt x="771" y="157"/>
                        <a:pt x="439" y="1"/>
                        <a:pt x="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2"/>
                <p:cNvSpPr/>
                <p:nvPr/>
              </p:nvSpPr>
              <p:spPr>
                <a:xfrm>
                  <a:off x="5231742" y="1559376"/>
                  <a:ext cx="65096" cy="176367"/>
                </a:xfrm>
                <a:custGeom>
                  <a:avLst/>
                  <a:gdLst/>
                  <a:ahLst/>
                  <a:cxnLst/>
                  <a:rect l="l" t="t" r="r" b="b"/>
                  <a:pathLst>
                    <a:path w="891" h="2414" extrusionOk="0">
                      <a:moveTo>
                        <a:pt x="716" y="0"/>
                      </a:moveTo>
                      <a:cubicBezTo>
                        <a:pt x="621" y="0"/>
                        <a:pt x="432" y="164"/>
                        <a:pt x="0" y="380"/>
                      </a:cubicBezTo>
                      <a:cubicBezTo>
                        <a:pt x="66" y="1056"/>
                        <a:pt x="93" y="1735"/>
                        <a:pt x="83" y="2413"/>
                      </a:cubicBezTo>
                      <a:cubicBezTo>
                        <a:pt x="689" y="2072"/>
                        <a:pt x="765" y="1745"/>
                        <a:pt x="765" y="1745"/>
                      </a:cubicBezTo>
                      <a:cubicBezTo>
                        <a:pt x="765" y="1745"/>
                        <a:pt x="891" y="168"/>
                        <a:pt x="765" y="23"/>
                      </a:cubicBezTo>
                      <a:cubicBezTo>
                        <a:pt x="752" y="7"/>
                        <a:pt x="736" y="0"/>
                        <a:pt x="7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2"/>
                <p:cNvSpPr/>
                <p:nvPr/>
              </p:nvSpPr>
              <p:spPr>
                <a:xfrm>
                  <a:off x="5079048" y="1613513"/>
                  <a:ext cx="91544" cy="167015"/>
                </a:xfrm>
                <a:custGeom>
                  <a:avLst/>
                  <a:gdLst/>
                  <a:ahLst/>
                  <a:cxnLst/>
                  <a:rect l="l" t="t" r="r" b="b"/>
                  <a:pathLst>
                    <a:path w="1253" h="2286" extrusionOk="0">
                      <a:moveTo>
                        <a:pt x="1219" y="0"/>
                      </a:moveTo>
                      <a:lnTo>
                        <a:pt x="1219" y="0"/>
                      </a:lnTo>
                      <a:cubicBezTo>
                        <a:pt x="1067" y="53"/>
                        <a:pt x="904" y="103"/>
                        <a:pt x="722" y="153"/>
                      </a:cubicBezTo>
                      <a:cubicBezTo>
                        <a:pt x="481" y="219"/>
                        <a:pt x="239" y="249"/>
                        <a:pt x="1" y="255"/>
                      </a:cubicBezTo>
                      <a:cubicBezTo>
                        <a:pt x="10" y="934"/>
                        <a:pt x="24" y="1610"/>
                        <a:pt x="40" y="2285"/>
                      </a:cubicBezTo>
                      <a:cubicBezTo>
                        <a:pt x="94" y="2279"/>
                        <a:pt x="146" y="2272"/>
                        <a:pt x="203" y="2265"/>
                      </a:cubicBezTo>
                      <a:cubicBezTo>
                        <a:pt x="613" y="2202"/>
                        <a:pt x="961" y="2126"/>
                        <a:pt x="1252" y="2040"/>
                      </a:cubicBezTo>
                      <a:cubicBezTo>
                        <a:pt x="1190" y="1365"/>
                        <a:pt x="1176" y="679"/>
                        <a:pt x="121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2"/>
                <p:cNvSpPr/>
                <p:nvPr/>
              </p:nvSpPr>
              <p:spPr>
                <a:xfrm>
                  <a:off x="5164966" y="1587139"/>
                  <a:ext cx="73644" cy="175490"/>
                </a:xfrm>
                <a:custGeom>
                  <a:avLst/>
                  <a:gdLst/>
                  <a:ahLst/>
                  <a:cxnLst/>
                  <a:rect l="l" t="t" r="r" b="b"/>
                  <a:pathLst>
                    <a:path w="1008" h="2402" extrusionOk="0">
                      <a:moveTo>
                        <a:pt x="914" y="0"/>
                      </a:moveTo>
                      <a:cubicBezTo>
                        <a:pt x="695" y="113"/>
                        <a:pt x="408" y="239"/>
                        <a:pt x="43" y="361"/>
                      </a:cubicBezTo>
                      <a:cubicBezTo>
                        <a:pt x="0" y="1040"/>
                        <a:pt x="14" y="1726"/>
                        <a:pt x="76" y="2401"/>
                      </a:cubicBezTo>
                      <a:cubicBezTo>
                        <a:pt x="471" y="2288"/>
                        <a:pt x="772" y="2160"/>
                        <a:pt x="997" y="2033"/>
                      </a:cubicBezTo>
                      <a:cubicBezTo>
                        <a:pt x="1007" y="1355"/>
                        <a:pt x="980" y="676"/>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2"/>
                <p:cNvSpPr/>
                <p:nvPr/>
              </p:nvSpPr>
              <p:spPr>
                <a:xfrm>
                  <a:off x="4907797" y="1471778"/>
                  <a:ext cx="318907" cy="92129"/>
                </a:xfrm>
                <a:custGeom>
                  <a:avLst/>
                  <a:gdLst/>
                  <a:ahLst/>
                  <a:cxnLst/>
                  <a:rect l="l" t="t" r="r" b="b"/>
                  <a:pathLst>
                    <a:path w="4365" h="1261" extrusionOk="0">
                      <a:moveTo>
                        <a:pt x="3824" y="0"/>
                      </a:moveTo>
                      <a:cubicBezTo>
                        <a:pt x="3161" y="233"/>
                        <a:pt x="2458" y="351"/>
                        <a:pt x="1756" y="351"/>
                      </a:cubicBezTo>
                      <a:cubicBezTo>
                        <a:pt x="1290" y="351"/>
                        <a:pt x="825" y="299"/>
                        <a:pt x="371" y="195"/>
                      </a:cubicBezTo>
                      <a:cubicBezTo>
                        <a:pt x="228" y="430"/>
                        <a:pt x="106" y="682"/>
                        <a:pt x="0" y="910"/>
                      </a:cubicBezTo>
                      <a:cubicBezTo>
                        <a:pt x="628" y="1145"/>
                        <a:pt x="1298" y="1261"/>
                        <a:pt x="1968" y="1261"/>
                      </a:cubicBezTo>
                      <a:cubicBezTo>
                        <a:pt x="2792" y="1261"/>
                        <a:pt x="3616" y="1086"/>
                        <a:pt x="4365" y="745"/>
                      </a:cubicBezTo>
                      <a:cubicBezTo>
                        <a:pt x="4212" y="470"/>
                        <a:pt x="4027" y="222"/>
                        <a:pt x="38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2"/>
                <p:cNvSpPr/>
                <p:nvPr/>
              </p:nvSpPr>
              <p:spPr>
                <a:xfrm>
                  <a:off x="4980126" y="1933805"/>
                  <a:ext cx="27105" cy="49242"/>
                </a:xfrm>
                <a:custGeom>
                  <a:avLst/>
                  <a:gdLst/>
                  <a:ahLst/>
                  <a:cxnLst/>
                  <a:rect l="l" t="t" r="r" b="b"/>
                  <a:pathLst>
                    <a:path w="371" h="674" extrusionOk="0">
                      <a:moveTo>
                        <a:pt x="162" y="0"/>
                      </a:moveTo>
                      <a:cubicBezTo>
                        <a:pt x="159" y="0"/>
                        <a:pt x="155" y="0"/>
                        <a:pt x="152" y="1"/>
                      </a:cubicBezTo>
                      <a:cubicBezTo>
                        <a:pt x="60" y="7"/>
                        <a:pt x="0" y="166"/>
                        <a:pt x="17" y="352"/>
                      </a:cubicBezTo>
                      <a:cubicBezTo>
                        <a:pt x="32" y="532"/>
                        <a:pt x="117" y="674"/>
                        <a:pt x="207" y="674"/>
                      </a:cubicBezTo>
                      <a:cubicBezTo>
                        <a:pt x="210" y="674"/>
                        <a:pt x="213" y="673"/>
                        <a:pt x="216" y="673"/>
                      </a:cubicBezTo>
                      <a:cubicBezTo>
                        <a:pt x="308" y="666"/>
                        <a:pt x="371" y="507"/>
                        <a:pt x="355" y="322"/>
                      </a:cubicBezTo>
                      <a:cubicBezTo>
                        <a:pt x="339" y="143"/>
                        <a:pt x="254" y="0"/>
                        <a:pt x="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2"/>
                <p:cNvSpPr/>
                <p:nvPr/>
              </p:nvSpPr>
              <p:spPr>
                <a:xfrm>
                  <a:off x="5141441" y="1941330"/>
                  <a:ext cx="119599" cy="59836"/>
                </a:xfrm>
                <a:custGeom>
                  <a:avLst/>
                  <a:gdLst/>
                  <a:ahLst/>
                  <a:cxnLst/>
                  <a:rect l="l" t="t" r="r" b="b"/>
                  <a:pathLst>
                    <a:path w="1637" h="819" extrusionOk="0">
                      <a:moveTo>
                        <a:pt x="1434" y="0"/>
                      </a:moveTo>
                      <a:cubicBezTo>
                        <a:pt x="1252" y="0"/>
                        <a:pt x="889" y="361"/>
                        <a:pt x="889" y="361"/>
                      </a:cubicBezTo>
                      <a:cubicBezTo>
                        <a:pt x="889" y="361"/>
                        <a:pt x="644" y="70"/>
                        <a:pt x="388" y="70"/>
                      </a:cubicBezTo>
                      <a:cubicBezTo>
                        <a:pt x="355" y="70"/>
                        <a:pt x="322" y="75"/>
                        <a:pt x="289" y="86"/>
                      </a:cubicBezTo>
                      <a:cubicBezTo>
                        <a:pt x="1" y="182"/>
                        <a:pt x="1041" y="818"/>
                        <a:pt x="1041" y="818"/>
                      </a:cubicBezTo>
                      <a:cubicBezTo>
                        <a:pt x="1041" y="818"/>
                        <a:pt x="1637" y="166"/>
                        <a:pt x="1501" y="27"/>
                      </a:cubicBezTo>
                      <a:cubicBezTo>
                        <a:pt x="1484" y="8"/>
                        <a:pt x="1461" y="0"/>
                        <a:pt x="1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2"/>
                <p:cNvSpPr/>
                <p:nvPr/>
              </p:nvSpPr>
              <p:spPr>
                <a:xfrm>
                  <a:off x="5209239" y="1988526"/>
                  <a:ext cx="11178" cy="61517"/>
                </a:xfrm>
                <a:custGeom>
                  <a:avLst/>
                  <a:gdLst/>
                  <a:ahLst/>
                  <a:cxnLst/>
                  <a:rect l="l" t="t" r="r" b="b"/>
                  <a:pathLst>
                    <a:path w="153" h="842" extrusionOk="0">
                      <a:moveTo>
                        <a:pt x="0" y="0"/>
                      </a:moveTo>
                      <a:lnTo>
                        <a:pt x="76" y="841"/>
                      </a:lnTo>
                      <a:lnTo>
                        <a:pt x="1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2"/>
                <p:cNvSpPr/>
                <p:nvPr/>
              </p:nvSpPr>
              <p:spPr>
                <a:xfrm rot="10800000">
                  <a:off x="5176801" y="2048946"/>
                  <a:ext cx="77955" cy="53553"/>
                </a:xfrm>
                <a:custGeom>
                  <a:avLst/>
                  <a:gdLst/>
                  <a:ahLst/>
                  <a:cxnLst/>
                  <a:rect l="l" t="t" r="r" b="b"/>
                  <a:pathLst>
                    <a:path w="1067" h="733" extrusionOk="0">
                      <a:moveTo>
                        <a:pt x="514" y="1"/>
                      </a:moveTo>
                      <a:lnTo>
                        <a:pt x="460" y="64"/>
                      </a:lnTo>
                      <a:cubicBezTo>
                        <a:pt x="292" y="273"/>
                        <a:pt x="130" y="488"/>
                        <a:pt x="0" y="733"/>
                      </a:cubicBezTo>
                      <a:cubicBezTo>
                        <a:pt x="197" y="581"/>
                        <a:pt x="367" y="406"/>
                        <a:pt x="524" y="222"/>
                      </a:cubicBezTo>
                      <a:lnTo>
                        <a:pt x="524" y="222"/>
                      </a:lnTo>
                      <a:cubicBezTo>
                        <a:pt x="689" y="384"/>
                        <a:pt x="865" y="535"/>
                        <a:pt x="1067" y="664"/>
                      </a:cubicBezTo>
                      <a:cubicBezTo>
                        <a:pt x="928" y="438"/>
                        <a:pt x="752" y="246"/>
                        <a:pt x="573" y="60"/>
                      </a:cubicBezTo>
                      <a:lnTo>
                        <a:pt x="5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2"/>
                <p:cNvSpPr/>
                <p:nvPr/>
              </p:nvSpPr>
              <p:spPr>
                <a:xfrm>
                  <a:off x="4679633" y="1586189"/>
                  <a:ext cx="270322" cy="313208"/>
                </a:xfrm>
                <a:custGeom>
                  <a:avLst/>
                  <a:gdLst/>
                  <a:ahLst/>
                  <a:cxnLst/>
                  <a:rect l="l" t="t" r="r" b="b"/>
                  <a:pathLst>
                    <a:path w="3700" h="4287" extrusionOk="0">
                      <a:moveTo>
                        <a:pt x="2321" y="0"/>
                      </a:moveTo>
                      <a:cubicBezTo>
                        <a:pt x="2061" y="0"/>
                        <a:pt x="2457" y="384"/>
                        <a:pt x="2457" y="384"/>
                      </a:cubicBezTo>
                      <a:cubicBezTo>
                        <a:pt x="2457" y="384"/>
                        <a:pt x="2157" y="251"/>
                        <a:pt x="1767" y="251"/>
                      </a:cubicBezTo>
                      <a:cubicBezTo>
                        <a:pt x="1445" y="251"/>
                        <a:pt x="1061" y="342"/>
                        <a:pt x="732" y="672"/>
                      </a:cubicBezTo>
                      <a:cubicBezTo>
                        <a:pt x="1" y="1404"/>
                        <a:pt x="222" y="3805"/>
                        <a:pt x="1696" y="4232"/>
                      </a:cubicBezTo>
                      <a:cubicBezTo>
                        <a:pt x="1824" y="4269"/>
                        <a:pt x="1944" y="4286"/>
                        <a:pt x="2057" y="4286"/>
                      </a:cubicBezTo>
                      <a:cubicBezTo>
                        <a:pt x="3240" y="4286"/>
                        <a:pt x="3610" y="2421"/>
                        <a:pt x="3610" y="2421"/>
                      </a:cubicBezTo>
                      <a:cubicBezTo>
                        <a:pt x="3633" y="2355"/>
                        <a:pt x="3699" y="493"/>
                        <a:pt x="2746" y="119"/>
                      </a:cubicBezTo>
                      <a:cubicBezTo>
                        <a:pt x="2530" y="33"/>
                        <a:pt x="2397" y="0"/>
                        <a:pt x="2321"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2"/>
                <p:cNvSpPr/>
                <p:nvPr/>
              </p:nvSpPr>
              <p:spPr>
                <a:xfrm>
                  <a:off x="4721935" y="1635796"/>
                  <a:ext cx="180093" cy="173298"/>
                </a:xfrm>
                <a:custGeom>
                  <a:avLst/>
                  <a:gdLst/>
                  <a:ahLst/>
                  <a:cxnLst/>
                  <a:rect l="l" t="t" r="r" b="b"/>
                  <a:pathLst>
                    <a:path w="2465" h="2372" extrusionOk="0">
                      <a:moveTo>
                        <a:pt x="1332" y="0"/>
                      </a:moveTo>
                      <a:cubicBezTo>
                        <a:pt x="1289" y="0"/>
                        <a:pt x="1242" y="4"/>
                        <a:pt x="1196" y="13"/>
                      </a:cubicBezTo>
                      <a:cubicBezTo>
                        <a:pt x="289" y="189"/>
                        <a:pt x="809" y="894"/>
                        <a:pt x="809" y="894"/>
                      </a:cubicBezTo>
                      <a:cubicBezTo>
                        <a:pt x="809" y="894"/>
                        <a:pt x="736" y="881"/>
                        <a:pt x="643" y="881"/>
                      </a:cubicBezTo>
                      <a:cubicBezTo>
                        <a:pt x="487" y="881"/>
                        <a:pt x="273" y="921"/>
                        <a:pt x="219" y="1129"/>
                      </a:cubicBezTo>
                      <a:cubicBezTo>
                        <a:pt x="140" y="1467"/>
                        <a:pt x="733" y="1606"/>
                        <a:pt x="733" y="1606"/>
                      </a:cubicBezTo>
                      <a:cubicBezTo>
                        <a:pt x="733" y="1606"/>
                        <a:pt x="1" y="1758"/>
                        <a:pt x="325" y="2083"/>
                      </a:cubicBezTo>
                      <a:cubicBezTo>
                        <a:pt x="471" y="2229"/>
                        <a:pt x="881" y="2371"/>
                        <a:pt x="1309" y="2371"/>
                      </a:cubicBezTo>
                      <a:cubicBezTo>
                        <a:pt x="1832" y="2371"/>
                        <a:pt x="2375" y="2156"/>
                        <a:pt x="2465" y="1463"/>
                      </a:cubicBezTo>
                      <a:cubicBezTo>
                        <a:pt x="2465" y="1463"/>
                        <a:pt x="2140" y="0"/>
                        <a:pt x="1332" y="0"/>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2"/>
                <p:cNvSpPr/>
                <p:nvPr/>
              </p:nvSpPr>
              <p:spPr>
                <a:xfrm>
                  <a:off x="4765478" y="1693586"/>
                  <a:ext cx="146485" cy="137280"/>
                </a:xfrm>
                <a:custGeom>
                  <a:avLst/>
                  <a:gdLst/>
                  <a:ahLst/>
                  <a:cxnLst/>
                  <a:rect l="l" t="t" r="r" b="b"/>
                  <a:pathLst>
                    <a:path w="2005" h="1879" extrusionOk="0">
                      <a:moveTo>
                        <a:pt x="1076" y="1"/>
                      </a:moveTo>
                      <a:cubicBezTo>
                        <a:pt x="1026" y="1"/>
                        <a:pt x="977" y="12"/>
                        <a:pt x="928" y="37"/>
                      </a:cubicBezTo>
                      <a:cubicBezTo>
                        <a:pt x="448" y="285"/>
                        <a:pt x="1468" y="898"/>
                        <a:pt x="1468" y="898"/>
                      </a:cubicBezTo>
                      <a:cubicBezTo>
                        <a:pt x="1468" y="898"/>
                        <a:pt x="1067" y="805"/>
                        <a:pt x="752" y="805"/>
                      </a:cubicBezTo>
                      <a:cubicBezTo>
                        <a:pt x="553" y="805"/>
                        <a:pt x="388" y="842"/>
                        <a:pt x="382" y="964"/>
                      </a:cubicBezTo>
                      <a:cubicBezTo>
                        <a:pt x="369" y="1203"/>
                        <a:pt x="843" y="1232"/>
                        <a:pt x="1072" y="1232"/>
                      </a:cubicBezTo>
                      <a:cubicBezTo>
                        <a:pt x="1145" y="1232"/>
                        <a:pt x="1193" y="1229"/>
                        <a:pt x="1193" y="1229"/>
                      </a:cubicBezTo>
                      <a:lnTo>
                        <a:pt x="1193" y="1229"/>
                      </a:lnTo>
                      <a:cubicBezTo>
                        <a:pt x="1193" y="1229"/>
                        <a:pt x="1" y="1540"/>
                        <a:pt x="382" y="1776"/>
                      </a:cubicBezTo>
                      <a:cubicBezTo>
                        <a:pt x="509" y="1853"/>
                        <a:pt x="680" y="1878"/>
                        <a:pt x="851" y="1878"/>
                      </a:cubicBezTo>
                      <a:cubicBezTo>
                        <a:pt x="1195" y="1878"/>
                        <a:pt x="1540" y="1776"/>
                        <a:pt x="1540" y="1776"/>
                      </a:cubicBezTo>
                      <a:lnTo>
                        <a:pt x="2005" y="898"/>
                      </a:lnTo>
                      <a:cubicBezTo>
                        <a:pt x="2005" y="898"/>
                        <a:pt x="1522" y="1"/>
                        <a:pt x="1076"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2"/>
                <p:cNvSpPr/>
                <p:nvPr/>
              </p:nvSpPr>
              <p:spPr>
                <a:xfrm>
                  <a:off x="4784619" y="1690444"/>
                  <a:ext cx="127344" cy="142613"/>
                </a:xfrm>
                <a:custGeom>
                  <a:avLst/>
                  <a:gdLst/>
                  <a:ahLst/>
                  <a:cxnLst/>
                  <a:rect l="l" t="t" r="r" b="b"/>
                  <a:pathLst>
                    <a:path w="1743" h="1952" extrusionOk="0">
                      <a:moveTo>
                        <a:pt x="809" y="0"/>
                      </a:moveTo>
                      <a:cubicBezTo>
                        <a:pt x="805" y="0"/>
                        <a:pt x="802" y="0"/>
                        <a:pt x="798" y="0"/>
                      </a:cubicBezTo>
                      <a:lnTo>
                        <a:pt x="749" y="0"/>
                      </a:lnTo>
                      <a:lnTo>
                        <a:pt x="702" y="14"/>
                      </a:lnTo>
                      <a:cubicBezTo>
                        <a:pt x="673" y="23"/>
                        <a:pt x="639" y="34"/>
                        <a:pt x="613" y="50"/>
                      </a:cubicBezTo>
                      <a:cubicBezTo>
                        <a:pt x="560" y="83"/>
                        <a:pt x="500" y="136"/>
                        <a:pt x="488" y="216"/>
                      </a:cubicBezTo>
                      <a:cubicBezTo>
                        <a:pt x="474" y="292"/>
                        <a:pt x="497" y="358"/>
                        <a:pt x="527" y="414"/>
                      </a:cubicBezTo>
                      <a:cubicBezTo>
                        <a:pt x="557" y="471"/>
                        <a:pt x="593" y="520"/>
                        <a:pt x="630" y="564"/>
                      </a:cubicBezTo>
                      <a:cubicBezTo>
                        <a:pt x="715" y="656"/>
                        <a:pt x="806" y="737"/>
                        <a:pt x="901" y="811"/>
                      </a:cubicBezTo>
                      <a:lnTo>
                        <a:pt x="901" y="811"/>
                      </a:lnTo>
                      <a:cubicBezTo>
                        <a:pt x="833" y="801"/>
                        <a:pt x="765" y="792"/>
                        <a:pt x="696" y="785"/>
                      </a:cubicBezTo>
                      <a:cubicBezTo>
                        <a:pt x="629" y="778"/>
                        <a:pt x="561" y="774"/>
                        <a:pt x="494" y="774"/>
                      </a:cubicBezTo>
                      <a:cubicBezTo>
                        <a:pt x="472" y="774"/>
                        <a:pt x="450" y="774"/>
                        <a:pt x="428" y="775"/>
                      </a:cubicBezTo>
                      <a:cubicBezTo>
                        <a:pt x="335" y="778"/>
                        <a:pt x="239" y="785"/>
                        <a:pt x="136" y="848"/>
                      </a:cubicBezTo>
                      <a:cubicBezTo>
                        <a:pt x="83" y="878"/>
                        <a:pt x="40" y="957"/>
                        <a:pt x="51" y="1021"/>
                      </a:cubicBezTo>
                      <a:cubicBezTo>
                        <a:pt x="51" y="1083"/>
                        <a:pt x="83" y="1149"/>
                        <a:pt x="126" y="1186"/>
                      </a:cubicBezTo>
                      <a:cubicBezTo>
                        <a:pt x="213" y="1262"/>
                        <a:pt x="309" y="1285"/>
                        <a:pt x="398" y="1305"/>
                      </a:cubicBezTo>
                      <a:cubicBezTo>
                        <a:pt x="447" y="1315"/>
                        <a:pt x="496" y="1323"/>
                        <a:pt x="544" y="1328"/>
                      </a:cubicBezTo>
                      <a:lnTo>
                        <a:pt x="544" y="1328"/>
                      </a:lnTo>
                      <a:cubicBezTo>
                        <a:pt x="480" y="1352"/>
                        <a:pt x="417" y="1378"/>
                        <a:pt x="355" y="1408"/>
                      </a:cubicBezTo>
                      <a:cubicBezTo>
                        <a:pt x="265" y="1447"/>
                        <a:pt x="176" y="1494"/>
                        <a:pt x="93" y="1560"/>
                      </a:cubicBezTo>
                      <a:cubicBezTo>
                        <a:pt x="54" y="1597"/>
                        <a:pt x="0" y="1637"/>
                        <a:pt x="0" y="1719"/>
                      </a:cubicBezTo>
                      <a:cubicBezTo>
                        <a:pt x="7" y="1805"/>
                        <a:pt x="70" y="1838"/>
                        <a:pt x="113" y="1862"/>
                      </a:cubicBezTo>
                      <a:cubicBezTo>
                        <a:pt x="243" y="1930"/>
                        <a:pt x="383" y="1951"/>
                        <a:pt x="522" y="1951"/>
                      </a:cubicBezTo>
                      <a:cubicBezTo>
                        <a:pt x="584" y="1951"/>
                        <a:pt x="646" y="1947"/>
                        <a:pt x="706" y="1941"/>
                      </a:cubicBezTo>
                      <a:cubicBezTo>
                        <a:pt x="901" y="1924"/>
                        <a:pt x="1096" y="1881"/>
                        <a:pt x="1278" y="1819"/>
                      </a:cubicBezTo>
                      <a:lnTo>
                        <a:pt x="1278" y="1819"/>
                      </a:lnTo>
                      <a:cubicBezTo>
                        <a:pt x="1090" y="1858"/>
                        <a:pt x="895" y="1888"/>
                        <a:pt x="702" y="1891"/>
                      </a:cubicBezTo>
                      <a:cubicBezTo>
                        <a:pt x="680" y="1892"/>
                        <a:pt x="657" y="1892"/>
                        <a:pt x="635" y="1892"/>
                      </a:cubicBezTo>
                      <a:cubicBezTo>
                        <a:pt x="562" y="1892"/>
                        <a:pt x="489" y="1887"/>
                        <a:pt x="418" y="1875"/>
                      </a:cubicBezTo>
                      <a:cubicBezTo>
                        <a:pt x="325" y="1858"/>
                        <a:pt x="233" y="1835"/>
                        <a:pt x="156" y="1788"/>
                      </a:cubicBezTo>
                      <a:cubicBezTo>
                        <a:pt x="120" y="1765"/>
                        <a:pt x="90" y="1736"/>
                        <a:pt x="93" y="1719"/>
                      </a:cubicBezTo>
                      <a:cubicBezTo>
                        <a:pt x="93" y="1699"/>
                        <a:pt x="123" y="1666"/>
                        <a:pt x="156" y="1640"/>
                      </a:cubicBezTo>
                      <a:cubicBezTo>
                        <a:pt x="225" y="1587"/>
                        <a:pt x="315" y="1547"/>
                        <a:pt x="401" y="1510"/>
                      </a:cubicBezTo>
                      <a:cubicBezTo>
                        <a:pt x="575" y="1443"/>
                        <a:pt x="756" y="1388"/>
                        <a:pt x="933" y="1339"/>
                      </a:cubicBezTo>
                      <a:lnTo>
                        <a:pt x="933" y="1339"/>
                      </a:lnTo>
                      <a:cubicBezTo>
                        <a:pt x="934" y="1339"/>
                        <a:pt x="936" y="1339"/>
                        <a:pt x="937" y="1339"/>
                      </a:cubicBezTo>
                      <a:lnTo>
                        <a:pt x="937" y="1338"/>
                      </a:lnTo>
                      <a:lnTo>
                        <a:pt x="937" y="1338"/>
                      </a:lnTo>
                      <a:cubicBezTo>
                        <a:pt x="941" y="1337"/>
                        <a:pt x="944" y="1336"/>
                        <a:pt x="948" y="1335"/>
                      </a:cubicBezTo>
                      <a:lnTo>
                        <a:pt x="1501" y="1186"/>
                      </a:lnTo>
                      <a:lnTo>
                        <a:pt x="928" y="1206"/>
                      </a:lnTo>
                      <a:cubicBezTo>
                        <a:pt x="892" y="1207"/>
                        <a:pt x="855" y="1208"/>
                        <a:pt x="819" y="1208"/>
                      </a:cubicBezTo>
                      <a:cubicBezTo>
                        <a:pt x="687" y="1208"/>
                        <a:pt x="552" y="1198"/>
                        <a:pt x="428" y="1169"/>
                      </a:cubicBezTo>
                      <a:cubicBezTo>
                        <a:pt x="349" y="1153"/>
                        <a:pt x="269" y="1123"/>
                        <a:pt x="225" y="1083"/>
                      </a:cubicBezTo>
                      <a:cubicBezTo>
                        <a:pt x="216" y="1073"/>
                        <a:pt x="205" y="1064"/>
                        <a:pt x="202" y="1050"/>
                      </a:cubicBezTo>
                      <a:cubicBezTo>
                        <a:pt x="196" y="1041"/>
                        <a:pt x="199" y="1030"/>
                        <a:pt x="196" y="1017"/>
                      </a:cubicBezTo>
                      <a:cubicBezTo>
                        <a:pt x="196" y="994"/>
                        <a:pt x="199" y="984"/>
                        <a:pt x="222" y="971"/>
                      </a:cubicBezTo>
                      <a:cubicBezTo>
                        <a:pt x="265" y="937"/>
                        <a:pt x="355" y="928"/>
                        <a:pt x="434" y="925"/>
                      </a:cubicBezTo>
                      <a:cubicBezTo>
                        <a:pt x="462" y="922"/>
                        <a:pt x="491" y="921"/>
                        <a:pt x="520" y="921"/>
                      </a:cubicBezTo>
                      <a:cubicBezTo>
                        <a:pt x="574" y="921"/>
                        <a:pt x="629" y="925"/>
                        <a:pt x="682" y="931"/>
                      </a:cubicBezTo>
                      <a:cubicBezTo>
                        <a:pt x="852" y="944"/>
                        <a:pt x="1024" y="971"/>
                        <a:pt x="1189" y="1007"/>
                      </a:cubicBezTo>
                      <a:lnTo>
                        <a:pt x="1576" y="1090"/>
                      </a:lnTo>
                      <a:lnTo>
                        <a:pt x="1243" y="882"/>
                      </a:lnTo>
                      <a:cubicBezTo>
                        <a:pt x="1057" y="766"/>
                        <a:pt x="871" y="636"/>
                        <a:pt x="726" y="480"/>
                      </a:cubicBezTo>
                      <a:cubicBezTo>
                        <a:pt x="653" y="405"/>
                        <a:pt x="587" y="312"/>
                        <a:pt x="597" y="235"/>
                      </a:cubicBezTo>
                      <a:cubicBezTo>
                        <a:pt x="603" y="159"/>
                        <a:pt x="713" y="100"/>
                        <a:pt x="802" y="93"/>
                      </a:cubicBezTo>
                      <a:cubicBezTo>
                        <a:pt x="808" y="93"/>
                        <a:pt x="815" y="93"/>
                        <a:pt x="822" y="93"/>
                      </a:cubicBezTo>
                      <a:cubicBezTo>
                        <a:pt x="912" y="93"/>
                        <a:pt x="1007" y="131"/>
                        <a:pt x="1090" y="189"/>
                      </a:cubicBezTo>
                      <a:cubicBezTo>
                        <a:pt x="1176" y="252"/>
                        <a:pt x="1263" y="325"/>
                        <a:pt x="1338" y="405"/>
                      </a:cubicBezTo>
                      <a:cubicBezTo>
                        <a:pt x="1491" y="567"/>
                        <a:pt x="1623" y="752"/>
                        <a:pt x="1743" y="941"/>
                      </a:cubicBezTo>
                      <a:cubicBezTo>
                        <a:pt x="1643" y="739"/>
                        <a:pt x="1524" y="544"/>
                        <a:pt x="1382" y="368"/>
                      </a:cubicBezTo>
                      <a:cubicBezTo>
                        <a:pt x="1309" y="278"/>
                        <a:pt x="1229" y="196"/>
                        <a:pt x="1136" y="127"/>
                      </a:cubicBezTo>
                      <a:cubicBezTo>
                        <a:pt x="1046" y="55"/>
                        <a:pt x="934"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2"/>
                <p:cNvSpPr/>
                <p:nvPr/>
              </p:nvSpPr>
              <p:spPr>
                <a:xfrm>
                  <a:off x="4965587" y="1977494"/>
                  <a:ext cx="61517" cy="21260"/>
                </a:xfrm>
                <a:custGeom>
                  <a:avLst/>
                  <a:gdLst/>
                  <a:ahLst/>
                  <a:cxnLst/>
                  <a:rect l="l" t="t" r="r" b="b"/>
                  <a:pathLst>
                    <a:path w="842" h="291" extrusionOk="0">
                      <a:moveTo>
                        <a:pt x="508" y="1"/>
                      </a:moveTo>
                      <a:cubicBezTo>
                        <a:pt x="181" y="1"/>
                        <a:pt x="1" y="291"/>
                        <a:pt x="1" y="291"/>
                      </a:cubicBezTo>
                      <a:lnTo>
                        <a:pt x="842" y="95"/>
                      </a:lnTo>
                      <a:cubicBezTo>
                        <a:pt x="718" y="27"/>
                        <a:pt x="606" y="1"/>
                        <a:pt x="508" y="1"/>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2"/>
                <p:cNvSpPr/>
                <p:nvPr/>
              </p:nvSpPr>
              <p:spPr>
                <a:xfrm>
                  <a:off x="5307942" y="1866809"/>
                  <a:ext cx="27105" cy="49462"/>
                </a:xfrm>
                <a:custGeom>
                  <a:avLst/>
                  <a:gdLst/>
                  <a:ahLst/>
                  <a:cxnLst/>
                  <a:rect l="l" t="t" r="r" b="b"/>
                  <a:pathLst>
                    <a:path w="371" h="677" extrusionOk="0">
                      <a:moveTo>
                        <a:pt x="165" y="0"/>
                      </a:moveTo>
                      <a:cubicBezTo>
                        <a:pt x="162" y="0"/>
                        <a:pt x="159" y="0"/>
                        <a:pt x="156" y="1"/>
                      </a:cubicBezTo>
                      <a:cubicBezTo>
                        <a:pt x="63" y="10"/>
                        <a:pt x="1" y="166"/>
                        <a:pt x="20" y="351"/>
                      </a:cubicBezTo>
                      <a:cubicBezTo>
                        <a:pt x="36" y="536"/>
                        <a:pt x="122" y="676"/>
                        <a:pt x="213" y="676"/>
                      </a:cubicBezTo>
                      <a:cubicBezTo>
                        <a:pt x="215" y="676"/>
                        <a:pt x="217" y="676"/>
                        <a:pt x="219" y="676"/>
                      </a:cubicBezTo>
                      <a:cubicBezTo>
                        <a:pt x="311" y="666"/>
                        <a:pt x="371" y="510"/>
                        <a:pt x="354" y="322"/>
                      </a:cubicBezTo>
                      <a:cubicBezTo>
                        <a:pt x="339" y="143"/>
                        <a:pt x="254" y="0"/>
                        <a:pt x="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2"/>
                <p:cNvSpPr/>
                <p:nvPr/>
              </p:nvSpPr>
              <p:spPr>
                <a:xfrm>
                  <a:off x="5293696" y="1910499"/>
                  <a:ext cx="61224" cy="21187"/>
                </a:xfrm>
                <a:custGeom>
                  <a:avLst/>
                  <a:gdLst/>
                  <a:ahLst/>
                  <a:cxnLst/>
                  <a:rect l="l" t="t" r="r" b="b"/>
                  <a:pathLst>
                    <a:path w="838" h="290" extrusionOk="0">
                      <a:moveTo>
                        <a:pt x="505" y="0"/>
                      </a:moveTo>
                      <a:cubicBezTo>
                        <a:pt x="180" y="0"/>
                        <a:pt x="0" y="290"/>
                        <a:pt x="0" y="290"/>
                      </a:cubicBezTo>
                      <a:lnTo>
                        <a:pt x="838" y="95"/>
                      </a:lnTo>
                      <a:cubicBezTo>
                        <a:pt x="714" y="27"/>
                        <a:pt x="603" y="0"/>
                        <a:pt x="505" y="0"/>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2"/>
                <p:cNvSpPr/>
                <p:nvPr/>
              </p:nvSpPr>
              <p:spPr>
                <a:xfrm>
                  <a:off x="5214061" y="1583486"/>
                  <a:ext cx="230650" cy="254322"/>
                </a:xfrm>
                <a:custGeom>
                  <a:avLst/>
                  <a:gdLst/>
                  <a:ahLst/>
                  <a:cxnLst/>
                  <a:rect l="l" t="t" r="r" b="b"/>
                  <a:pathLst>
                    <a:path w="3157" h="3481" extrusionOk="0">
                      <a:moveTo>
                        <a:pt x="1386" y="1"/>
                      </a:moveTo>
                      <a:cubicBezTo>
                        <a:pt x="130" y="1"/>
                        <a:pt x="0" y="2242"/>
                        <a:pt x="0" y="2242"/>
                      </a:cubicBezTo>
                      <a:cubicBezTo>
                        <a:pt x="0" y="2242"/>
                        <a:pt x="389" y="3481"/>
                        <a:pt x="1410" y="3481"/>
                      </a:cubicBezTo>
                      <a:cubicBezTo>
                        <a:pt x="1476" y="3481"/>
                        <a:pt x="1545" y="3476"/>
                        <a:pt x="1616" y="3465"/>
                      </a:cubicBezTo>
                      <a:cubicBezTo>
                        <a:pt x="2796" y="3283"/>
                        <a:pt x="2633" y="1262"/>
                        <a:pt x="2633" y="1262"/>
                      </a:cubicBezTo>
                      <a:cubicBezTo>
                        <a:pt x="2633" y="1262"/>
                        <a:pt x="3156" y="1219"/>
                        <a:pt x="2831" y="875"/>
                      </a:cubicBezTo>
                      <a:cubicBezTo>
                        <a:pt x="2504" y="530"/>
                        <a:pt x="1749" y="368"/>
                        <a:pt x="1749" y="368"/>
                      </a:cubicBezTo>
                      <a:cubicBezTo>
                        <a:pt x="1749" y="368"/>
                        <a:pt x="2382" y="206"/>
                        <a:pt x="1673" y="37"/>
                      </a:cubicBezTo>
                      <a:cubicBezTo>
                        <a:pt x="1571" y="12"/>
                        <a:pt x="1476" y="1"/>
                        <a:pt x="1386"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2"/>
                <p:cNvSpPr/>
                <p:nvPr/>
              </p:nvSpPr>
              <p:spPr>
                <a:xfrm>
                  <a:off x="5258043" y="1669842"/>
                  <a:ext cx="122814" cy="111490"/>
                </a:xfrm>
                <a:custGeom>
                  <a:avLst/>
                  <a:gdLst/>
                  <a:ahLst/>
                  <a:cxnLst/>
                  <a:rect l="l" t="t" r="r" b="b"/>
                  <a:pathLst>
                    <a:path w="1681" h="1526" extrusionOk="0">
                      <a:moveTo>
                        <a:pt x="1013" y="1"/>
                      </a:moveTo>
                      <a:cubicBezTo>
                        <a:pt x="956" y="1"/>
                        <a:pt x="900" y="8"/>
                        <a:pt x="849" y="21"/>
                      </a:cubicBezTo>
                      <a:cubicBezTo>
                        <a:pt x="687" y="57"/>
                        <a:pt x="537" y="126"/>
                        <a:pt x="398" y="206"/>
                      </a:cubicBezTo>
                      <a:cubicBezTo>
                        <a:pt x="259" y="285"/>
                        <a:pt x="123" y="372"/>
                        <a:pt x="1" y="471"/>
                      </a:cubicBezTo>
                      <a:cubicBezTo>
                        <a:pt x="140" y="392"/>
                        <a:pt x="279" y="319"/>
                        <a:pt x="425" y="256"/>
                      </a:cubicBezTo>
                      <a:cubicBezTo>
                        <a:pt x="568" y="196"/>
                        <a:pt x="716" y="137"/>
                        <a:pt x="866" y="114"/>
                      </a:cubicBezTo>
                      <a:cubicBezTo>
                        <a:pt x="902" y="107"/>
                        <a:pt x="937" y="104"/>
                        <a:pt x="971" y="104"/>
                      </a:cubicBezTo>
                      <a:cubicBezTo>
                        <a:pt x="1009" y="104"/>
                        <a:pt x="1046" y="108"/>
                        <a:pt x="1081" y="117"/>
                      </a:cubicBezTo>
                      <a:lnTo>
                        <a:pt x="1127" y="134"/>
                      </a:lnTo>
                      <a:lnTo>
                        <a:pt x="1170" y="157"/>
                      </a:lnTo>
                      <a:cubicBezTo>
                        <a:pt x="1190" y="177"/>
                        <a:pt x="1196" y="190"/>
                        <a:pt x="1193" y="193"/>
                      </a:cubicBezTo>
                      <a:cubicBezTo>
                        <a:pt x="1183" y="223"/>
                        <a:pt x="1117" y="279"/>
                        <a:pt x="1054" y="312"/>
                      </a:cubicBezTo>
                      <a:cubicBezTo>
                        <a:pt x="988" y="349"/>
                        <a:pt x="918" y="378"/>
                        <a:pt x="846" y="405"/>
                      </a:cubicBezTo>
                      <a:lnTo>
                        <a:pt x="485" y="537"/>
                      </a:lnTo>
                      <a:lnTo>
                        <a:pt x="875" y="541"/>
                      </a:lnTo>
                      <a:cubicBezTo>
                        <a:pt x="991" y="544"/>
                        <a:pt x="1117" y="551"/>
                        <a:pt x="1230" y="577"/>
                      </a:cubicBezTo>
                      <a:cubicBezTo>
                        <a:pt x="1342" y="597"/>
                        <a:pt x="1465" y="647"/>
                        <a:pt x="1491" y="713"/>
                      </a:cubicBezTo>
                      <a:cubicBezTo>
                        <a:pt x="1508" y="746"/>
                        <a:pt x="1505" y="786"/>
                        <a:pt x="1485" y="809"/>
                      </a:cubicBezTo>
                      <a:cubicBezTo>
                        <a:pt x="1462" y="832"/>
                        <a:pt x="1412" y="852"/>
                        <a:pt x="1359" y="862"/>
                      </a:cubicBezTo>
                      <a:cubicBezTo>
                        <a:pt x="1309" y="869"/>
                        <a:pt x="1257" y="873"/>
                        <a:pt x="1203" y="873"/>
                      </a:cubicBezTo>
                      <a:cubicBezTo>
                        <a:pt x="1142" y="873"/>
                        <a:pt x="1080" y="868"/>
                        <a:pt x="1022" y="860"/>
                      </a:cubicBezTo>
                      <a:lnTo>
                        <a:pt x="1022" y="860"/>
                      </a:lnTo>
                      <a:cubicBezTo>
                        <a:pt x="1020" y="859"/>
                        <a:pt x="1019" y="859"/>
                        <a:pt x="1017" y="858"/>
                      </a:cubicBezTo>
                      <a:lnTo>
                        <a:pt x="1017" y="859"/>
                      </a:lnTo>
                      <a:lnTo>
                        <a:pt x="1017" y="859"/>
                      </a:lnTo>
                      <a:cubicBezTo>
                        <a:pt x="1015" y="859"/>
                        <a:pt x="1013" y="859"/>
                        <a:pt x="1011" y="858"/>
                      </a:cubicBezTo>
                      <a:lnTo>
                        <a:pt x="978" y="988"/>
                      </a:lnTo>
                      <a:cubicBezTo>
                        <a:pt x="980" y="989"/>
                        <a:pt x="982" y="990"/>
                        <a:pt x="985" y="990"/>
                      </a:cubicBezTo>
                      <a:lnTo>
                        <a:pt x="985" y="990"/>
                      </a:lnTo>
                      <a:lnTo>
                        <a:pt x="985" y="991"/>
                      </a:lnTo>
                      <a:cubicBezTo>
                        <a:pt x="986" y="991"/>
                        <a:pt x="988" y="992"/>
                        <a:pt x="989" y="992"/>
                      </a:cubicBezTo>
                      <a:lnTo>
                        <a:pt x="989" y="992"/>
                      </a:lnTo>
                      <a:cubicBezTo>
                        <a:pt x="1112" y="1034"/>
                        <a:pt x="1240" y="1082"/>
                        <a:pt x="1359" y="1140"/>
                      </a:cubicBezTo>
                      <a:cubicBezTo>
                        <a:pt x="1419" y="1170"/>
                        <a:pt x="1478" y="1203"/>
                        <a:pt x="1524" y="1243"/>
                      </a:cubicBezTo>
                      <a:cubicBezTo>
                        <a:pt x="1547" y="1263"/>
                        <a:pt x="1567" y="1286"/>
                        <a:pt x="1574" y="1306"/>
                      </a:cubicBezTo>
                      <a:cubicBezTo>
                        <a:pt x="1581" y="1326"/>
                        <a:pt x="1581" y="1342"/>
                        <a:pt x="1567" y="1362"/>
                      </a:cubicBezTo>
                      <a:cubicBezTo>
                        <a:pt x="1506" y="1434"/>
                        <a:pt x="1400" y="1463"/>
                        <a:pt x="1292" y="1463"/>
                      </a:cubicBezTo>
                      <a:cubicBezTo>
                        <a:pt x="1266" y="1463"/>
                        <a:pt x="1239" y="1461"/>
                        <a:pt x="1213" y="1458"/>
                      </a:cubicBezTo>
                      <a:cubicBezTo>
                        <a:pt x="1077" y="1442"/>
                        <a:pt x="942" y="1395"/>
                        <a:pt x="812" y="1342"/>
                      </a:cubicBezTo>
                      <a:lnTo>
                        <a:pt x="812" y="1342"/>
                      </a:lnTo>
                      <a:cubicBezTo>
                        <a:pt x="932" y="1415"/>
                        <a:pt x="1061" y="1474"/>
                        <a:pt x="1203" y="1508"/>
                      </a:cubicBezTo>
                      <a:cubicBezTo>
                        <a:pt x="1251" y="1519"/>
                        <a:pt x="1301" y="1526"/>
                        <a:pt x="1353" y="1526"/>
                      </a:cubicBezTo>
                      <a:cubicBezTo>
                        <a:pt x="1377" y="1526"/>
                        <a:pt x="1401" y="1524"/>
                        <a:pt x="1425" y="1521"/>
                      </a:cubicBezTo>
                      <a:cubicBezTo>
                        <a:pt x="1501" y="1511"/>
                        <a:pt x="1574" y="1478"/>
                        <a:pt x="1633" y="1418"/>
                      </a:cubicBezTo>
                      <a:cubicBezTo>
                        <a:pt x="1667" y="1385"/>
                        <a:pt x="1680" y="1323"/>
                        <a:pt x="1663" y="1276"/>
                      </a:cubicBezTo>
                      <a:cubicBezTo>
                        <a:pt x="1650" y="1230"/>
                        <a:pt x="1621" y="1196"/>
                        <a:pt x="1594" y="1170"/>
                      </a:cubicBezTo>
                      <a:cubicBezTo>
                        <a:pt x="1538" y="1114"/>
                        <a:pt x="1474" y="1074"/>
                        <a:pt x="1412" y="1037"/>
                      </a:cubicBezTo>
                      <a:cubicBezTo>
                        <a:pt x="1394" y="1027"/>
                        <a:pt x="1377" y="1018"/>
                        <a:pt x="1359" y="1008"/>
                      </a:cubicBezTo>
                      <a:lnTo>
                        <a:pt x="1359" y="1008"/>
                      </a:lnTo>
                      <a:cubicBezTo>
                        <a:pt x="1367" y="1007"/>
                        <a:pt x="1374" y="1006"/>
                        <a:pt x="1382" y="1005"/>
                      </a:cubicBezTo>
                      <a:cubicBezTo>
                        <a:pt x="1451" y="991"/>
                        <a:pt x="1528" y="974"/>
                        <a:pt x="1594" y="908"/>
                      </a:cubicBezTo>
                      <a:cubicBezTo>
                        <a:pt x="1660" y="835"/>
                        <a:pt x="1663" y="733"/>
                        <a:pt x="1627" y="650"/>
                      </a:cubicBezTo>
                      <a:cubicBezTo>
                        <a:pt x="1590" y="568"/>
                        <a:pt x="1518" y="521"/>
                        <a:pt x="1454" y="494"/>
                      </a:cubicBezTo>
                      <a:cubicBezTo>
                        <a:pt x="1392" y="464"/>
                        <a:pt x="1326" y="444"/>
                        <a:pt x="1260" y="432"/>
                      </a:cubicBezTo>
                      <a:cubicBezTo>
                        <a:pt x="1221" y="424"/>
                        <a:pt x="1183" y="417"/>
                        <a:pt x="1144" y="413"/>
                      </a:cubicBezTo>
                      <a:lnTo>
                        <a:pt x="1144" y="413"/>
                      </a:lnTo>
                      <a:cubicBezTo>
                        <a:pt x="1172" y="394"/>
                        <a:pt x="1200" y="375"/>
                        <a:pt x="1226" y="352"/>
                      </a:cubicBezTo>
                      <a:cubicBezTo>
                        <a:pt x="1260" y="319"/>
                        <a:pt x="1299" y="289"/>
                        <a:pt x="1315" y="223"/>
                      </a:cubicBezTo>
                      <a:cubicBezTo>
                        <a:pt x="1323" y="186"/>
                        <a:pt x="1315" y="146"/>
                        <a:pt x="1296" y="120"/>
                      </a:cubicBezTo>
                      <a:cubicBezTo>
                        <a:pt x="1280" y="91"/>
                        <a:pt x="1256" y="77"/>
                        <a:pt x="1236" y="60"/>
                      </a:cubicBezTo>
                      <a:lnTo>
                        <a:pt x="1173" y="27"/>
                      </a:lnTo>
                      <a:cubicBezTo>
                        <a:pt x="1150" y="21"/>
                        <a:pt x="1130" y="14"/>
                        <a:pt x="1107" y="7"/>
                      </a:cubicBezTo>
                      <a:cubicBezTo>
                        <a:pt x="1076" y="3"/>
                        <a:pt x="1044" y="1"/>
                        <a:pt x="1013" y="1"/>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2"/>
                <p:cNvSpPr/>
                <p:nvPr/>
              </p:nvSpPr>
              <p:spPr>
                <a:xfrm>
                  <a:off x="4975875" y="1351716"/>
                  <a:ext cx="97026" cy="93426"/>
                </a:xfrm>
                <a:custGeom>
                  <a:avLst/>
                  <a:gdLst/>
                  <a:ahLst/>
                  <a:cxnLst/>
                  <a:rect l="l" t="t" r="r" b="b"/>
                  <a:pathLst>
                    <a:path w="1244" h="1198" extrusionOk="0">
                      <a:moveTo>
                        <a:pt x="788" y="0"/>
                      </a:moveTo>
                      <a:cubicBezTo>
                        <a:pt x="687" y="0"/>
                        <a:pt x="585" y="17"/>
                        <a:pt x="488" y="49"/>
                      </a:cubicBezTo>
                      <a:cubicBezTo>
                        <a:pt x="471" y="65"/>
                        <a:pt x="455" y="85"/>
                        <a:pt x="435" y="102"/>
                      </a:cubicBezTo>
                      <a:cubicBezTo>
                        <a:pt x="323" y="201"/>
                        <a:pt x="200" y="261"/>
                        <a:pt x="104" y="383"/>
                      </a:cubicBezTo>
                      <a:cubicBezTo>
                        <a:pt x="60" y="433"/>
                        <a:pt x="25" y="490"/>
                        <a:pt x="11" y="552"/>
                      </a:cubicBezTo>
                      <a:cubicBezTo>
                        <a:pt x="1" y="615"/>
                        <a:pt x="25" y="688"/>
                        <a:pt x="84" y="714"/>
                      </a:cubicBezTo>
                      <a:cubicBezTo>
                        <a:pt x="101" y="722"/>
                        <a:pt x="117" y="726"/>
                        <a:pt x="134" y="726"/>
                      </a:cubicBezTo>
                      <a:cubicBezTo>
                        <a:pt x="201" y="726"/>
                        <a:pt x="268" y="668"/>
                        <a:pt x="319" y="615"/>
                      </a:cubicBezTo>
                      <a:lnTo>
                        <a:pt x="319" y="615"/>
                      </a:lnTo>
                      <a:cubicBezTo>
                        <a:pt x="253" y="745"/>
                        <a:pt x="289" y="910"/>
                        <a:pt x="382" y="1019"/>
                      </a:cubicBezTo>
                      <a:cubicBezTo>
                        <a:pt x="475" y="1125"/>
                        <a:pt x="614" y="1185"/>
                        <a:pt x="756" y="1198"/>
                      </a:cubicBezTo>
                      <a:cubicBezTo>
                        <a:pt x="792" y="1059"/>
                        <a:pt x="1141" y="857"/>
                        <a:pt x="1177" y="788"/>
                      </a:cubicBezTo>
                      <a:cubicBezTo>
                        <a:pt x="1243" y="665"/>
                        <a:pt x="1230" y="430"/>
                        <a:pt x="1090" y="367"/>
                      </a:cubicBezTo>
                      <a:cubicBezTo>
                        <a:pt x="1040" y="342"/>
                        <a:pt x="956" y="319"/>
                        <a:pt x="878" y="319"/>
                      </a:cubicBezTo>
                      <a:cubicBezTo>
                        <a:pt x="827" y="319"/>
                        <a:pt x="779" y="329"/>
                        <a:pt x="746" y="355"/>
                      </a:cubicBezTo>
                      <a:lnTo>
                        <a:pt x="746" y="355"/>
                      </a:lnTo>
                      <a:cubicBezTo>
                        <a:pt x="805" y="307"/>
                        <a:pt x="885" y="293"/>
                        <a:pt x="951" y="257"/>
                      </a:cubicBezTo>
                      <a:cubicBezTo>
                        <a:pt x="1025" y="221"/>
                        <a:pt x="1081" y="129"/>
                        <a:pt x="1034" y="65"/>
                      </a:cubicBezTo>
                      <a:cubicBezTo>
                        <a:pt x="1011" y="29"/>
                        <a:pt x="965" y="16"/>
                        <a:pt x="919" y="10"/>
                      </a:cubicBezTo>
                      <a:cubicBezTo>
                        <a:pt x="876" y="4"/>
                        <a:pt x="832" y="0"/>
                        <a:pt x="788"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2"/>
                <p:cNvSpPr/>
                <p:nvPr/>
              </p:nvSpPr>
              <p:spPr>
                <a:xfrm>
                  <a:off x="5007961" y="1326025"/>
                  <a:ext cx="106448" cy="118430"/>
                </a:xfrm>
                <a:custGeom>
                  <a:avLst/>
                  <a:gdLst/>
                  <a:ahLst/>
                  <a:cxnLst/>
                  <a:rect l="l" t="t" r="r" b="b"/>
                  <a:pathLst>
                    <a:path w="1457" h="1621" extrusionOk="0">
                      <a:moveTo>
                        <a:pt x="258" y="771"/>
                      </a:moveTo>
                      <a:cubicBezTo>
                        <a:pt x="256" y="772"/>
                        <a:pt x="254" y="774"/>
                        <a:pt x="252" y="776"/>
                      </a:cubicBezTo>
                      <a:cubicBezTo>
                        <a:pt x="254" y="774"/>
                        <a:pt x="256" y="772"/>
                        <a:pt x="258" y="771"/>
                      </a:cubicBezTo>
                      <a:close/>
                      <a:moveTo>
                        <a:pt x="917" y="1"/>
                      </a:moveTo>
                      <a:cubicBezTo>
                        <a:pt x="645" y="1"/>
                        <a:pt x="375" y="102"/>
                        <a:pt x="165" y="276"/>
                      </a:cubicBezTo>
                      <a:cubicBezTo>
                        <a:pt x="99" y="333"/>
                        <a:pt x="53" y="402"/>
                        <a:pt x="0" y="465"/>
                      </a:cubicBezTo>
                      <a:cubicBezTo>
                        <a:pt x="97" y="433"/>
                        <a:pt x="199" y="416"/>
                        <a:pt x="300" y="416"/>
                      </a:cubicBezTo>
                      <a:cubicBezTo>
                        <a:pt x="344" y="416"/>
                        <a:pt x="388" y="420"/>
                        <a:pt x="431" y="426"/>
                      </a:cubicBezTo>
                      <a:cubicBezTo>
                        <a:pt x="477" y="432"/>
                        <a:pt x="523" y="445"/>
                        <a:pt x="546" y="481"/>
                      </a:cubicBezTo>
                      <a:cubicBezTo>
                        <a:pt x="593" y="545"/>
                        <a:pt x="537" y="637"/>
                        <a:pt x="463" y="673"/>
                      </a:cubicBezTo>
                      <a:cubicBezTo>
                        <a:pt x="397" y="709"/>
                        <a:pt x="317" y="723"/>
                        <a:pt x="258" y="771"/>
                      </a:cubicBezTo>
                      <a:lnTo>
                        <a:pt x="258" y="771"/>
                      </a:lnTo>
                      <a:cubicBezTo>
                        <a:pt x="291" y="745"/>
                        <a:pt x="339" y="735"/>
                        <a:pt x="390" y="735"/>
                      </a:cubicBezTo>
                      <a:cubicBezTo>
                        <a:pt x="468" y="735"/>
                        <a:pt x="552" y="758"/>
                        <a:pt x="602" y="783"/>
                      </a:cubicBezTo>
                      <a:cubicBezTo>
                        <a:pt x="742" y="846"/>
                        <a:pt x="755" y="1081"/>
                        <a:pt x="689" y="1204"/>
                      </a:cubicBezTo>
                      <a:cubicBezTo>
                        <a:pt x="653" y="1273"/>
                        <a:pt x="304" y="1475"/>
                        <a:pt x="268" y="1614"/>
                      </a:cubicBezTo>
                      <a:cubicBezTo>
                        <a:pt x="272" y="1614"/>
                        <a:pt x="272" y="1618"/>
                        <a:pt x="275" y="1618"/>
                      </a:cubicBezTo>
                      <a:cubicBezTo>
                        <a:pt x="300" y="1620"/>
                        <a:pt x="325" y="1621"/>
                        <a:pt x="350" y="1621"/>
                      </a:cubicBezTo>
                      <a:cubicBezTo>
                        <a:pt x="468" y="1621"/>
                        <a:pt x="587" y="1598"/>
                        <a:pt x="702" y="1571"/>
                      </a:cubicBezTo>
                      <a:cubicBezTo>
                        <a:pt x="904" y="1521"/>
                        <a:pt x="1110" y="1448"/>
                        <a:pt x="1272" y="1316"/>
                      </a:cubicBezTo>
                      <a:cubicBezTo>
                        <a:pt x="1358" y="1240"/>
                        <a:pt x="1437" y="1144"/>
                        <a:pt x="1450" y="1028"/>
                      </a:cubicBezTo>
                      <a:cubicBezTo>
                        <a:pt x="1457" y="972"/>
                        <a:pt x="1447" y="915"/>
                        <a:pt x="1437" y="863"/>
                      </a:cubicBezTo>
                      <a:cubicBezTo>
                        <a:pt x="1414" y="759"/>
                        <a:pt x="1377" y="660"/>
                        <a:pt x="1311" y="580"/>
                      </a:cubicBezTo>
                      <a:cubicBezTo>
                        <a:pt x="1252" y="509"/>
                        <a:pt x="1163" y="459"/>
                        <a:pt x="1073" y="459"/>
                      </a:cubicBezTo>
                      <a:cubicBezTo>
                        <a:pt x="1063" y="459"/>
                        <a:pt x="1053" y="460"/>
                        <a:pt x="1043" y="461"/>
                      </a:cubicBezTo>
                      <a:cubicBezTo>
                        <a:pt x="1129" y="435"/>
                        <a:pt x="1218" y="409"/>
                        <a:pt x="1308" y="382"/>
                      </a:cubicBezTo>
                      <a:cubicBezTo>
                        <a:pt x="1245" y="296"/>
                        <a:pt x="1136" y="259"/>
                        <a:pt x="1030" y="259"/>
                      </a:cubicBezTo>
                      <a:cubicBezTo>
                        <a:pt x="1026" y="259"/>
                        <a:pt x="1021" y="259"/>
                        <a:pt x="1016" y="259"/>
                      </a:cubicBezTo>
                      <a:cubicBezTo>
                        <a:pt x="918" y="259"/>
                        <a:pt x="820" y="291"/>
                        <a:pt x="725" y="322"/>
                      </a:cubicBezTo>
                      <a:cubicBezTo>
                        <a:pt x="818" y="282"/>
                        <a:pt x="904" y="227"/>
                        <a:pt x="977" y="157"/>
                      </a:cubicBezTo>
                      <a:cubicBezTo>
                        <a:pt x="1017" y="114"/>
                        <a:pt x="1050" y="35"/>
                        <a:pt x="997" y="8"/>
                      </a:cubicBezTo>
                      <a:cubicBezTo>
                        <a:pt x="983" y="1"/>
                        <a:pt x="970" y="1"/>
                        <a:pt x="954" y="1"/>
                      </a:cubicBezTo>
                      <a:cubicBezTo>
                        <a:pt x="942" y="1"/>
                        <a:pt x="929"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2"/>
                <p:cNvSpPr/>
                <p:nvPr/>
              </p:nvSpPr>
              <p:spPr>
                <a:xfrm>
                  <a:off x="5236271" y="1643248"/>
                  <a:ext cx="2776" cy="6137"/>
                </a:xfrm>
                <a:custGeom>
                  <a:avLst/>
                  <a:gdLst/>
                  <a:ahLst/>
                  <a:cxnLst/>
                  <a:rect l="l" t="t" r="r" b="b"/>
                  <a:pathLst>
                    <a:path w="38" h="84" extrusionOk="0">
                      <a:moveTo>
                        <a:pt x="37" y="1"/>
                      </a:moveTo>
                      <a:cubicBezTo>
                        <a:pt x="24" y="27"/>
                        <a:pt x="11" y="53"/>
                        <a:pt x="1" y="80"/>
                      </a:cubicBezTo>
                      <a:lnTo>
                        <a:pt x="1" y="84"/>
                      </a:lnTo>
                      <a:cubicBezTo>
                        <a:pt x="11" y="57"/>
                        <a:pt x="24" y="30"/>
                        <a:pt x="37" y="1"/>
                      </a:cubicBezTo>
                      <a:close/>
                    </a:path>
                  </a:pathLst>
                </a:custGeom>
                <a:solidFill>
                  <a:srgbClr val="F5C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2"/>
                <p:cNvSpPr/>
                <p:nvPr/>
              </p:nvSpPr>
              <p:spPr>
                <a:xfrm>
                  <a:off x="5214281" y="1649093"/>
                  <a:ext cx="22064" cy="93444"/>
                </a:xfrm>
                <a:custGeom>
                  <a:avLst/>
                  <a:gdLst/>
                  <a:ahLst/>
                  <a:cxnLst/>
                  <a:rect l="l" t="t" r="r" b="b"/>
                  <a:pathLst>
                    <a:path w="302" h="1279" extrusionOk="0">
                      <a:moveTo>
                        <a:pt x="302" y="0"/>
                      </a:moveTo>
                      <a:cubicBezTo>
                        <a:pt x="150" y="341"/>
                        <a:pt x="44" y="772"/>
                        <a:pt x="1" y="1278"/>
                      </a:cubicBezTo>
                      <a:cubicBezTo>
                        <a:pt x="20" y="1083"/>
                        <a:pt x="86" y="514"/>
                        <a:pt x="302" y="4"/>
                      </a:cubicBezTo>
                      <a:lnTo>
                        <a:pt x="302" y="0"/>
                      </a:ln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2"/>
                <p:cNvSpPr/>
                <p:nvPr/>
              </p:nvSpPr>
              <p:spPr>
                <a:xfrm>
                  <a:off x="5400070" y="1672545"/>
                  <a:ext cx="19215" cy="84969"/>
                </a:xfrm>
                <a:custGeom>
                  <a:avLst/>
                  <a:gdLst/>
                  <a:ahLst/>
                  <a:cxnLst/>
                  <a:rect l="l" t="t" r="r" b="b"/>
                  <a:pathLst>
                    <a:path w="263" h="1163" extrusionOk="0">
                      <a:moveTo>
                        <a:pt x="262" y="0"/>
                      </a:moveTo>
                      <a:cubicBezTo>
                        <a:pt x="180" y="34"/>
                        <a:pt x="87" y="43"/>
                        <a:pt x="87" y="43"/>
                      </a:cubicBezTo>
                      <a:cubicBezTo>
                        <a:pt x="163" y="43"/>
                        <a:pt x="223" y="27"/>
                        <a:pt x="262" y="0"/>
                      </a:cubicBezTo>
                      <a:close/>
                      <a:moveTo>
                        <a:pt x="87" y="43"/>
                      </a:moveTo>
                      <a:cubicBezTo>
                        <a:pt x="87" y="44"/>
                        <a:pt x="130" y="603"/>
                        <a:pt x="1" y="1162"/>
                      </a:cubicBezTo>
                      <a:cubicBezTo>
                        <a:pt x="83" y="875"/>
                        <a:pt x="130" y="504"/>
                        <a:pt x="87" y="43"/>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2"/>
                <p:cNvSpPr/>
                <p:nvPr/>
              </p:nvSpPr>
              <p:spPr>
                <a:xfrm>
                  <a:off x="5093806" y="1747285"/>
                  <a:ext cx="372898" cy="458525"/>
                </a:xfrm>
                <a:custGeom>
                  <a:avLst/>
                  <a:gdLst/>
                  <a:ahLst/>
                  <a:cxnLst/>
                  <a:rect l="l" t="t" r="r" b="b"/>
                  <a:pathLst>
                    <a:path w="5104" h="6276" extrusionOk="0">
                      <a:moveTo>
                        <a:pt x="1646" y="0"/>
                      </a:moveTo>
                      <a:cubicBezTo>
                        <a:pt x="1477" y="73"/>
                        <a:pt x="1278" y="143"/>
                        <a:pt x="1050" y="209"/>
                      </a:cubicBezTo>
                      <a:cubicBezTo>
                        <a:pt x="759" y="295"/>
                        <a:pt x="411" y="371"/>
                        <a:pt x="1" y="434"/>
                      </a:cubicBezTo>
                      <a:cubicBezTo>
                        <a:pt x="1" y="434"/>
                        <a:pt x="173" y="504"/>
                        <a:pt x="1703" y="775"/>
                      </a:cubicBezTo>
                      <a:cubicBezTo>
                        <a:pt x="2107" y="1001"/>
                        <a:pt x="2554" y="1435"/>
                        <a:pt x="2947" y="1905"/>
                      </a:cubicBezTo>
                      <a:cubicBezTo>
                        <a:pt x="2955" y="1756"/>
                        <a:pt x="3011" y="1643"/>
                        <a:pt x="3087" y="1637"/>
                      </a:cubicBezTo>
                      <a:lnTo>
                        <a:pt x="3097" y="1637"/>
                      </a:lnTo>
                      <a:cubicBezTo>
                        <a:pt x="3186" y="1637"/>
                        <a:pt x="3269" y="1779"/>
                        <a:pt x="3285" y="1958"/>
                      </a:cubicBezTo>
                      <a:cubicBezTo>
                        <a:pt x="3296" y="2071"/>
                        <a:pt x="3279" y="2170"/>
                        <a:pt x="3242" y="2236"/>
                      </a:cubicBezTo>
                      <a:cubicBezTo>
                        <a:pt x="3342" y="2236"/>
                        <a:pt x="3451" y="2262"/>
                        <a:pt x="3574" y="2329"/>
                      </a:cubicBezTo>
                      <a:lnTo>
                        <a:pt x="3325" y="2389"/>
                      </a:lnTo>
                      <a:cubicBezTo>
                        <a:pt x="3726" y="2941"/>
                        <a:pt x="4014" y="3471"/>
                        <a:pt x="4047" y="3723"/>
                      </a:cubicBezTo>
                      <a:cubicBezTo>
                        <a:pt x="4113" y="4269"/>
                        <a:pt x="3544" y="4753"/>
                        <a:pt x="3875" y="4793"/>
                      </a:cubicBezTo>
                      <a:cubicBezTo>
                        <a:pt x="3888" y="4796"/>
                        <a:pt x="3905" y="4796"/>
                        <a:pt x="3918" y="4796"/>
                      </a:cubicBezTo>
                      <a:cubicBezTo>
                        <a:pt x="3997" y="4796"/>
                        <a:pt x="4060" y="4769"/>
                        <a:pt x="4113" y="4729"/>
                      </a:cubicBezTo>
                      <a:lnTo>
                        <a:pt x="4113" y="4729"/>
                      </a:lnTo>
                      <a:cubicBezTo>
                        <a:pt x="3994" y="4938"/>
                        <a:pt x="3888" y="5186"/>
                        <a:pt x="4000" y="5239"/>
                      </a:cubicBezTo>
                      <a:cubicBezTo>
                        <a:pt x="4031" y="5250"/>
                        <a:pt x="4057" y="5256"/>
                        <a:pt x="4084" y="5256"/>
                      </a:cubicBezTo>
                      <a:cubicBezTo>
                        <a:pt x="4246" y="5256"/>
                        <a:pt x="4368" y="5054"/>
                        <a:pt x="4368" y="5054"/>
                      </a:cubicBezTo>
                      <a:lnTo>
                        <a:pt x="4368" y="5054"/>
                      </a:lnTo>
                      <a:cubicBezTo>
                        <a:pt x="4368" y="5054"/>
                        <a:pt x="4521" y="5786"/>
                        <a:pt x="4303" y="6276"/>
                      </a:cubicBezTo>
                      <a:cubicBezTo>
                        <a:pt x="4438" y="6153"/>
                        <a:pt x="4581" y="6040"/>
                        <a:pt x="4709" y="5938"/>
                      </a:cubicBezTo>
                      <a:cubicBezTo>
                        <a:pt x="4835" y="5826"/>
                        <a:pt x="4934" y="5710"/>
                        <a:pt x="5007" y="5571"/>
                      </a:cubicBezTo>
                      <a:cubicBezTo>
                        <a:pt x="5090" y="5332"/>
                        <a:pt x="5104" y="5007"/>
                        <a:pt x="5093" y="4723"/>
                      </a:cubicBezTo>
                      <a:cubicBezTo>
                        <a:pt x="5061" y="4365"/>
                        <a:pt x="5054" y="4259"/>
                        <a:pt x="5054" y="4236"/>
                      </a:cubicBezTo>
                      <a:lnTo>
                        <a:pt x="5054" y="4229"/>
                      </a:lnTo>
                      <a:lnTo>
                        <a:pt x="3640" y="1080"/>
                      </a:lnTo>
                      <a:cubicBezTo>
                        <a:pt x="3534" y="1149"/>
                        <a:pt x="3408" y="1200"/>
                        <a:pt x="3262" y="1223"/>
                      </a:cubicBezTo>
                      <a:cubicBezTo>
                        <a:pt x="3193" y="1232"/>
                        <a:pt x="3123" y="1239"/>
                        <a:pt x="3057" y="1239"/>
                      </a:cubicBezTo>
                      <a:cubicBezTo>
                        <a:pt x="2044" y="1239"/>
                        <a:pt x="1653" y="27"/>
                        <a:pt x="1646" y="0"/>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2"/>
                <p:cNvSpPr/>
                <p:nvPr/>
              </p:nvSpPr>
              <p:spPr>
                <a:xfrm>
                  <a:off x="5093806" y="1761750"/>
                  <a:ext cx="76786" cy="17315"/>
                </a:xfrm>
                <a:custGeom>
                  <a:avLst/>
                  <a:gdLst/>
                  <a:ahLst/>
                  <a:cxnLst/>
                  <a:rect l="l" t="t" r="r" b="b"/>
                  <a:pathLst>
                    <a:path w="1051" h="237" extrusionOk="0">
                      <a:moveTo>
                        <a:pt x="1050" y="1"/>
                      </a:moveTo>
                      <a:cubicBezTo>
                        <a:pt x="504" y="157"/>
                        <a:pt x="1" y="236"/>
                        <a:pt x="1" y="236"/>
                      </a:cubicBezTo>
                      <a:cubicBezTo>
                        <a:pt x="411" y="173"/>
                        <a:pt x="759" y="97"/>
                        <a:pt x="1050" y="11"/>
                      </a:cubicBezTo>
                      <a:lnTo>
                        <a:pt x="1050" y="1"/>
                      </a:lnTo>
                      <a:close/>
                    </a:path>
                  </a:pathLst>
                </a:custGeom>
                <a:solidFill>
                  <a:srgbClr val="F5C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2"/>
                <p:cNvSpPr/>
                <p:nvPr/>
              </p:nvSpPr>
              <p:spPr>
                <a:xfrm>
                  <a:off x="5170518" y="1747285"/>
                  <a:ext cx="43617" cy="15343"/>
                </a:xfrm>
                <a:custGeom>
                  <a:avLst/>
                  <a:gdLst/>
                  <a:ahLst/>
                  <a:cxnLst/>
                  <a:rect l="l" t="t" r="r" b="b"/>
                  <a:pathLst>
                    <a:path w="597" h="210" extrusionOk="0">
                      <a:moveTo>
                        <a:pt x="596" y="0"/>
                      </a:moveTo>
                      <a:cubicBezTo>
                        <a:pt x="407" y="77"/>
                        <a:pt x="202" y="143"/>
                        <a:pt x="0" y="199"/>
                      </a:cubicBezTo>
                      <a:lnTo>
                        <a:pt x="0" y="209"/>
                      </a:lnTo>
                      <a:cubicBezTo>
                        <a:pt x="228" y="143"/>
                        <a:pt x="427" y="73"/>
                        <a:pt x="596" y="0"/>
                      </a:cubicBez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2"/>
                <p:cNvSpPr/>
                <p:nvPr/>
              </p:nvSpPr>
              <p:spPr>
                <a:xfrm>
                  <a:off x="5309111" y="1866809"/>
                  <a:ext cx="25498" cy="43836"/>
                </a:xfrm>
                <a:custGeom>
                  <a:avLst/>
                  <a:gdLst/>
                  <a:ahLst/>
                  <a:cxnLst/>
                  <a:rect l="l" t="t" r="r" b="b"/>
                  <a:pathLst>
                    <a:path w="349" h="600" extrusionOk="0">
                      <a:moveTo>
                        <a:pt x="140" y="1"/>
                      </a:moveTo>
                      <a:cubicBezTo>
                        <a:pt x="64" y="7"/>
                        <a:pt x="8" y="120"/>
                        <a:pt x="0" y="269"/>
                      </a:cubicBezTo>
                      <a:cubicBezTo>
                        <a:pt x="90" y="378"/>
                        <a:pt x="179" y="487"/>
                        <a:pt x="266" y="600"/>
                      </a:cubicBezTo>
                      <a:lnTo>
                        <a:pt x="295" y="600"/>
                      </a:lnTo>
                      <a:cubicBezTo>
                        <a:pt x="332" y="534"/>
                        <a:pt x="349" y="435"/>
                        <a:pt x="338" y="322"/>
                      </a:cubicBezTo>
                      <a:cubicBezTo>
                        <a:pt x="322" y="143"/>
                        <a:pt x="239"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2"/>
                <p:cNvSpPr/>
                <p:nvPr/>
              </p:nvSpPr>
              <p:spPr>
                <a:xfrm>
                  <a:off x="5328472" y="1910572"/>
                  <a:ext cx="26448" cy="11251"/>
                </a:xfrm>
                <a:custGeom>
                  <a:avLst/>
                  <a:gdLst/>
                  <a:ahLst/>
                  <a:cxnLst/>
                  <a:rect l="l" t="t" r="r" b="b"/>
                  <a:pathLst>
                    <a:path w="362" h="154" extrusionOk="0">
                      <a:moveTo>
                        <a:pt x="1" y="1"/>
                      </a:moveTo>
                      <a:cubicBezTo>
                        <a:pt x="37" y="50"/>
                        <a:pt x="77" y="103"/>
                        <a:pt x="113" y="154"/>
                      </a:cubicBezTo>
                      <a:lnTo>
                        <a:pt x="362" y="94"/>
                      </a:lnTo>
                      <a:cubicBezTo>
                        <a:pt x="239" y="27"/>
                        <a:pt x="130" y="1"/>
                        <a:pt x="30" y="1"/>
                      </a:cubicBez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2"/>
                <p:cNvSpPr/>
                <p:nvPr/>
              </p:nvSpPr>
              <p:spPr>
                <a:xfrm>
                  <a:off x="5212859" y="1585336"/>
                  <a:ext cx="216337" cy="254323"/>
                </a:xfrm>
                <a:custGeom>
                  <a:avLst/>
                  <a:gdLst/>
                  <a:ahLst/>
                  <a:cxnLst/>
                  <a:rect l="l" t="t" r="r" b="b"/>
                  <a:pathLst>
                    <a:path w="2931" h="3446" extrusionOk="0">
                      <a:moveTo>
                        <a:pt x="1607" y="1147"/>
                      </a:moveTo>
                      <a:cubicBezTo>
                        <a:pt x="1639" y="1147"/>
                        <a:pt x="1673" y="1150"/>
                        <a:pt x="1709" y="1153"/>
                      </a:cubicBezTo>
                      <a:cubicBezTo>
                        <a:pt x="1732" y="1160"/>
                        <a:pt x="1752" y="1167"/>
                        <a:pt x="1775" y="1173"/>
                      </a:cubicBezTo>
                      <a:lnTo>
                        <a:pt x="1838" y="1206"/>
                      </a:lnTo>
                      <a:cubicBezTo>
                        <a:pt x="1858" y="1223"/>
                        <a:pt x="1882" y="1237"/>
                        <a:pt x="1898" y="1266"/>
                      </a:cubicBezTo>
                      <a:cubicBezTo>
                        <a:pt x="1917" y="1292"/>
                        <a:pt x="1925" y="1332"/>
                        <a:pt x="1917" y="1369"/>
                      </a:cubicBezTo>
                      <a:cubicBezTo>
                        <a:pt x="1901" y="1435"/>
                        <a:pt x="1862" y="1465"/>
                        <a:pt x="1828" y="1498"/>
                      </a:cubicBezTo>
                      <a:cubicBezTo>
                        <a:pt x="1802" y="1521"/>
                        <a:pt x="1775" y="1541"/>
                        <a:pt x="1746" y="1561"/>
                      </a:cubicBezTo>
                      <a:cubicBezTo>
                        <a:pt x="1785" y="1564"/>
                        <a:pt x="1822" y="1570"/>
                        <a:pt x="1862" y="1578"/>
                      </a:cubicBezTo>
                      <a:cubicBezTo>
                        <a:pt x="1928" y="1590"/>
                        <a:pt x="1994" y="1610"/>
                        <a:pt x="2056" y="1640"/>
                      </a:cubicBezTo>
                      <a:cubicBezTo>
                        <a:pt x="2120" y="1667"/>
                        <a:pt x="2192" y="1714"/>
                        <a:pt x="2229" y="1796"/>
                      </a:cubicBezTo>
                      <a:cubicBezTo>
                        <a:pt x="2265" y="1879"/>
                        <a:pt x="2262" y="1981"/>
                        <a:pt x="2196" y="2054"/>
                      </a:cubicBezTo>
                      <a:cubicBezTo>
                        <a:pt x="2130" y="2120"/>
                        <a:pt x="2053" y="2137"/>
                        <a:pt x="1984" y="2151"/>
                      </a:cubicBezTo>
                      <a:cubicBezTo>
                        <a:pt x="1977" y="2151"/>
                        <a:pt x="1971" y="2154"/>
                        <a:pt x="1961" y="2154"/>
                      </a:cubicBezTo>
                      <a:cubicBezTo>
                        <a:pt x="1977" y="2163"/>
                        <a:pt x="1997" y="2174"/>
                        <a:pt x="2014" y="2183"/>
                      </a:cubicBezTo>
                      <a:cubicBezTo>
                        <a:pt x="2076" y="2220"/>
                        <a:pt x="2140" y="2260"/>
                        <a:pt x="2196" y="2316"/>
                      </a:cubicBezTo>
                      <a:cubicBezTo>
                        <a:pt x="2223" y="2342"/>
                        <a:pt x="2252" y="2376"/>
                        <a:pt x="2265" y="2422"/>
                      </a:cubicBezTo>
                      <a:cubicBezTo>
                        <a:pt x="2282" y="2469"/>
                        <a:pt x="2269" y="2531"/>
                        <a:pt x="2235" y="2564"/>
                      </a:cubicBezTo>
                      <a:cubicBezTo>
                        <a:pt x="2176" y="2624"/>
                        <a:pt x="2103" y="2657"/>
                        <a:pt x="2027" y="2667"/>
                      </a:cubicBezTo>
                      <a:cubicBezTo>
                        <a:pt x="2004" y="2670"/>
                        <a:pt x="1981" y="2674"/>
                        <a:pt x="1961" y="2674"/>
                      </a:cubicBezTo>
                      <a:cubicBezTo>
                        <a:pt x="1908" y="2674"/>
                        <a:pt x="1855" y="2663"/>
                        <a:pt x="1805" y="2654"/>
                      </a:cubicBezTo>
                      <a:cubicBezTo>
                        <a:pt x="1663" y="2620"/>
                        <a:pt x="1534" y="2561"/>
                        <a:pt x="1414" y="2488"/>
                      </a:cubicBezTo>
                      <a:lnTo>
                        <a:pt x="1414" y="2488"/>
                      </a:lnTo>
                      <a:cubicBezTo>
                        <a:pt x="1544" y="2541"/>
                        <a:pt x="1679" y="2588"/>
                        <a:pt x="1815" y="2604"/>
                      </a:cubicBezTo>
                      <a:cubicBezTo>
                        <a:pt x="1842" y="2608"/>
                        <a:pt x="1868" y="2608"/>
                        <a:pt x="1894" y="2608"/>
                      </a:cubicBezTo>
                      <a:cubicBezTo>
                        <a:pt x="2001" y="2608"/>
                        <a:pt x="2110" y="2581"/>
                        <a:pt x="2169" y="2508"/>
                      </a:cubicBezTo>
                      <a:cubicBezTo>
                        <a:pt x="2183" y="2488"/>
                        <a:pt x="2183" y="2472"/>
                        <a:pt x="2176" y="2452"/>
                      </a:cubicBezTo>
                      <a:cubicBezTo>
                        <a:pt x="2169" y="2432"/>
                        <a:pt x="2149" y="2409"/>
                        <a:pt x="2126" y="2389"/>
                      </a:cubicBezTo>
                      <a:cubicBezTo>
                        <a:pt x="2080" y="2349"/>
                        <a:pt x="2021" y="2316"/>
                        <a:pt x="1961" y="2286"/>
                      </a:cubicBezTo>
                      <a:cubicBezTo>
                        <a:pt x="1838" y="2226"/>
                        <a:pt x="1706" y="2177"/>
                        <a:pt x="1580" y="2134"/>
                      </a:cubicBezTo>
                      <a:lnTo>
                        <a:pt x="1613" y="2004"/>
                      </a:lnTo>
                      <a:cubicBezTo>
                        <a:pt x="1676" y="2015"/>
                        <a:pt x="1746" y="2018"/>
                        <a:pt x="1812" y="2018"/>
                      </a:cubicBezTo>
                      <a:cubicBezTo>
                        <a:pt x="1862" y="2018"/>
                        <a:pt x="1914" y="2015"/>
                        <a:pt x="1961" y="2008"/>
                      </a:cubicBezTo>
                      <a:cubicBezTo>
                        <a:pt x="2014" y="1998"/>
                        <a:pt x="2064" y="1978"/>
                        <a:pt x="2087" y="1955"/>
                      </a:cubicBezTo>
                      <a:cubicBezTo>
                        <a:pt x="2107" y="1932"/>
                        <a:pt x="2110" y="1892"/>
                        <a:pt x="2093" y="1859"/>
                      </a:cubicBezTo>
                      <a:cubicBezTo>
                        <a:pt x="2067" y="1793"/>
                        <a:pt x="1944" y="1743"/>
                        <a:pt x="1832" y="1723"/>
                      </a:cubicBezTo>
                      <a:cubicBezTo>
                        <a:pt x="1719" y="1697"/>
                        <a:pt x="1593" y="1690"/>
                        <a:pt x="1477" y="1687"/>
                      </a:cubicBezTo>
                      <a:lnTo>
                        <a:pt x="1087" y="1683"/>
                      </a:lnTo>
                      <a:lnTo>
                        <a:pt x="1448" y="1551"/>
                      </a:lnTo>
                      <a:cubicBezTo>
                        <a:pt x="1520" y="1524"/>
                        <a:pt x="1590" y="1495"/>
                        <a:pt x="1656" y="1458"/>
                      </a:cubicBezTo>
                      <a:cubicBezTo>
                        <a:pt x="1719" y="1425"/>
                        <a:pt x="1785" y="1369"/>
                        <a:pt x="1795" y="1339"/>
                      </a:cubicBezTo>
                      <a:cubicBezTo>
                        <a:pt x="1798" y="1336"/>
                        <a:pt x="1792" y="1323"/>
                        <a:pt x="1772" y="1303"/>
                      </a:cubicBezTo>
                      <a:lnTo>
                        <a:pt x="1729" y="1280"/>
                      </a:lnTo>
                      <a:lnTo>
                        <a:pt x="1683" y="1263"/>
                      </a:lnTo>
                      <a:cubicBezTo>
                        <a:pt x="1650" y="1253"/>
                        <a:pt x="1610" y="1249"/>
                        <a:pt x="1570" y="1249"/>
                      </a:cubicBezTo>
                      <a:cubicBezTo>
                        <a:pt x="1537" y="1249"/>
                        <a:pt x="1504" y="1253"/>
                        <a:pt x="1468" y="1260"/>
                      </a:cubicBezTo>
                      <a:cubicBezTo>
                        <a:pt x="1318" y="1283"/>
                        <a:pt x="1170" y="1342"/>
                        <a:pt x="1027" y="1402"/>
                      </a:cubicBezTo>
                      <a:cubicBezTo>
                        <a:pt x="881" y="1465"/>
                        <a:pt x="742" y="1538"/>
                        <a:pt x="603" y="1617"/>
                      </a:cubicBezTo>
                      <a:cubicBezTo>
                        <a:pt x="725" y="1518"/>
                        <a:pt x="861" y="1431"/>
                        <a:pt x="1000" y="1352"/>
                      </a:cubicBezTo>
                      <a:cubicBezTo>
                        <a:pt x="1139" y="1272"/>
                        <a:pt x="1289" y="1203"/>
                        <a:pt x="1451" y="1167"/>
                      </a:cubicBezTo>
                      <a:cubicBezTo>
                        <a:pt x="1500" y="1153"/>
                        <a:pt x="1553" y="1147"/>
                        <a:pt x="1607" y="1147"/>
                      </a:cubicBezTo>
                      <a:close/>
                      <a:moveTo>
                        <a:pt x="1335" y="1"/>
                      </a:moveTo>
                      <a:cubicBezTo>
                        <a:pt x="934" y="5"/>
                        <a:pt x="586" y="286"/>
                        <a:pt x="341" y="783"/>
                      </a:cubicBezTo>
                      <a:cubicBezTo>
                        <a:pt x="328" y="812"/>
                        <a:pt x="315" y="839"/>
                        <a:pt x="305" y="866"/>
                      </a:cubicBezTo>
                      <a:cubicBezTo>
                        <a:pt x="89" y="1376"/>
                        <a:pt x="23" y="1945"/>
                        <a:pt x="4" y="2140"/>
                      </a:cubicBezTo>
                      <a:cubicBezTo>
                        <a:pt x="4" y="2160"/>
                        <a:pt x="0" y="2183"/>
                        <a:pt x="0" y="2206"/>
                      </a:cubicBezTo>
                      <a:cubicBezTo>
                        <a:pt x="7" y="2233"/>
                        <a:pt x="398" y="3445"/>
                        <a:pt x="1411" y="3445"/>
                      </a:cubicBezTo>
                      <a:cubicBezTo>
                        <a:pt x="1477" y="3445"/>
                        <a:pt x="1547" y="3438"/>
                        <a:pt x="1616" y="3429"/>
                      </a:cubicBezTo>
                      <a:cubicBezTo>
                        <a:pt x="1762" y="3406"/>
                        <a:pt x="1888" y="3355"/>
                        <a:pt x="1994" y="3286"/>
                      </a:cubicBezTo>
                      <a:lnTo>
                        <a:pt x="1974" y="3243"/>
                      </a:lnTo>
                      <a:cubicBezTo>
                        <a:pt x="1974" y="3243"/>
                        <a:pt x="2358" y="2998"/>
                        <a:pt x="2547" y="2345"/>
                      </a:cubicBezTo>
                      <a:cubicBezTo>
                        <a:pt x="2676" y="1786"/>
                        <a:pt x="2633" y="1226"/>
                        <a:pt x="2633" y="1226"/>
                      </a:cubicBezTo>
                      <a:cubicBezTo>
                        <a:pt x="2633" y="1226"/>
                        <a:pt x="2726" y="1217"/>
                        <a:pt x="2808" y="1183"/>
                      </a:cubicBezTo>
                      <a:cubicBezTo>
                        <a:pt x="2931" y="1104"/>
                        <a:pt x="2898" y="925"/>
                        <a:pt x="2739" y="753"/>
                      </a:cubicBezTo>
                      <a:cubicBezTo>
                        <a:pt x="2382" y="468"/>
                        <a:pt x="1749" y="332"/>
                        <a:pt x="1749" y="332"/>
                      </a:cubicBezTo>
                      <a:cubicBezTo>
                        <a:pt x="2103" y="227"/>
                        <a:pt x="2030" y="1"/>
                        <a:pt x="1361"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2"/>
                <p:cNvSpPr/>
                <p:nvPr/>
              </p:nvSpPr>
              <p:spPr>
                <a:xfrm>
                  <a:off x="5258043" y="1669842"/>
                  <a:ext cx="122814" cy="111636"/>
                </a:xfrm>
                <a:custGeom>
                  <a:avLst/>
                  <a:gdLst/>
                  <a:ahLst/>
                  <a:cxnLst/>
                  <a:rect l="l" t="t" r="r" b="b"/>
                  <a:pathLst>
                    <a:path w="1681" h="1528" extrusionOk="0">
                      <a:moveTo>
                        <a:pt x="1005" y="1"/>
                      </a:moveTo>
                      <a:cubicBezTo>
                        <a:pt x="951" y="1"/>
                        <a:pt x="898" y="7"/>
                        <a:pt x="849" y="21"/>
                      </a:cubicBezTo>
                      <a:cubicBezTo>
                        <a:pt x="687" y="57"/>
                        <a:pt x="537" y="126"/>
                        <a:pt x="398" y="206"/>
                      </a:cubicBezTo>
                      <a:cubicBezTo>
                        <a:pt x="259" y="285"/>
                        <a:pt x="123" y="372"/>
                        <a:pt x="1" y="471"/>
                      </a:cubicBezTo>
                      <a:cubicBezTo>
                        <a:pt x="140" y="392"/>
                        <a:pt x="279" y="319"/>
                        <a:pt x="425" y="256"/>
                      </a:cubicBezTo>
                      <a:cubicBezTo>
                        <a:pt x="568" y="196"/>
                        <a:pt x="716" y="137"/>
                        <a:pt x="866" y="114"/>
                      </a:cubicBezTo>
                      <a:cubicBezTo>
                        <a:pt x="902" y="107"/>
                        <a:pt x="935" y="103"/>
                        <a:pt x="968" y="103"/>
                      </a:cubicBezTo>
                      <a:cubicBezTo>
                        <a:pt x="1008" y="103"/>
                        <a:pt x="1048" y="107"/>
                        <a:pt x="1081" y="117"/>
                      </a:cubicBezTo>
                      <a:lnTo>
                        <a:pt x="1127" y="134"/>
                      </a:lnTo>
                      <a:lnTo>
                        <a:pt x="1170" y="157"/>
                      </a:lnTo>
                      <a:cubicBezTo>
                        <a:pt x="1190" y="177"/>
                        <a:pt x="1196" y="190"/>
                        <a:pt x="1193" y="193"/>
                      </a:cubicBezTo>
                      <a:cubicBezTo>
                        <a:pt x="1183" y="223"/>
                        <a:pt x="1117" y="279"/>
                        <a:pt x="1054" y="312"/>
                      </a:cubicBezTo>
                      <a:cubicBezTo>
                        <a:pt x="988" y="349"/>
                        <a:pt x="918" y="378"/>
                        <a:pt x="846" y="405"/>
                      </a:cubicBezTo>
                      <a:lnTo>
                        <a:pt x="485" y="537"/>
                      </a:lnTo>
                      <a:lnTo>
                        <a:pt x="875" y="541"/>
                      </a:lnTo>
                      <a:cubicBezTo>
                        <a:pt x="991" y="544"/>
                        <a:pt x="1117" y="551"/>
                        <a:pt x="1230" y="577"/>
                      </a:cubicBezTo>
                      <a:cubicBezTo>
                        <a:pt x="1342" y="597"/>
                        <a:pt x="1465" y="647"/>
                        <a:pt x="1491" y="713"/>
                      </a:cubicBezTo>
                      <a:cubicBezTo>
                        <a:pt x="1508" y="746"/>
                        <a:pt x="1505" y="786"/>
                        <a:pt x="1485" y="809"/>
                      </a:cubicBezTo>
                      <a:cubicBezTo>
                        <a:pt x="1462" y="832"/>
                        <a:pt x="1412" y="852"/>
                        <a:pt x="1359" y="862"/>
                      </a:cubicBezTo>
                      <a:cubicBezTo>
                        <a:pt x="1312" y="869"/>
                        <a:pt x="1260" y="872"/>
                        <a:pt x="1210" y="872"/>
                      </a:cubicBezTo>
                      <a:cubicBezTo>
                        <a:pt x="1144" y="872"/>
                        <a:pt x="1074" y="869"/>
                        <a:pt x="1011" y="858"/>
                      </a:cubicBezTo>
                      <a:lnTo>
                        <a:pt x="978" y="988"/>
                      </a:lnTo>
                      <a:cubicBezTo>
                        <a:pt x="1104" y="1031"/>
                        <a:pt x="1236" y="1080"/>
                        <a:pt x="1359" y="1140"/>
                      </a:cubicBezTo>
                      <a:cubicBezTo>
                        <a:pt x="1419" y="1170"/>
                        <a:pt x="1478" y="1203"/>
                        <a:pt x="1524" y="1243"/>
                      </a:cubicBezTo>
                      <a:cubicBezTo>
                        <a:pt x="1547" y="1263"/>
                        <a:pt x="1567" y="1286"/>
                        <a:pt x="1574" y="1306"/>
                      </a:cubicBezTo>
                      <a:cubicBezTo>
                        <a:pt x="1581" y="1326"/>
                        <a:pt x="1581" y="1342"/>
                        <a:pt x="1567" y="1362"/>
                      </a:cubicBezTo>
                      <a:cubicBezTo>
                        <a:pt x="1508" y="1435"/>
                        <a:pt x="1399" y="1462"/>
                        <a:pt x="1292" y="1462"/>
                      </a:cubicBezTo>
                      <a:cubicBezTo>
                        <a:pt x="1266" y="1462"/>
                        <a:pt x="1240" y="1462"/>
                        <a:pt x="1213" y="1458"/>
                      </a:cubicBezTo>
                      <a:cubicBezTo>
                        <a:pt x="1077" y="1442"/>
                        <a:pt x="942" y="1395"/>
                        <a:pt x="812" y="1342"/>
                      </a:cubicBezTo>
                      <a:lnTo>
                        <a:pt x="812" y="1342"/>
                      </a:lnTo>
                      <a:cubicBezTo>
                        <a:pt x="932" y="1415"/>
                        <a:pt x="1061" y="1474"/>
                        <a:pt x="1203" y="1508"/>
                      </a:cubicBezTo>
                      <a:cubicBezTo>
                        <a:pt x="1253" y="1517"/>
                        <a:pt x="1306" y="1528"/>
                        <a:pt x="1359" y="1528"/>
                      </a:cubicBezTo>
                      <a:cubicBezTo>
                        <a:pt x="1379" y="1528"/>
                        <a:pt x="1402" y="1524"/>
                        <a:pt x="1425" y="1521"/>
                      </a:cubicBezTo>
                      <a:cubicBezTo>
                        <a:pt x="1501" y="1511"/>
                        <a:pt x="1574" y="1478"/>
                        <a:pt x="1633" y="1418"/>
                      </a:cubicBezTo>
                      <a:cubicBezTo>
                        <a:pt x="1667" y="1385"/>
                        <a:pt x="1680" y="1323"/>
                        <a:pt x="1663" y="1276"/>
                      </a:cubicBezTo>
                      <a:cubicBezTo>
                        <a:pt x="1650" y="1230"/>
                        <a:pt x="1621" y="1196"/>
                        <a:pt x="1594" y="1170"/>
                      </a:cubicBezTo>
                      <a:cubicBezTo>
                        <a:pt x="1538" y="1114"/>
                        <a:pt x="1474" y="1074"/>
                        <a:pt x="1412" y="1037"/>
                      </a:cubicBezTo>
                      <a:cubicBezTo>
                        <a:pt x="1395" y="1028"/>
                        <a:pt x="1375" y="1017"/>
                        <a:pt x="1359" y="1008"/>
                      </a:cubicBezTo>
                      <a:cubicBezTo>
                        <a:pt x="1369" y="1008"/>
                        <a:pt x="1375" y="1005"/>
                        <a:pt x="1382" y="1005"/>
                      </a:cubicBezTo>
                      <a:cubicBezTo>
                        <a:pt x="1451" y="991"/>
                        <a:pt x="1528" y="974"/>
                        <a:pt x="1594" y="908"/>
                      </a:cubicBezTo>
                      <a:cubicBezTo>
                        <a:pt x="1660" y="835"/>
                        <a:pt x="1663" y="733"/>
                        <a:pt x="1627" y="650"/>
                      </a:cubicBezTo>
                      <a:cubicBezTo>
                        <a:pt x="1590" y="568"/>
                        <a:pt x="1518" y="521"/>
                        <a:pt x="1454" y="494"/>
                      </a:cubicBezTo>
                      <a:cubicBezTo>
                        <a:pt x="1392" y="464"/>
                        <a:pt x="1326" y="444"/>
                        <a:pt x="1260" y="432"/>
                      </a:cubicBezTo>
                      <a:cubicBezTo>
                        <a:pt x="1220" y="424"/>
                        <a:pt x="1183" y="418"/>
                        <a:pt x="1144" y="415"/>
                      </a:cubicBezTo>
                      <a:cubicBezTo>
                        <a:pt x="1173" y="395"/>
                        <a:pt x="1200" y="375"/>
                        <a:pt x="1226" y="352"/>
                      </a:cubicBezTo>
                      <a:cubicBezTo>
                        <a:pt x="1260" y="319"/>
                        <a:pt x="1299" y="289"/>
                        <a:pt x="1315" y="223"/>
                      </a:cubicBezTo>
                      <a:cubicBezTo>
                        <a:pt x="1323" y="186"/>
                        <a:pt x="1315" y="146"/>
                        <a:pt x="1296" y="120"/>
                      </a:cubicBezTo>
                      <a:cubicBezTo>
                        <a:pt x="1280" y="91"/>
                        <a:pt x="1256" y="77"/>
                        <a:pt x="1236" y="60"/>
                      </a:cubicBezTo>
                      <a:lnTo>
                        <a:pt x="1173" y="27"/>
                      </a:lnTo>
                      <a:cubicBezTo>
                        <a:pt x="1150" y="21"/>
                        <a:pt x="1130" y="14"/>
                        <a:pt x="1107" y="7"/>
                      </a:cubicBezTo>
                      <a:cubicBezTo>
                        <a:pt x="1071" y="4"/>
                        <a:pt x="103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2"/>
                <p:cNvSpPr/>
                <p:nvPr/>
              </p:nvSpPr>
              <p:spPr>
                <a:xfrm>
                  <a:off x="5115139" y="1889093"/>
                  <a:ext cx="122668" cy="32000"/>
                </a:xfrm>
                <a:custGeom>
                  <a:avLst/>
                  <a:gdLst/>
                  <a:ahLst/>
                  <a:cxnLst/>
                  <a:rect l="l" t="t" r="r" b="b"/>
                  <a:pathLst>
                    <a:path w="1679" h="438" extrusionOk="0">
                      <a:moveTo>
                        <a:pt x="1053" y="0"/>
                      </a:moveTo>
                      <a:cubicBezTo>
                        <a:pt x="821" y="0"/>
                        <a:pt x="576" y="43"/>
                        <a:pt x="384" y="80"/>
                      </a:cubicBezTo>
                      <a:cubicBezTo>
                        <a:pt x="225" y="106"/>
                        <a:pt x="43" y="169"/>
                        <a:pt x="7" y="324"/>
                      </a:cubicBezTo>
                      <a:cubicBezTo>
                        <a:pt x="0" y="344"/>
                        <a:pt x="0" y="364"/>
                        <a:pt x="10" y="378"/>
                      </a:cubicBezTo>
                      <a:cubicBezTo>
                        <a:pt x="17" y="391"/>
                        <a:pt x="26" y="397"/>
                        <a:pt x="40" y="404"/>
                      </a:cubicBezTo>
                      <a:cubicBezTo>
                        <a:pt x="63" y="414"/>
                        <a:pt x="86" y="428"/>
                        <a:pt x="109" y="437"/>
                      </a:cubicBezTo>
                      <a:cubicBezTo>
                        <a:pt x="119" y="434"/>
                        <a:pt x="132" y="428"/>
                        <a:pt x="142" y="424"/>
                      </a:cubicBezTo>
                      <a:cubicBezTo>
                        <a:pt x="390" y="318"/>
                        <a:pt x="656" y="285"/>
                        <a:pt x="924" y="285"/>
                      </a:cubicBezTo>
                      <a:cubicBezTo>
                        <a:pt x="1020" y="285"/>
                        <a:pt x="1116" y="289"/>
                        <a:pt x="1212" y="295"/>
                      </a:cubicBezTo>
                      <a:cubicBezTo>
                        <a:pt x="1364" y="308"/>
                        <a:pt x="1527" y="318"/>
                        <a:pt x="1679" y="348"/>
                      </a:cubicBezTo>
                      <a:cubicBezTo>
                        <a:pt x="1669" y="232"/>
                        <a:pt x="1606" y="122"/>
                        <a:pt x="1490" y="73"/>
                      </a:cubicBezTo>
                      <a:cubicBezTo>
                        <a:pt x="1364" y="20"/>
                        <a:pt x="1212" y="0"/>
                        <a:pt x="1053" y="0"/>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2"/>
                <p:cNvSpPr/>
                <p:nvPr/>
              </p:nvSpPr>
              <p:spPr>
                <a:xfrm>
                  <a:off x="5123103" y="1909841"/>
                  <a:ext cx="115727" cy="29078"/>
                </a:xfrm>
                <a:custGeom>
                  <a:avLst/>
                  <a:gdLst/>
                  <a:ahLst/>
                  <a:cxnLst/>
                  <a:rect l="l" t="t" r="r" b="b"/>
                  <a:pathLst>
                    <a:path w="1584" h="398" extrusionOk="0">
                      <a:moveTo>
                        <a:pt x="815" y="1"/>
                      </a:moveTo>
                      <a:cubicBezTo>
                        <a:pt x="547" y="1"/>
                        <a:pt x="281" y="34"/>
                        <a:pt x="33" y="140"/>
                      </a:cubicBezTo>
                      <a:cubicBezTo>
                        <a:pt x="23" y="144"/>
                        <a:pt x="10" y="150"/>
                        <a:pt x="0" y="153"/>
                      </a:cubicBezTo>
                      <a:cubicBezTo>
                        <a:pt x="186" y="239"/>
                        <a:pt x="394" y="272"/>
                        <a:pt x="599" y="303"/>
                      </a:cubicBezTo>
                      <a:cubicBezTo>
                        <a:pt x="788" y="332"/>
                        <a:pt x="974" y="358"/>
                        <a:pt x="1163" y="385"/>
                      </a:cubicBezTo>
                      <a:cubicBezTo>
                        <a:pt x="1199" y="392"/>
                        <a:pt x="1239" y="398"/>
                        <a:pt x="1275" y="398"/>
                      </a:cubicBezTo>
                      <a:cubicBezTo>
                        <a:pt x="1299" y="398"/>
                        <a:pt x="1319" y="395"/>
                        <a:pt x="1342" y="392"/>
                      </a:cubicBezTo>
                      <a:cubicBezTo>
                        <a:pt x="1507" y="352"/>
                        <a:pt x="1583" y="206"/>
                        <a:pt x="1570" y="64"/>
                      </a:cubicBezTo>
                      <a:cubicBezTo>
                        <a:pt x="1418" y="34"/>
                        <a:pt x="1255" y="24"/>
                        <a:pt x="1103" y="11"/>
                      </a:cubicBezTo>
                      <a:cubicBezTo>
                        <a:pt x="1007" y="5"/>
                        <a:pt x="911" y="1"/>
                        <a:pt x="815" y="1"/>
                      </a:cubicBezTo>
                      <a:close/>
                    </a:path>
                  </a:pathLst>
                </a:custGeom>
                <a:solidFill>
                  <a:srgbClr val="F4C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2"/>
                <p:cNvSpPr/>
                <p:nvPr/>
              </p:nvSpPr>
              <p:spPr>
                <a:xfrm>
                  <a:off x="5149404" y="1768837"/>
                  <a:ext cx="78028" cy="63928"/>
                </a:xfrm>
                <a:custGeom>
                  <a:avLst/>
                  <a:gdLst/>
                  <a:ahLst/>
                  <a:cxnLst/>
                  <a:rect l="l" t="t" r="r" b="b"/>
                  <a:pathLst>
                    <a:path w="1068" h="875" extrusionOk="0">
                      <a:moveTo>
                        <a:pt x="180" y="0"/>
                      </a:moveTo>
                      <a:lnTo>
                        <a:pt x="316" y="312"/>
                      </a:lnTo>
                      <a:cubicBezTo>
                        <a:pt x="355" y="401"/>
                        <a:pt x="392" y="500"/>
                        <a:pt x="412" y="596"/>
                      </a:cubicBezTo>
                      <a:cubicBezTo>
                        <a:pt x="432" y="689"/>
                        <a:pt x="438" y="812"/>
                        <a:pt x="352" y="818"/>
                      </a:cubicBezTo>
                      <a:cubicBezTo>
                        <a:pt x="345" y="819"/>
                        <a:pt x="338" y="819"/>
                        <a:pt x="331" y="819"/>
                      </a:cubicBezTo>
                      <a:cubicBezTo>
                        <a:pt x="250" y="819"/>
                        <a:pt x="176" y="749"/>
                        <a:pt x="127" y="672"/>
                      </a:cubicBezTo>
                      <a:cubicBezTo>
                        <a:pt x="71" y="587"/>
                        <a:pt x="34" y="490"/>
                        <a:pt x="1" y="391"/>
                      </a:cubicBezTo>
                      <a:lnTo>
                        <a:pt x="1" y="391"/>
                      </a:lnTo>
                      <a:cubicBezTo>
                        <a:pt x="18" y="494"/>
                        <a:pt x="51" y="593"/>
                        <a:pt x="97" y="689"/>
                      </a:cubicBezTo>
                      <a:cubicBezTo>
                        <a:pt x="142" y="775"/>
                        <a:pt x="224" y="875"/>
                        <a:pt x="346" y="875"/>
                      </a:cubicBezTo>
                      <a:cubicBezTo>
                        <a:pt x="350" y="875"/>
                        <a:pt x="354" y="875"/>
                        <a:pt x="359" y="874"/>
                      </a:cubicBezTo>
                      <a:cubicBezTo>
                        <a:pt x="372" y="871"/>
                        <a:pt x="389" y="868"/>
                        <a:pt x="402" y="865"/>
                      </a:cubicBezTo>
                      <a:cubicBezTo>
                        <a:pt x="418" y="854"/>
                        <a:pt x="435" y="848"/>
                        <a:pt x="445" y="835"/>
                      </a:cubicBezTo>
                      <a:cubicBezTo>
                        <a:pt x="468" y="808"/>
                        <a:pt x="482" y="778"/>
                        <a:pt x="485" y="749"/>
                      </a:cubicBezTo>
                      <a:cubicBezTo>
                        <a:pt x="494" y="692"/>
                        <a:pt x="488" y="636"/>
                        <a:pt x="478" y="583"/>
                      </a:cubicBezTo>
                      <a:cubicBezTo>
                        <a:pt x="470" y="544"/>
                        <a:pt x="461" y="506"/>
                        <a:pt x="451" y="469"/>
                      </a:cubicBezTo>
                      <a:lnTo>
                        <a:pt x="451" y="469"/>
                      </a:lnTo>
                      <a:cubicBezTo>
                        <a:pt x="496" y="510"/>
                        <a:pt x="547" y="545"/>
                        <a:pt x="604" y="573"/>
                      </a:cubicBezTo>
                      <a:cubicBezTo>
                        <a:pt x="664" y="604"/>
                        <a:pt x="732" y="621"/>
                        <a:pt x="800" y="621"/>
                      </a:cubicBezTo>
                      <a:cubicBezTo>
                        <a:pt x="865" y="621"/>
                        <a:pt x="930" y="606"/>
                        <a:pt x="988" y="570"/>
                      </a:cubicBezTo>
                      <a:cubicBezTo>
                        <a:pt x="1005" y="564"/>
                        <a:pt x="1018" y="553"/>
                        <a:pt x="1031" y="537"/>
                      </a:cubicBezTo>
                      <a:lnTo>
                        <a:pt x="1048" y="514"/>
                      </a:lnTo>
                      <a:lnTo>
                        <a:pt x="1058" y="484"/>
                      </a:lnTo>
                      <a:cubicBezTo>
                        <a:pt x="1067" y="448"/>
                        <a:pt x="1054" y="408"/>
                        <a:pt x="1038" y="378"/>
                      </a:cubicBezTo>
                      <a:cubicBezTo>
                        <a:pt x="1005" y="318"/>
                        <a:pt x="962" y="275"/>
                        <a:pt x="915" y="232"/>
                      </a:cubicBezTo>
                      <a:cubicBezTo>
                        <a:pt x="815" y="156"/>
                        <a:pt x="713" y="87"/>
                        <a:pt x="604" y="30"/>
                      </a:cubicBezTo>
                      <a:lnTo>
                        <a:pt x="604" y="30"/>
                      </a:lnTo>
                      <a:cubicBezTo>
                        <a:pt x="703" y="103"/>
                        <a:pt x="803" y="176"/>
                        <a:pt x="889" y="262"/>
                      </a:cubicBezTo>
                      <a:cubicBezTo>
                        <a:pt x="928" y="305"/>
                        <a:pt x="971" y="351"/>
                        <a:pt x="994" y="401"/>
                      </a:cubicBezTo>
                      <a:cubicBezTo>
                        <a:pt x="1021" y="454"/>
                        <a:pt x="1005" y="497"/>
                        <a:pt x="955" y="520"/>
                      </a:cubicBezTo>
                      <a:cubicBezTo>
                        <a:pt x="910" y="543"/>
                        <a:pt x="858" y="555"/>
                        <a:pt x="806" y="555"/>
                      </a:cubicBezTo>
                      <a:cubicBezTo>
                        <a:pt x="746" y="555"/>
                        <a:pt x="686" y="540"/>
                        <a:pt x="634" y="510"/>
                      </a:cubicBezTo>
                      <a:cubicBezTo>
                        <a:pt x="534" y="457"/>
                        <a:pt x="448" y="368"/>
                        <a:pt x="378" y="275"/>
                      </a:cubicBezTo>
                      <a:lnTo>
                        <a:pt x="1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2"/>
                <p:cNvSpPr/>
                <p:nvPr/>
              </p:nvSpPr>
              <p:spPr>
                <a:xfrm>
                  <a:off x="5361349" y="2226772"/>
                  <a:ext cx="53699" cy="53845"/>
                </a:xfrm>
                <a:custGeom>
                  <a:avLst/>
                  <a:gdLst/>
                  <a:ahLst/>
                  <a:cxnLst/>
                  <a:rect l="l" t="t" r="r" b="b"/>
                  <a:pathLst>
                    <a:path w="735" h="737" extrusionOk="0">
                      <a:moveTo>
                        <a:pt x="568" y="0"/>
                      </a:moveTo>
                      <a:cubicBezTo>
                        <a:pt x="526" y="0"/>
                        <a:pt x="469" y="13"/>
                        <a:pt x="392" y="44"/>
                      </a:cubicBezTo>
                      <a:cubicBezTo>
                        <a:pt x="5" y="203"/>
                        <a:pt x="1" y="736"/>
                        <a:pt x="1" y="736"/>
                      </a:cubicBezTo>
                      <a:lnTo>
                        <a:pt x="653" y="200"/>
                      </a:lnTo>
                      <a:cubicBezTo>
                        <a:pt x="653" y="200"/>
                        <a:pt x="734" y="0"/>
                        <a:pt x="568" y="0"/>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2"/>
                <p:cNvSpPr/>
                <p:nvPr/>
              </p:nvSpPr>
              <p:spPr>
                <a:xfrm>
                  <a:off x="5405915" y="2430023"/>
                  <a:ext cx="190979" cy="200623"/>
                </a:xfrm>
                <a:custGeom>
                  <a:avLst/>
                  <a:gdLst/>
                  <a:ahLst/>
                  <a:cxnLst/>
                  <a:rect l="l" t="t" r="r" b="b"/>
                  <a:pathLst>
                    <a:path w="2614" h="2746" extrusionOk="0">
                      <a:moveTo>
                        <a:pt x="2613" y="1"/>
                      </a:moveTo>
                      <a:lnTo>
                        <a:pt x="2613" y="1"/>
                      </a:lnTo>
                      <a:cubicBezTo>
                        <a:pt x="1762" y="510"/>
                        <a:pt x="901" y="1004"/>
                        <a:pt x="31" y="1481"/>
                      </a:cubicBezTo>
                      <a:cubicBezTo>
                        <a:pt x="14" y="1921"/>
                        <a:pt x="3" y="2352"/>
                        <a:pt x="0" y="2746"/>
                      </a:cubicBezTo>
                      <a:cubicBezTo>
                        <a:pt x="865" y="2272"/>
                        <a:pt x="1719" y="1782"/>
                        <a:pt x="2567" y="1282"/>
                      </a:cubicBezTo>
                      <a:cubicBezTo>
                        <a:pt x="2583" y="895"/>
                        <a:pt x="2603" y="458"/>
                        <a:pt x="2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2"/>
                <p:cNvSpPr/>
                <p:nvPr/>
              </p:nvSpPr>
              <p:spPr>
                <a:xfrm>
                  <a:off x="5405403" y="2523612"/>
                  <a:ext cx="188056" cy="234596"/>
                </a:xfrm>
                <a:custGeom>
                  <a:avLst/>
                  <a:gdLst/>
                  <a:ahLst/>
                  <a:cxnLst/>
                  <a:rect l="l" t="t" r="r" b="b"/>
                  <a:pathLst>
                    <a:path w="2574" h="3211" extrusionOk="0">
                      <a:moveTo>
                        <a:pt x="2574" y="1"/>
                      </a:moveTo>
                      <a:lnTo>
                        <a:pt x="2574" y="1"/>
                      </a:lnTo>
                      <a:cubicBezTo>
                        <a:pt x="1726" y="501"/>
                        <a:pt x="872" y="991"/>
                        <a:pt x="7" y="1465"/>
                      </a:cubicBezTo>
                      <a:cubicBezTo>
                        <a:pt x="1" y="2396"/>
                        <a:pt x="41" y="3108"/>
                        <a:pt x="203" y="3210"/>
                      </a:cubicBezTo>
                      <a:cubicBezTo>
                        <a:pt x="845" y="2793"/>
                        <a:pt x="2481" y="1558"/>
                        <a:pt x="2481" y="1558"/>
                      </a:cubicBezTo>
                      <a:cubicBezTo>
                        <a:pt x="2481" y="1558"/>
                        <a:pt x="2531" y="918"/>
                        <a:pt x="257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2"/>
                <p:cNvSpPr/>
                <p:nvPr/>
              </p:nvSpPr>
              <p:spPr>
                <a:xfrm>
                  <a:off x="5412928" y="2202151"/>
                  <a:ext cx="184623" cy="189737"/>
                </a:xfrm>
                <a:custGeom>
                  <a:avLst/>
                  <a:gdLst/>
                  <a:ahLst/>
                  <a:cxnLst/>
                  <a:rect l="l" t="t" r="r" b="b"/>
                  <a:pathLst>
                    <a:path w="2527" h="2597" extrusionOk="0">
                      <a:moveTo>
                        <a:pt x="2467" y="0"/>
                      </a:moveTo>
                      <a:cubicBezTo>
                        <a:pt x="1656" y="480"/>
                        <a:pt x="838" y="941"/>
                        <a:pt x="7" y="1388"/>
                      </a:cubicBezTo>
                      <a:cubicBezTo>
                        <a:pt x="17" y="1719"/>
                        <a:pt x="14" y="2136"/>
                        <a:pt x="0" y="2596"/>
                      </a:cubicBezTo>
                      <a:cubicBezTo>
                        <a:pt x="855" y="2199"/>
                        <a:pt x="1696" y="1778"/>
                        <a:pt x="2527" y="1335"/>
                      </a:cubicBezTo>
                      <a:cubicBezTo>
                        <a:pt x="2521" y="871"/>
                        <a:pt x="2501" y="418"/>
                        <a:pt x="2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2"/>
                <p:cNvSpPr/>
                <p:nvPr/>
              </p:nvSpPr>
              <p:spPr>
                <a:xfrm>
                  <a:off x="5408107" y="2299612"/>
                  <a:ext cx="190248" cy="238614"/>
                </a:xfrm>
                <a:custGeom>
                  <a:avLst/>
                  <a:gdLst/>
                  <a:ahLst/>
                  <a:cxnLst/>
                  <a:rect l="l" t="t" r="r" b="b"/>
                  <a:pathLst>
                    <a:path w="2604" h="3266" extrusionOk="0">
                      <a:moveTo>
                        <a:pt x="2593" y="1"/>
                      </a:moveTo>
                      <a:lnTo>
                        <a:pt x="2593" y="1"/>
                      </a:lnTo>
                      <a:cubicBezTo>
                        <a:pt x="1762" y="444"/>
                        <a:pt x="921" y="865"/>
                        <a:pt x="66" y="1262"/>
                      </a:cubicBezTo>
                      <a:cubicBezTo>
                        <a:pt x="50" y="1885"/>
                        <a:pt x="24" y="2587"/>
                        <a:pt x="1" y="3266"/>
                      </a:cubicBezTo>
                      <a:cubicBezTo>
                        <a:pt x="871" y="2789"/>
                        <a:pt x="1732" y="2295"/>
                        <a:pt x="2583" y="1786"/>
                      </a:cubicBezTo>
                      <a:cubicBezTo>
                        <a:pt x="2599" y="1210"/>
                        <a:pt x="2603" y="597"/>
                        <a:pt x="259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2"/>
                <p:cNvSpPr/>
                <p:nvPr/>
              </p:nvSpPr>
              <p:spPr>
                <a:xfrm>
                  <a:off x="5354116" y="2039887"/>
                  <a:ext cx="239125" cy="263747"/>
                </a:xfrm>
                <a:custGeom>
                  <a:avLst/>
                  <a:gdLst/>
                  <a:ahLst/>
                  <a:cxnLst/>
                  <a:rect l="l" t="t" r="r" b="b"/>
                  <a:pathLst>
                    <a:path w="3273" h="3610" extrusionOk="0">
                      <a:moveTo>
                        <a:pt x="1888" y="1"/>
                      </a:moveTo>
                      <a:cubicBezTo>
                        <a:pt x="1627" y="1"/>
                        <a:pt x="1471" y="76"/>
                        <a:pt x="1471" y="76"/>
                      </a:cubicBezTo>
                      <a:cubicBezTo>
                        <a:pt x="1471" y="76"/>
                        <a:pt x="1736" y="1473"/>
                        <a:pt x="1256" y="1850"/>
                      </a:cubicBezTo>
                      <a:cubicBezTo>
                        <a:pt x="772" y="2228"/>
                        <a:pt x="0" y="2827"/>
                        <a:pt x="100" y="3294"/>
                      </a:cubicBezTo>
                      <a:cubicBezTo>
                        <a:pt x="100" y="3294"/>
                        <a:pt x="194" y="2762"/>
                        <a:pt x="495" y="2762"/>
                      </a:cubicBezTo>
                      <a:cubicBezTo>
                        <a:pt x="547" y="2762"/>
                        <a:pt x="605" y="2777"/>
                        <a:pt x="670" y="2814"/>
                      </a:cubicBezTo>
                      <a:cubicBezTo>
                        <a:pt x="755" y="2864"/>
                        <a:pt x="799" y="3162"/>
                        <a:pt x="812" y="3609"/>
                      </a:cubicBezTo>
                      <a:cubicBezTo>
                        <a:pt x="1643" y="3162"/>
                        <a:pt x="2461" y="2701"/>
                        <a:pt x="3272" y="2221"/>
                      </a:cubicBezTo>
                      <a:cubicBezTo>
                        <a:pt x="3190" y="1225"/>
                        <a:pt x="3040" y="417"/>
                        <a:pt x="2722" y="238"/>
                      </a:cubicBezTo>
                      <a:cubicBezTo>
                        <a:pt x="2392" y="52"/>
                        <a:pt x="2104" y="1"/>
                        <a:pt x="18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2"/>
                <p:cNvSpPr/>
                <p:nvPr/>
              </p:nvSpPr>
              <p:spPr>
                <a:xfrm>
                  <a:off x="5597476" y="2389402"/>
                  <a:ext cx="584" cy="4895"/>
                </a:xfrm>
                <a:custGeom>
                  <a:avLst/>
                  <a:gdLst/>
                  <a:ahLst/>
                  <a:cxnLst/>
                  <a:rect l="l" t="t" r="r" b="b"/>
                  <a:pathLst>
                    <a:path w="8" h="67" extrusionOk="0">
                      <a:moveTo>
                        <a:pt x="1" y="0"/>
                      </a:moveTo>
                      <a:lnTo>
                        <a:pt x="1" y="60"/>
                      </a:lnTo>
                      <a:cubicBezTo>
                        <a:pt x="4" y="60"/>
                        <a:pt x="4" y="63"/>
                        <a:pt x="4" y="66"/>
                      </a:cubicBezTo>
                      <a:cubicBezTo>
                        <a:pt x="4" y="47"/>
                        <a:pt x="4" y="27"/>
                        <a:pt x="7" y="7"/>
                      </a:cubicBezTo>
                      <a:cubicBezTo>
                        <a:pt x="4" y="4"/>
                        <a:pt x="4" y="4"/>
                        <a:pt x="1" y="0"/>
                      </a:cubicBezTo>
                      <a:close/>
                    </a:path>
                  </a:pathLst>
                </a:custGeom>
                <a:solidFill>
                  <a:srgbClr val="FB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2"/>
                <p:cNvSpPr/>
                <p:nvPr/>
              </p:nvSpPr>
              <p:spPr>
                <a:xfrm>
                  <a:off x="5596526" y="2393786"/>
                  <a:ext cx="1315" cy="50338"/>
                </a:xfrm>
                <a:custGeom>
                  <a:avLst/>
                  <a:gdLst/>
                  <a:ahLst/>
                  <a:cxnLst/>
                  <a:rect l="l" t="t" r="r" b="b"/>
                  <a:pathLst>
                    <a:path w="18" h="689" extrusionOk="0">
                      <a:moveTo>
                        <a:pt x="14" y="0"/>
                      </a:moveTo>
                      <a:cubicBezTo>
                        <a:pt x="11" y="165"/>
                        <a:pt x="8" y="335"/>
                        <a:pt x="4" y="497"/>
                      </a:cubicBezTo>
                      <a:cubicBezTo>
                        <a:pt x="4" y="497"/>
                        <a:pt x="4" y="497"/>
                        <a:pt x="4" y="497"/>
                      </a:cubicBezTo>
                      <a:lnTo>
                        <a:pt x="4" y="497"/>
                      </a:lnTo>
                      <a:cubicBezTo>
                        <a:pt x="4" y="560"/>
                        <a:pt x="0" y="622"/>
                        <a:pt x="0" y="688"/>
                      </a:cubicBezTo>
                      <a:cubicBezTo>
                        <a:pt x="8" y="463"/>
                        <a:pt x="14" y="235"/>
                        <a:pt x="17" y="6"/>
                      </a:cubicBezTo>
                      <a:cubicBezTo>
                        <a:pt x="17" y="3"/>
                        <a:pt x="17" y="0"/>
                        <a:pt x="14" y="0"/>
                      </a:cubicBezTo>
                      <a:close/>
                    </a:path>
                  </a:pathLst>
                </a:custGeom>
                <a:solidFill>
                  <a:srgbClr val="FB7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2"/>
                <p:cNvSpPr/>
                <p:nvPr/>
              </p:nvSpPr>
              <p:spPr>
                <a:xfrm>
                  <a:off x="5456253" y="2045366"/>
                  <a:ext cx="10667" cy="116677"/>
                </a:xfrm>
                <a:custGeom>
                  <a:avLst/>
                  <a:gdLst/>
                  <a:ahLst/>
                  <a:cxnLst/>
                  <a:rect l="l" t="t" r="r" b="b"/>
                  <a:pathLst>
                    <a:path w="146" h="1597" extrusionOk="0">
                      <a:moveTo>
                        <a:pt x="73" y="1"/>
                      </a:moveTo>
                      <a:lnTo>
                        <a:pt x="73" y="1"/>
                      </a:lnTo>
                      <a:cubicBezTo>
                        <a:pt x="73" y="1"/>
                        <a:pt x="80" y="57"/>
                        <a:pt x="93" y="149"/>
                      </a:cubicBezTo>
                      <a:cubicBezTo>
                        <a:pt x="97" y="149"/>
                        <a:pt x="97" y="163"/>
                        <a:pt x="97" y="163"/>
                      </a:cubicBezTo>
                      <a:lnTo>
                        <a:pt x="93" y="152"/>
                      </a:lnTo>
                      <a:lnTo>
                        <a:pt x="93" y="156"/>
                      </a:lnTo>
                      <a:cubicBezTo>
                        <a:pt x="106" y="272"/>
                        <a:pt x="126" y="447"/>
                        <a:pt x="132" y="643"/>
                      </a:cubicBezTo>
                      <a:cubicBezTo>
                        <a:pt x="136" y="686"/>
                        <a:pt x="139" y="732"/>
                        <a:pt x="146" y="782"/>
                      </a:cubicBezTo>
                      <a:lnTo>
                        <a:pt x="146" y="782"/>
                      </a:lnTo>
                      <a:cubicBezTo>
                        <a:pt x="142" y="373"/>
                        <a:pt x="73" y="1"/>
                        <a:pt x="73" y="1"/>
                      </a:cubicBezTo>
                      <a:close/>
                      <a:moveTo>
                        <a:pt x="146" y="782"/>
                      </a:moveTo>
                      <a:cubicBezTo>
                        <a:pt x="146" y="783"/>
                        <a:pt x="146" y="784"/>
                        <a:pt x="146" y="785"/>
                      </a:cubicBezTo>
                      <a:lnTo>
                        <a:pt x="146" y="782"/>
                      </a:lnTo>
                      <a:cubicBezTo>
                        <a:pt x="146" y="782"/>
                        <a:pt x="146" y="782"/>
                        <a:pt x="146" y="782"/>
                      </a:cubicBezTo>
                      <a:close/>
                      <a:moveTo>
                        <a:pt x="57" y="1468"/>
                      </a:moveTo>
                      <a:cubicBezTo>
                        <a:pt x="53" y="1474"/>
                        <a:pt x="50" y="1480"/>
                        <a:pt x="46" y="1491"/>
                      </a:cubicBezTo>
                      <a:cubicBezTo>
                        <a:pt x="33" y="1527"/>
                        <a:pt x="17" y="1563"/>
                        <a:pt x="0" y="1596"/>
                      </a:cubicBezTo>
                      <a:cubicBezTo>
                        <a:pt x="23" y="1557"/>
                        <a:pt x="40" y="1514"/>
                        <a:pt x="57" y="1468"/>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2"/>
                <p:cNvSpPr/>
                <p:nvPr/>
              </p:nvSpPr>
              <p:spPr>
                <a:xfrm>
                  <a:off x="5459613" y="2092270"/>
                  <a:ext cx="7306" cy="62028"/>
                </a:xfrm>
                <a:custGeom>
                  <a:avLst/>
                  <a:gdLst/>
                  <a:ahLst/>
                  <a:cxnLst/>
                  <a:rect l="l" t="t" r="r" b="b"/>
                  <a:pathLst>
                    <a:path w="100" h="849" extrusionOk="0">
                      <a:moveTo>
                        <a:pt x="86" y="1"/>
                      </a:moveTo>
                      <a:cubicBezTo>
                        <a:pt x="97" y="282"/>
                        <a:pt x="83" y="603"/>
                        <a:pt x="3" y="841"/>
                      </a:cubicBezTo>
                      <a:lnTo>
                        <a:pt x="3" y="841"/>
                      </a:lnTo>
                      <a:cubicBezTo>
                        <a:pt x="5" y="835"/>
                        <a:pt x="8" y="830"/>
                        <a:pt x="11" y="826"/>
                      </a:cubicBezTo>
                      <a:cubicBezTo>
                        <a:pt x="80" y="627"/>
                        <a:pt x="100" y="378"/>
                        <a:pt x="100" y="143"/>
                      </a:cubicBezTo>
                      <a:lnTo>
                        <a:pt x="100" y="140"/>
                      </a:lnTo>
                      <a:cubicBezTo>
                        <a:pt x="93" y="91"/>
                        <a:pt x="90" y="44"/>
                        <a:pt x="86" y="1"/>
                      </a:cubicBezTo>
                      <a:close/>
                      <a:moveTo>
                        <a:pt x="3" y="841"/>
                      </a:moveTo>
                      <a:cubicBezTo>
                        <a:pt x="2" y="843"/>
                        <a:pt x="1" y="846"/>
                        <a:pt x="0" y="849"/>
                      </a:cubicBezTo>
                      <a:cubicBezTo>
                        <a:pt x="1" y="846"/>
                        <a:pt x="2" y="844"/>
                        <a:pt x="3" y="841"/>
                      </a:cubicBezTo>
                      <a:close/>
                    </a:path>
                  </a:pathLst>
                </a:custGeom>
                <a:solidFill>
                  <a:srgbClr val="FB7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2"/>
                <p:cNvSpPr/>
                <p:nvPr/>
              </p:nvSpPr>
              <p:spPr>
                <a:xfrm>
                  <a:off x="5462974" y="2056252"/>
                  <a:ext cx="365" cy="1023"/>
                </a:xfrm>
                <a:custGeom>
                  <a:avLst/>
                  <a:gdLst/>
                  <a:ahLst/>
                  <a:cxnLst/>
                  <a:rect l="l" t="t" r="r" b="b"/>
                  <a:pathLst>
                    <a:path w="5" h="14" extrusionOk="0">
                      <a:moveTo>
                        <a:pt x="1" y="0"/>
                      </a:moveTo>
                      <a:lnTo>
                        <a:pt x="1" y="3"/>
                      </a:lnTo>
                      <a:lnTo>
                        <a:pt x="5" y="14"/>
                      </a:lnTo>
                      <a:cubicBezTo>
                        <a:pt x="5" y="14"/>
                        <a:pt x="5" y="0"/>
                        <a:pt x="1" y="0"/>
                      </a:cubicBezTo>
                      <a:close/>
                    </a:path>
                  </a:pathLst>
                </a:custGeom>
                <a:solidFill>
                  <a:srgbClr val="FB7D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2"/>
                <p:cNvSpPr/>
                <p:nvPr/>
              </p:nvSpPr>
              <p:spPr>
                <a:xfrm>
                  <a:off x="5534134" y="2430023"/>
                  <a:ext cx="62759" cy="128293"/>
                </a:xfrm>
                <a:custGeom>
                  <a:avLst/>
                  <a:gdLst/>
                  <a:ahLst/>
                  <a:cxnLst/>
                  <a:rect l="l" t="t" r="r" b="b"/>
                  <a:pathLst>
                    <a:path w="859" h="1756" extrusionOk="0">
                      <a:moveTo>
                        <a:pt x="858" y="1"/>
                      </a:moveTo>
                      <a:lnTo>
                        <a:pt x="858" y="1"/>
                      </a:lnTo>
                      <a:cubicBezTo>
                        <a:pt x="583" y="166"/>
                        <a:pt x="308" y="328"/>
                        <a:pt x="30" y="487"/>
                      </a:cubicBezTo>
                      <a:cubicBezTo>
                        <a:pt x="20" y="931"/>
                        <a:pt x="10" y="1365"/>
                        <a:pt x="0" y="1756"/>
                      </a:cubicBezTo>
                      <a:cubicBezTo>
                        <a:pt x="272" y="1600"/>
                        <a:pt x="541" y="1441"/>
                        <a:pt x="808" y="1282"/>
                      </a:cubicBezTo>
                      <a:cubicBezTo>
                        <a:pt x="825" y="947"/>
                        <a:pt x="842" y="577"/>
                        <a:pt x="854" y="192"/>
                      </a:cubicBezTo>
                      <a:cubicBezTo>
                        <a:pt x="854" y="126"/>
                        <a:pt x="858" y="64"/>
                        <a:pt x="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2"/>
                <p:cNvSpPr/>
                <p:nvPr/>
              </p:nvSpPr>
              <p:spPr>
                <a:xfrm>
                  <a:off x="5531211" y="2523612"/>
                  <a:ext cx="62028" cy="155179"/>
                </a:xfrm>
                <a:custGeom>
                  <a:avLst/>
                  <a:gdLst/>
                  <a:ahLst/>
                  <a:cxnLst/>
                  <a:rect l="l" t="t" r="r" b="b"/>
                  <a:pathLst>
                    <a:path w="849" h="2124" extrusionOk="0">
                      <a:moveTo>
                        <a:pt x="848" y="1"/>
                      </a:moveTo>
                      <a:lnTo>
                        <a:pt x="848" y="1"/>
                      </a:lnTo>
                      <a:cubicBezTo>
                        <a:pt x="581" y="160"/>
                        <a:pt x="312" y="319"/>
                        <a:pt x="40" y="475"/>
                      </a:cubicBezTo>
                      <a:cubicBezTo>
                        <a:pt x="17" y="1422"/>
                        <a:pt x="0" y="2124"/>
                        <a:pt x="0" y="2124"/>
                      </a:cubicBezTo>
                      <a:lnTo>
                        <a:pt x="759" y="1558"/>
                      </a:lnTo>
                      <a:cubicBezTo>
                        <a:pt x="759" y="1558"/>
                        <a:pt x="805" y="905"/>
                        <a:pt x="848"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2"/>
                <p:cNvSpPr/>
                <p:nvPr/>
              </p:nvSpPr>
              <p:spPr>
                <a:xfrm>
                  <a:off x="5538488" y="2202151"/>
                  <a:ext cx="58594" cy="128293"/>
                </a:xfrm>
                <a:custGeom>
                  <a:avLst/>
                  <a:gdLst/>
                  <a:ahLst/>
                  <a:cxnLst/>
                  <a:rect l="l" t="t" r="r" b="b"/>
                  <a:pathLst>
                    <a:path w="802" h="1756" extrusionOk="0">
                      <a:moveTo>
                        <a:pt x="742" y="0"/>
                      </a:moveTo>
                      <a:cubicBezTo>
                        <a:pt x="719" y="13"/>
                        <a:pt x="699" y="23"/>
                        <a:pt x="680" y="37"/>
                      </a:cubicBezTo>
                      <a:cubicBezTo>
                        <a:pt x="461" y="166"/>
                        <a:pt x="239" y="295"/>
                        <a:pt x="18" y="424"/>
                      </a:cubicBezTo>
                      <a:cubicBezTo>
                        <a:pt x="18" y="775"/>
                        <a:pt x="10" y="1239"/>
                        <a:pt x="1" y="1755"/>
                      </a:cubicBezTo>
                      <a:cubicBezTo>
                        <a:pt x="269" y="1616"/>
                        <a:pt x="537" y="1477"/>
                        <a:pt x="802" y="1335"/>
                      </a:cubicBezTo>
                      <a:cubicBezTo>
                        <a:pt x="796" y="871"/>
                        <a:pt x="776" y="418"/>
                        <a:pt x="7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2"/>
                <p:cNvSpPr/>
                <p:nvPr/>
              </p:nvSpPr>
              <p:spPr>
                <a:xfrm>
                  <a:off x="5536325" y="2299612"/>
                  <a:ext cx="61736" cy="166065"/>
                </a:xfrm>
                <a:custGeom>
                  <a:avLst/>
                  <a:gdLst/>
                  <a:ahLst/>
                  <a:cxnLst/>
                  <a:rect l="l" t="t" r="r" b="b"/>
                  <a:pathLst>
                    <a:path w="845" h="2273" extrusionOk="0">
                      <a:moveTo>
                        <a:pt x="838" y="1"/>
                      </a:moveTo>
                      <a:cubicBezTo>
                        <a:pt x="573" y="143"/>
                        <a:pt x="305" y="282"/>
                        <a:pt x="37" y="421"/>
                      </a:cubicBezTo>
                      <a:cubicBezTo>
                        <a:pt x="27" y="1001"/>
                        <a:pt x="14" y="1650"/>
                        <a:pt x="0" y="2272"/>
                      </a:cubicBezTo>
                      <a:cubicBezTo>
                        <a:pt x="278" y="2113"/>
                        <a:pt x="553" y="1951"/>
                        <a:pt x="828" y="1786"/>
                      </a:cubicBezTo>
                      <a:cubicBezTo>
                        <a:pt x="832" y="1624"/>
                        <a:pt x="835" y="1454"/>
                        <a:pt x="838" y="1289"/>
                      </a:cubicBezTo>
                      <a:lnTo>
                        <a:pt x="838" y="1229"/>
                      </a:lnTo>
                      <a:cubicBezTo>
                        <a:pt x="844" y="822"/>
                        <a:pt x="844" y="408"/>
                        <a:pt x="838"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2"/>
                <p:cNvSpPr/>
                <p:nvPr/>
              </p:nvSpPr>
              <p:spPr>
                <a:xfrm>
                  <a:off x="5456253" y="2040471"/>
                  <a:ext cx="136988" cy="192659"/>
                </a:xfrm>
                <a:custGeom>
                  <a:avLst/>
                  <a:gdLst/>
                  <a:ahLst/>
                  <a:cxnLst/>
                  <a:rect l="l" t="t" r="r" b="b"/>
                  <a:pathLst>
                    <a:path w="1875" h="2637" extrusionOk="0">
                      <a:moveTo>
                        <a:pt x="454" y="1"/>
                      </a:moveTo>
                      <a:cubicBezTo>
                        <a:pt x="375" y="1"/>
                        <a:pt x="305" y="8"/>
                        <a:pt x="251" y="14"/>
                      </a:cubicBezTo>
                      <a:cubicBezTo>
                        <a:pt x="136" y="37"/>
                        <a:pt x="73" y="68"/>
                        <a:pt x="73" y="68"/>
                      </a:cubicBezTo>
                      <a:cubicBezTo>
                        <a:pt x="73" y="68"/>
                        <a:pt x="143" y="442"/>
                        <a:pt x="146" y="852"/>
                      </a:cubicBezTo>
                      <a:cubicBezTo>
                        <a:pt x="146" y="1087"/>
                        <a:pt x="126" y="1336"/>
                        <a:pt x="57" y="1535"/>
                      </a:cubicBezTo>
                      <a:cubicBezTo>
                        <a:pt x="40" y="1581"/>
                        <a:pt x="23" y="1624"/>
                        <a:pt x="0" y="1663"/>
                      </a:cubicBezTo>
                      <a:cubicBezTo>
                        <a:pt x="17" y="1654"/>
                        <a:pt x="311" y="1478"/>
                        <a:pt x="600" y="1478"/>
                      </a:cubicBezTo>
                      <a:cubicBezTo>
                        <a:pt x="878" y="1478"/>
                        <a:pt x="1146" y="1640"/>
                        <a:pt x="1150" y="2279"/>
                      </a:cubicBezTo>
                      <a:cubicBezTo>
                        <a:pt x="1153" y="2379"/>
                        <a:pt x="1153" y="2498"/>
                        <a:pt x="1150" y="2637"/>
                      </a:cubicBezTo>
                      <a:cubicBezTo>
                        <a:pt x="1371" y="2508"/>
                        <a:pt x="1593" y="2379"/>
                        <a:pt x="1812" y="2250"/>
                      </a:cubicBezTo>
                      <a:cubicBezTo>
                        <a:pt x="1831" y="2236"/>
                        <a:pt x="1851" y="2226"/>
                        <a:pt x="1874" y="2213"/>
                      </a:cubicBezTo>
                      <a:cubicBezTo>
                        <a:pt x="1861" y="2071"/>
                        <a:pt x="1848" y="1932"/>
                        <a:pt x="1835" y="1799"/>
                      </a:cubicBezTo>
                      <a:lnTo>
                        <a:pt x="1835" y="1796"/>
                      </a:lnTo>
                      <a:cubicBezTo>
                        <a:pt x="1679" y="855"/>
                        <a:pt x="1556" y="442"/>
                        <a:pt x="1341" y="239"/>
                      </a:cubicBezTo>
                      <a:cubicBezTo>
                        <a:pt x="1335" y="236"/>
                        <a:pt x="1332" y="233"/>
                        <a:pt x="1324" y="230"/>
                      </a:cubicBezTo>
                      <a:cubicBezTo>
                        <a:pt x="1159" y="137"/>
                        <a:pt x="1003" y="77"/>
                        <a:pt x="864" y="41"/>
                      </a:cubicBezTo>
                      <a:cubicBezTo>
                        <a:pt x="861" y="41"/>
                        <a:pt x="858" y="41"/>
                        <a:pt x="855" y="37"/>
                      </a:cubicBezTo>
                      <a:cubicBezTo>
                        <a:pt x="693" y="11"/>
                        <a:pt x="560" y="1"/>
                        <a:pt x="45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2"/>
                <p:cNvSpPr/>
                <p:nvPr/>
              </p:nvSpPr>
              <p:spPr>
                <a:xfrm>
                  <a:off x="4956455" y="2897602"/>
                  <a:ext cx="12786" cy="27178"/>
                </a:xfrm>
                <a:custGeom>
                  <a:avLst/>
                  <a:gdLst/>
                  <a:ahLst/>
                  <a:cxnLst/>
                  <a:rect l="l" t="t" r="r" b="b"/>
                  <a:pathLst>
                    <a:path w="175" h="372" extrusionOk="0">
                      <a:moveTo>
                        <a:pt x="55" y="1"/>
                      </a:moveTo>
                      <a:cubicBezTo>
                        <a:pt x="27" y="1"/>
                        <a:pt x="0" y="21"/>
                        <a:pt x="10" y="55"/>
                      </a:cubicBezTo>
                      <a:cubicBezTo>
                        <a:pt x="39" y="147"/>
                        <a:pt x="59" y="240"/>
                        <a:pt x="76" y="333"/>
                      </a:cubicBezTo>
                      <a:cubicBezTo>
                        <a:pt x="80" y="360"/>
                        <a:pt x="99" y="372"/>
                        <a:pt x="119" y="372"/>
                      </a:cubicBezTo>
                      <a:cubicBezTo>
                        <a:pt x="146" y="372"/>
                        <a:pt x="174" y="351"/>
                        <a:pt x="169" y="316"/>
                      </a:cubicBezTo>
                      <a:cubicBezTo>
                        <a:pt x="155" y="220"/>
                        <a:pt x="132" y="127"/>
                        <a:pt x="103" y="35"/>
                      </a:cubicBezTo>
                      <a:cubicBezTo>
                        <a:pt x="96" y="11"/>
                        <a:pt x="75" y="1"/>
                        <a:pt x="55"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2"/>
                <p:cNvSpPr/>
                <p:nvPr/>
              </p:nvSpPr>
              <p:spPr>
                <a:xfrm>
                  <a:off x="4843140" y="3237985"/>
                  <a:ext cx="14831" cy="29589"/>
                </a:xfrm>
                <a:custGeom>
                  <a:avLst/>
                  <a:gdLst/>
                  <a:ahLst/>
                  <a:cxnLst/>
                  <a:rect l="l" t="t" r="r" b="b"/>
                  <a:pathLst>
                    <a:path w="203" h="405" extrusionOk="0">
                      <a:moveTo>
                        <a:pt x="54" y="1"/>
                      </a:moveTo>
                      <a:cubicBezTo>
                        <a:pt x="27" y="1"/>
                        <a:pt x="0" y="21"/>
                        <a:pt x="8" y="55"/>
                      </a:cubicBezTo>
                      <a:cubicBezTo>
                        <a:pt x="34" y="165"/>
                        <a:pt x="67" y="273"/>
                        <a:pt x="104" y="376"/>
                      </a:cubicBezTo>
                      <a:cubicBezTo>
                        <a:pt x="112" y="396"/>
                        <a:pt x="126" y="405"/>
                        <a:pt x="142" y="405"/>
                      </a:cubicBezTo>
                      <a:cubicBezTo>
                        <a:pt x="171" y="405"/>
                        <a:pt x="203" y="372"/>
                        <a:pt x="190" y="333"/>
                      </a:cubicBezTo>
                      <a:cubicBezTo>
                        <a:pt x="153" y="237"/>
                        <a:pt x="127" y="138"/>
                        <a:pt x="104" y="38"/>
                      </a:cubicBezTo>
                      <a:cubicBezTo>
                        <a:pt x="97" y="12"/>
                        <a:pt x="75" y="1"/>
                        <a:pt x="54"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2"/>
                <p:cNvSpPr/>
                <p:nvPr/>
              </p:nvSpPr>
              <p:spPr>
                <a:xfrm>
                  <a:off x="4870683" y="3075501"/>
                  <a:ext cx="14831" cy="29589"/>
                </a:xfrm>
                <a:custGeom>
                  <a:avLst/>
                  <a:gdLst/>
                  <a:ahLst/>
                  <a:cxnLst/>
                  <a:rect l="l" t="t" r="r" b="b"/>
                  <a:pathLst>
                    <a:path w="203" h="405" extrusionOk="0">
                      <a:moveTo>
                        <a:pt x="56" y="1"/>
                      </a:moveTo>
                      <a:cubicBezTo>
                        <a:pt x="28" y="1"/>
                        <a:pt x="0" y="22"/>
                        <a:pt x="8" y="57"/>
                      </a:cubicBezTo>
                      <a:cubicBezTo>
                        <a:pt x="31" y="166"/>
                        <a:pt x="65" y="272"/>
                        <a:pt x="104" y="378"/>
                      </a:cubicBezTo>
                      <a:cubicBezTo>
                        <a:pt x="111" y="397"/>
                        <a:pt x="125" y="404"/>
                        <a:pt x="140" y="404"/>
                      </a:cubicBezTo>
                      <a:cubicBezTo>
                        <a:pt x="169" y="404"/>
                        <a:pt x="202" y="373"/>
                        <a:pt x="187" y="335"/>
                      </a:cubicBezTo>
                      <a:cubicBezTo>
                        <a:pt x="154" y="239"/>
                        <a:pt x="124" y="139"/>
                        <a:pt x="100" y="37"/>
                      </a:cubicBezTo>
                      <a:cubicBezTo>
                        <a:pt x="95" y="12"/>
                        <a:pt x="76" y="1"/>
                        <a:pt x="56"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2"/>
                <p:cNvSpPr/>
                <p:nvPr/>
              </p:nvSpPr>
              <p:spPr>
                <a:xfrm>
                  <a:off x="4896181" y="2982497"/>
                  <a:ext cx="10009" cy="26302"/>
                </a:xfrm>
                <a:custGeom>
                  <a:avLst/>
                  <a:gdLst/>
                  <a:ahLst/>
                  <a:cxnLst/>
                  <a:rect l="l" t="t" r="r" b="b"/>
                  <a:pathLst>
                    <a:path w="137" h="360" extrusionOk="0">
                      <a:moveTo>
                        <a:pt x="46" y="0"/>
                      </a:moveTo>
                      <a:cubicBezTo>
                        <a:pt x="24" y="0"/>
                        <a:pt x="2" y="13"/>
                        <a:pt x="0" y="41"/>
                      </a:cubicBezTo>
                      <a:cubicBezTo>
                        <a:pt x="0" y="138"/>
                        <a:pt x="10" y="231"/>
                        <a:pt x="34" y="324"/>
                      </a:cubicBezTo>
                      <a:cubicBezTo>
                        <a:pt x="40" y="349"/>
                        <a:pt x="60" y="360"/>
                        <a:pt x="81" y="360"/>
                      </a:cubicBezTo>
                      <a:cubicBezTo>
                        <a:pt x="109" y="360"/>
                        <a:pt x="137" y="338"/>
                        <a:pt x="129" y="304"/>
                      </a:cubicBezTo>
                      <a:cubicBezTo>
                        <a:pt x="106" y="220"/>
                        <a:pt x="96" y="134"/>
                        <a:pt x="96" y="49"/>
                      </a:cubicBezTo>
                      <a:cubicBezTo>
                        <a:pt x="98" y="17"/>
                        <a:pt x="72" y="0"/>
                        <a:pt x="46"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2"/>
                <p:cNvSpPr/>
                <p:nvPr/>
              </p:nvSpPr>
              <p:spPr>
                <a:xfrm>
                  <a:off x="4959815" y="2994260"/>
                  <a:ext cx="9936" cy="26375"/>
                </a:xfrm>
                <a:custGeom>
                  <a:avLst/>
                  <a:gdLst/>
                  <a:ahLst/>
                  <a:cxnLst/>
                  <a:rect l="l" t="t" r="r" b="b"/>
                  <a:pathLst>
                    <a:path w="136" h="361" extrusionOk="0">
                      <a:moveTo>
                        <a:pt x="47" y="1"/>
                      </a:moveTo>
                      <a:cubicBezTo>
                        <a:pt x="24" y="1"/>
                        <a:pt x="2" y="15"/>
                        <a:pt x="0" y="43"/>
                      </a:cubicBezTo>
                      <a:cubicBezTo>
                        <a:pt x="0" y="139"/>
                        <a:pt x="10" y="232"/>
                        <a:pt x="33" y="325"/>
                      </a:cubicBezTo>
                      <a:cubicBezTo>
                        <a:pt x="40" y="350"/>
                        <a:pt x="60" y="361"/>
                        <a:pt x="80" y="361"/>
                      </a:cubicBezTo>
                      <a:cubicBezTo>
                        <a:pt x="108" y="361"/>
                        <a:pt x="135" y="339"/>
                        <a:pt x="126" y="305"/>
                      </a:cubicBezTo>
                      <a:cubicBezTo>
                        <a:pt x="106" y="222"/>
                        <a:pt x="92" y="136"/>
                        <a:pt x="96" y="50"/>
                      </a:cubicBezTo>
                      <a:cubicBezTo>
                        <a:pt x="96" y="17"/>
                        <a:pt x="71" y="1"/>
                        <a:pt x="47"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2"/>
                <p:cNvSpPr/>
                <p:nvPr/>
              </p:nvSpPr>
              <p:spPr>
                <a:xfrm>
                  <a:off x="4824291" y="3184506"/>
                  <a:ext cx="10228" cy="26302"/>
                </a:xfrm>
                <a:custGeom>
                  <a:avLst/>
                  <a:gdLst/>
                  <a:ahLst/>
                  <a:cxnLst/>
                  <a:rect l="l" t="t" r="r" b="b"/>
                  <a:pathLst>
                    <a:path w="140" h="360" extrusionOk="0">
                      <a:moveTo>
                        <a:pt x="48" y="1"/>
                      </a:moveTo>
                      <a:cubicBezTo>
                        <a:pt x="26" y="1"/>
                        <a:pt x="4" y="14"/>
                        <a:pt x="4" y="42"/>
                      </a:cubicBezTo>
                      <a:cubicBezTo>
                        <a:pt x="0" y="138"/>
                        <a:pt x="11" y="231"/>
                        <a:pt x="37" y="324"/>
                      </a:cubicBezTo>
                      <a:cubicBezTo>
                        <a:pt x="44" y="349"/>
                        <a:pt x="64" y="360"/>
                        <a:pt x="84" y="360"/>
                      </a:cubicBezTo>
                      <a:cubicBezTo>
                        <a:pt x="112" y="360"/>
                        <a:pt x="140" y="338"/>
                        <a:pt x="130" y="304"/>
                      </a:cubicBezTo>
                      <a:cubicBezTo>
                        <a:pt x="107" y="221"/>
                        <a:pt x="96" y="134"/>
                        <a:pt x="100" y="49"/>
                      </a:cubicBezTo>
                      <a:cubicBezTo>
                        <a:pt x="100" y="17"/>
                        <a:pt x="73" y="1"/>
                        <a:pt x="48"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2"/>
                <p:cNvSpPr/>
                <p:nvPr/>
              </p:nvSpPr>
              <p:spPr>
                <a:xfrm>
                  <a:off x="4742026" y="3208250"/>
                  <a:ext cx="10082" cy="26229"/>
                </a:xfrm>
                <a:custGeom>
                  <a:avLst/>
                  <a:gdLst/>
                  <a:ahLst/>
                  <a:cxnLst/>
                  <a:rect l="l" t="t" r="r" b="b"/>
                  <a:pathLst>
                    <a:path w="138" h="359" extrusionOk="0">
                      <a:moveTo>
                        <a:pt x="49" y="0"/>
                      </a:moveTo>
                      <a:cubicBezTo>
                        <a:pt x="26" y="0"/>
                        <a:pt x="4" y="14"/>
                        <a:pt x="4" y="45"/>
                      </a:cubicBezTo>
                      <a:cubicBezTo>
                        <a:pt x="1" y="138"/>
                        <a:pt x="10" y="230"/>
                        <a:pt x="33" y="323"/>
                      </a:cubicBezTo>
                      <a:cubicBezTo>
                        <a:pt x="40" y="348"/>
                        <a:pt x="61" y="359"/>
                        <a:pt x="81" y="359"/>
                      </a:cubicBezTo>
                      <a:cubicBezTo>
                        <a:pt x="109" y="359"/>
                        <a:pt x="137" y="338"/>
                        <a:pt x="130" y="303"/>
                      </a:cubicBezTo>
                      <a:cubicBezTo>
                        <a:pt x="107" y="220"/>
                        <a:pt x="97" y="138"/>
                        <a:pt x="97" y="48"/>
                      </a:cubicBezTo>
                      <a:cubicBezTo>
                        <a:pt x="99" y="17"/>
                        <a:pt x="74" y="0"/>
                        <a:pt x="49"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2"/>
                <p:cNvSpPr/>
                <p:nvPr/>
              </p:nvSpPr>
              <p:spPr>
                <a:xfrm>
                  <a:off x="4716382" y="2957438"/>
                  <a:ext cx="13151" cy="26009"/>
                </a:xfrm>
                <a:custGeom>
                  <a:avLst/>
                  <a:gdLst/>
                  <a:ahLst/>
                  <a:cxnLst/>
                  <a:rect l="l" t="t" r="r" b="b"/>
                  <a:pathLst>
                    <a:path w="180" h="356" extrusionOk="0">
                      <a:moveTo>
                        <a:pt x="61" y="1"/>
                      </a:moveTo>
                      <a:cubicBezTo>
                        <a:pt x="38" y="1"/>
                        <a:pt x="14" y="15"/>
                        <a:pt x="11" y="43"/>
                      </a:cubicBezTo>
                      <a:cubicBezTo>
                        <a:pt x="1" y="146"/>
                        <a:pt x="20" y="242"/>
                        <a:pt x="74" y="332"/>
                      </a:cubicBezTo>
                      <a:cubicBezTo>
                        <a:pt x="83" y="349"/>
                        <a:pt x="99" y="356"/>
                        <a:pt x="114" y="356"/>
                      </a:cubicBezTo>
                      <a:cubicBezTo>
                        <a:pt x="146" y="356"/>
                        <a:pt x="179" y="325"/>
                        <a:pt x="156" y="289"/>
                      </a:cubicBezTo>
                      <a:cubicBezTo>
                        <a:pt x="113" y="213"/>
                        <a:pt x="97" y="136"/>
                        <a:pt x="106" y="51"/>
                      </a:cubicBezTo>
                      <a:cubicBezTo>
                        <a:pt x="110" y="18"/>
                        <a:pt x="86" y="1"/>
                        <a:pt x="61"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2"/>
                <p:cNvSpPr/>
                <p:nvPr/>
              </p:nvSpPr>
              <p:spPr>
                <a:xfrm>
                  <a:off x="4912838" y="3041091"/>
                  <a:ext cx="13078" cy="26082"/>
                </a:xfrm>
                <a:custGeom>
                  <a:avLst/>
                  <a:gdLst/>
                  <a:ahLst/>
                  <a:cxnLst/>
                  <a:rect l="l" t="t" r="r" b="b"/>
                  <a:pathLst>
                    <a:path w="179" h="357" extrusionOk="0">
                      <a:moveTo>
                        <a:pt x="61" y="0"/>
                      </a:moveTo>
                      <a:cubicBezTo>
                        <a:pt x="37" y="0"/>
                        <a:pt x="14" y="14"/>
                        <a:pt x="11" y="45"/>
                      </a:cubicBezTo>
                      <a:cubicBezTo>
                        <a:pt x="0" y="144"/>
                        <a:pt x="20" y="243"/>
                        <a:pt x="73" y="332"/>
                      </a:cubicBezTo>
                      <a:cubicBezTo>
                        <a:pt x="83" y="349"/>
                        <a:pt x="99" y="357"/>
                        <a:pt x="114" y="357"/>
                      </a:cubicBezTo>
                      <a:cubicBezTo>
                        <a:pt x="147" y="357"/>
                        <a:pt x="179" y="325"/>
                        <a:pt x="156" y="289"/>
                      </a:cubicBezTo>
                      <a:cubicBezTo>
                        <a:pt x="113" y="213"/>
                        <a:pt x="96" y="134"/>
                        <a:pt x="107" y="48"/>
                      </a:cubicBezTo>
                      <a:cubicBezTo>
                        <a:pt x="110" y="17"/>
                        <a:pt x="86" y="0"/>
                        <a:pt x="61"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2"/>
                <p:cNvSpPr/>
                <p:nvPr/>
              </p:nvSpPr>
              <p:spPr>
                <a:xfrm>
                  <a:off x="4918756" y="3120944"/>
                  <a:ext cx="10009" cy="26375"/>
                </a:xfrm>
                <a:custGeom>
                  <a:avLst/>
                  <a:gdLst/>
                  <a:ahLst/>
                  <a:cxnLst/>
                  <a:rect l="l" t="t" r="r" b="b"/>
                  <a:pathLst>
                    <a:path w="137" h="361" extrusionOk="0">
                      <a:moveTo>
                        <a:pt x="54" y="0"/>
                      </a:moveTo>
                      <a:cubicBezTo>
                        <a:pt x="27" y="0"/>
                        <a:pt x="0" y="20"/>
                        <a:pt x="6" y="54"/>
                      </a:cubicBezTo>
                      <a:cubicBezTo>
                        <a:pt x="26" y="140"/>
                        <a:pt x="35" y="226"/>
                        <a:pt x="38" y="312"/>
                      </a:cubicBezTo>
                      <a:cubicBezTo>
                        <a:pt x="41" y="343"/>
                        <a:pt x="68" y="360"/>
                        <a:pt x="92" y="360"/>
                      </a:cubicBezTo>
                      <a:cubicBezTo>
                        <a:pt x="115" y="360"/>
                        <a:pt x="136" y="346"/>
                        <a:pt x="135" y="316"/>
                      </a:cubicBezTo>
                      <a:cubicBezTo>
                        <a:pt x="131" y="223"/>
                        <a:pt x="122" y="130"/>
                        <a:pt x="102" y="38"/>
                      </a:cubicBezTo>
                      <a:cubicBezTo>
                        <a:pt x="96" y="12"/>
                        <a:pt x="75" y="0"/>
                        <a:pt x="54"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2"/>
                <p:cNvSpPr/>
                <p:nvPr/>
              </p:nvSpPr>
              <p:spPr>
                <a:xfrm>
                  <a:off x="4998171" y="3228414"/>
                  <a:ext cx="10082" cy="26302"/>
                </a:xfrm>
                <a:custGeom>
                  <a:avLst/>
                  <a:gdLst/>
                  <a:ahLst/>
                  <a:cxnLst/>
                  <a:rect l="l" t="t" r="r" b="b"/>
                  <a:pathLst>
                    <a:path w="138" h="360" extrusionOk="0">
                      <a:moveTo>
                        <a:pt x="56" y="0"/>
                      </a:moveTo>
                      <a:cubicBezTo>
                        <a:pt x="29" y="0"/>
                        <a:pt x="1" y="21"/>
                        <a:pt x="8" y="57"/>
                      </a:cubicBezTo>
                      <a:cubicBezTo>
                        <a:pt x="28" y="140"/>
                        <a:pt x="38" y="226"/>
                        <a:pt x="41" y="311"/>
                      </a:cubicBezTo>
                      <a:cubicBezTo>
                        <a:pt x="43" y="343"/>
                        <a:pt x="69" y="359"/>
                        <a:pt x="94" y="359"/>
                      </a:cubicBezTo>
                      <a:cubicBezTo>
                        <a:pt x="116" y="359"/>
                        <a:pt x="137" y="345"/>
                        <a:pt x="137" y="315"/>
                      </a:cubicBezTo>
                      <a:cubicBezTo>
                        <a:pt x="134" y="222"/>
                        <a:pt x="121" y="129"/>
                        <a:pt x="101" y="37"/>
                      </a:cubicBezTo>
                      <a:cubicBezTo>
                        <a:pt x="97" y="12"/>
                        <a:pt x="77" y="0"/>
                        <a:pt x="56"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2"/>
                <p:cNvSpPr/>
                <p:nvPr/>
              </p:nvSpPr>
              <p:spPr>
                <a:xfrm>
                  <a:off x="5030975" y="3042698"/>
                  <a:ext cx="10082" cy="26448"/>
                </a:xfrm>
                <a:custGeom>
                  <a:avLst/>
                  <a:gdLst/>
                  <a:ahLst/>
                  <a:cxnLst/>
                  <a:rect l="l" t="t" r="r" b="b"/>
                  <a:pathLst>
                    <a:path w="138" h="362" extrusionOk="0">
                      <a:moveTo>
                        <a:pt x="57" y="0"/>
                      </a:moveTo>
                      <a:cubicBezTo>
                        <a:pt x="29" y="0"/>
                        <a:pt x="1" y="21"/>
                        <a:pt x="6" y="56"/>
                      </a:cubicBezTo>
                      <a:cubicBezTo>
                        <a:pt x="26" y="142"/>
                        <a:pt x="36" y="224"/>
                        <a:pt x="40" y="310"/>
                      </a:cubicBezTo>
                      <a:cubicBezTo>
                        <a:pt x="41" y="344"/>
                        <a:pt x="69" y="361"/>
                        <a:pt x="94" y="361"/>
                      </a:cubicBezTo>
                      <a:cubicBezTo>
                        <a:pt x="116" y="361"/>
                        <a:pt x="137" y="347"/>
                        <a:pt x="136" y="317"/>
                      </a:cubicBezTo>
                      <a:cubicBezTo>
                        <a:pt x="132" y="224"/>
                        <a:pt x="122" y="128"/>
                        <a:pt x="102" y="36"/>
                      </a:cubicBezTo>
                      <a:cubicBezTo>
                        <a:pt x="97" y="11"/>
                        <a:pt x="77" y="0"/>
                        <a:pt x="57"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2"/>
                <p:cNvSpPr/>
                <p:nvPr/>
              </p:nvSpPr>
              <p:spPr>
                <a:xfrm>
                  <a:off x="4770811" y="3046059"/>
                  <a:ext cx="10082" cy="30174"/>
                </a:xfrm>
                <a:custGeom>
                  <a:avLst/>
                  <a:gdLst/>
                  <a:ahLst/>
                  <a:cxnLst/>
                  <a:rect l="l" t="t" r="r" b="b"/>
                  <a:pathLst>
                    <a:path w="138" h="413" extrusionOk="0">
                      <a:moveTo>
                        <a:pt x="57" y="0"/>
                      </a:moveTo>
                      <a:cubicBezTo>
                        <a:pt x="30" y="0"/>
                        <a:pt x="0" y="21"/>
                        <a:pt x="4" y="56"/>
                      </a:cubicBezTo>
                      <a:cubicBezTo>
                        <a:pt x="17" y="162"/>
                        <a:pt x="27" y="268"/>
                        <a:pt x="41" y="374"/>
                      </a:cubicBezTo>
                      <a:cubicBezTo>
                        <a:pt x="44" y="401"/>
                        <a:pt x="62" y="412"/>
                        <a:pt x="82" y="412"/>
                      </a:cubicBezTo>
                      <a:cubicBezTo>
                        <a:pt x="108" y="412"/>
                        <a:pt x="137" y="391"/>
                        <a:pt x="133" y="357"/>
                      </a:cubicBezTo>
                      <a:cubicBezTo>
                        <a:pt x="123" y="252"/>
                        <a:pt x="110" y="142"/>
                        <a:pt x="96" y="36"/>
                      </a:cubicBezTo>
                      <a:cubicBezTo>
                        <a:pt x="94" y="11"/>
                        <a:pt x="76" y="0"/>
                        <a:pt x="57"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2"/>
                <p:cNvSpPr/>
                <p:nvPr/>
              </p:nvSpPr>
              <p:spPr>
                <a:xfrm>
                  <a:off x="4694830" y="3118899"/>
                  <a:ext cx="10082" cy="30174"/>
                </a:xfrm>
                <a:custGeom>
                  <a:avLst/>
                  <a:gdLst/>
                  <a:ahLst/>
                  <a:cxnLst/>
                  <a:rect l="l" t="t" r="r" b="b"/>
                  <a:pathLst>
                    <a:path w="138" h="413" extrusionOk="0">
                      <a:moveTo>
                        <a:pt x="56" y="0"/>
                      </a:moveTo>
                      <a:cubicBezTo>
                        <a:pt x="29" y="0"/>
                        <a:pt x="0" y="21"/>
                        <a:pt x="4" y="56"/>
                      </a:cubicBezTo>
                      <a:cubicBezTo>
                        <a:pt x="17" y="165"/>
                        <a:pt x="28" y="271"/>
                        <a:pt x="40" y="377"/>
                      </a:cubicBezTo>
                      <a:cubicBezTo>
                        <a:pt x="43" y="402"/>
                        <a:pt x="61" y="413"/>
                        <a:pt x="81" y="413"/>
                      </a:cubicBezTo>
                      <a:cubicBezTo>
                        <a:pt x="108" y="413"/>
                        <a:pt x="137" y="391"/>
                        <a:pt x="133" y="357"/>
                      </a:cubicBezTo>
                      <a:cubicBezTo>
                        <a:pt x="123" y="251"/>
                        <a:pt x="110" y="145"/>
                        <a:pt x="97" y="39"/>
                      </a:cubicBezTo>
                      <a:cubicBezTo>
                        <a:pt x="94" y="12"/>
                        <a:pt x="76" y="0"/>
                        <a:pt x="56"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2"/>
                <p:cNvSpPr/>
                <p:nvPr/>
              </p:nvSpPr>
              <p:spPr>
                <a:xfrm>
                  <a:off x="4775706" y="3146515"/>
                  <a:ext cx="12639" cy="29735"/>
                </a:xfrm>
                <a:custGeom>
                  <a:avLst/>
                  <a:gdLst/>
                  <a:ahLst/>
                  <a:cxnLst/>
                  <a:rect l="l" t="t" r="r" b="b"/>
                  <a:pathLst>
                    <a:path w="173" h="407" extrusionOk="0">
                      <a:moveTo>
                        <a:pt x="55" y="1"/>
                      </a:moveTo>
                      <a:cubicBezTo>
                        <a:pt x="27" y="1"/>
                        <a:pt x="0" y="21"/>
                        <a:pt x="10" y="55"/>
                      </a:cubicBezTo>
                      <a:cubicBezTo>
                        <a:pt x="40" y="158"/>
                        <a:pt x="63" y="264"/>
                        <a:pt x="76" y="370"/>
                      </a:cubicBezTo>
                      <a:cubicBezTo>
                        <a:pt x="79" y="395"/>
                        <a:pt x="98" y="407"/>
                        <a:pt x="117" y="407"/>
                      </a:cubicBezTo>
                      <a:cubicBezTo>
                        <a:pt x="144" y="407"/>
                        <a:pt x="173" y="386"/>
                        <a:pt x="169" y="350"/>
                      </a:cubicBezTo>
                      <a:cubicBezTo>
                        <a:pt x="156" y="244"/>
                        <a:pt x="136" y="138"/>
                        <a:pt x="103" y="35"/>
                      </a:cubicBezTo>
                      <a:cubicBezTo>
                        <a:pt x="96" y="11"/>
                        <a:pt x="75" y="1"/>
                        <a:pt x="55"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2"/>
                <p:cNvSpPr/>
                <p:nvPr/>
              </p:nvSpPr>
              <p:spPr>
                <a:xfrm>
                  <a:off x="4809313" y="3049127"/>
                  <a:ext cx="12712" cy="29808"/>
                </a:xfrm>
                <a:custGeom>
                  <a:avLst/>
                  <a:gdLst/>
                  <a:ahLst/>
                  <a:cxnLst/>
                  <a:rect l="l" t="t" r="r" b="b"/>
                  <a:pathLst>
                    <a:path w="174" h="408" extrusionOk="0">
                      <a:moveTo>
                        <a:pt x="55" y="1"/>
                      </a:moveTo>
                      <a:cubicBezTo>
                        <a:pt x="27" y="1"/>
                        <a:pt x="1" y="21"/>
                        <a:pt x="11" y="54"/>
                      </a:cubicBezTo>
                      <a:cubicBezTo>
                        <a:pt x="43" y="159"/>
                        <a:pt x="63" y="262"/>
                        <a:pt x="77" y="368"/>
                      </a:cubicBezTo>
                      <a:cubicBezTo>
                        <a:pt x="79" y="395"/>
                        <a:pt x="98" y="407"/>
                        <a:pt x="118" y="407"/>
                      </a:cubicBezTo>
                      <a:cubicBezTo>
                        <a:pt x="144" y="407"/>
                        <a:pt x="173" y="386"/>
                        <a:pt x="169" y="352"/>
                      </a:cubicBezTo>
                      <a:cubicBezTo>
                        <a:pt x="159" y="242"/>
                        <a:pt x="136" y="140"/>
                        <a:pt x="103" y="37"/>
                      </a:cubicBezTo>
                      <a:cubicBezTo>
                        <a:pt x="96" y="12"/>
                        <a:pt x="75" y="1"/>
                        <a:pt x="55"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2"/>
                <p:cNvSpPr/>
                <p:nvPr/>
              </p:nvSpPr>
              <p:spPr>
                <a:xfrm>
                  <a:off x="4848254" y="2970296"/>
                  <a:ext cx="7087" cy="30028"/>
                </a:xfrm>
                <a:custGeom>
                  <a:avLst/>
                  <a:gdLst/>
                  <a:ahLst/>
                  <a:cxnLst/>
                  <a:rect l="l" t="t" r="r" b="b"/>
                  <a:pathLst>
                    <a:path w="97" h="411" extrusionOk="0">
                      <a:moveTo>
                        <a:pt x="45" y="0"/>
                      </a:moveTo>
                      <a:cubicBezTo>
                        <a:pt x="22" y="0"/>
                        <a:pt x="0" y="14"/>
                        <a:pt x="0" y="43"/>
                      </a:cubicBezTo>
                      <a:lnTo>
                        <a:pt x="0" y="361"/>
                      </a:lnTo>
                      <a:cubicBezTo>
                        <a:pt x="0" y="394"/>
                        <a:pt x="26" y="410"/>
                        <a:pt x="51" y="410"/>
                      </a:cubicBezTo>
                      <a:cubicBezTo>
                        <a:pt x="74" y="410"/>
                        <a:pt x="97" y="396"/>
                        <a:pt x="97" y="367"/>
                      </a:cubicBezTo>
                      <a:lnTo>
                        <a:pt x="97" y="49"/>
                      </a:lnTo>
                      <a:cubicBezTo>
                        <a:pt x="95" y="17"/>
                        <a:pt x="69" y="0"/>
                        <a:pt x="45"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2"/>
                <p:cNvSpPr/>
                <p:nvPr/>
              </p:nvSpPr>
              <p:spPr>
                <a:xfrm>
                  <a:off x="4764528" y="2891465"/>
                  <a:ext cx="7087" cy="29882"/>
                </a:xfrm>
                <a:custGeom>
                  <a:avLst/>
                  <a:gdLst/>
                  <a:ahLst/>
                  <a:cxnLst/>
                  <a:rect l="l" t="t" r="r" b="b"/>
                  <a:pathLst>
                    <a:path w="97" h="409" extrusionOk="0">
                      <a:moveTo>
                        <a:pt x="46" y="0"/>
                      </a:moveTo>
                      <a:cubicBezTo>
                        <a:pt x="23" y="0"/>
                        <a:pt x="0" y="14"/>
                        <a:pt x="0" y="43"/>
                      </a:cubicBezTo>
                      <a:cubicBezTo>
                        <a:pt x="0" y="149"/>
                        <a:pt x="0" y="254"/>
                        <a:pt x="4" y="361"/>
                      </a:cubicBezTo>
                      <a:cubicBezTo>
                        <a:pt x="4" y="392"/>
                        <a:pt x="29" y="409"/>
                        <a:pt x="54" y="409"/>
                      </a:cubicBezTo>
                      <a:cubicBezTo>
                        <a:pt x="76" y="409"/>
                        <a:pt x="97" y="395"/>
                        <a:pt x="97" y="367"/>
                      </a:cubicBezTo>
                      <a:lnTo>
                        <a:pt x="97" y="49"/>
                      </a:lnTo>
                      <a:cubicBezTo>
                        <a:pt x="97" y="17"/>
                        <a:pt x="71" y="0"/>
                        <a:pt x="46"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2"/>
                <p:cNvSpPr/>
                <p:nvPr/>
              </p:nvSpPr>
              <p:spPr>
                <a:xfrm>
                  <a:off x="4812674" y="2942095"/>
                  <a:ext cx="7087" cy="30028"/>
                </a:xfrm>
                <a:custGeom>
                  <a:avLst/>
                  <a:gdLst/>
                  <a:ahLst/>
                  <a:cxnLst/>
                  <a:rect l="l" t="t" r="r" b="b"/>
                  <a:pathLst>
                    <a:path w="97" h="411" extrusionOk="0">
                      <a:moveTo>
                        <a:pt x="46" y="1"/>
                      </a:moveTo>
                      <a:cubicBezTo>
                        <a:pt x="23" y="1"/>
                        <a:pt x="0" y="15"/>
                        <a:pt x="0" y="45"/>
                      </a:cubicBezTo>
                      <a:cubicBezTo>
                        <a:pt x="0" y="151"/>
                        <a:pt x="0" y="257"/>
                        <a:pt x="4" y="363"/>
                      </a:cubicBezTo>
                      <a:cubicBezTo>
                        <a:pt x="4" y="394"/>
                        <a:pt x="29" y="411"/>
                        <a:pt x="53" y="411"/>
                      </a:cubicBezTo>
                      <a:cubicBezTo>
                        <a:pt x="75" y="411"/>
                        <a:pt x="96" y="397"/>
                        <a:pt x="96" y="366"/>
                      </a:cubicBezTo>
                      <a:lnTo>
                        <a:pt x="96" y="48"/>
                      </a:lnTo>
                      <a:cubicBezTo>
                        <a:pt x="96" y="17"/>
                        <a:pt x="71" y="1"/>
                        <a:pt x="46"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2"/>
                <p:cNvSpPr/>
                <p:nvPr/>
              </p:nvSpPr>
              <p:spPr>
                <a:xfrm>
                  <a:off x="4890555" y="2892269"/>
                  <a:ext cx="7233" cy="30028"/>
                </a:xfrm>
                <a:custGeom>
                  <a:avLst/>
                  <a:gdLst/>
                  <a:ahLst/>
                  <a:cxnLst/>
                  <a:rect l="l" t="t" r="r" b="b"/>
                  <a:pathLst>
                    <a:path w="99" h="411" extrusionOk="0">
                      <a:moveTo>
                        <a:pt x="46" y="1"/>
                      </a:moveTo>
                      <a:cubicBezTo>
                        <a:pt x="23" y="1"/>
                        <a:pt x="1" y="15"/>
                        <a:pt x="1" y="45"/>
                      </a:cubicBezTo>
                      <a:cubicBezTo>
                        <a:pt x="1" y="151"/>
                        <a:pt x="4" y="254"/>
                        <a:pt x="4" y="359"/>
                      </a:cubicBezTo>
                      <a:cubicBezTo>
                        <a:pt x="4" y="392"/>
                        <a:pt x="31" y="410"/>
                        <a:pt x="56" y="410"/>
                      </a:cubicBezTo>
                      <a:cubicBezTo>
                        <a:pt x="78" y="410"/>
                        <a:pt x="99" y="396"/>
                        <a:pt x="97" y="366"/>
                      </a:cubicBezTo>
                      <a:lnTo>
                        <a:pt x="97" y="49"/>
                      </a:lnTo>
                      <a:cubicBezTo>
                        <a:pt x="97" y="17"/>
                        <a:pt x="71" y="1"/>
                        <a:pt x="46"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2"/>
                <p:cNvSpPr/>
                <p:nvPr/>
              </p:nvSpPr>
              <p:spPr>
                <a:xfrm>
                  <a:off x="4831523" y="2810735"/>
                  <a:ext cx="7087" cy="30101"/>
                </a:xfrm>
                <a:custGeom>
                  <a:avLst/>
                  <a:gdLst/>
                  <a:ahLst/>
                  <a:cxnLst/>
                  <a:rect l="l" t="t" r="r" b="b"/>
                  <a:pathLst>
                    <a:path w="97" h="412" extrusionOk="0">
                      <a:moveTo>
                        <a:pt x="43" y="1"/>
                      </a:moveTo>
                      <a:cubicBezTo>
                        <a:pt x="21" y="1"/>
                        <a:pt x="1" y="15"/>
                        <a:pt x="1" y="45"/>
                      </a:cubicBezTo>
                      <a:lnTo>
                        <a:pt x="1" y="363"/>
                      </a:lnTo>
                      <a:cubicBezTo>
                        <a:pt x="1" y="394"/>
                        <a:pt x="28" y="411"/>
                        <a:pt x="53" y="411"/>
                      </a:cubicBezTo>
                      <a:cubicBezTo>
                        <a:pt x="76" y="411"/>
                        <a:pt x="97" y="398"/>
                        <a:pt x="97" y="370"/>
                      </a:cubicBezTo>
                      <a:cubicBezTo>
                        <a:pt x="97" y="263"/>
                        <a:pt x="94" y="158"/>
                        <a:pt x="94" y="52"/>
                      </a:cubicBezTo>
                      <a:cubicBezTo>
                        <a:pt x="94" y="18"/>
                        <a:pt x="68" y="1"/>
                        <a:pt x="43"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2"/>
                <p:cNvSpPr/>
                <p:nvPr/>
              </p:nvSpPr>
              <p:spPr>
                <a:xfrm>
                  <a:off x="4933076" y="3252743"/>
                  <a:ext cx="13881" cy="29297"/>
                </a:xfrm>
                <a:custGeom>
                  <a:avLst/>
                  <a:gdLst/>
                  <a:ahLst/>
                  <a:cxnLst/>
                  <a:rect l="l" t="t" r="r" b="b"/>
                  <a:pathLst>
                    <a:path w="190" h="401" extrusionOk="0">
                      <a:moveTo>
                        <a:pt x="55" y="1"/>
                      </a:moveTo>
                      <a:cubicBezTo>
                        <a:pt x="28" y="1"/>
                        <a:pt x="1" y="21"/>
                        <a:pt x="9" y="55"/>
                      </a:cubicBezTo>
                      <a:cubicBezTo>
                        <a:pt x="35" y="157"/>
                        <a:pt x="61" y="261"/>
                        <a:pt x="88" y="363"/>
                      </a:cubicBezTo>
                      <a:cubicBezTo>
                        <a:pt x="94" y="389"/>
                        <a:pt x="115" y="400"/>
                        <a:pt x="135" y="400"/>
                      </a:cubicBezTo>
                      <a:cubicBezTo>
                        <a:pt x="163" y="400"/>
                        <a:pt x="190" y="380"/>
                        <a:pt x="180" y="346"/>
                      </a:cubicBezTo>
                      <a:cubicBezTo>
                        <a:pt x="154" y="244"/>
                        <a:pt x="128" y="141"/>
                        <a:pt x="105" y="38"/>
                      </a:cubicBezTo>
                      <a:cubicBezTo>
                        <a:pt x="98" y="12"/>
                        <a:pt x="76" y="1"/>
                        <a:pt x="55"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2"/>
                <p:cNvSpPr/>
                <p:nvPr/>
              </p:nvSpPr>
              <p:spPr>
                <a:xfrm>
                  <a:off x="5198034" y="3642373"/>
                  <a:ext cx="78101" cy="161170"/>
                </a:xfrm>
                <a:custGeom>
                  <a:avLst/>
                  <a:gdLst/>
                  <a:ahLst/>
                  <a:cxnLst/>
                  <a:rect l="l" t="t" r="r" b="b"/>
                  <a:pathLst>
                    <a:path w="1069" h="2206" extrusionOk="0">
                      <a:moveTo>
                        <a:pt x="819" y="0"/>
                      </a:moveTo>
                      <a:cubicBezTo>
                        <a:pt x="819" y="0"/>
                        <a:pt x="0" y="523"/>
                        <a:pt x="215" y="798"/>
                      </a:cubicBezTo>
                      <a:cubicBezTo>
                        <a:pt x="264" y="859"/>
                        <a:pt x="311" y="882"/>
                        <a:pt x="354" y="882"/>
                      </a:cubicBezTo>
                      <a:cubicBezTo>
                        <a:pt x="405" y="882"/>
                        <a:pt x="451" y="850"/>
                        <a:pt x="490" y="806"/>
                      </a:cubicBezTo>
                      <a:lnTo>
                        <a:pt x="490" y="806"/>
                      </a:lnTo>
                      <a:cubicBezTo>
                        <a:pt x="378" y="1010"/>
                        <a:pt x="239" y="1299"/>
                        <a:pt x="308" y="1378"/>
                      </a:cubicBezTo>
                      <a:cubicBezTo>
                        <a:pt x="322" y="1394"/>
                        <a:pt x="339" y="1402"/>
                        <a:pt x="358" y="1402"/>
                      </a:cubicBezTo>
                      <a:cubicBezTo>
                        <a:pt x="483" y="1402"/>
                        <a:pt x="689" y="1070"/>
                        <a:pt x="689" y="1070"/>
                      </a:cubicBezTo>
                      <a:lnTo>
                        <a:pt x="689" y="1070"/>
                      </a:lnTo>
                      <a:cubicBezTo>
                        <a:pt x="689" y="1071"/>
                        <a:pt x="116" y="2070"/>
                        <a:pt x="362" y="2195"/>
                      </a:cubicBezTo>
                      <a:cubicBezTo>
                        <a:pt x="375" y="2202"/>
                        <a:pt x="389" y="2206"/>
                        <a:pt x="403" y="2206"/>
                      </a:cubicBezTo>
                      <a:cubicBezTo>
                        <a:pt x="658" y="2206"/>
                        <a:pt x="1068" y="1157"/>
                        <a:pt x="911" y="80"/>
                      </a:cubicBezTo>
                      <a:lnTo>
                        <a:pt x="819" y="0"/>
                      </a:ln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07" name="Google Shape;3307;p52"/>
            <p:cNvGrpSpPr/>
            <p:nvPr/>
          </p:nvGrpSpPr>
          <p:grpSpPr>
            <a:xfrm flipH="1">
              <a:off x="4874211" y="3160297"/>
              <a:ext cx="1255866" cy="1355473"/>
              <a:chOff x="6636650" y="2855764"/>
              <a:chExt cx="1870239" cy="2018575"/>
            </a:xfrm>
          </p:grpSpPr>
          <p:sp>
            <p:nvSpPr>
              <p:cNvPr id="3308" name="Google Shape;3308;p52"/>
              <p:cNvSpPr/>
              <p:nvPr/>
            </p:nvSpPr>
            <p:spPr>
              <a:xfrm>
                <a:off x="7030671" y="3111932"/>
                <a:ext cx="620425" cy="1245126"/>
              </a:xfrm>
              <a:custGeom>
                <a:avLst/>
                <a:gdLst/>
                <a:ahLst/>
                <a:cxnLst/>
                <a:rect l="l" t="t" r="r" b="b"/>
                <a:pathLst>
                  <a:path w="7399" h="14849" extrusionOk="0">
                    <a:moveTo>
                      <a:pt x="3158" y="1"/>
                    </a:moveTo>
                    <a:cubicBezTo>
                      <a:pt x="2164" y="1"/>
                      <a:pt x="1371" y="644"/>
                      <a:pt x="1574" y="2409"/>
                    </a:cubicBezTo>
                    <a:cubicBezTo>
                      <a:pt x="1574" y="2409"/>
                      <a:pt x="1848" y="2350"/>
                      <a:pt x="2246" y="2350"/>
                    </a:cubicBezTo>
                    <a:cubicBezTo>
                      <a:pt x="2803" y="2350"/>
                      <a:pt x="3603" y="2466"/>
                      <a:pt x="4236" y="3022"/>
                    </a:cubicBezTo>
                    <a:cubicBezTo>
                      <a:pt x="1769" y="4025"/>
                      <a:pt x="285" y="7562"/>
                      <a:pt x="1" y="8535"/>
                    </a:cubicBezTo>
                    <a:cubicBezTo>
                      <a:pt x="444" y="9781"/>
                      <a:pt x="3347" y="14848"/>
                      <a:pt x="6633" y="14848"/>
                    </a:cubicBezTo>
                    <a:cubicBezTo>
                      <a:pt x="6858" y="14848"/>
                      <a:pt x="7085" y="14824"/>
                      <a:pt x="7313" y="14774"/>
                    </a:cubicBezTo>
                    <a:cubicBezTo>
                      <a:pt x="7345" y="14765"/>
                      <a:pt x="7372" y="14751"/>
                      <a:pt x="7398" y="14734"/>
                    </a:cubicBezTo>
                    <a:cubicBezTo>
                      <a:pt x="5954" y="13987"/>
                      <a:pt x="1895" y="11609"/>
                      <a:pt x="1570" y="8420"/>
                    </a:cubicBezTo>
                    <a:cubicBezTo>
                      <a:pt x="1570" y="8420"/>
                      <a:pt x="4114" y="2608"/>
                      <a:pt x="6339" y="2519"/>
                    </a:cubicBezTo>
                    <a:cubicBezTo>
                      <a:pt x="6384" y="1295"/>
                      <a:pt x="4568" y="1"/>
                      <a:pt x="3158"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2"/>
              <p:cNvSpPr/>
              <p:nvPr/>
            </p:nvSpPr>
            <p:spPr>
              <a:xfrm>
                <a:off x="6636650" y="2903728"/>
                <a:ext cx="1047234" cy="1443772"/>
              </a:xfrm>
              <a:custGeom>
                <a:avLst/>
                <a:gdLst/>
                <a:ahLst/>
                <a:cxnLst/>
                <a:rect l="l" t="t" r="r" b="b"/>
                <a:pathLst>
                  <a:path w="12489" h="17218" extrusionOk="0">
                    <a:moveTo>
                      <a:pt x="8457" y="1"/>
                    </a:moveTo>
                    <a:cubicBezTo>
                      <a:pt x="7600" y="1"/>
                      <a:pt x="6529" y="191"/>
                      <a:pt x="5197" y="703"/>
                    </a:cubicBezTo>
                    <a:cubicBezTo>
                      <a:pt x="0" y="2700"/>
                      <a:pt x="3057" y="8164"/>
                      <a:pt x="4312" y="8479"/>
                    </a:cubicBezTo>
                    <a:cubicBezTo>
                      <a:pt x="4394" y="8499"/>
                      <a:pt x="4468" y="8509"/>
                      <a:pt x="4537" y="8509"/>
                    </a:cubicBezTo>
                    <a:cubicBezTo>
                      <a:pt x="5526" y="8509"/>
                      <a:pt x="5243" y="6535"/>
                      <a:pt x="5243" y="6535"/>
                    </a:cubicBezTo>
                    <a:lnTo>
                      <a:pt x="5243" y="6535"/>
                    </a:lnTo>
                    <a:cubicBezTo>
                      <a:pt x="5243" y="6535"/>
                      <a:pt x="5602" y="7053"/>
                      <a:pt x="6121" y="7053"/>
                    </a:cubicBezTo>
                    <a:cubicBezTo>
                      <a:pt x="6192" y="7053"/>
                      <a:pt x="6266" y="7043"/>
                      <a:pt x="6342" y="7021"/>
                    </a:cubicBezTo>
                    <a:cubicBezTo>
                      <a:pt x="6978" y="6839"/>
                      <a:pt x="6273" y="4892"/>
                      <a:pt x="6273" y="4892"/>
                    </a:cubicBezTo>
                    <a:cubicBezTo>
                      <a:pt x="6062" y="3173"/>
                      <a:pt x="6865" y="2542"/>
                      <a:pt x="7869" y="2542"/>
                    </a:cubicBezTo>
                    <a:cubicBezTo>
                      <a:pt x="9278" y="2542"/>
                      <a:pt x="11083" y="3784"/>
                      <a:pt x="11038" y="5002"/>
                    </a:cubicBezTo>
                    <a:cubicBezTo>
                      <a:pt x="11034" y="5002"/>
                      <a:pt x="11030" y="5002"/>
                      <a:pt x="11027" y="5002"/>
                    </a:cubicBezTo>
                    <a:cubicBezTo>
                      <a:pt x="7717" y="5002"/>
                      <a:pt x="6269" y="10903"/>
                      <a:pt x="6269" y="10903"/>
                    </a:cubicBezTo>
                    <a:cubicBezTo>
                      <a:pt x="6594" y="14092"/>
                      <a:pt x="10653" y="16470"/>
                      <a:pt x="12097" y="17217"/>
                    </a:cubicBezTo>
                    <a:cubicBezTo>
                      <a:pt x="12455" y="17003"/>
                      <a:pt x="12114" y="16377"/>
                      <a:pt x="12114" y="16377"/>
                    </a:cubicBezTo>
                    <a:cubicBezTo>
                      <a:pt x="12114" y="16377"/>
                      <a:pt x="9551" y="15135"/>
                      <a:pt x="9425" y="13208"/>
                    </a:cubicBezTo>
                    <a:cubicBezTo>
                      <a:pt x="9382" y="12512"/>
                      <a:pt x="9538" y="11800"/>
                      <a:pt x="9707" y="11128"/>
                    </a:cubicBezTo>
                    <a:cubicBezTo>
                      <a:pt x="9915" y="10283"/>
                      <a:pt x="10196" y="9453"/>
                      <a:pt x="10521" y="8644"/>
                    </a:cubicBezTo>
                    <a:cubicBezTo>
                      <a:pt x="10780" y="7998"/>
                      <a:pt x="11067" y="7356"/>
                      <a:pt x="11419" y="6750"/>
                    </a:cubicBezTo>
                    <a:cubicBezTo>
                      <a:pt x="11810" y="6075"/>
                      <a:pt x="12412" y="5638"/>
                      <a:pt x="12446" y="4796"/>
                    </a:cubicBezTo>
                    <a:cubicBezTo>
                      <a:pt x="12488" y="3694"/>
                      <a:pt x="12038" y="2601"/>
                      <a:pt x="11617" y="1600"/>
                    </a:cubicBezTo>
                    <a:cubicBezTo>
                      <a:pt x="11617" y="1600"/>
                      <a:pt x="10940" y="1"/>
                      <a:pt x="84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2"/>
              <p:cNvSpPr/>
              <p:nvPr/>
            </p:nvSpPr>
            <p:spPr>
              <a:xfrm>
                <a:off x="8122762" y="3744597"/>
                <a:ext cx="274449" cy="703774"/>
              </a:xfrm>
              <a:custGeom>
                <a:avLst/>
                <a:gdLst/>
                <a:ahLst/>
                <a:cxnLst/>
                <a:rect l="l" t="t" r="r" b="b"/>
                <a:pathLst>
                  <a:path w="3273" h="8393" extrusionOk="0">
                    <a:moveTo>
                      <a:pt x="1494" y="1"/>
                    </a:moveTo>
                    <a:cubicBezTo>
                      <a:pt x="0" y="1285"/>
                      <a:pt x="1325" y="6882"/>
                      <a:pt x="1325" y="6882"/>
                    </a:cubicBezTo>
                    <a:cubicBezTo>
                      <a:pt x="1325" y="6882"/>
                      <a:pt x="1409" y="8392"/>
                      <a:pt x="2107" y="8392"/>
                    </a:cubicBezTo>
                    <a:cubicBezTo>
                      <a:pt x="2180" y="8392"/>
                      <a:pt x="2261" y="8376"/>
                      <a:pt x="2348" y="8339"/>
                    </a:cubicBezTo>
                    <a:cubicBezTo>
                      <a:pt x="3272" y="7955"/>
                      <a:pt x="1494" y="1"/>
                      <a:pt x="1494" y="1"/>
                    </a:cubicBezTo>
                    <a:close/>
                  </a:path>
                </a:pathLst>
              </a:custGeom>
              <a:solidFill>
                <a:srgbClr val="E15B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2"/>
              <p:cNvSpPr/>
              <p:nvPr/>
            </p:nvSpPr>
            <p:spPr>
              <a:xfrm>
                <a:off x="7266128" y="3735793"/>
                <a:ext cx="967826" cy="1114316"/>
              </a:xfrm>
              <a:custGeom>
                <a:avLst/>
                <a:gdLst/>
                <a:ahLst/>
                <a:cxnLst/>
                <a:rect l="l" t="t" r="r" b="b"/>
                <a:pathLst>
                  <a:path w="11542" h="13289" extrusionOk="0">
                    <a:moveTo>
                      <a:pt x="9048" y="1"/>
                    </a:moveTo>
                    <a:cubicBezTo>
                      <a:pt x="7705" y="1"/>
                      <a:pt x="6259" y="126"/>
                      <a:pt x="6259" y="126"/>
                    </a:cubicBezTo>
                    <a:cubicBezTo>
                      <a:pt x="6004" y="1063"/>
                      <a:pt x="5643" y="1989"/>
                      <a:pt x="5203" y="2857"/>
                    </a:cubicBezTo>
                    <a:cubicBezTo>
                      <a:pt x="4462" y="4318"/>
                      <a:pt x="3084" y="5265"/>
                      <a:pt x="2544" y="6845"/>
                    </a:cubicBezTo>
                    <a:cubicBezTo>
                      <a:pt x="2104" y="8142"/>
                      <a:pt x="1885" y="9848"/>
                      <a:pt x="2365" y="11166"/>
                    </a:cubicBezTo>
                    <a:cubicBezTo>
                      <a:pt x="968" y="12186"/>
                      <a:pt x="1" y="12937"/>
                      <a:pt x="458" y="13232"/>
                    </a:cubicBezTo>
                    <a:cubicBezTo>
                      <a:pt x="517" y="13271"/>
                      <a:pt x="630" y="13288"/>
                      <a:pt x="781" y="13288"/>
                    </a:cubicBezTo>
                    <a:cubicBezTo>
                      <a:pt x="1795" y="13288"/>
                      <a:pt x="4541" y="12508"/>
                      <a:pt x="4541" y="12133"/>
                    </a:cubicBezTo>
                    <a:cubicBezTo>
                      <a:pt x="4541" y="11934"/>
                      <a:pt x="5067" y="11554"/>
                      <a:pt x="5706" y="11295"/>
                    </a:cubicBezTo>
                    <a:cubicBezTo>
                      <a:pt x="6842" y="8954"/>
                      <a:pt x="5697" y="3291"/>
                      <a:pt x="8531" y="2566"/>
                    </a:cubicBezTo>
                    <a:cubicBezTo>
                      <a:pt x="8770" y="2504"/>
                      <a:pt x="8993" y="2476"/>
                      <a:pt x="9200" y="2476"/>
                    </a:cubicBezTo>
                    <a:cubicBezTo>
                      <a:pt x="10461" y="2476"/>
                      <a:pt x="11157" y="3524"/>
                      <a:pt x="11541" y="4616"/>
                    </a:cubicBezTo>
                    <a:cubicBezTo>
                      <a:pt x="11356" y="2771"/>
                      <a:pt x="11111" y="1056"/>
                      <a:pt x="11286" y="503"/>
                    </a:cubicBezTo>
                    <a:cubicBezTo>
                      <a:pt x="11413" y="105"/>
                      <a:pt x="10273" y="1"/>
                      <a:pt x="9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2"/>
              <p:cNvSpPr/>
              <p:nvPr/>
            </p:nvSpPr>
            <p:spPr>
              <a:xfrm>
                <a:off x="7668199" y="3993135"/>
                <a:ext cx="110350" cy="436788"/>
              </a:xfrm>
              <a:custGeom>
                <a:avLst/>
                <a:gdLst/>
                <a:ahLst/>
                <a:cxnLst/>
                <a:rect l="l" t="t" r="r" b="b"/>
                <a:pathLst>
                  <a:path w="1316" h="5209" extrusionOk="0">
                    <a:moveTo>
                      <a:pt x="570" y="0"/>
                    </a:moveTo>
                    <a:cubicBezTo>
                      <a:pt x="382" y="656"/>
                      <a:pt x="243" y="1325"/>
                      <a:pt x="136" y="2000"/>
                    </a:cubicBezTo>
                    <a:cubicBezTo>
                      <a:pt x="84" y="2338"/>
                      <a:pt x="47" y="2680"/>
                      <a:pt x="27" y="3021"/>
                    </a:cubicBezTo>
                    <a:cubicBezTo>
                      <a:pt x="8" y="3365"/>
                      <a:pt x="0" y="3709"/>
                      <a:pt x="37" y="4057"/>
                    </a:cubicBezTo>
                    <a:cubicBezTo>
                      <a:pt x="57" y="4229"/>
                      <a:pt x="93" y="4401"/>
                      <a:pt x="147" y="4570"/>
                    </a:cubicBezTo>
                    <a:cubicBezTo>
                      <a:pt x="203" y="4736"/>
                      <a:pt x="289" y="4905"/>
                      <a:pt x="425" y="5031"/>
                    </a:cubicBezTo>
                    <a:cubicBezTo>
                      <a:pt x="491" y="5093"/>
                      <a:pt x="567" y="5150"/>
                      <a:pt x="660" y="5186"/>
                    </a:cubicBezTo>
                    <a:cubicBezTo>
                      <a:pt x="693" y="5198"/>
                      <a:pt x="731" y="5208"/>
                      <a:pt x="771" y="5208"/>
                    </a:cubicBezTo>
                    <a:cubicBezTo>
                      <a:pt x="787" y="5208"/>
                      <a:pt x="803" y="5207"/>
                      <a:pt x="819" y="5203"/>
                    </a:cubicBezTo>
                    <a:cubicBezTo>
                      <a:pt x="848" y="5196"/>
                      <a:pt x="875" y="5189"/>
                      <a:pt x="899" y="5173"/>
                    </a:cubicBezTo>
                    <a:cubicBezTo>
                      <a:pt x="925" y="5159"/>
                      <a:pt x="945" y="5143"/>
                      <a:pt x="961" y="5123"/>
                    </a:cubicBezTo>
                    <a:cubicBezTo>
                      <a:pt x="1104" y="4971"/>
                      <a:pt x="1130" y="4792"/>
                      <a:pt x="1170" y="4623"/>
                    </a:cubicBezTo>
                    <a:cubicBezTo>
                      <a:pt x="1229" y="4282"/>
                      <a:pt x="1243" y="3941"/>
                      <a:pt x="1259" y="3600"/>
                    </a:cubicBezTo>
                    <a:cubicBezTo>
                      <a:pt x="1269" y="3259"/>
                      <a:pt x="1266" y="2918"/>
                      <a:pt x="1316" y="2580"/>
                    </a:cubicBezTo>
                    <a:lnTo>
                      <a:pt x="1316" y="2580"/>
                    </a:lnTo>
                    <a:cubicBezTo>
                      <a:pt x="1173" y="3249"/>
                      <a:pt x="1197" y="3944"/>
                      <a:pt x="1054" y="4600"/>
                    </a:cubicBezTo>
                    <a:cubicBezTo>
                      <a:pt x="1018" y="4759"/>
                      <a:pt x="968" y="4931"/>
                      <a:pt x="872" y="5031"/>
                    </a:cubicBezTo>
                    <a:cubicBezTo>
                      <a:pt x="842" y="5060"/>
                      <a:pt x="809" y="5075"/>
                      <a:pt x="772" y="5075"/>
                    </a:cubicBezTo>
                    <a:cubicBezTo>
                      <a:pt x="751" y="5075"/>
                      <a:pt x="729" y="5070"/>
                      <a:pt x="706" y="5060"/>
                    </a:cubicBezTo>
                    <a:cubicBezTo>
                      <a:pt x="640" y="5034"/>
                      <a:pt x="577" y="4988"/>
                      <a:pt x="521" y="4931"/>
                    </a:cubicBezTo>
                    <a:cubicBezTo>
                      <a:pt x="405" y="4825"/>
                      <a:pt x="335" y="4679"/>
                      <a:pt x="286" y="4523"/>
                    </a:cubicBezTo>
                    <a:cubicBezTo>
                      <a:pt x="236" y="4368"/>
                      <a:pt x="203" y="4206"/>
                      <a:pt x="186" y="4037"/>
                    </a:cubicBezTo>
                    <a:cubicBezTo>
                      <a:pt x="113" y="3371"/>
                      <a:pt x="176" y="2689"/>
                      <a:pt x="252" y="2017"/>
                    </a:cubicBezTo>
                    <a:cubicBezTo>
                      <a:pt x="289" y="1679"/>
                      <a:pt x="338" y="1341"/>
                      <a:pt x="395" y="1007"/>
                    </a:cubicBezTo>
                    <a:cubicBezTo>
                      <a:pt x="445" y="669"/>
                      <a:pt x="508" y="335"/>
                      <a:pt x="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2"/>
              <p:cNvSpPr/>
              <p:nvPr/>
            </p:nvSpPr>
            <p:spPr>
              <a:xfrm>
                <a:off x="7743750" y="3943411"/>
                <a:ext cx="504289" cy="776474"/>
              </a:xfrm>
              <a:custGeom>
                <a:avLst/>
                <a:gdLst/>
                <a:ahLst/>
                <a:cxnLst/>
                <a:rect l="l" t="t" r="r" b="b"/>
                <a:pathLst>
                  <a:path w="6014" h="9260" extrusionOk="0">
                    <a:moveTo>
                      <a:pt x="3504" y="0"/>
                    </a:moveTo>
                    <a:cubicBezTo>
                      <a:pt x="3297" y="0"/>
                      <a:pt x="3074" y="28"/>
                      <a:pt x="2835" y="90"/>
                    </a:cubicBezTo>
                    <a:cubicBezTo>
                      <a:pt x="1" y="815"/>
                      <a:pt x="1146" y="6478"/>
                      <a:pt x="10" y="8819"/>
                    </a:cubicBezTo>
                    <a:cubicBezTo>
                      <a:pt x="397" y="8665"/>
                      <a:pt x="825" y="8554"/>
                      <a:pt x="1203" y="8554"/>
                    </a:cubicBezTo>
                    <a:cubicBezTo>
                      <a:pt x="1546" y="8554"/>
                      <a:pt x="1848" y="8645"/>
                      <a:pt x="2040" y="8879"/>
                    </a:cubicBezTo>
                    <a:cubicBezTo>
                      <a:pt x="2113" y="8968"/>
                      <a:pt x="2189" y="9067"/>
                      <a:pt x="2263" y="9170"/>
                    </a:cubicBezTo>
                    <a:cubicBezTo>
                      <a:pt x="2410" y="9219"/>
                      <a:pt x="2593" y="9259"/>
                      <a:pt x="2804" y="9259"/>
                    </a:cubicBezTo>
                    <a:cubicBezTo>
                      <a:pt x="3645" y="9259"/>
                      <a:pt x="4915" y="8621"/>
                      <a:pt x="5988" y="5422"/>
                    </a:cubicBezTo>
                    <a:cubicBezTo>
                      <a:pt x="6004" y="5252"/>
                      <a:pt x="6014" y="5081"/>
                      <a:pt x="6014" y="4902"/>
                    </a:cubicBezTo>
                    <a:cubicBezTo>
                      <a:pt x="6014" y="4037"/>
                      <a:pt x="5938" y="3070"/>
                      <a:pt x="5845" y="2140"/>
                    </a:cubicBezTo>
                    <a:cubicBezTo>
                      <a:pt x="5461" y="1048"/>
                      <a:pt x="4765" y="0"/>
                      <a:pt x="3504" y="0"/>
                    </a:cubicBezTo>
                    <a:close/>
                  </a:path>
                </a:pathLst>
              </a:custGeom>
              <a:solidFill>
                <a:srgbClr val="F6E6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2"/>
              <p:cNvSpPr/>
              <p:nvPr/>
            </p:nvSpPr>
            <p:spPr>
              <a:xfrm>
                <a:off x="7933424" y="4397973"/>
                <a:ext cx="312434" cy="476366"/>
              </a:xfrm>
              <a:custGeom>
                <a:avLst/>
                <a:gdLst/>
                <a:ahLst/>
                <a:cxnLst/>
                <a:rect l="l" t="t" r="r" b="b"/>
                <a:pathLst>
                  <a:path w="3726" h="5681" extrusionOk="0">
                    <a:moveTo>
                      <a:pt x="3726" y="1"/>
                    </a:moveTo>
                    <a:lnTo>
                      <a:pt x="3726" y="1"/>
                    </a:lnTo>
                    <a:cubicBezTo>
                      <a:pt x="2653" y="3200"/>
                      <a:pt x="1383" y="3838"/>
                      <a:pt x="542" y="3838"/>
                    </a:cubicBezTo>
                    <a:cubicBezTo>
                      <a:pt x="331" y="3838"/>
                      <a:pt x="148" y="3798"/>
                      <a:pt x="1" y="3749"/>
                    </a:cubicBezTo>
                    <a:lnTo>
                      <a:pt x="1" y="3749"/>
                    </a:lnTo>
                    <a:cubicBezTo>
                      <a:pt x="609" y="4591"/>
                      <a:pt x="1152" y="5681"/>
                      <a:pt x="1925" y="5681"/>
                    </a:cubicBezTo>
                    <a:cubicBezTo>
                      <a:pt x="1985" y="5681"/>
                      <a:pt x="2047" y="5674"/>
                      <a:pt x="2110" y="5660"/>
                    </a:cubicBezTo>
                    <a:cubicBezTo>
                      <a:pt x="3083" y="5445"/>
                      <a:pt x="1673" y="3805"/>
                      <a:pt x="1673" y="3805"/>
                    </a:cubicBezTo>
                    <a:cubicBezTo>
                      <a:pt x="1673" y="3805"/>
                      <a:pt x="3474" y="2292"/>
                      <a:pt x="3726" y="1"/>
                    </a:cubicBezTo>
                    <a:close/>
                  </a:path>
                </a:pathLst>
              </a:custGeom>
              <a:solidFill>
                <a:srgbClr val="E15B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2"/>
              <p:cNvSpPr/>
              <p:nvPr/>
            </p:nvSpPr>
            <p:spPr>
              <a:xfrm>
                <a:off x="8093665" y="3801700"/>
                <a:ext cx="154959" cy="198143"/>
              </a:xfrm>
              <a:custGeom>
                <a:avLst/>
                <a:gdLst/>
                <a:ahLst/>
                <a:cxnLst/>
                <a:rect l="l" t="t" r="r" b="b"/>
                <a:pathLst>
                  <a:path w="1848" h="2363" extrusionOk="0">
                    <a:moveTo>
                      <a:pt x="1240" y="1"/>
                    </a:moveTo>
                    <a:cubicBezTo>
                      <a:pt x="528" y="1"/>
                      <a:pt x="83" y="1346"/>
                      <a:pt x="83" y="1346"/>
                    </a:cubicBezTo>
                    <a:cubicBezTo>
                      <a:pt x="83" y="1346"/>
                      <a:pt x="66" y="1773"/>
                      <a:pt x="0" y="2363"/>
                    </a:cubicBezTo>
                    <a:cubicBezTo>
                      <a:pt x="609" y="2336"/>
                      <a:pt x="1215" y="2310"/>
                      <a:pt x="1825" y="2283"/>
                    </a:cubicBezTo>
                    <a:cubicBezTo>
                      <a:pt x="1848" y="1585"/>
                      <a:pt x="1808" y="859"/>
                      <a:pt x="1672" y="164"/>
                    </a:cubicBezTo>
                    <a:cubicBezTo>
                      <a:pt x="1519" y="49"/>
                      <a:pt x="1375" y="1"/>
                      <a:pt x="1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2"/>
              <p:cNvSpPr/>
              <p:nvPr/>
            </p:nvSpPr>
            <p:spPr>
              <a:xfrm>
                <a:off x="8005489" y="4208551"/>
                <a:ext cx="203678" cy="148503"/>
              </a:xfrm>
              <a:custGeom>
                <a:avLst/>
                <a:gdLst/>
                <a:ahLst/>
                <a:cxnLst/>
                <a:rect l="l" t="t" r="r" b="b"/>
                <a:pathLst>
                  <a:path w="2429" h="1771" extrusionOk="0">
                    <a:moveTo>
                      <a:pt x="491" y="1"/>
                    </a:moveTo>
                    <a:cubicBezTo>
                      <a:pt x="359" y="309"/>
                      <a:pt x="196" y="568"/>
                      <a:pt x="1" y="739"/>
                    </a:cubicBezTo>
                    <a:cubicBezTo>
                      <a:pt x="966" y="1620"/>
                      <a:pt x="1575" y="1770"/>
                      <a:pt x="1878" y="1770"/>
                    </a:cubicBezTo>
                    <a:cubicBezTo>
                      <a:pt x="2036" y="1770"/>
                      <a:pt x="2111" y="1730"/>
                      <a:pt x="2111" y="1730"/>
                    </a:cubicBezTo>
                    <a:cubicBezTo>
                      <a:pt x="2111" y="1730"/>
                      <a:pt x="2260" y="1299"/>
                      <a:pt x="2429" y="614"/>
                    </a:cubicBezTo>
                    <a:cubicBezTo>
                      <a:pt x="1783" y="409"/>
                      <a:pt x="1137" y="203"/>
                      <a:pt x="49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2"/>
              <p:cNvSpPr/>
              <p:nvPr/>
            </p:nvSpPr>
            <p:spPr>
              <a:xfrm>
                <a:off x="8075805" y="3993135"/>
                <a:ext cx="170891" cy="136428"/>
              </a:xfrm>
              <a:custGeom>
                <a:avLst/>
                <a:gdLst/>
                <a:ahLst/>
                <a:cxnLst/>
                <a:rect l="l" t="t" r="r" b="b"/>
                <a:pathLst>
                  <a:path w="2038" h="1627" extrusionOk="0">
                    <a:moveTo>
                      <a:pt x="2038" y="0"/>
                    </a:moveTo>
                    <a:lnTo>
                      <a:pt x="2038" y="0"/>
                    </a:lnTo>
                    <a:cubicBezTo>
                      <a:pt x="1428" y="27"/>
                      <a:pt x="822" y="53"/>
                      <a:pt x="213" y="80"/>
                    </a:cubicBezTo>
                    <a:cubicBezTo>
                      <a:pt x="170" y="474"/>
                      <a:pt x="103" y="944"/>
                      <a:pt x="1" y="1404"/>
                    </a:cubicBezTo>
                    <a:cubicBezTo>
                      <a:pt x="634" y="1437"/>
                      <a:pt x="1266" y="1514"/>
                      <a:pt x="1888" y="1627"/>
                    </a:cubicBezTo>
                    <a:cubicBezTo>
                      <a:pt x="1965" y="1120"/>
                      <a:pt x="2021" y="570"/>
                      <a:pt x="203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2"/>
              <p:cNvSpPr/>
              <p:nvPr/>
            </p:nvSpPr>
            <p:spPr>
              <a:xfrm>
                <a:off x="8045870" y="4110863"/>
                <a:ext cx="188333" cy="149174"/>
              </a:xfrm>
              <a:custGeom>
                <a:avLst/>
                <a:gdLst/>
                <a:ahLst/>
                <a:cxnLst/>
                <a:rect l="l" t="t" r="r" b="b"/>
                <a:pathLst>
                  <a:path w="2246" h="1779" extrusionOk="0">
                    <a:moveTo>
                      <a:pt x="358" y="0"/>
                    </a:moveTo>
                    <a:cubicBezTo>
                      <a:pt x="269" y="414"/>
                      <a:pt x="153" y="819"/>
                      <a:pt x="0" y="1166"/>
                    </a:cubicBezTo>
                    <a:cubicBezTo>
                      <a:pt x="646" y="1368"/>
                      <a:pt x="1292" y="1574"/>
                      <a:pt x="1938" y="1779"/>
                    </a:cubicBezTo>
                    <a:cubicBezTo>
                      <a:pt x="2044" y="1348"/>
                      <a:pt x="2156" y="815"/>
                      <a:pt x="2245" y="223"/>
                    </a:cubicBezTo>
                    <a:cubicBezTo>
                      <a:pt x="1623" y="110"/>
                      <a:pt x="991" y="33"/>
                      <a:pt x="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2"/>
              <p:cNvSpPr/>
              <p:nvPr/>
            </p:nvSpPr>
            <p:spPr>
              <a:xfrm>
                <a:off x="8236046" y="3825934"/>
                <a:ext cx="10985" cy="218100"/>
              </a:xfrm>
              <a:custGeom>
                <a:avLst/>
                <a:gdLst/>
                <a:ahLst/>
                <a:cxnLst/>
                <a:rect l="l" t="t" r="r" b="b"/>
                <a:pathLst>
                  <a:path w="131" h="2601" extrusionOk="0">
                    <a:moveTo>
                      <a:pt x="14" y="0"/>
                    </a:moveTo>
                    <a:cubicBezTo>
                      <a:pt x="11" y="8"/>
                      <a:pt x="4" y="14"/>
                      <a:pt x="1" y="17"/>
                    </a:cubicBezTo>
                    <a:cubicBezTo>
                      <a:pt x="1" y="17"/>
                      <a:pt x="8" y="14"/>
                      <a:pt x="14" y="8"/>
                    </a:cubicBezTo>
                    <a:lnTo>
                      <a:pt x="14" y="0"/>
                    </a:lnTo>
                    <a:close/>
                    <a:moveTo>
                      <a:pt x="4" y="44"/>
                    </a:moveTo>
                    <a:cubicBezTo>
                      <a:pt x="17" y="110"/>
                      <a:pt x="28" y="176"/>
                      <a:pt x="37" y="243"/>
                    </a:cubicBezTo>
                    <a:lnTo>
                      <a:pt x="37" y="233"/>
                    </a:lnTo>
                    <a:cubicBezTo>
                      <a:pt x="24" y="140"/>
                      <a:pt x="11" y="77"/>
                      <a:pt x="4" y="44"/>
                    </a:cubicBezTo>
                    <a:close/>
                    <a:moveTo>
                      <a:pt x="130" y="1872"/>
                    </a:moveTo>
                    <a:cubicBezTo>
                      <a:pt x="130" y="1886"/>
                      <a:pt x="130" y="1900"/>
                      <a:pt x="129" y="1914"/>
                    </a:cubicBezTo>
                    <a:lnTo>
                      <a:pt x="129" y="1914"/>
                    </a:lnTo>
                    <a:cubicBezTo>
                      <a:pt x="130" y="1900"/>
                      <a:pt x="130" y="1886"/>
                      <a:pt x="130" y="1872"/>
                    </a:cubicBezTo>
                    <a:close/>
                    <a:moveTo>
                      <a:pt x="129" y="1914"/>
                    </a:moveTo>
                    <a:lnTo>
                      <a:pt x="129" y="1914"/>
                    </a:lnTo>
                    <a:cubicBezTo>
                      <a:pt x="128" y="1941"/>
                      <a:pt x="127" y="1969"/>
                      <a:pt x="127" y="1994"/>
                    </a:cubicBezTo>
                    <a:cubicBezTo>
                      <a:pt x="120" y="2179"/>
                      <a:pt x="112" y="2361"/>
                      <a:pt x="98" y="2540"/>
                    </a:cubicBezTo>
                    <a:lnTo>
                      <a:pt x="98" y="2540"/>
                    </a:lnTo>
                    <a:cubicBezTo>
                      <a:pt x="103" y="2480"/>
                      <a:pt x="109" y="2422"/>
                      <a:pt x="113" y="2365"/>
                    </a:cubicBezTo>
                    <a:cubicBezTo>
                      <a:pt x="122" y="2209"/>
                      <a:pt x="126" y="2057"/>
                      <a:pt x="129" y="1914"/>
                    </a:cubicBezTo>
                    <a:close/>
                    <a:moveTo>
                      <a:pt x="98" y="2540"/>
                    </a:moveTo>
                    <a:cubicBezTo>
                      <a:pt x="97" y="2560"/>
                      <a:pt x="95" y="2580"/>
                      <a:pt x="94" y="2600"/>
                    </a:cubicBezTo>
                    <a:cubicBezTo>
                      <a:pt x="95" y="2580"/>
                      <a:pt x="97" y="2560"/>
                      <a:pt x="98" y="2540"/>
                    </a:cubicBezTo>
                    <a:close/>
                  </a:path>
                </a:pathLst>
              </a:custGeom>
              <a:solidFill>
                <a:srgbClr val="DF4D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2"/>
              <p:cNvSpPr/>
              <p:nvPr/>
            </p:nvSpPr>
            <p:spPr>
              <a:xfrm>
                <a:off x="8097775" y="3826001"/>
                <a:ext cx="150926" cy="169400"/>
              </a:xfrm>
              <a:custGeom>
                <a:avLst/>
                <a:gdLst/>
                <a:ahLst/>
                <a:cxnLst/>
                <a:rect l="l" t="t" r="r" b="b"/>
                <a:pathLst>
                  <a:path w="1783" h="2001" extrusionOk="0">
                    <a:moveTo>
                      <a:pt x="1650" y="0"/>
                    </a:moveTo>
                    <a:cubicBezTo>
                      <a:pt x="1564" y="116"/>
                      <a:pt x="1458" y="249"/>
                      <a:pt x="1325" y="375"/>
                    </a:cubicBezTo>
                    <a:cubicBezTo>
                      <a:pt x="1030" y="656"/>
                      <a:pt x="613" y="928"/>
                      <a:pt x="34" y="1037"/>
                    </a:cubicBezTo>
                    <a:cubicBezTo>
                      <a:pt x="27" y="1282"/>
                      <a:pt x="17" y="1518"/>
                      <a:pt x="0" y="1739"/>
                    </a:cubicBezTo>
                    <a:cubicBezTo>
                      <a:pt x="70" y="1746"/>
                      <a:pt x="150" y="1749"/>
                      <a:pt x="229" y="1749"/>
                    </a:cubicBezTo>
                    <a:cubicBezTo>
                      <a:pt x="573" y="1749"/>
                      <a:pt x="971" y="1680"/>
                      <a:pt x="1200" y="1541"/>
                    </a:cubicBezTo>
                    <a:lnTo>
                      <a:pt x="1200" y="1541"/>
                    </a:lnTo>
                    <a:cubicBezTo>
                      <a:pt x="1189" y="1700"/>
                      <a:pt x="1180" y="1852"/>
                      <a:pt x="1163" y="2001"/>
                    </a:cubicBezTo>
                    <a:cubicBezTo>
                      <a:pt x="1368" y="1994"/>
                      <a:pt x="1570" y="1984"/>
                      <a:pt x="1776" y="1974"/>
                    </a:cubicBezTo>
                    <a:cubicBezTo>
                      <a:pt x="1776" y="1935"/>
                      <a:pt x="1779" y="1892"/>
                      <a:pt x="1779" y="1852"/>
                    </a:cubicBezTo>
                    <a:cubicBezTo>
                      <a:pt x="1782" y="1709"/>
                      <a:pt x="1779" y="1574"/>
                      <a:pt x="1779" y="1448"/>
                    </a:cubicBezTo>
                    <a:cubicBezTo>
                      <a:pt x="1746" y="921"/>
                      <a:pt x="1712" y="517"/>
                      <a:pt x="1686" y="223"/>
                    </a:cubicBezTo>
                    <a:cubicBezTo>
                      <a:pt x="1677" y="156"/>
                      <a:pt x="1666" y="90"/>
                      <a:pt x="1653" y="24"/>
                    </a:cubicBezTo>
                    <a:cubicBezTo>
                      <a:pt x="1650" y="7"/>
                      <a:pt x="1650" y="0"/>
                      <a:pt x="1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2"/>
              <p:cNvSpPr/>
              <p:nvPr/>
            </p:nvSpPr>
            <p:spPr>
              <a:xfrm>
                <a:off x="8173325" y="3993135"/>
                <a:ext cx="73371" cy="136428"/>
              </a:xfrm>
              <a:custGeom>
                <a:avLst/>
                <a:gdLst/>
                <a:ahLst/>
                <a:cxnLst/>
                <a:rect l="l" t="t" r="r" b="b"/>
                <a:pathLst>
                  <a:path w="875" h="1627" extrusionOk="0">
                    <a:moveTo>
                      <a:pt x="875" y="0"/>
                    </a:moveTo>
                    <a:cubicBezTo>
                      <a:pt x="669" y="10"/>
                      <a:pt x="467" y="20"/>
                      <a:pt x="262" y="27"/>
                    </a:cubicBezTo>
                    <a:cubicBezTo>
                      <a:pt x="206" y="583"/>
                      <a:pt x="113" y="1077"/>
                      <a:pt x="1" y="1514"/>
                    </a:cubicBezTo>
                    <a:cubicBezTo>
                      <a:pt x="239" y="1543"/>
                      <a:pt x="474" y="1583"/>
                      <a:pt x="712" y="1627"/>
                    </a:cubicBezTo>
                    <a:cubicBezTo>
                      <a:pt x="765" y="1278"/>
                      <a:pt x="811" y="927"/>
                      <a:pt x="842" y="606"/>
                    </a:cubicBezTo>
                    <a:cubicBezTo>
                      <a:pt x="858" y="407"/>
                      <a:pt x="868" y="206"/>
                      <a:pt x="875"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2"/>
              <p:cNvSpPr/>
              <p:nvPr/>
            </p:nvSpPr>
            <p:spPr>
              <a:xfrm>
                <a:off x="8076596" y="4235552"/>
                <a:ext cx="132571" cy="121670"/>
              </a:xfrm>
              <a:custGeom>
                <a:avLst/>
                <a:gdLst/>
                <a:ahLst/>
                <a:cxnLst/>
                <a:rect l="l" t="t" r="r" b="b"/>
                <a:pathLst>
                  <a:path w="1581" h="1451" extrusionOk="0">
                    <a:moveTo>
                      <a:pt x="667" y="0"/>
                    </a:moveTo>
                    <a:cubicBezTo>
                      <a:pt x="322" y="726"/>
                      <a:pt x="1" y="1076"/>
                      <a:pt x="1" y="1076"/>
                    </a:cubicBezTo>
                    <a:cubicBezTo>
                      <a:pt x="491" y="1381"/>
                      <a:pt x="826" y="1450"/>
                      <a:pt x="1028" y="1450"/>
                    </a:cubicBezTo>
                    <a:cubicBezTo>
                      <a:pt x="1077" y="1450"/>
                      <a:pt x="1117" y="1444"/>
                      <a:pt x="1150" y="1441"/>
                    </a:cubicBezTo>
                    <a:cubicBezTo>
                      <a:pt x="1187" y="1431"/>
                      <a:pt x="1226" y="1421"/>
                      <a:pt x="1263" y="1408"/>
                    </a:cubicBezTo>
                    <a:cubicBezTo>
                      <a:pt x="1266" y="1394"/>
                      <a:pt x="1273" y="1378"/>
                      <a:pt x="1276" y="1365"/>
                    </a:cubicBezTo>
                    <a:cubicBezTo>
                      <a:pt x="1319" y="1239"/>
                      <a:pt x="1445" y="848"/>
                      <a:pt x="1581" y="292"/>
                    </a:cubicBezTo>
                    <a:cubicBezTo>
                      <a:pt x="1276" y="196"/>
                      <a:pt x="971" y="99"/>
                      <a:pt x="66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2"/>
              <p:cNvSpPr/>
              <p:nvPr/>
            </p:nvSpPr>
            <p:spPr>
              <a:xfrm>
                <a:off x="8131650" y="4120003"/>
                <a:ext cx="101378" cy="140034"/>
              </a:xfrm>
              <a:custGeom>
                <a:avLst/>
                <a:gdLst/>
                <a:ahLst/>
                <a:cxnLst/>
                <a:rect l="l" t="t" r="r" b="b"/>
                <a:pathLst>
                  <a:path w="1209" h="1670" extrusionOk="0">
                    <a:moveTo>
                      <a:pt x="498" y="1"/>
                    </a:moveTo>
                    <a:cubicBezTo>
                      <a:pt x="351" y="557"/>
                      <a:pt x="173" y="1014"/>
                      <a:pt x="1" y="1378"/>
                    </a:cubicBezTo>
                    <a:cubicBezTo>
                      <a:pt x="305" y="1477"/>
                      <a:pt x="610" y="1574"/>
                      <a:pt x="915" y="1670"/>
                    </a:cubicBezTo>
                    <a:cubicBezTo>
                      <a:pt x="924" y="1624"/>
                      <a:pt x="938" y="1577"/>
                      <a:pt x="948" y="1527"/>
                    </a:cubicBezTo>
                    <a:cubicBezTo>
                      <a:pt x="1041" y="1097"/>
                      <a:pt x="1133" y="603"/>
                      <a:pt x="1209" y="114"/>
                    </a:cubicBezTo>
                    <a:cubicBezTo>
                      <a:pt x="971" y="70"/>
                      <a:pt x="736" y="30"/>
                      <a:pt x="4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2"/>
              <p:cNvSpPr/>
              <p:nvPr/>
            </p:nvSpPr>
            <p:spPr>
              <a:xfrm>
                <a:off x="7799847" y="3504361"/>
                <a:ext cx="168627" cy="361991"/>
              </a:xfrm>
              <a:custGeom>
                <a:avLst/>
                <a:gdLst/>
                <a:ahLst/>
                <a:cxnLst/>
                <a:rect l="l" t="t" r="r" b="b"/>
                <a:pathLst>
                  <a:path w="2011" h="4317" extrusionOk="0">
                    <a:moveTo>
                      <a:pt x="2011" y="1"/>
                    </a:moveTo>
                    <a:lnTo>
                      <a:pt x="2011" y="1"/>
                    </a:lnTo>
                    <a:cubicBezTo>
                      <a:pt x="1706" y="57"/>
                      <a:pt x="1431" y="114"/>
                      <a:pt x="1209" y="160"/>
                    </a:cubicBezTo>
                    <a:cubicBezTo>
                      <a:pt x="831" y="1385"/>
                      <a:pt x="428" y="2604"/>
                      <a:pt x="0" y="3812"/>
                    </a:cubicBezTo>
                    <a:cubicBezTo>
                      <a:pt x="209" y="3979"/>
                      <a:pt x="467" y="4153"/>
                      <a:pt x="765" y="4316"/>
                    </a:cubicBezTo>
                    <a:cubicBezTo>
                      <a:pt x="1163" y="2872"/>
                      <a:pt x="1577" y="1431"/>
                      <a:pt x="2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2"/>
              <p:cNvSpPr/>
              <p:nvPr/>
            </p:nvSpPr>
            <p:spPr>
              <a:xfrm>
                <a:off x="7985328" y="3480547"/>
                <a:ext cx="115297" cy="438213"/>
              </a:xfrm>
              <a:custGeom>
                <a:avLst/>
                <a:gdLst/>
                <a:ahLst/>
                <a:cxnLst/>
                <a:rect l="l" t="t" r="r" b="b"/>
                <a:pathLst>
                  <a:path w="1375" h="5226" extrusionOk="0">
                    <a:moveTo>
                      <a:pt x="1355" y="0"/>
                    </a:moveTo>
                    <a:lnTo>
                      <a:pt x="1355" y="0"/>
                    </a:lnTo>
                    <a:cubicBezTo>
                      <a:pt x="1070" y="46"/>
                      <a:pt x="772" y="100"/>
                      <a:pt x="481" y="156"/>
                    </a:cubicBezTo>
                    <a:cubicBezTo>
                      <a:pt x="322" y="1815"/>
                      <a:pt x="160" y="3477"/>
                      <a:pt x="1" y="5140"/>
                    </a:cubicBezTo>
                    <a:cubicBezTo>
                      <a:pt x="219" y="5186"/>
                      <a:pt x="444" y="5212"/>
                      <a:pt x="679" y="5223"/>
                    </a:cubicBezTo>
                    <a:cubicBezTo>
                      <a:pt x="728" y="5224"/>
                      <a:pt x="775" y="5225"/>
                      <a:pt x="821" y="5225"/>
                    </a:cubicBezTo>
                    <a:cubicBezTo>
                      <a:pt x="1020" y="5225"/>
                      <a:pt x="1203" y="5209"/>
                      <a:pt x="1375" y="5176"/>
                    </a:cubicBezTo>
                    <a:cubicBezTo>
                      <a:pt x="1275" y="3454"/>
                      <a:pt x="1312" y="1726"/>
                      <a:pt x="1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2"/>
              <p:cNvSpPr/>
              <p:nvPr/>
            </p:nvSpPr>
            <p:spPr>
              <a:xfrm>
                <a:off x="8174667" y="3465113"/>
                <a:ext cx="96179" cy="394107"/>
              </a:xfrm>
              <a:custGeom>
                <a:avLst/>
                <a:gdLst/>
                <a:ahLst/>
                <a:cxnLst/>
                <a:rect l="l" t="t" r="r" b="b"/>
                <a:pathLst>
                  <a:path w="1147" h="4700" extrusionOk="0">
                    <a:moveTo>
                      <a:pt x="644" y="0"/>
                    </a:moveTo>
                    <a:cubicBezTo>
                      <a:pt x="488" y="0"/>
                      <a:pt x="265" y="20"/>
                      <a:pt x="1" y="54"/>
                    </a:cubicBezTo>
                    <a:cubicBezTo>
                      <a:pt x="173" y="1600"/>
                      <a:pt x="306" y="3150"/>
                      <a:pt x="408" y="4700"/>
                    </a:cubicBezTo>
                    <a:cubicBezTo>
                      <a:pt x="832" y="4293"/>
                      <a:pt x="991" y="3862"/>
                      <a:pt x="991" y="3862"/>
                    </a:cubicBezTo>
                    <a:cubicBezTo>
                      <a:pt x="991" y="3862"/>
                      <a:pt x="1147" y="269"/>
                      <a:pt x="875" y="38"/>
                    </a:cubicBezTo>
                    <a:cubicBezTo>
                      <a:pt x="845" y="12"/>
                      <a:pt x="764" y="0"/>
                      <a:pt x="6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2"/>
              <p:cNvSpPr/>
              <p:nvPr/>
            </p:nvSpPr>
            <p:spPr>
              <a:xfrm>
                <a:off x="7863994" y="3493628"/>
                <a:ext cx="161668" cy="417921"/>
              </a:xfrm>
              <a:custGeom>
                <a:avLst/>
                <a:gdLst/>
                <a:ahLst/>
                <a:cxnLst/>
                <a:rect l="l" t="t" r="r" b="b"/>
                <a:pathLst>
                  <a:path w="1928" h="4984" extrusionOk="0">
                    <a:moveTo>
                      <a:pt x="1928" y="0"/>
                    </a:moveTo>
                    <a:lnTo>
                      <a:pt x="1928" y="0"/>
                    </a:lnTo>
                    <a:cubicBezTo>
                      <a:pt x="1692" y="43"/>
                      <a:pt x="1464" y="86"/>
                      <a:pt x="1246" y="129"/>
                    </a:cubicBezTo>
                    <a:cubicBezTo>
                      <a:pt x="812" y="1559"/>
                      <a:pt x="398" y="3000"/>
                      <a:pt x="0" y="4444"/>
                    </a:cubicBezTo>
                    <a:cubicBezTo>
                      <a:pt x="415" y="4672"/>
                      <a:pt x="901" y="4874"/>
                      <a:pt x="1448" y="4984"/>
                    </a:cubicBezTo>
                    <a:cubicBezTo>
                      <a:pt x="1607" y="3321"/>
                      <a:pt x="1769" y="1659"/>
                      <a:pt x="19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2"/>
              <p:cNvSpPr/>
              <p:nvPr/>
            </p:nvSpPr>
            <p:spPr>
              <a:xfrm>
                <a:off x="7737126" y="3517693"/>
                <a:ext cx="164099" cy="306397"/>
              </a:xfrm>
              <a:custGeom>
                <a:avLst/>
                <a:gdLst/>
                <a:ahLst/>
                <a:cxnLst/>
                <a:rect l="l" t="t" r="r" b="b"/>
                <a:pathLst>
                  <a:path w="1957" h="3654" extrusionOk="0">
                    <a:moveTo>
                      <a:pt x="1957" y="1"/>
                    </a:moveTo>
                    <a:cubicBezTo>
                      <a:pt x="1653" y="64"/>
                      <a:pt x="1457" y="104"/>
                      <a:pt x="1457" y="104"/>
                    </a:cubicBezTo>
                    <a:cubicBezTo>
                      <a:pt x="1378" y="164"/>
                      <a:pt x="0" y="2790"/>
                      <a:pt x="109" y="3021"/>
                    </a:cubicBezTo>
                    <a:cubicBezTo>
                      <a:pt x="152" y="3107"/>
                      <a:pt x="378" y="3363"/>
                      <a:pt x="748" y="3653"/>
                    </a:cubicBezTo>
                    <a:cubicBezTo>
                      <a:pt x="1176" y="2445"/>
                      <a:pt x="1579" y="1226"/>
                      <a:pt x="195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2"/>
              <p:cNvSpPr/>
              <p:nvPr/>
            </p:nvSpPr>
            <p:spPr>
              <a:xfrm>
                <a:off x="8092240" y="3469394"/>
                <a:ext cx="116723" cy="445257"/>
              </a:xfrm>
              <a:custGeom>
                <a:avLst/>
                <a:gdLst/>
                <a:ahLst/>
                <a:cxnLst/>
                <a:rect l="l" t="t" r="r" b="b"/>
                <a:pathLst>
                  <a:path w="1392" h="5310" extrusionOk="0">
                    <a:moveTo>
                      <a:pt x="984" y="1"/>
                    </a:moveTo>
                    <a:cubicBezTo>
                      <a:pt x="716" y="34"/>
                      <a:pt x="404" y="80"/>
                      <a:pt x="80" y="133"/>
                    </a:cubicBezTo>
                    <a:cubicBezTo>
                      <a:pt x="37" y="1859"/>
                      <a:pt x="0" y="3587"/>
                      <a:pt x="100" y="5309"/>
                    </a:cubicBezTo>
                    <a:cubicBezTo>
                      <a:pt x="679" y="5200"/>
                      <a:pt x="1096" y="4928"/>
                      <a:pt x="1391" y="4647"/>
                    </a:cubicBezTo>
                    <a:cubicBezTo>
                      <a:pt x="1289" y="3097"/>
                      <a:pt x="1156" y="1547"/>
                      <a:pt x="98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2"/>
              <p:cNvSpPr/>
              <p:nvPr/>
            </p:nvSpPr>
            <p:spPr>
              <a:xfrm>
                <a:off x="7845631" y="3564986"/>
                <a:ext cx="98694" cy="163345"/>
              </a:xfrm>
              <a:custGeom>
                <a:avLst/>
                <a:gdLst/>
                <a:ahLst/>
                <a:cxnLst/>
                <a:rect l="l" t="t" r="r" b="b"/>
                <a:pathLst>
                  <a:path w="1177" h="1948" extrusionOk="0">
                    <a:moveTo>
                      <a:pt x="487" y="0"/>
                    </a:moveTo>
                    <a:cubicBezTo>
                      <a:pt x="328" y="503"/>
                      <a:pt x="166" y="1003"/>
                      <a:pt x="1" y="1500"/>
                    </a:cubicBezTo>
                    <a:cubicBezTo>
                      <a:pt x="189" y="1649"/>
                      <a:pt x="418" y="1805"/>
                      <a:pt x="680" y="1947"/>
                    </a:cubicBezTo>
                    <a:cubicBezTo>
                      <a:pt x="842" y="1378"/>
                      <a:pt x="1008" y="812"/>
                      <a:pt x="1176" y="245"/>
                    </a:cubicBezTo>
                    <a:cubicBezTo>
                      <a:pt x="941" y="172"/>
                      <a:pt x="710" y="86"/>
                      <a:pt x="4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2"/>
              <p:cNvSpPr/>
              <p:nvPr/>
            </p:nvSpPr>
            <p:spPr>
              <a:xfrm>
                <a:off x="7999751" y="3603306"/>
                <a:ext cx="96430" cy="161081"/>
              </a:xfrm>
              <a:custGeom>
                <a:avLst/>
                <a:gdLst/>
                <a:ahLst/>
                <a:cxnLst/>
                <a:rect l="l" t="t" r="r" b="b"/>
                <a:pathLst>
                  <a:path w="1150" h="1921" extrusionOk="0">
                    <a:moveTo>
                      <a:pt x="183" y="0"/>
                    </a:moveTo>
                    <a:cubicBezTo>
                      <a:pt x="124" y="629"/>
                      <a:pt x="60" y="1255"/>
                      <a:pt x="0" y="1885"/>
                    </a:cubicBezTo>
                    <a:cubicBezTo>
                      <a:pt x="156" y="1908"/>
                      <a:pt x="318" y="1920"/>
                      <a:pt x="484" y="1920"/>
                    </a:cubicBezTo>
                    <a:cubicBezTo>
                      <a:pt x="696" y="1920"/>
                      <a:pt x="914" y="1900"/>
                      <a:pt x="1143" y="1851"/>
                    </a:cubicBezTo>
                    <a:cubicBezTo>
                      <a:pt x="1140" y="1656"/>
                      <a:pt x="1140" y="1463"/>
                      <a:pt x="1140" y="1269"/>
                    </a:cubicBezTo>
                    <a:cubicBezTo>
                      <a:pt x="1140" y="858"/>
                      <a:pt x="1143" y="450"/>
                      <a:pt x="1150" y="43"/>
                    </a:cubicBezTo>
                    <a:lnTo>
                      <a:pt x="1150" y="43"/>
                    </a:lnTo>
                    <a:cubicBezTo>
                      <a:pt x="1061" y="60"/>
                      <a:pt x="971" y="66"/>
                      <a:pt x="885" y="66"/>
                    </a:cubicBezTo>
                    <a:cubicBezTo>
                      <a:pt x="660" y="66"/>
                      <a:pt x="425" y="43"/>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2"/>
              <p:cNvSpPr/>
              <p:nvPr/>
            </p:nvSpPr>
            <p:spPr>
              <a:xfrm>
                <a:off x="8184730" y="3504696"/>
                <a:ext cx="76977" cy="210302"/>
              </a:xfrm>
              <a:custGeom>
                <a:avLst/>
                <a:gdLst/>
                <a:ahLst/>
                <a:cxnLst/>
                <a:rect l="l" t="t" r="r" b="b"/>
                <a:pathLst>
                  <a:path w="918" h="2508" extrusionOk="0">
                    <a:moveTo>
                      <a:pt x="865" y="1"/>
                    </a:moveTo>
                    <a:cubicBezTo>
                      <a:pt x="600" y="265"/>
                      <a:pt x="312" y="513"/>
                      <a:pt x="7" y="729"/>
                    </a:cubicBezTo>
                    <a:cubicBezTo>
                      <a:pt x="4" y="729"/>
                      <a:pt x="1" y="732"/>
                      <a:pt x="1" y="732"/>
                    </a:cubicBezTo>
                    <a:cubicBezTo>
                      <a:pt x="56" y="1325"/>
                      <a:pt x="110" y="1915"/>
                      <a:pt x="160" y="2507"/>
                    </a:cubicBezTo>
                    <a:cubicBezTo>
                      <a:pt x="405" y="2352"/>
                      <a:pt x="656" y="2156"/>
                      <a:pt x="908" y="1921"/>
                    </a:cubicBezTo>
                    <a:cubicBezTo>
                      <a:pt x="918" y="1236"/>
                      <a:pt x="915" y="470"/>
                      <a:pt x="8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2"/>
              <p:cNvSpPr/>
              <p:nvPr/>
            </p:nvSpPr>
            <p:spPr>
              <a:xfrm>
                <a:off x="7902566" y="3585446"/>
                <a:ext cx="112614" cy="175923"/>
              </a:xfrm>
              <a:custGeom>
                <a:avLst/>
                <a:gdLst/>
                <a:ahLst/>
                <a:cxnLst/>
                <a:rect l="l" t="t" r="r" b="b"/>
                <a:pathLst>
                  <a:path w="1343" h="2098" extrusionOk="0">
                    <a:moveTo>
                      <a:pt x="497" y="1"/>
                    </a:moveTo>
                    <a:cubicBezTo>
                      <a:pt x="329" y="568"/>
                      <a:pt x="163" y="1134"/>
                      <a:pt x="1" y="1703"/>
                    </a:cubicBezTo>
                    <a:cubicBezTo>
                      <a:pt x="335" y="1879"/>
                      <a:pt x="726" y="2031"/>
                      <a:pt x="1159" y="2098"/>
                    </a:cubicBezTo>
                    <a:cubicBezTo>
                      <a:pt x="1219" y="1468"/>
                      <a:pt x="1283" y="842"/>
                      <a:pt x="1342" y="213"/>
                    </a:cubicBezTo>
                    <a:cubicBezTo>
                      <a:pt x="1064" y="163"/>
                      <a:pt x="779" y="87"/>
                      <a:pt x="497"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2"/>
              <p:cNvSpPr/>
              <p:nvPr/>
            </p:nvSpPr>
            <p:spPr>
              <a:xfrm>
                <a:off x="7796242" y="3548048"/>
                <a:ext cx="90309" cy="142717"/>
              </a:xfrm>
              <a:custGeom>
                <a:avLst/>
                <a:gdLst/>
                <a:ahLst/>
                <a:cxnLst/>
                <a:rect l="l" t="t" r="r" b="b"/>
                <a:pathLst>
                  <a:path w="1077" h="1702" extrusionOk="0">
                    <a:moveTo>
                      <a:pt x="596" y="0"/>
                    </a:moveTo>
                    <a:cubicBezTo>
                      <a:pt x="448" y="268"/>
                      <a:pt x="219" y="705"/>
                      <a:pt x="0" y="1149"/>
                    </a:cubicBezTo>
                    <a:lnTo>
                      <a:pt x="0" y="1153"/>
                    </a:lnTo>
                    <a:cubicBezTo>
                      <a:pt x="0" y="1153"/>
                      <a:pt x="212" y="1407"/>
                      <a:pt x="590" y="1702"/>
                    </a:cubicBezTo>
                    <a:cubicBezTo>
                      <a:pt x="755" y="1205"/>
                      <a:pt x="917" y="705"/>
                      <a:pt x="1076" y="202"/>
                    </a:cubicBezTo>
                    <a:cubicBezTo>
                      <a:pt x="911" y="135"/>
                      <a:pt x="749" y="69"/>
                      <a:pt x="596"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2"/>
              <p:cNvSpPr/>
              <p:nvPr/>
            </p:nvSpPr>
            <p:spPr>
              <a:xfrm>
                <a:off x="8095342" y="3565992"/>
                <a:ext cx="103055" cy="192609"/>
              </a:xfrm>
              <a:custGeom>
                <a:avLst/>
                <a:gdLst/>
                <a:ahLst/>
                <a:cxnLst/>
                <a:rect l="l" t="t" r="r" b="b"/>
                <a:pathLst>
                  <a:path w="1229" h="2297" extrusionOk="0">
                    <a:moveTo>
                      <a:pt x="1070" y="1"/>
                    </a:moveTo>
                    <a:cubicBezTo>
                      <a:pt x="715" y="253"/>
                      <a:pt x="354" y="428"/>
                      <a:pt x="10" y="488"/>
                    </a:cubicBezTo>
                    <a:cubicBezTo>
                      <a:pt x="3" y="895"/>
                      <a:pt x="0" y="1303"/>
                      <a:pt x="0" y="1714"/>
                    </a:cubicBezTo>
                    <a:cubicBezTo>
                      <a:pt x="0" y="1908"/>
                      <a:pt x="0" y="2101"/>
                      <a:pt x="3" y="2296"/>
                    </a:cubicBezTo>
                    <a:cubicBezTo>
                      <a:pt x="394" y="2214"/>
                      <a:pt x="804" y="2047"/>
                      <a:pt x="1229" y="1776"/>
                    </a:cubicBezTo>
                    <a:cubicBezTo>
                      <a:pt x="1179" y="1184"/>
                      <a:pt x="1125" y="594"/>
                      <a:pt x="1070"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2"/>
              <p:cNvSpPr/>
              <p:nvPr/>
            </p:nvSpPr>
            <p:spPr>
              <a:xfrm>
                <a:off x="7723793" y="2983722"/>
                <a:ext cx="473096" cy="564076"/>
              </a:xfrm>
              <a:custGeom>
                <a:avLst/>
                <a:gdLst/>
                <a:ahLst/>
                <a:cxnLst/>
                <a:rect l="l" t="t" r="r" b="b"/>
                <a:pathLst>
                  <a:path w="5642" h="6727" extrusionOk="0">
                    <a:moveTo>
                      <a:pt x="5618" y="0"/>
                    </a:moveTo>
                    <a:cubicBezTo>
                      <a:pt x="5606" y="0"/>
                      <a:pt x="5584" y="6"/>
                      <a:pt x="5547" y="21"/>
                    </a:cubicBezTo>
                    <a:cubicBezTo>
                      <a:pt x="5537" y="19"/>
                      <a:pt x="5526" y="18"/>
                      <a:pt x="5513" y="18"/>
                    </a:cubicBezTo>
                    <a:cubicBezTo>
                      <a:pt x="4987" y="18"/>
                      <a:pt x="2699" y="1743"/>
                      <a:pt x="1421" y="2300"/>
                    </a:cubicBezTo>
                    <a:cubicBezTo>
                      <a:pt x="987" y="2491"/>
                      <a:pt x="696" y="2610"/>
                      <a:pt x="696" y="2610"/>
                    </a:cubicBezTo>
                    <a:cubicBezTo>
                      <a:pt x="441" y="2869"/>
                      <a:pt x="0" y="5988"/>
                      <a:pt x="0" y="5988"/>
                    </a:cubicBezTo>
                    <a:cubicBezTo>
                      <a:pt x="0" y="5988"/>
                      <a:pt x="616" y="6356"/>
                      <a:pt x="1451" y="6726"/>
                    </a:cubicBezTo>
                    <a:cubicBezTo>
                      <a:pt x="1026" y="6366"/>
                      <a:pt x="1579" y="6160"/>
                      <a:pt x="1517" y="5925"/>
                    </a:cubicBezTo>
                    <a:cubicBezTo>
                      <a:pt x="1285" y="5899"/>
                      <a:pt x="1033" y="5690"/>
                      <a:pt x="1040" y="5598"/>
                    </a:cubicBezTo>
                    <a:cubicBezTo>
                      <a:pt x="1043" y="5508"/>
                      <a:pt x="1215" y="5382"/>
                      <a:pt x="1421" y="5340"/>
                    </a:cubicBezTo>
                    <a:cubicBezTo>
                      <a:pt x="563" y="5076"/>
                      <a:pt x="1003" y="5049"/>
                      <a:pt x="1220" y="5049"/>
                    </a:cubicBezTo>
                    <a:cubicBezTo>
                      <a:pt x="1277" y="5049"/>
                      <a:pt x="1318" y="5051"/>
                      <a:pt x="1318" y="5051"/>
                    </a:cubicBezTo>
                    <a:cubicBezTo>
                      <a:pt x="833" y="4916"/>
                      <a:pt x="944" y="4801"/>
                      <a:pt x="1296" y="4801"/>
                    </a:cubicBezTo>
                    <a:cubicBezTo>
                      <a:pt x="1402" y="4801"/>
                      <a:pt x="1531" y="4812"/>
                      <a:pt x="1672" y="4836"/>
                    </a:cubicBezTo>
                    <a:cubicBezTo>
                      <a:pt x="1702" y="3745"/>
                      <a:pt x="2529" y="3027"/>
                      <a:pt x="3285" y="3027"/>
                    </a:cubicBezTo>
                    <a:cubicBezTo>
                      <a:pt x="3560" y="3027"/>
                      <a:pt x="3825" y="3122"/>
                      <a:pt x="4040" y="3329"/>
                    </a:cubicBezTo>
                    <a:cubicBezTo>
                      <a:pt x="4382" y="3445"/>
                      <a:pt x="4568" y="3488"/>
                      <a:pt x="4680" y="3488"/>
                    </a:cubicBezTo>
                    <a:cubicBezTo>
                      <a:pt x="4834" y="3488"/>
                      <a:pt x="4852" y="3409"/>
                      <a:pt x="4948" y="3329"/>
                    </a:cubicBezTo>
                    <a:cubicBezTo>
                      <a:pt x="5116" y="3187"/>
                      <a:pt x="5149" y="3031"/>
                      <a:pt x="5149" y="3031"/>
                    </a:cubicBezTo>
                    <a:cubicBezTo>
                      <a:pt x="5149" y="3031"/>
                      <a:pt x="4739" y="763"/>
                      <a:pt x="5580" y="87"/>
                    </a:cubicBezTo>
                    <a:cubicBezTo>
                      <a:pt x="5567" y="87"/>
                      <a:pt x="5587" y="67"/>
                      <a:pt x="5606" y="44"/>
                    </a:cubicBezTo>
                    <a:cubicBezTo>
                      <a:pt x="5626" y="22"/>
                      <a:pt x="5641" y="0"/>
                      <a:pt x="5618" y="0"/>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2"/>
              <p:cNvSpPr/>
              <p:nvPr/>
            </p:nvSpPr>
            <p:spPr>
              <a:xfrm>
                <a:off x="8143641" y="2855764"/>
                <a:ext cx="98191" cy="169885"/>
              </a:xfrm>
              <a:custGeom>
                <a:avLst/>
                <a:gdLst/>
                <a:ahLst/>
                <a:cxnLst/>
                <a:rect l="l" t="t" r="r" b="b"/>
                <a:pathLst>
                  <a:path w="1171" h="2026" extrusionOk="0">
                    <a:moveTo>
                      <a:pt x="488" y="0"/>
                    </a:moveTo>
                    <a:cubicBezTo>
                      <a:pt x="485" y="0"/>
                      <a:pt x="483" y="0"/>
                      <a:pt x="480" y="0"/>
                    </a:cubicBezTo>
                    <a:cubicBezTo>
                      <a:pt x="0" y="17"/>
                      <a:pt x="384" y="1851"/>
                      <a:pt x="384" y="1851"/>
                    </a:cubicBezTo>
                    <a:cubicBezTo>
                      <a:pt x="384" y="1851"/>
                      <a:pt x="478" y="2026"/>
                      <a:pt x="634" y="2026"/>
                    </a:cubicBezTo>
                    <a:cubicBezTo>
                      <a:pt x="704" y="2026"/>
                      <a:pt x="786" y="1991"/>
                      <a:pt x="878" y="1891"/>
                    </a:cubicBezTo>
                    <a:cubicBezTo>
                      <a:pt x="1171" y="1569"/>
                      <a:pt x="962" y="0"/>
                      <a:pt x="4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2"/>
              <p:cNvSpPr/>
              <p:nvPr/>
            </p:nvSpPr>
            <p:spPr>
              <a:xfrm>
                <a:off x="7683293" y="3406589"/>
                <a:ext cx="92992" cy="82427"/>
              </a:xfrm>
              <a:custGeom>
                <a:avLst/>
                <a:gdLst/>
                <a:ahLst/>
                <a:cxnLst/>
                <a:rect l="l" t="t" r="r" b="b"/>
                <a:pathLst>
                  <a:path w="1109" h="983" extrusionOk="0">
                    <a:moveTo>
                      <a:pt x="330" y="0"/>
                    </a:moveTo>
                    <a:cubicBezTo>
                      <a:pt x="317" y="0"/>
                      <a:pt x="305" y="3"/>
                      <a:pt x="294" y="8"/>
                    </a:cubicBezTo>
                    <a:cubicBezTo>
                      <a:pt x="126" y="87"/>
                      <a:pt x="702" y="548"/>
                      <a:pt x="702" y="548"/>
                    </a:cubicBezTo>
                    <a:cubicBezTo>
                      <a:pt x="702" y="548"/>
                      <a:pt x="389" y="342"/>
                      <a:pt x="219" y="342"/>
                    </a:cubicBezTo>
                    <a:cubicBezTo>
                      <a:pt x="169" y="342"/>
                      <a:pt x="132" y="360"/>
                      <a:pt x="118" y="405"/>
                    </a:cubicBezTo>
                    <a:cubicBezTo>
                      <a:pt x="56" y="610"/>
                      <a:pt x="632" y="697"/>
                      <a:pt x="632" y="697"/>
                    </a:cubicBezTo>
                    <a:cubicBezTo>
                      <a:pt x="632" y="697"/>
                      <a:pt x="596" y="696"/>
                      <a:pt x="542" y="696"/>
                    </a:cubicBezTo>
                    <a:cubicBezTo>
                      <a:pt x="366" y="696"/>
                      <a:pt x="1" y="709"/>
                      <a:pt x="36" y="823"/>
                    </a:cubicBezTo>
                    <a:cubicBezTo>
                      <a:pt x="68" y="917"/>
                      <a:pt x="287" y="982"/>
                      <a:pt x="509" y="982"/>
                    </a:cubicBezTo>
                    <a:cubicBezTo>
                      <a:pt x="630" y="982"/>
                      <a:pt x="751" y="963"/>
                      <a:pt x="844" y="919"/>
                    </a:cubicBezTo>
                    <a:cubicBezTo>
                      <a:pt x="1109" y="796"/>
                      <a:pt x="844" y="495"/>
                      <a:pt x="844" y="495"/>
                    </a:cubicBezTo>
                    <a:cubicBezTo>
                      <a:pt x="844" y="495"/>
                      <a:pt x="512" y="0"/>
                      <a:pt x="330" y="0"/>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2"/>
              <p:cNvSpPr/>
              <p:nvPr/>
            </p:nvSpPr>
            <p:spPr>
              <a:xfrm>
                <a:off x="7723793" y="2990682"/>
                <a:ext cx="719538" cy="618244"/>
              </a:xfrm>
              <a:custGeom>
                <a:avLst/>
                <a:gdLst/>
                <a:ahLst/>
                <a:cxnLst/>
                <a:rect l="l" t="t" r="r" b="b"/>
                <a:pathLst>
                  <a:path w="8581" h="7373" extrusionOk="0">
                    <a:moveTo>
                      <a:pt x="5631" y="1"/>
                    </a:moveTo>
                    <a:cubicBezTo>
                      <a:pt x="5613" y="1"/>
                      <a:pt x="5596" y="2"/>
                      <a:pt x="5580" y="4"/>
                    </a:cubicBezTo>
                    <a:cubicBezTo>
                      <a:pt x="4739" y="680"/>
                      <a:pt x="5149" y="2948"/>
                      <a:pt x="5149" y="2948"/>
                    </a:cubicBezTo>
                    <a:cubicBezTo>
                      <a:pt x="5149" y="2948"/>
                      <a:pt x="5116" y="3104"/>
                      <a:pt x="4948" y="3246"/>
                    </a:cubicBezTo>
                    <a:cubicBezTo>
                      <a:pt x="4852" y="3326"/>
                      <a:pt x="4834" y="3405"/>
                      <a:pt x="4680" y="3405"/>
                    </a:cubicBezTo>
                    <a:cubicBezTo>
                      <a:pt x="4568" y="3405"/>
                      <a:pt x="4382" y="3362"/>
                      <a:pt x="4040" y="3246"/>
                    </a:cubicBezTo>
                    <a:cubicBezTo>
                      <a:pt x="3702" y="2922"/>
                      <a:pt x="3311" y="2650"/>
                      <a:pt x="2878" y="2471"/>
                    </a:cubicBezTo>
                    <a:cubicBezTo>
                      <a:pt x="2631" y="2368"/>
                      <a:pt x="2355" y="2249"/>
                      <a:pt x="2094" y="2249"/>
                    </a:cubicBezTo>
                    <a:cubicBezTo>
                      <a:pt x="1921" y="2249"/>
                      <a:pt x="1754" y="2301"/>
                      <a:pt x="1606" y="2445"/>
                    </a:cubicBezTo>
                    <a:cubicBezTo>
                      <a:pt x="1401" y="2647"/>
                      <a:pt x="1255" y="2935"/>
                      <a:pt x="1165" y="3206"/>
                    </a:cubicBezTo>
                    <a:cubicBezTo>
                      <a:pt x="1130" y="3319"/>
                      <a:pt x="914" y="4405"/>
                      <a:pt x="983" y="4412"/>
                    </a:cubicBezTo>
                    <a:cubicBezTo>
                      <a:pt x="919" y="4407"/>
                      <a:pt x="862" y="4404"/>
                      <a:pt x="813" y="4404"/>
                    </a:cubicBezTo>
                    <a:cubicBezTo>
                      <a:pt x="102" y="4404"/>
                      <a:pt x="807" y="4882"/>
                      <a:pt x="983" y="4919"/>
                    </a:cubicBezTo>
                    <a:cubicBezTo>
                      <a:pt x="983" y="4919"/>
                      <a:pt x="0" y="5024"/>
                      <a:pt x="983" y="5229"/>
                    </a:cubicBezTo>
                    <a:cubicBezTo>
                      <a:pt x="268" y="5385"/>
                      <a:pt x="560" y="5657"/>
                      <a:pt x="983" y="5657"/>
                    </a:cubicBezTo>
                    <a:cubicBezTo>
                      <a:pt x="1046" y="5888"/>
                      <a:pt x="1026" y="6283"/>
                      <a:pt x="1451" y="6643"/>
                    </a:cubicBezTo>
                    <a:cubicBezTo>
                      <a:pt x="2275" y="7008"/>
                      <a:pt x="3315" y="7372"/>
                      <a:pt x="4176" y="7372"/>
                    </a:cubicBezTo>
                    <a:cubicBezTo>
                      <a:pt x="5901" y="7372"/>
                      <a:pt x="8040" y="4176"/>
                      <a:pt x="8580" y="2759"/>
                    </a:cubicBezTo>
                    <a:cubicBezTo>
                      <a:pt x="8009" y="1591"/>
                      <a:pt x="6305" y="1"/>
                      <a:pt x="5631" y="1"/>
                    </a:cubicBezTo>
                    <a:close/>
                  </a:path>
                </a:pathLst>
              </a:custGeom>
              <a:solidFill>
                <a:srgbClr val="F6E6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2"/>
              <p:cNvSpPr/>
              <p:nvPr/>
            </p:nvSpPr>
            <p:spPr>
              <a:xfrm>
                <a:off x="8124691" y="3285339"/>
                <a:ext cx="17609" cy="27839"/>
              </a:xfrm>
              <a:custGeom>
                <a:avLst/>
                <a:gdLst/>
                <a:ahLst/>
                <a:cxnLst/>
                <a:rect l="l" t="t" r="r" b="b"/>
                <a:pathLst>
                  <a:path w="210" h="332" extrusionOk="0">
                    <a:moveTo>
                      <a:pt x="176" y="0"/>
                    </a:moveTo>
                    <a:lnTo>
                      <a:pt x="1" y="109"/>
                    </a:lnTo>
                    <a:lnTo>
                      <a:pt x="210" y="332"/>
                    </a:lnTo>
                    <a:lnTo>
                      <a:pt x="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2"/>
              <p:cNvSpPr/>
              <p:nvPr/>
            </p:nvSpPr>
            <p:spPr>
              <a:xfrm>
                <a:off x="8098282" y="3285215"/>
                <a:ext cx="89219" cy="60625"/>
              </a:xfrm>
              <a:custGeom>
                <a:avLst/>
                <a:gdLst/>
                <a:ahLst/>
                <a:cxnLst/>
                <a:rect l="l" t="t" r="r" b="b"/>
                <a:pathLst>
                  <a:path w="1064" h="723" extrusionOk="0">
                    <a:moveTo>
                      <a:pt x="881" y="1"/>
                    </a:moveTo>
                    <a:cubicBezTo>
                      <a:pt x="881" y="1"/>
                      <a:pt x="344" y="51"/>
                      <a:pt x="0" y="405"/>
                    </a:cubicBezTo>
                    <a:cubicBezTo>
                      <a:pt x="0" y="405"/>
                      <a:pt x="291" y="722"/>
                      <a:pt x="600" y="722"/>
                    </a:cubicBezTo>
                    <a:cubicBezTo>
                      <a:pt x="638" y="722"/>
                      <a:pt x="677" y="718"/>
                      <a:pt x="715" y="707"/>
                    </a:cubicBezTo>
                    <a:cubicBezTo>
                      <a:pt x="1063" y="607"/>
                      <a:pt x="881" y="1"/>
                      <a:pt x="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2"/>
              <p:cNvSpPr/>
              <p:nvPr/>
            </p:nvSpPr>
            <p:spPr>
              <a:xfrm>
                <a:off x="8122935" y="3283035"/>
                <a:ext cx="26749" cy="62302"/>
              </a:xfrm>
              <a:custGeom>
                <a:avLst/>
                <a:gdLst/>
                <a:ahLst/>
                <a:cxnLst/>
                <a:rect l="l" t="t" r="r" b="b"/>
                <a:pathLst>
                  <a:path w="319" h="743" extrusionOk="0">
                    <a:moveTo>
                      <a:pt x="137" y="1"/>
                    </a:moveTo>
                    <a:lnTo>
                      <a:pt x="1" y="70"/>
                    </a:lnTo>
                    <a:cubicBezTo>
                      <a:pt x="67" y="173"/>
                      <a:pt x="130" y="282"/>
                      <a:pt x="186" y="392"/>
                    </a:cubicBezTo>
                    <a:cubicBezTo>
                      <a:pt x="243" y="504"/>
                      <a:pt x="293" y="617"/>
                      <a:pt x="316" y="742"/>
                    </a:cubicBezTo>
                    <a:cubicBezTo>
                      <a:pt x="319" y="617"/>
                      <a:pt x="289" y="487"/>
                      <a:pt x="256" y="365"/>
                    </a:cubicBezTo>
                    <a:cubicBezTo>
                      <a:pt x="223" y="242"/>
                      <a:pt x="183" y="120"/>
                      <a:pt x="137" y="1"/>
                    </a:cubicBezTo>
                    <a:close/>
                  </a:path>
                </a:pathLst>
              </a:custGeom>
              <a:solidFill>
                <a:srgbClr val="C4C4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2"/>
              <p:cNvSpPr/>
              <p:nvPr/>
            </p:nvSpPr>
            <p:spPr>
              <a:xfrm>
                <a:off x="7659563" y="3081578"/>
                <a:ext cx="169801" cy="154959"/>
              </a:xfrm>
              <a:custGeom>
                <a:avLst/>
                <a:gdLst/>
                <a:ahLst/>
                <a:cxnLst/>
                <a:rect l="l" t="t" r="r" b="b"/>
                <a:pathLst>
                  <a:path w="2025" h="1848" extrusionOk="0">
                    <a:moveTo>
                      <a:pt x="797" y="1"/>
                    </a:moveTo>
                    <a:cubicBezTo>
                      <a:pt x="707" y="1"/>
                      <a:pt x="609" y="20"/>
                      <a:pt x="501" y="63"/>
                    </a:cubicBezTo>
                    <a:cubicBezTo>
                      <a:pt x="1" y="262"/>
                      <a:pt x="1263" y="1848"/>
                      <a:pt x="1644" y="1848"/>
                    </a:cubicBezTo>
                    <a:cubicBezTo>
                      <a:pt x="2024" y="1848"/>
                      <a:pt x="1673" y="1357"/>
                      <a:pt x="1673" y="1357"/>
                    </a:cubicBezTo>
                    <a:cubicBezTo>
                      <a:pt x="1673" y="1357"/>
                      <a:pt x="1549" y="1"/>
                      <a:pt x="797" y="1"/>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2"/>
              <p:cNvSpPr/>
              <p:nvPr/>
            </p:nvSpPr>
            <p:spPr>
              <a:xfrm>
                <a:off x="7921768" y="2983471"/>
                <a:ext cx="146323" cy="150180"/>
              </a:xfrm>
              <a:custGeom>
                <a:avLst/>
                <a:gdLst/>
                <a:ahLst/>
                <a:cxnLst/>
                <a:rect l="l" t="t" r="r" b="b"/>
                <a:pathLst>
                  <a:path w="1745" h="1791" extrusionOk="0">
                    <a:moveTo>
                      <a:pt x="858" y="1"/>
                    </a:moveTo>
                    <a:lnTo>
                      <a:pt x="858" y="1"/>
                    </a:lnTo>
                    <a:cubicBezTo>
                      <a:pt x="0" y="27"/>
                      <a:pt x="612" y="1789"/>
                      <a:pt x="612" y="1789"/>
                    </a:cubicBezTo>
                    <a:cubicBezTo>
                      <a:pt x="624" y="1790"/>
                      <a:pt x="636" y="1791"/>
                      <a:pt x="647" y="1791"/>
                    </a:cubicBezTo>
                    <a:cubicBezTo>
                      <a:pt x="1199" y="1791"/>
                      <a:pt x="1745" y="585"/>
                      <a:pt x="1546" y="521"/>
                    </a:cubicBezTo>
                    <a:cubicBezTo>
                      <a:pt x="1537" y="517"/>
                      <a:pt x="1526" y="516"/>
                      <a:pt x="1515" y="516"/>
                    </a:cubicBezTo>
                    <a:cubicBezTo>
                      <a:pt x="1298" y="516"/>
                      <a:pt x="851" y="1146"/>
                      <a:pt x="851" y="1146"/>
                    </a:cubicBezTo>
                    <a:cubicBezTo>
                      <a:pt x="851" y="1146"/>
                      <a:pt x="1146" y="4"/>
                      <a:pt x="858" y="1"/>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2"/>
              <p:cNvSpPr/>
              <p:nvPr/>
            </p:nvSpPr>
            <p:spPr>
              <a:xfrm>
                <a:off x="8223888" y="3127697"/>
                <a:ext cx="40836" cy="54923"/>
              </a:xfrm>
              <a:custGeom>
                <a:avLst/>
                <a:gdLst/>
                <a:ahLst/>
                <a:cxnLst/>
                <a:rect l="l" t="t" r="r" b="b"/>
                <a:pathLst>
                  <a:path w="487" h="655" extrusionOk="0">
                    <a:moveTo>
                      <a:pt x="134" y="0"/>
                    </a:moveTo>
                    <a:cubicBezTo>
                      <a:pt x="120" y="0"/>
                      <a:pt x="106" y="3"/>
                      <a:pt x="93" y="10"/>
                    </a:cubicBezTo>
                    <a:cubicBezTo>
                      <a:pt x="3" y="52"/>
                      <a:pt x="0" y="228"/>
                      <a:pt x="83" y="404"/>
                    </a:cubicBezTo>
                    <a:cubicBezTo>
                      <a:pt x="156" y="553"/>
                      <a:pt x="268" y="655"/>
                      <a:pt x="353" y="655"/>
                    </a:cubicBezTo>
                    <a:cubicBezTo>
                      <a:pt x="368" y="655"/>
                      <a:pt x="382" y="652"/>
                      <a:pt x="394" y="645"/>
                    </a:cubicBezTo>
                    <a:cubicBezTo>
                      <a:pt x="483" y="606"/>
                      <a:pt x="486" y="427"/>
                      <a:pt x="404" y="251"/>
                    </a:cubicBezTo>
                    <a:cubicBezTo>
                      <a:pt x="331" y="101"/>
                      <a:pt x="219" y="0"/>
                      <a:pt x="134" y="0"/>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2"/>
              <p:cNvSpPr/>
              <p:nvPr/>
            </p:nvSpPr>
            <p:spPr>
              <a:xfrm>
                <a:off x="7899548" y="3276199"/>
                <a:ext cx="40668" cy="54923"/>
              </a:xfrm>
              <a:custGeom>
                <a:avLst/>
                <a:gdLst/>
                <a:ahLst/>
                <a:cxnLst/>
                <a:rect l="l" t="t" r="r" b="b"/>
                <a:pathLst>
                  <a:path w="485" h="655" extrusionOk="0">
                    <a:moveTo>
                      <a:pt x="132" y="1"/>
                    </a:moveTo>
                    <a:cubicBezTo>
                      <a:pt x="117" y="1"/>
                      <a:pt x="103" y="4"/>
                      <a:pt x="90" y="10"/>
                    </a:cubicBezTo>
                    <a:cubicBezTo>
                      <a:pt x="3" y="50"/>
                      <a:pt x="0" y="229"/>
                      <a:pt x="83" y="404"/>
                    </a:cubicBezTo>
                    <a:cubicBezTo>
                      <a:pt x="154" y="555"/>
                      <a:pt x="267" y="654"/>
                      <a:pt x="354" y="654"/>
                    </a:cubicBezTo>
                    <a:cubicBezTo>
                      <a:pt x="368" y="654"/>
                      <a:pt x="382" y="651"/>
                      <a:pt x="394" y="646"/>
                    </a:cubicBezTo>
                    <a:cubicBezTo>
                      <a:pt x="480" y="603"/>
                      <a:pt x="484" y="427"/>
                      <a:pt x="401" y="252"/>
                    </a:cubicBezTo>
                    <a:cubicBezTo>
                      <a:pt x="330" y="102"/>
                      <a:pt x="219"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2"/>
              <p:cNvSpPr/>
              <p:nvPr/>
            </p:nvSpPr>
            <p:spPr>
              <a:xfrm>
                <a:off x="8234369" y="3168030"/>
                <a:ext cx="51234" cy="25240"/>
              </a:xfrm>
              <a:custGeom>
                <a:avLst/>
                <a:gdLst/>
                <a:ahLst/>
                <a:cxnLst/>
                <a:rect l="l" t="t" r="r" b="b"/>
                <a:pathLst>
                  <a:path w="611" h="301" extrusionOk="0">
                    <a:moveTo>
                      <a:pt x="472" y="1"/>
                    </a:moveTo>
                    <a:cubicBezTo>
                      <a:pt x="137" y="1"/>
                      <a:pt x="42" y="274"/>
                      <a:pt x="4" y="299"/>
                    </a:cubicBezTo>
                    <a:lnTo>
                      <a:pt x="4" y="299"/>
                    </a:lnTo>
                    <a:lnTo>
                      <a:pt x="610" y="15"/>
                    </a:lnTo>
                    <a:cubicBezTo>
                      <a:pt x="560" y="5"/>
                      <a:pt x="514" y="1"/>
                      <a:pt x="472" y="1"/>
                    </a:cubicBezTo>
                    <a:close/>
                    <a:moveTo>
                      <a:pt x="4" y="299"/>
                    </a:moveTo>
                    <a:lnTo>
                      <a:pt x="1" y="300"/>
                    </a:lnTo>
                    <a:cubicBezTo>
                      <a:pt x="2" y="300"/>
                      <a:pt x="3" y="299"/>
                      <a:pt x="4" y="299"/>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2"/>
              <p:cNvSpPr/>
              <p:nvPr/>
            </p:nvSpPr>
            <p:spPr>
              <a:xfrm>
                <a:off x="7904243" y="3321898"/>
                <a:ext cx="50898" cy="25156"/>
              </a:xfrm>
              <a:custGeom>
                <a:avLst/>
                <a:gdLst/>
                <a:ahLst/>
                <a:cxnLst/>
                <a:rect l="l" t="t" r="r" b="b"/>
                <a:pathLst>
                  <a:path w="607" h="300" extrusionOk="0">
                    <a:moveTo>
                      <a:pt x="469" y="1"/>
                    </a:moveTo>
                    <a:cubicBezTo>
                      <a:pt x="137" y="1"/>
                      <a:pt x="41" y="273"/>
                      <a:pt x="4" y="298"/>
                    </a:cubicBezTo>
                    <a:lnTo>
                      <a:pt x="4" y="298"/>
                    </a:lnTo>
                    <a:lnTo>
                      <a:pt x="607" y="15"/>
                    </a:lnTo>
                    <a:cubicBezTo>
                      <a:pt x="557" y="5"/>
                      <a:pt x="511" y="1"/>
                      <a:pt x="469" y="1"/>
                    </a:cubicBezTo>
                    <a:close/>
                    <a:moveTo>
                      <a:pt x="4" y="298"/>
                    </a:moveTo>
                    <a:lnTo>
                      <a:pt x="0" y="300"/>
                    </a:lnTo>
                    <a:cubicBezTo>
                      <a:pt x="2" y="299"/>
                      <a:pt x="3" y="299"/>
                      <a:pt x="4" y="298"/>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2"/>
              <p:cNvSpPr/>
              <p:nvPr/>
            </p:nvSpPr>
            <p:spPr>
              <a:xfrm>
                <a:off x="8418760" y="3137256"/>
                <a:ext cx="88129" cy="93328"/>
              </a:xfrm>
              <a:custGeom>
                <a:avLst/>
                <a:gdLst/>
                <a:ahLst/>
                <a:cxnLst/>
                <a:rect l="l" t="t" r="r" b="b"/>
                <a:pathLst>
                  <a:path w="1051" h="1113" extrusionOk="0">
                    <a:moveTo>
                      <a:pt x="441" y="1"/>
                    </a:moveTo>
                    <a:cubicBezTo>
                      <a:pt x="188" y="1"/>
                      <a:pt x="1" y="829"/>
                      <a:pt x="1" y="829"/>
                    </a:cubicBezTo>
                    <a:cubicBezTo>
                      <a:pt x="163" y="1035"/>
                      <a:pt x="383" y="1113"/>
                      <a:pt x="576" y="1113"/>
                    </a:cubicBezTo>
                    <a:cubicBezTo>
                      <a:pt x="828" y="1113"/>
                      <a:pt x="1036" y="981"/>
                      <a:pt x="1017" y="829"/>
                    </a:cubicBezTo>
                    <a:cubicBezTo>
                      <a:pt x="1006" y="739"/>
                      <a:pt x="937" y="709"/>
                      <a:pt x="851" y="709"/>
                    </a:cubicBezTo>
                    <a:cubicBezTo>
                      <a:pt x="677" y="709"/>
                      <a:pt x="432" y="829"/>
                      <a:pt x="432" y="829"/>
                    </a:cubicBezTo>
                    <a:cubicBezTo>
                      <a:pt x="432" y="829"/>
                      <a:pt x="1051" y="488"/>
                      <a:pt x="928" y="353"/>
                    </a:cubicBezTo>
                    <a:cubicBezTo>
                      <a:pt x="914" y="337"/>
                      <a:pt x="894" y="331"/>
                      <a:pt x="870" y="331"/>
                    </a:cubicBezTo>
                    <a:cubicBezTo>
                      <a:pt x="680" y="331"/>
                      <a:pt x="226" y="756"/>
                      <a:pt x="226" y="756"/>
                    </a:cubicBezTo>
                    <a:cubicBezTo>
                      <a:pt x="226" y="756"/>
                      <a:pt x="713" y="24"/>
                      <a:pt x="451" y="1"/>
                    </a:cubicBezTo>
                    <a:cubicBezTo>
                      <a:pt x="448" y="1"/>
                      <a:pt x="444" y="1"/>
                      <a:pt x="441" y="1"/>
                    </a:cubicBezTo>
                    <a:close/>
                  </a:path>
                </a:pathLst>
              </a:custGeom>
              <a:solidFill>
                <a:srgbClr val="F6E6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2"/>
              <p:cNvSpPr/>
              <p:nvPr/>
            </p:nvSpPr>
            <p:spPr>
              <a:xfrm rot="10456793">
                <a:off x="8071949" y="3243123"/>
                <a:ext cx="136177" cy="73958"/>
              </a:xfrm>
              <a:custGeom>
                <a:avLst/>
                <a:gdLst/>
                <a:ahLst/>
                <a:cxnLst/>
                <a:rect l="l" t="t" r="r" b="b"/>
                <a:pathLst>
                  <a:path w="1624" h="882" extrusionOk="0">
                    <a:moveTo>
                      <a:pt x="802" y="1"/>
                    </a:moveTo>
                    <a:lnTo>
                      <a:pt x="778" y="24"/>
                    </a:lnTo>
                    <a:cubicBezTo>
                      <a:pt x="636" y="153"/>
                      <a:pt x="500" y="288"/>
                      <a:pt x="372" y="431"/>
                    </a:cubicBezTo>
                    <a:cubicBezTo>
                      <a:pt x="239" y="574"/>
                      <a:pt x="113" y="719"/>
                      <a:pt x="0" y="881"/>
                    </a:cubicBezTo>
                    <a:cubicBezTo>
                      <a:pt x="167" y="772"/>
                      <a:pt x="315" y="650"/>
                      <a:pt x="461" y="524"/>
                    </a:cubicBezTo>
                    <a:cubicBezTo>
                      <a:pt x="597" y="401"/>
                      <a:pt x="733" y="275"/>
                      <a:pt x="859" y="145"/>
                    </a:cubicBezTo>
                    <a:lnTo>
                      <a:pt x="859" y="145"/>
                    </a:lnTo>
                    <a:cubicBezTo>
                      <a:pt x="1114" y="138"/>
                      <a:pt x="1369" y="121"/>
                      <a:pt x="1623" y="74"/>
                    </a:cubicBezTo>
                    <a:cubicBezTo>
                      <a:pt x="1359" y="24"/>
                      <a:pt x="1093" y="7"/>
                      <a:pt x="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2"/>
              <p:cNvSpPr/>
              <p:nvPr/>
            </p:nvSpPr>
            <p:spPr>
              <a:xfrm>
                <a:off x="8035053" y="3335063"/>
                <a:ext cx="55846" cy="110266"/>
              </a:xfrm>
              <a:custGeom>
                <a:avLst/>
                <a:gdLst/>
                <a:ahLst/>
                <a:cxnLst/>
                <a:rect l="l" t="t" r="r" b="b"/>
                <a:pathLst>
                  <a:path w="666" h="1315" extrusionOk="0">
                    <a:moveTo>
                      <a:pt x="1" y="0"/>
                    </a:moveTo>
                    <a:lnTo>
                      <a:pt x="1" y="0"/>
                    </a:lnTo>
                    <a:cubicBezTo>
                      <a:pt x="199" y="159"/>
                      <a:pt x="351" y="364"/>
                      <a:pt x="458" y="589"/>
                    </a:cubicBezTo>
                    <a:cubicBezTo>
                      <a:pt x="510" y="702"/>
                      <a:pt x="553" y="818"/>
                      <a:pt x="586" y="940"/>
                    </a:cubicBezTo>
                    <a:cubicBezTo>
                      <a:pt x="620" y="1063"/>
                      <a:pt x="636" y="1189"/>
                      <a:pt x="659" y="1315"/>
                    </a:cubicBezTo>
                    <a:cubicBezTo>
                      <a:pt x="663" y="1252"/>
                      <a:pt x="666" y="1185"/>
                      <a:pt x="663" y="1122"/>
                    </a:cubicBezTo>
                    <a:cubicBezTo>
                      <a:pt x="656" y="1060"/>
                      <a:pt x="656" y="994"/>
                      <a:pt x="643" y="931"/>
                    </a:cubicBezTo>
                    <a:cubicBezTo>
                      <a:pt x="623" y="801"/>
                      <a:pt x="580" y="676"/>
                      <a:pt x="527" y="557"/>
                    </a:cubicBezTo>
                    <a:cubicBezTo>
                      <a:pt x="470" y="441"/>
                      <a:pt x="398" y="328"/>
                      <a:pt x="308" y="232"/>
                    </a:cubicBezTo>
                    <a:cubicBezTo>
                      <a:pt x="219" y="136"/>
                      <a:pt x="116" y="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2"/>
              <p:cNvSpPr/>
              <p:nvPr/>
            </p:nvSpPr>
            <p:spPr>
              <a:xfrm>
                <a:off x="8203596" y="3241987"/>
                <a:ext cx="21969" cy="123431"/>
              </a:xfrm>
              <a:custGeom>
                <a:avLst/>
                <a:gdLst/>
                <a:ahLst/>
                <a:cxnLst/>
                <a:rect l="l" t="t" r="r" b="b"/>
                <a:pathLst>
                  <a:path w="262" h="1472" extrusionOk="0">
                    <a:moveTo>
                      <a:pt x="196" y="1"/>
                    </a:moveTo>
                    <a:cubicBezTo>
                      <a:pt x="120" y="103"/>
                      <a:pt x="70" y="229"/>
                      <a:pt x="40" y="355"/>
                    </a:cubicBezTo>
                    <a:cubicBezTo>
                      <a:pt x="10" y="481"/>
                      <a:pt x="1" y="614"/>
                      <a:pt x="7" y="742"/>
                    </a:cubicBezTo>
                    <a:cubicBezTo>
                      <a:pt x="20" y="875"/>
                      <a:pt x="40" y="1004"/>
                      <a:pt x="90" y="1127"/>
                    </a:cubicBezTo>
                    <a:cubicBezTo>
                      <a:pt x="106" y="1187"/>
                      <a:pt x="140" y="1246"/>
                      <a:pt x="163" y="1306"/>
                    </a:cubicBezTo>
                    <a:cubicBezTo>
                      <a:pt x="196" y="1361"/>
                      <a:pt x="229" y="1418"/>
                      <a:pt x="262" y="1471"/>
                    </a:cubicBezTo>
                    <a:cubicBezTo>
                      <a:pt x="219" y="1349"/>
                      <a:pt x="172" y="1233"/>
                      <a:pt x="143" y="1110"/>
                    </a:cubicBezTo>
                    <a:cubicBezTo>
                      <a:pt x="109" y="988"/>
                      <a:pt x="93" y="862"/>
                      <a:pt x="83" y="739"/>
                    </a:cubicBezTo>
                    <a:cubicBezTo>
                      <a:pt x="66" y="491"/>
                      <a:pt x="100" y="236"/>
                      <a:pt x="196" y="1"/>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2"/>
              <p:cNvSpPr/>
              <p:nvPr/>
            </p:nvSpPr>
            <p:spPr>
              <a:xfrm>
                <a:off x="7396351" y="4743947"/>
                <a:ext cx="122844" cy="99198"/>
              </a:xfrm>
              <a:custGeom>
                <a:avLst/>
                <a:gdLst/>
                <a:ahLst/>
                <a:cxnLst/>
                <a:rect l="l" t="t" r="r" b="b"/>
                <a:pathLst>
                  <a:path w="1465" h="1183" extrusionOk="0">
                    <a:moveTo>
                      <a:pt x="1465" y="0"/>
                    </a:moveTo>
                    <a:cubicBezTo>
                      <a:pt x="1302" y="4"/>
                      <a:pt x="1136" y="40"/>
                      <a:pt x="985" y="110"/>
                    </a:cubicBezTo>
                    <a:cubicBezTo>
                      <a:pt x="832" y="179"/>
                      <a:pt x="690" y="272"/>
                      <a:pt x="564" y="382"/>
                    </a:cubicBezTo>
                    <a:cubicBezTo>
                      <a:pt x="441" y="491"/>
                      <a:pt x="329" y="613"/>
                      <a:pt x="233" y="749"/>
                    </a:cubicBezTo>
                    <a:cubicBezTo>
                      <a:pt x="140" y="882"/>
                      <a:pt x="57" y="1027"/>
                      <a:pt x="1" y="1183"/>
                    </a:cubicBezTo>
                    <a:cubicBezTo>
                      <a:pt x="216" y="934"/>
                      <a:pt x="428" y="700"/>
                      <a:pt x="663" y="494"/>
                    </a:cubicBezTo>
                    <a:cubicBezTo>
                      <a:pt x="783" y="391"/>
                      <a:pt x="908" y="298"/>
                      <a:pt x="1037" y="216"/>
                    </a:cubicBezTo>
                    <a:cubicBezTo>
                      <a:pt x="1173" y="130"/>
                      <a:pt x="1312" y="67"/>
                      <a:pt x="1465" y="0"/>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2"/>
              <p:cNvSpPr/>
              <p:nvPr/>
            </p:nvSpPr>
            <p:spPr>
              <a:xfrm>
                <a:off x="7314763" y="4766923"/>
                <a:ext cx="73371" cy="82008"/>
              </a:xfrm>
              <a:custGeom>
                <a:avLst/>
                <a:gdLst/>
                <a:ahLst/>
                <a:cxnLst/>
                <a:rect l="l" t="t" r="r" b="b"/>
                <a:pathLst>
                  <a:path w="875" h="978" extrusionOk="0">
                    <a:moveTo>
                      <a:pt x="848" y="0"/>
                    </a:moveTo>
                    <a:cubicBezTo>
                      <a:pt x="740" y="0"/>
                      <a:pt x="628" y="36"/>
                      <a:pt x="530" y="91"/>
                    </a:cubicBezTo>
                    <a:cubicBezTo>
                      <a:pt x="424" y="154"/>
                      <a:pt x="335" y="236"/>
                      <a:pt x="258" y="329"/>
                    </a:cubicBezTo>
                    <a:cubicBezTo>
                      <a:pt x="186" y="426"/>
                      <a:pt x="126" y="528"/>
                      <a:pt x="83" y="637"/>
                    </a:cubicBezTo>
                    <a:cubicBezTo>
                      <a:pt x="40" y="747"/>
                      <a:pt x="7" y="859"/>
                      <a:pt x="0" y="978"/>
                    </a:cubicBezTo>
                    <a:lnTo>
                      <a:pt x="186" y="690"/>
                    </a:lnTo>
                    <a:cubicBezTo>
                      <a:pt x="249" y="597"/>
                      <a:pt x="308" y="508"/>
                      <a:pt x="378" y="422"/>
                    </a:cubicBezTo>
                    <a:cubicBezTo>
                      <a:pt x="444" y="336"/>
                      <a:pt x="520" y="259"/>
                      <a:pt x="599" y="187"/>
                    </a:cubicBezTo>
                    <a:cubicBezTo>
                      <a:pt x="679" y="117"/>
                      <a:pt x="772" y="58"/>
                      <a:pt x="874" y="1"/>
                    </a:cubicBezTo>
                    <a:cubicBezTo>
                      <a:pt x="866" y="1"/>
                      <a:pt x="857" y="0"/>
                      <a:pt x="848" y="0"/>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2"/>
              <p:cNvSpPr/>
              <p:nvPr/>
            </p:nvSpPr>
            <p:spPr>
              <a:xfrm>
                <a:off x="7997235" y="2988502"/>
                <a:ext cx="178103" cy="276881"/>
              </a:xfrm>
              <a:custGeom>
                <a:avLst/>
                <a:gdLst/>
                <a:ahLst/>
                <a:cxnLst/>
                <a:rect l="l" t="t" r="r" b="b"/>
                <a:pathLst>
                  <a:path w="2124" h="3302" extrusionOk="0">
                    <a:moveTo>
                      <a:pt x="2081" y="1"/>
                    </a:moveTo>
                    <a:cubicBezTo>
                      <a:pt x="2077" y="1"/>
                      <a:pt x="2070" y="4"/>
                      <a:pt x="2067" y="4"/>
                    </a:cubicBezTo>
                    <a:cubicBezTo>
                      <a:pt x="1763" y="109"/>
                      <a:pt x="1259" y="411"/>
                      <a:pt x="690" y="768"/>
                    </a:cubicBezTo>
                    <a:cubicBezTo>
                      <a:pt x="657" y="788"/>
                      <a:pt x="637" y="805"/>
                      <a:pt x="626" y="812"/>
                    </a:cubicBezTo>
                    <a:cubicBezTo>
                      <a:pt x="518" y="1100"/>
                      <a:pt x="276" y="1488"/>
                      <a:pt x="1" y="1653"/>
                    </a:cubicBezTo>
                    <a:cubicBezTo>
                      <a:pt x="405" y="1954"/>
                      <a:pt x="1001" y="2564"/>
                      <a:pt x="1501" y="3302"/>
                    </a:cubicBezTo>
                    <a:cubicBezTo>
                      <a:pt x="1534" y="3117"/>
                      <a:pt x="1627" y="2719"/>
                      <a:pt x="1812" y="2719"/>
                    </a:cubicBezTo>
                    <a:cubicBezTo>
                      <a:pt x="1815" y="2719"/>
                      <a:pt x="1815" y="2723"/>
                      <a:pt x="1819" y="2723"/>
                    </a:cubicBezTo>
                    <a:cubicBezTo>
                      <a:pt x="1832" y="2723"/>
                      <a:pt x="1842" y="2726"/>
                      <a:pt x="1852" y="2729"/>
                    </a:cubicBezTo>
                    <a:cubicBezTo>
                      <a:pt x="1823" y="2507"/>
                      <a:pt x="1789" y="2156"/>
                      <a:pt x="1789" y="1775"/>
                    </a:cubicBezTo>
                    <a:cubicBezTo>
                      <a:pt x="1789" y="1232"/>
                      <a:pt x="1858" y="629"/>
                      <a:pt x="2124" y="242"/>
                    </a:cubicBezTo>
                    <a:cubicBezTo>
                      <a:pt x="2117" y="202"/>
                      <a:pt x="2101" y="117"/>
                      <a:pt x="20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2"/>
              <p:cNvSpPr/>
              <p:nvPr/>
            </p:nvSpPr>
            <p:spPr>
              <a:xfrm>
                <a:off x="7965875" y="3108746"/>
                <a:ext cx="335" cy="839"/>
              </a:xfrm>
              <a:custGeom>
                <a:avLst/>
                <a:gdLst/>
                <a:ahLst/>
                <a:cxnLst/>
                <a:rect l="l" t="t" r="r" b="b"/>
                <a:pathLst>
                  <a:path w="4" h="10" extrusionOk="0">
                    <a:moveTo>
                      <a:pt x="1" y="0"/>
                    </a:moveTo>
                    <a:cubicBezTo>
                      <a:pt x="1" y="7"/>
                      <a:pt x="1" y="10"/>
                      <a:pt x="4" y="10"/>
                    </a:cubicBezTo>
                    <a:cubicBezTo>
                      <a:pt x="1" y="7"/>
                      <a:pt x="1" y="4"/>
                      <a:pt x="1" y="0"/>
                    </a:cubicBez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2"/>
              <p:cNvSpPr/>
              <p:nvPr/>
            </p:nvSpPr>
            <p:spPr>
              <a:xfrm>
                <a:off x="8257177" y="3502684"/>
                <a:ext cx="587" cy="2096"/>
              </a:xfrm>
              <a:custGeom>
                <a:avLst/>
                <a:gdLst/>
                <a:ahLst/>
                <a:cxnLst/>
                <a:rect l="l" t="t" r="r" b="b"/>
                <a:pathLst>
                  <a:path w="7" h="25" extrusionOk="0">
                    <a:moveTo>
                      <a:pt x="7" y="1"/>
                    </a:moveTo>
                    <a:cubicBezTo>
                      <a:pt x="4" y="1"/>
                      <a:pt x="4" y="5"/>
                      <a:pt x="0" y="5"/>
                    </a:cubicBezTo>
                    <a:cubicBezTo>
                      <a:pt x="0" y="11"/>
                      <a:pt x="4" y="18"/>
                      <a:pt x="4" y="25"/>
                    </a:cubicBezTo>
                    <a:cubicBezTo>
                      <a:pt x="4" y="21"/>
                      <a:pt x="7" y="21"/>
                      <a:pt x="7" y="18"/>
                    </a:cubicBezTo>
                    <a:lnTo>
                      <a:pt x="7" y="1"/>
                    </a:lnTo>
                    <a:close/>
                  </a:path>
                </a:pathLst>
              </a:custGeom>
              <a:solidFill>
                <a:srgbClr val="FB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2"/>
              <p:cNvSpPr/>
              <p:nvPr/>
            </p:nvSpPr>
            <p:spPr>
              <a:xfrm>
                <a:off x="8139449" y="3290034"/>
                <a:ext cx="671" cy="1761"/>
              </a:xfrm>
              <a:custGeom>
                <a:avLst/>
                <a:gdLst/>
                <a:ahLst/>
                <a:cxnLst/>
                <a:rect l="l" t="t" r="r" b="b"/>
                <a:pathLst>
                  <a:path w="8" h="21" extrusionOk="0">
                    <a:moveTo>
                      <a:pt x="3" y="1"/>
                    </a:moveTo>
                    <a:cubicBezTo>
                      <a:pt x="3" y="4"/>
                      <a:pt x="3" y="7"/>
                      <a:pt x="0" y="10"/>
                    </a:cubicBezTo>
                    <a:cubicBezTo>
                      <a:pt x="3" y="14"/>
                      <a:pt x="3" y="18"/>
                      <a:pt x="7" y="21"/>
                    </a:cubicBezTo>
                    <a:lnTo>
                      <a:pt x="3" y="1"/>
                    </a:lnTo>
                    <a:close/>
                  </a:path>
                </a:pathLst>
              </a:custGeom>
              <a:solidFill>
                <a:srgbClr val="9D3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2"/>
              <p:cNvSpPr/>
              <p:nvPr/>
            </p:nvSpPr>
            <p:spPr>
              <a:xfrm>
                <a:off x="7949461" y="2975603"/>
                <a:ext cx="110349" cy="151358"/>
              </a:xfrm>
              <a:custGeom>
                <a:avLst/>
                <a:gdLst/>
                <a:ahLst/>
                <a:cxnLst/>
                <a:rect l="l" t="t" r="r" b="b"/>
                <a:pathLst>
                  <a:path w="1246" h="1709" extrusionOk="0">
                    <a:moveTo>
                      <a:pt x="484" y="0"/>
                    </a:moveTo>
                    <a:cubicBezTo>
                      <a:pt x="467" y="0"/>
                      <a:pt x="451" y="3"/>
                      <a:pt x="437" y="3"/>
                    </a:cubicBezTo>
                    <a:cubicBezTo>
                      <a:pt x="0" y="106"/>
                      <a:pt x="24" y="715"/>
                      <a:pt x="90" y="1126"/>
                    </a:cubicBezTo>
                    <a:cubicBezTo>
                      <a:pt x="113" y="1258"/>
                      <a:pt x="143" y="1385"/>
                      <a:pt x="173" y="1490"/>
                    </a:cubicBezTo>
                    <a:cubicBezTo>
                      <a:pt x="173" y="1493"/>
                      <a:pt x="173" y="1497"/>
                      <a:pt x="176" y="1500"/>
                    </a:cubicBezTo>
                    <a:lnTo>
                      <a:pt x="176" y="1504"/>
                    </a:lnTo>
                    <a:cubicBezTo>
                      <a:pt x="258" y="1517"/>
                      <a:pt x="388" y="1590"/>
                      <a:pt x="547" y="1709"/>
                    </a:cubicBezTo>
                    <a:cubicBezTo>
                      <a:pt x="822" y="1544"/>
                      <a:pt x="1064" y="1156"/>
                      <a:pt x="1172" y="868"/>
                    </a:cubicBezTo>
                    <a:lnTo>
                      <a:pt x="1172" y="868"/>
                    </a:lnTo>
                    <a:cubicBezTo>
                      <a:pt x="1169" y="871"/>
                      <a:pt x="1166" y="871"/>
                      <a:pt x="1166" y="871"/>
                    </a:cubicBezTo>
                    <a:cubicBezTo>
                      <a:pt x="1166" y="871"/>
                      <a:pt x="1176" y="851"/>
                      <a:pt x="1189" y="821"/>
                    </a:cubicBezTo>
                    <a:cubicBezTo>
                      <a:pt x="1232" y="692"/>
                      <a:pt x="1246" y="586"/>
                      <a:pt x="1219" y="540"/>
                    </a:cubicBezTo>
                    <a:cubicBezTo>
                      <a:pt x="1212" y="530"/>
                      <a:pt x="1206" y="523"/>
                      <a:pt x="1192" y="517"/>
                    </a:cubicBezTo>
                    <a:cubicBezTo>
                      <a:pt x="1183" y="514"/>
                      <a:pt x="1172" y="514"/>
                      <a:pt x="1163" y="514"/>
                    </a:cubicBezTo>
                    <a:cubicBezTo>
                      <a:pt x="948" y="514"/>
                      <a:pt x="497" y="1142"/>
                      <a:pt x="497" y="1142"/>
                    </a:cubicBezTo>
                    <a:cubicBezTo>
                      <a:pt x="497" y="1142"/>
                      <a:pt x="680" y="434"/>
                      <a:pt x="616" y="133"/>
                    </a:cubicBezTo>
                    <a:cubicBezTo>
                      <a:pt x="596" y="53"/>
                      <a:pt x="553" y="0"/>
                      <a:pt x="4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2"/>
              <p:cNvSpPr/>
              <p:nvPr/>
            </p:nvSpPr>
            <p:spPr>
              <a:xfrm>
                <a:off x="8223888" y="3127613"/>
                <a:ext cx="38908" cy="51989"/>
              </a:xfrm>
              <a:custGeom>
                <a:avLst/>
                <a:gdLst/>
                <a:ahLst/>
                <a:cxnLst/>
                <a:rect l="l" t="t" r="r" b="b"/>
                <a:pathLst>
                  <a:path w="464" h="620" extrusionOk="0">
                    <a:moveTo>
                      <a:pt x="133" y="0"/>
                    </a:moveTo>
                    <a:cubicBezTo>
                      <a:pt x="119" y="0"/>
                      <a:pt x="106" y="3"/>
                      <a:pt x="93" y="11"/>
                    </a:cubicBezTo>
                    <a:cubicBezTo>
                      <a:pt x="3" y="53"/>
                      <a:pt x="0" y="229"/>
                      <a:pt x="83" y="405"/>
                    </a:cubicBezTo>
                    <a:cubicBezTo>
                      <a:pt x="129" y="500"/>
                      <a:pt x="192" y="576"/>
                      <a:pt x="255" y="619"/>
                    </a:cubicBezTo>
                    <a:cubicBezTo>
                      <a:pt x="304" y="570"/>
                      <a:pt x="371" y="524"/>
                      <a:pt x="463" y="500"/>
                    </a:cubicBezTo>
                    <a:cubicBezTo>
                      <a:pt x="463" y="431"/>
                      <a:pt x="444" y="341"/>
                      <a:pt x="404" y="252"/>
                    </a:cubicBezTo>
                    <a:cubicBezTo>
                      <a:pt x="332" y="103"/>
                      <a:pt x="21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2"/>
              <p:cNvSpPr/>
              <p:nvPr/>
            </p:nvSpPr>
            <p:spPr>
              <a:xfrm>
                <a:off x="8234621" y="3168197"/>
                <a:ext cx="50982" cy="25072"/>
              </a:xfrm>
              <a:custGeom>
                <a:avLst/>
                <a:gdLst/>
                <a:ahLst/>
                <a:cxnLst/>
                <a:rect l="l" t="t" r="r" b="b"/>
                <a:pathLst>
                  <a:path w="608" h="299" extrusionOk="0">
                    <a:moveTo>
                      <a:pt x="468" y="0"/>
                    </a:moveTo>
                    <a:cubicBezTo>
                      <a:pt x="418" y="0"/>
                      <a:pt x="375" y="7"/>
                      <a:pt x="335" y="16"/>
                    </a:cubicBezTo>
                    <a:cubicBezTo>
                      <a:pt x="243" y="40"/>
                      <a:pt x="176" y="86"/>
                      <a:pt x="127" y="135"/>
                    </a:cubicBezTo>
                    <a:cubicBezTo>
                      <a:pt x="54" y="208"/>
                      <a:pt x="21" y="285"/>
                      <a:pt x="1" y="298"/>
                    </a:cubicBezTo>
                    <a:lnTo>
                      <a:pt x="607" y="13"/>
                    </a:lnTo>
                    <a:cubicBezTo>
                      <a:pt x="557" y="3"/>
                      <a:pt x="511" y="0"/>
                      <a:pt x="468" y="0"/>
                    </a:cubicBez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2"/>
              <p:cNvSpPr/>
              <p:nvPr/>
            </p:nvSpPr>
            <p:spPr>
              <a:xfrm>
                <a:off x="8418760" y="3137340"/>
                <a:ext cx="86200" cy="92238"/>
              </a:xfrm>
              <a:custGeom>
                <a:avLst/>
                <a:gdLst/>
                <a:ahLst/>
                <a:cxnLst/>
                <a:rect l="l" t="t" r="r" b="b"/>
                <a:pathLst>
                  <a:path w="1028" h="1100" extrusionOk="0">
                    <a:moveTo>
                      <a:pt x="432" y="0"/>
                    </a:moveTo>
                    <a:cubicBezTo>
                      <a:pt x="392" y="3"/>
                      <a:pt x="352" y="30"/>
                      <a:pt x="312" y="70"/>
                    </a:cubicBezTo>
                    <a:cubicBezTo>
                      <a:pt x="246" y="150"/>
                      <a:pt x="166" y="312"/>
                      <a:pt x="60" y="607"/>
                    </a:cubicBezTo>
                    <a:cubicBezTo>
                      <a:pt x="24" y="732"/>
                      <a:pt x="1" y="828"/>
                      <a:pt x="1" y="828"/>
                    </a:cubicBezTo>
                    <a:cubicBezTo>
                      <a:pt x="83" y="931"/>
                      <a:pt x="180" y="1004"/>
                      <a:pt x="279" y="1047"/>
                    </a:cubicBezTo>
                    <a:cubicBezTo>
                      <a:pt x="282" y="1050"/>
                      <a:pt x="288" y="1050"/>
                      <a:pt x="292" y="1053"/>
                    </a:cubicBezTo>
                    <a:cubicBezTo>
                      <a:pt x="392" y="1087"/>
                      <a:pt x="484" y="1099"/>
                      <a:pt x="567" y="1099"/>
                    </a:cubicBezTo>
                    <a:cubicBezTo>
                      <a:pt x="845" y="1099"/>
                      <a:pt x="1028" y="944"/>
                      <a:pt x="1017" y="828"/>
                    </a:cubicBezTo>
                    <a:cubicBezTo>
                      <a:pt x="1008" y="739"/>
                      <a:pt x="941" y="709"/>
                      <a:pt x="855" y="706"/>
                    </a:cubicBezTo>
                    <a:cubicBezTo>
                      <a:pt x="683" y="706"/>
                      <a:pt x="432" y="828"/>
                      <a:pt x="432" y="828"/>
                    </a:cubicBezTo>
                    <a:cubicBezTo>
                      <a:pt x="432" y="828"/>
                      <a:pt x="971" y="534"/>
                      <a:pt x="941" y="381"/>
                    </a:cubicBezTo>
                    <a:cubicBezTo>
                      <a:pt x="941" y="371"/>
                      <a:pt x="935" y="361"/>
                      <a:pt x="928" y="352"/>
                    </a:cubicBezTo>
                    <a:cubicBezTo>
                      <a:pt x="915" y="338"/>
                      <a:pt x="895" y="332"/>
                      <a:pt x="869" y="332"/>
                    </a:cubicBezTo>
                    <a:cubicBezTo>
                      <a:pt x="679" y="332"/>
                      <a:pt x="226" y="755"/>
                      <a:pt x="226" y="755"/>
                    </a:cubicBezTo>
                    <a:cubicBezTo>
                      <a:pt x="226" y="755"/>
                      <a:pt x="276" y="679"/>
                      <a:pt x="332" y="583"/>
                    </a:cubicBezTo>
                    <a:cubicBezTo>
                      <a:pt x="435" y="404"/>
                      <a:pt x="567" y="143"/>
                      <a:pt x="517" y="43"/>
                    </a:cubicBezTo>
                    <a:cubicBezTo>
                      <a:pt x="491" y="20"/>
                      <a:pt x="461" y="3"/>
                      <a:pt x="432" y="0"/>
                    </a:cubicBezTo>
                    <a:close/>
                  </a:path>
                </a:pathLst>
              </a:custGeom>
              <a:solidFill>
                <a:srgbClr val="F4C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2"/>
              <p:cNvSpPr/>
              <p:nvPr/>
            </p:nvSpPr>
            <p:spPr>
              <a:xfrm rot="10456793">
                <a:off x="8078812" y="3308563"/>
                <a:ext cx="56181" cy="11739"/>
              </a:xfrm>
              <a:custGeom>
                <a:avLst/>
                <a:gdLst/>
                <a:ahLst/>
                <a:cxnLst/>
                <a:rect l="l" t="t" r="r" b="b"/>
                <a:pathLst>
                  <a:path w="670" h="140" extrusionOk="0">
                    <a:moveTo>
                      <a:pt x="0" y="1"/>
                    </a:moveTo>
                    <a:cubicBezTo>
                      <a:pt x="26" y="47"/>
                      <a:pt x="50" y="94"/>
                      <a:pt x="76" y="140"/>
                    </a:cubicBezTo>
                    <a:cubicBezTo>
                      <a:pt x="205" y="134"/>
                      <a:pt x="335" y="123"/>
                      <a:pt x="464" y="107"/>
                    </a:cubicBezTo>
                    <a:cubicBezTo>
                      <a:pt x="533" y="100"/>
                      <a:pt x="603" y="91"/>
                      <a:pt x="669" y="77"/>
                    </a:cubicBezTo>
                    <a:lnTo>
                      <a:pt x="669" y="64"/>
                    </a:lnTo>
                    <a:cubicBezTo>
                      <a:pt x="593" y="51"/>
                      <a:pt x="520" y="41"/>
                      <a:pt x="448" y="31"/>
                    </a:cubicBezTo>
                    <a:cubicBezTo>
                      <a:pt x="434" y="31"/>
                      <a:pt x="421" y="31"/>
                      <a:pt x="411" y="27"/>
                    </a:cubicBezTo>
                    <a:cubicBezTo>
                      <a:pt x="272" y="14"/>
                      <a:pt x="136" y="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2"/>
              <p:cNvSpPr/>
              <p:nvPr/>
            </p:nvSpPr>
            <p:spPr>
              <a:xfrm>
                <a:off x="8203596" y="3241987"/>
                <a:ext cx="21969" cy="123431"/>
              </a:xfrm>
              <a:custGeom>
                <a:avLst/>
                <a:gdLst/>
                <a:ahLst/>
                <a:cxnLst/>
                <a:rect l="l" t="t" r="r" b="b"/>
                <a:pathLst>
                  <a:path w="262" h="1472" extrusionOk="0">
                    <a:moveTo>
                      <a:pt x="196" y="1"/>
                    </a:moveTo>
                    <a:cubicBezTo>
                      <a:pt x="120" y="103"/>
                      <a:pt x="70" y="229"/>
                      <a:pt x="40" y="355"/>
                    </a:cubicBezTo>
                    <a:cubicBezTo>
                      <a:pt x="10" y="481"/>
                      <a:pt x="1" y="614"/>
                      <a:pt x="7" y="742"/>
                    </a:cubicBezTo>
                    <a:cubicBezTo>
                      <a:pt x="10" y="776"/>
                      <a:pt x="13" y="809"/>
                      <a:pt x="20" y="842"/>
                    </a:cubicBezTo>
                    <a:lnTo>
                      <a:pt x="20" y="855"/>
                    </a:lnTo>
                    <a:cubicBezTo>
                      <a:pt x="33" y="948"/>
                      <a:pt x="53" y="1040"/>
                      <a:pt x="90" y="1127"/>
                    </a:cubicBezTo>
                    <a:cubicBezTo>
                      <a:pt x="106" y="1187"/>
                      <a:pt x="140" y="1246"/>
                      <a:pt x="163" y="1306"/>
                    </a:cubicBezTo>
                    <a:cubicBezTo>
                      <a:pt x="196" y="1361"/>
                      <a:pt x="229" y="1418"/>
                      <a:pt x="262" y="1471"/>
                    </a:cubicBezTo>
                    <a:cubicBezTo>
                      <a:pt x="219" y="1349"/>
                      <a:pt x="172" y="1233"/>
                      <a:pt x="143" y="1110"/>
                    </a:cubicBezTo>
                    <a:cubicBezTo>
                      <a:pt x="109" y="988"/>
                      <a:pt x="93" y="862"/>
                      <a:pt x="83" y="739"/>
                    </a:cubicBezTo>
                    <a:cubicBezTo>
                      <a:pt x="66" y="491"/>
                      <a:pt x="100" y="236"/>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2"/>
              <p:cNvSpPr/>
              <p:nvPr/>
            </p:nvSpPr>
            <p:spPr>
              <a:xfrm>
                <a:off x="8234631" y="3789039"/>
                <a:ext cx="143891" cy="659248"/>
              </a:xfrm>
              <a:custGeom>
                <a:avLst/>
                <a:gdLst/>
                <a:ahLst/>
                <a:cxnLst/>
                <a:rect l="l" t="t" r="r" b="b"/>
                <a:pathLst>
                  <a:path w="1716" h="7862" extrusionOk="0">
                    <a:moveTo>
                      <a:pt x="272" y="0"/>
                    </a:moveTo>
                    <a:cubicBezTo>
                      <a:pt x="180" y="301"/>
                      <a:pt x="67" y="417"/>
                      <a:pt x="27" y="448"/>
                    </a:cubicBezTo>
                    <a:cubicBezTo>
                      <a:pt x="33" y="514"/>
                      <a:pt x="41" y="590"/>
                      <a:pt x="50" y="673"/>
                    </a:cubicBezTo>
                    <a:cubicBezTo>
                      <a:pt x="53" y="709"/>
                      <a:pt x="60" y="752"/>
                      <a:pt x="67" y="798"/>
                    </a:cubicBezTo>
                    <a:cubicBezTo>
                      <a:pt x="116" y="1183"/>
                      <a:pt x="140" y="1570"/>
                      <a:pt x="146" y="1954"/>
                    </a:cubicBezTo>
                    <a:lnTo>
                      <a:pt x="146" y="1964"/>
                    </a:lnTo>
                    <a:cubicBezTo>
                      <a:pt x="160" y="2196"/>
                      <a:pt x="153" y="2484"/>
                      <a:pt x="126" y="2805"/>
                    </a:cubicBezTo>
                    <a:cubicBezTo>
                      <a:pt x="107" y="3199"/>
                      <a:pt x="67" y="3633"/>
                      <a:pt x="1" y="4103"/>
                    </a:cubicBezTo>
                    <a:cubicBezTo>
                      <a:pt x="87" y="4998"/>
                      <a:pt x="156" y="5915"/>
                      <a:pt x="156" y="6743"/>
                    </a:cubicBezTo>
                    <a:cubicBezTo>
                      <a:pt x="156" y="6891"/>
                      <a:pt x="149" y="7034"/>
                      <a:pt x="136" y="7176"/>
                    </a:cubicBezTo>
                    <a:cubicBezTo>
                      <a:pt x="143" y="7193"/>
                      <a:pt x="146" y="7209"/>
                      <a:pt x="153" y="7223"/>
                    </a:cubicBezTo>
                    <a:cubicBezTo>
                      <a:pt x="215" y="7388"/>
                      <a:pt x="282" y="7521"/>
                      <a:pt x="351" y="7623"/>
                    </a:cubicBezTo>
                    <a:cubicBezTo>
                      <a:pt x="458" y="7766"/>
                      <a:pt x="593" y="7862"/>
                      <a:pt x="772" y="7862"/>
                    </a:cubicBezTo>
                    <a:cubicBezTo>
                      <a:pt x="845" y="7862"/>
                      <a:pt x="924" y="7845"/>
                      <a:pt x="1010" y="7809"/>
                    </a:cubicBezTo>
                    <a:cubicBezTo>
                      <a:pt x="1020" y="7805"/>
                      <a:pt x="1027" y="7802"/>
                      <a:pt x="1034" y="7799"/>
                    </a:cubicBezTo>
                    <a:cubicBezTo>
                      <a:pt x="1716" y="7160"/>
                      <a:pt x="686" y="2060"/>
                      <a:pt x="299" y="130"/>
                    </a:cubicBezTo>
                    <a:cubicBezTo>
                      <a:pt x="289" y="87"/>
                      <a:pt x="282" y="43"/>
                      <a:pt x="2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2"/>
              <p:cNvSpPr/>
              <p:nvPr/>
            </p:nvSpPr>
            <p:spPr>
              <a:xfrm>
                <a:off x="7933964" y="4397973"/>
                <a:ext cx="311344" cy="474018"/>
              </a:xfrm>
              <a:custGeom>
                <a:avLst/>
                <a:gdLst/>
                <a:ahLst/>
                <a:cxnLst/>
                <a:rect l="l" t="t" r="r" b="b"/>
                <a:pathLst>
                  <a:path w="3713" h="5653" extrusionOk="0">
                    <a:moveTo>
                      <a:pt x="3713" y="1"/>
                    </a:moveTo>
                    <a:cubicBezTo>
                      <a:pt x="3709" y="7"/>
                      <a:pt x="3706" y="13"/>
                      <a:pt x="3706" y="21"/>
                    </a:cubicBezTo>
                    <a:cubicBezTo>
                      <a:pt x="3699" y="40"/>
                      <a:pt x="3693" y="60"/>
                      <a:pt x="3686" y="80"/>
                    </a:cubicBezTo>
                    <a:cubicBezTo>
                      <a:pt x="3683" y="86"/>
                      <a:pt x="3679" y="97"/>
                      <a:pt x="3676" y="103"/>
                    </a:cubicBezTo>
                    <a:cubicBezTo>
                      <a:pt x="3676" y="106"/>
                      <a:pt x="3676" y="110"/>
                      <a:pt x="3673" y="113"/>
                    </a:cubicBezTo>
                    <a:cubicBezTo>
                      <a:pt x="3666" y="133"/>
                      <a:pt x="3659" y="152"/>
                      <a:pt x="3653" y="172"/>
                    </a:cubicBezTo>
                    <a:cubicBezTo>
                      <a:pt x="3650" y="179"/>
                      <a:pt x="3650" y="186"/>
                      <a:pt x="3647" y="189"/>
                    </a:cubicBezTo>
                    <a:cubicBezTo>
                      <a:pt x="3647" y="196"/>
                      <a:pt x="3643" y="199"/>
                      <a:pt x="3643" y="203"/>
                    </a:cubicBezTo>
                    <a:lnTo>
                      <a:pt x="3643" y="206"/>
                    </a:lnTo>
                    <a:cubicBezTo>
                      <a:pt x="3639" y="216"/>
                      <a:pt x="3636" y="222"/>
                      <a:pt x="3633" y="232"/>
                    </a:cubicBezTo>
                    <a:cubicBezTo>
                      <a:pt x="3633" y="232"/>
                      <a:pt x="3633" y="236"/>
                      <a:pt x="3630" y="236"/>
                    </a:cubicBezTo>
                    <a:lnTo>
                      <a:pt x="3630" y="242"/>
                    </a:lnTo>
                    <a:cubicBezTo>
                      <a:pt x="2590" y="3196"/>
                      <a:pt x="1378" y="3822"/>
                      <a:pt x="560" y="3839"/>
                    </a:cubicBezTo>
                    <a:lnTo>
                      <a:pt x="527" y="3839"/>
                    </a:lnTo>
                    <a:cubicBezTo>
                      <a:pt x="325" y="3839"/>
                      <a:pt x="147" y="3802"/>
                      <a:pt x="0" y="3753"/>
                    </a:cubicBezTo>
                    <a:lnTo>
                      <a:pt x="0" y="3753"/>
                    </a:lnTo>
                    <a:cubicBezTo>
                      <a:pt x="57" y="3828"/>
                      <a:pt x="110" y="3912"/>
                      <a:pt x="162" y="3997"/>
                    </a:cubicBezTo>
                    <a:cubicBezTo>
                      <a:pt x="193" y="4044"/>
                      <a:pt x="222" y="4090"/>
                      <a:pt x="255" y="4137"/>
                    </a:cubicBezTo>
                    <a:cubicBezTo>
                      <a:pt x="405" y="4355"/>
                      <a:pt x="576" y="4603"/>
                      <a:pt x="746" y="4835"/>
                    </a:cubicBezTo>
                    <a:cubicBezTo>
                      <a:pt x="1053" y="5259"/>
                      <a:pt x="1411" y="5653"/>
                      <a:pt x="1921" y="5653"/>
                    </a:cubicBezTo>
                    <a:cubicBezTo>
                      <a:pt x="2024" y="5653"/>
                      <a:pt x="2137" y="5636"/>
                      <a:pt x="2256" y="5600"/>
                    </a:cubicBezTo>
                    <a:lnTo>
                      <a:pt x="2259" y="5600"/>
                    </a:lnTo>
                    <a:cubicBezTo>
                      <a:pt x="2574" y="5422"/>
                      <a:pt x="2427" y="4974"/>
                      <a:pt x="2199" y="4574"/>
                    </a:cubicBezTo>
                    <a:cubicBezTo>
                      <a:pt x="1964" y="4170"/>
                      <a:pt x="1660" y="3805"/>
                      <a:pt x="1660" y="3805"/>
                    </a:cubicBezTo>
                    <a:cubicBezTo>
                      <a:pt x="1660" y="3805"/>
                      <a:pt x="3143" y="2411"/>
                      <a:pt x="3627" y="530"/>
                    </a:cubicBezTo>
                    <a:cubicBezTo>
                      <a:pt x="3663" y="358"/>
                      <a:pt x="3693" y="183"/>
                      <a:pt x="3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2"/>
              <p:cNvSpPr/>
              <p:nvPr/>
            </p:nvSpPr>
            <p:spPr>
              <a:xfrm>
                <a:off x="8004698" y="4270266"/>
                <a:ext cx="177096" cy="85530"/>
              </a:xfrm>
              <a:custGeom>
                <a:avLst/>
                <a:gdLst/>
                <a:ahLst/>
                <a:cxnLst/>
                <a:rect l="l" t="t" r="r" b="b"/>
                <a:pathLst>
                  <a:path w="2112" h="1020" extrusionOk="0">
                    <a:moveTo>
                      <a:pt x="8" y="0"/>
                    </a:moveTo>
                    <a:cubicBezTo>
                      <a:pt x="8" y="0"/>
                      <a:pt x="5" y="3"/>
                      <a:pt x="1" y="3"/>
                    </a:cubicBezTo>
                    <a:cubicBezTo>
                      <a:pt x="5" y="3"/>
                      <a:pt x="5" y="3"/>
                      <a:pt x="8" y="0"/>
                    </a:cubicBezTo>
                    <a:close/>
                    <a:moveTo>
                      <a:pt x="2111" y="994"/>
                    </a:moveTo>
                    <a:lnTo>
                      <a:pt x="2111" y="994"/>
                    </a:lnTo>
                    <a:cubicBezTo>
                      <a:pt x="2084" y="1004"/>
                      <a:pt x="2058" y="1013"/>
                      <a:pt x="2032" y="1020"/>
                    </a:cubicBezTo>
                    <a:lnTo>
                      <a:pt x="2032" y="1020"/>
                    </a:lnTo>
                    <a:cubicBezTo>
                      <a:pt x="2084" y="1007"/>
                      <a:pt x="2111" y="994"/>
                      <a:pt x="2111" y="994"/>
                    </a:cubicBezTo>
                    <a:close/>
                  </a:path>
                </a:pathLst>
              </a:custGeom>
              <a:solidFill>
                <a:srgbClr val="F5C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2"/>
              <p:cNvSpPr/>
              <p:nvPr/>
            </p:nvSpPr>
            <p:spPr>
              <a:xfrm>
                <a:off x="8097774" y="3954228"/>
                <a:ext cx="335" cy="84"/>
              </a:xfrm>
              <a:custGeom>
                <a:avLst/>
                <a:gdLst/>
                <a:ahLst/>
                <a:cxnLst/>
                <a:rect l="l" t="t" r="r" b="b"/>
                <a:pathLst>
                  <a:path w="4" h="1" extrusionOk="0">
                    <a:moveTo>
                      <a:pt x="0" y="0"/>
                    </a:moveTo>
                    <a:lnTo>
                      <a:pt x="0" y="0"/>
                    </a:lnTo>
                    <a:lnTo>
                      <a:pt x="4" y="0"/>
                    </a:lnTo>
                    <a:lnTo>
                      <a:pt x="4" y="0"/>
                    </a:lnTo>
                    <a:close/>
                  </a:path>
                </a:pathLst>
              </a:custGeom>
              <a:solidFill>
                <a:srgbClr val="FB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2"/>
              <p:cNvSpPr/>
              <p:nvPr/>
            </p:nvSpPr>
            <p:spPr>
              <a:xfrm>
                <a:off x="8096684" y="3954228"/>
                <a:ext cx="1425" cy="15429"/>
              </a:xfrm>
              <a:custGeom>
                <a:avLst/>
                <a:gdLst/>
                <a:ahLst/>
                <a:cxnLst/>
                <a:rect l="l" t="t" r="r" b="b"/>
                <a:pathLst>
                  <a:path w="17" h="184" extrusionOk="0">
                    <a:moveTo>
                      <a:pt x="13" y="0"/>
                    </a:moveTo>
                    <a:cubicBezTo>
                      <a:pt x="11" y="48"/>
                      <a:pt x="9" y="94"/>
                      <a:pt x="5" y="136"/>
                    </a:cubicBezTo>
                    <a:lnTo>
                      <a:pt x="5" y="136"/>
                    </a:lnTo>
                    <a:cubicBezTo>
                      <a:pt x="10" y="89"/>
                      <a:pt x="14" y="43"/>
                      <a:pt x="17" y="0"/>
                    </a:cubicBezTo>
                    <a:close/>
                    <a:moveTo>
                      <a:pt x="5" y="136"/>
                    </a:moveTo>
                    <a:cubicBezTo>
                      <a:pt x="4" y="152"/>
                      <a:pt x="2" y="167"/>
                      <a:pt x="1" y="183"/>
                    </a:cubicBezTo>
                    <a:cubicBezTo>
                      <a:pt x="3" y="168"/>
                      <a:pt x="4" y="152"/>
                      <a:pt x="5" y="136"/>
                    </a:cubicBezTo>
                    <a:close/>
                  </a:path>
                </a:pathLst>
              </a:custGeom>
              <a:solidFill>
                <a:srgbClr val="F2A5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2"/>
              <p:cNvSpPr/>
              <p:nvPr/>
            </p:nvSpPr>
            <p:spPr>
              <a:xfrm>
                <a:off x="8172235" y="4349926"/>
                <a:ext cx="10565" cy="6457"/>
              </a:xfrm>
              <a:custGeom>
                <a:avLst/>
                <a:gdLst/>
                <a:ahLst/>
                <a:cxnLst/>
                <a:rect l="l" t="t" r="r" b="b"/>
                <a:pathLst>
                  <a:path w="126" h="77" extrusionOk="0">
                    <a:moveTo>
                      <a:pt x="126" y="1"/>
                    </a:moveTo>
                    <a:cubicBezTo>
                      <a:pt x="116" y="27"/>
                      <a:pt x="113" y="44"/>
                      <a:pt x="113" y="44"/>
                    </a:cubicBezTo>
                    <a:cubicBezTo>
                      <a:pt x="116" y="30"/>
                      <a:pt x="123" y="14"/>
                      <a:pt x="126" y="1"/>
                    </a:cubicBezTo>
                    <a:close/>
                    <a:moveTo>
                      <a:pt x="113" y="44"/>
                    </a:moveTo>
                    <a:cubicBezTo>
                      <a:pt x="76" y="57"/>
                      <a:pt x="37" y="67"/>
                      <a:pt x="0" y="77"/>
                    </a:cubicBezTo>
                    <a:cubicBezTo>
                      <a:pt x="14" y="74"/>
                      <a:pt x="23" y="74"/>
                      <a:pt x="34" y="70"/>
                    </a:cubicBezTo>
                    <a:cubicBezTo>
                      <a:pt x="60" y="63"/>
                      <a:pt x="86" y="54"/>
                      <a:pt x="113" y="44"/>
                    </a:cubicBezTo>
                    <a:close/>
                  </a:path>
                </a:pathLst>
              </a:custGeom>
              <a:solidFill>
                <a:srgbClr val="F3A3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2"/>
              <p:cNvSpPr/>
              <p:nvPr/>
            </p:nvSpPr>
            <p:spPr>
              <a:xfrm>
                <a:off x="8236046" y="3788703"/>
                <a:ext cx="21718" cy="38991"/>
              </a:xfrm>
              <a:custGeom>
                <a:avLst/>
                <a:gdLst/>
                <a:ahLst/>
                <a:cxnLst/>
                <a:rect l="l" t="t" r="r" b="b"/>
                <a:pathLst>
                  <a:path w="259" h="465" extrusionOk="0">
                    <a:moveTo>
                      <a:pt x="1" y="461"/>
                    </a:moveTo>
                    <a:lnTo>
                      <a:pt x="1" y="461"/>
                    </a:lnTo>
                    <a:lnTo>
                      <a:pt x="1" y="464"/>
                    </a:lnTo>
                    <a:lnTo>
                      <a:pt x="1" y="461"/>
                    </a:lnTo>
                    <a:close/>
                    <a:moveTo>
                      <a:pt x="259" y="1"/>
                    </a:moveTo>
                    <a:lnTo>
                      <a:pt x="259" y="1"/>
                    </a:lnTo>
                    <a:lnTo>
                      <a:pt x="259" y="1"/>
                    </a:lnTo>
                    <a:lnTo>
                      <a:pt x="259" y="1"/>
                    </a:ln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2"/>
              <p:cNvSpPr/>
              <p:nvPr/>
            </p:nvSpPr>
            <p:spPr>
              <a:xfrm>
                <a:off x="7847559" y="3368939"/>
                <a:ext cx="207535" cy="133074"/>
              </a:xfrm>
              <a:custGeom>
                <a:avLst/>
                <a:gdLst/>
                <a:ahLst/>
                <a:cxnLst/>
                <a:rect l="l" t="t" r="r" b="b"/>
                <a:pathLst>
                  <a:path w="2475" h="1587" extrusionOk="0">
                    <a:moveTo>
                      <a:pt x="1187" y="0"/>
                    </a:moveTo>
                    <a:cubicBezTo>
                      <a:pt x="623" y="0"/>
                      <a:pt x="1" y="215"/>
                      <a:pt x="97" y="865"/>
                    </a:cubicBezTo>
                    <a:cubicBezTo>
                      <a:pt x="137" y="1109"/>
                      <a:pt x="322" y="1311"/>
                      <a:pt x="544" y="1424"/>
                    </a:cubicBezTo>
                    <a:cubicBezTo>
                      <a:pt x="762" y="1533"/>
                      <a:pt x="1014" y="1566"/>
                      <a:pt x="1259" y="1580"/>
                    </a:cubicBezTo>
                    <a:cubicBezTo>
                      <a:pt x="1306" y="1583"/>
                      <a:pt x="1355" y="1586"/>
                      <a:pt x="1402" y="1586"/>
                    </a:cubicBezTo>
                    <a:cubicBezTo>
                      <a:pt x="1594" y="1586"/>
                      <a:pt x="1786" y="1556"/>
                      <a:pt x="1942" y="1450"/>
                    </a:cubicBezTo>
                    <a:cubicBezTo>
                      <a:pt x="2475" y="1079"/>
                      <a:pt x="2342" y="265"/>
                      <a:pt x="1753" y="79"/>
                    </a:cubicBezTo>
                    <a:cubicBezTo>
                      <a:pt x="1601" y="30"/>
                      <a:pt x="1398" y="0"/>
                      <a:pt x="1187" y="0"/>
                    </a:cubicBezTo>
                    <a:close/>
                  </a:path>
                </a:pathLst>
              </a:custGeom>
              <a:solidFill>
                <a:srgbClr val="FBF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2"/>
              <p:cNvSpPr/>
              <p:nvPr/>
            </p:nvSpPr>
            <p:spPr>
              <a:xfrm>
                <a:off x="7068405" y="3240562"/>
                <a:ext cx="409703" cy="1077253"/>
              </a:xfrm>
              <a:custGeom>
                <a:avLst/>
                <a:gdLst/>
                <a:ahLst/>
                <a:cxnLst/>
                <a:rect l="l" t="t" r="r" b="b"/>
                <a:pathLst>
                  <a:path w="4886" h="12847" extrusionOk="0">
                    <a:moveTo>
                      <a:pt x="1723" y="1"/>
                    </a:moveTo>
                    <a:cubicBezTo>
                      <a:pt x="1354" y="1"/>
                      <a:pt x="1101" y="73"/>
                      <a:pt x="1093" y="74"/>
                    </a:cubicBezTo>
                    <a:lnTo>
                      <a:pt x="1107" y="111"/>
                    </a:lnTo>
                    <a:cubicBezTo>
                      <a:pt x="1113" y="109"/>
                      <a:pt x="1360" y="39"/>
                      <a:pt x="1722" y="39"/>
                    </a:cubicBezTo>
                    <a:cubicBezTo>
                      <a:pt x="2362" y="39"/>
                      <a:pt x="3361" y="260"/>
                      <a:pt x="4014" y="1482"/>
                    </a:cubicBezTo>
                    <a:cubicBezTo>
                      <a:pt x="3892" y="1557"/>
                      <a:pt x="3054" y="2101"/>
                      <a:pt x="2180" y="2985"/>
                    </a:cubicBezTo>
                    <a:cubicBezTo>
                      <a:pt x="1312" y="3862"/>
                      <a:pt x="230" y="5263"/>
                      <a:pt x="1" y="6955"/>
                    </a:cubicBezTo>
                    <a:lnTo>
                      <a:pt x="1" y="6962"/>
                    </a:lnTo>
                    <a:lnTo>
                      <a:pt x="5" y="6966"/>
                    </a:lnTo>
                    <a:cubicBezTo>
                      <a:pt x="772" y="9266"/>
                      <a:pt x="3001" y="11959"/>
                      <a:pt x="4869" y="12847"/>
                    </a:cubicBezTo>
                    <a:lnTo>
                      <a:pt x="4885" y="12813"/>
                    </a:lnTo>
                    <a:cubicBezTo>
                      <a:pt x="3028" y="11929"/>
                      <a:pt x="809" y="9247"/>
                      <a:pt x="40" y="6958"/>
                    </a:cubicBezTo>
                    <a:cubicBezTo>
                      <a:pt x="474" y="3740"/>
                      <a:pt x="4014" y="1525"/>
                      <a:pt x="4048" y="1505"/>
                    </a:cubicBezTo>
                    <a:lnTo>
                      <a:pt x="4064" y="1494"/>
                    </a:lnTo>
                    <a:lnTo>
                      <a:pt x="4054" y="1478"/>
                    </a:lnTo>
                    <a:cubicBezTo>
                      <a:pt x="3394" y="228"/>
                      <a:pt x="2377" y="1"/>
                      <a:pt x="17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2"/>
              <p:cNvSpPr/>
              <p:nvPr/>
            </p:nvSpPr>
            <p:spPr>
              <a:xfrm>
                <a:off x="7111756" y="3151930"/>
                <a:ext cx="374905" cy="1142239"/>
              </a:xfrm>
              <a:custGeom>
                <a:avLst/>
                <a:gdLst/>
                <a:ahLst/>
                <a:cxnLst/>
                <a:rect l="l" t="t" r="r" b="b"/>
                <a:pathLst>
                  <a:path w="4471" h="13622" extrusionOk="0">
                    <a:moveTo>
                      <a:pt x="1677" y="1"/>
                    </a:moveTo>
                    <a:cubicBezTo>
                      <a:pt x="1265" y="1"/>
                      <a:pt x="973" y="69"/>
                      <a:pt x="964" y="71"/>
                    </a:cubicBezTo>
                    <a:lnTo>
                      <a:pt x="948" y="95"/>
                    </a:lnTo>
                    <a:lnTo>
                      <a:pt x="971" y="108"/>
                    </a:lnTo>
                    <a:cubicBezTo>
                      <a:pt x="977" y="106"/>
                      <a:pt x="1264" y="40"/>
                      <a:pt x="1669" y="40"/>
                    </a:cubicBezTo>
                    <a:cubicBezTo>
                      <a:pt x="2094" y="40"/>
                      <a:pt x="2649" y="112"/>
                      <a:pt x="3147" y="406"/>
                    </a:cubicBezTo>
                    <a:cubicBezTo>
                      <a:pt x="3709" y="737"/>
                      <a:pt x="4090" y="1277"/>
                      <a:pt x="4282" y="2018"/>
                    </a:cubicBezTo>
                    <a:cubicBezTo>
                      <a:pt x="4170" y="2085"/>
                      <a:pt x="3292" y="2602"/>
                      <a:pt x="2365" y="3519"/>
                    </a:cubicBezTo>
                    <a:cubicBezTo>
                      <a:pt x="1451" y="4422"/>
                      <a:pt x="298" y="5906"/>
                      <a:pt x="0" y="7860"/>
                    </a:cubicBezTo>
                    <a:lnTo>
                      <a:pt x="0" y="7867"/>
                    </a:lnTo>
                    <a:lnTo>
                      <a:pt x="4" y="7870"/>
                    </a:lnTo>
                    <a:cubicBezTo>
                      <a:pt x="1169" y="11194"/>
                      <a:pt x="4418" y="13599"/>
                      <a:pt x="4448" y="13622"/>
                    </a:cubicBezTo>
                    <a:lnTo>
                      <a:pt x="4471" y="13592"/>
                    </a:lnTo>
                    <a:cubicBezTo>
                      <a:pt x="4438" y="13569"/>
                      <a:pt x="1203" y="11171"/>
                      <a:pt x="40" y="7864"/>
                    </a:cubicBezTo>
                    <a:cubicBezTo>
                      <a:pt x="335" y="5923"/>
                      <a:pt x="1481" y="4442"/>
                      <a:pt x="2392" y="3545"/>
                    </a:cubicBezTo>
                    <a:cubicBezTo>
                      <a:pt x="3378" y="2571"/>
                      <a:pt x="4305" y="2052"/>
                      <a:pt x="4316" y="2045"/>
                    </a:cubicBezTo>
                    <a:lnTo>
                      <a:pt x="4328" y="2038"/>
                    </a:lnTo>
                    <a:lnTo>
                      <a:pt x="4325" y="2025"/>
                    </a:lnTo>
                    <a:cubicBezTo>
                      <a:pt x="3878" y="288"/>
                      <a:pt x="2524" y="1"/>
                      <a:pt x="16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2"/>
              <p:cNvSpPr/>
              <p:nvPr/>
            </p:nvSpPr>
            <p:spPr>
              <a:xfrm>
                <a:off x="7519949" y="2917060"/>
                <a:ext cx="101126" cy="115381"/>
              </a:xfrm>
              <a:custGeom>
                <a:avLst/>
                <a:gdLst/>
                <a:ahLst/>
                <a:cxnLst/>
                <a:rect l="l" t="t" r="r" b="b"/>
                <a:pathLst>
                  <a:path w="1206" h="1376" extrusionOk="0">
                    <a:moveTo>
                      <a:pt x="912" y="1"/>
                    </a:moveTo>
                    <a:cubicBezTo>
                      <a:pt x="909" y="1"/>
                      <a:pt x="905" y="1"/>
                      <a:pt x="901" y="1"/>
                    </a:cubicBezTo>
                    <a:cubicBezTo>
                      <a:pt x="596" y="35"/>
                      <a:pt x="789" y="879"/>
                      <a:pt x="789" y="879"/>
                    </a:cubicBezTo>
                    <a:cubicBezTo>
                      <a:pt x="789" y="879"/>
                      <a:pt x="469" y="112"/>
                      <a:pt x="245" y="112"/>
                    </a:cubicBezTo>
                    <a:cubicBezTo>
                      <a:pt x="239" y="112"/>
                      <a:pt x="232" y="113"/>
                      <a:pt x="226" y="114"/>
                    </a:cubicBezTo>
                    <a:cubicBezTo>
                      <a:pt x="0" y="164"/>
                      <a:pt x="454" y="1319"/>
                      <a:pt x="1050" y="1376"/>
                    </a:cubicBezTo>
                    <a:cubicBezTo>
                      <a:pt x="1050" y="1376"/>
                      <a:pt x="1205"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2"/>
              <p:cNvSpPr/>
              <p:nvPr/>
            </p:nvSpPr>
            <p:spPr>
              <a:xfrm>
                <a:off x="7028407" y="2888383"/>
                <a:ext cx="187578" cy="114039"/>
              </a:xfrm>
              <a:custGeom>
                <a:avLst/>
                <a:gdLst/>
                <a:ahLst/>
                <a:cxnLst/>
                <a:rect l="l" t="t" r="r" b="b"/>
                <a:pathLst>
                  <a:path w="2237" h="1360" extrusionOk="0">
                    <a:moveTo>
                      <a:pt x="1562" y="0"/>
                    </a:moveTo>
                    <a:cubicBezTo>
                      <a:pt x="1513" y="0"/>
                      <a:pt x="1466" y="10"/>
                      <a:pt x="1422" y="32"/>
                    </a:cubicBezTo>
                    <a:cubicBezTo>
                      <a:pt x="1104" y="188"/>
                      <a:pt x="1578" y="443"/>
                      <a:pt x="1578" y="443"/>
                    </a:cubicBezTo>
                    <a:cubicBezTo>
                      <a:pt x="1578" y="443"/>
                      <a:pt x="1195" y="302"/>
                      <a:pt x="922" y="302"/>
                    </a:cubicBezTo>
                    <a:cubicBezTo>
                      <a:pt x="844" y="302"/>
                      <a:pt x="775" y="314"/>
                      <a:pt x="726" y="343"/>
                    </a:cubicBezTo>
                    <a:cubicBezTo>
                      <a:pt x="505" y="472"/>
                      <a:pt x="726" y="727"/>
                      <a:pt x="726" y="727"/>
                    </a:cubicBezTo>
                    <a:cubicBezTo>
                      <a:pt x="726" y="727"/>
                      <a:pt x="621" y="694"/>
                      <a:pt x="496" y="694"/>
                    </a:cubicBezTo>
                    <a:cubicBezTo>
                      <a:pt x="374" y="694"/>
                      <a:pt x="234" y="726"/>
                      <a:pt x="157" y="854"/>
                    </a:cubicBezTo>
                    <a:cubicBezTo>
                      <a:pt x="1" y="1112"/>
                      <a:pt x="157" y="1360"/>
                      <a:pt x="157" y="1360"/>
                    </a:cubicBezTo>
                    <a:lnTo>
                      <a:pt x="2236" y="363"/>
                    </a:lnTo>
                    <a:cubicBezTo>
                      <a:pt x="2236" y="363"/>
                      <a:pt x="1866" y="0"/>
                      <a:pt x="1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2"/>
              <p:cNvSpPr/>
              <p:nvPr/>
            </p:nvSpPr>
            <p:spPr>
              <a:xfrm>
                <a:off x="7159217" y="3119228"/>
                <a:ext cx="403331" cy="246191"/>
              </a:xfrm>
              <a:custGeom>
                <a:avLst/>
                <a:gdLst/>
                <a:ahLst/>
                <a:cxnLst/>
                <a:rect l="l" t="t" r="r" b="b"/>
                <a:pathLst>
                  <a:path w="4810" h="2936" extrusionOk="0">
                    <a:moveTo>
                      <a:pt x="1560" y="1"/>
                    </a:moveTo>
                    <a:cubicBezTo>
                      <a:pt x="1445" y="1"/>
                      <a:pt x="1326" y="4"/>
                      <a:pt x="1207" y="14"/>
                    </a:cubicBezTo>
                    <a:cubicBezTo>
                      <a:pt x="1203" y="14"/>
                      <a:pt x="1199" y="18"/>
                      <a:pt x="1196" y="18"/>
                    </a:cubicBezTo>
                    <a:cubicBezTo>
                      <a:pt x="892" y="84"/>
                      <a:pt x="623" y="223"/>
                      <a:pt x="421" y="458"/>
                    </a:cubicBezTo>
                    <a:cubicBezTo>
                      <a:pt x="498" y="441"/>
                      <a:pt x="762" y="392"/>
                      <a:pt x="1114" y="392"/>
                    </a:cubicBezTo>
                    <a:cubicBezTo>
                      <a:pt x="1962" y="392"/>
                      <a:pt x="3313" y="680"/>
                      <a:pt x="3759" y="2415"/>
                    </a:cubicBezTo>
                    <a:lnTo>
                      <a:pt x="3762" y="2428"/>
                    </a:lnTo>
                    <a:lnTo>
                      <a:pt x="3750" y="2435"/>
                    </a:lnTo>
                    <a:cubicBezTo>
                      <a:pt x="3746" y="2438"/>
                      <a:pt x="3620" y="2508"/>
                      <a:pt x="3412" y="2643"/>
                    </a:cubicBezTo>
                    <a:cubicBezTo>
                      <a:pt x="3845" y="2495"/>
                      <a:pt x="4246" y="2412"/>
                      <a:pt x="4557" y="2412"/>
                    </a:cubicBezTo>
                    <a:cubicBezTo>
                      <a:pt x="4647" y="2412"/>
                      <a:pt x="4730" y="2419"/>
                      <a:pt x="4806" y="2432"/>
                    </a:cubicBezTo>
                    <a:lnTo>
                      <a:pt x="4806" y="2425"/>
                    </a:lnTo>
                    <a:cubicBezTo>
                      <a:pt x="4809" y="2322"/>
                      <a:pt x="4799" y="2220"/>
                      <a:pt x="4776" y="2117"/>
                    </a:cubicBezTo>
                    <a:cubicBezTo>
                      <a:pt x="4660" y="1710"/>
                      <a:pt x="4273" y="1104"/>
                      <a:pt x="3623" y="644"/>
                    </a:cubicBezTo>
                    <a:cubicBezTo>
                      <a:pt x="3388" y="485"/>
                      <a:pt x="3137" y="349"/>
                      <a:pt x="2876" y="242"/>
                    </a:cubicBezTo>
                    <a:cubicBezTo>
                      <a:pt x="2494" y="91"/>
                      <a:pt x="2054" y="1"/>
                      <a:pt x="1560" y="1"/>
                    </a:cubicBezTo>
                    <a:close/>
                    <a:moveTo>
                      <a:pt x="1107" y="432"/>
                    </a:moveTo>
                    <a:cubicBezTo>
                      <a:pt x="700" y="432"/>
                      <a:pt x="412" y="498"/>
                      <a:pt x="405" y="498"/>
                    </a:cubicBezTo>
                    <a:lnTo>
                      <a:pt x="392" y="491"/>
                    </a:lnTo>
                    <a:cubicBezTo>
                      <a:pt x="206" y="719"/>
                      <a:pt x="74" y="1028"/>
                      <a:pt x="27" y="1431"/>
                    </a:cubicBezTo>
                    <a:cubicBezTo>
                      <a:pt x="24" y="1462"/>
                      <a:pt x="21" y="1491"/>
                      <a:pt x="18" y="1521"/>
                    </a:cubicBezTo>
                    <a:cubicBezTo>
                      <a:pt x="61" y="1508"/>
                      <a:pt x="302" y="1448"/>
                      <a:pt x="640" y="1448"/>
                    </a:cubicBezTo>
                    <a:cubicBezTo>
                      <a:pt x="1279" y="1448"/>
                      <a:pt x="2263" y="1663"/>
                      <a:pt x="2922" y="2836"/>
                    </a:cubicBezTo>
                    <a:cubicBezTo>
                      <a:pt x="3041" y="2786"/>
                      <a:pt x="3154" y="2740"/>
                      <a:pt x="3269" y="2697"/>
                    </a:cubicBezTo>
                    <a:cubicBezTo>
                      <a:pt x="3507" y="2531"/>
                      <a:pt x="3673" y="2435"/>
                      <a:pt x="3716" y="2408"/>
                    </a:cubicBezTo>
                    <a:cubicBezTo>
                      <a:pt x="3524" y="1667"/>
                      <a:pt x="3143" y="1127"/>
                      <a:pt x="2581" y="796"/>
                    </a:cubicBezTo>
                    <a:cubicBezTo>
                      <a:pt x="2084" y="505"/>
                      <a:pt x="1531" y="432"/>
                      <a:pt x="1107" y="432"/>
                    </a:cubicBezTo>
                    <a:close/>
                    <a:moveTo>
                      <a:pt x="640" y="1485"/>
                    </a:moveTo>
                    <a:cubicBezTo>
                      <a:pt x="279" y="1485"/>
                      <a:pt x="30" y="1558"/>
                      <a:pt x="24" y="1558"/>
                    </a:cubicBezTo>
                    <a:lnTo>
                      <a:pt x="18" y="1538"/>
                    </a:lnTo>
                    <a:lnTo>
                      <a:pt x="18" y="1538"/>
                    </a:lnTo>
                    <a:cubicBezTo>
                      <a:pt x="1" y="1769"/>
                      <a:pt x="7" y="2031"/>
                      <a:pt x="41" y="2322"/>
                    </a:cubicBezTo>
                    <a:cubicBezTo>
                      <a:pt x="41" y="2322"/>
                      <a:pt x="47" y="2319"/>
                      <a:pt x="57" y="2319"/>
                    </a:cubicBezTo>
                    <a:cubicBezTo>
                      <a:pt x="54" y="2313"/>
                      <a:pt x="57" y="2309"/>
                      <a:pt x="61" y="2309"/>
                    </a:cubicBezTo>
                    <a:lnTo>
                      <a:pt x="64" y="2309"/>
                    </a:lnTo>
                    <a:lnTo>
                      <a:pt x="67" y="2316"/>
                    </a:lnTo>
                    <a:cubicBezTo>
                      <a:pt x="140" y="2299"/>
                      <a:pt x="365" y="2260"/>
                      <a:pt x="676" y="2260"/>
                    </a:cubicBezTo>
                    <a:cubicBezTo>
                      <a:pt x="736" y="2260"/>
                      <a:pt x="802" y="2263"/>
                      <a:pt x="872" y="2266"/>
                    </a:cubicBezTo>
                    <a:cubicBezTo>
                      <a:pt x="1415" y="2289"/>
                      <a:pt x="2127" y="2428"/>
                      <a:pt x="2703" y="2935"/>
                    </a:cubicBezTo>
                    <a:cubicBezTo>
                      <a:pt x="2766" y="2905"/>
                      <a:pt x="2825" y="2879"/>
                      <a:pt x="2888" y="2849"/>
                    </a:cubicBezTo>
                    <a:cubicBezTo>
                      <a:pt x="2236" y="1697"/>
                      <a:pt x="1269" y="1485"/>
                      <a:pt x="640" y="1485"/>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2"/>
              <p:cNvSpPr/>
              <p:nvPr/>
            </p:nvSpPr>
            <p:spPr>
              <a:xfrm>
                <a:off x="7160391" y="3240646"/>
                <a:ext cx="243843" cy="117561"/>
              </a:xfrm>
              <a:custGeom>
                <a:avLst/>
                <a:gdLst/>
                <a:ahLst/>
                <a:cxnLst/>
                <a:rect l="l" t="t" r="r" b="b"/>
                <a:pathLst>
                  <a:path w="2908" h="1402" extrusionOk="0">
                    <a:moveTo>
                      <a:pt x="626" y="0"/>
                    </a:moveTo>
                    <a:cubicBezTo>
                      <a:pt x="288" y="0"/>
                      <a:pt x="47" y="60"/>
                      <a:pt x="4" y="73"/>
                    </a:cubicBezTo>
                    <a:lnTo>
                      <a:pt x="0" y="73"/>
                    </a:lnTo>
                    <a:lnTo>
                      <a:pt x="0" y="80"/>
                    </a:lnTo>
                    <a:lnTo>
                      <a:pt x="4" y="90"/>
                    </a:lnTo>
                    <a:lnTo>
                      <a:pt x="10" y="110"/>
                    </a:lnTo>
                    <a:cubicBezTo>
                      <a:pt x="16" y="110"/>
                      <a:pt x="265" y="37"/>
                      <a:pt x="626" y="37"/>
                    </a:cubicBezTo>
                    <a:cubicBezTo>
                      <a:pt x="1255" y="37"/>
                      <a:pt x="2222" y="249"/>
                      <a:pt x="2874" y="1401"/>
                    </a:cubicBezTo>
                    <a:cubicBezTo>
                      <a:pt x="2885" y="1397"/>
                      <a:pt x="2897" y="1391"/>
                      <a:pt x="2908" y="1388"/>
                    </a:cubicBezTo>
                    <a:cubicBezTo>
                      <a:pt x="2249" y="215"/>
                      <a:pt x="1265" y="0"/>
                      <a:pt x="6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2"/>
              <p:cNvSpPr/>
              <p:nvPr/>
            </p:nvSpPr>
            <p:spPr>
              <a:xfrm>
                <a:off x="7191164" y="3152014"/>
                <a:ext cx="283589" cy="193364"/>
              </a:xfrm>
              <a:custGeom>
                <a:avLst/>
                <a:gdLst/>
                <a:ahLst/>
                <a:cxnLst/>
                <a:rect l="l" t="t" r="r" b="b"/>
                <a:pathLst>
                  <a:path w="3382" h="2306" extrusionOk="0">
                    <a:moveTo>
                      <a:pt x="733" y="1"/>
                    </a:moveTo>
                    <a:cubicBezTo>
                      <a:pt x="381" y="1"/>
                      <a:pt x="117" y="50"/>
                      <a:pt x="40" y="67"/>
                    </a:cubicBezTo>
                    <a:cubicBezTo>
                      <a:pt x="24" y="70"/>
                      <a:pt x="17" y="70"/>
                      <a:pt x="17" y="70"/>
                    </a:cubicBezTo>
                    <a:lnTo>
                      <a:pt x="1" y="94"/>
                    </a:lnTo>
                    <a:lnTo>
                      <a:pt x="11" y="100"/>
                    </a:lnTo>
                    <a:lnTo>
                      <a:pt x="24" y="107"/>
                    </a:lnTo>
                    <a:cubicBezTo>
                      <a:pt x="31" y="107"/>
                      <a:pt x="319" y="41"/>
                      <a:pt x="726" y="41"/>
                    </a:cubicBezTo>
                    <a:cubicBezTo>
                      <a:pt x="1150" y="41"/>
                      <a:pt x="1703" y="114"/>
                      <a:pt x="2200" y="405"/>
                    </a:cubicBezTo>
                    <a:cubicBezTo>
                      <a:pt x="2762" y="736"/>
                      <a:pt x="3143" y="1276"/>
                      <a:pt x="3335" y="2017"/>
                    </a:cubicBezTo>
                    <a:cubicBezTo>
                      <a:pt x="3292" y="2044"/>
                      <a:pt x="3126" y="2140"/>
                      <a:pt x="2888" y="2306"/>
                    </a:cubicBezTo>
                    <a:cubicBezTo>
                      <a:pt x="2935" y="2286"/>
                      <a:pt x="2984" y="2269"/>
                      <a:pt x="3031" y="2252"/>
                    </a:cubicBezTo>
                    <a:cubicBezTo>
                      <a:pt x="3239" y="2117"/>
                      <a:pt x="3365" y="2047"/>
                      <a:pt x="3369" y="2044"/>
                    </a:cubicBezTo>
                    <a:lnTo>
                      <a:pt x="3381" y="2037"/>
                    </a:lnTo>
                    <a:lnTo>
                      <a:pt x="3378" y="2024"/>
                    </a:lnTo>
                    <a:cubicBezTo>
                      <a:pt x="2932" y="289"/>
                      <a:pt x="1581" y="1"/>
                      <a:pt x="7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2"/>
              <p:cNvSpPr/>
              <p:nvPr/>
            </p:nvSpPr>
            <p:spPr>
              <a:xfrm>
                <a:off x="7368680" y="4026173"/>
                <a:ext cx="169130" cy="201330"/>
              </a:xfrm>
              <a:custGeom>
                <a:avLst/>
                <a:gdLst/>
                <a:ahLst/>
                <a:cxnLst/>
                <a:rect l="l" t="t" r="r" b="b"/>
                <a:pathLst>
                  <a:path w="2017" h="2401" extrusionOk="0">
                    <a:moveTo>
                      <a:pt x="298" y="1"/>
                    </a:moveTo>
                    <a:cubicBezTo>
                      <a:pt x="99" y="1"/>
                      <a:pt x="0" y="265"/>
                      <a:pt x="6" y="458"/>
                    </a:cubicBezTo>
                    <a:cubicBezTo>
                      <a:pt x="16" y="861"/>
                      <a:pt x="497" y="1312"/>
                      <a:pt x="758" y="1586"/>
                    </a:cubicBezTo>
                    <a:cubicBezTo>
                      <a:pt x="1046" y="1895"/>
                      <a:pt x="1391" y="2252"/>
                      <a:pt x="1795" y="2401"/>
                    </a:cubicBezTo>
                    <a:cubicBezTo>
                      <a:pt x="1864" y="2289"/>
                      <a:pt x="1940" y="2176"/>
                      <a:pt x="2016" y="2067"/>
                    </a:cubicBezTo>
                    <a:cubicBezTo>
                      <a:pt x="2007" y="2060"/>
                      <a:pt x="2000" y="2054"/>
                      <a:pt x="1990" y="2047"/>
                    </a:cubicBezTo>
                    <a:cubicBezTo>
                      <a:pt x="1917" y="1997"/>
                      <a:pt x="1702" y="1838"/>
                      <a:pt x="1420" y="1467"/>
                    </a:cubicBezTo>
                    <a:cubicBezTo>
                      <a:pt x="1205" y="1209"/>
                      <a:pt x="1020" y="921"/>
                      <a:pt x="887" y="609"/>
                    </a:cubicBezTo>
                    <a:cubicBezTo>
                      <a:pt x="781" y="408"/>
                      <a:pt x="626" y="100"/>
                      <a:pt x="390" y="17"/>
                    </a:cubicBezTo>
                    <a:cubicBezTo>
                      <a:pt x="358" y="4"/>
                      <a:pt x="327" y="1"/>
                      <a:pt x="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2"/>
              <p:cNvSpPr/>
              <p:nvPr/>
            </p:nvSpPr>
            <p:spPr>
              <a:xfrm>
                <a:off x="7519110" y="4199160"/>
                <a:ext cx="18951" cy="28342"/>
              </a:xfrm>
              <a:custGeom>
                <a:avLst/>
                <a:gdLst/>
                <a:ahLst/>
                <a:cxnLst/>
                <a:rect l="l" t="t" r="r" b="b"/>
                <a:pathLst>
                  <a:path w="226" h="338" extrusionOk="0">
                    <a:moveTo>
                      <a:pt x="226" y="0"/>
                    </a:moveTo>
                    <a:lnTo>
                      <a:pt x="222" y="4"/>
                    </a:lnTo>
                    <a:cubicBezTo>
                      <a:pt x="146" y="113"/>
                      <a:pt x="70" y="226"/>
                      <a:pt x="1" y="338"/>
                    </a:cubicBezTo>
                    <a:cubicBezTo>
                      <a:pt x="146" y="113"/>
                      <a:pt x="225" y="0"/>
                      <a:pt x="226" y="0"/>
                    </a:cubicBez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2"/>
              <p:cNvSpPr/>
              <p:nvPr/>
            </p:nvSpPr>
            <p:spPr>
              <a:xfrm>
                <a:off x="7994297" y="3186225"/>
                <a:ext cx="197904" cy="123449"/>
              </a:xfrm>
              <a:custGeom>
                <a:avLst/>
                <a:gdLst/>
                <a:ahLst/>
                <a:cxnLst/>
                <a:rect l="l" t="t" r="r" b="b"/>
                <a:pathLst>
                  <a:path w="1588" h="991" extrusionOk="0">
                    <a:moveTo>
                      <a:pt x="1330" y="0"/>
                    </a:moveTo>
                    <a:cubicBezTo>
                      <a:pt x="1089" y="0"/>
                      <a:pt x="1005" y="669"/>
                      <a:pt x="1005" y="669"/>
                    </a:cubicBezTo>
                    <a:cubicBezTo>
                      <a:pt x="1005" y="669"/>
                      <a:pt x="623" y="535"/>
                      <a:pt x="366" y="535"/>
                    </a:cubicBezTo>
                    <a:cubicBezTo>
                      <a:pt x="290" y="535"/>
                      <a:pt x="224" y="547"/>
                      <a:pt x="183" y="577"/>
                    </a:cubicBezTo>
                    <a:cubicBezTo>
                      <a:pt x="1" y="709"/>
                      <a:pt x="1173" y="991"/>
                      <a:pt x="1173" y="991"/>
                    </a:cubicBezTo>
                    <a:cubicBezTo>
                      <a:pt x="1173" y="991"/>
                      <a:pt x="1587" y="17"/>
                      <a:pt x="1339" y="1"/>
                    </a:cubicBezTo>
                    <a:cubicBezTo>
                      <a:pt x="1336" y="0"/>
                      <a:pt x="1333"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83" name="Google Shape;3383;p52"/>
          <p:cNvSpPr txBox="1">
            <a:spLocks noGrp="1"/>
          </p:cNvSpPr>
          <p:nvPr>
            <p:ph type="title"/>
          </p:nvPr>
        </p:nvSpPr>
        <p:spPr>
          <a:xfrm>
            <a:off x="5294863" y="2500075"/>
            <a:ext cx="29718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CONCLUSION</a:t>
            </a:r>
            <a:endParaRPr/>
          </a:p>
        </p:txBody>
      </p:sp>
      <p:sp>
        <p:nvSpPr>
          <p:cNvPr id="3384" name="Google Shape;3384;p52"/>
          <p:cNvSpPr txBox="1">
            <a:spLocks noGrp="1"/>
          </p:cNvSpPr>
          <p:nvPr>
            <p:ph type="title" idx="2"/>
          </p:nvPr>
        </p:nvSpPr>
        <p:spPr>
          <a:xfrm>
            <a:off x="5961463" y="1038200"/>
            <a:ext cx="2305200" cy="133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02</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3388"/>
        <p:cNvGrpSpPr/>
        <p:nvPr/>
      </p:nvGrpSpPr>
      <p:grpSpPr>
        <a:xfrm>
          <a:off x="0" y="0"/>
          <a:ext cx="0" cy="0"/>
          <a:chOff x="0" y="0"/>
          <a:chExt cx="0" cy="0"/>
        </a:xfrm>
      </p:grpSpPr>
      <p:sp>
        <p:nvSpPr>
          <p:cNvPr id="3389" name="Google Shape;3389;p53"/>
          <p:cNvSpPr/>
          <p:nvPr/>
        </p:nvSpPr>
        <p:spPr>
          <a:xfrm>
            <a:off x="3601801" y="4271700"/>
            <a:ext cx="1940400" cy="194100"/>
          </a:xfrm>
          <a:prstGeom prst="ellipse">
            <a:avLst/>
          </a:pr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0" name="Google Shape;3390;p53"/>
          <p:cNvGrpSpPr/>
          <p:nvPr/>
        </p:nvGrpSpPr>
        <p:grpSpPr>
          <a:xfrm>
            <a:off x="3797253" y="1929689"/>
            <a:ext cx="1549487" cy="2424011"/>
            <a:chOff x="4474752" y="1024475"/>
            <a:chExt cx="1143364" cy="1788674"/>
          </a:xfrm>
        </p:grpSpPr>
        <p:sp>
          <p:nvSpPr>
            <p:cNvPr id="3391" name="Google Shape;3391;p53"/>
            <p:cNvSpPr/>
            <p:nvPr/>
          </p:nvSpPr>
          <p:spPr>
            <a:xfrm>
              <a:off x="4497453" y="1891575"/>
              <a:ext cx="1120664" cy="921574"/>
            </a:xfrm>
            <a:custGeom>
              <a:avLst/>
              <a:gdLst/>
              <a:ahLst/>
              <a:cxnLst/>
              <a:rect l="l" t="t" r="r" b="b"/>
              <a:pathLst>
                <a:path w="19994" h="16442" extrusionOk="0">
                  <a:moveTo>
                    <a:pt x="5155" y="0"/>
                  </a:moveTo>
                  <a:cubicBezTo>
                    <a:pt x="5155" y="0"/>
                    <a:pt x="0" y="2181"/>
                    <a:pt x="689" y="8263"/>
                  </a:cubicBezTo>
                  <a:cubicBezTo>
                    <a:pt x="1000" y="11024"/>
                    <a:pt x="2230" y="12719"/>
                    <a:pt x="3936" y="13743"/>
                  </a:cubicBezTo>
                  <a:cubicBezTo>
                    <a:pt x="2759" y="13829"/>
                    <a:pt x="2782" y="15046"/>
                    <a:pt x="2782" y="15046"/>
                  </a:cubicBezTo>
                  <a:cubicBezTo>
                    <a:pt x="2717" y="15038"/>
                    <a:pt x="2653" y="15035"/>
                    <a:pt x="2592" y="15035"/>
                  </a:cubicBezTo>
                  <a:cubicBezTo>
                    <a:pt x="1631" y="15035"/>
                    <a:pt x="1190" y="15887"/>
                    <a:pt x="1190" y="15887"/>
                  </a:cubicBezTo>
                  <a:cubicBezTo>
                    <a:pt x="1503" y="16182"/>
                    <a:pt x="2483" y="16312"/>
                    <a:pt x="3806" y="16352"/>
                  </a:cubicBezTo>
                  <a:cubicBezTo>
                    <a:pt x="4134" y="16362"/>
                    <a:pt x="4484" y="16366"/>
                    <a:pt x="4849" y="16366"/>
                  </a:cubicBezTo>
                  <a:cubicBezTo>
                    <a:pt x="6200" y="16366"/>
                    <a:pt x="7768" y="16306"/>
                    <a:pt x="9292" y="16245"/>
                  </a:cubicBezTo>
                  <a:cubicBezTo>
                    <a:pt x="10821" y="16186"/>
                    <a:pt x="12309" y="16126"/>
                    <a:pt x="13497" y="16126"/>
                  </a:cubicBezTo>
                  <a:cubicBezTo>
                    <a:pt x="14419" y="16126"/>
                    <a:pt x="15161" y="16162"/>
                    <a:pt x="15601" y="16262"/>
                  </a:cubicBezTo>
                  <a:cubicBezTo>
                    <a:pt x="16177" y="16392"/>
                    <a:pt x="16737" y="16441"/>
                    <a:pt x="17252" y="16441"/>
                  </a:cubicBezTo>
                  <a:cubicBezTo>
                    <a:pt x="18828" y="16441"/>
                    <a:pt x="19994" y="15983"/>
                    <a:pt x="19994" y="15983"/>
                  </a:cubicBezTo>
                  <a:cubicBezTo>
                    <a:pt x="19583" y="15339"/>
                    <a:pt x="18542" y="15254"/>
                    <a:pt x="18023" y="15254"/>
                  </a:cubicBezTo>
                  <a:cubicBezTo>
                    <a:pt x="17837" y="15254"/>
                    <a:pt x="17718" y="15265"/>
                    <a:pt x="17718" y="15265"/>
                  </a:cubicBezTo>
                  <a:cubicBezTo>
                    <a:pt x="17217" y="14236"/>
                    <a:pt x="16180" y="14082"/>
                    <a:pt x="15604" y="14082"/>
                  </a:cubicBezTo>
                  <a:cubicBezTo>
                    <a:pt x="15423" y="14082"/>
                    <a:pt x="15287" y="14097"/>
                    <a:pt x="15228" y="14105"/>
                  </a:cubicBezTo>
                  <a:cubicBezTo>
                    <a:pt x="17491" y="12586"/>
                    <a:pt x="18588" y="9825"/>
                    <a:pt x="18588" y="7608"/>
                  </a:cubicBezTo>
                  <a:cubicBezTo>
                    <a:pt x="18592" y="3068"/>
                    <a:pt x="16139" y="406"/>
                    <a:pt x="16139" y="406"/>
                  </a:cubicBezTo>
                  <a:lnTo>
                    <a:pt x="8654" y="130"/>
                  </a:lnTo>
                  <a:lnTo>
                    <a:pt x="51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3"/>
            <p:cNvSpPr/>
            <p:nvPr/>
          </p:nvSpPr>
          <p:spPr>
            <a:xfrm>
              <a:off x="4545488" y="1947457"/>
              <a:ext cx="555007" cy="496715"/>
            </a:xfrm>
            <a:custGeom>
              <a:avLst/>
              <a:gdLst/>
              <a:ahLst/>
              <a:cxnLst/>
              <a:rect l="l" t="t" r="r" b="b"/>
              <a:pathLst>
                <a:path w="9902" h="8862" extrusionOk="0">
                  <a:moveTo>
                    <a:pt x="2716" y="0"/>
                  </a:moveTo>
                  <a:cubicBezTo>
                    <a:pt x="2005" y="576"/>
                    <a:pt x="1194" y="1416"/>
                    <a:pt x="602" y="2573"/>
                  </a:cubicBezTo>
                  <a:lnTo>
                    <a:pt x="606" y="2570"/>
                  </a:lnTo>
                  <a:lnTo>
                    <a:pt x="606" y="2570"/>
                  </a:lnTo>
                  <a:cubicBezTo>
                    <a:pt x="439" y="2925"/>
                    <a:pt x="313" y="3294"/>
                    <a:pt x="210" y="3663"/>
                  </a:cubicBezTo>
                  <a:cubicBezTo>
                    <a:pt x="111" y="4036"/>
                    <a:pt x="48" y="4414"/>
                    <a:pt x="31" y="4793"/>
                  </a:cubicBezTo>
                  <a:cubicBezTo>
                    <a:pt x="24" y="4889"/>
                    <a:pt x="24" y="4986"/>
                    <a:pt x="28" y="5082"/>
                  </a:cubicBezTo>
                  <a:lnTo>
                    <a:pt x="3780" y="6624"/>
                  </a:lnTo>
                  <a:cubicBezTo>
                    <a:pt x="3856" y="4647"/>
                    <a:pt x="4235" y="2955"/>
                    <a:pt x="4235" y="2955"/>
                  </a:cubicBezTo>
                  <a:cubicBezTo>
                    <a:pt x="5268" y="3267"/>
                    <a:pt x="6355" y="3374"/>
                    <a:pt x="7362" y="3374"/>
                  </a:cubicBezTo>
                  <a:cubicBezTo>
                    <a:pt x="8323" y="3374"/>
                    <a:pt x="9210" y="3278"/>
                    <a:pt x="9901" y="3165"/>
                  </a:cubicBezTo>
                  <a:lnTo>
                    <a:pt x="9901" y="3165"/>
                  </a:lnTo>
                  <a:cubicBezTo>
                    <a:pt x="9874" y="3168"/>
                    <a:pt x="9845" y="3168"/>
                    <a:pt x="9814" y="3168"/>
                  </a:cubicBezTo>
                  <a:lnTo>
                    <a:pt x="9669" y="3168"/>
                  </a:lnTo>
                  <a:cubicBezTo>
                    <a:pt x="9432" y="3168"/>
                    <a:pt x="9196" y="3161"/>
                    <a:pt x="8964" y="3145"/>
                  </a:cubicBezTo>
                  <a:cubicBezTo>
                    <a:pt x="8904" y="3141"/>
                    <a:pt x="8845" y="3138"/>
                    <a:pt x="8785" y="3131"/>
                  </a:cubicBezTo>
                  <a:cubicBezTo>
                    <a:pt x="8463" y="3105"/>
                    <a:pt x="8140" y="3071"/>
                    <a:pt x="7824" y="3025"/>
                  </a:cubicBezTo>
                  <a:lnTo>
                    <a:pt x="7655" y="2995"/>
                  </a:lnTo>
                  <a:cubicBezTo>
                    <a:pt x="7339" y="2942"/>
                    <a:pt x="7030" y="2879"/>
                    <a:pt x="6728" y="2806"/>
                  </a:cubicBezTo>
                  <a:cubicBezTo>
                    <a:pt x="6671" y="2792"/>
                    <a:pt x="6618" y="2779"/>
                    <a:pt x="6561" y="2763"/>
                  </a:cubicBezTo>
                  <a:cubicBezTo>
                    <a:pt x="6335" y="2703"/>
                    <a:pt x="6116" y="2640"/>
                    <a:pt x="5900" y="2570"/>
                  </a:cubicBezTo>
                  <a:cubicBezTo>
                    <a:pt x="5846" y="2550"/>
                    <a:pt x="5791" y="2530"/>
                    <a:pt x="5737" y="2513"/>
                  </a:cubicBezTo>
                  <a:cubicBezTo>
                    <a:pt x="5491" y="2430"/>
                    <a:pt x="5252" y="2337"/>
                    <a:pt x="5033" y="2234"/>
                  </a:cubicBezTo>
                  <a:cubicBezTo>
                    <a:pt x="4976" y="2211"/>
                    <a:pt x="4920" y="2187"/>
                    <a:pt x="4866" y="2161"/>
                  </a:cubicBezTo>
                  <a:cubicBezTo>
                    <a:pt x="4677" y="2071"/>
                    <a:pt x="4498" y="1978"/>
                    <a:pt x="4331" y="1882"/>
                  </a:cubicBezTo>
                  <a:cubicBezTo>
                    <a:pt x="4275" y="1852"/>
                    <a:pt x="4222" y="1818"/>
                    <a:pt x="4171" y="1789"/>
                  </a:cubicBezTo>
                  <a:cubicBezTo>
                    <a:pt x="3959" y="1655"/>
                    <a:pt x="3766" y="1516"/>
                    <a:pt x="3600" y="1370"/>
                  </a:cubicBezTo>
                  <a:cubicBezTo>
                    <a:pt x="3544" y="1320"/>
                    <a:pt x="3490" y="1270"/>
                    <a:pt x="3441" y="1220"/>
                  </a:cubicBezTo>
                  <a:cubicBezTo>
                    <a:pt x="3281" y="1068"/>
                    <a:pt x="3151" y="905"/>
                    <a:pt x="3052" y="741"/>
                  </a:cubicBezTo>
                  <a:cubicBezTo>
                    <a:pt x="2985" y="635"/>
                    <a:pt x="2926" y="526"/>
                    <a:pt x="2875" y="416"/>
                  </a:cubicBezTo>
                  <a:cubicBezTo>
                    <a:pt x="2832" y="319"/>
                    <a:pt x="2796" y="230"/>
                    <a:pt x="2763" y="137"/>
                  </a:cubicBezTo>
                  <a:cubicBezTo>
                    <a:pt x="2746" y="91"/>
                    <a:pt x="2732" y="47"/>
                    <a:pt x="2716" y="0"/>
                  </a:cubicBezTo>
                  <a:close/>
                  <a:moveTo>
                    <a:pt x="77" y="7973"/>
                  </a:moveTo>
                  <a:cubicBezTo>
                    <a:pt x="34" y="8173"/>
                    <a:pt x="1" y="8299"/>
                    <a:pt x="1" y="8299"/>
                  </a:cubicBezTo>
                  <a:cubicBezTo>
                    <a:pt x="41" y="8492"/>
                    <a:pt x="91" y="8678"/>
                    <a:pt x="143" y="8861"/>
                  </a:cubicBezTo>
                  <a:lnTo>
                    <a:pt x="77" y="7973"/>
                  </a:lnTo>
                  <a:close/>
                </a:path>
              </a:pathLst>
            </a:custGeom>
            <a:solidFill>
              <a:srgbClr val="E7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3"/>
            <p:cNvSpPr/>
            <p:nvPr/>
          </p:nvSpPr>
          <p:spPr>
            <a:xfrm>
              <a:off x="4555577" y="2451519"/>
              <a:ext cx="272571" cy="356590"/>
            </a:xfrm>
            <a:custGeom>
              <a:avLst/>
              <a:gdLst/>
              <a:ahLst/>
              <a:cxnLst/>
              <a:rect l="l" t="t" r="r" b="b"/>
              <a:pathLst>
                <a:path w="4863" h="6362" extrusionOk="0">
                  <a:moveTo>
                    <a:pt x="0" y="1"/>
                  </a:moveTo>
                  <a:lnTo>
                    <a:pt x="0" y="1"/>
                  </a:lnTo>
                  <a:cubicBezTo>
                    <a:pt x="549" y="1772"/>
                    <a:pt x="1583" y="2962"/>
                    <a:pt x="2899" y="3753"/>
                  </a:cubicBezTo>
                  <a:cubicBezTo>
                    <a:pt x="1765" y="3836"/>
                    <a:pt x="1745" y="4966"/>
                    <a:pt x="1745" y="5049"/>
                  </a:cubicBezTo>
                  <a:lnTo>
                    <a:pt x="1745" y="5056"/>
                  </a:lnTo>
                  <a:cubicBezTo>
                    <a:pt x="1678" y="5049"/>
                    <a:pt x="1615" y="5045"/>
                    <a:pt x="1552" y="5045"/>
                  </a:cubicBezTo>
                  <a:cubicBezTo>
                    <a:pt x="595" y="5045"/>
                    <a:pt x="153" y="5897"/>
                    <a:pt x="153" y="5897"/>
                  </a:cubicBezTo>
                  <a:cubicBezTo>
                    <a:pt x="466" y="6192"/>
                    <a:pt x="1446" y="6322"/>
                    <a:pt x="2769" y="6362"/>
                  </a:cubicBezTo>
                  <a:cubicBezTo>
                    <a:pt x="2919" y="5358"/>
                    <a:pt x="3772" y="4863"/>
                    <a:pt x="3772" y="4863"/>
                  </a:cubicBezTo>
                  <a:cubicBezTo>
                    <a:pt x="3537" y="3590"/>
                    <a:pt x="4862" y="2915"/>
                    <a:pt x="4862" y="2915"/>
                  </a:cubicBezTo>
                  <a:cubicBezTo>
                    <a:pt x="4557" y="2596"/>
                    <a:pt x="4318" y="2201"/>
                    <a:pt x="4131" y="1755"/>
                  </a:cubicBezTo>
                  <a:lnTo>
                    <a:pt x="0" y="1"/>
                  </a:lnTo>
                  <a:close/>
                </a:path>
              </a:pathLst>
            </a:custGeom>
            <a:solidFill>
              <a:srgbClr val="E7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3"/>
            <p:cNvSpPr/>
            <p:nvPr/>
          </p:nvSpPr>
          <p:spPr>
            <a:xfrm>
              <a:off x="4698057" y="1297665"/>
              <a:ext cx="781505" cy="580902"/>
            </a:xfrm>
            <a:custGeom>
              <a:avLst/>
              <a:gdLst/>
              <a:ahLst/>
              <a:cxnLst/>
              <a:rect l="l" t="t" r="r" b="b"/>
              <a:pathLst>
                <a:path w="13943" h="10364" extrusionOk="0">
                  <a:moveTo>
                    <a:pt x="6561" y="0"/>
                  </a:moveTo>
                  <a:cubicBezTo>
                    <a:pt x="6498" y="0"/>
                    <a:pt x="6435" y="1"/>
                    <a:pt x="6371" y="2"/>
                  </a:cubicBezTo>
                  <a:cubicBezTo>
                    <a:pt x="6052" y="8"/>
                    <a:pt x="5721" y="28"/>
                    <a:pt x="5371" y="65"/>
                  </a:cubicBezTo>
                  <a:cubicBezTo>
                    <a:pt x="153" y="603"/>
                    <a:pt x="1" y="7463"/>
                    <a:pt x="1410" y="9420"/>
                  </a:cubicBezTo>
                  <a:cubicBezTo>
                    <a:pt x="1772" y="9922"/>
                    <a:pt x="2702" y="10185"/>
                    <a:pt x="3886" y="10294"/>
                  </a:cubicBezTo>
                  <a:cubicBezTo>
                    <a:pt x="4394" y="10342"/>
                    <a:pt x="4948" y="10363"/>
                    <a:pt x="5524" y="10363"/>
                  </a:cubicBezTo>
                  <a:cubicBezTo>
                    <a:pt x="8826" y="10363"/>
                    <a:pt x="12835" y="9686"/>
                    <a:pt x="12835" y="9686"/>
                  </a:cubicBezTo>
                  <a:cubicBezTo>
                    <a:pt x="12835" y="9686"/>
                    <a:pt x="13942" y="6748"/>
                    <a:pt x="13288" y="4645"/>
                  </a:cubicBezTo>
                  <a:cubicBezTo>
                    <a:pt x="12684" y="2708"/>
                    <a:pt x="10906" y="0"/>
                    <a:pt x="65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3"/>
            <p:cNvSpPr/>
            <p:nvPr/>
          </p:nvSpPr>
          <p:spPr>
            <a:xfrm>
              <a:off x="4734546" y="1297721"/>
              <a:ext cx="320662" cy="533372"/>
            </a:xfrm>
            <a:custGeom>
              <a:avLst/>
              <a:gdLst/>
              <a:ahLst/>
              <a:cxnLst/>
              <a:rect l="l" t="t" r="r" b="b"/>
              <a:pathLst>
                <a:path w="5721" h="9516" extrusionOk="0">
                  <a:moveTo>
                    <a:pt x="5720" y="1"/>
                  </a:moveTo>
                  <a:lnTo>
                    <a:pt x="5720" y="1"/>
                  </a:lnTo>
                  <a:cubicBezTo>
                    <a:pt x="5401" y="7"/>
                    <a:pt x="5070" y="27"/>
                    <a:pt x="4720" y="64"/>
                  </a:cubicBezTo>
                  <a:cubicBezTo>
                    <a:pt x="1606" y="386"/>
                    <a:pt x="297" y="2958"/>
                    <a:pt x="48" y="5398"/>
                  </a:cubicBezTo>
                  <a:lnTo>
                    <a:pt x="2493" y="5251"/>
                  </a:lnTo>
                  <a:cubicBezTo>
                    <a:pt x="2520" y="5029"/>
                    <a:pt x="2553" y="4810"/>
                    <a:pt x="2593" y="4590"/>
                  </a:cubicBezTo>
                  <a:cubicBezTo>
                    <a:pt x="2746" y="3806"/>
                    <a:pt x="3012" y="3041"/>
                    <a:pt x="3387" y="2337"/>
                  </a:cubicBezTo>
                  <a:cubicBezTo>
                    <a:pt x="3773" y="1609"/>
                    <a:pt x="4361" y="1067"/>
                    <a:pt x="4999" y="556"/>
                  </a:cubicBezTo>
                  <a:cubicBezTo>
                    <a:pt x="5236" y="366"/>
                    <a:pt x="5481" y="190"/>
                    <a:pt x="5720" y="1"/>
                  </a:cubicBezTo>
                  <a:close/>
                  <a:moveTo>
                    <a:pt x="1" y="6165"/>
                  </a:moveTo>
                  <a:lnTo>
                    <a:pt x="1" y="6288"/>
                  </a:lnTo>
                  <a:cubicBezTo>
                    <a:pt x="1" y="6887"/>
                    <a:pt x="65" y="7458"/>
                    <a:pt x="174" y="7966"/>
                  </a:cubicBezTo>
                  <a:cubicBezTo>
                    <a:pt x="180" y="7960"/>
                    <a:pt x="180" y="7957"/>
                    <a:pt x="180" y="7957"/>
                  </a:cubicBezTo>
                  <a:cubicBezTo>
                    <a:pt x="254" y="8023"/>
                    <a:pt x="327" y="8093"/>
                    <a:pt x="407" y="8156"/>
                  </a:cubicBezTo>
                  <a:cubicBezTo>
                    <a:pt x="453" y="8196"/>
                    <a:pt x="499" y="8236"/>
                    <a:pt x="546" y="8276"/>
                  </a:cubicBezTo>
                  <a:cubicBezTo>
                    <a:pt x="703" y="8399"/>
                    <a:pt x="862" y="8512"/>
                    <a:pt x="1028" y="8618"/>
                  </a:cubicBezTo>
                  <a:cubicBezTo>
                    <a:pt x="1078" y="8648"/>
                    <a:pt x="1131" y="8681"/>
                    <a:pt x="1181" y="8711"/>
                  </a:cubicBezTo>
                  <a:cubicBezTo>
                    <a:pt x="1417" y="8857"/>
                    <a:pt x="1669" y="8983"/>
                    <a:pt x="1925" y="9097"/>
                  </a:cubicBezTo>
                  <a:cubicBezTo>
                    <a:pt x="1979" y="9120"/>
                    <a:pt x="2031" y="9143"/>
                    <a:pt x="2088" y="9167"/>
                  </a:cubicBezTo>
                  <a:cubicBezTo>
                    <a:pt x="2271" y="9243"/>
                    <a:pt x="2457" y="9313"/>
                    <a:pt x="2646" y="9373"/>
                  </a:cubicBezTo>
                  <a:cubicBezTo>
                    <a:pt x="2700" y="9393"/>
                    <a:pt x="2757" y="9413"/>
                    <a:pt x="2812" y="9426"/>
                  </a:cubicBezTo>
                  <a:cubicBezTo>
                    <a:pt x="2909" y="9459"/>
                    <a:pt x="3005" y="9486"/>
                    <a:pt x="3105" y="9515"/>
                  </a:cubicBezTo>
                  <a:cubicBezTo>
                    <a:pt x="2939" y="8851"/>
                    <a:pt x="2666" y="8213"/>
                    <a:pt x="2553" y="7532"/>
                  </a:cubicBezTo>
                  <a:cubicBezTo>
                    <a:pt x="2517" y="7308"/>
                    <a:pt x="2487" y="7080"/>
                    <a:pt x="2470" y="6854"/>
                  </a:cubicBezTo>
                  <a:lnTo>
                    <a:pt x="1" y="6165"/>
                  </a:lnTo>
                  <a:close/>
                </a:path>
              </a:pathLst>
            </a:custGeom>
            <a:solidFill>
              <a:srgbClr val="E7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3"/>
            <p:cNvSpPr/>
            <p:nvPr/>
          </p:nvSpPr>
          <p:spPr>
            <a:xfrm>
              <a:off x="4881174" y="1133437"/>
              <a:ext cx="410959" cy="243313"/>
            </a:xfrm>
            <a:custGeom>
              <a:avLst/>
              <a:gdLst/>
              <a:ahLst/>
              <a:cxnLst/>
              <a:rect l="l" t="t" r="r" b="b"/>
              <a:pathLst>
                <a:path w="7332" h="4341" extrusionOk="0">
                  <a:moveTo>
                    <a:pt x="3277" y="0"/>
                  </a:moveTo>
                  <a:cubicBezTo>
                    <a:pt x="3194" y="0"/>
                    <a:pt x="3112" y="7"/>
                    <a:pt x="3032" y="20"/>
                  </a:cubicBezTo>
                  <a:cubicBezTo>
                    <a:pt x="1353" y="276"/>
                    <a:pt x="1" y="3068"/>
                    <a:pt x="1" y="3068"/>
                  </a:cubicBezTo>
                  <a:cubicBezTo>
                    <a:pt x="872" y="4037"/>
                    <a:pt x="2112" y="4340"/>
                    <a:pt x="3325" y="4340"/>
                  </a:cubicBezTo>
                  <a:cubicBezTo>
                    <a:pt x="5366" y="4340"/>
                    <a:pt x="7332" y="3480"/>
                    <a:pt x="7332" y="3480"/>
                  </a:cubicBezTo>
                  <a:cubicBezTo>
                    <a:pt x="7332" y="3480"/>
                    <a:pt x="5461" y="363"/>
                    <a:pt x="3546" y="24"/>
                  </a:cubicBezTo>
                  <a:cubicBezTo>
                    <a:pt x="3500" y="17"/>
                    <a:pt x="3454" y="7"/>
                    <a:pt x="3411" y="7"/>
                  </a:cubicBezTo>
                  <a:cubicBezTo>
                    <a:pt x="3366" y="2"/>
                    <a:pt x="3321" y="0"/>
                    <a:pt x="3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3"/>
            <p:cNvSpPr/>
            <p:nvPr/>
          </p:nvSpPr>
          <p:spPr>
            <a:xfrm>
              <a:off x="4936832" y="1133437"/>
              <a:ext cx="295440" cy="236195"/>
            </a:xfrm>
            <a:custGeom>
              <a:avLst/>
              <a:gdLst/>
              <a:ahLst/>
              <a:cxnLst/>
              <a:rect l="l" t="t" r="r" b="b"/>
              <a:pathLst>
                <a:path w="5271" h="4214" extrusionOk="0">
                  <a:moveTo>
                    <a:pt x="2284" y="0"/>
                  </a:moveTo>
                  <a:cubicBezTo>
                    <a:pt x="2201" y="0"/>
                    <a:pt x="2119" y="7"/>
                    <a:pt x="2039" y="20"/>
                  </a:cubicBezTo>
                  <a:cubicBezTo>
                    <a:pt x="1736" y="359"/>
                    <a:pt x="1507" y="758"/>
                    <a:pt x="1257" y="1154"/>
                  </a:cubicBezTo>
                  <a:cubicBezTo>
                    <a:pt x="1151" y="1107"/>
                    <a:pt x="1085" y="994"/>
                    <a:pt x="1005" y="898"/>
                  </a:cubicBezTo>
                  <a:cubicBezTo>
                    <a:pt x="985" y="874"/>
                    <a:pt x="959" y="864"/>
                    <a:pt x="934" y="864"/>
                  </a:cubicBezTo>
                  <a:cubicBezTo>
                    <a:pt x="868" y="864"/>
                    <a:pt x="806" y="931"/>
                    <a:pt x="858" y="994"/>
                  </a:cubicBezTo>
                  <a:cubicBezTo>
                    <a:pt x="932" y="1084"/>
                    <a:pt x="1035" y="1266"/>
                    <a:pt x="1148" y="1333"/>
                  </a:cubicBezTo>
                  <a:cubicBezTo>
                    <a:pt x="998" y="1579"/>
                    <a:pt x="852" y="1829"/>
                    <a:pt x="716" y="2081"/>
                  </a:cubicBezTo>
                  <a:cubicBezTo>
                    <a:pt x="659" y="2034"/>
                    <a:pt x="613" y="1971"/>
                    <a:pt x="553" y="1901"/>
                  </a:cubicBezTo>
                  <a:cubicBezTo>
                    <a:pt x="533" y="1877"/>
                    <a:pt x="507" y="1868"/>
                    <a:pt x="482" y="1868"/>
                  </a:cubicBezTo>
                  <a:cubicBezTo>
                    <a:pt x="416" y="1868"/>
                    <a:pt x="354" y="1935"/>
                    <a:pt x="407" y="1998"/>
                  </a:cubicBezTo>
                  <a:cubicBezTo>
                    <a:pt x="470" y="2077"/>
                    <a:pt x="533" y="2191"/>
                    <a:pt x="619" y="2260"/>
                  </a:cubicBezTo>
                  <a:cubicBezTo>
                    <a:pt x="397" y="2679"/>
                    <a:pt x="194" y="3111"/>
                    <a:pt x="25" y="3563"/>
                  </a:cubicBezTo>
                  <a:cubicBezTo>
                    <a:pt x="0" y="3635"/>
                    <a:pt x="63" y="3694"/>
                    <a:pt x="117" y="3694"/>
                  </a:cubicBezTo>
                  <a:cubicBezTo>
                    <a:pt x="144" y="3694"/>
                    <a:pt x="169" y="3680"/>
                    <a:pt x="180" y="3646"/>
                  </a:cubicBezTo>
                  <a:cubicBezTo>
                    <a:pt x="350" y="3188"/>
                    <a:pt x="550" y="2752"/>
                    <a:pt x="775" y="2327"/>
                  </a:cubicBezTo>
                  <a:cubicBezTo>
                    <a:pt x="852" y="2338"/>
                    <a:pt x="932" y="2341"/>
                    <a:pt x="1013" y="2341"/>
                  </a:cubicBezTo>
                  <a:cubicBezTo>
                    <a:pt x="1135" y="2341"/>
                    <a:pt x="1258" y="2333"/>
                    <a:pt x="1374" y="2333"/>
                  </a:cubicBezTo>
                  <a:cubicBezTo>
                    <a:pt x="1375" y="2334"/>
                    <a:pt x="1376" y="2334"/>
                    <a:pt x="1377" y="2334"/>
                  </a:cubicBezTo>
                  <a:cubicBezTo>
                    <a:pt x="1490" y="2334"/>
                    <a:pt x="1476" y="2160"/>
                    <a:pt x="1364" y="2160"/>
                  </a:cubicBezTo>
                  <a:cubicBezTo>
                    <a:pt x="1217" y="2157"/>
                    <a:pt x="1071" y="2154"/>
                    <a:pt x="925" y="2154"/>
                  </a:cubicBezTo>
                  <a:cubicBezTo>
                    <a:pt x="909" y="2151"/>
                    <a:pt x="892" y="2144"/>
                    <a:pt x="875" y="2144"/>
                  </a:cubicBezTo>
                  <a:cubicBezTo>
                    <a:pt x="938" y="2024"/>
                    <a:pt x="1005" y="1908"/>
                    <a:pt x="1075" y="1792"/>
                  </a:cubicBezTo>
                  <a:cubicBezTo>
                    <a:pt x="1154" y="1652"/>
                    <a:pt x="1241" y="1506"/>
                    <a:pt x="1327" y="1360"/>
                  </a:cubicBezTo>
                  <a:cubicBezTo>
                    <a:pt x="1374" y="1353"/>
                    <a:pt x="1421" y="1343"/>
                    <a:pt x="1457" y="1340"/>
                  </a:cubicBezTo>
                  <a:lnTo>
                    <a:pt x="1786" y="1310"/>
                  </a:lnTo>
                  <a:cubicBezTo>
                    <a:pt x="1896" y="1300"/>
                    <a:pt x="1889" y="1133"/>
                    <a:pt x="1782" y="1133"/>
                  </a:cubicBezTo>
                  <a:cubicBezTo>
                    <a:pt x="1779" y="1133"/>
                    <a:pt x="1776" y="1134"/>
                    <a:pt x="1772" y="1134"/>
                  </a:cubicBezTo>
                  <a:cubicBezTo>
                    <a:pt x="1666" y="1143"/>
                    <a:pt x="1550" y="1163"/>
                    <a:pt x="1441" y="1171"/>
                  </a:cubicBezTo>
                  <a:cubicBezTo>
                    <a:pt x="1650" y="818"/>
                    <a:pt x="1875" y="462"/>
                    <a:pt x="2142" y="163"/>
                  </a:cubicBezTo>
                  <a:cubicBezTo>
                    <a:pt x="2145" y="722"/>
                    <a:pt x="2148" y="1280"/>
                    <a:pt x="2174" y="1835"/>
                  </a:cubicBezTo>
                  <a:cubicBezTo>
                    <a:pt x="2178" y="1872"/>
                    <a:pt x="2182" y="1908"/>
                    <a:pt x="2185" y="1944"/>
                  </a:cubicBezTo>
                  <a:cubicBezTo>
                    <a:pt x="2148" y="1924"/>
                    <a:pt x="2115" y="1895"/>
                    <a:pt x="2092" y="1875"/>
                  </a:cubicBezTo>
                  <a:cubicBezTo>
                    <a:pt x="2035" y="1838"/>
                    <a:pt x="1982" y="1798"/>
                    <a:pt x="1926" y="1762"/>
                  </a:cubicBezTo>
                  <a:cubicBezTo>
                    <a:pt x="1911" y="1752"/>
                    <a:pt x="1896" y="1747"/>
                    <a:pt x="1883" y="1747"/>
                  </a:cubicBezTo>
                  <a:cubicBezTo>
                    <a:pt x="1811" y="1747"/>
                    <a:pt x="1767" y="1868"/>
                    <a:pt x="1846" y="1921"/>
                  </a:cubicBezTo>
                  <a:cubicBezTo>
                    <a:pt x="1926" y="1975"/>
                    <a:pt x="2009" y="2034"/>
                    <a:pt x="2092" y="2091"/>
                  </a:cubicBezTo>
                  <a:cubicBezTo>
                    <a:pt x="2125" y="2114"/>
                    <a:pt x="2159" y="2137"/>
                    <a:pt x="2198" y="2151"/>
                  </a:cubicBezTo>
                  <a:cubicBezTo>
                    <a:pt x="2218" y="2393"/>
                    <a:pt x="2241" y="2639"/>
                    <a:pt x="2268" y="2885"/>
                  </a:cubicBezTo>
                  <a:cubicBezTo>
                    <a:pt x="2234" y="2866"/>
                    <a:pt x="2205" y="2846"/>
                    <a:pt x="2178" y="2826"/>
                  </a:cubicBezTo>
                  <a:cubicBezTo>
                    <a:pt x="2099" y="2772"/>
                    <a:pt x="2019" y="2719"/>
                    <a:pt x="1942" y="2666"/>
                  </a:cubicBezTo>
                  <a:cubicBezTo>
                    <a:pt x="1927" y="2656"/>
                    <a:pt x="1912" y="2651"/>
                    <a:pt x="1898" y="2651"/>
                  </a:cubicBezTo>
                  <a:cubicBezTo>
                    <a:pt x="1827" y="2651"/>
                    <a:pt x="1781" y="2769"/>
                    <a:pt x="1859" y="2822"/>
                  </a:cubicBezTo>
                  <a:cubicBezTo>
                    <a:pt x="1979" y="2901"/>
                    <a:pt x="2092" y="2985"/>
                    <a:pt x="2211" y="3058"/>
                  </a:cubicBezTo>
                  <a:cubicBezTo>
                    <a:pt x="2238" y="3078"/>
                    <a:pt x="2265" y="3094"/>
                    <a:pt x="2288" y="3105"/>
                  </a:cubicBezTo>
                  <a:cubicBezTo>
                    <a:pt x="2318" y="3447"/>
                    <a:pt x="2341" y="3789"/>
                    <a:pt x="2328" y="4135"/>
                  </a:cubicBezTo>
                  <a:cubicBezTo>
                    <a:pt x="2326" y="4188"/>
                    <a:pt x="2365" y="4213"/>
                    <a:pt x="2407" y="4213"/>
                  </a:cubicBezTo>
                  <a:cubicBezTo>
                    <a:pt x="2453" y="4213"/>
                    <a:pt x="2502" y="4182"/>
                    <a:pt x="2504" y="4125"/>
                  </a:cubicBezTo>
                  <a:cubicBezTo>
                    <a:pt x="2517" y="3769"/>
                    <a:pt x="2494" y="3420"/>
                    <a:pt x="2461" y="3071"/>
                  </a:cubicBezTo>
                  <a:cubicBezTo>
                    <a:pt x="2513" y="3031"/>
                    <a:pt x="2570" y="2985"/>
                    <a:pt x="2610" y="2955"/>
                  </a:cubicBezTo>
                  <a:cubicBezTo>
                    <a:pt x="2706" y="2885"/>
                    <a:pt x="2803" y="2812"/>
                    <a:pt x="2899" y="2739"/>
                  </a:cubicBezTo>
                  <a:cubicBezTo>
                    <a:pt x="2975" y="2685"/>
                    <a:pt x="2925" y="2574"/>
                    <a:pt x="2853" y="2574"/>
                  </a:cubicBezTo>
                  <a:cubicBezTo>
                    <a:pt x="2837" y="2574"/>
                    <a:pt x="2820" y="2580"/>
                    <a:pt x="2803" y="2593"/>
                  </a:cubicBezTo>
                  <a:cubicBezTo>
                    <a:pt x="2733" y="2642"/>
                    <a:pt x="2660" y="2696"/>
                    <a:pt x="2593" y="2749"/>
                  </a:cubicBezTo>
                  <a:cubicBezTo>
                    <a:pt x="2550" y="2779"/>
                    <a:pt x="2494" y="2832"/>
                    <a:pt x="2441" y="2869"/>
                  </a:cubicBezTo>
                  <a:cubicBezTo>
                    <a:pt x="2418" y="2613"/>
                    <a:pt x="2391" y="2357"/>
                    <a:pt x="2371" y="2101"/>
                  </a:cubicBezTo>
                  <a:cubicBezTo>
                    <a:pt x="2387" y="2091"/>
                    <a:pt x="2398" y="2077"/>
                    <a:pt x="2411" y="2071"/>
                  </a:cubicBezTo>
                  <a:cubicBezTo>
                    <a:pt x="2478" y="2018"/>
                    <a:pt x="2547" y="1968"/>
                    <a:pt x="2617" y="1915"/>
                  </a:cubicBezTo>
                  <a:cubicBezTo>
                    <a:pt x="2691" y="1860"/>
                    <a:pt x="2639" y="1752"/>
                    <a:pt x="2568" y="1752"/>
                  </a:cubicBezTo>
                  <a:cubicBezTo>
                    <a:pt x="2553" y="1752"/>
                    <a:pt x="2537" y="1757"/>
                    <a:pt x="2521" y="1769"/>
                  </a:cubicBezTo>
                  <a:cubicBezTo>
                    <a:pt x="2481" y="1798"/>
                    <a:pt x="2418" y="1858"/>
                    <a:pt x="2358" y="1904"/>
                  </a:cubicBezTo>
                  <a:cubicBezTo>
                    <a:pt x="2358" y="1878"/>
                    <a:pt x="2354" y="1852"/>
                    <a:pt x="2351" y="1825"/>
                  </a:cubicBezTo>
                  <a:cubicBezTo>
                    <a:pt x="2324" y="1270"/>
                    <a:pt x="2321" y="715"/>
                    <a:pt x="2321" y="160"/>
                  </a:cubicBezTo>
                  <a:lnTo>
                    <a:pt x="2321" y="160"/>
                  </a:lnTo>
                  <a:cubicBezTo>
                    <a:pt x="2832" y="662"/>
                    <a:pt x="3315" y="1191"/>
                    <a:pt x="3774" y="1742"/>
                  </a:cubicBezTo>
                  <a:cubicBezTo>
                    <a:pt x="3750" y="1738"/>
                    <a:pt x="3734" y="1735"/>
                    <a:pt x="3717" y="1732"/>
                  </a:cubicBezTo>
                  <a:cubicBezTo>
                    <a:pt x="3630" y="1722"/>
                    <a:pt x="3547" y="1702"/>
                    <a:pt x="3464" y="1679"/>
                  </a:cubicBezTo>
                  <a:cubicBezTo>
                    <a:pt x="3456" y="1676"/>
                    <a:pt x="3448" y="1675"/>
                    <a:pt x="3440" y="1675"/>
                  </a:cubicBezTo>
                  <a:cubicBezTo>
                    <a:pt x="3350" y="1675"/>
                    <a:pt x="3327" y="1824"/>
                    <a:pt x="3428" y="1852"/>
                  </a:cubicBezTo>
                  <a:cubicBezTo>
                    <a:pt x="3538" y="1881"/>
                    <a:pt x="3650" y="1904"/>
                    <a:pt x="3763" y="1915"/>
                  </a:cubicBezTo>
                  <a:cubicBezTo>
                    <a:pt x="3814" y="1921"/>
                    <a:pt x="3873" y="1932"/>
                    <a:pt x="3929" y="1932"/>
                  </a:cubicBezTo>
                  <a:cubicBezTo>
                    <a:pt x="4082" y="2121"/>
                    <a:pt x="4235" y="2314"/>
                    <a:pt x="4381" y="2513"/>
                  </a:cubicBezTo>
                  <a:lnTo>
                    <a:pt x="4375" y="2510"/>
                  </a:lnTo>
                  <a:cubicBezTo>
                    <a:pt x="4282" y="2493"/>
                    <a:pt x="4188" y="2476"/>
                    <a:pt x="4093" y="2460"/>
                  </a:cubicBezTo>
                  <a:cubicBezTo>
                    <a:pt x="4087" y="2458"/>
                    <a:pt x="4081" y="2458"/>
                    <a:pt x="4075" y="2458"/>
                  </a:cubicBezTo>
                  <a:cubicBezTo>
                    <a:pt x="3979" y="2458"/>
                    <a:pt x="3952" y="2614"/>
                    <a:pt x="4056" y="2633"/>
                  </a:cubicBezTo>
                  <a:cubicBezTo>
                    <a:pt x="4182" y="2656"/>
                    <a:pt x="4305" y="2679"/>
                    <a:pt x="4432" y="2699"/>
                  </a:cubicBezTo>
                  <a:cubicBezTo>
                    <a:pt x="4461" y="2706"/>
                    <a:pt x="4501" y="2716"/>
                    <a:pt x="4541" y="2726"/>
                  </a:cubicBezTo>
                  <a:cubicBezTo>
                    <a:pt x="4724" y="2978"/>
                    <a:pt x="4903" y="3231"/>
                    <a:pt x="5076" y="3490"/>
                  </a:cubicBezTo>
                  <a:cubicBezTo>
                    <a:pt x="5096" y="3518"/>
                    <a:pt x="5122" y="3530"/>
                    <a:pt x="5148" y="3530"/>
                  </a:cubicBezTo>
                  <a:cubicBezTo>
                    <a:pt x="5210" y="3530"/>
                    <a:pt x="5270" y="3462"/>
                    <a:pt x="5225" y="3394"/>
                  </a:cubicBezTo>
                  <a:cubicBezTo>
                    <a:pt x="5070" y="3157"/>
                    <a:pt x="4906" y="2935"/>
                    <a:pt x="4744" y="2706"/>
                  </a:cubicBezTo>
                  <a:cubicBezTo>
                    <a:pt x="4807" y="2653"/>
                    <a:pt x="4811" y="2546"/>
                    <a:pt x="4827" y="2473"/>
                  </a:cubicBezTo>
                  <a:cubicBezTo>
                    <a:pt x="4850" y="2350"/>
                    <a:pt x="4874" y="2227"/>
                    <a:pt x="4900" y="2104"/>
                  </a:cubicBezTo>
                  <a:cubicBezTo>
                    <a:pt x="4913" y="2040"/>
                    <a:pt x="4861" y="2001"/>
                    <a:pt x="4810" y="2001"/>
                  </a:cubicBezTo>
                  <a:cubicBezTo>
                    <a:pt x="4773" y="2001"/>
                    <a:pt x="4737" y="2022"/>
                    <a:pt x="4727" y="2068"/>
                  </a:cubicBezTo>
                  <a:lnTo>
                    <a:pt x="4671" y="2343"/>
                  </a:lnTo>
                  <a:cubicBezTo>
                    <a:pt x="4661" y="2390"/>
                    <a:pt x="4654" y="2436"/>
                    <a:pt x="4644" y="2479"/>
                  </a:cubicBezTo>
                  <a:lnTo>
                    <a:pt x="4634" y="2527"/>
                  </a:lnTo>
                  <a:cubicBezTo>
                    <a:pt x="4637" y="2539"/>
                    <a:pt x="4634" y="2546"/>
                    <a:pt x="4634" y="2553"/>
                  </a:cubicBezTo>
                  <a:cubicBezTo>
                    <a:pt x="4458" y="2310"/>
                    <a:pt x="4275" y="2074"/>
                    <a:pt x="4086" y="1841"/>
                  </a:cubicBezTo>
                  <a:cubicBezTo>
                    <a:pt x="4096" y="1818"/>
                    <a:pt x="4099" y="1792"/>
                    <a:pt x="4105" y="1765"/>
                  </a:cubicBezTo>
                  <a:cubicBezTo>
                    <a:pt x="4122" y="1642"/>
                    <a:pt x="4149" y="1522"/>
                    <a:pt x="4176" y="1403"/>
                  </a:cubicBezTo>
                  <a:cubicBezTo>
                    <a:pt x="4193" y="1339"/>
                    <a:pt x="4142" y="1300"/>
                    <a:pt x="4091" y="1300"/>
                  </a:cubicBezTo>
                  <a:cubicBezTo>
                    <a:pt x="4054" y="1300"/>
                    <a:pt x="4017" y="1320"/>
                    <a:pt x="4006" y="1366"/>
                  </a:cubicBezTo>
                  <a:cubicBezTo>
                    <a:pt x="3986" y="1439"/>
                    <a:pt x="3969" y="1516"/>
                    <a:pt x="3953" y="1589"/>
                  </a:cubicBezTo>
                  <a:cubicBezTo>
                    <a:pt x="3953" y="1612"/>
                    <a:pt x="3946" y="1642"/>
                    <a:pt x="3946" y="1672"/>
                  </a:cubicBezTo>
                  <a:cubicBezTo>
                    <a:pt x="3464" y="1091"/>
                    <a:pt x="2963" y="532"/>
                    <a:pt x="2418" y="7"/>
                  </a:cubicBezTo>
                  <a:cubicBezTo>
                    <a:pt x="2373" y="2"/>
                    <a:pt x="2328" y="0"/>
                    <a:pt x="2284"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3"/>
            <p:cNvSpPr/>
            <p:nvPr/>
          </p:nvSpPr>
          <p:spPr>
            <a:xfrm>
              <a:off x="4960709" y="1024475"/>
              <a:ext cx="215961" cy="164787"/>
            </a:xfrm>
            <a:custGeom>
              <a:avLst/>
              <a:gdLst/>
              <a:ahLst/>
              <a:cxnLst/>
              <a:rect l="l" t="t" r="r" b="b"/>
              <a:pathLst>
                <a:path w="3853" h="2940" extrusionOk="0">
                  <a:moveTo>
                    <a:pt x="810" y="1"/>
                  </a:moveTo>
                  <a:cubicBezTo>
                    <a:pt x="789" y="1"/>
                    <a:pt x="771" y="8"/>
                    <a:pt x="755" y="24"/>
                  </a:cubicBezTo>
                  <a:cubicBezTo>
                    <a:pt x="536" y="246"/>
                    <a:pt x="1493" y="1416"/>
                    <a:pt x="1493" y="1416"/>
                  </a:cubicBezTo>
                  <a:cubicBezTo>
                    <a:pt x="1493" y="1416"/>
                    <a:pt x="774" y="1100"/>
                    <a:pt x="414" y="1100"/>
                  </a:cubicBezTo>
                  <a:cubicBezTo>
                    <a:pt x="295" y="1100"/>
                    <a:pt x="215" y="1135"/>
                    <a:pt x="213" y="1227"/>
                  </a:cubicBezTo>
                  <a:cubicBezTo>
                    <a:pt x="210" y="1595"/>
                    <a:pt x="1406" y="1702"/>
                    <a:pt x="1406" y="1702"/>
                  </a:cubicBezTo>
                  <a:cubicBezTo>
                    <a:pt x="1406" y="1702"/>
                    <a:pt x="1" y="2164"/>
                    <a:pt x="330" y="2483"/>
                  </a:cubicBezTo>
                  <a:cubicBezTo>
                    <a:pt x="379" y="2531"/>
                    <a:pt x="444" y="2551"/>
                    <a:pt x="520" y="2551"/>
                  </a:cubicBezTo>
                  <a:cubicBezTo>
                    <a:pt x="946" y="2551"/>
                    <a:pt x="1696" y="1911"/>
                    <a:pt x="1696" y="1911"/>
                  </a:cubicBezTo>
                  <a:lnTo>
                    <a:pt x="1696" y="1911"/>
                  </a:lnTo>
                  <a:cubicBezTo>
                    <a:pt x="1696" y="1911"/>
                    <a:pt x="1154" y="2891"/>
                    <a:pt x="1437" y="2938"/>
                  </a:cubicBezTo>
                  <a:cubicBezTo>
                    <a:pt x="1443" y="2939"/>
                    <a:pt x="1450" y="2940"/>
                    <a:pt x="1456" y="2940"/>
                  </a:cubicBezTo>
                  <a:cubicBezTo>
                    <a:pt x="1735" y="2940"/>
                    <a:pt x="2015" y="1918"/>
                    <a:pt x="2015" y="1918"/>
                  </a:cubicBezTo>
                  <a:cubicBezTo>
                    <a:pt x="2015" y="1918"/>
                    <a:pt x="2158" y="2871"/>
                    <a:pt x="2487" y="2871"/>
                  </a:cubicBezTo>
                  <a:cubicBezTo>
                    <a:pt x="2508" y="2871"/>
                    <a:pt x="2530" y="2867"/>
                    <a:pt x="2553" y="2859"/>
                  </a:cubicBezTo>
                  <a:cubicBezTo>
                    <a:pt x="2925" y="2716"/>
                    <a:pt x="2247" y="1855"/>
                    <a:pt x="2247" y="1854"/>
                  </a:cubicBezTo>
                  <a:lnTo>
                    <a:pt x="2247" y="1854"/>
                  </a:lnTo>
                  <a:cubicBezTo>
                    <a:pt x="2247" y="1854"/>
                    <a:pt x="2956" y="2330"/>
                    <a:pt x="3285" y="2330"/>
                  </a:cubicBezTo>
                  <a:cubicBezTo>
                    <a:pt x="3350" y="2330"/>
                    <a:pt x="3400" y="2311"/>
                    <a:pt x="3427" y="2267"/>
                  </a:cubicBezTo>
                  <a:cubicBezTo>
                    <a:pt x="3593" y="2001"/>
                    <a:pt x="2317" y="1649"/>
                    <a:pt x="2317" y="1649"/>
                  </a:cubicBezTo>
                  <a:cubicBezTo>
                    <a:pt x="2317" y="1649"/>
                    <a:pt x="3853" y="1313"/>
                    <a:pt x="3610" y="1014"/>
                  </a:cubicBezTo>
                  <a:cubicBezTo>
                    <a:pt x="3569" y="963"/>
                    <a:pt x="3500" y="942"/>
                    <a:pt x="3413" y="942"/>
                  </a:cubicBezTo>
                  <a:cubicBezTo>
                    <a:pt x="2987" y="942"/>
                    <a:pt x="2138" y="1449"/>
                    <a:pt x="2138" y="1449"/>
                  </a:cubicBezTo>
                  <a:cubicBezTo>
                    <a:pt x="2138" y="1449"/>
                    <a:pt x="2949" y="246"/>
                    <a:pt x="2663" y="133"/>
                  </a:cubicBezTo>
                  <a:cubicBezTo>
                    <a:pt x="2651" y="129"/>
                    <a:pt x="2640" y="127"/>
                    <a:pt x="2628" y="127"/>
                  </a:cubicBezTo>
                  <a:cubicBezTo>
                    <a:pt x="2344" y="127"/>
                    <a:pt x="1918" y="1330"/>
                    <a:pt x="1918" y="1330"/>
                  </a:cubicBezTo>
                  <a:cubicBezTo>
                    <a:pt x="1918" y="1330"/>
                    <a:pt x="1100" y="1"/>
                    <a:pt x="8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3"/>
            <p:cNvSpPr/>
            <p:nvPr/>
          </p:nvSpPr>
          <p:spPr>
            <a:xfrm>
              <a:off x="4840762" y="1281971"/>
              <a:ext cx="489765" cy="177006"/>
            </a:xfrm>
            <a:custGeom>
              <a:avLst/>
              <a:gdLst/>
              <a:ahLst/>
              <a:cxnLst/>
              <a:rect l="l" t="t" r="r" b="b"/>
              <a:pathLst>
                <a:path w="8738" h="3158" extrusionOk="0">
                  <a:moveTo>
                    <a:pt x="669" y="1"/>
                  </a:moveTo>
                  <a:cubicBezTo>
                    <a:pt x="569" y="1"/>
                    <a:pt x="485" y="22"/>
                    <a:pt x="439" y="82"/>
                  </a:cubicBezTo>
                  <a:cubicBezTo>
                    <a:pt x="223" y="375"/>
                    <a:pt x="0" y="1169"/>
                    <a:pt x="991" y="1937"/>
                  </a:cubicBezTo>
                  <a:cubicBezTo>
                    <a:pt x="1041" y="1977"/>
                    <a:pt x="1097" y="2017"/>
                    <a:pt x="1153" y="2053"/>
                  </a:cubicBezTo>
                  <a:cubicBezTo>
                    <a:pt x="1253" y="2123"/>
                    <a:pt x="1366" y="2193"/>
                    <a:pt x="1492" y="2262"/>
                  </a:cubicBezTo>
                  <a:cubicBezTo>
                    <a:pt x="1546" y="2292"/>
                    <a:pt x="1599" y="2319"/>
                    <a:pt x="1659" y="2349"/>
                  </a:cubicBezTo>
                  <a:cubicBezTo>
                    <a:pt x="1914" y="2478"/>
                    <a:pt x="2213" y="2604"/>
                    <a:pt x="2563" y="2724"/>
                  </a:cubicBezTo>
                  <a:cubicBezTo>
                    <a:pt x="2619" y="2741"/>
                    <a:pt x="2676" y="2761"/>
                    <a:pt x="2732" y="2777"/>
                  </a:cubicBezTo>
                  <a:cubicBezTo>
                    <a:pt x="2899" y="2834"/>
                    <a:pt x="3078" y="2888"/>
                    <a:pt x="3267" y="2937"/>
                  </a:cubicBezTo>
                  <a:cubicBezTo>
                    <a:pt x="3324" y="2951"/>
                    <a:pt x="3377" y="2967"/>
                    <a:pt x="3437" y="2980"/>
                  </a:cubicBezTo>
                  <a:lnTo>
                    <a:pt x="3463" y="2987"/>
                  </a:lnTo>
                  <a:cubicBezTo>
                    <a:pt x="3709" y="3050"/>
                    <a:pt x="3955" y="3093"/>
                    <a:pt x="4188" y="3120"/>
                  </a:cubicBezTo>
                  <a:cubicBezTo>
                    <a:pt x="4247" y="3130"/>
                    <a:pt x="4307" y="3136"/>
                    <a:pt x="4364" y="3140"/>
                  </a:cubicBezTo>
                  <a:cubicBezTo>
                    <a:pt x="4506" y="3153"/>
                    <a:pt x="4646" y="3157"/>
                    <a:pt x="4784" y="3157"/>
                  </a:cubicBezTo>
                  <a:cubicBezTo>
                    <a:pt x="4824" y="3157"/>
                    <a:pt x="4863" y="3157"/>
                    <a:pt x="4902" y="3156"/>
                  </a:cubicBezTo>
                  <a:cubicBezTo>
                    <a:pt x="4920" y="3157"/>
                    <a:pt x="4938" y="3158"/>
                    <a:pt x="4955" y="3158"/>
                  </a:cubicBezTo>
                  <a:cubicBezTo>
                    <a:pt x="4998" y="3158"/>
                    <a:pt x="5042" y="3155"/>
                    <a:pt x="5082" y="3153"/>
                  </a:cubicBezTo>
                  <a:cubicBezTo>
                    <a:pt x="5238" y="3143"/>
                    <a:pt x="5391" y="3130"/>
                    <a:pt x="5540" y="3110"/>
                  </a:cubicBezTo>
                  <a:cubicBezTo>
                    <a:pt x="5597" y="3103"/>
                    <a:pt x="5657" y="3093"/>
                    <a:pt x="5717" y="3083"/>
                  </a:cubicBezTo>
                  <a:cubicBezTo>
                    <a:pt x="5969" y="3040"/>
                    <a:pt x="6215" y="2980"/>
                    <a:pt x="6441" y="2907"/>
                  </a:cubicBezTo>
                  <a:cubicBezTo>
                    <a:pt x="6501" y="2888"/>
                    <a:pt x="6557" y="2868"/>
                    <a:pt x="6614" y="2848"/>
                  </a:cubicBezTo>
                  <a:cubicBezTo>
                    <a:pt x="6804" y="2777"/>
                    <a:pt x="6983" y="2701"/>
                    <a:pt x="7152" y="2618"/>
                  </a:cubicBezTo>
                  <a:cubicBezTo>
                    <a:pt x="7206" y="2588"/>
                    <a:pt x="7258" y="2561"/>
                    <a:pt x="7312" y="2532"/>
                  </a:cubicBezTo>
                  <a:cubicBezTo>
                    <a:pt x="7478" y="2442"/>
                    <a:pt x="7631" y="2342"/>
                    <a:pt x="7770" y="2242"/>
                  </a:cubicBezTo>
                  <a:cubicBezTo>
                    <a:pt x="7817" y="2210"/>
                    <a:pt x="7867" y="2170"/>
                    <a:pt x="7913" y="2133"/>
                  </a:cubicBezTo>
                  <a:cubicBezTo>
                    <a:pt x="8030" y="2040"/>
                    <a:pt x="8133" y="1946"/>
                    <a:pt x="8223" y="1854"/>
                  </a:cubicBezTo>
                  <a:lnTo>
                    <a:pt x="8223" y="1851"/>
                  </a:lnTo>
                  <a:cubicBezTo>
                    <a:pt x="8249" y="1823"/>
                    <a:pt x="8272" y="1800"/>
                    <a:pt x="8292" y="1777"/>
                  </a:cubicBezTo>
                  <a:cubicBezTo>
                    <a:pt x="8315" y="1751"/>
                    <a:pt x="8335" y="1727"/>
                    <a:pt x="8355" y="1701"/>
                  </a:cubicBezTo>
                  <a:cubicBezTo>
                    <a:pt x="8738" y="1209"/>
                    <a:pt x="8499" y="820"/>
                    <a:pt x="8369" y="644"/>
                  </a:cubicBezTo>
                  <a:cubicBezTo>
                    <a:pt x="8248" y="485"/>
                    <a:pt x="8080" y="429"/>
                    <a:pt x="7890" y="429"/>
                  </a:cubicBezTo>
                  <a:cubicBezTo>
                    <a:pt x="7797" y="429"/>
                    <a:pt x="7698" y="443"/>
                    <a:pt x="7597" y="464"/>
                  </a:cubicBezTo>
                  <a:cubicBezTo>
                    <a:pt x="7534" y="478"/>
                    <a:pt x="7468" y="495"/>
                    <a:pt x="7405" y="511"/>
                  </a:cubicBezTo>
                  <a:cubicBezTo>
                    <a:pt x="7335" y="535"/>
                    <a:pt x="7269" y="554"/>
                    <a:pt x="7203" y="578"/>
                  </a:cubicBezTo>
                  <a:cubicBezTo>
                    <a:pt x="7146" y="594"/>
                    <a:pt x="7086" y="614"/>
                    <a:pt x="7033" y="630"/>
                  </a:cubicBezTo>
                  <a:cubicBezTo>
                    <a:pt x="7013" y="641"/>
                    <a:pt x="6993" y="644"/>
                    <a:pt x="6970" y="654"/>
                  </a:cubicBezTo>
                  <a:cubicBezTo>
                    <a:pt x="6910" y="670"/>
                    <a:pt x="6853" y="690"/>
                    <a:pt x="6797" y="707"/>
                  </a:cubicBezTo>
                  <a:cubicBezTo>
                    <a:pt x="6737" y="727"/>
                    <a:pt x="6684" y="740"/>
                    <a:pt x="6627" y="754"/>
                  </a:cubicBezTo>
                  <a:cubicBezTo>
                    <a:pt x="6600" y="760"/>
                    <a:pt x="6574" y="767"/>
                    <a:pt x="6545" y="774"/>
                  </a:cubicBezTo>
                  <a:cubicBezTo>
                    <a:pt x="6441" y="794"/>
                    <a:pt x="6341" y="810"/>
                    <a:pt x="6235" y="823"/>
                  </a:cubicBezTo>
                  <a:cubicBezTo>
                    <a:pt x="6178" y="834"/>
                    <a:pt x="6119" y="840"/>
                    <a:pt x="6062" y="846"/>
                  </a:cubicBezTo>
                  <a:cubicBezTo>
                    <a:pt x="5936" y="860"/>
                    <a:pt x="5813" y="874"/>
                    <a:pt x="5687" y="883"/>
                  </a:cubicBezTo>
                  <a:cubicBezTo>
                    <a:pt x="5627" y="886"/>
                    <a:pt x="5571" y="886"/>
                    <a:pt x="5511" y="889"/>
                  </a:cubicBezTo>
                  <a:cubicBezTo>
                    <a:pt x="5361" y="900"/>
                    <a:pt x="5212" y="900"/>
                    <a:pt x="5062" y="900"/>
                  </a:cubicBezTo>
                  <a:cubicBezTo>
                    <a:pt x="5005" y="900"/>
                    <a:pt x="4945" y="897"/>
                    <a:pt x="4889" y="893"/>
                  </a:cubicBezTo>
                  <a:cubicBezTo>
                    <a:pt x="4790" y="893"/>
                    <a:pt x="4693" y="886"/>
                    <a:pt x="4594" y="880"/>
                  </a:cubicBezTo>
                  <a:cubicBezTo>
                    <a:pt x="4537" y="877"/>
                    <a:pt x="4477" y="870"/>
                    <a:pt x="4414" y="863"/>
                  </a:cubicBezTo>
                  <a:cubicBezTo>
                    <a:pt x="4357" y="857"/>
                    <a:pt x="4298" y="854"/>
                    <a:pt x="4238" y="843"/>
                  </a:cubicBezTo>
                  <a:cubicBezTo>
                    <a:pt x="4058" y="823"/>
                    <a:pt x="3876" y="794"/>
                    <a:pt x="3696" y="757"/>
                  </a:cubicBezTo>
                  <a:cubicBezTo>
                    <a:pt x="3640" y="747"/>
                    <a:pt x="3586" y="740"/>
                    <a:pt x="3530" y="724"/>
                  </a:cubicBezTo>
                  <a:cubicBezTo>
                    <a:pt x="3364" y="694"/>
                    <a:pt x="3198" y="657"/>
                    <a:pt x="3031" y="614"/>
                  </a:cubicBezTo>
                  <a:cubicBezTo>
                    <a:pt x="2975" y="601"/>
                    <a:pt x="2919" y="584"/>
                    <a:pt x="2862" y="570"/>
                  </a:cubicBezTo>
                  <a:cubicBezTo>
                    <a:pt x="2603" y="504"/>
                    <a:pt x="2343" y="431"/>
                    <a:pt x="2084" y="358"/>
                  </a:cubicBezTo>
                  <a:cubicBezTo>
                    <a:pt x="2028" y="342"/>
                    <a:pt x="1971" y="328"/>
                    <a:pt x="1914" y="311"/>
                  </a:cubicBezTo>
                  <a:cubicBezTo>
                    <a:pt x="1792" y="279"/>
                    <a:pt x="1666" y="242"/>
                    <a:pt x="1543" y="208"/>
                  </a:cubicBezTo>
                  <a:cubicBezTo>
                    <a:pt x="1486" y="188"/>
                    <a:pt x="1429" y="176"/>
                    <a:pt x="1373" y="162"/>
                  </a:cubicBezTo>
                  <a:cubicBezTo>
                    <a:pt x="1366" y="159"/>
                    <a:pt x="1353" y="156"/>
                    <a:pt x="1343" y="152"/>
                  </a:cubicBezTo>
                  <a:cubicBezTo>
                    <a:pt x="1222" y="119"/>
                    <a:pt x="903" y="1"/>
                    <a:pt x="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3"/>
            <p:cNvSpPr/>
            <p:nvPr/>
          </p:nvSpPr>
          <p:spPr>
            <a:xfrm>
              <a:off x="4896251" y="1291051"/>
              <a:ext cx="30996" cy="106047"/>
            </a:xfrm>
            <a:custGeom>
              <a:avLst/>
              <a:gdLst/>
              <a:ahLst/>
              <a:cxnLst/>
              <a:rect l="l" t="t" r="r" b="b"/>
              <a:pathLst>
                <a:path w="553" h="1892" extrusionOk="0">
                  <a:moveTo>
                    <a:pt x="383" y="0"/>
                  </a:moveTo>
                  <a:cubicBezTo>
                    <a:pt x="197" y="582"/>
                    <a:pt x="71" y="1170"/>
                    <a:pt x="1" y="1775"/>
                  </a:cubicBezTo>
                  <a:cubicBezTo>
                    <a:pt x="51" y="1815"/>
                    <a:pt x="107" y="1855"/>
                    <a:pt x="163" y="1891"/>
                  </a:cubicBezTo>
                  <a:cubicBezTo>
                    <a:pt x="230" y="1263"/>
                    <a:pt x="360" y="648"/>
                    <a:pt x="553" y="46"/>
                  </a:cubicBezTo>
                  <a:cubicBezTo>
                    <a:pt x="496" y="26"/>
                    <a:pt x="439" y="14"/>
                    <a:pt x="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3"/>
            <p:cNvSpPr/>
            <p:nvPr/>
          </p:nvSpPr>
          <p:spPr>
            <a:xfrm>
              <a:off x="4924389" y="1299402"/>
              <a:ext cx="33238" cy="114286"/>
            </a:xfrm>
            <a:custGeom>
              <a:avLst/>
              <a:gdLst/>
              <a:ahLst/>
              <a:cxnLst/>
              <a:rect l="l" t="t" r="r" b="b"/>
              <a:pathLst>
                <a:path w="593" h="2039" extrusionOk="0">
                  <a:moveTo>
                    <a:pt x="422" y="0"/>
                  </a:moveTo>
                  <a:cubicBezTo>
                    <a:pt x="233" y="638"/>
                    <a:pt x="94" y="1290"/>
                    <a:pt x="0" y="1951"/>
                  </a:cubicBezTo>
                  <a:cubicBezTo>
                    <a:pt x="54" y="1981"/>
                    <a:pt x="107" y="2008"/>
                    <a:pt x="167" y="2038"/>
                  </a:cubicBezTo>
                  <a:cubicBezTo>
                    <a:pt x="256" y="1367"/>
                    <a:pt x="399" y="702"/>
                    <a:pt x="592" y="47"/>
                  </a:cubicBezTo>
                  <a:cubicBezTo>
                    <a:pt x="536" y="31"/>
                    <a:pt x="479" y="17"/>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3"/>
            <p:cNvSpPr/>
            <p:nvPr/>
          </p:nvSpPr>
          <p:spPr>
            <a:xfrm>
              <a:off x="5255815" y="1307978"/>
              <a:ext cx="53304" cy="77741"/>
            </a:xfrm>
            <a:custGeom>
              <a:avLst/>
              <a:gdLst/>
              <a:ahLst/>
              <a:cxnLst/>
              <a:rect l="l" t="t" r="r" b="b"/>
              <a:pathLst>
                <a:path w="951" h="1387" extrusionOk="0">
                  <a:moveTo>
                    <a:pt x="192" y="0"/>
                  </a:moveTo>
                  <a:cubicBezTo>
                    <a:pt x="129" y="14"/>
                    <a:pt x="63" y="31"/>
                    <a:pt x="0" y="47"/>
                  </a:cubicBezTo>
                  <a:cubicBezTo>
                    <a:pt x="3" y="54"/>
                    <a:pt x="7" y="60"/>
                    <a:pt x="10" y="63"/>
                  </a:cubicBezTo>
                  <a:cubicBezTo>
                    <a:pt x="385" y="439"/>
                    <a:pt x="661" y="891"/>
                    <a:pt x="818" y="1387"/>
                  </a:cubicBezTo>
                  <a:cubicBezTo>
                    <a:pt x="844" y="1359"/>
                    <a:pt x="867" y="1336"/>
                    <a:pt x="887" y="1313"/>
                  </a:cubicBezTo>
                  <a:cubicBezTo>
                    <a:pt x="910" y="1287"/>
                    <a:pt x="930" y="1263"/>
                    <a:pt x="950" y="1237"/>
                  </a:cubicBezTo>
                  <a:cubicBezTo>
                    <a:pt x="791" y="778"/>
                    <a:pt x="535" y="359"/>
                    <a:pt x="1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3"/>
            <p:cNvSpPr/>
            <p:nvPr/>
          </p:nvSpPr>
          <p:spPr>
            <a:xfrm>
              <a:off x="5234908" y="1314312"/>
              <a:ext cx="49436" cy="93379"/>
            </a:xfrm>
            <a:custGeom>
              <a:avLst/>
              <a:gdLst/>
              <a:ahLst/>
              <a:cxnLst/>
              <a:rect l="l" t="t" r="r" b="b"/>
              <a:pathLst>
                <a:path w="882" h="1666" extrusionOk="0">
                  <a:moveTo>
                    <a:pt x="171" y="1"/>
                  </a:moveTo>
                  <a:cubicBezTo>
                    <a:pt x="114" y="17"/>
                    <a:pt x="54" y="37"/>
                    <a:pt x="1" y="53"/>
                  </a:cubicBezTo>
                  <a:cubicBezTo>
                    <a:pt x="117" y="363"/>
                    <a:pt x="243" y="665"/>
                    <a:pt x="386" y="961"/>
                  </a:cubicBezTo>
                  <a:cubicBezTo>
                    <a:pt x="496" y="1197"/>
                    <a:pt x="636" y="1426"/>
                    <a:pt x="738" y="1665"/>
                  </a:cubicBezTo>
                  <a:cubicBezTo>
                    <a:pt x="785" y="1633"/>
                    <a:pt x="835" y="1593"/>
                    <a:pt x="881" y="1556"/>
                  </a:cubicBezTo>
                  <a:cubicBezTo>
                    <a:pt x="792" y="1357"/>
                    <a:pt x="675" y="1164"/>
                    <a:pt x="579" y="961"/>
                  </a:cubicBezTo>
                  <a:cubicBezTo>
                    <a:pt x="430" y="645"/>
                    <a:pt x="293" y="326"/>
                    <a:pt x="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3"/>
            <p:cNvSpPr/>
            <p:nvPr/>
          </p:nvSpPr>
          <p:spPr>
            <a:xfrm>
              <a:off x="5212208" y="1321542"/>
              <a:ext cx="38394" cy="107168"/>
            </a:xfrm>
            <a:custGeom>
              <a:avLst/>
              <a:gdLst/>
              <a:ahLst/>
              <a:cxnLst/>
              <a:rect l="l" t="t" r="r" b="b"/>
              <a:pathLst>
                <a:path w="685" h="1912" extrusionOk="0">
                  <a:moveTo>
                    <a:pt x="170" y="1"/>
                  </a:moveTo>
                  <a:cubicBezTo>
                    <a:pt x="110" y="21"/>
                    <a:pt x="57" y="34"/>
                    <a:pt x="0" y="48"/>
                  </a:cubicBezTo>
                  <a:cubicBezTo>
                    <a:pt x="200" y="662"/>
                    <a:pt x="372" y="1284"/>
                    <a:pt x="525" y="1912"/>
                  </a:cubicBezTo>
                  <a:cubicBezTo>
                    <a:pt x="579" y="1882"/>
                    <a:pt x="631" y="1855"/>
                    <a:pt x="685" y="1826"/>
                  </a:cubicBezTo>
                  <a:cubicBezTo>
                    <a:pt x="536" y="1214"/>
                    <a:pt x="366" y="602"/>
                    <a:pt x="1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3"/>
            <p:cNvSpPr/>
            <p:nvPr/>
          </p:nvSpPr>
          <p:spPr>
            <a:xfrm>
              <a:off x="5180483" y="1328100"/>
              <a:ext cx="30996" cy="116864"/>
            </a:xfrm>
            <a:custGeom>
              <a:avLst/>
              <a:gdLst/>
              <a:ahLst/>
              <a:cxnLst/>
              <a:rect l="l" t="t" r="r" b="b"/>
              <a:pathLst>
                <a:path w="553" h="2085" extrusionOk="0">
                  <a:moveTo>
                    <a:pt x="174" y="0"/>
                  </a:moveTo>
                  <a:cubicBezTo>
                    <a:pt x="117" y="11"/>
                    <a:pt x="58" y="17"/>
                    <a:pt x="1" y="23"/>
                  </a:cubicBezTo>
                  <a:lnTo>
                    <a:pt x="1" y="31"/>
                  </a:lnTo>
                  <a:cubicBezTo>
                    <a:pt x="180" y="709"/>
                    <a:pt x="307" y="1390"/>
                    <a:pt x="380" y="2084"/>
                  </a:cubicBezTo>
                  <a:cubicBezTo>
                    <a:pt x="440" y="2065"/>
                    <a:pt x="496" y="2045"/>
                    <a:pt x="553" y="2025"/>
                  </a:cubicBezTo>
                  <a:cubicBezTo>
                    <a:pt x="473" y="1339"/>
                    <a:pt x="347" y="669"/>
                    <a:pt x="1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3"/>
            <p:cNvSpPr/>
            <p:nvPr/>
          </p:nvSpPr>
          <p:spPr>
            <a:xfrm>
              <a:off x="5148086" y="1331463"/>
              <a:ext cx="13116" cy="124879"/>
            </a:xfrm>
            <a:custGeom>
              <a:avLst/>
              <a:gdLst/>
              <a:ahLst/>
              <a:cxnLst/>
              <a:rect l="l" t="t" r="r" b="b"/>
              <a:pathLst>
                <a:path w="234" h="2228" extrusionOk="0">
                  <a:moveTo>
                    <a:pt x="204" y="0"/>
                  </a:moveTo>
                  <a:lnTo>
                    <a:pt x="204" y="0"/>
                  </a:lnTo>
                  <a:cubicBezTo>
                    <a:pt x="144" y="3"/>
                    <a:pt x="88" y="3"/>
                    <a:pt x="28" y="6"/>
                  </a:cubicBezTo>
                  <a:cubicBezTo>
                    <a:pt x="1" y="748"/>
                    <a:pt x="11" y="1486"/>
                    <a:pt x="57" y="2227"/>
                  </a:cubicBezTo>
                  <a:cubicBezTo>
                    <a:pt x="114" y="2220"/>
                    <a:pt x="174" y="2210"/>
                    <a:pt x="234" y="2200"/>
                  </a:cubicBezTo>
                  <a:cubicBezTo>
                    <a:pt x="187" y="1466"/>
                    <a:pt x="177" y="732"/>
                    <a:pt x="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3"/>
            <p:cNvSpPr/>
            <p:nvPr/>
          </p:nvSpPr>
          <p:spPr>
            <a:xfrm>
              <a:off x="5114007" y="1332024"/>
              <a:ext cx="11602" cy="126953"/>
            </a:xfrm>
            <a:custGeom>
              <a:avLst/>
              <a:gdLst/>
              <a:ahLst/>
              <a:cxnLst/>
              <a:rect l="l" t="t" r="r" b="b"/>
              <a:pathLst>
                <a:path w="207" h="2265" extrusionOk="0">
                  <a:moveTo>
                    <a:pt x="14" y="0"/>
                  </a:moveTo>
                  <a:lnTo>
                    <a:pt x="14" y="0"/>
                  </a:lnTo>
                  <a:cubicBezTo>
                    <a:pt x="1" y="754"/>
                    <a:pt x="7" y="1509"/>
                    <a:pt x="27" y="2263"/>
                  </a:cubicBezTo>
                  <a:cubicBezTo>
                    <a:pt x="45" y="2264"/>
                    <a:pt x="63" y="2265"/>
                    <a:pt x="80" y="2265"/>
                  </a:cubicBezTo>
                  <a:cubicBezTo>
                    <a:pt x="123" y="2265"/>
                    <a:pt x="167" y="2262"/>
                    <a:pt x="207" y="2260"/>
                  </a:cubicBezTo>
                  <a:cubicBezTo>
                    <a:pt x="184" y="1509"/>
                    <a:pt x="177" y="758"/>
                    <a:pt x="187" y="7"/>
                  </a:cubicBezTo>
                  <a:cubicBezTo>
                    <a:pt x="130" y="7"/>
                    <a:pt x="70" y="4"/>
                    <a:pt x="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3"/>
            <p:cNvSpPr/>
            <p:nvPr/>
          </p:nvSpPr>
          <p:spPr>
            <a:xfrm>
              <a:off x="5075445" y="1329221"/>
              <a:ext cx="13116" cy="128747"/>
            </a:xfrm>
            <a:custGeom>
              <a:avLst/>
              <a:gdLst/>
              <a:ahLst/>
              <a:cxnLst/>
              <a:rect l="l" t="t" r="r" b="b"/>
              <a:pathLst>
                <a:path w="234" h="2297" extrusionOk="0">
                  <a:moveTo>
                    <a:pt x="51" y="0"/>
                  </a:moveTo>
                  <a:cubicBezTo>
                    <a:pt x="57" y="761"/>
                    <a:pt x="40" y="1519"/>
                    <a:pt x="1" y="2277"/>
                  </a:cubicBezTo>
                  <a:cubicBezTo>
                    <a:pt x="60" y="2287"/>
                    <a:pt x="120" y="2293"/>
                    <a:pt x="177" y="2297"/>
                  </a:cubicBezTo>
                  <a:cubicBezTo>
                    <a:pt x="214" y="1539"/>
                    <a:pt x="233" y="781"/>
                    <a:pt x="227" y="20"/>
                  </a:cubicBezTo>
                  <a:cubicBezTo>
                    <a:pt x="170" y="14"/>
                    <a:pt x="111" y="11"/>
                    <a:pt x="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3"/>
            <p:cNvSpPr/>
            <p:nvPr/>
          </p:nvSpPr>
          <p:spPr>
            <a:xfrm>
              <a:off x="5023878" y="1322495"/>
              <a:ext cx="24270" cy="126561"/>
            </a:xfrm>
            <a:custGeom>
              <a:avLst/>
              <a:gdLst/>
              <a:ahLst/>
              <a:cxnLst/>
              <a:rect l="l" t="t" r="r" b="b"/>
              <a:pathLst>
                <a:path w="433" h="2258" extrusionOk="0">
                  <a:moveTo>
                    <a:pt x="263" y="1"/>
                  </a:moveTo>
                  <a:cubicBezTo>
                    <a:pt x="259" y="7"/>
                    <a:pt x="259" y="11"/>
                    <a:pt x="259" y="14"/>
                  </a:cubicBezTo>
                  <a:cubicBezTo>
                    <a:pt x="140" y="745"/>
                    <a:pt x="54" y="1476"/>
                    <a:pt x="0" y="2214"/>
                  </a:cubicBezTo>
                  <a:cubicBezTo>
                    <a:pt x="57" y="2228"/>
                    <a:pt x="110" y="2244"/>
                    <a:pt x="170" y="2257"/>
                  </a:cubicBezTo>
                  <a:cubicBezTo>
                    <a:pt x="227" y="1519"/>
                    <a:pt x="316" y="785"/>
                    <a:pt x="432" y="51"/>
                  </a:cubicBezTo>
                  <a:cubicBezTo>
                    <a:pt x="432" y="44"/>
                    <a:pt x="432" y="40"/>
                    <a:pt x="429" y="34"/>
                  </a:cubicBezTo>
                  <a:cubicBezTo>
                    <a:pt x="373" y="24"/>
                    <a:pt x="319" y="17"/>
                    <a:pt x="2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3"/>
            <p:cNvSpPr/>
            <p:nvPr/>
          </p:nvSpPr>
          <p:spPr>
            <a:xfrm>
              <a:off x="4984363" y="1313919"/>
              <a:ext cx="26343" cy="123758"/>
            </a:xfrm>
            <a:custGeom>
              <a:avLst/>
              <a:gdLst/>
              <a:ahLst/>
              <a:cxnLst/>
              <a:rect l="l" t="t" r="r" b="b"/>
              <a:pathLst>
                <a:path w="470" h="2208" extrusionOk="0">
                  <a:moveTo>
                    <a:pt x="300" y="0"/>
                  </a:moveTo>
                  <a:cubicBezTo>
                    <a:pt x="137" y="709"/>
                    <a:pt x="41" y="1427"/>
                    <a:pt x="1" y="2154"/>
                  </a:cubicBezTo>
                  <a:cubicBezTo>
                    <a:pt x="57" y="2171"/>
                    <a:pt x="114" y="2191"/>
                    <a:pt x="170" y="2207"/>
                  </a:cubicBezTo>
                  <a:cubicBezTo>
                    <a:pt x="207" y="1476"/>
                    <a:pt x="310" y="755"/>
                    <a:pt x="469" y="44"/>
                  </a:cubicBezTo>
                  <a:cubicBezTo>
                    <a:pt x="413" y="31"/>
                    <a:pt x="357" y="14"/>
                    <a:pt x="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3"/>
            <p:cNvSpPr/>
            <p:nvPr/>
          </p:nvSpPr>
          <p:spPr>
            <a:xfrm>
              <a:off x="4474752" y="2263806"/>
              <a:ext cx="108905" cy="148813"/>
            </a:xfrm>
            <a:custGeom>
              <a:avLst/>
              <a:gdLst/>
              <a:ahLst/>
              <a:cxnLst/>
              <a:rect l="l" t="t" r="r" b="b"/>
              <a:pathLst>
                <a:path w="1943" h="2655" extrusionOk="0">
                  <a:moveTo>
                    <a:pt x="1426" y="1"/>
                  </a:moveTo>
                  <a:cubicBezTo>
                    <a:pt x="1345" y="1"/>
                    <a:pt x="1234" y="67"/>
                    <a:pt x="1086" y="219"/>
                  </a:cubicBezTo>
                  <a:cubicBezTo>
                    <a:pt x="0" y="1343"/>
                    <a:pt x="1263" y="2655"/>
                    <a:pt x="1263" y="2655"/>
                  </a:cubicBezTo>
                  <a:cubicBezTo>
                    <a:pt x="1263" y="2655"/>
                    <a:pt x="1943" y="1"/>
                    <a:pt x="1426" y="1"/>
                  </a:cubicBez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3"/>
            <p:cNvSpPr/>
            <p:nvPr/>
          </p:nvSpPr>
          <p:spPr>
            <a:xfrm>
              <a:off x="4534726" y="2091451"/>
              <a:ext cx="46409" cy="246900"/>
            </a:xfrm>
            <a:custGeom>
              <a:avLst/>
              <a:gdLst/>
              <a:ahLst/>
              <a:cxnLst/>
              <a:rect l="l" t="t" r="r" b="b"/>
              <a:pathLst>
                <a:path w="828" h="4405" extrusionOk="0">
                  <a:moveTo>
                    <a:pt x="798" y="1"/>
                  </a:moveTo>
                  <a:lnTo>
                    <a:pt x="798" y="1"/>
                  </a:lnTo>
                  <a:cubicBezTo>
                    <a:pt x="562" y="316"/>
                    <a:pt x="383" y="672"/>
                    <a:pt x="252" y="1048"/>
                  </a:cubicBezTo>
                  <a:cubicBezTo>
                    <a:pt x="120" y="1423"/>
                    <a:pt x="40" y="1818"/>
                    <a:pt x="20" y="2217"/>
                  </a:cubicBezTo>
                  <a:cubicBezTo>
                    <a:pt x="0" y="2619"/>
                    <a:pt x="67" y="3025"/>
                    <a:pt x="200" y="3401"/>
                  </a:cubicBezTo>
                  <a:cubicBezTo>
                    <a:pt x="319" y="3786"/>
                    <a:pt x="568" y="4111"/>
                    <a:pt x="828" y="4404"/>
                  </a:cubicBezTo>
                  <a:cubicBezTo>
                    <a:pt x="781" y="4314"/>
                    <a:pt x="731" y="4231"/>
                    <a:pt x="682" y="4148"/>
                  </a:cubicBezTo>
                  <a:lnTo>
                    <a:pt x="608" y="4022"/>
                  </a:lnTo>
                  <a:cubicBezTo>
                    <a:pt x="585" y="3979"/>
                    <a:pt x="568" y="3932"/>
                    <a:pt x="552" y="3889"/>
                  </a:cubicBezTo>
                  <a:lnTo>
                    <a:pt x="435" y="3627"/>
                  </a:lnTo>
                  <a:lnTo>
                    <a:pt x="352" y="3351"/>
                  </a:lnTo>
                  <a:cubicBezTo>
                    <a:pt x="256" y="2985"/>
                    <a:pt x="200" y="2606"/>
                    <a:pt x="223" y="2224"/>
                  </a:cubicBezTo>
                  <a:cubicBezTo>
                    <a:pt x="240" y="1845"/>
                    <a:pt x="303" y="1467"/>
                    <a:pt x="402" y="1094"/>
                  </a:cubicBezTo>
                  <a:cubicBezTo>
                    <a:pt x="505" y="725"/>
                    <a:pt x="631" y="356"/>
                    <a:pt x="798"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3"/>
            <p:cNvSpPr/>
            <p:nvPr/>
          </p:nvSpPr>
          <p:spPr>
            <a:xfrm>
              <a:off x="4541620" y="2280677"/>
              <a:ext cx="275542" cy="281931"/>
            </a:xfrm>
            <a:custGeom>
              <a:avLst/>
              <a:gdLst/>
              <a:ahLst/>
              <a:cxnLst/>
              <a:rect l="l" t="t" r="r" b="b"/>
              <a:pathLst>
                <a:path w="4916" h="5030" extrusionOk="0">
                  <a:moveTo>
                    <a:pt x="0" y="1"/>
                  </a:moveTo>
                  <a:lnTo>
                    <a:pt x="220" y="3036"/>
                  </a:lnTo>
                  <a:lnTo>
                    <a:pt x="4915" y="5030"/>
                  </a:lnTo>
                  <a:lnTo>
                    <a:pt x="4915" y="1776"/>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3"/>
            <p:cNvSpPr/>
            <p:nvPr/>
          </p:nvSpPr>
          <p:spPr>
            <a:xfrm>
              <a:off x="4817108" y="2291327"/>
              <a:ext cx="251664" cy="271282"/>
            </a:xfrm>
            <a:custGeom>
              <a:avLst/>
              <a:gdLst/>
              <a:ahLst/>
              <a:cxnLst/>
              <a:rect l="l" t="t" r="r" b="b"/>
              <a:pathLst>
                <a:path w="4490" h="4840" extrusionOk="0">
                  <a:moveTo>
                    <a:pt x="4490" y="1"/>
                  </a:moveTo>
                  <a:lnTo>
                    <a:pt x="0" y="1998"/>
                  </a:lnTo>
                  <a:lnTo>
                    <a:pt x="0" y="4840"/>
                  </a:lnTo>
                  <a:lnTo>
                    <a:pt x="4350" y="3008"/>
                  </a:lnTo>
                  <a:lnTo>
                    <a:pt x="4490" y="1"/>
                  </a:lnTo>
                  <a:close/>
                </a:path>
              </a:pathLst>
            </a:custGeom>
            <a:solidFill>
              <a:srgbClr val="F78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3"/>
            <p:cNvSpPr/>
            <p:nvPr/>
          </p:nvSpPr>
          <p:spPr>
            <a:xfrm>
              <a:off x="4518472" y="2133377"/>
              <a:ext cx="580902" cy="209963"/>
            </a:xfrm>
            <a:custGeom>
              <a:avLst/>
              <a:gdLst/>
              <a:ahLst/>
              <a:cxnLst/>
              <a:rect l="l" t="t" r="r" b="b"/>
              <a:pathLst>
                <a:path w="10364" h="3746" extrusionOk="0">
                  <a:moveTo>
                    <a:pt x="4624" y="1"/>
                  </a:moveTo>
                  <a:lnTo>
                    <a:pt x="1" y="1556"/>
                  </a:lnTo>
                  <a:lnTo>
                    <a:pt x="5328" y="3746"/>
                  </a:lnTo>
                  <a:lnTo>
                    <a:pt x="10363" y="1725"/>
                  </a:lnTo>
                  <a:lnTo>
                    <a:pt x="462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3"/>
            <p:cNvSpPr/>
            <p:nvPr/>
          </p:nvSpPr>
          <p:spPr>
            <a:xfrm>
              <a:off x="4817108" y="2230064"/>
              <a:ext cx="282268" cy="196231"/>
            </a:xfrm>
            <a:custGeom>
              <a:avLst/>
              <a:gdLst/>
              <a:ahLst/>
              <a:cxnLst/>
              <a:rect l="l" t="t" r="r" b="b"/>
              <a:pathLst>
                <a:path w="5036" h="3501" extrusionOk="0">
                  <a:moveTo>
                    <a:pt x="5035" y="0"/>
                  </a:moveTo>
                  <a:lnTo>
                    <a:pt x="0" y="2021"/>
                  </a:lnTo>
                  <a:lnTo>
                    <a:pt x="0" y="3500"/>
                  </a:lnTo>
                  <a:lnTo>
                    <a:pt x="4913" y="1502"/>
                  </a:lnTo>
                  <a:lnTo>
                    <a:pt x="5035" y="0"/>
                  </a:lnTo>
                  <a:close/>
                </a:path>
              </a:pathLst>
            </a:custGeom>
            <a:solidFill>
              <a:srgbClr val="EF6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3"/>
            <p:cNvSpPr/>
            <p:nvPr/>
          </p:nvSpPr>
          <p:spPr>
            <a:xfrm>
              <a:off x="4518472" y="2220591"/>
              <a:ext cx="298690" cy="205703"/>
            </a:xfrm>
            <a:custGeom>
              <a:avLst/>
              <a:gdLst/>
              <a:ahLst/>
              <a:cxnLst/>
              <a:rect l="l" t="t" r="r" b="b"/>
              <a:pathLst>
                <a:path w="5329" h="3670" extrusionOk="0">
                  <a:moveTo>
                    <a:pt x="1" y="0"/>
                  </a:moveTo>
                  <a:lnTo>
                    <a:pt x="67" y="1449"/>
                  </a:lnTo>
                  <a:lnTo>
                    <a:pt x="5328" y="3669"/>
                  </a:lnTo>
                  <a:lnTo>
                    <a:pt x="5328" y="219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3"/>
            <p:cNvSpPr/>
            <p:nvPr/>
          </p:nvSpPr>
          <p:spPr>
            <a:xfrm>
              <a:off x="4543862" y="2310888"/>
              <a:ext cx="273300" cy="156155"/>
            </a:xfrm>
            <a:custGeom>
              <a:avLst/>
              <a:gdLst/>
              <a:ahLst/>
              <a:cxnLst/>
              <a:rect l="l" t="t" r="r" b="b"/>
              <a:pathLst>
                <a:path w="4876" h="2786" extrusionOk="0">
                  <a:moveTo>
                    <a:pt x="0" y="0"/>
                  </a:moveTo>
                  <a:lnTo>
                    <a:pt x="4875" y="2786"/>
                  </a:lnTo>
                  <a:lnTo>
                    <a:pt x="4875" y="2058"/>
                  </a:lnTo>
                  <a:lnTo>
                    <a:pt x="0" y="0"/>
                  </a:ln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3"/>
            <p:cNvSpPr/>
            <p:nvPr/>
          </p:nvSpPr>
          <p:spPr>
            <a:xfrm>
              <a:off x="4817108" y="2327479"/>
              <a:ext cx="243313" cy="139565"/>
            </a:xfrm>
            <a:custGeom>
              <a:avLst/>
              <a:gdLst/>
              <a:ahLst/>
              <a:cxnLst/>
              <a:rect l="l" t="t" r="r" b="b"/>
              <a:pathLst>
                <a:path w="4341" h="2490" extrusionOk="0">
                  <a:moveTo>
                    <a:pt x="4341" y="0"/>
                  </a:moveTo>
                  <a:lnTo>
                    <a:pt x="0" y="1762"/>
                  </a:lnTo>
                  <a:lnTo>
                    <a:pt x="0" y="2490"/>
                  </a:lnTo>
                  <a:lnTo>
                    <a:pt x="4341" y="0"/>
                  </a:lnTo>
                  <a:close/>
                </a:path>
              </a:pathLst>
            </a:custGeom>
            <a:solidFill>
              <a:srgbClr val="EC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3"/>
            <p:cNvSpPr/>
            <p:nvPr/>
          </p:nvSpPr>
          <p:spPr>
            <a:xfrm>
              <a:off x="4817108" y="2323388"/>
              <a:ext cx="250207" cy="102908"/>
            </a:xfrm>
            <a:custGeom>
              <a:avLst/>
              <a:gdLst/>
              <a:ahLst/>
              <a:cxnLst/>
              <a:rect l="l" t="t" r="r" b="b"/>
              <a:pathLst>
                <a:path w="4464" h="1836" extrusionOk="0">
                  <a:moveTo>
                    <a:pt x="4464" y="1"/>
                  </a:moveTo>
                  <a:lnTo>
                    <a:pt x="0" y="1835"/>
                  </a:lnTo>
                  <a:lnTo>
                    <a:pt x="4341" y="73"/>
                  </a:lnTo>
                  <a:lnTo>
                    <a:pt x="4464" y="1"/>
                  </a:lnTo>
                  <a:close/>
                </a:path>
              </a:pathLst>
            </a:custGeom>
            <a:solidFill>
              <a:srgbClr val="E45D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3"/>
            <p:cNvSpPr/>
            <p:nvPr/>
          </p:nvSpPr>
          <p:spPr>
            <a:xfrm>
              <a:off x="4543862" y="2310888"/>
              <a:ext cx="273300" cy="115407"/>
            </a:xfrm>
            <a:custGeom>
              <a:avLst/>
              <a:gdLst/>
              <a:ahLst/>
              <a:cxnLst/>
              <a:rect l="l" t="t" r="r" b="b"/>
              <a:pathLst>
                <a:path w="4876" h="2059" extrusionOk="0">
                  <a:moveTo>
                    <a:pt x="0" y="0"/>
                  </a:moveTo>
                  <a:lnTo>
                    <a:pt x="0" y="0"/>
                  </a:lnTo>
                  <a:lnTo>
                    <a:pt x="4875" y="2058"/>
                  </a:lnTo>
                  <a:close/>
                </a:path>
              </a:pathLst>
            </a:custGeom>
            <a:solidFill>
              <a:srgbClr val="CE3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3"/>
            <p:cNvSpPr/>
            <p:nvPr/>
          </p:nvSpPr>
          <p:spPr>
            <a:xfrm>
              <a:off x="4617961" y="2165774"/>
              <a:ext cx="314497" cy="335908"/>
            </a:xfrm>
            <a:custGeom>
              <a:avLst/>
              <a:gdLst/>
              <a:ahLst/>
              <a:cxnLst/>
              <a:rect l="l" t="t" r="r" b="b"/>
              <a:pathLst>
                <a:path w="5611" h="5993" extrusionOk="0">
                  <a:moveTo>
                    <a:pt x="4777" y="1"/>
                  </a:moveTo>
                  <a:lnTo>
                    <a:pt x="51" y="1729"/>
                  </a:lnTo>
                  <a:lnTo>
                    <a:pt x="31" y="1736"/>
                  </a:lnTo>
                  <a:lnTo>
                    <a:pt x="1" y="5571"/>
                  </a:lnTo>
                  <a:cubicBezTo>
                    <a:pt x="1" y="5571"/>
                    <a:pt x="928" y="5963"/>
                    <a:pt x="991" y="5993"/>
                  </a:cubicBezTo>
                  <a:cubicBezTo>
                    <a:pt x="1004" y="5770"/>
                    <a:pt x="1297" y="2241"/>
                    <a:pt x="1297" y="2241"/>
                  </a:cubicBezTo>
                  <a:lnTo>
                    <a:pt x="5610" y="250"/>
                  </a:lnTo>
                  <a:lnTo>
                    <a:pt x="47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3"/>
            <p:cNvSpPr/>
            <p:nvPr/>
          </p:nvSpPr>
          <p:spPr>
            <a:xfrm>
              <a:off x="4617961" y="2262629"/>
              <a:ext cx="72697" cy="239053"/>
            </a:xfrm>
            <a:custGeom>
              <a:avLst/>
              <a:gdLst/>
              <a:ahLst/>
              <a:cxnLst/>
              <a:rect l="l" t="t" r="r" b="b"/>
              <a:pathLst>
                <a:path w="1297" h="4265" extrusionOk="0">
                  <a:moveTo>
                    <a:pt x="51" y="1"/>
                  </a:moveTo>
                  <a:lnTo>
                    <a:pt x="31" y="8"/>
                  </a:lnTo>
                  <a:lnTo>
                    <a:pt x="1" y="3843"/>
                  </a:lnTo>
                  <a:cubicBezTo>
                    <a:pt x="1" y="3843"/>
                    <a:pt x="928" y="4235"/>
                    <a:pt x="991" y="4265"/>
                  </a:cubicBezTo>
                  <a:cubicBezTo>
                    <a:pt x="1004" y="4042"/>
                    <a:pt x="1297" y="513"/>
                    <a:pt x="1297" y="513"/>
                  </a:cubicBezTo>
                  <a:lnTo>
                    <a:pt x="51" y="1"/>
                  </a:ln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3"/>
            <p:cNvSpPr/>
            <p:nvPr/>
          </p:nvSpPr>
          <p:spPr>
            <a:xfrm>
              <a:off x="4657084" y="2071273"/>
              <a:ext cx="130484" cy="152120"/>
            </a:xfrm>
            <a:custGeom>
              <a:avLst/>
              <a:gdLst/>
              <a:ahLst/>
              <a:cxnLst/>
              <a:rect l="l" t="t" r="r" b="b"/>
              <a:pathLst>
                <a:path w="2328" h="2714" extrusionOk="0">
                  <a:moveTo>
                    <a:pt x="1035" y="0"/>
                  </a:moveTo>
                  <a:cubicBezTo>
                    <a:pt x="1021" y="0"/>
                    <a:pt x="1008" y="1"/>
                    <a:pt x="994" y="2"/>
                  </a:cubicBezTo>
                  <a:cubicBezTo>
                    <a:pt x="1" y="65"/>
                    <a:pt x="266" y="1866"/>
                    <a:pt x="2034" y="2714"/>
                  </a:cubicBezTo>
                  <a:lnTo>
                    <a:pt x="2327" y="2328"/>
                  </a:lnTo>
                  <a:cubicBezTo>
                    <a:pt x="2327" y="2328"/>
                    <a:pt x="1997" y="0"/>
                    <a:pt x="1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3"/>
            <p:cNvSpPr/>
            <p:nvPr/>
          </p:nvSpPr>
          <p:spPr>
            <a:xfrm>
              <a:off x="4682027" y="2139094"/>
              <a:ext cx="86093" cy="78526"/>
            </a:xfrm>
            <a:custGeom>
              <a:avLst/>
              <a:gdLst/>
              <a:ahLst/>
              <a:cxnLst/>
              <a:rect l="l" t="t" r="r" b="b"/>
              <a:pathLst>
                <a:path w="1536" h="1401" extrusionOk="0">
                  <a:moveTo>
                    <a:pt x="461" y="1"/>
                  </a:moveTo>
                  <a:cubicBezTo>
                    <a:pt x="439" y="1"/>
                    <a:pt x="418" y="7"/>
                    <a:pt x="399" y="18"/>
                  </a:cubicBezTo>
                  <a:cubicBezTo>
                    <a:pt x="1" y="274"/>
                    <a:pt x="1536" y="1401"/>
                    <a:pt x="1536" y="1401"/>
                  </a:cubicBezTo>
                  <a:cubicBezTo>
                    <a:pt x="1536" y="1401"/>
                    <a:pt x="810" y="1"/>
                    <a:pt x="46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3"/>
            <p:cNvSpPr/>
            <p:nvPr/>
          </p:nvSpPr>
          <p:spPr>
            <a:xfrm>
              <a:off x="4777593" y="2089938"/>
              <a:ext cx="142367" cy="136650"/>
            </a:xfrm>
            <a:custGeom>
              <a:avLst/>
              <a:gdLst/>
              <a:ahLst/>
              <a:cxnLst/>
              <a:rect l="l" t="t" r="r" b="b"/>
              <a:pathLst>
                <a:path w="2540" h="2438" extrusionOk="0">
                  <a:moveTo>
                    <a:pt x="1295" y="0"/>
                  </a:moveTo>
                  <a:cubicBezTo>
                    <a:pt x="331" y="0"/>
                    <a:pt x="1" y="2331"/>
                    <a:pt x="1" y="2331"/>
                  </a:cubicBezTo>
                  <a:lnTo>
                    <a:pt x="297" y="2437"/>
                  </a:lnTo>
                  <a:cubicBezTo>
                    <a:pt x="2540" y="1600"/>
                    <a:pt x="2328" y="67"/>
                    <a:pt x="1334" y="1"/>
                  </a:cubicBezTo>
                  <a:cubicBezTo>
                    <a:pt x="1321" y="0"/>
                    <a:pt x="1308" y="0"/>
                    <a:pt x="12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3"/>
            <p:cNvSpPr/>
            <p:nvPr/>
          </p:nvSpPr>
          <p:spPr>
            <a:xfrm>
              <a:off x="4796258" y="2153723"/>
              <a:ext cx="96910" cy="69670"/>
            </a:xfrm>
            <a:custGeom>
              <a:avLst/>
              <a:gdLst/>
              <a:ahLst/>
              <a:cxnLst/>
              <a:rect l="l" t="t" r="r" b="b"/>
              <a:pathLst>
                <a:path w="1729" h="1243" extrusionOk="0">
                  <a:moveTo>
                    <a:pt x="1301" y="1"/>
                  </a:moveTo>
                  <a:cubicBezTo>
                    <a:pt x="834" y="1"/>
                    <a:pt x="0" y="1243"/>
                    <a:pt x="0" y="1243"/>
                  </a:cubicBezTo>
                  <a:cubicBezTo>
                    <a:pt x="0" y="1243"/>
                    <a:pt x="1728" y="156"/>
                    <a:pt x="1386" y="17"/>
                  </a:cubicBezTo>
                  <a:cubicBezTo>
                    <a:pt x="1359" y="6"/>
                    <a:pt x="1331" y="1"/>
                    <a:pt x="130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3"/>
            <p:cNvSpPr/>
            <p:nvPr/>
          </p:nvSpPr>
          <p:spPr>
            <a:xfrm>
              <a:off x="4762795" y="2168464"/>
              <a:ext cx="56723" cy="62272"/>
            </a:xfrm>
            <a:custGeom>
              <a:avLst/>
              <a:gdLst/>
              <a:ahLst/>
              <a:cxnLst/>
              <a:rect l="l" t="t" r="r" b="b"/>
              <a:pathLst>
                <a:path w="1012" h="1111" extrusionOk="0">
                  <a:moveTo>
                    <a:pt x="907" y="0"/>
                  </a:moveTo>
                  <a:cubicBezTo>
                    <a:pt x="883" y="0"/>
                    <a:pt x="859" y="11"/>
                    <a:pt x="843" y="36"/>
                  </a:cubicBezTo>
                  <a:cubicBezTo>
                    <a:pt x="723" y="212"/>
                    <a:pt x="610" y="392"/>
                    <a:pt x="501" y="578"/>
                  </a:cubicBezTo>
                  <a:cubicBezTo>
                    <a:pt x="474" y="551"/>
                    <a:pt x="438" y="531"/>
                    <a:pt x="394" y="527"/>
                  </a:cubicBezTo>
                  <a:cubicBezTo>
                    <a:pt x="391" y="527"/>
                    <a:pt x="385" y="531"/>
                    <a:pt x="378" y="531"/>
                  </a:cubicBezTo>
                  <a:cubicBezTo>
                    <a:pt x="314" y="415"/>
                    <a:pt x="242" y="308"/>
                    <a:pt x="159" y="205"/>
                  </a:cubicBezTo>
                  <a:cubicBezTo>
                    <a:pt x="144" y="187"/>
                    <a:pt x="126" y="179"/>
                    <a:pt x="108" y="179"/>
                  </a:cubicBezTo>
                  <a:cubicBezTo>
                    <a:pt x="53" y="179"/>
                    <a:pt x="1" y="256"/>
                    <a:pt x="49" y="312"/>
                  </a:cubicBezTo>
                  <a:cubicBezTo>
                    <a:pt x="115" y="395"/>
                    <a:pt x="172" y="481"/>
                    <a:pt x="225" y="571"/>
                  </a:cubicBezTo>
                  <a:cubicBezTo>
                    <a:pt x="89" y="651"/>
                    <a:pt x="19" y="826"/>
                    <a:pt x="19" y="826"/>
                  </a:cubicBezTo>
                  <a:cubicBezTo>
                    <a:pt x="29" y="1052"/>
                    <a:pt x="177" y="1111"/>
                    <a:pt x="328" y="1111"/>
                  </a:cubicBezTo>
                  <a:cubicBezTo>
                    <a:pt x="491" y="1111"/>
                    <a:pt x="657" y="1043"/>
                    <a:pt x="657" y="1043"/>
                  </a:cubicBezTo>
                  <a:cubicBezTo>
                    <a:pt x="657" y="1043"/>
                    <a:pt x="650" y="863"/>
                    <a:pt x="593" y="714"/>
                  </a:cubicBezTo>
                  <a:lnTo>
                    <a:pt x="597" y="711"/>
                  </a:lnTo>
                  <a:cubicBezTo>
                    <a:pt x="717" y="507"/>
                    <a:pt x="843" y="308"/>
                    <a:pt x="972" y="113"/>
                  </a:cubicBezTo>
                  <a:cubicBezTo>
                    <a:pt x="1012" y="54"/>
                    <a:pt x="960" y="0"/>
                    <a:pt x="907"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3"/>
            <p:cNvSpPr/>
            <p:nvPr/>
          </p:nvSpPr>
          <p:spPr>
            <a:xfrm>
              <a:off x="5366515" y="1647532"/>
              <a:ext cx="10481" cy="31836"/>
            </a:xfrm>
            <a:custGeom>
              <a:avLst/>
              <a:gdLst/>
              <a:ahLst/>
              <a:cxnLst/>
              <a:rect l="l" t="t" r="r" b="b"/>
              <a:pathLst>
                <a:path w="187" h="568" extrusionOk="0">
                  <a:moveTo>
                    <a:pt x="105" y="1"/>
                  </a:moveTo>
                  <a:cubicBezTo>
                    <a:pt x="59" y="1"/>
                    <a:pt x="10" y="32"/>
                    <a:pt x="9" y="90"/>
                  </a:cubicBezTo>
                  <a:lnTo>
                    <a:pt x="2" y="489"/>
                  </a:lnTo>
                  <a:cubicBezTo>
                    <a:pt x="1" y="543"/>
                    <a:pt x="39" y="568"/>
                    <a:pt x="80" y="568"/>
                  </a:cubicBezTo>
                  <a:cubicBezTo>
                    <a:pt x="127" y="568"/>
                    <a:pt x="177" y="536"/>
                    <a:pt x="179" y="476"/>
                  </a:cubicBezTo>
                  <a:lnTo>
                    <a:pt x="185" y="81"/>
                  </a:lnTo>
                  <a:cubicBezTo>
                    <a:pt x="187" y="27"/>
                    <a:pt x="147" y="1"/>
                    <a:pt x="10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3"/>
            <p:cNvSpPr/>
            <p:nvPr/>
          </p:nvSpPr>
          <p:spPr>
            <a:xfrm>
              <a:off x="5347794" y="1658742"/>
              <a:ext cx="10481" cy="27184"/>
            </a:xfrm>
            <a:custGeom>
              <a:avLst/>
              <a:gdLst/>
              <a:ahLst/>
              <a:cxnLst/>
              <a:rect l="l" t="t" r="r" b="b"/>
              <a:pathLst>
                <a:path w="187" h="485" extrusionOk="0">
                  <a:moveTo>
                    <a:pt x="93" y="0"/>
                  </a:moveTo>
                  <a:cubicBezTo>
                    <a:pt x="47" y="0"/>
                    <a:pt x="0" y="31"/>
                    <a:pt x="4" y="90"/>
                  </a:cubicBezTo>
                  <a:cubicBezTo>
                    <a:pt x="11" y="197"/>
                    <a:pt x="11" y="300"/>
                    <a:pt x="7" y="406"/>
                  </a:cubicBezTo>
                  <a:cubicBezTo>
                    <a:pt x="5" y="459"/>
                    <a:pt x="44" y="484"/>
                    <a:pt x="85" y="484"/>
                  </a:cubicBezTo>
                  <a:cubicBezTo>
                    <a:pt x="131" y="484"/>
                    <a:pt x="182" y="452"/>
                    <a:pt x="183" y="393"/>
                  </a:cubicBezTo>
                  <a:cubicBezTo>
                    <a:pt x="186" y="289"/>
                    <a:pt x="186" y="183"/>
                    <a:pt x="180" y="80"/>
                  </a:cubicBezTo>
                  <a:cubicBezTo>
                    <a:pt x="177" y="26"/>
                    <a:pt x="135" y="0"/>
                    <a:pt x="93"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3"/>
            <p:cNvSpPr/>
            <p:nvPr/>
          </p:nvSpPr>
          <p:spPr>
            <a:xfrm>
              <a:off x="5351325" y="1618722"/>
              <a:ext cx="11266" cy="28922"/>
            </a:xfrm>
            <a:custGeom>
              <a:avLst/>
              <a:gdLst/>
              <a:ahLst/>
              <a:cxnLst/>
              <a:rect l="l" t="t" r="r" b="b"/>
              <a:pathLst>
                <a:path w="201" h="516" extrusionOk="0">
                  <a:moveTo>
                    <a:pt x="93" y="0"/>
                  </a:moveTo>
                  <a:cubicBezTo>
                    <a:pt x="47" y="0"/>
                    <a:pt x="0" y="32"/>
                    <a:pt x="4" y="93"/>
                  </a:cubicBezTo>
                  <a:cubicBezTo>
                    <a:pt x="11" y="206"/>
                    <a:pt x="14" y="322"/>
                    <a:pt x="21" y="435"/>
                  </a:cubicBezTo>
                  <a:cubicBezTo>
                    <a:pt x="24" y="489"/>
                    <a:pt x="66" y="515"/>
                    <a:pt x="108" y="515"/>
                  </a:cubicBezTo>
                  <a:cubicBezTo>
                    <a:pt x="154" y="515"/>
                    <a:pt x="200" y="484"/>
                    <a:pt x="197" y="425"/>
                  </a:cubicBezTo>
                  <a:cubicBezTo>
                    <a:pt x="190" y="312"/>
                    <a:pt x="187" y="196"/>
                    <a:pt x="180" y="83"/>
                  </a:cubicBezTo>
                  <a:cubicBezTo>
                    <a:pt x="177" y="27"/>
                    <a:pt x="135" y="0"/>
                    <a:pt x="93"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3"/>
            <p:cNvSpPr/>
            <p:nvPr/>
          </p:nvSpPr>
          <p:spPr>
            <a:xfrm>
              <a:off x="5175495" y="1572648"/>
              <a:ext cx="24270" cy="39571"/>
            </a:xfrm>
            <a:custGeom>
              <a:avLst/>
              <a:gdLst/>
              <a:ahLst/>
              <a:cxnLst/>
              <a:rect l="l" t="t" r="r" b="b"/>
              <a:pathLst>
                <a:path w="433" h="706" extrusionOk="0">
                  <a:moveTo>
                    <a:pt x="210" y="1"/>
                  </a:moveTo>
                  <a:cubicBezTo>
                    <a:pt x="209" y="1"/>
                    <a:pt x="208" y="1"/>
                    <a:pt x="206" y="1"/>
                  </a:cubicBezTo>
                  <a:cubicBezTo>
                    <a:pt x="90" y="4"/>
                    <a:pt x="1" y="164"/>
                    <a:pt x="7" y="357"/>
                  </a:cubicBezTo>
                  <a:cubicBezTo>
                    <a:pt x="14" y="551"/>
                    <a:pt x="108" y="705"/>
                    <a:pt x="223" y="705"/>
                  </a:cubicBezTo>
                  <a:cubicBezTo>
                    <a:pt x="224" y="705"/>
                    <a:pt x="225" y="705"/>
                    <a:pt x="226" y="705"/>
                  </a:cubicBezTo>
                  <a:cubicBezTo>
                    <a:pt x="343" y="702"/>
                    <a:pt x="433" y="539"/>
                    <a:pt x="429" y="346"/>
                  </a:cubicBezTo>
                  <a:cubicBezTo>
                    <a:pt x="423" y="152"/>
                    <a:pt x="325"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3"/>
            <p:cNvSpPr/>
            <p:nvPr/>
          </p:nvSpPr>
          <p:spPr>
            <a:xfrm>
              <a:off x="4834820" y="1538962"/>
              <a:ext cx="24101" cy="39515"/>
            </a:xfrm>
            <a:custGeom>
              <a:avLst/>
              <a:gdLst/>
              <a:ahLst/>
              <a:cxnLst/>
              <a:rect l="l" t="t" r="r" b="b"/>
              <a:pathLst>
                <a:path w="430" h="705" extrusionOk="0">
                  <a:moveTo>
                    <a:pt x="206" y="1"/>
                  </a:moveTo>
                  <a:cubicBezTo>
                    <a:pt x="205" y="1"/>
                    <a:pt x="204" y="1"/>
                    <a:pt x="203" y="1"/>
                  </a:cubicBezTo>
                  <a:cubicBezTo>
                    <a:pt x="90" y="4"/>
                    <a:pt x="0" y="163"/>
                    <a:pt x="3" y="360"/>
                  </a:cubicBezTo>
                  <a:cubicBezTo>
                    <a:pt x="10" y="550"/>
                    <a:pt x="104" y="705"/>
                    <a:pt x="219" y="705"/>
                  </a:cubicBezTo>
                  <a:cubicBezTo>
                    <a:pt x="220" y="705"/>
                    <a:pt x="221" y="705"/>
                    <a:pt x="223" y="705"/>
                  </a:cubicBezTo>
                  <a:cubicBezTo>
                    <a:pt x="339" y="702"/>
                    <a:pt x="429" y="542"/>
                    <a:pt x="425" y="346"/>
                  </a:cubicBezTo>
                  <a:cubicBezTo>
                    <a:pt x="419" y="155"/>
                    <a:pt x="321" y="1"/>
                    <a:pt x="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3"/>
            <p:cNvSpPr/>
            <p:nvPr/>
          </p:nvSpPr>
          <p:spPr>
            <a:xfrm>
              <a:off x="5006559" y="1665916"/>
              <a:ext cx="196567" cy="129700"/>
            </a:xfrm>
            <a:custGeom>
              <a:avLst/>
              <a:gdLst/>
              <a:ahLst/>
              <a:cxnLst/>
              <a:rect l="l" t="t" r="r" b="b"/>
              <a:pathLst>
                <a:path w="3507" h="2314" extrusionOk="0">
                  <a:moveTo>
                    <a:pt x="2831" y="1"/>
                  </a:moveTo>
                  <a:cubicBezTo>
                    <a:pt x="2566" y="1"/>
                    <a:pt x="2374" y="300"/>
                    <a:pt x="2157" y="514"/>
                  </a:cubicBezTo>
                  <a:cubicBezTo>
                    <a:pt x="2077" y="590"/>
                    <a:pt x="1994" y="656"/>
                    <a:pt x="1904" y="693"/>
                  </a:cubicBezTo>
                  <a:cubicBezTo>
                    <a:pt x="1802" y="738"/>
                    <a:pt x="1696" y="755"/>
                    <a:pt x="1589" y="755"/>
                  </a:cubicBezTo>
                  <a:cubicBezTo>
                    <a:pt x="1351" y="755"/>
                    <a:pt x="1108" y="672"/>
                    <a:pt x="884" y="617"/>
                  </a:cubicBezTo>
                  <a:cubicBezTo>
                    <a:pt x="823" y="601"/>
                    <a:pt x="763" y="593"/>
                    <a:pt x="704" y="593"/>
                  </a:cubicBezTo>
                  <a:cubicBezTo>
                    <a:pt x="343" y="593"/>
                    <a:pt x="40" y="876"/>
                    <a:pt x="20" y="1265"/>
                  </a:cubicBezTo>
                  <a:cubicBezTo>
                    <a:pt x="0" y="1717"/>
                    <a:pt x="399" y="2043"/>
                    <a:pt x="808" y="2199"/>
                  </a:cubicBezTo>
                  <a:cubicBezTo>
                    <a:pt x="901" y="2235"/>
                    <a:pt x="994" y="2262"/>
                    <a:pt x="1087" y="2282"/>
                  </a:cubicBezTo>
                  <a:cubicBezTo>
                    <a:pt x="1203" y="2304"/>
                    <a:pt x="1316" y="2314"/>
                    <a:pt x="1426" y="2314"/>
                  </a:cubicBezTo>
                  <a:cubicBezTo>
                    <a:pt x="1905" y="2314"/>
                    <a:pt x="2316" y="2119"/>
                    <a:pt x="2633" y="1843"/>
                  </a:cubicBezTo>
                  <a:cubicBezTo>
                    <a:pt x="3260" y="1295"/>
                    <a:pt x="3507" y="424"/>
                    <a:pt x="3157" y="141"/>
                  </a:cubicBezTo>
                  <a:cubicBezTo>
                    <a:pt x="3036" y="41"/>
                    <a:pt x="2929" y="1"/>
                    <a:pt x="2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3"/>
            <p:cNvSpPr/>
            <p:nvPr/>
          </p:nvSpPr>
          <p:spPr>
            <a:xfrm>
              <a:off x="5181100" y="1621580"/>
              <a:ext cx="59637" cy="54593"/>
            </a:xfrm>
            <a:custGeom>
              <a:avLst/>
              <a:gdLst/>
              <a:ahLst/>
              <a:cxnLst/>
              <a:rect l="l" t="t" r="r" b="b"/>
              <a:pathLst>
                <a:path w="1064" h="974" extrusionOk="0">
                  <a:moveTo>
                    <a:pt x="531" y="1"/>
                  </a:moveTo>
                  <a:cubicBezTo>
                    <a:pt x="305" y="1"/>
                    <a:pt x="106" y="156"/>
                    <a:pt x="57" y="384"/>
                  </a:cubicBezTo>
                  <a:cubicBezTo>
                    <a:pt x="0" y="650"/>
                    <a:pt x="166" y="906"/>
                    <a:pt x="429" y="963"/>
                  </a:cubicBezTo>
                  <a:cubicBezTo>
                    <a:pt x="464" y="970"/>
                    <a:pt x="499" y="974"/>
                    <a:pt x="533" y="974"/>
                  </a:cubicBezTo>
                  <a:cubicBezTo>
                    <a:pt x="759" y="974"/>
                    <a:pt x="958" y="818"/>
                    <a:pt x="1007" y="590"/>
                  </a:cubicBezTo>
                  <a:cubicBezTo>
                    <a:pt x="1064" y="324"/>
                    <a:pt x="898" y="68"/>
                    <a:pt x="635" y="12"/>
                  </a:cubicBezTo>
                  <a:cubicBezTo>
                    <a:pt x="600" y="4"/>
                    <a:pt x="565" y="1"/>
                    <a:pt x="531"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3"/>
            <p:cNvSpPr/>
            <p:nvPr/>
          </p:nvSpPr>
          <p:spPr>
            <a:xfrm>
              <a:off x="5152794" y="1468955"/>
              <a:ext cx="82337" cy="46409"/>
            </a:xfrm>
            <a:custGeom>
              <a:avLst/>
              <a:gdLst/>
              <a:ahLst/>
              <a:cxnLst/>
              <a:rect l="l" t="t" r="r" b="b"/>
              <a:pathLst>
                <a:path w="1469" h="828" extrusionOk="0">
                  <a:moveTo>
                    <a:pt x="518" y="0"/>
                  </a:moveTo>
                  <a:cubicBezTo>
                    <a:pt x="442" y="0"/>
                    <a:pt x="361" y="13"/>
                    <a:pt x="272" y="43"/>
                  </a:cubicBezTo>
                  <a:cubicBezTo>
                    <a:pt x="196" y="66"/>
                    <a:pt x="123" y="103"/>
                    <a:pt x="70" y="166"/>
                  </a:cubicBezTo>
                  <a:cubicBezTo>
                    <a:pt x="20" y="229"/>
                    <a:pt x="0" y="322"/>
                    <a:pt x="44" y="392"/>
                  </a:cubicBezTo>
                  <a:cubicBezTo>
                    <a:pt x="76" y="452"/>
                    <a:pt x="146" y="478"/>
                    <a:pt x="209" y="505"/>
                  </a:cubicBezTo>
                  <a:cubicBezTo>
                    <a:pt x="363" y="564"/>
                    <a:pt x="512" y="621"/>
                    <a:pt x="665" y="681"/>
                  </a:cubicBezTo>
                  <a:cubicBezTo>
                    <a:pt x="794" y="731"/>
                    <a:pt x="924" y="784"/>
                    <a:pt x="1064" y="811"/>
                  </a:cubicBezTo>
                  <a:cubicBezTo>
                    <a:pt x="1113" y="821"/>
                    <a:pt x="1165" y="827"/>
                    <a:pt x="1216" y="827"/>
                  </a:cubicBezTo>
                  <a:cubicBezTo>
                    <a:pt x="1270" y="827"/>
                    <a:pt x="1325" y="820"/>
                    <a:pt x="1376" y="801"/>
                  </a:cubicBezTo>
                  <a:cubicBezTo>
                    <a:pt x="1406" y="794"/>
                    <a:pt x="1436" y="777"/>
                    <a:pt x="1452" y="754"/>
                  </a:cubicBezTo>
                  <a:cubicBezTo>
                    <a:pt x="1466" y="731"/>
                    <a:pt x="1469" y="708"/>
                    <a:pt x="1469" y="684"/>
                  </a:cubicBezTo>
                  <a:cubicBezTo>
                    <a:pt x="1469" y="501"/>
                    <a:pt x="1320" y="359"/>
                    <a:pt x="1167" y="262"/>
                  </a:cubicBezTo>
                  <a:cubicBezTo>
                    <a:pt x="943" y="122"/>
                    <a:pt x="752" y="0"/>
                    <a:pt x="51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3"/>
            <p:cNvSpPr/>
            <p:nvPr/>
          </p:nvSpPr>
          <p:spPr>
            <a:xfrm>
              <a:off x="4838407" y="1434988"/>
              <a:ext cx="78526" cy="48483"/>
            </a:xfrm>
            <a:custGeom>
              <a:avLst/>
              <a:gdLst/>
              <a:ahLst/>
              <a:cxnLst/>
              <a:rect l="l" t="t" r="r" b="b"/>
              <a:pathLst>
                <a:path w="1401" h="865" extrusionOk="0">
                  <a:moveTo>
                    <a:pt x="640" y="1"/>
                  </a:moveTo>
                  <a:cubicBezTo>
                    <a:pt x="576" y="1"/>
                    <a:pt x="518" y="8"/>
                    <a:pt x="471" y="24"/>
                  </a:cubicBezTo>
                  <a:cubicBezTo>
                    <a:pt x="64" y="163"/>
                    <a:pt x="1" y="865"/>
                    <a:pt x="450" y="865"/>
                  </a:cubicBezTo>
                  <a:cubicBezTo>
                    <a:pt x="485" y="865"/>
                    <a:pt x="523" y="861"/>
                    <a:pt x="565" y="851"/>
                  </a:cubicBezTo>
                  <a:cubicBezTo>
                    <a:pt x="734" y="816"/>
                    <a:pt x="1312" y="712"/>
                    <a:pt x="1345" y="516"/>
                  </a:cubicBezTo>
                  <a:cubicBezTo>
                    <a:pt x="1400" y="186"/>
                    <a:pt x="952" y="1"/>
                    <a:pt x="64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3"/>
            <p:cNvSpPr/>
            <p:nvPr/>
          </p:nvSpPr>
          <p:spPr>
            <a:xfrm>
              <a:off x="5051791" y="1761931"/>
              <a:ext cx="102347" cy="33686"/>
            </a:xfrm>
            <a:custGeom>
              <a:avLst/>
              <a:gdLst/>
              <a:ahLst/>
              <a:cxnLst/>
              <a:rect l="l" t="t" r="r" b="b"/>
              <a:pathLst>
                <a:path w="1826" h="601" extrusionOk="0">
                  <a:moveTo>
                    <a:pt x="1098" y="1"/>
                  </a:moveTo>
                  <a:cubicBezTo>
                    <a:pt x="737" y="1"/>
                    <a:pt x="319" y="105"/>
                    <a:pt x="1" y="486"/>
                  </a:cubicBezTo>
                  <a:cubicBezTo>
                    <a:pt x="94" y="522"/>
                    <a:pt x="187" y="549"/>
                    <a:pt x="280" y="569"/>
                  </a:cubicBezTo>
                  <a:cubicBezTo>
                    <a:pt x="396" y="591"/>
                    <a:pt x="509" y="601"/>
                    <a:pt x="619" y="601"/>
                  </a:cubicBezTo>
                  <a:cubicBezTo>
                    <a:pt x="1098" y="601"/>
                    <a:pt x="1509" y="406"/>
                    <a:pt x="1826" y="130"/>
                  </a:cubicBezTo>
                  <a:cubicBezTo>
                    <a:pt x="1713" y="89"/>
                    <a:pt x="1430" y="1"/>
                    <a:pt x="109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3"/>
            <p:cNvSpPr/>
            <p:nvPr/>
          </p:nvSpPr>
          <p:spPr>
            <a:xfrm>
              <a:off x="4607704" y="1584419"/>
              <a:ext cx="410622" cy="125216"/>
            </a:xfrm>
            <a:custGeom>
              <a:avLst/>
              <a:gdLst/>
              <a:ahLst/>
              <a:cxnLst/>
              <a:rect l="l" t="t" r="r" b="b"/>
              <a:pathLst>
                <a:path w="7326" h="2234" extrusionOk="0">
                  <a:moveTo>
                    <a:pt x="7023" y="0"/>
                  </a:moveTo>
                  <a:lnTo>
                    <a:pt x="1" y="419"/>
                  </a:lnTo>
                  <a:lnTo>
                    <a:pt x="6511" y="2233"/>
                  </a:lnTo>
                  <a:cubicBezTo>
                    <a:pt x="7169" y="1779"/>
                    <a:pt x="7325" y="1260"/>
                    <a:pt x="7302" y="838"/>
                  </a:cubicBezTo>
                  <a:cubicBezTo>
                    <a:pt x="7279" y="356"/>
                    <a:pt x="7023" y="0"/>
                    <a:pt x="7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3"/>
            <p:cNvSpPr/>
            <p:nvPr/>
          </p:nvSpPr>
          <p:spPr>
            <a:xfrm>
              <a:off x="4607704" y="1584419"/>
              <a:ext cx="409333" cy="46970"/>
            </a:xfrm>
            <a:custGeom>
              <a:avLst/>
              <a:gdLst/>
              <a:ahLst/>
              <a:cxnLst/>
              <a:rect l="l" t="t" r="r" b="b"/>
              <a:pathLst>
                <a:path w="7303" h="838" extrusionOk="0">
                  <a:moveTo>
                    <a:pt x="7023" y="0"/>
                  </a:moveTo>
                  <a:lnTo>
                    <a:pt x="4756" y="136"/>
                  </a:lnTo>
                  <a:lnTo>
                    <a:pt x="2311" y="283"/>
                  </a:lnTo>
                  <a:lnTo>
                    <a:pt x="1" y="419"/>
                  </a:lnTo>
                  <a:lnTo>
                    <a:pt x="7302" y="838"/>
                  </a:lnTo>
                  <a:cubicBezTo>
                    <a:pt x="7279" y="356"/>
                    <a:pt x="7023" y="0"/>
                    <a:pt x="7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3"/>
            <p:cNvSpPr/>
            <p:nvPr/>
          </p:nvSpPr>
          <p:spPr>
            <a:xfrm>
              <a:off x="5186312" y="2195032"/>
              <a:ext cx="209627" cy="304408"/>
            </a:xfrm>
            <a:custGeom>
              <a:avLst/>
              <a:gdLst/>
              <a:ahLst/>
              <a:cxnLst/>
              <a:rect l="l" t="t" r="r" b="b"/>
              <a:pathLst>
                <a:path w="3740" h="5431" extrusionOk="0">
                  <a:moveTo>
                    <a:pt x="3536" y="1"/>
                  </a:moveTo>
                  <a:cubicBezTo>
                    <a:pt x="3271" y="4141"/>
                    <a:pt x="30" y="5228"/>
                    <a:pt x="1" y="5238"/>
                  </a:cubicBezTo>
                  <a:lnTo>
                    <a:pt x="60" y="5431"/>
                  </a:lnTo>
                  <a:cubicBezTo>
                    <a:pt x="93" y="5421"/>
                    <a:pt x="3463" y="4294"/>
                    <a:pt x="3739" y="13"/>
                  </a:cubicBezTo>
                  <a:lnTo>
                    <a:pt x="35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3"/>
            <p:cNvSpPr/>
            <p:nvPr/>
          </p:nvSpPr>
          <p:spPr>
            <a:xfrm>
              <a:off x="5155933" y="2412564"/>
              <a:ext cx="84972" cy="155987"/>
            </a:xfrm>
            <a:custGeom>
              <a:avLst/>
              <a:gdLst/>
              <a:ahLst/>
              <a:cxnLst/>
              <a:rect l="l" t="t" r="r" b="b"/>
              <a:pathLst>
                <a:path w="1516" h="2783" extrusionOk="0">
                  <a:moveTo>
                    <a:pt x="652" y="0"/>
                  </a:moveTo>
                  <a:cubicBezTo>
                    <a:pt x="255" y="0"/>
                    <a:pt x="0" y="440"/>
                    <a:pt x="0" y="440"/>
                  </a:cubicBezTo>
                  <a:lnTo>
                    <a:pt x="0" y="2593"/>
                  </a:lnTo>
                  <a:cubicBezTo>
                    <a:pt x="0" y="2593"/>
                    <a:pt x="299" y="2783"/>
                    <a:pt x="655" y="2783"/>
                  </a:cubicBezTo>
                  <a:cubicBezTo>
                    <a:pt x="861" y="2783"/>
                    <a:pt x="1086" y="2720"/>
                    <a:pt x="1284" y="2520"/>
                  </a:cubicBezTo>
                  <a:cubicBezTo>
                    <a:pt x="1313" y="2490"/>
                    <a:pt x="1340" y="2457"/>
                    <a:pt x="1360" y="2421"/>
                  </a:cubicBezTo>
                  <a:cubicBezTo>
                    <a:pt x="1390" y="2374"/>
                    <a:pt x="1416" y="2324"/>
                    <a:pt x="1436" y="2268"/>
                  </a:cubicBezTo>
                  <a:cubicBezTo>
                    <a:pt x="1466" y="2181"/>
                    <a:pt x="1489" y="2082"/>
                    <a:pt x="1503" y="1975"/>
                  </a:cubicBezTo>
                  <a:cubicBezTo>
                    <a:pt x="1506" y="1929"/>
                    <a:pt x="1509" y="1875"/>
                    <a:pt x="1509" y="1826"/>
                  </a:cubicBezTo>
                  <a:cubicBezTo>
                    <a:pt x="1516" y="1669"/>
                    <a:pt x="1503" y="1507"/>
                    <a:pt x="1476" y="1344"/>
                  </a:cubicBezTo>
                  <a:cubicBezTo>
                    <a:pt x="1469" y="1291"/>
                    <a:pt x="1460" y="1244"/>
                    <a:pt x="1450" y="1194"/>
                  </a:cubicBezTo>
                  <a:cubicBezTo>
                    <a:pt x="1420" y="1058"/>
                    <a:pt x="1387" y="925"/>
                    <a:pt x="1343" y="802"/>
                  </a:cubicBezTo>
                  <a:cubicBezTo>
                    <a:pt x="1327" y="755"/>
                    <a:pt x="1310" y="706"/>
                    <a:pt x="1290" y="659"/>
                  </a:cubicBezTo>
                  <a:cubicBezTo>
                    <a:pt x="1241" y="533"/>
                    <a:pt x="1184" y="416"/>
                    <a:pt x="1124" y="320"/>
                  </a:cubicBezTo>
                  <a:cubicBezTo>
                    <a:pt x="1094" y="274"/>
                    <a:pt x="1061" y="231"/>
                    <a:pt x="1031" y="191"/>
                  </a:cubicBezTo>
                  <a:cubicBezTo>
                    <a:pt x="961" y="108"/>
                    <a:pt x="888" y="48"/>
                    <a:pt x="815" y="25"/>
                  </a:cubicBezTo>
                  <a:cubicBezTo>
                    <a:pt x="758" y="8"/>
                    <a:pt x="704" y="0"/>
                    <a:pt x="652"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3"/>
            <p:cNvSpPr/>
            <p:nvPr/>
          </p:nvSpPr>
          <p:spPr>
            <a:xfrm>
              <a:off x="5155933" y="2423214"/>
              <a:ext cx="63056" cy="30996"/>
            </a:xfrm>
            <a:custGeom>
              <a:avLst/>
              <a:gdLst/>
              <a:ahLst/>
              <a:cxnLst/>
              <a:rect l="l" t="t" r="r" b="b"/>
              <a:pathLst>
                <a:path w="1125" h="553" extrusionOk="0">
                  <a:moveTo>
                    <a:pt x="1031" y="1"/>
                  </a:moveTo>
                  <a:cubicBezTo>
                    <a:pt x="678" y="114"/>
                    <a:pt x="336" y="246"/>
                    <a:pt x="0" y="393"/>
                  </a:cubicBezTo>
                  <a:lnTo>
                    <a:pt x="0" y="553"/>
                  </a:lnTo>
                  <a:cubicBezTo>
                    <a:pt x="366" y="396"/>
                    <a:pt x="742" y="257"/>
                    <a:pt x="1124" y="130"/>
                  </a:cubicBezTo>
                  <a:cubicBezTo>
                    <a:pt x="1094" y="84"/>
                    <a:pt x="1061" y="41"/>
                    <a:pt x="10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3"/>
            <p:cNvSpPr/>
            <p:nvPr/>
          </p:nvSpPr>
          <p:spPr>
            <a:xfrm>
              <a:off x="5155933" y="2449445"/>
              <a:ext cx="75331" cy="27633"/>
            </a:xfrm>
            <a:custGeom>
              <a:avLst/>
              <a:gdLst/>
              <a:ahLst/>
              <a:cxnLst/>
              <a:rect l="l" t="t" r="r" b="b"/>
              <a:pathLst>
                <a:path w="1344" h="493" extrusionOk="0">
                  <a:moveTo>
                    <a:pt x="1290" y="1"/>
                  </a:moveTo>
                  <a:cubicBezTo>
                    <a:pt x="855" y="97"/>
                    <a:pt x="426" y="207"/>
                    <a:pt x="0" y="337"/>
                  </a:cubicBezTo>
                  <a:lnTo>
                    <a:pt x="0" y="493"/>
                  </a:lnTo>
                  <a:cubicBezTo>
                    <a:pt x="443" y="360"/>
                    <a:pt x="888" y="244"/>
                    <a:pt x="1343" y="144"/>
                  </a:cubicBezTo>
                  <a:cubicBezTo>
                    <a:pt x="1327" y="97"/>
                    <a:pt x="1310" y="48"/>
                    <a:pt x="12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3"/>
            <p:cNvSpPr/>
            <p:nvPr/>
          </p:nvSpPr>
          <p:spPr>
            <a:xfrm>
              <a:off x="5155933" y="2479488"/>
              <a:ext cx="82730" cy="18104"/>
            </a:xfrm>
            <a:custGeom>
              <a:avLst/>
              <a:gdLst/>
              <a:ahLst/>
              <a:cxnLst/>
              <a:rect l="l" t="t" r="r" b="b"/>
              <a:pathLst>
                <a:path w="1476" h="323" extrusionOk="0">
                  <a:moveTo>
                    <a:pt x="1450" y="0"/>
                  </a:moveTo>
                  <a:cubicBezTo>
                    <a:pt x="965" y="50"/>
                    <a:pt x="483" y="107"/>
                    <a:pt x="0" y="170"/>
                  </a:cubicBezTo>
                  <a:lnTo>
                    <a:pt x="0" y="322"/>
                  </a:lnTo>
                  <a:cubicBezTo>
                    <a:pt x="492" y="256"/>
                    <a:pt x="985" y="199"/>
                    <a:pt x="1476" y="150"/>
                  </a:cubicBezTo>
                  <a:cubicBezTo>
                    <a:pt x="1469" y="97"/>
                    <a:pt x="1460" y="50"/>
                    <a:pt x="14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3"/>
            <p:cNvSpPr/>
            <p:nvPr/>
          </p:nvSpPr>
          <p:spPr>
            <a:xfrm>
              <a:off x="5155933" y="2514576"/>
              <a:ext cx="84636" cy="8912"/>
            </a:xfrm>
            <a:custGeom>
              <a:avLst/>
              <a:gdLst/>
              <a:ahLst/>
              <a:cxnLst/>
              <a:rect l="l" t="t" r="r" b="b"/>
              <a:pathLst>
                <a:path w="1510" h="159" extrusionOk="0">
                  <a:moveTo>
                    <a:pt x="755" y="1"/>
                  </a:moveTo>
                  <a:cubicBezTo>
                    <a:pt x="503" y="1"/>
                    <a:pt x="252" y="3"/>
                    <a:pt x="0" y="6"/>
                  </a:cubicBezTo>
                  <a:lnTo>
                    <a:pt x="0" y="159"/>
                  </a:lnTo>
                  <a:cubicBezTo>
                    <a:pt x="302" y="155"/>
                    <a:pt x="602" y="153"/>
                    <a:pt x="902" y="153"/>
                  </a:cubicBezTo>
                  <a:cubicBezTo>
                    <a:pt x="1102" y="153"/>
                    <a:pt x="1302" y="154"/>
                    <a:pt x="1503" y="155"/>
                  </a:cubicBezTo>
                  <a:cubicBezTo>
                    <a:pt x="1506" y="109"/>
                    <a:pt x="1509" y="55"/>
                    <a:pt x="1509" y="6"/>
                  </a:cubicBezTo>
                  <a:cubicBezTo>
                    <a:pt x="1259" y="3"/>
                    <a:pt x="1007"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3"/>
            <p:cNvSpPr/>
            <p:nvPr/>
          </p:nvSpPr>
          <p:spPr>
            <a:xfrm>
              <a:off x="5155933" y="2538902"/>
              <a:ext cx="80488" cy="9360"/>
            </a:xfrm>
            <a:custGeom>
              <a:avLst/>
              <a:gdLst/>
              <a:ahLst/>
              <a:cxnLst/>
              <a:rect l="l" t="t" r="r" b="b"/>
              <a:pathLst>
                <a:path w="1436" h="167" extrusionOk="0">
                  <a:moveTo>
                    <a:pt x="496" y="0"/>
                  </a:moveTo>
                  <a:cubicBezTo>
                    <a:pt x="331" y="0"/>
                    <a:pt x="166" y="2"/>
                    <a:pt x="0" y="4"/>
                  </a:cubicBezTo>
                  <a:lnTo>
                    <a:pt x="0" y="156"/>
                  </a:lnTo>
                  <a:cubicBezTo>
                    <a:pt x="149" y="154"/>
                    <a:pt x="298" y="153"/>
                    <a:pt x="447" y="153"/>
                  </a:cubicBezTo>
                  <a:cubicBezTo>
                    <a:pt x="750" y="153"/>
                    <a:pt x="1055" y="158"/>
                    <a:pt x="1360" y="167"/>
                  </a:cubicBezTo>
                  <a:cubicBezTo>
                    <a:pt x="1390" y="120"/>
                    <a:pt x="1416" y="70"/>
                    <a:pt x="1436" y="14"/>
                  </a:cubicBezTo>
                  <a:cubicBezTo>
                    <a:pt x="1121" y="5"/>
                    <a:pt x="809" y="0"/>
                    <a:pt x="4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3"/>
            <p:cNvSpPr/>
            <p:nvPr/>
          </p:nvSpPr>
          <p:spPr>
            <a:xfrm>
              <a:off x="4882687" y="2386837"/>
              <a:ext cx="338318" cy="232495"/>
            </a:xfrm>
            <a:custGeom>
              <a:avLst/>
              <a:gdLst/>
              <a:ahLst/>
              <a:cxnLst/>
              <a:rect l="l" t="t" r="r" b="b"/>
              <a:pathLst>
                <a:path w="6036" h="4148" extrusionOk="0">
                  <a:moveTo>
                    <a:pt x="3234" y="1"/>
                  </a:moveTo>
                  <a:cubicBezTo>
                    <a:pt x="2588" y="1"/>
                    <a:pt x="2035" y="161"/>
                    <a:pt x="1944" y="374"/>
                  </a:cubicBezTo>
                  <a:cubicBezTo>
                    <a:pt x="1778" y="756"/>
                    <a:pt x="2845" y="1032"/>
                    <a:pt x="2845" y="1032"/>
                  </a:cubicBezTo>
                  <a:cubicBezTo>
                    <a:pt x="688" y="1766"/>
                    <a:pt x="0" y="4020"/>
                    <a:pt x="2699" y="4139"/>
                  </a:cubicBezTo>
                  <a:cubicBezTo>
                    <a:pt x="2758" y="4142"/>
                    <a:pt x="2825" y="4146"/>
                    <a:pt x="2892" y="4146"/>
                  </a:cubicBezTo>
                  <a:cubicBezTo>
                    <a:pt x="2907" y="4147"/>
                    <a:pt x="2923" y="4147"/>
                    <a:pt x="2939" y="4147"/>
                  </a:cubicBezTo>
                  <a:cubicBezTo>
                    <a:pt x="2971" y="4147"/>
                    <a:pt x="3005" y="4146"/>
                    <a:pt x="3038" y="4146"/>
                  </a:cubicBezTo>
                  <a:cubicBezTo>
                    <a:pt x="3294" y="4142"/>
                    <a:pt x="3530" y="4116"/>
                    <a:pt x="3743" y="4069"/>
                  </a:cubicBezTo>
                  <a:cubicBezTo>
                    <a:pt x="3818" y="4053"/>
                    <a:pt x="3898" y="4036"/>
                    <a:pt x="3972" y="4013"/>
                  </a:cubicBezTo>
                  <a:cubicBezTo>
                    <a:pt x="6036" y="3408"/>
                    <a:pt x="5657" y="906"/>
                    <a:pt x="4786" y="374"/>
                  </a:cubicBezTo>
                  <a:cubicBezTo>
                    <a:pt x="4656" y="294"/>
                    <a:pt x="4513" y="228"/>
                    <a:pt x="4361" y="177"/>
                  </a:cubicBezTo>
                  <a:cubicBezTo>
                    <a:pt x="4294" y="154"/>
                    <a:pt x="4224" y="131"/>
                    <a:pt x="4154" y="114"/>
                  </a:cubicBezTo>
                  <a:cubicBezTo>
                    <a:pt x="3972" y="65"/>
                    <a:pt x="3783" y="31"/>
                    <a:pt x="3593" y="18"/>
                  </a:cubicBezTo>
                  <a:cubicBezTo>
                    <a:pt x="3533" y="12"/>
                    <a:pt x="3476" y="8"/>
                    <a:pt x="3416" y="5"/>
                  </a:cubicBezTo>
                  <a:cubicBezTo>
                    <a:pt x="3355" y="2"/>
                    <a:pt x="3294" y="1"/>
                    <a:pt x="32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3"/>
            <p:cNvSpPr/>
            <p:nvPr/>
          </p:nvSpPr>
          <p:spPr>
            <a:xfrm>
              <a:off x="5033911" y="2387117"/>
              <a:ext cx="85196" cy="232103"/>
            </a:xfrm>
            <a:custGeom>
              <a:avLst/>
              <a:gdLst/>
              <a:ahLst/>
              <a:cxnLst/>
              <a:rect l="l" t="t" r="r" b="b"/>
              <a:pathLst>
                <a:path w="1520" h="4141" extrusionOk="0">
                  <a:moveTo>
                    <a:pt x="718" y="0"/>
                  </a:moveTo>
                  <a:lnTo>
                    <a:pt x="718" y="0"/>
                  </a:lnTo>
                  <a:cubicBezTo>
                    <a:pt x="1376" y="1422"/>
                    <a:pt x="981" y="2955"/>
                    <a:pt x="1" y="4134"/>
                  </a:cubicBezTo>
                  <a:cubicBezTo>
                    <a:pt x="60" y="4137"/>
                    <a:pt x="127" y="4141"/>
                    <a:pt x="194" y="4141"/>
                  </a:cubicBezTo>
                  <a:cubicBezTo>
                    <a:pt x="1144" y="2944"/>
                    <a:pt x="1519" y="1439"/>
                    <a:pt x="895" y="13"/>
                  </a:cubicBezTo>
                  <a:cubicBezTo>
                    <a:pt x="835" y="7"/>
                    <a:pt x="778" y="3"/>
                    <a:pt x="718"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3"/>
            <p:cNvSpPr/>
            <p:nvPr/>
          </p:nvSpPr>
          <p:spPr>
            <a:xfrm>
              <a:off x="5092428" y="2393227"/>
              <a:ext cx="61151" cy="221734"/>
            </a:xfrm>
            <a:custGeom>
              <a:avLst/>
              <a:gdLst/>
              <a:ahLst/>
              <a:cxnLst/>
              <a:rect l="l" t="t" r="r" b="b"/>
              <a:pathLst>
                <a:path w="1091" h="3956" extrusionOk="0">
                  <a:moveTo>
                    <a:pt x="412" y="0"/>
                  </a:moveTo>
                  <a:cubicBezTo>
                    <a:pt x="788" y="718"/>
                    <a:pt x="961" y="1327"/>
                    <a:pt x="782" y="2217"/>
                  </a:cubicBezTo>
                  <a:cubicBezTo>
                    <a:pt x="652" y="2865"/>
                    <a:pt x="395" y="3444"/>
                    <a:pt x="1" y="3955"/>
                  </a:cubicBezTo>
                  <a:cubicBezTo>
                    <a:pt x="76" y="3939"/>
                    <a:pt x="156" y="3922"/>
                    <a:pt x="230" y="3899"/>
                  </a:cubicBezTo>
                  <a:cubicBezTo>
                    <a:pt x="625" y="3334"/>
                    <a:pt x="874" y="2692"/>
                    <a:pt x="978" y="1981"/>
                  </a:cubicBezTo>
                  <a:cubicBezTo>
                    <a:pt x="1090" y="1194"/>
                    <a:pt x="934" y="675"/>
                    <a:pt x="619" y="63"/>
                  </a:cubicBezTo>
                  <a:cubicBezTo>
                    <a:pt x="552" y="40"/>
                    <a:pt x="482" y="17"/>
                    <a:pt x="412"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3"/>
            <p:cNvSpPr/>
            <p:nvPr/>
          </p:nvSpPr>
          <p:spPr>
            <a:xfrm>
              <a:off x="5088504" y="2574269"/>
              <a:ext cx="11042" cy="8632"/>
            </a:xfrm>
            <a:custGeom>
              <a:avLst/>
              <a:gdLst/>
              <a:ahLst/>
              <a:cxnLst/>
              <a:rect l="l" t="t" r="r" b="b"/>
              <a:pathLst>
                <a:path w="197" h="154" extrusionOk="0">
                  <a:moveTo>
                    <a:pt x="100" y="1"/>
                  </a:moveTo>
                  <a:cubicBezTo>
                    <a:pt x="0" y="1"/>
                    <a:pt x="0" y="154"/>
                    <a:pt x="100" y="154"/>
                  </a:cubicBezTo>
                  <a:cubicBezTo>
                    <a:pt x="197" y="154"/>
                    <a:pt x="197" y="1"/>
                    <a:pt x="100"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3"/>
            <p:cNvSpPr/>
            <p:nvPr/>
          </p:nvSpPr>
          <p:spPr>
            <a:xfrm>
              <a:off x="5101564" y="2534418"/>
              <a:ext cx="11042" cy="8632"/>
            </a:xfrm>
            <a:custGeom>
              <a:avLst/>
              <a:gdLst/>
              <a:ahLst/>
              <a:cxnLst/>
              <a:rect l="l" t="t" r="r" b="b"/>
              <a:pathLst>
                <a:path w="197" h="154" extrusionOk="0">
                  <a:moveTo>
                    <a:pt x="100" y="0"/>
                  </a:moveTo>
                  <a:cubicBezTo>
                    <a:pt x="0" y="0"/>
                    <a:pt x="0" y="153"/>
                    <a:pt x="100" y="153"/>
                  </a:cubicBezTo>
                  <a:cubicBezTo>
                    <a:pt x="197" y="153"/>
                    <a:pt x="197" y="0"/>
                    <a:pt x="100"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3"/>
            <p:cNvSpPr/>
            <p:nvPr/>
          </p:nvSpPr>
          <p:spPr>
            <a:xfrm>
              <a:off x="5116642" y="2480833"/>
              <a:ext cx="8632" cy="9080"/>
            </a:xfrm>
            <a:custGeom>
              <a:avLst/>
              <a:gdLst/>
              <a:ahLst/>
              <a:cxnLst/>
              <a:rect l="l" t="t" r="r" b="b"/>
              <a:pathLst>
                <a:path w="154" h="162" extrusionOk="0">
                  <a:moveTo>
                    <a:pt x="77" y="1"/>
                  </a:moveTo>
                  <a:cubicBezTo>
                    <a:pt x="38" y="1"/>
                    <a:pt x="0" y="26"/>
                    <a:pt x="0" y="76"/>
                  </a:cubicBezTo>
                  <a:lnTo>
                    <a:pt x="0" y="89"/>
                  </a:lnTo>
                  <a:cubicBezTo>
                    <a:pt x="0" y="138"/>
                    <a:pt x="38" y="162"/>
                    <a:pt x="77" y="162"/>
                  </a:cubicBezTo>
                  <a:cubicBezTo>
                    <a:pt x="115" y="162"/>
                    <a:pt x="153" y="138"/>
                    <a:pt x="153" y="89"/>
                  </a:cubicBezTo>
                  <a:lnTo>
                    <a:pt x="153" y="76"/>
                  </a:lnTo>
                  <a:cubicBezTo>
                    <a:pt x="153" y="26"/>
                    <a:pt x="115" y="1"/>
                    <a:pt x="77"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3"/>
            <p:cNvSpPr/>
            <p:nvPr/>
          </p:nvSpPr>
          <p:spPr>
            <a:xfrm>
              <a:off x="5104535" y="2419122"/>
              <a:ext cx="11042" cy="8632"/>
            </a:xfrm>
            <a:custGeom>
              <a:avLst/>
              <a:gdLst/>
              <a:ahLst/>
              <a:cxnLst/>
              <a:rect l="l" t="t" r="r" b="b"/>
              <a:pathLst>
                <a:path w="197" h="154" extrusionOk="0">
                  <a:moveTo>
                    <a:pt x="97" y="0"/>
                  </a:moveTo>
                  <a:cubicBezTo>
                    <a:pt x="0" y="0"/>
                    <a:pt x="0" y="153"/>
                    <a:pt x="97" y="153"/>
                  </a:cubicBezTo>
                  <a:cubicBezTo>
                    <a:pt x="196" y="153"/>
                    <a:pt x="196" y="0"/>
                    <a:pt x="97"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3"/>
            <p:cNvSpPr/>
            <p:nvPr/>
          </p:nvSpPr>
          <p:spPr>
            <a:xfrm>
              <a:off x="4686118" y="1743658"/>
              <a:ext cx="744064" cy="381420"/>
            </a:xfrm>
            <a:custGeom>
              <a:avLst/>
              <a:gdLst/>
              <a:ahLst/>
              <a:cxnLst/>
              <a:rect l="l" t="t" r="r" b="b"/>
              <a:pathLst>
                <a:path w="13275" h="6805" extrusionOk="0">
                  <a:moveTo>
                    <a:pt x="1044" y="1"/>
                  </a:moveTo>
                  <a:cubicBezTo>
                    <a:pt x="1044" y="1"/>
                    <a:pt x="430" y="748"/>
                    <a:pt x="177" y="1805"/>
                  </a:cubicBezTo>
                  <a:cubicBezTo>
                    <a:pt x="31" y="2391"/>
                    <a:pt x="1" y="3075"/>
                    <a:pt x="254" y="3773"/>
                  </a:cubicBezTo>
                  <a:cubicBezTo>
                    <a:pt x="287" y="3866"/>
                    <a:pt x="323" y="3955"/>
                    <a:pt x="366" y="4052"/>
                  </a:cubicBezTo>
                  <a:cubicBezTo>
                    <a:pt x="417" y="4162"/>
                    <a:pt x="476" y="4271"/>
                    <a:pt x="543" y="4377"/>
                  </a:cubicBezTo>
                  <a:cubicBezTo>
                    <a:pt x="642" y="4541"/>
                    <a:pt x="772" y="4704"/>
                    <a:pt x="932" y="4856"/>
                  </a:cubicBezTo>
                  <a:cubicBezTo>
                    <a:pt x="981" y="4906"/>
                    <a:pt x="1035" y="4956"/>
                    <a:pt x="1091" y="5006"/>
                  </a:cubicBezTo>
                  <a:cubicBezTo>
                    <a:pt x="1257" y="5152"/>
                    <a:pt x="1450" y="5291"/>
                    <a:pt x="1662" y="5425"/>
                  </a:cubicBezTo>
                  <a:cubicBezTo>
                    <a:pt x="1713" y="5454"/>
                    <a:pt x="1766" y="5488"/>
                    <a:pt x="1822" y="5518"/>
                  </a:cubicBezTo>
                  <a:cubicBezTo>
                    <a:pt x="1989" y="5614"/>
                    <a:pt x="2168" y="5707"/>
                    <a:pt x="2357" y="5797"/>
                  </a:cubicBezTo>
                  <a:cubicBezTo>
                    <a:pt x="2411" y="5823"/>
                    <a:pt x="2467" y="5847"/>
                    <a:pt x="2524" y="5870"/>
                  </a:cubicBezTo>
                  <a:cubicBezTo>
                    <a:pt x="2743" y="5973"/>
                    <a:pt x="2982" y="6066"/>
                    <a:pt x="3228" y="6149"/>
                  </a:cubicBezTo>
                  <a:cubicBezTo>
                    <a:pt x="3282" y="6166"/>
                    <a:pt x="3337" y="6186"/>
                    <a:pt x="3391" y="6206"/>
                  </a:cubicBezTo>
                  <a:cubicBezTo>
                    <a:pt x="3607" y="6276"/>
                    <a:pt x="3826" y="6339"/>
                    <a:pt x="4052" y="6399"/>
                  </a:cubicBezTo>
                  <a:cubicBezTo>
                    <a:pt x="4109" y="6415"/>
                    <a:pt x="4162" y="6428"/>
                    <a:pt x="4219" y="6442"/>
                  </a:cubicBezTo>
                  <a:cubicBezTo>
                    <a:pt x="4521" y="6515"/>
                    <a:pt x="4830" y="6578"/>
                    <a:pt x="5146" y="6631"/>
                  </a:cubicBezTo>
                  <a:lnTo>
                    <a:pt x="5315" y="6661"/>
                  </a:lnTo>
                  <a:cubicBezTo>
                    <a:pt x="5631" y="6707"/>
                    <a:pt x="5954" y="6741"/>
                    <a:pt x="6276" y="6767"/>
                  </a:cubicBezTo>
                  <a:cubicBezTo>
                    <a:pt x="6336" y="6774"/>
                    <a:pt x="6395" y="6777"/>
                    <a:pt x="6455" y="6781"/>
                  </a:cubicBezTo>
                  <a:cubicBezTo>
                    <a:pt x="6701" y="6795"/>
                    <a:pt x="6947" y="6804"/>
                    <a:pt x="7195" y="6804"/>
                  </a:cubicBezTo>
                  <a:cubicBezTo>
                    <a:pt x="7232" y="6804"/>
                    <a:pt x="7269" y="6804"/>
                    <a:pt x="7305" y="6804"/>
                  </a:cubicBezTo>
                  <a:cubicBezTo>
                    <a:pt x="7365" y="6804"/>
                    <a:pt x="7429" y="6804"/>
                    <a:pt x="7489" y="6801"/>
                  </a:cubicBezTo>
                  <a:cubicBezTo>
                    <a:pt x="7609" y="6797"/>
                    <a:pt x="7731" y="6794"/>
                    <a:pt x="7851" y="6787"/>
                  </a:cubicBezTo>
                  <a:cubicBezTo>
                    <a:pt x="8074" y="6774"/>
                    <a:pt x="8293" y="6754"/>
                    <a:pt x="8512" y="6730"/>
                  </a:cubicBezTo>
                  <a:cubicBezTo>
                    <a:pt x="8582" y="6724"/>
                    <a:pt x="8649" y="6714"/>
                    <a:pt x="8715" y="6704"/>
                  </a:cubicBezTo>
                  <a:cubicBezTo>
                    <a:pt x="8805" y="6691"/>
                    <a:pt x="8888" y="6678"/>
                    <a:pt x="8974" y="6664"/>
                  </a:cubicBezTo>
                  <a:cubicBezTo>
                    <a:pt x="9227" y="6621"/>
                    <a:pt x="9479" y="6571"/>
                    <a:pt x="9725" y="6508"/>
                  </a:cubicBezTo>
                  <a:cubicBezTo>
                    <a:pt x="9845" y="6475"/>
                    <a:pt x="9968" y="6442"/>
                    <a:pt x="10088" y="6405"/>
                  </a:cubicBezTo>
                  <a:cubicBezTo>
                    <a:pt x="10214" y="6365"/>
                    <a:pt x="10340" y="6322"/>
                    <a:pt x="10463" y="6279"/>
                  </a:cubicBezTo>
                  <a:cubicBezTo>
                    <a:pt x="10623" y="6219"/>
                    <a:pt x="10775" y="6156"/>
                    <a:pt x="10928" y="6086"/>
                  </a:cubicBezTo>
                  <a:cubicBezTo>
                    <a:pt x="11025" y="6040"/>
                    <a:pt x="11121" y="5993"/>
                    <a:pt x="11214" y="5946"/>
                  </a:cubicBezTo>
                  <a:cubicBezTo>
                    <a:pt x="11400" y="5850"/>
                    <a:pt x="11577" y="5744"/>
                    <a:pt x="11746" y="5627"/>
                  </a:cubicBezTo>
                  <a:cubicBezTo>
                    <a:pt x="11882" y="5534"/>
                    <a:pt x="12011" y="5441"/>
                    <a:pt x="12128" y="5348"/>
                  </a:cubicBezTo>
                  <a:cubicBezTo>
                    <a:pt x="12195" y="5295"/>
                    <a:pt x="12258" y="5245"/>
                    <a:pt x="12321" y="5192"/>
                  </a:cubicBezTo>
                  <a:cubicBezTo>
                    <a:pt x="12540" y="5003"/>
                    <a:pt x="12713" y="4816"/>
                    <a:pt x="12849" y="4637"/>
                  </a:cubicBezTo>
                  <a:cubicBezTo>
                    <a:pt x="12893" y="4577"/>
                    <a:pt x="12936" y="4521"/>
                    <a:pt x="12973" y="4464"/>
                  </a:cubicBezTo>
                  <a:cubicBezTo>
                    <a:pt x="13128" y="4218"/>
                    <a:pt x="13218" y="3983"/>
                    <a:pt x="13255" y="3759"/>
                  </a:cubicBezTo>
                  <a:cubicBezTo>
                    <a:pt x="13261" y="3696"/>
                    <a:pt x="13268" y="3636"/>
                    <a:pt x="13268" y="3577"/>
                  </a:cubicBezTo>
                  <a:cubicBezTo>
                    <a:pt x="13275" y="3334"/>
                    <a:pt x="13221" y="3112"/>
                    <a:pt x="13132" y="2909"/>
                  </a:cubicBezTo>
                  <a:cubicBezTo>
                    <a:pt x="13108" y="2852"/>
                    <a:pt x="13082" y="2796"/>
                    <a:pt x="13052" y="2746"/>
                  </a:cubicBezTo>
                  <a:cubicBezTo>
                    <a:pt x="12913" y="2500"/>
                    <a:pt x="12723" y="2284"/>
                    <a:pt x="12540" y="2115"/>
                  </a:cubicBezTo>
                  <a:cubicBezTo>
                    <a:pt x="12487" y="2064"/>
                    <a:pt x="12437" y="2024"/>
                    <a:pt x="12387" y="1981"/>
                  </a:cubicBezTo>
                  <a:cubicBezTo>
                    <a:pt x="12108" y="1749"/>
                    <a:pt x="11869" y="1622"/>
                    <a:pt x="11869" y="1622"/>
                  </a:cubicBezTo>
                  <a:cubicBezTo>
                    <a:pt x="11868" y="1622"/>
                    <a:pt x="11867" y="1622"/>
                    <a:pt x="11866" y="1622"/>
                  </a:cubicBezTo>
                  <a:cubicBezTo>
                    <a:pt x="11841" y="1622"/>
                    <a:pt x="11659" y="1658"/>
                    <a:pt x="11350" y="1705"/>
                  </a:cubicBezTo>
                  <a:cubicBezTo>
                    <a:pt x="11211" y="1729"/>
                    <a:pt x="11045" y="1752"/>
                    <a:pt x="10852" y="1782"/>
                  </a:cubicBezTo>
                  <a:cubicBezTo>
                    <a:pt x="10749" y="1796"/>
                    <a:pt x="10632" y="1809"/>
                    <a:pt x="10513" y="1825"/>
                  </a:cubicBezTo>
                  <a:cubicBezTo>
                    <a:pt x="10360" y="1845"/>
                    <a:pt x="10201" y="1862"/>
                    <a:pt x="10031" y="1878"/>
                  </a:cubicBezTo>
                  <a:cubicBezTo>
                    <a:pt x="9755" y="1909"/>
                    <a:pt x="9459" y="1935"/>
                    <a:pt x="9144" y="1955"/>
                  </a:cubicBezTo>
                  <a:cubicBezTo>
                    <a:pt x="9091" y="1961"/>
                    <a:pt x="9031" y="1965"/>
                    <a:pt x="8971" y="1969"/>
                  </a:cubicBezTo>
                  <a:cubicBezTo>
                    <a:pt x="8715" y="1981"/>
                    <a:pt x="8446" y="1995"/>
                    <a:pt x="8173" y="2001"/>
                  </a:cubicBezTo>
                  <a:cubicBezTo>
                    <a:pt x="8113" y="2005"/>
                    <a:pt x="8054" y="2005"/>
                    <a:pt x="7994" y="2005"/>
                  </a:cubicBezTo>
                  <a:cubicBezTo>
                    <a:pt x="7887" y="2006"/>
                    <a:pt x="7780" y="2007"/>
                    <a:pt x="7672" y="2007"/>
                  </a:cubicBezTo>
                  <a:cubicBezTo>
                    <a:pt x="7528" y="2007"/>
                    <a:pt x="7381" y="2005"/>
                    <a:pt x="7233" y="2001"/>
                  </a:cubicBezTo>
                  <a:cubicBezTo>
                    <a:pt x="7173" y="1998"/>
                    <a:pt x="7116" y="1998"/>
                    <a:pt x="7057" y="1995"/>
                  </a:cubicBezTo>
                  <a:cubicBezTo>
                    <a:pt x="6811" y="1989"/>
                    <a:pt x="6568" y="1975"/>
                    <a:pt x="6319" y="1952"/>
                  </a:cubicBezTo>
                  <a:cubicBezTo>
                    <a:pt x="6259" y="1952"/>
                    <a:pt x="6199" y="1945"/>
                    <a:pt x="6143" y="1935"/>
                  </a:cubicBezTo>
                  <a:cubicBezTo>
                    <a:pt x="5950" y="1922"/>
                    <a:pt x="5757" y="1902"/>
                    <a:pt x="5564" y="1875"/>
                  </a:cubicBezTo>
                  <a:cubicBezTo>
                    <a:pt x="5504" y="1869"/>
                    <a:pt x="5448" y="1859"/>
                    <a:pt x="5388" y="1852"/>
                  </a:cubicBezTo>
                  <a:cubicBezTo>
                    <a:pt x="5139" y="1815"/>
                    <a:pt x="4890" y="1772"/>
                    <a:pt x="4641" y="1722"/>
                  </a:cubicBezTo>
                  <a:lnTo>
                    <a:pt x="4468" y="1685"/>
                  </a:lnTo>
                  <a:cubicBezTo>
                    <a:pt x="4199" y="1622"/>
                    <a:pt x="3932" y="1553"/>
                    <a:pt x="3676" y="1470"/>
                  </a:cubicBezTo>
                  <a:cubicBezTo>
                    <a:pt x="3621" y="1457"/>
                    <a:pt x="3564" y="1437"/>
                    <a:pt x="3510" y="1417"/>
                  </a:cubicBezTo>
                  <a:cubicBezTo>
                    <a:pt x="3321" y="1357"/>
                    <a:pt x="3135" y="1287"/>
                    <a:pt x="2952" y="1211"/>
                  </a:cubicBezTo>
                  <a:cubicBezTo>
                    <a:pt x="2895" y="1187"/>
                    <a:pt x="2843" y="1164"/>
                    <a:pt x="2789" y="1141"/>
                  </a:cubicBezTo>
                  <a:cubicBezTo>
                    <a:pt x="2533" y="1027"/>
                    <a:pt x="2281" y="901"/>
                    <a:pt x="2045" y="755"/>
                  </a:cubicBezTo>
                  <a:cubicBezTo>
                    <a:pt x="1995" y="725"/>
                    <a:pt x="1942" y="692"/>
                    <a:pt x="1892" y="662"/>
                  </a:cubicBezTo>
                  <a:cubicBezTo>
                    <a:pt x="1726" y="556"/>
                    <a:pt x="1567" y="443"/>
                    <a:pt x="1410" y="320"/>
                  </a:cubicBezTo>
                  <a:cubicBezTo>
                    <a:pt x="1363" y="280"/>
                    <a:pt x="1317" y="240"/>
                    <a:pt x="1271" y="200"/>
                  </a:cubicBezTo>
                  <a:cubicBezTo>
                    <a:pt x="1191" y="137"/>
                    <a:pt x="1118" y="67"/>
                    <a:pt x="10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3"/>
            <p:cNvSpPr/>
            <p:nvPr/>
          </p:nvSpPr>
          <p:spPr>
            <a:xfrm>
              <a:off x="4700299" y="1754868"/>
              <a:ext cx="64906" cy="215905"/>
            </a:xfrm>
            <a:custGeom>
              <a:avLst/>
              <a:gdLst/>
              <a:ahLst/>
              <a:cxnLst/>
              <a:rect l="l" t="t" r="r" b="b"/>
              <a:pathLst>
                <a:path w="1158" h="3852" extrusionOk="0">
                  <a:moveTo>
                    <a:pt x="1018" y="0"/>
                  </a:moveTo>
                  <a:cubicBezTo>
                    <a:pt x="728" y="642"/>
                    <a:pt x="546" y="1313"/>
                    <a:pt x="383" y="2021"/>
                  </a:cubicBezTo>
                  <a:cubicBezTo>
                    <a:pt x="372" y="2061"/>
                    <a:pt x="363" y="2097"/>
                    <a:pt x="353" y="2137"/>
                  </a:cubicBezTo>
                  <a:cubicBezTo>
                    <a:pt x="250" y="2589"/>
                    <a:pt x="104" y="3078"/>
                    <a:pt x="1" y="3573"/>
                  </a:cubicBezTo>
                  <a:cubicBezTo>
                    <a:pt x="34" y="3666"/>
                    <a:pt x="70" y="3755"/>
                    <a:pt x="113" y="3852"/>
                  </a:cubicBezTo>
                  <a:cubicBezTo>
                    <a:pt x="207" y="3267"/>
                    <a:pt x="383" y="2672"/>
                    <a:pt x="526" y="2137"/>
                  </a:cubicBezTo>
                  <a:cubicBezTo>
                    <a:pt x="562" y="2001"/>
                    <a:pt x="599" y="1872"/>
                    <a:pt x="629" y="1742"/>
                  </a:cubicBezTo>
                  <a:cubicBezTo>
                    <a:pt x="768" y="1174"/>
                    <a:pt x="928" y="635"/>
                    <a:pt x="1157" y="120"/>
                  </a:cubicBezTo>
                  <a:cubicBezTo>
                    <a:pt x="1110" y="80"/>
                    <a:pt x="1064" y="40"/>
                    <a:pt x="10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3"/>
            <p:cNvSpPr/>
            <p:nvPr/>
          </p:nvSpPr>
          <p:spPr>
            <a:xfrm>
              <a:off x="4738301" y="1780763"/>
              <a:ext cx="62496" cy="243481"/>
            </a:xfrm>
            <a:custGeom>
              <a:avLst/>
              <a:gdLst/>
              <a:ahLst/>
              <a:cxnLst/>
              <a:rect l="l" t="t" r="r" b="b"/>
              <a:pathLst>
                <a:path w="1115" h="4344" extrusionOk="0">
                  <a:moveTo>
                    <a:pt x="961" y="0"/>
                  </a:moveTo>
                  <a:cubicBezTo>
                    <a:pt x="751" y="688"/>
                    <a:pt x="552" y="1379"/>
                    <a:pt x="386" y="2077"/>
                  </a:cubicBezTo>
                  <a:cubicBezTo>
                    <a:pt x="217" y="2775"/>
                    <a:pt x="84" y="3476"/>
                    <a:pt x="1" y="4194"/>
                  </a:cubicBezTo>
                  <a:cubicBezTo>
                    <a:pt x="50" y="4244"/>
                    <a:pt x="104" y="4294"/>
                    <a:pt x="160" y="4344"/>
                  </a:cubicBezTo>
                  <a:cubicBezTo>
                    <a:pt x="237" y="3613"/>
                    <a:pt x="369" y="2891"/>
                    <a:pt x="539" y="2180"/>
                  </a:cubicBezTo>
                  <a:cubicBezTo>
                    <a:pt x="705" y="1479"/>
                    <a:pt x="901" y="784"/>
                    <a:pt x="1114" y="93"/>
                  </a:cubicBezTo>
                  <a:cubicBezTo>
                    <a:pt x="1064" y="63"/>
                    <a:pt x="1011" y="30"/>
                    <a:pt x="9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3"/>
            <p:cNvSpPr/>
            <p:nvPr/>
          </p:nvSpPr>
          <p:spPr>
            <a:xfrm>
              <a:off x="4779274" y="1807556"/>
              <a:ext cx="72361" cy="245443"/>
            </a:xfrm>
            <a:custGeom>
              <a:avLst/>
              <a:gdLst/>
              <a:ahLst/>
              <a:cxnLst/>
              <a:rect l="l" t="t" r="r" b="b"/>
              <a:pathLst>
                <a:path w="1291" h="4379" extrusionOk="0">
                  <a:moveTo>
                    <a:pt x="1127" y="1"/>
                  </a:moveTo>
                  <a:cubicBezTo>
                    <a:pt x="888" y="695"/>
                    <a:pt x="698" y="1407"/>
                    <a:pt x="526" y="2121"/>
                  </a:cubicBezTo>
                  <a:cubicBezTo>
                    <a:pt x="353" y="2843"/>
                    <a:pt x="190" y="3567"/>
                    <a:pt x="0" y="4285"/>
                  </a:cubicBezTo>
                  <a:cubicBezTo>
                    <a:pt x="51" y="4314"/>
                    <a:pt x="104" y="4348"/>
                    <a:pt x="160" y="4378"/>
                  </a:cubicBezTo>
                  <a:cubicBezTo>
                    <a:pt x="350" y="3656"/>
                    <a:pt x="512" y="2926"/>
                    <a:pt x="689" y="2201"/>
                  </a:cubicBezTo>
                  <a:cubicBezTo>
                    <a:pt x="862" y="1487"/>
                    <a:pt x="1048" y="769"/>
                    <a:pt x="1290" y="71"/>
                  </a:cubicBezTo>
                  <a:cubicBezTo>
                    <a:pt x="1233" y="47"/>
                    <a:pt x="1181" y="24"/>
                    <a:pt x="11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3"/>
            <p:cNvSpPr/>
            <p:nvPr/>
          </p:nvSpPr>
          <p:spPr>
            <a:xfrm>
              <a:off x="4818229" y="1823025"/>
              <a:ext cx="73986" cy="249647"/>
            </a:xfrm>
            <a:custGeom>
              <a:avLst/>
              <a:gdLst/>
              <a:ahLst/>
              <a:cxnLst/>
              <a:rect l="l" t="t" r="r" b="b"/>
              <a:pathLst>
                <a:path w="1320" h="4454" extrusionOk="0">
                  <a:moveTo>
                    <a:pt x="1153" y="1"/>
                  </a:moveTo>
                  <a:cubicBezTo>
                    <a:pt x="934" y="715"/>
                    <a:pt x="735" y="1440"/>
                    <a:pt x="549" y="2171"/>
                  </a:cubicBezTo>
                  <a:cubicBezTo>
                    <a:pt x="359" y="2906"/>
                    <a:pt x="183" y="3647"/>
                    <a:pt x="0" y="4381"/>
                  </a:cubicBezTo>
                  <a:cubicBezTo>
                    <a:pt x="54" y="4407"/>
                    <a:pt x="110" y="4431"/>
                    <a:pt x="167" y="4454"/>
                  </a:cubicBezTo>
                  <a:cubicBezTo>
                    <a:pt x="346" y="3716"/>
                    <a:pt x="526" y="2972"/>
                    <a:pt x="712" y="2234"/>
                  </a:cubicBezTo>
                  <a:cubicBezTo>
                    <a:pt x="897" y="1503"/>
                    <a:pt x="1097" y="772"/>
                    <a:pt x="1319" y="54"/>
                  </a:cubicBezTo>
                  <a:cubicBezTo>
                    <a:pt x="1264" y="41"/>
                    <a:pt x="1207" y="21"/>
                    <a:pt x="11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3"/>
            <p:cNvSpPr/>
            <p:nvPr/>
          </p:nvSpPr>
          <p:spPr>
            <a:xfrm>
              <a:off x="4867049" y="1838103"/>
              <a:ext cx="79199" cy="253402"/>
            </a:xfrm>
            <a:custGeom>
              <a:avLst/>
              <a:gdLst/>
              <a:ahLst/>
              <a:cxnLst/>
              <a:rect l="l" t="t" r="r" b="b"/>
              <a:pathLst>
                <a:path w="1413" h="4521" extrusionOk="0">
                  <a:moveTo>
                    <a:pt x="1240" y="0"/>
                  </a:moveTo>
                  <a:cubicBezTo>
                    <a:pt x="1034" y="738"/>
                    <a:pt x="831" y="1476"/>
                    <a:pt x="625" y="2214"/>
                  </a:cubicBezTo>
                  <a:cubicBezTo>
                    <a:pt x="419" y="2965"/>
                    <a:pt x="209" y="3717"/>
                    <a:pt x="0" y="4464"/>
                  </a:cubicBezTo>
                  <a:cubicBezTo>
                    <a:pt x="54" y="4481"/>
                    <a:pt x="109" y="4501"/>
                    <a:pt x="163" y="4521"/>
                  </a:cubicBezTo>
                  <a:cubicBezTo>
                    <a:pt x="376" y="3766"/>
                    <a:pt x="585" y="3011"/>
                    <a:pt x="798" y="2258"/>
                  </a:cubicBezTo>
                  <a:cubicBezTo>
                    <a:pt x="1003" y="1520"/>
                    <a:pt x="1206" y="778"/>
                    <a:pt x="1413" y="37"/>
                  </a:cubicBezTo>
                  <a:lnTo>
                    <a:pt x="12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3"/>
            <p:cNvSpPr/>
            <p:nvPr/>
          </p:nvSpPr>
          <p:spPr>
            <a:xfrm>
              <a:off x="4913235" y="1847463"/>
              <a:ext cx="84804" cy="257269"/>
            </a:xfrm>
            <a:custGeom>
              <a:avLst/>
              <a:gdLst/>
              <a:ahLst/>
              <a:cxnLst/>
              <a:rect l="l" t="t" r="r" b="b"/>
              <a:pathLst>
                <a:path w="1513" h="4590" extrusionOk="0">
                  <a:moveTo>
                    <a:pt x="1336" y="0"/>
                  </a:moveTo>
                  <a:cubicBezTo>
                    <a:pt x="1207" y="751"/>
                    <a:pt x="1000" y="1499"/>
                    <a:pt x="768" y="2246"/>
                  </a:cubicBezTo>
                  <a:cubicBezTo>
                    <a:pt x="526" y="3018"/>
                    <a:pt x="253" y="3786"/>
                    <a:pt x="0" y="4547"/>
                  </a:cubicBezTo>
                  <a:cubicBezTo>
                    <a:pt x="57" y="4563"/>
                    <a:pt x="110" y="4576"/>
                    <a:pt x="167" y="4590"/>
                  </a:cubicBezTo>
                  <a:cubicBezTo>
                    <a:pt x="422" y="3826"/>
                    <a:pt x="701" y="3051"/>
                    <a:pt x="944" y="2270"/>
                  </a:cubicBezTo>
                  <a:cubicBezTo>
                    <a:pt x="1177" y="1525"/>
                    <a:pt x="1383" y="775"/>
                    <a:pt x="1512" y="23"/>
                  </a:cubicBezTo>
                  <a:cubicBezTo>
                    <a:pt x="1452" y="17"/>
                    <a:pt x="1396" y="7"/>
                    <a:pt x="13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3"/>
            <p:cNvSpPr/>
            <p:nvPr/>
          </p:nvSpPr>
          <p:spPr>
            <a:xfrm>
              <a:off x="4974498" y="1852116"/>
              <a:ext cx="65803" cy="264892"/>
            </a:xfrm>
            <a:custGeom>
              <a:avLst/>
              <a:gdLst/>
              <a:ahLst/>
              <a:cxnLst/>
              <a:rect l="l" t="t" r="r" b="b"/>
              <a:pathLst>
                <a:path w="1174" h="4726" extrusionOk="0">
                  <a:moveTo>
                    <a:pt x="998" y="0"/>
                  </a:moveTo>
                  <a:cubicBezTo>
                    <a:pt x="941" y="741"/>
                    <a:pt x="815" y="1499"/>
                    <a:pt x="649" y="2250"/>
                  </a:cubicBezTo>
                  <a:cubicBezTo>
                    <a:pt x="466" y="3081"/>
                    <a:pt x="233" y="3902"/>
                    <a:pt x="1" y="4696"/>
                  </a:cubicBezTo>
                  <a:lnTo>
                    <a:pt x="170" y="4726"/>
                  </a:lnTo>
                  <a:cubicBezTo>
                    <a:pt x="413" y="3922"/>
                    <a:pt x="645" y="3091"/>
                    <a:pt x="828" y="2257"/>
                  </a:cubicBezTo>
                  <a:cubicBezTo>
                    <a:pt x="994" y="1509"/>
                    <a:pt x="1120" y="758"/>
                    <a:pt x="1174" y="17"/>
                  </a:cubicBezTo>
                  <a:cubicBezTo>
                    <a:pt x="1114" y="17"/>
                    <a:pt x="1054" y="10"/>
                    <a:pt x="9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3"/>
            <p:cNvSpPr/>
            <p:nvPr/>
          </p:nvSpPr>
          <p:spPr>
            <a:xfrm>
              <a:off x="5037835" y="1855423"/>
              <a:ext cx="53696" cy="268311"/>
            </a:xfrm>
            <a:custGeom>
              <a:avLst/>
              <a:gdLst/>
              <a:ahLst/>
              <a:cxnLst/>
              <a:rect l="l" t="t" r="r" b="b"/>
              <a:pathLst>
                <a:path w="958" h="4787" extrusionOk="0">
                  <a:moveTo>
                    <a:pt x="782" y="1"/>
                  </a:moveTo>
                  <a:cubicBezTo>
                    <a:pt x="719" y="716"/>
                    <a:pt x="648" y="1446"/>
                    <a:pt x="549" y="2178"/>
                  </a:cubicBezTo>
                  <a:cubicBezTo>
                    <a:pt x="426" y="3061"/>
                    <a:pt x="260" y="3943"/>
                    <a:pt x="1" y="4773"/>
                  </a:cubicBezTo>
                  <a:cubicBezTo>
                    <a:pt x="61" y="4780"/>
                    <a:pt x="120" y="4783"/>
                    <a:pt x="180" y="4787"/>
                  </a:cubicBezTo>
                  <a:cubicBezTo>
                    <a:pt x="436" y="3943"/>
                    <a:pt x="602" y="3055"/>
                    <a:pt x="725" y="2161"/>
                  </a:cubicBezTo>
                  <a:cubicBezTo>
                    <a:pt x="825" y="1440"/>
                    <a:pt x="895" y="716"/>
                    <a:pt x="958" y="7"/>
                  </a:cubicBezTo>
                  <a:cubicBezTo>
                    <a:pt x="898" y="4"/>
                    <a:pt x="841" y="4"/>
                    <a:pt x="7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3"/>
            <p:cNvSpPr/>
            <p:nvPr/>
          </p:nvSpPr>
          <p:spPr>
            <a:xfrm>
              <a:off x="5095567" y="1855815"/>
              <a:ext cx="49044" cy="269208"/>
            </a:xfrm>
            <a:custGeom>
              <a:avLst/>
              <a:gdLst/>
              <a:ahLst/>
              <a:cxnLst/>
              <a:rect l="l" t="t" r="r" b="b"/>
              <a:pathLst>
                <a:path w="875" h="4803" extrusionOk="0">
                  <a:moveTo>
                    <a:pt x="868" y="0"/>
                  </a:moveTo>
                  <a:cubicBezTo>
                    <a:pt x="808" y="4"/>
                    <a:pt x="749" y="4"/>
                    <a:pt x="689" y="4"/>
                  </a:cubicBezTo>
                  <a:cubicBezTo>
                    <a:pt x="698" y="689"/>
                    <a:pt x="663" y="1367"/>
                    <a:pt x="579" y="2037"/>
                  </a:cubicBezTo>
                  <a:cubicBezTo>
                    <a:pt x="473" y="2968"/>
                    <a:pt x="276" y="3892"/>
                    <a:pt x="0" y="4803"/>
                  </a:cubicBezTo>
                  <a:cubicBezTo>
                    <a:pt x="60" y="4803"/>
                    <a:pt x="124" y="4803"/>
                    <a:pt x="184" y="4800"/>
                  </a:cubicBezTo>
                  <a:cubicBezTo>
                    <a:pt x="466" y="3879"/>
                    <a:pt x="659" y="2945"/>
                    <a:pt x="765" y="2002"/>
                  </a:cubicBezTo>
                  <a:cubicBezTo>
                    <a:pt x="842" y="1340"/>
                    <a:pt x="875" y="675"/>
                    <a:pt x="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3"/>
            <p:cNvSpPr/>
            <p:nvPr/>
          </p:nvSpPr>
          <p:spPr>
            <a:xfrm>
              <a:off x="5163220" y="1853237"/>
              <a:ext cx="43046" cy="267695"/>
            </a:xfrm>
            <a:custGeom>
              <a:avLst/>
              <a:gdLst/>
              <a:ahLst/>
              <a:cxnLst/>
              <a:rect l="l" t="t" r="r" b="b"/>
              <a:pathLst>
                <a:path w="768" h="4776" extrusionOk="0">
                  <a:moveTo>
                    <a:pt x="632" y="0"/>
                  </a:moveTo>
                  <a:cubicBezTo>
                    <a:pt x="579" y="6"/>
                    <a:pt x="519" y="10"/>
                    <a:pt x="459" y="14"/>
                  </a:cubicBezTo>
                  <a:cubicBezTo>
                    <a:pt x="615" y="971"/>
                    <a:pt x="508" y="1888"/>
                    <a:pt x="329" y="2858"/>
                  </a:cubicBezTo>
                  <a:cubicBezTo>
                    <a:pt x="226" y="3427"/>
                    <a:pt x="177" y="4144"/>
                    <a:pt x="0" y="4775"/>
                  </a:cubicBezTo>
                  <a:cubicBezTo>
                    <a:pt x="70" y="4769"/>
                    <a:pt x="137" y="4759"/>
                    <a:pt x="203" y="4749"/>
                  </a:cubicBezTo>
                  <a:cubicBezTo>
                    <a:pt x="409" y="4008"/>
                    <a:pt x="468" y="3151"/>
                    <a:pt x="579" y="2486"/>
                  </a:cubicBezTo>
                  <a:cubicBezTo>
                    <a:pt x="715" y="1645"/>
                    <a:pt x="768" y="831"/>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3"/>
            <p:cNvSpPr/>
            <p:nvPr/>
          </p:nvSpPr>
          <p:spPr>
            <a:xfrm>
              <a:off x="5247576" y="1819102"/>
              <a:ext cx="27801" cy="29875"/>
            </a:xfrm>
            <a:custGeom>
              <a:avLst/>
              <a:gdLst/>
              <a:ahLst/>
              <a:cxnLst/>
              <a:rect l="l" t="t" r="r" b="b"/>
              <a:pathLst>
                <a:path w="496" h="533" extrusionOk="0">
                  <a:moveTo>
                    <a:pt x="379" y="0"/>
                  </a:moveTo>
                  <a:cubicBezTo>
                    <a:pt x="140" y="224"/>
                    <a:pt x="0" y="387"/>
                    <a:pt x="0" y="387"/>
                  </a:cubicBezTo>
                  <a:cubicBezTo>
                    <a:pt x="4" y="436"/>
                    <a:pt x="11" y="486"/>
                    <a:pt x="14" y="532"/>
                  </a:cubicBezTo>
                  <a:cubicBezTo>
                    <a:pt x="184" y="516"/>
                    <a:pt x="343" y="499"/>
                    <a:pt x="496" y="479"/>
                  </a:cubicBezTo>
                  <a:cubicBezTo>
                    <a:pt x="449" y="287"/>
                    <a:pt x="410" y="120"/>
                    <a:pt x="379" y="0"/>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3"/>
            <p:cNvSpPr/>
            <p:nvPr/>
          </p:nvSpPr>
          <p:spPr>
            <a:xfrm>
              <a:off x="4696039" y="1743658"/>
              <a:ext cx="611057" cy="380467"/>
            </a:xfrm>
            <a:custGeom>
              <a:avLst/>
              <a:gdLst/>
              <a:ahLst/>
              <a:cxnLst/>
              <a:rect l="l" t="t" r="r" b="b"/>
              <a:pathLst>
                <a:path w="10902" h="6788" extrusionOk="0">
                  <a:moveTo>
                    <a:pt x="867" y="1"/>
                  </a:moveTo>
                  <a:cubicBezTo>
                    <a:pt x="867" y="1"/>
                    <a:pt x="253" y="748"/>
                    <a:pt x="0" y="1805"/>
                  </a:cubicBezTo>
                  <a:cubicBezTo>
                    <a:pt x="153" y="1952"/>
                    <a:pt x="303" y="2091"/>
                    <a:pt x="459" y="2221"/>
                  </a:cubicBezTo>
                  <a:cubicBezTo>
                    <a:pt x="622" y="1513"/>
                    <a:pt x="804" y="842"/>
                    <a:pt x="1094" y="200"/>
                  </a:cubicBezTo>
                  <a:cubicBezTo>
                    <a:pt x="1014" y="137"/>
                    <a:pt x="941" y="67"/>
                    <a:pt x="867" y="1"/>
                  </a:cubicBezTo>
                  <a:close/>
                  <a:moveTo>
                    <a:pt x="1233" y="320"/>
                  </a:moveTo>
                  <a:cubicBezTo>
                    <a:pt x="1004" y="835"/>
                    <a:pt x="844" y="1374"/>
                    <a:pt x="705" y="1942"/>
                  </a:cubicBezTo>
                  <a:cubicBezTo>
                    <a:pt x="675" y="2072"/>
                    <a:pt x="638" y="2201"/>
                    <a:pt x="602" y="2337"/>
                  </a:cubicBezTo>
                  <a:cubicBezTo>
                    <a:pt x="778" y="2483"/>
                    <a:pt x="957" y="2613"/>
                    <a:pt x="1140" y="2739"/>
                  </a:cubicBezTo>
                  <a:cubicBezTo>
                    <a:pt x="1306" y="2041"/>
                    <a:pt x="1505" y="1350"/>
                    <a:pt x="1715" y="662"/>
                  </a:cubicBezTo>
                  <a:cubicBezTo>
                    <a:pt x="1549" y="556"/>
                    <a:pt x="1390" y="443"/>
                    <a:pt x="1233" y="320"/>
                  </a:cubicBezTo>
                  <a:close/>
                  <a:moveTo>
                    <a:pt x="1868" y="755"/>
                  </a:moveTo>
                  <a:cubicBezTo>
                    <a:pt x="1655" y="1446"/>
                    <a:pt x="1459" y="2141"/>
                    <a:pt x="1293" y="2842"/>
                  </a:cubicBezTo>
                  <a:cubicBezTo>
                    <a:pt x="1532" y="2998"/>
                    <a:pt x="1772" y="3138"/>
                    <a:pt x="2011" y="3261"/>
                  </a:cubicBezTo>
                  <a:cubicBezTo>
                    <a:pt x="2183" y="2547"/>
                    <a:pt x="2373" y="1835"/>
                    <a:pt x="2612" y="1141"/>
                  </a:cubicBezTo>
                  <a:cubicBezTo>
                    <a:pt x="2356" y="1027"/>
                    <a:pt x="2104" y="901"/>
                    <a:pt x="1868" y="755"/>
                  </a:cubicBezTo>
                  <a:close/>
                  <a:moveTo>
                    <a:pt x="2775" y="1211"/>
                  </a:moveTo>
                  <a:cubicBezTo>
                    <a:pt x="2533" y="1909"/>
                    <a:pt x="2347" y="2627"/>
                    <a:pt x="2174" y="3341"/>
                  </a:cubicBezTo>
                  <a:cubicBezTo>
                    <a:pt x="2356" y="3434"/>
                    <a:pt x="2542" y="3514"/>
                    <a:pt x="2729" y="3587"/>
                  </a:cubicBezTo>
                  <a:cubicBezTo>
                    <a:pt x="2915" y="2856"/>
                    <a:pt x="3114" y="2131"/>
                    <a:pt x="3333" y="1417"/>
                  </a:cubicBezTo>
                  <a:cubicBezTo>
                    <a:pt x="3144" y="1357"/>
                    <a:pt x="2958" y="1287"/>
                    <a:pt x="2775" y="1211"/>
                  </a:cubicBezTo>
                  <a:close/>
                  <a:moveTo>
                    <a:pt x="3499" y="1470"/>
                  </a:moveTo>
                  <a:cubicBezTo>
                    <a:pt x="3277" y="2188"/>
                    <a:pt x="3077" y="2919"/>
                    <a:pt x="2892" y="3650"/>
                  </a:cubicBezTo>
                  <a:cubicBezTo>
                    <a:pt x="3154" y="3750"/>
                    <a:pt x="3416" y="3833"/>
                    <a:pt x="3676" y="3899"/>
                  </a:cubicBezTo>
                  <a:cubicBezTo>
                    <a:pt x="3882" y="3161"/>
                    <a:pt x="4085" y="2423"/>
                    <a:pt x="4291" y="1685"/>
                  </a:cubicBezTo>
                  <a:cubicBezTo>
                    <a:pt x="4125" y="1646"/>
                    <a:pt x="3958" y="1603"/>
                    <a:pt x="3792" y="1559"/>
                  </a:cubicBezTo>
                  <a:cubicBezTo>
                    <a:pt x="3692" y="1530"/>
                    <a:pt x="3596" y="1503"/>
                    <a:pt x="3499" y="1470"/>
                  </a:cubicBezTo>
                  <a:close/>
                  <a:moveTo>
                    <a:pt x="4464" y="1722"/>
                  </a:moveTo>
                  <a:cubicBezTo>
                    <a:pt x="4257" y="2463"/>
                    <a:pt x="4054" y="3205"/>
                    <a:pt x="3849" y="3943"/>
                  </a:cubicBezTo>
                  <a:cubicBezTo>
                    <a:pt x="4118" y="4009"/>
                    <a:pt x="4384" y="4058"/>
                    <a:pt x="4643" y="4098"/>
                  </a:cubicBezTo>
                  <a:cubicBezTo>
                    <a:pt x="4875" y="3351"/>
                    <a:pt x="5082" y="2603"/>
                    <a:pt x="5211" y="1852"/>
                  </a:cubicBezTo>
                  <a:cubicBezTo>
                    <a:pt x="4962" y="1815"/>
                    <a:pt x="4713" y="1772"/>
                    <a:pt x="4464" y="1722"/>
                  </a:cubicBezTo>
                  <a:close/>
                  <a:moveTo>
                    <a:pt x="7056" y="2001"/>
                  </a:moveTo>
                  <a:cubicBezTo>
                    <a:pt x="6993" y="2710"/>
                    <a:pt x="6923" y="3434"/>
                    <a:pt x="6823" y="4155"/>
                  </a:cubicBezTo>
                  <a:cubicBezTo>
                    <a:pt x="7156" y="4129"/>
                    <a:pt x="7455" y="4082"/>
                    <a:pt x="7707" y="4038"/>
                  </a:cubicBezTo>
                  <a:cubicBezTo>
                    <a:pt x="7791" y="3368"/>
                    <a:pt x="7826" y="2690"/>
                    <a:pt x="7817" y="2005"/>
                  </a:cubicBezTo>
                  <a:cubicBezTo>
                    <a:pt x="7707" y="2005"/>
                    <a:pt x="7594" y="2009"/>
                    <a:pt x="7481" y="2009"/>
                  </a:cubicBezTo>
                  <a:cubicBezTo>
                    <a:pt x="7341" y="2009"/>
                    <a:pt x="7199" y="2005"/>
                    <a:pt x="7056" y="2001"/>
                  </a:cubicBezTo>
                  <a:close/>
                  <a:moveTo>
                    <a:pt x="5387" y="1875"/>
                  </a:moveTo>
                  <a:cubicBezTo>
                    <a:pt x="5258" y="2627"/>
                    <a:pt x="5052" y="3377"/>
                    <a:pt x="4819" y="4122"/>
                  </a:cubicBezTo>
                  <a:cubicBezTo>
                    <a:pt x="5091" y="4155"/>
                    <a:pt x="5361" y="4175"/>
                    <a:pt x="5617" y="4185"/>
                  </a:cubicBezTo>
                  <a:cubicBezTo>
                    <a:pt x="5783" y="3434"/>
                    <a:pt x="5909" y="2676"/>
                    <a:pt x="5966" y="1935"/>
                  </a:cubicBezTo>
                  <a:cubicBezTo>
                    <a:pt x="5773" y="1922"/>
                    <a:pt x="5580" y="1902"/>
                    <a:pt x="5387" y="1875"/>
                  </a:cubicBezTo>
                  <a:close/>
                  <a:moveTo>
                    <a:pt x="6142" y="1952"/>
                  </a:moveTo>
                  <a:cubicBezTo>
                    <a:pt x="6088" y="2693"/>
                    <a:pt x="5962" y="3444"/>
                    <a:pt x="5796" y="4192"/>
                  </a:cubicBezTo>
                  <a:lnTo>
                    <a:pt x="5996" y="4192"/>
                  </a:lnTo>
                  <a:cubicBezTo>
                    <a:pt x="6222" y="4192"/>
                    <a:pt x="6441" y="4185"/>
                    <a:pt x="6647" y="4172"/>
                  </a:cubicBezTo>
                  <a:cubicBezTo>
                    <a:pt x="6746" y="3440"/>
                    <a:pt x="6817" y="2710"/>
                    <a:pt x="6880" y="1995"/>
                  </a:cubicBezTo>
                  <a:cubicBezTo>
                    <a:pt x="6634" y="1989"/>
                    <a:pt x="6391" y="1975"/>
                    <a:pt x="6142" y="1952"/>
                  </a:cubicBezTo>
                  <a:close/>
                  <a:moveTo>
                    <a:pt x="10336" y="1825"/>
                  </a:moveTo>
                  <a:cubicBezTo>
                    <a:pt x="10183" y="1845"/>
                    <a:pt x="10024" y="1862"/>
                    <a:pt x="9854" y="1878"/>
                  </a:cubicBezTo>
                  <a:cubicBezTo>
                    <a:pt x="9578" y="1909"/>
                    <a:pt x="9282" y="1935"/>
                    <a:pt x="8967" y="1955"/>
                  </a:cubicBezTo>
                  <a:cubicBezTo>
                    <a:pt x="9103" y="2786"/>
                    <a:pt x="9050" y="3600"/>
                    <a:pt x="8914" y="4441"/>
                  </a:cubicBezTo>
                  <a:cubicBezTo>
                    <a:pt x="8803" y="5106"/>
                    <a:pt x="8744" y="5963"/>
                    <a:pt x="8538" y="6704"/>
                  </a:cubicBezTo>
                  <a:cubicBezTo>
                    <a:pt x="8628" y="6691"/>
                    <a:pt x="8711" y="6678"/>
                    <a:pt x="8797" y="6664"/>
                  </a:cubicBezTo>
                  <a:cubicBezTo>
                    <a:pt x="9050" y="6621"/>
                    <a:pt x="9302" y="6571"/>
                    <a:pt x="9548" y="6508"/>
                  </a:cubicBezTo>
                  <a:cubicBezTo>
                    <a:pt x="9668" y="6475"/>
                    <a:pt x="9791" y="6442"/>
                    <a:pt x="9911" y="6405"/>
                  </a:cubicBezTo>
                  <a:cubicBezTo>
                    <a:pt x="10037" y="6365"/>
                    <a:pt x="10163" y="6322"/>
                    <a:pt x="10286" y="6279"/>
                  </a:cubicBezTo>
                  <a:cubicBezTo>
                    <a:pt x="10316" y="6199"/>
                    <a:pt x="10343" y="6119"/>
                    <a:pt x="10372" y="6036"/>
                  </a:cubicBezTo>
                  <a:cubicBezTo>
                    <a:pt x="10392" y="5980"/>
                    <a:pt x="10409" y="5923"/>
                    <a:pt x="10429" y="5867"/>
                  </a:cubicBezTo>
                  <a:cubicBezTo>
                    <a:pt x="10509" y="5647"/>
                    <a:pt x="10585" y="5425"/>
                    <a:pt x="10655" y="5222"/>
                  </a:cubicBezTo>
                  <a:cubicBezTo>
                    <a:pt x="10675" y="5162"/>
                    <a:pt x="10695" y="5106"/>
                    <a:pt x="10711" y="5052"/>
                  </a:cubicBezTo>
                  <a:cubicBezTo>
                    <a:pt x="10774" y="4873"/>
                    <a:pt x="10825" y="4720"/>
                    <a:pt x="10857" y="4614"/>
                  </a:cubicBezTo>
                  <a:cubicBezTo>
                    <a:pt x="10884" y="4534"/>
                    <a:pt x="10897" y="4477"/>
                    <a:pt x="10901" y="4461"/>
                  </a:cubicBezTo>
                  <a:cubicBezTo>
                    <a:pt x="10901" y="4457"/>
                    <a:pt x="10901" y="4448"/>
                    <a:pt x="10897" y="4437"/>
                  </a:cubicBezTo>
                  <a:cubicBezTo>
                    <a:pt x="10894" y="4368"/>
                    <a:pt x="10854" y="4172"/>
                    <a:pt x="10798" y="3906"/>
                  </a:cubicBezTo>
                  <a:cubicBezTo>
                    <a:pt x="10788" y="3849"/>
                    <a:pt x="10774" y="3790"/>
                    <a:pt x="10762" y="3730"/>
                  </a:cubicBezTo>
                  <a:cubicBezTo>
                    <a:pt x="10734" y="3610"/>
                    <a:pt x="10705" y="3480"/>
                    <a:pt x="10678" y="3345"/>
                  </a:cubicBezTo>
                  <a:cubicBezTo>
                    <a:pt x="10665" y="3288"/>
                    <a:pt x="10652" y="3231"/>
                    <a:pt x="10638" y="3171"/>
                  </a:cubicBezTo>
                  <a:cubicBezTo>
                    <a:pt x="10602" y="3012"/>
                    <a:pt x="10565" y="2846"/>
                    <a:pt x="10529" y="2682"/>
                  </a:cubicBezTo>
                  <a:cubicBezTo>
                    <a:pt x="10515" y="2627"/>
                    <a:pt x="10502" y="2567"/>
                    <a:pt x="10489" y="2510"/>
                  </a:cubicBezTo>
                  <a:cubicBezTo>
                    <a:pt x="10463" y="2383"/>
                    <a:pt x="10432" y="2261"/>
                    <a:pt x="10406" y="2138"/>
                  </a:cubicBezTo>
                  <a:cubicBezTo>
                    <a:pt x="10392" y="2078"/>
                    <a:pt x="10376" y="2015"/>
                    <a:pt x="10363" y="1955"/>
                  </a:cubicBezTo>
                  <a:cubicBezTo>
                    <a:pt x="10352" y="1912"/>
                    <a:pt x="10343" y="1869"/>
                    <a:pt x="10336" y="1825"/>
                  </a:cubicBezTo>
                  <a:close/>
                  <a:moveTo>
                    <a:pt x="8794" y="1969"/>
                  </a:moveTo>
                  <a:cubicBezTo>
                    <a:pt x="8538" y="1981"/>
                    <a:pt x="8269" y="1995"/>
                    <a:pt x="7996" y="2001"/>
                  </a:cubicBezTo>
                  <a:cubicBezTo>
                    <a:pt x="8003" y="2676"/>
                    <a:pt x="7970" y="3341"/>
                    <a:pt x="7893" y="4003"/>
                  </a:cubicBezTo>
                  <a:cubicBezTo>
                    <a:pt x="8365" y="3906"/>
                    <a:pt x="8644" y="3810"/>
                    <a:pt x="8644" y="3810"/>
                  </a:cubicBezTo>
                  <a:lnTo>
                    <a:pt x="8644" y="3810"/>
                  </a:lnTo>
                  <a:cubicBezTo>
                    <a:pt x="8541" y="5063"/>
                    <a:pt x="8006" y="6192"/>
                    <a:pt x="7674" y="6787"/>
                  </a:cubicBezTo>
                  <a:cubicBezTo>
                    <a:pt x="7897" y="6774"/>
                    <a:pt x="8116" y="6754"/>
                    <a:pt x="8335" y="6730"/>
                  </a:cubicBezTo>
                  <a:cubicBezTo>
                    <a:pt x="8512" y="6099"/>
                    <a:pt x="8561" y="5382"/>
                    <a:pt x="8664" y="4813"/>
                  </a:cubicBezTo>
                  <a:cubicBezTo>
                    <a:pt x="8843" y="3843"/>
                    <a:pt x="8950" y="2926"/>
                    <a:pt x="8794" y="196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3"/>
            <p:cNvSpPr/>
            <p:nvPr/>
          </p:nvSpPr>
          <p:spPr>
            <a:xfrm>
              <a:off x="4721710" y="1754868"/>
              <a:ext cx="43495" cy="119835"/>
            </a:xfrm>
            <a:custGeom>
              <a:avLst/>
              <a:gdLst/>
              <a:ahLst/>
              <a:cxnLst/>
              <a:rect l="l" t="t" r="r" b="b"/>
              <a:pathLst>
                <a:path w="776" h="2138" extrusionOk="0">
                  <a:moveTo>
                    <a:pt x="636" y="0"/>
                  </a:moveTo>
                  <a:cubicBezTo>
                    <a:pt x="346" y="642"/>
                    <a:pt x="164" y="1313"/>
                    <a:pt x="1" y="2021"/>
                  </a:cubicBezTo>
                  <a:cubicBezTo>
                    <a:pt x="50" y="2061"/>
                    <a:pt x="97" y="2100"/>
                    <a:pt x="144" y="2137"/>
                  </a:cubicBezTo>
                  <a:cubicBezTo>
                    <a:pt x="180" y="2001"/>
                    <a:pt x="217" y="1872"/>
                    <a:pt x="247" y="1742"/>
                  </a:cubicBezTo>
                  <a:cubicBezTo>
                    <a:pt x="386" y="1174"/>
                    <a:pt x="546" y="635"/>
                    <a:pt x="775" y="120"/>
                  </a:cubicBezTo>
                  <a:cubicBezTo>
                    <a:pt x="728" y="80"/>
                    <a:pt x="682" y="40"/>
                    <a:pt x="636" y="0"/>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3"/>
            <p:cNvSpPr/>
            <p:nvPr/>
          </p:nvSpPr>
          <p:spPr>
            <a:xfrm>
              <a:off x="4759937" y="1780763"/>
              <a:ext cx="40860" cy="122245"/>
            </a:xfrm>
            <a:custGeom>
              <a:avLst/>
              <a:gdLst/>
              <a:ahLst/>
              <a:cxnLst/>
              <a:rect l="l" t="t" r="r" b="b"/>
              <a:pathLst>
                <a:path w="729" h="2181" extrusionOk="0">
                  <a:moveTo>
                    <a:pt x="575" y="0"/>
                  </a:moveTo>
                  <a:cubicBezTo>
                    <a:pt x="365" y="688"/>
                    <a:pt x="166" y="1379"/>
                    <a:pt x="0" y="2077"/>
                  </a:cubicBezTo>
                  <a:cubicBezTo>
                    <a:pt x="50" y="2111"/>
                    <a:pt x="103" y="2147"/>
                    <a:pt x="153" y="2180"/>
                  </a:cubicBezTo>
                  <a:cubicBezTo>
                    <a:pt x="319" y="1479"/>
                    <a:pt x="515" y="784"/>
                    <a:pt x="728" y="93"/>
                  </a:cubicBezTo>
                  <a:cubicBezTo>
                    <a:pt x="678" y="63"/>
                    <a:pt x="625" y="30"/>
                    <a:pt x="575" y="0"/>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3"/>
            <p:cNvSpPr/>
            <p:nvPr/>
          </p:nvSpPr>
          <p:spPr>
            <a:xfrm>
              <a:off x="4808757" y="1807556"/>
              <a:ext cx="42878" cy="123366"/>
            </a:xfrm>
            <a:custGeom>
              <a:avLst/>
              <a:gdLst/>
              <a:ahLst/>
              <a:cxnLst/>
              <a:rect l="l" t="t" r="r" b="b"/>
              <a:pathLst>
                <a:path w="765" h="2201" extrusionOk="0">
                  <a:moveTo>
                    <a:pt x="601" y="1"/>
                  </a:moveTo>
                  <a:cubicBezTo>
                    <a:pt x="362" y="695"/>
                    <a:pt x="172" y="1407"/>
                    <a:pt x="0" y="2121"/>
                  </a:cubicBezTo>
                  <a:cubicBezTo>
                    <a:pt x="53" y="2148"/>
                    <a:pt x="106" y="2174"/>
                    <a:pt x="163" y="2201"/>
                  </a:cubicBezTo>
                  <a:cubicBezTo>
                    <a:pt x="336" y="1487"/>
                    <a:pt x="522" y="769"/>
                    <a:pt x="764" y="71"/>
                  </a:cubicBezTo>
                  <a:cubicBezTo>
                    <a:pt x="707" y="47"/>
                    <a:pt x="655" y="24"/>
                    <a:pt x="601" y="1"/>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3"/>
            <p:cNvSpPr/>
            <p:nvPr/>
          </p:nvSpPr>
          <p:spPr>
            <a:xfrm>
              <a:off x="4848945" y="1823025"/>
              <a:ext cx="43271" cy="125216"/>
            </a:xfrm>
            <a:custGeom>
              <a:avLst/>
              <a:gdLst/>
              <a:ahLst/>
              <a:cxnLst/>
              <a:rect l="l" t="t" r="r" b="b"/>
              <a:pathLst>
                <a:path w="772" h="2234" extrusionOk="0">
                  <a:moveTo>
                    <a:pt x="605" y="1"/>
                  </a:moveTo>
                  <a:cubicBezTo>
                    <a:pt x="386" y="715"/>
                    <a:pt x="187" y="1440"/>
                    <a:pt x="1" y="2171"/>
                  </a:cubicBezTo>
                  <a:cubicBezTo>
                    <a:pt x="57" y="2194"/>
                    <a:pt x="110" y="2214"/>
                    <a:pt x="164" y="2234"/>
                  </a:cubicBezTo>
                  <a:cubicBezTo>
                    <a:pt x="349" y="1503"/>
                    <a:pt x="549" y="772"/>
                    <a:pt x="771" y="54"/>
                  </a:cubicBezTo>
                  <a:cubicBezTo>
                    <a:pt x="716" y="41"/>
                    <a:pt x="659" y="21"/>
                    <a:pt x="605" y="1"/>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3"/>
            <p:cNvSpPr/>
            <p:nvPr/>
          </p:nvSpPr>
          <p:spPr>
            <a:xfrm>
              <a:off x="4902025" y="1838103"/>
              <a:ext cx="44223" cy="126561"/>
            </a:xfrm>
            <a:custGeom>
              <a:avLst/>
              <a:gdLst/>
              <a:ahLst/>
              <a:cxnLst/>
              <a:rect l="l" t="t" r="r" b="b"/>
              <a:pathLst>
                <a:path w="789" h="2258" extrusionOk="0">
                  <a:moveTo>
                    <a:pt x="616" y="0"/>
                  </a:moveTo>
                  <a:cubicBezTo>
                    <a:pt x="410" y="738"/>
                    <a:pt x="207" y="1476"/>
                    <a:pt x="1" y="2214"/>
                  </a:cubicBezTo>
                  <a:cubicBezTo>
                    <a:pt x="60" y="2231"/>
                    <a:pt x="117" y="2244"/>
                    <a:pt x="174" y="2258"/>
                  </a:cubicBezTo>
                  <a:cubicBezTo>
                    <a:pt x="379" y="1520"/>
                    <a:pt x="582" y="778"/>
                    <a:pt x="789" y="37"/>
                  </a:cubicBezTo>
                  <a:lnTo>
                    <a:pt x="616" y="0"/>
                  </a:ln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3"/>
            <p:cNvSpPr/>
            <p:nvPr/>
          </p:nvSpPr>
          <p:spPr>
            <a:xfrm>
              <a:off x="4956282" y="1847463"/>
              <a:ext cx="41757" cy="127290"/>
            </a:xfrm>
            <a:custGeom>
              <a:avLst/>
              <a:gdLst/>
              <a:ahLst/>
              <a:cxnLst/>
              <a:rect l="l" t="t" r="r" b="b"/>
              <a:pathLst>
                <a:path w="745" h="2271" extrusionOk="0">
                  <a:moveTo>
                    <a:pt x="568" y="0"/>
                  </a:moveTo>
                  <a:cubicBezTo>
                    <a:pt x="439" y="751"/>
                    <a:pt x="232" y="1499"/>
                    <a:pt x="0" y="2246"/>
                  </a:cubicBezTo>
                  <a:cubicBezTo>
                    <a:pt x="57" y="2253"/>
                    <a:pt x="117" y="2260"/>
                    <a:pt x="176" y="2270"/>
                  </a:cubicBezTo>
                  <a:cubicBezTo>
                    <a:pt x="409" y="1525"/>
                    <a:pt x="615" y="775"/>
                    <a:pt x="744" y="23"/>
                  </a:cubicBezTo>
                  <a:cubicBezTo>
                    <a:pt x="684" y="17"/>
                    <a:pt x="628" y="7"/>
                    <a:pt x="568" y="0"/>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3"/>
            <p:cNvSpPr/>
            <p:nvPr/>
          </p:nvSpPr>
          <p:spPr>
            <a:xfrm>
              <a:off x="5010875" y="1852116"/>
              <a:ext cx="29426" cy="126505"/>
            </a:xfrm>
            <a:custGeom>
              <a:avLst/>
              <a:gdLst/>
              <a:ahLst/>
              <a:cxnLst/>
              <a:rect l="l" t="t" r="r" b="b"/>
              <a:pathLst>
                <a:path w="525" h="2257" extrusionOk="0">
                  <a:moveTo>
                    <a:pt x="349" y="0"/>
                  </a:moveTo>
                  <a:cubicBezTo>
                    <a:pt x="292" y="741"/>
                    <a:pt x="166" y="1499"/>
                    <a:pt x="0" y="2250"/>
                  </a:cubicBezTo>
                  <a:cubicBezTo>
                    <a:pt x="60" y="2253"/>
                    <a:pt x="123" y="2257"/>
                    <a:pt x="179" y="2257"/>
                  </a:cubicBezTo>
                  <a:cubicBezTo>
                    <a:pt x="345" y="1509"/>
                    <a:pt x="471" y="758"/>
                    <a:pt x="525" y="17"/>
                  </a:cubicBezTo>
                  <a:cubicBezTo>
                    <a:pt x="465" y="17"/>
                    <a:pt x="405" y="10"/>
                    <a:pt x="349" y="0"/>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3"/>
            <p:cNvSpPr/>
            <p:nvPr/>
          </p:nvSpPr>
          <p:spPr>
            <a:xfrm>
              <a:off x="5068551" y="1855423"/>
              <a:ext cx="22981" cy="122077"/>
            </a:xfrm>
            <a:custGeom>
              <a:avLst/>
              <a:gdLst/>
              <a:ahLst/>
              <a:cxnLst/>
              <a:rect l="l" t="t" r="r" b="b"/>
              <a:pathLst>
                <a:path w="410" h="2178" extrusionOk="0">
                  <a:moveTo>
                    <a:pt x="234" y="1"/>
                  </a:moveTo>
                  <a:cubicBezTo>
                    <a:pt x="171" y="716"/>
                    <a:pt x="100" y="1446"/>
                    <a:pt x="1" y="2178"/>
                  </a:cubicBezTo>
                  <a:cubicBezTo>
                    <a:pt x="61" y="2171"/>
                    <a:pt x="117" y="2168"/>
                    <a:pt x="177" y="2161"/>
                  </a:cubicBezTo>
                  <a:cubicBezTo>
                    <a:pt x="277" y="1440"/>
                    <a:pt x="347" y="716"/>
                    <a:pt x="410" y="7"/>
                  </a:cubicBezTo>
                  <a:cubicBezTo>
                    <a:pt x="350" y="4"/>
                    <a:pt x="293" y="4"/>
                    <a:pt x="234" y="1"/>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3"/>
            <p:cNvSpPr/>
            <p:nvPr/>
          </p:nvSpPr>
          <p:spPr>
            <a:xfrm>
              <a:off x="5127964" y="1855815"/>
              <a:ext cx="16647" cy="114230"/>
            </a:xfrm>
            <a:custGeom>
              <a:avLst/>
              <a:gdLst/>
              <a:ahLst/>
              <a:cxnLst/>
              <a:rect l="l" t="t" r="r" b="b"/>
              <a:pathLst>
                <a:path w="297" h="2038" extrusionOk="0">
                  <a:moveTo>
                    <a:pt x="290" y="0"/>
                  </a:moveTo>
                  <a:cubicBezTo>
                    <a:pt x="230" y="4"/>
                    <a:pt x="171" y="4"/>
                    <a:pt x="111" y="4"/>
                  </a:cubicBezTo>
                  <a:cubicBezTo>
                    <a:pt x="120" y="689"/>
                    <a:pt x="85" y="1367"/>
                    <a:pt x="1" y="2037"/>
                  </a:cubicBezTo>
                  <a:cubicBezTo>
                    <a:pt x="68" y="2025"/>
                    <a:pt x="128" y="2014"/>
                    <a:pt x="187" y="2002"/>
                  </a:cubicBezTo>
                  <a:cubicBezTo>
                    <a:pt x="264" y="1340"/>
                    <a:pt x="297" y="675"/>
                    <a:pt x="290" y="0"/>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3"/>
            <p:cNvSpPr/>
            <p:nvPr/>
          </p:nvSpPr>
          <p:spPr>
            <a:xfrm>
              <a:off x="5163220" y="1853237"/>
              <a:ext cx="43046" cy="267695"/>
            </a:xfrm>
            <a:custGeom>
              <a:avLst/>
              <a:gdLst/>
              <a:ahLst/>
              <a:cxnLst/>
              <a:rect l="l" t="t" r="r" b="b"/>
              <a:pathLst>
                <a:path w="768" h="4776" extrusionOk="0">
                  <a:moveTo>
                    <a:pt x="632" y="0"/>
                  </a:moveTo>
                  <a:cubicBezTo>
                    <a:pt x="579" y="6"/>
                    <a:pt x="519" y="10"/>
                    <a:pt x="459" y="14"/>
                  </a:cubicBezTo>
                  <a:cubicBezTo>
                    <a:pt x="615" y="971"/>
                    <a:pt x="508" y="1888"/>
                    <a:pt x="329" y="2858"/>
                  </a:cubicBezTo>
                  <a:cubicBezTo>
                    <a:pt x="226" y="3427"/>
                    <a:pt x="177" y="4144"/>
                    <a:pt x="0" y="4775"/>
                  </a:cubicBezTo>
                  <a:cubicBezTo>
                    <a:pt x="70" y="4769"/>
                    <a:pt x="137" y="4759"/>
                    <a:pt x="203" y="4749"/>
                  </a:cubicBezTo>
                  <a:cubicBezTo>
                    <a:pt x="409" y="4008"/>
                    <a:pt x="468" y="3151"/>
                    <a:pt x="579" y="2486"/>
                  </a:cubicBezTo>
                  <a:cubicBezTo>
                    <a:pt x="715" y="1645"/>
                    <a:pt x="768" y="831"/>
                    <a:pt x="632" y="0"/>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3"/>
            <p:cNvSpPr/>
            <p:nvPr/>
          </p:nvSpPr>
          <p:spPr>
            <a:xfrm>
              <a:off x="5264503" y="2308927"/>
              <a:ext cx="49660" cy="62608"/>
            </a:xfrm>
            <a:custGeom>
              <a:avLst/>
              <a:gdLst/>
              <a:ahLst/>
              <a:cxnLst/>
              <a:rect l="l" t="t" r="r" b="b"/>
              <a:pathLst>
                <a:path w="886" h="1117" extrusionOk="0">
                  <a:moveTo>
                    <a:pt x="764" y="0"/>
                  </a:moveTo>
                  <a:cubicBezTo>
                    <a:pt x="743" y="0"/>
                    <a:pt x="722" y="9"/>
                    <a:pt x="706" y="32"/>
                  </a:cubicBezTo>
                  <a:cubicBezTo>
                    <a:pt x="486" y="345"/>
                    <a:pt x="267" y="653"/>
                    <a:pt x="48" y="963"/>
                  </a:cubicBezTo>
                  <a:cubicBezTo>
                    <a:pt x="1" y="1032"/>
                    <a:pt x="60" y="1116"/>
                    <a:pt x="122" y="1116"/>
                  </a:cubicBezTo>
                  <a:cubicBezTo>
                    <a:pt x="143" y="1116"/>
                    <a:pt x="164" y="1106"/>
                    <a:pt x="181" y="1083"/>
                  </a:cubicBezTo>
                  <a:cubicBezTo>
                    <a:pt x="400" y="773"/>
                    <a:pt x="616" y="461"/>
                    <a:pt x="835" y="152"/>
                  </a:cubicBezTo>
                  <a:cubicBezTo>
                    <a:pt x="885" y="83"/>
                    <a:pt x="825" y="0"/>
                    <a:pt x="764"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3"/>
            <p:cNvSpPr/>
            <p:nvPr/>
          </p:nvSpPr>
          <p:spPr>
            <a:xfrm>
              <a:off x="5239504" y="2318511"/>
              <a:ext cx="35816" cy="46185"/>
            </a:xfrm>
            <a:custGeom>
              <a:avLst/>
              <a:gdLst/>
              <a:ahLst/>
              <a:cxnLst/>
              <a:rect l="l" t="t" r="r" b="b"/>
              <a:pathLst>
                <a:path w="639" h="824" extrusionOk="0">
                  <a:moveTo>
                    <a:pt x="514" y="1"/>
                  </a:moveTo>
                  <a:cubicBezTo>
                    <a:pt x="493" y="1"/>
                    <a:pt x="472" y="10"/>
                    <a:pt x="454" y="31"/>
                  </a:cubicBezTo>
                  <a:cubicBezTo>
                    <a:pt x="284" y="234"/>
                    <a:pt x="144" y="456"/>
                    <a:pt x="32" y="695"/>
                  </a:cubicBezTo>
                  <a:cubicBezTo>
                    <a:pt x="0" y="764"/>
                    <a:pt x="60" y="823"/>
                    <a:pt x="118" y="823"/>
                  </a:cubicBezTo>
                  <a:cubicBezTo>
                    <a:pt x="147" y="823"/>
                    <a:pt x="175" y="809"/>
                    <a:pt x="191" y="775"/>
                  </a:cubicBezTo>
                  <a:cubicBezTo>
                    <a:pt x="294" y="549"/>
                    <a:pt x="424" y="343"/>
                    <a:pt x="583" y="151"/>
                  </a:cubicBezTo>
                  <a:cubicBezTo>
                    <a:pt x="638" y="85"/>
                    <a:pt x="578" y="1"/>
                    <a:pt x="514"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3"/>
            <p:cNvSpPr/>
            <p:nvPr/>
          </p:nvSpPr>
          <p:spPr>
            <a:xfrm>
              <a:off x="5086599" y="1743490"/>
              <a:ext cx="422000" cy="628825"/>
            </a:xfrm>
            <a:custGeom>
              <a:avLst/>
              <a:gdLst/>
              <a:ahLst/>
              <a:cxnLst/>
              <a:rect l="l" t="t" r="r" b="b"/>
              <a:pathLst>
                <a:path w="7529" h="11219" extrusionOk="0">
                  <a:moveTo>
                    <a:pt x="6044" y="0"/>
                  </a:moveTo>
                  <a:cubicBezTo>
                    <a:pt x="4877" y="0"/>
                    <a:pt x="3801" y="836"/>
                    <a:pt x="3251" y="1349"/>
                  </a:cubicBezTo>
                  <a:cubicBezTo>
                    <a:pt x="3012" y="1573"/>
                    <a:pt x="2872" y="1736"/>
                    <a:pt x="2872" y="1736"/>
                  </a:cubicBezTo>
                  <a:cubicBezTo>
                    <a:pt x="2876" y="1785"/>
                    <a:pt x="2883" y="1835"/>
                    <a:pt x="2886" y="1881"/>
                  </a:cubicBezTo>
                  <a:cubicBezTo>
                    <a:pt x="2896" y="2004"/>
                    <a:pt x="2903" y="2124"/>
                    <a:pt x="2909" y="2244"/>
                  </a:cubicBezTo>
                  <a:cubicBezTo>
                    <a:pt x="2912" y="2314"/>
                    <a:pt x="2916" y="2377"/>
                    <a:pt x="2912" y="2446"/>
                  </a:cubicBezTo>
                  <a:cubicBezTo>
                    <a:pt x="2916" y="2536"/>
                    <a:pt x="2916" y="2622"/>
                    <a:pt x="2912" y="2716"/>
                  </a:cubicBezTo>
                  <a:cubicBezTo>
                    <a:pt x="2912" y="2779"/>
                    <a:pt x="2909" y="2842"/>
                    <a:pt x="2906" y="2905"/>
                  </a:cubicBezTo>
                  <a:cubicBezTo>
                    <a:pt x="2899" y="3048"/>
                    <a:pt x="2889" y="3188"/>
                    <a:pt x="2876" y="3328"/>
                  </a:cubicBezTo>
                  <a:cubicBezTo>
                    <a:pt x="2869" y="3387"/>
                    <a:pt x="2863" y="3447"/>
                    <a:pt x="2852" y="3510"/>
                  </a:cubicBezTo>
                  <a:cubicBezTo>
                    <a:pt x="2840" y="3619"/>
                    <a:pt x="2823" y="3730"/>
                    <a:pt x="2803" y="3839"/>
                  </a:cubicBezTo>
                  <a:cubicBezTo>
                    <a:pt x="2797" y="3899"/>
                    <a:pt x="2786" y="3958"/>
                    <a:pt x="2773" y="4018"/>
                  </a:cubicBezTo>
                  <a:cubicBezTo>
                    <a:pt x="2740" y="4175"/>
                    <a:pt x="2710" y="4331"/>
                    <a:pt x="2667" y="4487"/>
                  </a:cubicBezTo>
                  <a:cubicBezTo>
                    <a:pt x="2657" y="4547"/>
                    <a:pt x="2640" y="4610"/>
                    <a:pt x="2620" y="4670"/>
                  </a:cubicBezTo>
                  <a:cubicBezTo>
                    <a:pt x="2600" y="4756"/>
                    <a:pt x="2573" y="4843"/>
                    <a:pt x="2547" y="4926"/>
                  </a:cubicBezTo>
                  <a:cubicBezTo>
                    <a:pt x="2530" y="4983"/>
                    <a:pt x="2510" y="5038"/>
                    <a:pt x="2490" y="5095"/>
                  </a:cubicBezTo>
                  <a:cubicBezTo>
                    <a:pt x="2427" y="5305"/>
                    <a:pt x="2351" y="5504"/>
                    <a:pt x="2274" y="5700"/>
                  </a:cubicBezTo>
                  <a:cubicBezTo>
                    <a:pt x="2251" y="5760"/>
                    <a:pt x="2228" y="5813"/>
                    <a:pt x="2205" y="5870"/>
                  </a:cubicBezTo>
                  <a:cubicBezTo>
                    <a:pt x="2155" y="5989"/>
                    <a:pt x="2105" y="6102"/>
                    <a:pt x="2052" y="6215"/>
                  </a:cubicBezTo>
                  <a:cubicBezTo>
                    <a:pt x="2025" y="6272"/>
                    <a:pt x="1999" y="6328"/>
                    <a:pt x="1972" y="6382"/>
                  </a:cubicBezTo>
                  <a:cubicBezTo>
                    <a:pt x="1926" y="6478"/>
                    <a:pt x="1875" y="6574"/>
                    <a:pt x="1829" y="6667"/>
                  </a:cubicBezTo>
                  <a:cubicBezTo>
                    <a:pt x="1812" y="6701"/>
                    <a:pt x="1796" y="6733"/>
                    <a:pt x="1780" y="6764"/>
                  </a:cubicBezTo>
                  <a:cubicBezTo>
                    <a:pt x="1749" y="6820"/>
                    <a:pt x="1723" y="6870"/>
                    <a:pt x="1690" y="6920"/>
                  </a:cubicBezTo>
                  <a:cubicBezTo>
                    <a:pt x="1540" y="7192"/>
                    <a:pt x="1387" y="7442"/>
                    <a:pt x="1241" y="7667"/>
                  </a:cubicBezTo>
                  <a:cubicBezTo>
                    <a:pt x="1205" y="7721"/>
                    <a:pt x="1174" y="7770"/>
                    <a:pt x="1138" y="7821"/>
                  </a:cubicBezTo>
                  <a:cubicBezTo>
                    <a:pt x="1108" y="7864"/>
                    <a:pt x="1078" y="7907"/>
                    <a:pt x="1048" y="7950"/>
                  </a:cubicBezTo>
                  <a:cubicBezTo>
                    <a:pt x="892" y="8179"/>
                    <a:pt x="743" y="8376"/>
                    <a:pt x="616" y="8535"/>
                  </a:cubicBezTo>
                  <a:cubicBezTo>
                    <a:pt x="573" y="8592"/>
                    <a:pt x="533" y="8638"/>
                    <a:pt x="496" y="8681"/>
                  </a:cubicBezTo>
                  <a:cubicBezTo>
                    <a:pt x="337" y="8877"/>
                    <a:pt x="217" y="9003"/>
                    <a:pt x="174" y="9050"/>
                  </a:cubicBezTo>
                  <a:cubicBezTo>
                    <a:pt x="157" y="9063"/>
                    <a:pt x="151" y="9074"/>
                    <a:pt x="151" y="9074"/>
                  </a:cubicBezTo>
                  <a:cubicBezTo>
                    <a:pt x="204" y="9153"/>
                    <a:pt x="254" y="9230"/>
                    <a:pt x="307" y="9299"/>
                  </a:cubicBezTo>
                  <a:cubicBezTo>
                    <a:pt x="337" y="9339"/>
                    <a:pt x="373" y="9376"/>
                    <a:pt x="407" y="9413"/>
                  </a:cubicBezTo>
                  <a:cubicBezTo>
                    <a:pt x="393" y="9419"/>
                    <a:pt x="380" y="9429"/>
                    <a:pt x="370" y="9442"/>
                  </a:cubicBezTo>
                  <a:cubicBezTo>
                    <a:pt x="260" y="9612"/>
                    <a:pt x="151" y="9781"/>
                    <a:pt x="45" y="9948"/>
                  </a:cubicBezTo>
                  <a:cubicBezTo>
                    <a:pt x="1" y="10014"/>
                    <a:pt x="63" y="10072"/>
                    <a:pt x="125" y="10072"/>
                  </a:cubicBezTo>
                  <a:cubicBezTo>
                    <a:pt x="153" y="10072"/>
                    <a:pt x="182" y="10060"/>
                    <a:pt x="200" y="10031"/>
                  </a:cubicBezTo>
                  <a:cubicBezTo>
                    <a:pt x="307" y="9864"/>
                    <a:pt x="413" y="9704"/>
                    <a:pt x="516" y="9542"/>
                  </a:cubicBezTo>
                  <a:cubicBezTo>
                    <a:pt x="593" y="9618"/>
                    <a:pt x="669" y="9689"/>
                    <a:pt x="752" y="9755"/>
                  </a:cubicBezTo>
                  <a:cubicBezTo>
                    <a:pt x="736" y="9761"/>
                    <a:pt x="726" y="9771"/>
                    <a:pt x="716" y="9788"/>
                  </a:cubicBezTo>
                  <a:cubicBezTo>
                    <a:pt x="570" y="10037"/>
                    <a:pt x="420" y="10287"/>
                    <a:pt x="271" y="10536"/>
                  </a:cubicBezTo>
                  <a:cubicBezTo>
                    <a:pt x="232" y="10601"/>
                    <a:pt x="292" y="10659"/>
                    <a:pt x="353" y="10659"/>
                  </a:cubicBezTo>
                  <a:cubicBezTo>
                    <a:pt x="382" y="10659"/>
                    <a:pt x="411" y="10646"/>
                    <a:pt x="430" y="10615"/>
                  </a:cubicBezTo>
                  <a:cubicBezTo>
                    <a:pt x="576" y="10367"/>
                    <a:pt x="726" y="10120"/>
                    <a:pt x="872" y="9871"/>
                  </a:cubicBezTo>
                  <a:cubicBezTo>
                    <a:pt x="875" y="9864"/>
                    <a:pt x="875" y="9861"/>
                    <a:pt x="875" y="9854"/>
                  </a:cubicBezTo>
                  <a:cubicBezTo>
                    <a:pt x="965" y="9917"/>
                    <a:pt x="1051" y="9977"/>
                    <a:pt x="1142" y="10031"/>
                  </a:cubicBezTo>
                  <a:cubicBezTo>
                    <a:pt x="1094" y="10100"/>
                    <a:pt x="1045" y="10170"/>
                    <a:pt x="1008" y="10230"/>
                  </a:cubicBezTo>
                  <a:cubicBezTo>
                    <a:pt x="922" y="10359"/>
                    <a:pt x="842" y="10486"/>
                    <a:pt x="759" y="10619"/>
                  </a:cubicBezTo>
                  <a:cubicBezTo>
                    <a:pt x="718" y="10682"/>
                    <a:pt x="778" y="10741"/>
                    <a:pt x="839" y="10741"/>
                  </a:cubicBezTo>
                  <a:cubicBezTo>
                    <a:pt x="868" y="10741"/>
                    <a:pt x="896" y="10729"/>
                    <a:pt x="915" y="10698"/>
                  </a:cubicBezTo>
                  <a:cubicBezTo>
                    <a:pt x="1012" y="10549"/>
                    <a:pt x="1105" y="10399"/>
                    <a:pt x="1201" y="10253"/>
                  </a:cubicBezTo>
                  <a:cubicBezTo>
                    <a:pt x="1231" y="10207"/>
                    <a:pt x="1264" y="10157"/>
                    <a:pt x="1294" y="10110"/>
                  </a:cubicBezTo>
                  <a:cubicBezTo>
                    <a:pt x="1427" y="10180"/>
                    <a:pt x="1567" y="10240"/>
                    <a:pt x="1703" y="10290"/>
                  </a:cubicBezTo>
                  <a:cubicBezTo>
                    <a:pt x="1643" y="10379"/>
                    <a:pt x="1580" y="10469"/>
                    <a:pt x="1520" y="10559"/>
                  </a:cubicBezTo>
                  <a:cubicBezTo>
                    <a:pt x="1477" y="10625"/>
                    <a:pt x="1538" y="10683"/>
                    <a:pt x="1600" y="10683"/>
                  </a:cubicBezTo>
                  <a:cubicBezTo>
                    <a:pt x="1629" y="10683"/>
                    <a:pt x="1657" y="10671"/>
                    <a:pt x="1676" y="10642"/>
                  </a:cubicBezTo>
                  <a:cubicBezTo>
                    <a:pt x="1740" y="10549"/>
                    <a:pt x="1803" y="10456"/>
                    <a:pt x="1866" y="10363"/>
                  </a:cubicBezTo>
                  <a:cubicBezTo>
                    <a:pt x="1869" y="10356"/>
                    <a:pt x="1869" y="10353"/>
                    <a:pt x="1872" y="10347"/>
                  </a:cubicBezTo>
                  <a:cubicBezTo>
                    <a:pt x="2042" y="10399"/>
                    <a:pt x="2214" y="10439"/>
                    <a:pt x="2384" y="10469"/>
                  </a:cubicBezTo>
                  <a:cubicBezTo>
                    <a:pt x="2314" y="10589"/>
                    <a:pt x="2245" y="10709"/>
                    <a:pt x="2171" y="10832"/>
                  </a:cubicBezTo>
                  <a:cubicBezTo>
                    <a:pt x="2133" y="10897"/>
                    <a:pt x="2193" y="10956"/>
                    <a:pt x="2254" y="10956"/>
                  </a:cubicBezTo>
                  <a:cubicBezTo>
                    <a:pt x="2283" y="10956"/>
                    <a:pt x="2312" y="10943"/>
                    <a:pt x="2331" y="10911"/>
                  </a:cubicBezTo>
                  <a:cubicBezTo>
                    <a:pt x="2411" y="10775"/>
                    <a:pt x="2490" y="10635"/>
                    <a:pt x="2573" y="10499"/>
                  </a:cubicBezTo>
                  <a:cubicBezTo>
                    <a:pt x="2717" y="10519"/>
                    <a:pt x="2860" y="10532"/>
                    <a:pt x="2996" y="10539"/>
                  </a:cubicBezTo>
                  <a:cubicBezTo>
                    <a:pt x="3069" y="10546"/>
                    <a:pt x="3139" y="10546"/>
                    <a:pt x="3205" y="10549"/>
                  </a:cubicBezTo>
                  <a:lnTo>
                    <a:pt x="3411" y="10549"/>
                  </a:lnTo>
                  <a:cubicBezTo>
                    <a:pt x="3467" y="10549"/>
                    <a:pt x="3524" y="10549"/>
                    <a:pt x="3581" y="10546"/>
                  </a:cubicBezTo>
                  <a:cubicBezTo>
                    <a:pt x="3657" y="10542"/>
                    <a:pt x="3734" y="10539"/>
                    <a:pt x="3800" y="10536"/>
                  </a:cubicBezTo>
                  <a:cubicBezTo>
                    <a:pt x="3820" y="10536"/>
                    <a:pt x="3837" y="10532"/>
                    <a:pt x="3853" y="10532"/>
                  </a:cubicBezTo>
                  <a:cubicBezTo>
                    <a:pt x="4042" y="10516"/>
                    <a:pt x="4208" y="10496"/>
                    <a:pt x="4338" y="10476"/>
                  </a:cubicBezTo>
                  <a:lnTo>
                    <a:pt x="4338" y="10476"/>
                  </a:lnTo>
                  <a:cubicBezTo>
                    <a:pt x="4285" y="10536"/>
                    <a:pt x="4228" y="10592"/>
                    <a:pt x="4182" y="10646"/>
                  </a:cubicBezTo>
                  <a:cubicBezTo>
                    <a:pt x="4066" y="10785"/>
                    <a:pt x="3946" y="10928"/>
                    <a:pt x="3826" y="11071"/>
                  </a:cubicBezTo>
                  <a:cubicBezTo>
                    <a:pt x="3772" y="11135"/>
                    <a:pt x="3833" y="11219"/>
                    <a:pt x="3896" y="11219"/>
                  </a:cubicBezTo>
                  <a:cubicBezTo>
                    <a:pt x="3917" y="11219"/>
                    <a:pt x="3939" y="11210"/>
                    <a:pt x="3956" y="11187"/>
                  </a:cubicBezTo>
                  <a:cubicBezTo>
                    <a:pt x="4093" y="11025"/>
                    <a:pt x="4228" y="10865"/>
                    <a:pt x="4365" y="10702"/>
                  </a:cubicBezTo>
                  <a:cubicBezTo>
                    <a:pt x="4435" y="10619"/>
                    <a:pt x="4531" y="10526"/>
                    <a:pt x="4607" y="10430"/>
                  </a:cubicBezTo>
                  <a:cubicBezTo>
                    <a:pt x="4641" y="10419"/>
                    <a:pt x="4661" y="10416"/>
                    <a:pt x="4661" y="10416"/>
                  </a:cubicBezTo>
                  <a:cubicBezTo>
                    <a:pt x="4774" y="10260"/>
                    <a:pt x="4886" y="10107"/>
                    <a:pt x="4993" y="9954"/>
                  </a:cubicBezTo>
                  <a:cubicBezTo>
                    <a:pt x="5030" y="9904"/>
                    <a:pt x="5066" y="9854"/>
                    <a:pt x="5096" y="9804"/>
                  </a:cubicBezTo>
                  <a:cubicBezTo>
                    <a:pt x="5256" y="9572"/>
                    <a:pt x="5405" y="9350"/>
                    <a:pt x="5544" y="9126"/>
                  </a:cubicBezTo>
                  <a:cubicBezTo>
                    <a:pt x="5578" y="9077"/>
                    <a:pt x="5611" y="9023"/>
                    <a:pt x="5641" y="8974"/>
                  </a:cubicBezTo>
                  <a:cubicBezTo>
                    <a:pt x="5800" y="8715"/>
                    <a:pt x="5950" y="8462"/>
                    <a:pt x="6090" y="8213"/>
                  </a:cubicBezTo>
                  <a:cubicBezTo>
                    <a:pt x="6116" y="8160"/>
                    <a:pt x="6147" y="8106"/>
                    <a:pt x="6173" y="8053"/>
                  </a:cubicBezTo>
                  <a:cubicBezTo>
                    <a:pt x="6302" y="7814"/>
                    <a:pt x="6419" y="7578"/>
                    <a:pt x="6529" y="7352"/>
                  </a:cubicBezTo>
                  <a:cubicBezTo>
                    <a:pt x="6552" y="7296"/>
                    <a:pt x="6578" y="7239"/>
                    <a:pt x="6601" y="7186"/>
                  </a:cubicBezTo>
                  <a:cubicBezTo>
                    <a:pt x="6721" y="6926"/>
                    <a:pt x="6825" y="6670"/>
                    <a:pt x="6917" y="6425"/>
                  </a:cubicBezTo>
                  <a:cubicBezTo>
                    <a:pt x="6940" y="6368"/>
                    <a:pt x="6960" y="6308"/>
                    <a:pt x="6980" y="6255"/>
                  </a:cubicBezTo>
                  <a:cubicBezTo>
                    <a:pt x="7067" y="6012"/>
                    <a:pt x="7140" y="5776"/>
                    <a:pt x="7203" y="5554"/>
                  </a:cubicBezTo>
                  <a:cubicBezTo>
                    <a:pt x="7223" y="5494"/>
                    <a:pt x="7236" y="5434"/>
                    <a:pt x="7246" y="5377"/>
                  </a:cubicBezTo>
                  <a:cubicBezTo>
                    <a:pt x="7316" y="5125"/>
                    <a:pt x="7369" y="4879"/>
                    <a:pt x="7409" y="4644"/>
                  </a:cubicBezTo>
                  <a:cubicBezTo>
                    <a:pt x="7419" y="4584"/>
                    <a:pt x="7429" y="4524"/>
                    <a:pt x="7439" y="4467"/>
                  </a:cubicBezTo>
                  <a:cubicBezTo>
                    <a:pt x="7483" y="4175"/>
                    <a:pt x="7509" y="3895"/>
                    <a:pt x="7518" y="3636"/>
                  </a:cubicBezTo>
                  <a:cubicBezTo>
                    <a:pt x="7522" y="3576"/>
                    <a:pt x="7526" y="3520"/>
                    <a:pt x="7522" y="3460"/>
                  </a:cubicBezTo>
                  <a:cubicBezTo>
                    <a:pt x="7529" y="3164"/>
                    <a:pt x="7515" y="2885"/>
                    <a:pt x="7486" y="2630"/>
                  </a:cubicBezTo>
                  <a:cubicBezTo>
                    <a:pt x="7479" y="2566"/>
                    <a:pt x="7472" y="2510"/>
                    <a:pt x="7463" y="2453"/>
                  </a:cubicBezTo>
                  <a:cubicBezTo>
                    <a:pt x="7409" y="2064"/>
                    <a:pt x="7326" y="1725"/>
                    <a:pt x="7223" y="1426"/>
                  </a:cubicBezTo>
                  <a:cubicBezTo>
                    <a:pt x="7207" y="1373"/>
                    <a:pt x="7187" y="1317"/>
                    <a:pt x="7164" y="1263"/>
                  </a:cubicBezTo>
                  <a:cubicBezTo>
                    <a:pt x="7077" y="1024"/>
                    <a:pt x="6977" y="821"/>
                    <a:pt x="6884" y="648"/>
                  </a:cubicBezTo>
                  <a:cubicBezTo>
                    <a:pt x="6854" y="592"/>
                    <a:pt x="6821" y="539"/>
                    <a:pt x="6794" y="492"/>
                  </a:cubicBezTo>
                  <a:cubicBezTo>
                    <a:pt x="6608" y="187"/>
                    <a:pt x="6462" y="37"/>
                    <a:pt x="6462" y="37"/>
                  </a:cubicBezTo>
                  <a:cubicBezTo>
                    <a:pt x="6322" y="12"/>
                    <a:pt x="6182" y="0"/>
                    <a:pt x="6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3"/>
            <p:cNvSpPr/>
            <p:nvPr/>
          </p:nvSpPr>
          <p:spPr>
            <a:xfrm>
              <a:off x="5249649" y="1771067"/>
              <a:ext cx="222855" cy="109578"/>
            </a:xfrm>
            <a:custGeom>
              <a:avLst/>
              <a:gdLst/>
              <a:ahLst/>
              <a:cxnLst/>
              <a:rect l="l" t="t" r="r" b="b"/>
              <a:pathLst>
                <a:path w="3976" h="1955" extrusionOk="0">
                  <a:moveTo>
                    <a:pt x="3885" y="0"/>
                  </a:moveTo>
                  <a:cubicBezTo>
                    <a:pt x="2529" y="279"/>
                    <a:pt x="1204" y="1051"/>
                    <a:pt x="0" y="1752"/>
                  </a:cubicBezTo>
                  <a:cubicBezTo>
                    <a:pt x="3" y="1822"/>
                    <a:pt x="7" y="1888"/>
                    <a:pt x="3" y="1954"/>
                  </a:cubicBezTo>
                  <a:cubicBezTo>
                    <a:pt x="1236" y="1236"/>
                    <a:pt x="2583" y="432"/>
                    <a:pt x="3975" y="156"/>
                  </a:cubicBezTo>
                  <a:cubicBezTo>
                    <a:pt x="3945" y="100"/>
                    <a:pt x="3912" y="47"/>
                    <a:pt x="3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3"/>
            <p:cNvSpPr/>
            <p:nvPr/>
          </p:nvSpPr>
          <p:spPr>
            <a:xfrm>
              <a:off x="5249425" y="1814282"/>
              <a:ext cx="242080" cy="92034"/>
            </a:xfrm>
            <a:custGeom>
              <a:avLst/>
              <a:gdLst/>
              <a:ahLst/>
              <a:cxnLst/>
              <a:rect l="l" t="t" r="r" b="b"/>
              <a:pathLst>
                <a:path w="4319" h="1642" extrusionOk="0">
                  <a:moveTo>
                    <a:pt x="4262" y="0"/>
                  </a:moveTo>
                  <a:cubicBezTo>
                    <a:pt x="3550" y="290"/>
                    <a:pt x="2832" y="559"/>
                    <a:pt x="2105" y="801"/>
                  </a:cubicBezTo>
                  <a:cubicBezTo>
                    <a:pt x="1413" y="1034"/>
                    <a:pt x="696" y="1200"/>
                    <a:pt x="7" y="1453"/>
                  </a:cubicBezTo>
                  <a:cubicBezTo>
                    <a:pt x="7" y="1516"/>
                    <a:pt x="4" y="1579"/>
                    <a:pt x="1" y="1642"/>
                  </a:cubicBezTo>
                  <a:cubicBezTo>
                    <a:pt x="705" y="1376"/>
                    <a:pt x="1450" y="1207"/>
                    <a:pt x="2161" y="968"/>
                  </a:cubicBezTo>
                  <a:cubicBezTo>
                    <a:pt x="2889" y="725"/>
                    <a:pt x="3607" y="453"/>
                    <a:pt x="4318" y="163"/>
                  </a:cubicBezTo>
                  <a:cubicBezTo>
                    <a:pt x="4298" y="110"/>
                    <a:pt x="4282" y="57"/>
                    <a:pt x="4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3"/>
            <p:cNvSpPr/>
            <p:nvPr/>
          </p:nvSpPr>
          <p:spPr>
            <a:xfrm>
              <a:off x="5246455" y="1880982"/>
              <a:ext cx="259736" cy="59301"/>
            </a:xfrm>
            <a:custGeom>
              <a:avLst/>
              <a:gdLst/>
              <a:ahLst/>
              <a:cxnLst/>
              <a:rect l="l" t="t" r="r" b="b"/>
              <a:pathLst>
                <a:path w="4634" h="1058" extrusionOk="0">
                  <a:moveTo>
                    <a:pt x="4611" y="0"/>
                  </a:moveTo>
                  <a:cubicBezTo>
                    <a:pt x="3082" y="289"/>
                    <a:pt x="1553" y="582"/>
                    <a:pt x="24" y="875"/>
                  </a:cubicBezTo>
                  <a:cubicBezTo>
                    <a:pt x="17" y="934"/>
                    <a:pt x="11" y="994"/>
                    <a:pt x="0" y="1057"/>
                  </a:cubicBezTo>
                  <a:cubicBezTo>
                    <a:pt x="1546" y="761"/>
                    <a:pt x="3088" y="469"/>
                    <a:pt x="4634" y="173"/>
                  </a:cubicBezTo>
                  <a:cubicBezTo>
                    <a:pt x="4627" y="113"/>
                    <a:pt x="4620" y="57"/>
                    <a:pt x="4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3"/>
            <p:cNvSpPr/>
            <p:nvPr/>
          </p:nvSpPr>
          <p:spPr>
            <a:xfrm>
              <a:off x="5241971" y="1937368"/>
              <a:ext cx="266462" cy="31388"/>
            </a:xfrm>
            <a:custGeom>
              <a:avLst/>
              <a:gdLst/>
              <a:ahLst/>
              <a:cxnLst/>
              <a:rect l="l" t="t" r="r" b="b"/>
              <a:pathLst>
                <a:path w="4754" h="560" extrusionOk="0">
                  <a:moveTo>
                    <a:pt x="4750" y="1"/>
                  </a:moveTo>
                  <a:lnTo>
                    <a:pt x="4750" y="1"/>
                  </a:lnTo>
                  <a:cubicBezTo>
                    <a:pt x="3185" y="180"/>
                    <a:pt x="1586" y="171"/>
                    <a:pt x="31" y="380"/>
                  </a:cubicBezTo>
                  <a:cubicBezTo>
                    <a:pt x="25" y="440"/>
                    <a:pt x="14" y="499"/>
                    <a:pt x="1" y="559"/>
                  </a:cubicBezTo>
                  <a:cubicBezTo>
                    <a:pt x="1563" y="350"/>
                    <a:pt x="3168" y="363"/>
                    <a:pt x="4746" y="177"/>
                  </a:cubicBezTo>
                  <a:cubicBezTo>
                    <a:pt x="4750" y="117"/>
                    <a:pt x="4754" y="61"/>
                    <a:pt x="47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3"/>
            <p:cNvSpPr/>
            <p:nvPr/>
          </p:nvSpPr>
          <p:spPr>
            <a:xfrm>
              <a:off x="5233619" y="1992298"/>
              <a:ext cx="269937" cy="12779"/>
            </a:xfrm>
            <a:custGeom>
              <a:avLst/>
              <a:gdLst/>
              <a:ahLst/>
              <a:cxnLst/>
              <a:rect l="l" t="t" r="r" b="b"/>
              <a:pathLst>
                <a:path w="4816" h="228" extrusionOk="0">
                  <a:moveTo>
                    <a:pt x="1454" y="1"/>
                  </a:moveTo>
                  <a:cubicBezTo>
                    <a:pt x="983" y="1"/>
                    <a:pt x="513" y="12"/>
                    <a:pt x="44" y="45"/>
                  </a:cubicBezTo>
                  <a:cubicBezTo>
                    <a:pt x="30" y="108"/>
                    <a:pt x="17" y="171"/>
                    <a:pt x="1" y="228"/>
                  </a:cubicBezTo>
                  <a:cubicBezTo>
                    <a:pt x="490" y="190"/>
                    <a:pt x="981" y="178"/>
                    <a:pt x="1472" y="178"/>
                  </a:cubicBezTo>
                  <a:cubicBezTo>
                    <a:pt x="2334" y="178"/>
                    <a:pt x="3197" y="215"/>
                    <a:pt x="4060" y="215"/>
                  </a:cubicBezTo>
                  <a:cubicBezTo>
                    <a:pt x="4302" y="215"/>
                    <a:pt x="4544" y="212"/>
                    <a:pt x="4786" y="205"/>
                  </a:cubicBezTo>
                  <a:lnTo>
                    <a:pt x="4816" y="25"/>
                  </a:lnTo>
                  <a:lnTo>
                    <a:pt x="4816" y="25"/>
                  </a:lnTo>
                  <a:cubicBezTo>
                    <a:pt x="4556" y="34"/>
                    <a:pt x="4296" y="37"/>
                    <a:pt x="4036" y="37"/>
                  </a:cubicBezTo>
                  <a:cubicBezTo>
                    <a:pt x="3175" y="37"/>
                    <a:pt x="2314" y="1"/>
                    <a:pt x="1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3"/>
            <p:cNvSpPr/>
            <p:nvPr/>
          </p:nvSpPr>
          <p:spPr>
            <a:xfrm>
              <a:off x="5226332" y="2019538"/>
              <a:ext cx="266630" cy="35087"/>
            </a:xfrm>
            <a:custGeom>
              <a:avLst/>
              <a:gdLst/>
              <a:ahLst/>
              <a:cxnLst/>
              <a:rect l="l" t="t" r="r" b="b"/>
              <a:pathLst>
                <a:path w="4757" h="626" extrusionOk="0">
                  <a:moveTo>
                    <a:pt x="54" y="1"/>
                  </a:moveTo>
                  <a:cubicBezTo>
                    <a:pt x="37" y="58"/>
                    <a:pt x="17" y="113"/>
                    <a:pt x="1" y="170"/>
                  </a:cubicBezTo>
                  <a:cubicBezTo>
                    <a:pt x="1566" y="343"/>
                    <a:pt x="3138" y="496"/>
                    <a:pt x="4710" y="626"/>
                  </a:cubicBezTo>
                  <a:cubicBezTo>
                    <a:pt x="4726" y="569"/>
                    <a:pt x="4743" y="509"/>
                    <a:pt x="4757" y="452"/>
                  </a:cubicBezTo>
                  <a:cubicBezTo>
                    <a:pt x="3188" y="326"/>
                    <a:pt x="1620" y="173"/>
                    <a:pt x="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3"/>
            <p:cNvSpPr/>
            <p:nvPr/>
          </p:nvSpPr>
          <p:spPr>
            <a:xfrm>
              <a:off x="5210134" y="2062977"/>
              <a:ext cx="267751" cy="40636"/>
            </a:xfrm>
            <a:custGeom>
              <a:avLst/>
              <a:gdLst/>
              <a:ahLst/>
              <a:cxnLst/>
              <a:rect l="l" t="t" r="r" b="b"/>
              <a:pathLst>
                <a:path w="4777" h="725" extrusionOk="0">
                  <a:moveTo>
                    <a:pt x="70" y="0"/>
                  </a:moveTo>
                  <a:cubicBezTo>
                    <a:pt x="47" y="60"/>
                    <a:pt x="24" y="113"/>
                    <a:pt x="1" y="170"/>
                  </a:cubicBezTo>
                  <a:cubicBezTo>
                    <a:pt x="1566" y="406"/>
                    <a:pt x="3138" y="588"/>
                    <a:pt x="4713" y="725"/>
                  </a:cubicBezTo>
                  <a:cubicBezTo>
                    <a:pt x="4733" y="668"/>
                    <a:pt x="4756" y="611"/>
                    <a:pt x="4776" y="555"/>
                  </a:cubicBezTo>
                  <a:cubicBezTo>
                    <a:pt x="3201" y="419"/>
                    <a:pt x="1633" y="236"/>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3"/>
            <p:cNvSpPr/>
            <p:nvPr/>
          </p:nvSpPr>
          <p:spPr>
            <a:xfrm>
              <a:off x="5197074" y="2091787"/>
              <a:ext cx="259568" cy="63785"/>
            </a:xfrm>
            <a:custGeom>
              <a:avLst/>
              <a:gdLst/>
              <a:ahLst/>
              <a:cxnLst/>
              <a:rect l="l" t="t" r="r" b="b"/>
              <a:pathLst>
                <a:path w="4631" h="1138" extrusionOk="0">
                  <a:moveTo>
                    <a:pt x="81" y="1"/>
                  </a:moveTo>
                  <a:cubicBezTo>
                    <a:pt x="54" y="58"/>
                    <a:pt x="28" y="114"/>
                    <a:pt x="1" y="168"/>
                  </a:cubicBezTo>
                  <a:lnTo>
                    <a:pt x="4554" y="1138"/>
                  </a:lnTo>
                  <a:cubicBezTo>
                    <a:pt x="4581" y="1082"/>
                    <a:pt x="4607" y="1025"/>
                    <a:pt x="4630" y="972"/>
                  </a:cubicBezTo>
                  <a:lnTo>
                    <a:pt x="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3"/>
            <p:cNvSpPr/>
            <p:nvPr/>
          </p:nvSpPr>
          <p:spPr>
            <a:xfrm>
              <a:off x="5181268" y="2122559"/>
              <a:ext cx="251328" cy="81272"/>
            </a:xfrm>
            <a:custGeom>
              <a:avLst/>
              <a:gdLst/>
              <a:ahLst/>
              <a:cxnLst/>
              <a:rect l="l" t="t" r="r" b="b"/>
              <a:pathLst>
                <a:path w="4484" h="1450" extrusionOk="0">
                  <a:moveTo>
                    <a:pt x="87" y="1"/>
                  </a:moveTo>
                  <a:cubicBezTo>
                    <a:pt x="60" y="57"/>
                    <a:pt x="34" y="107"/>
                    <a:pt x="1" y="160"/>
                  </a:cubicBezTo>
                  <a:lnTo>
                    <a:pt x="4398" y="1450"/>
                  </a:lnTo>
                  <a:cubicBezTo>
                    <a:pt x="4427" y="1397"/>
                    <a:pt x="4458" y="1343"/>
                    <a:pt x="4484" y="1290"/>
                  </a:cubicBezTo>
                  <a:lnTo>
                    <a:pt x="8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3"/>
            <p:cNvSpPr/>
            <p:nvPr/>
          </p:nvSpPr>
          <p:spPr>
            <a:xfrm>
              <a:off x="5150328" y="2173229"/>
              <a:ext cx="252449" cy="81833"/>
            </a:xfrm>
            <a:custGeom>
              <a:avLst/>
              <a:gdLst/>
              <a:ahLst/>
              <a:cxnLst/>
              <a:rect l="l" t="t" r="r" b="b"/>
              <a:pathLst>
                <a:path w="4504" h="1460" extrusionOk="0">
                  <a:moveTo>
                    <a:pt x="104" y="0"/>
                  </a:moveTo>
                  <a:cubicBezTo>
                    <a:pt x="68" y="54"/>
                    <a:pt x="37" y="103"/>
                    <a:pt x="1" y="154"/>
                  </a:cubicBezTo>
                  <a:cubicBezTo>
                    <a:pt x="1470" y="599"/>
                    <a:pt x="2936" y="1034"/>
                    <a:pt x="4407" y="1459"/>
                  </a:cubicBezTo>
                  <a:cubicBezTo>
                    <a:pt x="4441" y="1407"/>
                    <a:pt x="4474" y="1356"/>
                    <a:pt x="4504" y="1307"/>
                  </a:cubicBezTo>
                  <a:cubicBezTo>
                    <a:pt x="3035" y="878"/>
                    <a:pt x="1569" y="442"/>
                    <a:pt x="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3"/>
            <p:cNvSpPr/>
            <p:nvPr/>
          </p:nvSpPr>
          <p:spPr>
            <a:xfrm>
              <a:off x="5114400" y="2221880"/>
              <a:ext cx="257886" cy="79759"/>
            </a:xfrm>
            <a:custGeom>
              <a:avLst/>
              <a:gdLst/>
              <a:ahLst/>
              <a:cxnLst/>
              <a:rect l="l" t="t" r="r" b="b"/>
              <a:pathLst>
                <a:path w="4601" h="1423" extrusionOk="0">
                  <a:moveTo>
                    <a:pt x="120" y="0"/>
                  </a:moveTo>
                  <a:cubicBezTo>
                    <a:pt x="77" y="53"/>
                    <a:pt x="37" y="103"/>
                    <a:pt x="0" y="146"/>
                  </a:cubicBezTo>
                  <a:cubicBezTo>
                    <a:pt x="1483" y="631"/>
                    <a:pt x="3002" y="974"/>
                    <a:pt x="4494" y="1422"/>
                  </a:cubicBezTo>
                  <a:cubicBezTo>
                    <a:pt x="4534" y="1369"/>
                    <a:pt x="4567" y="1319"/>
                    <a:pt x="4600" y="1269"/>
                  </a:cubicBezTo>
                  <a:cubicBezTo>
                    <a:pt x="3111" y="818"/>
                    <a:pt x="1596" y="482"/>
                    <a:pt x="1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3"/>
            <p:cNvSpPr/>
            <p:nvPr/>
          </p:nvSpPr>
          <p:spPr>
            <a:xfrm>
              <a:off x="5095006" y="2250746"/>
              <a:ext cx="207609" cy="84075"/>
            </a:xfrm>
            <a:custGeom>
              <a:avLst/>
              <a:gdLst/>
              <a:ahLst/>
              <a:cxnLst/>
              <a:rect l="l" t="t" r="r" b="b"/>
              <a:pathLst>
                <a:path w="3704" h="1500" extrusionOk="0">
                  <a:moveTo>
                    <a:pt x="24" y="0"/>
                  </a:moveTo>
                  <a:cubicBezTo>
                    <a:pt x="7" y="13"/>
                    <a:pt x="1" y="24"/>
                    <a:pt x="1" y="24"/>
                  </a:cubicBezTo>
                  <a:cubicBezTo>
                    <a:pt x="50" y="103"/>
                    <a:pt x="104" y="180"/>
                    <a:pt x="157" y="249"/>
                  </a:cubicBezTo>
                  <a:cubicBezTo>
                    <a:pt x="1184" y="688"/>
                    <a:pt x="2217" y="1104"/>
                    <a:pt x="3261" y="1499"/>
                  </a:cubicBezTo>
                  <a:cubicBezTo>
                    <a:pt x="3420" y="1499"/>
                    <a:pt x="3567" y="1492"/>
                    <a:pt x="3703" y="1482"/>
                  </a:cubicBezTo>
                  <a:cubicBezTo>
                    <a:pt x="2463" y="1013"/>
                    <a:pt x="1237" y="522"/>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3" name="Google Shape;3493;p53"/>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DON’T FORGET WHAT’S IMPORTANT</a:t>
            </a:r>
            <a:endParaRPr/>
          </a:p>
        </p:txBody>
      </p:sp>
      <p:sp>
        <p:nvSpPr>
          <p:cNvPr id="3494" name="Google Shape;3494;p53"/>
          <p:cNvSpPr txBox="1">
            <a:spLocks noGrp="1"/>
          </p:cNvSpPr>
          <p:nvPr>
            <p:ph type="title" idx="4294967295"/>
          </p:nvPr>
        </p:nvSpPr>
        <p:spPr>
          <a:xfrm>
            <a:off x="5511863" y="2120650"/>
            <a:ext cx="2308800" cy="40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02</a:t>
            </a:r>
            <a:endParaRPr>
              <a:solidFill>
                <a:schemeClr val="dk2"/>
              </a:solidFill>
            </a:endParaRPr>
          </a:p>
        </p:txBody>
      </p:sp>
      <p:sp>
        <p:nvSpPr>
          <p:cNvPr id="3495" name="Google Shape;3495;p53"/>
          <p:cNvSpPr txBox="1">
            <a:spLocks noGrp="1"/>
          </p:cNvSpPr>
          <p:nvPr>
            <p:ph type="subTitle" idx="4294967295"/>
          </p:nvPr>
        </p:nvSpPr>
        <p:spPr>
          <a:xfrm>
            <a:off x="5511863" y="2629100"/>
            <a:ext cx="2357100" cy="654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2"/>
                </a:solidFill>
              </a:rPr>
              <a:t>Wrap up warm while you’re waiting for Santa to arrive</a:t>
            </a:r>
            <a:endParaRPr>
              <a:solidFill>
                <a:schemeClr val="dk2"/>
              </a:solidFill>
            </a:endParaRPr>
          </a:p>
        </p:txBody>
      </p:sp>
      <p:sp>
        <p:nvSpPr>
          <p:cNvPr id="3496" name="Google Shape;3496;p53"/>
          <p:cNvSpPr txBox="1">
            <a:spLocks noGrp="1"/>
          </p:cNvSpPr>
          <p:nvPr>
            <p:ph type="title" idx="4294967295"/>
          </p:nvPr>
        </p:nvSpPr>
        <p:spPr>
          <a:xfrm>
            <a:off x="1323338" y="3108350"/>
            <a:ext cx="2308800" cy="401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rPr>
              <a:t>03</a:t>
            </a:r>
            <a:endParaRPr>
              <a:solidFill>
                <a:schemeClr val="dk2"/>
              </a:solidFill>
            </a:endParaRPr>
          </a:p>
        </p:txBody>
      </p:sp>
      <p:sp>
        <p:nvSpPr>
          <p:cNvPr id="3497" name="Google Shape;3497;p53"/>
          <p:cNvSpPr txBox="1">
            <a:spLocks noGrp="1"/>
          </p:cNvSpPr>
          <p:nvPr>
            <p:ph type="subTitle" idx="4294967295"/>
          </p:nvPr>
        </p:nvSpPr>
        <p:spPr>
          <a:xfrm>
            <a:off x="1275038" y="3616800"/>
            <a:ext cx="2357100" cy="654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chemeClr val="dk2"/>
                </a:solidFill>
              </a:rPr>
              <a:t>Have fun with the presents and be thankful for receiving them</a:t>
            </a:r>
            <a:endParaRPr>
              <a:solidFill>
                <a:schemeClr val="dk2"/>
              </a:solidFill>
            </a:endParaRPr>
          </a:p>
        </p:txBody>
      </p:sp>
      <p:sp>
        <p:nvSpPr>
          <p:cNvPr id="3498" name="Google Shape;3498;p53"/>
          <p:cNvSpPr txBox="1">
            <a:spLocks noGrp="1"/>
          </p:cNvSpPr>
          <p:nvPr>
            <p:ph type="title" idx="4294967295"/>
          </p:nvPr>
        </p:nvSpPr>
        <p:spPr>
          <a:xfrm>
            <a:off x="1323338" y="1439525"/>
            <a:ext cx="2308800" cy="401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rPr>
              <a:t>01</a:t>
            </a:r>
            <a:endParaRPr>
              <a:solidFill>
                <a:schemeClr val="dk2"/>
              </a:solidFill>
            </a:endParaRPr>
          </a:p>
        </p:txBody>
      </p:sp>
      <p:sp>
        <p:nvSpPr>
          <p:cNvPr id="3499" name="Google Shape;3499;p53"/>
          <p:cNvSpPr txBox="1">
            <a:spLocks noGrp="1"/>
          </p:cNvSpPr>
          <p:nvPr>
            <p:ph type="subTitle" idx="4294967295"/>
          </p:nvPr>
        </p:nvSpPr>
        <p:spPr>
          <a:xfrm>
            <a:off x="1275038" y="1947975"/>
            <a:ext cx="2357100" cy="654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chemeClr val="dk2"/>
                </a:solidFill>
              </a:rPr>
              <a:t>Enjoy building your own snowman in your garden</a:t>
            </a:r>
            <a:endParaRPr>
              <a:solidFill>
                <a:schemeClr val="dk2"/>
              </a:solidFill>
            </a:endParaRPr>
          </a:p>
        </p:txBody>
      </p:sp>
      <p:cxnSp>
        <p:nvCxnSpPr>
          <p:cNvPr id="3500" name="Google Shape;3500;p53"/>
          <p:cNvCxnSpPr>
            <a:stCxn id="3498" idx="3"/>
          </p:cNvCxnSpPr>
          <p:nvPr/>
        </p:nvCxnSpPr>
        <p:spPr>
          <a:xfrm>
            <a:off x="3632138" y="1640375"/>
            <a:ext cx="561900" cy="973200"/>
          </a:xfrm>
          <a:prstGeom prst="bentConnector2">
            <a:avLst/>
          </a:prstGeom>
          <a:noFill/>
          <a:ln w="19050" cap="flat" cmpd="sng">
            <a:solidFill>
              <a:schemeClr val="dk2"/>
            </a:solidFill>
            <a:prstDash val="solid"/>
            <a:round/>
            <a:headEnd type="none" w="med" len="med"/>
            <a:tailEnd type="none" w="med" len="med"/>
          </a:ln>
        </p:spPr>
      </p:cxnSp>
      <p:cxnSp>
        <p:nvCxnSpPr>
          <p:cNvPr id="3501" name="Google Shape;3501;p53"/>
          <p:cNvCxnSpPr>
            <a:stCxn id="3494" idx="1"/>
          </p:cNvCxnSpPr>
          <p:nvPr/>
        </p:nvCxnSpPr>
        <p:spPr>
          <a:xfrm flipH="1">
            <a:off x="5168363" y="2321500"/>
            <a:ext cx="343500" cy="826200"/>
          </a:xfrm>
          <a:prstGeom prst="bentConnector2">
            <a:avLst/>
          </a:prstGeom>
          <a:noFill/>
          <a:ln w="19050" cap="flat" cmpd="sng">
            <a:solidFill>
              <a:schemeClr val="dk2"/>
            </a:solidFill>
            <a:prstDash val="solid"/>
            <a:round/>
            <a:headEnd type="none" w="med" len="med"/>
            <a:tailEnd type="none" w="med" len="med"/>
          </a:ln>
        </p:spPr>
      </p:cxnSp>
      <p:cxnSp>
        <p:nvCxnSpPr>
          <p:cNvPr id="3502" name="Google Shape;3502;p53"/>
          <p:cNvCxnSpPr>
            <a:stCxn id="3496" idx="3"/>
          </p:cNvCxnSpPr>
          <p:nvPr/>
        </p:nvCxnSpPr>
        <p:spPr>
          <a:xfrm>
            <a:off x="3632138" y="3309200"/>
            <a:ext cx="636900" cy="417600"/>
          </a:xfrm>
          <a:prstGeom prst="bentConnector3">
            <a:avLst>
              <a:gd name="adj1" fmla="val 13913"/>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06"/>
        <p:cNvGrpSpPr/>
        <p:nvPr/>
      </p:nvGrpSpPr>
      <p:grpSpPr>
        <a:xfrm>
          <a:off x="0" y="0"/>
          <a:ext cx="0" cy="0"/>
          <a:chOff x="0" y="0"/>
          <a:chExt cx="0" cy="0"/>
        </a:xfrm>
      </p:grpSpPr>
      <p:sp>
        <p:nvSpPr>
          <p:cNvPr id="3507" name="Google Shape;3507;p54"/>
          <p:cNvSpPr txBox="1">
            <a:spLocks noGrp="1"/>
          </p:cNvSpPr>
          <p:nvPr>
            <p:ph type="ctrTitle"/>
          </p:nvPr>
        </p:nvSpPr>
        <p:spPr>
          <a:xfrm>
            <a:off x="1474725" y="1718500"/>
            <a:ext cx="6194700" cy="176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3511"/>
        <p:cNvGrpSpPr/>
        <p:nvPr/>
      </p:nvGrpSpPr>
      <p:grpSpPr>
        <a:xfrm>
          <a:off x="0" y="0"/>
          <a:ext cx="0" cy="0"/>
          <a:chOff x="0" y="0"/>
          <a:chExt cx="0" cy="0"/>
        </a:xfrm>
      </p:grpSpPr>
      <p:sp>
        <p:nvSpPr>
          <p:cNvPr id="3512" name="Google Shape;3512;p55"/>
          <p:cNvSpPr/>
          <p:nvPr/>
        </p:nvSpPr>
        <p:spPr>
          <a:xfrm>
            <a:off x="4562475" y="4442100"/>
            <a:ext cx="2934000" cy="196500"/>
          </a:xfrm>
          <a:prstGeom prst="ellipse">
            <a:avLst/>
          </a:pr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3" name="Google Shape;3513;p55"/>
          <p:cNvGrpSpPr/>
          <p:nvPr/>
        </p:nvGrpSpPr>
        <p:grpSpPr>
          <a:xfrm flipH="1">
            <a:off x="5587117" y="501629"/>
            <a:ext cx="975196" cy="786908"/>
            <a:chOff x="1864917" y="1242713"/>
            <a:chExt cx="640228" cy="516649"/>
          </a:xfrm>
        </p:grpSpPr>
        <p:sp>
          <p:nvSpPr>
            <p:cNvPr id="3514" name="Google Shape;3514;p55"/>
            <p:cNvSpPr/>
            <p:nvPr/>
          </p:nvSpPr>
          <p:spPr>
            <a:xfrm rot="531514">
              <a:off x="2123328" y="1398410"/>
              <a:ext cx="133984" cy="352739"/>
            </a:xfrm>
            <a:custGeom>
              <a:avLst/>
              <a:gdLst/>
              <a:ahLst/>
              <a:cxnLst/>
              <a:rect l="l" t="t" r="r" b="b"/>
              <a:pathLst>
                <a:path w="1187" h="3125" extrusionOk="0">
                  <a:moveTo>
                    <a:pt x="661" y="130"/>
                  </a:moveTo>
                  <a:cubicBezTo>
                    <a:pt x="704" y="130"/>
                    <a:pt x="734" y="150"/>
                    <a:pt x="758" y="186"/>
                  </a:cubicBezTo>
                  <a:cubicBezTo>
                    <a:pt x="967" y="502"/>
                    <a:pt x="578" y="1805"/>
                    <a:pt x="322" y="2536"/>
                  </a:cubicBezTo>
                  <a:cubicBezTo>
                    <a:pt x="272" y="1795"/>
                    <a:pt x="246" y="489"/>
                    <a:pt x="534" y="186"/>
                  </a:cubicBezTo>
                  <a:cubicBezTo>
                    <a:pt x="571" y="147"/>
                    <a:pt x="611" y="130"/>
                    <a:pt x="654" y="130"/>
                  </a:cubicBezTo>
                  <a:close/>
                  <a:moveTo>
                    <a:pt x="655" y="0"/>
                  </a:moveTo>
                  <a:cubicBezTo>
                    <a:pt x="574" y="0"/>
                    <a:pt x="502" y="30"/>
                    <a:pt x="442" y="97"/>
                  </a:cubicBezTo>
                  <a:cubicBezTo>
                    <a:pt x="0" y="559"/>
                    <a:pt x="209" y="2752"/>
                    <a:pt x="219" y="2846"/>
                  </a:cubicBezTo>
                  <a:lnTo>
                    <a:pt x="246" y="3125"/>
                  </a:lnTo>
                  <a:lnTo>
                    <a:pt x="345" y="2862"/>
                  </a:lnTo>
                  <a:cubicBezTo>
                    <a:pt x="432" y="2633"/>
                    <a:pt x="1186" y="596"/>
                    <a:pt x="867" y="114"/>
                  </a:cubicBezTo>
                  <a:cubicBezTo>
                    <a:pt x="821" y="44"/>
                    <a:pt x="751" y="4"/>
                    <a:pt x="668" y="1"/>
                  </a:cubicBezTo>
                  <a:cubicBezTo>
                    <a:pt x="663" y="0"/>
                    <a:pt x="659"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5"/>
            <p:cNvSpPr/>
            <p:nvPr/>
          </p:nvSpPr>
          <p:spPr>
            <a:xfrm rot="531514">
              <a:off x="1885157" y="1404379"/>
              <a:ext cx="286029" cy="285013"/>
            </a:xfrm>
            <a:custGeom>
              <a:avLst/>
              <a:gdLst/>
              <a:ahLst/>
              <a:cxnLst/>
              <a:rect l="l" t="t" r="r" b="b"/>
              <a:pathLst>
                <a:path w="2534" h="2525" extrusionOk="0">
                  <a:moveTo>
                    <a:pt x="532" y="132"/>
                  </a:moveTo>
                  <a:cubicBezTo>
                    <a:pt x="1286" y="132"/>
                    <a:pt x="2015" y="1638"/>
                    <a:pt x="2254" y="2186"/>
                  </a:cubicBezTo>
                  <a:cubicBezTo>
                    <a:pt x="1373" y="1588"/>
                    <a:pt x="167" y="638"/>
                    <a:pt x="226" y="279"/>
                  </a:cubicBezTo>
                  <a:cubicBezTo>
                    <a:pt x="230" y="256"/>
                    <a:pt x="243" y="189"/>
                    <a:pt x="389" y="149"/>
                  </a:cubicBezTo>
                  <a:cubicBezTo>
                    <a:pt x="439" y="139"/>
                    <a:pt x="486" y="132"/>
                    <a:pt x="532" y="132"/>
                  </a:cubicBezTo>
                  <a:close/>
                  <a:moveTo>
                    <a:pt x="530" y="1"/>
                  </a:moveTo>
                  <a:cubicBezTo>
                    <a:pt x="474" y="1"/>
                    <a:pt x="417" y="8"/>
                    <a:pt x="360" y="23"/>
                  </a:cubicBezTo>
                  <a:cubicBezTo>
                    <a:pt x="203" y="63"/>
                    <a:pt x="117" y="142"/>
                    <a:pt x="100" y="259"/>
                  </a:cubicBezTo>
                  <a:cubicBezTo>
                    <a:pt x="1" y="850"/>
                    <a:pt x="2121" y="2256"/>
                    <a:pt x="2363" y="2416"/>
                  </a:cubicBezTo>
                  <a:lnTo>
                    <a:pt x="2533" y="2525"/>
                  </a:lnTo>
                  <a:lnTo>
                    <a:pt x="2533" y="2525"/>
                  </a:lnTo>
                  <a:lnTo>
                    <a:pt x="2456" y="2336"/>
                  </a:lnTo>
                  <a:cubicBezTo>
                    <a:pt x="2419" y="2235"/>
                    <a:pt x="1538" y="1"/>
                    <a:pt x="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5"/>
            <p:cNvSpPr/>
            <p:nvPr/>
          </p:nvSpPr>
          <p:spPr>
            <a:xfrm rot="531514">
              <a:off x="2165019" y="1263751"/>
              <a:ext cx="307701" cy="444959"/>
            </a:xfrm>
            <a:custGeom>
              <a:avLst/>
              <a:gdLst/>
              <a:ahLst/>
              <a:cxnLst/>
              <a:rect l="l" t="t" r="r" b="b"/>
              <a:pathLst>
                <a:path w="2726" h="3942" extrusionOk="0">
                  <a:moveTo>
                    <a:pt x="2131" y="1522"/>
                  </a:moveTo>
                  <a:lnTo>
                    <a:pt x="2131" y="1522"/>
                  </a:lnTo>
                  <a:cubicBezTo>
                    <a:pt x="2124" y="1536"/>
                    <a:pt x="2121" y="1549"/>
                    <a:pt x="2114" y="1559"/>
                  </a:cubicBezTo>
                  <a:cubicBezTo>
                    <a:pt x="2088" y="1605"/>
                    <a:pt x="2028" y="1642"/>
                    <a:pt x="1971" y="1642"/>
                  </a:cubicBezTo>
                  <a:cubicBezTo>
                    <a:pt x="1951" y="1642"/>
                    <a:pt x="1928" y="1642"/>
                    <a:pt x="1908" y="1625"/>
                  </a:cubicBezTo>
                  <a:cubicBezTo>
                    <a:pt x="1948" y="1559"/>
                    <a:pt x="2038" y="1529"/>
                    <a:pt x="2131" y="1522"/>
                  </a:cubicBezTo>
                  <a:close/>
                  <a:moveTo>
                    <a:pt x="1393" y="3121"/>
                  </a:moveTo>
                  <a:cubicBezTo>
                    <a:pt x="1453" y="3124"/>
                    <a:pt x="1513" y="3141"/>
                    <a:pt x="1552" y="3181"/>
                  </a:cubicBezTo>
                  <a:cubicBezTo>
                    <a:pt x="1583" y="3211"/>
                    <a:pt x="1592" y="3268"/>
                    <a:pt x="1580" y="3311"/>
                  </a:cubicBezTo>
                  <a:cubicBezTo>
                    <a:pt x="1572" y="3327"/>
                    <a:pt x="1563" y="3350"/>
                    <a:pt x="1536" y="3357"/>
                  </a:cubicBezTo>
                  <a:cubicBezTo>
                    <a:pt x="1534" y="3357"/>
                    <a:pt x="1532" y="3357"/>
                    <a:pt x="1531" y="3357"/>
                  </a:cubicBezTo>
                  <a:cubicBezTo>
                    <a:pt x="1492" y="3357"/>
                    <a:pt x="1452" y="3322"/>
                    <a:pt x="1430" y="3287"/>
                  </a:cubicBezTo>
                  <a:cubicBezTo>
                    <a:pt x="1403" y="3240"/>
                    <a:pt x="1390" y="3181"/>
                    <a:pt x="1393" y="3121"/>
                  </a:cubicBezTo>
                  <a:close/>
                  <a:moveTo>
                    <a:pt x="2151" y="0"/>
                  </a:moveTo>
                  <a:cubicBezTo>
                    <a:pt x="1905" y="70"/>
                    <a:pt x="1805" y="363"/>
                    <a:pt x="1845" y="602"/>
                  </a:cubicBezTo>
                  <a:cubicBezTo>
                    <a:pt x="1872" y="755"/>
                    <a:pt x="1939" y="891"/>
                    <a:pt x="2005" y="1024"/>
                  </a:cubicBezTo>
                  <a:cubicBezTo>
                    <a:pt x="2034" y="1087"/>
                    <a:pt x="2065" y="1150"/>
                    <a:pt x="2091" y="1214"/>
                  </a:cubicBezTo>
                  <a:cubicBezTo>
                    <a:pt x="2118" y="1277"/>
                    <a:pt x="2134" y="1336"/>
                    <a:pt x="2138" y="1389"/>
                  </a:cubicBezTo>
                  <a:cubicBezTo>
                    <a:pt x="1971" y="1396"/>
                    <a:pt x="1819" y="1463"/>
                    <a:pt x="1769" y="1619"/>
                  </a:cubicBezTo>
                  <a:lnTo>
                    <a:pt x="1759" y="1645"/>
                  </a:lnTo>
                  <a:lnTo>
                    <a:pt x="1775" y="1672"/>
                  </a:lnTo>
                  <a:cubicBezTo>
                    <a:pt x="1815" y="1738"/>
                    <a:pt x="1888" y="1772"/>
                    <a:pt x="1974" y="1772"/>
                  </a:cubicBezTo>
                  <a:cubicBezTo>
                    <a:pt x="2081" y="1768"/>
                    <a:pt x="2181" y="1708"/>
                    <a:pt x="2227" y="1622"/>
                  </a:cubicBezTo>
                  <a:cubicBezTo>
                    <a:pt x="2244" y="1593"/>
                    <a:pt x="2254" y="1559"/>
                    <a:pt x="2264" y="1526"/>
                  </a:cubicBezTo>
                  <a:cubicBezTo>
                    <a:pt x="2281" y="1529"/>
                    <a:pt x="2297" y="1533"/>
                    <a:pt x="2313" y="1536"/>
                  </a:cubicBezTo>
                  <a:cubicBezTo>
                    <a:pt x="2380" y="1549"/>
                    <a:pt x="2443" y="1565"/>
                    <a:pt x="2493" y="1605"/>
                  </a:cubicBezTo>
                  <a:cubicBezTo>
                    <a:pt x="2560" y="1662"/>
                    <a:pt x="2589" y="1762"/>
                    <a:pt x="2573" y="1858"/>
                  </a:cubicBezTo>
                  <a:cubicBezTo>
                    <a:pt x="2557" y="1947"/>
                    <a:pt x="2506" y="2038"/>
                    <a:pt x="2423" y="2121"/>
                  </a:cubicBezTo>
                  <a:cubicBezTo>
                    <a:pt x="2293" y="2254"/>
                    <a:pt x="2124" y="2340"/>
                    <a:pt x="1945" y="2426"/>
                  </a:cubicBezTo>
                  <a:cubicBezTo>
                    <a:pt x="1825" y="2486"/>
                    <a:pt x="1699" y="2550"/>
                    <a:pt x="1586" y="2629"/>
                  </a:cubicBezTo>
                  <a:cubicBezTo>
                    <a:pt x="1456" y="2722"/>
                    <a:pt x="1367" y="2818"/>
                    <a:pt x="1313" y="2929"/>
                  </a:cubicBezTo>
                  <a:cubicBezTo>
                    <a:pt x="1304" y="2948"/>
                    <a:pt x="1296" y="2968"/>
                    <a:pt x="1290" y="2988"/>
                  </a:cubicBezTo>
                  <a:cubicBezTo>
                    <a:pt x="1277" y="2988"/>
                    <a:pt x="1267" y="2988"/>
                    <a:pt x="1257" y="2992"/>
                  </a:cubicBezTo>
                  <a:cubicBezTo>
                    <a:pt x="948" y="3011"/>
                    <a:pt x="682" y="3094"/>
                    <a:pt x="469" y="3237"/>
                  </a:cubicBezTo>
                  <a:cubicBezTo>
                    <a:pt x="216" y="3403"/>
                    <a:pt x="47" y="3653"/>
                    <a:pt x="0" y="3922"/>
                  </a:cubicBezTo>
                  <a:lnTo>
                    <a:pt x="127" y="3941"/>
                  </a:lnTo>
                  <a:cubicBezTo>
                    <a:pt x="167" y="3713"/>
                    <a:pt x="319" y="3493"/>
                    <a:pt x="543" y="3347"/>
                  </a:cubicBezTo>
                  <a:cubicBezTo>
                    <a:pt x="735" y="3217"/>
                    <a:pt x="977" y="3141"/>
                    <a:pt x="1264" y="3121"/>
                  </a:cubicBezTo>
                  <a:lnTo>
                    <a:pt x="1264" y="3121"/>
                  </a:lnTo>
                  <a:cubicBezTo>
                    <a:pt x="1261" y="3204"/>
                    <a:pt x="1277" y="3287"/>
                    <a:pt x="1320" y="3354"/>
                  </a:cubicBezTo>
                  <a:cubicBezTo>
                    <a:pt x="1367" y="3437"/>
                    <a:pt x="1446" y="3485"/>
                    <a:pt x="1526" y="3485"/>
                  </a:cubicBezTo>
                  <a:cubicBezTo>
                    <a:pt x="1536" y="3485"/>
                    <a:pt x="1546" y="3484"/>
                    <a:pt x="1556" y="3483"/>
                  </a:cubicBezTo>
                  <a:cubicBezTo>
                    <a:pt x="1626" y="3473"/>
                    <a:pt x="1679" y="3423"/>
                    <a:pt x="1702" y="3350"/>
                  </a:cubicBezTo>
                  <a:cubicBezTo>
                    <a:pt x="1732" y="3257"/>
                    <a:pt x="1709" y="3151"/>
                    <a:pt x="1643" y="3088"/>
                  </a:cubicBezTo>
                  <a:cubicBezTo>
                    <a:pt x="1583" y="3031"/>
                    <a:pt x="1503" y="3004"/>
                    <a:pt x="1426" y="2992"/>
                  </a:cubicBezTo>
                  <a:cubicBezTo>
                    <a:pt x="1430" y="2992"/>
                    <a:pt x="1430" y="2988"/>
                    <a:pt x="1430" y="2984"/>
                  </a:cubicBezTo>
                  <a:cubicBezTo>
                    <a:pt x="1473" y="2895"/>
                    <a:pt x="1549" y="2815"/>
                    <a:pt x="1663" y="2736"/>
                  </a:cubicBezTo>
                  <a:cubicBezTo>
                    <a:pt x="1765" y="2662"/>
                    <a:pt x="1888" y="2602"/>
                    <a:pt x="2005" y="2542"/>
                  </a:cubicBezTo>
                  <a:cubicBezTo>
                    <a:pt x="2184" y="2453"/>
                    <a:pt x="2370" y="2360"/>
                    <a:pt x="2517" y="2214"/>
                  </a:cubicBezTo>
                  <a:cubicBezTo>
                    <a:pt x="2617" y="2111"/>
                    <a:pt x="2683" y="1995"/>
                    <a:pt x="2699" y="1881"/>
                  </a:cubicBezTo>
                  <a:cubicBezTo>
                    <a:pt x="2726" y="1738"/>
                    <a:pt x="2676" y="1589"/>
                    <a:pt x="2577" y="1506"/>
                  </a:cubicBezTo>
                  <a:cubicBezTo>
                    <a:pt x="2506" y="1449"/>
                    <a:pt x="2417" y="1423"/>
                    <a:pt x="2341" y="1409"/>
                  </a:cubicBezTo>
                  <a:cubicBezTo>
                    <a:pt x="2317" y="1403"/>
                    <a:pt x="2293" y="1399"/>
                    <a:pt x="2270" y="1396"/>
                  </a:cubicBezTo>
                  <a:cubicBezTo>
                    <a:pt x="2264" y="1326"/>
                    <a:pt x="2244" y="1246"/>
                    <a:pt x="2211" y="1163"/>
                  </a:cubicBezTo>
                  <a:cubicBezTo>
                    <a:pt x="2184" y="1097"/>
                    <a:pt x="2151" y="1034"/>
                    <a:pt x="2121" y="967"/>
                  </a:cubicBezTo>
                  <a:cubicBezTo>
                    <a:pt x="2058" y="838"/>
                    <a:pt x="1998" y="715"/>
                    <a:pt x="1974" y="582"/>
                  </a:cubicBezTo>
                  <a:cubicBezTo>
                    <a:pt x="1942" y="399"/>
                    <a:pt x="2014" y="173"/>
                    <a:pt x="2184" y="123"/>
                  </a:cubicBezTo>
                  <a:lnTo>
                    <a:pt x="21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7" name="Google Shape;3517;p55"/>
          <p:cNvSpPr txBox="1">
            <a:spLocks noGrp="1"/>
          </p:cNvSpPr>
          <p:nvPr>
            <p:ph type="title"/>
          </p:nvPr>
        </p:nvSpPr>
        <p:spPr>
          <a:xfrm>
            <a:off x="2558783" y="1810800"/>
            <a:ext cx="1726292" cy="1345500"/>
          </a:xfrm>
          <a:prstGeom prst="rect">
            <a:avLst/>
          </a:prstGeom>
        </p:spPr>
        <p:txBody>
          <a:bodyPr spcFirstLastPara="1" wrap="square" lIns="90000" tIns="91425" rIns="0" bIns="91425" anchor="b" anchorCtr="0">
            <a:noAutofit/>
          </a:bodyPr>
          <a:lstStyle/>
          <a:p>
            <a:pPr marL="0" lvl="0" indent="0" algn="r" rtl="0">
              <a:spcBef>
                <a:spcPts val="0"/>
              </a:spcBef>
              <a:spcAft>
                <a:spcPts val="0"/>
              </a:spcAft>
              <a:buNone/>
            </a:pPr>
            <a:r>
              <a:rPr lang="en" dirty="0"/>
              <a:t>TABLET APP</a:t>
            </a:r>
            <a:endParaRPr dirty="0"/>
          </a:p>
        </p:txBody>
      </p:sp>
      <p:sp>
        <p:nvSpPr>
          <p:cNvPr id="3518" name="Google Shape;3518;p55"/>
          <p:cNvSpPr txBox="1">
            <a:spLocks noGrp="1"/>
          </p:cNvSpPr>
          <p:nvPr>
            <p:ph type="subTitle" idx="1"/>
          </p:nvPr>
        </p:nvSpPr>
        <p:spPr>
          <a:xfrm>
            <a:off x="2360975" y="3168745"/>
            <a:ext cx="1923900" cy="888300"/>
          </a:xfrm>
          <a:prstGeom prst="rect">
            <a:avLst/>
          </a:prstGeom>
        </p:spPr>
        <p:txBody>
          <a:bodyPr spcFirstLastPara="1" wrap="square" lIns="90000" tIns="91425" rIns="0" bIns="91425" anchor="t" anchorCtr="0">
            <a:noAutofit/>
          </a:bodyPr>
          <a:lstStyle/>
          <a:p>
            <a:pPr marL="0" lvl="0" indent="0" algn="r" rtl="0">
              <a:spcBef>
                <a:spcPts val="0"/>
              </a:spcBef>
              <a:spcAft>
                <a:spcPts val="1600"/>
              </a:spcAft>
              <a:buNone/>
            </a:pPr>
            <a:r>
              <a:rPr lang="en"/>
              <a:t>You can replace the image on the screen with your own work. Just delete this one, add yours and send it to the back</a:t>
            </a:r>
            <a:endParaRPr/>
          </a:p>
        </p:txBody>
      </p:sp>
      <p:grpSp>
        <p:nvGrpSpPr>
          <p:cNvPr id="3519" name="Google Shape;3519;p55"/>
          <p:cNvGrpSpPr/>
          <p:nvPr/>
        </p:nvGrpSpPr>
        <p:grpSpPr>
          <a:xfrm flipH="1">
            <a:off x="4880580" y="1227043"/>
            <a:ext cx="2388300" cy="3284100"/>
            <a:chOff x="1835466" y="929768"/>
            <a:chExt cx="2388300" cy="3284100"/>
          </a:xfrm>
        </p:grpSpPr>
        <p:sp>
          <p:nvSpPr>
            <p:cNvPr id="3520" name="Google Shape;3520;p55"/>
            <p:cNvSpPr/>
            <p:nvPr/>
          </p:nvSpPr>
          <p:spPr>
            <a:xfrm>
              <a:off x="1835466" y="929768"/>
              <a:ext cx="2388300" cy="3284100"/>
            </a:xfrm>
            <a:prstGeom prst="roundRect">
              <a:avLst>
                <a:gd name="adj" fmla="val 4846"/>
              </a:avLst>
            </a:prstGeom>
            <a:solidFill>
              <a:schemeClr val="lt1"/>
            </a:solid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521" name="Google Shape;3521;p55"/>
            <p:cNvSpPr/>
            <p:nvPr/>
          </p:nvSpPr>
          <p:spPr>
            <a:xfrm>
              <a:off x="2010540" y="1124747"/>
              <a:ext cx="2038200" cy="29091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5"/>
            <p:cNvSpPr/>
            <p:nvPr/>
          </p:nvSpPr>
          <p:spPr>
            <a:xfrm>
              <a:off x="2947422" y="4067543"/>
              <a:ext cx="164400" cy="97500"/>
            </a:xfrm>
            <a:prstGeom prst="roundRect">
              <a:avLst>
                <a:gd name="adj" fmla="val 50000"/>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523" name="Google Shape;3523;p55"/>
          <p:cNvPicPr preferRelativeResize="0"/>
          <p:nvPr/>
        </p:nvPicPr>
        <p:blipFill rotWithShape="1">
          <a:blip r:embed="rId3">
            <a:alphaModFix/>
          </a:blip>
          <a:srcRect l="48129" r="12574"/>
          <a:stretch/>
        </p:blipFill>
        <p:spPr>
          <a:xfrm>
            <a:off x="5065150" y="1431625"/>
            <a:ext cx="2019197" cy="2890351"/>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3527"/>
        <p:cNvGrpSpPr/>
        <p:nvPr/>
      </p:nvGrpSpPr>
      <p:grpSpPr>
        <a:xfrm>
          <a:off x="0" y="0"/>
          <a:ext cx="0" cy="0"/>
          <a:chOff x="0" y="0"/>
          <a:chExt cx="0" cy="0"/>
        </a:xfrm>
      </p:grpSpPr>
      <p:sp>
        <p:nvSpPr>
          <p:cNvPr id="3528" name="Google Shape;3528;p56"/>
          <p:cNvSpPr/>
          <p:nvPr/>
        </p:nvSpPr>
        <p:spPr>
          <a:xfrm>
            <a:off x="681900" y="4394475"/>
            <a:ext cx="4166700" cy="196500"/>
          </a:xfrm>
          <a:prstGeom prst="ellipse">
            <a:avLst/>
          </a:pr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29" name="Google Shape;3529;p56"/>
          <p:cNvGrpSpPr/>
          <p:nvPr/>
        </p:nvGrpSpPr>
        <p:grpSpPr>
          <a:xfrm>
            <a:off x="2088729" y="509532"/>
            <a:ext cx="1293902" cy="1044147"/>
            <a:chOff x="1864917" y="1242713"/>
            <a:chExt cx="640228" cy="516649"/>
          </a:xfrm>
        </p:grpSpPr>
        <p:sp>
          <p:nvSpPr>
            <p:cNvPr id="3530" name="Google Shape;3530;p56"/>
            <p:cNvSpPr/>
            <p:nvPr/>
          </p:nvSpPr>
          <p:spPr>
            <a:xfrm rot="531514">
              <a:off x="2123328" y="1398410"/>
              <a:ext cx="133984" cy="352739"/>
            </a:xfrm>
            <a:custGeom>
              <a:avLst/>
              <a:gdLst/>
              <a:ahLst/>
              <a:cxnLst/>
              <a:rect l="l" t="t" r="r" b="b"/>
              <a:pathLst>
                <a:path w="1187" h="3125" extrusionOk="0">
                  <a:moveTo>
                    <a:pt x="661" y="130"/>
                  </a:moveTo>
                  <a:cubicBezTo>
                    <a:pt x="704" y="130"/>
                    <a:pt x="734" y="150"/>
                    <a:pt x="758" y="186"/>
                  </a:cubicBezTo>
                  <a:cubicBezTo>
                    <a:pt x="967" y="502"/>
                    <a:pt x="578" y="1805"/>
                    <a:pt x="322" y="2536"/>
                  </a:cubicBezTo>
                  <a:cubicBezTo>
                    <a:pt x="272" y="1795"/>
                    <a:pt x="246" y="489"/>
                    <a:pt x="534" y="186"/>
                  </a:cubicBezTo>
                  <a:cubicBezTo>
                    <a:pt x="571" y="147"/>
                    <a:pt x="611" y="130"/>
                    <a:pt x="654" y="130"/>
                  </a:cubicBezTo>
                  <a:close/>
                  <a:moveTo>
                    <a:pt x="655" y="0"/>
                  </a:moveTo>
                  <a:cubicBezTo>
                    <a:pt x="574" y="0"/>
                    <a:pt x="502" y="30"/>
                    <a:pt x="442" y="97"/>
                  </a:cubicBezTo>
                  <a:cubicBezTo>
                    <a:pt x="0" y="559"/>
                    <a:pt x="209" y="2752"/>
                    <a:pt x="219" y="2846"/>
                  </a:cubicBezTo>
                  <a:lnTo>
                    <a:pt x="246" y="3125"/>
                  </a:lnTo>
                  <a:lnTo>
                    <a:pt x="345" y="2862"/>
                  </a:lnTo>
                  <a:cubicBezTo>
                    <a:pt x="432" y="2633"/>
                    <a:pt x="1186" y="596"/>
                    <a:pt x="867" y="114"/>
                  </a:cubicBezTo>
                  <a:cubicBezTo>
                    <a:pt x="821" y="44"/>
                    <a:pt x="751" y="4"/>
                    <a:pt x="668" y="1"/>
                  </a:cubicBezTo>
                  <a:cubicBezTo>
                    <a:pt x="663" y="0"/>
                    <a:pt x="659"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6"/>
            <p:cNvSpPr/>
            <p:nvPr/>
          </p:nvSpPr>
          <p:spPr>
            <a:xfrm rot="531514">
              <a:off x="1885157" y="1404379"/>
              <a:ext cx="286029" cy="285013"/>
            </a:xfrm>
            <a:custGeom>
              <a:avLst/>
              <a:gdLst/>
              <a:ahLst/>
              <a:cxnLst/>
              <a:rect l="l" t="t" r="r" b="b"/>
              <a:pathLst>
                <a:path w="2534" h="2525" extrusionOk="0">
                  <a:moveTo>
                    <a:pt x="532" y="132"/>
                  </a:moveTo>
                  <a:cubicBezTo>
                    <a:pt x="1286" y="132"/>
                    <a:pt x="2015" y="1638"/>
                    <a:pt x="2254" y="2186"/>
                  </a:cubicBezTo>
                  <a:cubicBezTo>
                    <a:pt x="1373" y="1588"/>
                    <a:pt x="167" y="638"/>
                    <a:pt x="226" y="279"/>
                  </a:cubicBezTo>
                  <a:cubicBezTo>
                    <a:pt x="230" y="256"/>
                    <a:pt x="243" y="189"/>
                    <a:pt x="389" y="149"/>
                  </a:cubicBezTo>
                  <a:cubicBezTo>
                    <a:pt x="439" y="139"/>
                    <a:pt x="486" y="132"/>
                    <a:pt x="532" y="132"/>
                  </a:cubicBezTo>
                  <a:close/>
                  <a:moveTo>
                    <a:pt x="530" y="1"/>
                  </a:moveTo>
                  <a:cubicBezTo>
                    <a:pt x="474" y="1"/>
                    <a:pt x="417" y="8"/>
                    <a:pt x="360" y="23"/>
                  </a:cubicBezTo>
                  <a:cubicBezTo>
                    <a:pt x="203" y="63"/>
                    <a:pt x="117" y="142"/>
                    <a:pt x="100" y="259"/>
                  </a:cubicBezTo>
                  <a:cubicBezTo>
                    <a:pt x="1" y="850"/>
                    <a:pt x="2121" y="2256"/>
                    <a:pt x="2363" y="2416"/>
                  </a:cubicBezTo>
                  <a:lnTo>
                    <a:pt x="2533" y="2525"/>
                  </a:lnTo>
                  <a:lnTo>
                    <a:pt x="2533" y="2525"/>
                  </a:lnTo>
                  <a:lnTo>
                    <a:pt x="2456" y="2336"/>
                  </a:lnTo>
                  <a:cubicBezTo>
                    <a:pt x="2419" y="2235"/>
                    <a:pt x="1538" y="1"/>
                    <a:pt x="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6"/>
            <p:cNvSpPr/>
            <p:nvPr/>
          </p:nvSpPr>
          <p:spPr>
            <a:xfrm rot="531514">
              <a:off x="2165019" y="1263751"/>
              <a:ext cx="307701" cy="444959"/>
            </a:xfrm>
            <a:custGeom>
              <a:avLst/>
              <a:gdLst/>
              <a:ahLst/>
              <a:cxnLst/>
              <a:rect l="l" t="t" r="r" b="b"/>
              <a:pathLst>
                <a:path w="2726" h="3942" extrusionOk="0">
                  <a:moveTo>
                    <a:pt x="2131" y="1522"/>
                  </a:moveTo>
                  <a:lnTo>
                    <a:pt x="2131" y="1522"/>
                  </a:lnTo>
                  <a:cubicBezTo>
                    <a:pt x="2124" y="1536"/>
                    <a:pt x="2121" y="1549"/>
                    <a:pt x="2114" y="1559"/>
                  </a:cubicBezTo>
                  <a:cubicBezTo>
                    <a:pt x="2088" y="1605"/>
                    <a:pt x="2028" y="1642"/>
                    <a:pt x="1971" y="1642"/>
                  </a:cubicBezTo>
                  <a:cubicBezTo>
                    <a:pt x="1951" y="1642"/>
                    <a:pt x="1928" y="1642"/>
                    <a:pt x="1908" y="1625"/>
                  </a:cubicBezTo>
                  <a:cubicBezTo>
                    <a:pt x="1948" y="1559"/>
                    <a:pt x="2038" y="1529"/>
                    <a:pt x="2131" y="1522"/>
                  </a:cubicBezTo>
                  <a:close/>
                  <a:moveTo>
                    <a:pt x="1393" y="3121"/>
                  </a:moveTo>
                  <a:cubicBezTo>
                    <a:pt x="1453" y="3124"/>
                    <a:pt x="1513" y="3141"/>
                    <a:pt x="1552" y="3181"/>
                  </a:cubicBezTo>
                  <a:cubicBezTo>
                    <a:pt x="1583" y="3211"/>
                    <a:pt x="1592" y="3268"/>
                    <a:pt x="1580" y="3311"/>
                  </a:cubicBezTo>
                  <a:cubicBezTo>
                    <a:pt x="1572" y="3327"/>
                    <a:pt x="1563" y="3350"/>
                    <a:pt x="1536" y="3357"/>
                  </a:cubicBezTo>
                  <a:cubicBezTo>
                    <a:pt x="1534" y="3357"/>
                    <a:pt x="1532" y="3357"/>
                    <a:pt x="1531" y="3357"/>
                  </a:cubicBezTo>
                  <a:cubicBezTo>
                    <a:pt x="1492" y="3357"/>
                    <a:pt x="1452" y="3322"/>
                    <a:pt x="1430" y="3287"/>
                  </a:cubicBezTo>
                  <a:cubicBezTo>
                    <a:pt x="1403" y="3240"/>
                    <a:pt x="1390" y="3181"/>
                    <a:pt x="1393" y="3121"/>
                  </a:cubicBezTo>
                  <a:close/>
                  <a:moveTo>
                    <a:pt x="2151" y="0"/>
                  </a:moveTo>
                  <a:cubicBezTo>
                    <a:pt x="1905" y="70"/>
                    <a:pt x="1805" y="363"/>
                    <a:pt x="1845" y="602"/>
                  </a:cubicBezTo>
                  <a:cubicBezTo>
                    <a:pt x="1872" y="755"/>
                    <a:pt x="1939" y="891"/>
                    <a:pt x="2005" y="1024"/>
                  </a:cubicBezTo>
                  <a:cubicBezTo>
                    <a:pt x="2034" y="1087"/>
                    <a:pt x="2065" y="1150"/>
                    <a:pt x="2091" y="1214"/>
                  </a:cubicBezTo>
                  <a:cubicBezTo>
                    <a:pt x="2118" y="1277"/>
                    <a:pt x="2134" y="1336"/>
                    <a:pt x="2138" y="1389"/>
                  </a:cubicBezTo>
                  <a:cubicBezTo>
                    <a:pt x="1971" y="1396"/>
                    <a:pt x="1819" y="1463"/>
                    <a:pt x="1769" y="1619"/>
                  </a:cubicBezTo>
                  <a:lnTo>
                    <a:pt x="1759" y="1645"/>
                  </a:lnTo>
                  <a:lnTo>
                    <a:pt x="1775" y="1672"/>
                  </a:lnTo>
                  <a:cubicBezTo>
                    <a:pt x="1815" y="1738"/>
                    <a:pt x="1888" y="1772"/>
                    <a:pt x="1974" y="1772"/>
                  </a:cubicBezTo>
                  <a:cubicBezTo>
                    <a:pt x="2081" y="1768"/>
                    <a:pt x="2181" y="1708"/>
                    <a:pt x="2227" y="1622"/>
                  </a:cubicBezTo>
                  <a:cubicBezTo>
                    <a:pt x="2244" y="1593"/>
                    <a:pt x="2254" y="1559"/>
                    <a:pt x="2264" y="1526"/>
                  </a:cubicBezTo>
                  <a:cubicBezTo>
                    <a:pt x="2281" y="1529"/>
                    <a:pt x="2297" y="1533"/>
                    <a:pt x="2313" y="1536"/>
                  </a:cubicBezTo>
                  <a:cubicBezTo>
                    <a:pt x="2380" y="1549"/>
                    <a:pt x="2443" y="1565"/>
                    <a:pt x="2493" y="1605"/>
                  </a:cubicBezTo>
                  <a:cubicBezTo>
                    <a:pt x="2560" y="1662"/>
                    <a:pt x="2589" y="1762"/>
                    <a:pt x="2573" y="1858"/>
                  </a:cubicBezTo>
                  <a:cubicBezTo>
                    <a:pt x="2557" y="1947"/>
                    <a:pt x="2506" y="2038"/>
                    <a:pt x="2423" y="2121"/>
                  </a:cubicBezTo>
                  <a:cubicBezTo>
                    <a:pt x="2293" y="2254"/>
                    <a:pt x="2124" y="2340"/>
                    <a:pt x="1945" y="2426"/>
                  </a:cubicBezTo>
                  <a:cubicBezTo>
                    <a:pt x="1825" y="2486"/>
                    <a:pt x="1699" y="2550"/>
                    <a:pt x="1586" y="2629"/>
                  </a:cubicBezTo>
                  <a:cubicBezTo>
                    <a:pt x="1456" y="2722"/>
                    <a:pt x="1367" y="2818"/>
                    <a:pt x="1313" y="2929"/>
                  </a:cubicBezTo>
                  <a:cubicBezTo>
                    <a:pt x="1304" y="2948"/>
                    <a:pt x="1296" y="2968"/>
                    <a:pt x="1290" y="2988"/>
                  </a:cubicBezTo>
                  <a:cubicBezTo>
                    <a:pt x="1277" y="2988"/>
                    <a:pt x="1267" y="2988"/>
                    <a:pt x="1257" y="2992"/>
                  </a:cubicBezTo>
                  <a:cubicBezTo>
                    <a:pt x="948" y="3011"/>
                    <a:pt x="682" y="3094"/>
                    <a:pt x="469" y="3237"/>
                  </a:cubicBezTo>
                  <a:cubicBezTo>
                    <a:pt x="216" y="3403"/>
                    <a:pt x="47" y="3653"/>
                    <a:pt x="0" y="3922"/>
                  </a:cubicBezTo>
                  <a:lnTo>
                    <a:pt x="127" y="3941"/>
                  </a:lnTo>
                  <a:cubicBezTo>
                    <a:pt x="167" y="3713"/>
                    <a:pt x="319" y="3493"/>
                    <a:pt x="543" y="3347"/>
                  </a:cubicBezTo>
                  <a:cubicBezTo>
                    <a:pt x="735" y="3217"/>
                    <a:pt x="977" y="3141"/>
                    <a:pt x="1264" y="3121"/>
                  </a:cubicBezTo>
                  <a:lnTo>
                    <a:pt x="1264" y="3121"/>
                  </a:lnTo>
                  <a:cubicBezTo>
                    <a:pt x="1261" y="3204"/>
                    <a:pt x="1277" y="3287"/>
                    <a:pt x="1320" y="3354"/>
                  </a:cubicBezTo>
                  <a:cubicBezTo>
                    <a:pt x="1367" y="3437"/>
                    <a:pt x="1446" y="3485"/>
                    <a:pt x="1526" y="3485"/>
                  </a:cubicBezTo>
                  <a:cubicBezTo>
                    <a:pt x="1536" y="3485"/>
                    <a:pt x="1546" y="3484"/>
                    <a:pt x="1556" y="3483"/>
                  </a:cubicBezTo>
                  <a:cubicBezTo>
                    <a:pt x="1626" y="3473"/>
                    <a:pt x="1679" y="3423"/>
                    <a:pt x="1702" y="3350"/>
                  </a:cubicBezTo>
                  <a:cubicBezTo>
                    <a:pt x="1732" y="3257"/>
                    <a:pt x="1709" y="3151"/>
                    <a:pt x="1643" y="3088"/>
                  </a:cubicBezTo>
                  <a:cubicBezTo>
                    <a:pt x="1583" y="3031"/>
                    <a:pt x="1503" y="3004"/>
                    <a:pt x="1426" y="2992"/>
                  </a:cubicBezTo>
                  <a:cubicBezTo>
                    <a:pt x="1430" y="2992"/>
                    <a:pt x="1430" y="2988"/>
                    <a:pt x="1430" y="2984"/>
                  </a:cubicBezTo>
                  <a:cubicBezTo>
                    <a:pt x="1473" y="2895"/>
                    <a:pt x="1549" y="2815"/>
                    <a:pt x="1663" y="2736"/>
                  </a:cubicBezTo>
                  <a:cubicBezTo>
                    <a:pt x="1765" y="2662"/>
                    <a:pt x="1888" y="2602"/>
                    <a:pt x="2005" y="2542"/>
                  </a:cubicBezTo>
                  <a:cubicBezTo>
                    <a:pt x="2184" y="2453"/>
                    <a:pt x="2370" y="2360"/>
                    <a:pt x="2517" y="2214"/>
                  </a:cubicBezTo>
                  <a:cubicBezTo>
                    <a:pt x="2617" y="2111"/>
                    <a:pt x="2683" y="1995"/>
                    <a:pt x="2699" y="1881"/>
                  </a:cubicBezTo>
                  <a:cubicBezTo>
                    <a:pt x="2726" y="1738"/>
                    <a:pt x="2676" y="1589"/>
                    <a:pt x="2577" y="1506"/>
                  </a:cubicBezTo>
                  <a:cubicBezTo>
                    <a:pt x="2506" y="1449"/>
                    <a:pt x="2417" y="1423"/>
                    <a:pt x="2341" y="1409"/>
                  </a:cubicBezTo>
                  <a:cubicBezTo>
                    <a:pt x="2317" y="1403"/>
                    <a:pt x="2293" y="1399"/>
                    <a:pt x="2270" y="1396"/>
                  </a:cubicBezTo>
                  <a:cubicBezTo>
                    <a:pt x="2264" y="1326"/>
                    <a:pt x="2244" y="1246"/>
                    <a:pt x="2211" y="1163"/>
                  </a:cubicBezTo>
                  <a:cubicBezTo>
                    <a:pt x="2184" y="1097"/>
                    <a:pt x="2151" y="1034"/>
                    <a:pt x="2121" y="967"/>
                  </a:cubicBezTo>
                  <a:cubicBezTo>
                    <a:pt x="2058" y="838"/>
                    <a:pt x="1998" y="715"/>
                    <a:pt x="1974" y="582"/>
                  </a:cubicBezTo>
                  <a:cubicBezTo>
                    <a:pt x="1942" y="399"/>
                    <a:pt x="2014" y="173"/>
                    <a:pt x="2184" y="123"/>
                  </a:cubicBezTo>
                  <a:lnTo>
                    <a:pt x="21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3" name="Google Shape;3533;p56"/>
          <p:cNvGrpSpPr/>
          <p:nvPr/>
        </p:nvGrpSpPr>
        <p:grpSpPr>
          <a:xfrm>
            <a:off x="720010" y="1419647"/>
            <a:ext cx="4021500" cy="3062887"/>
            <a:chOff x="720010" y="1419647"/>
            <a:chExt cx="4021500" cy="3062887"/>
          </a:xfrm>
        </p:grpSpPr>
        <p:sp>
          <p:nvSpPr>
            <p:cNvPr id="3534" name="Google Shape;3534;p56"/>
            <p:cNvSpPr/>
            <p:nvPr/>
          </p:nvSpPr>
          <p:spPr>
            <a:xfrm>
              <a:off x="720010" y="1419647"/>
              <a:ext cx="4021500" cy="2544300"/>
            </a:xfrm>
            <a:prstGeom prst="roundRect">
              <a:avLst>
                <a:gd name="adj" fmla="val 3857"/>
              </a:avLst>
            </a:prstGeom>
            <a:solidFill>
              <a:schemeClr val="lt1"/>
            </a:solid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6"/>
            <p:cNvSpPr/>
            <p:nvPr/>
          </p:nvSpPr>
          <p:spPr>
            <a:xfrm>
              <a:off x="747353" y="1447364"/>
              <a:ext cx="3966900" cy="2488800"/>
            </a:xfrm>
            <a:prstGeom prst="roundRect">
              <a:avLst>
                <a:gd name="adj" fmla="val 3282"/>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858158" y="1548119"/>
              <a:ext cx="3748500" cy="22857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6"/>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lt1"/>
            </a:solidFill>
            <a:ln w="19050" cap="flat" cmpd="sng">
              <a:solidFill>
                <a:srgbClr val="F3F3F3"/>
              </a:solidFill>
              <a:prstDash val="solid"/>
              <a:round/>
              <a:headEnd type="none" w="med" len="med"/>
              <a:tailEnd type="none" w="med" len="med"/>
            </a:ln>
          </p:spPr>
        </p:sp>
        <p:cxnSp>
          <p:nvCxnSpPr>
            <p:cNvPr id="3538" name="Google Shape;3538;p56"/>
            <p:cNvCxnSpPr/>
            <p:nvPr/>
          </p:nvCxnSpPr>
          <p:spPr>
            <a:xfrm>
              <a:off x="2057250" y="4433452"/>
              <a:ext cx="1353300" cy="0"/>
            </a:xfrm>
            <a:prstGeom prst="straightConnector1">
              <a:avLst/>
            </a:prstGeom>
            <a:noFill/>
            <a:ln w="19050" cap="flat" cmpd="sng">
              <a:solidFill>
                <a:srgbClr val="F3F3F3"/>
              </a:solidFill>
              <a:prstDash val="solid"/>
              <a:round/>
              <a:headEnd type="none" w="med" len="med"/>
              <a:tailEnd type="none" w="med" len="med"/>
            </a:ln>
          </p:spPr>
        </p:cxnSp>
      </p:grpSp>
      <p:sp>
        <p:nvSpPr>
          <p:cNvPr id="3539" name="Google Shape;3539;p56"/>
          <p:cNvSpPr txBox="1">
            <a:spLocks noGrp="1"/>
          </p:cNvSpPr>
          <p:nvPr>
            <p:ph type="title"/>
          </p:nvPr>
        </p:nvSpPr>
        <p:spPr>
          <a:xfrm>
            <a:off x="5238249" y="1810800"/>
            <a:ext cx="2230631" cy="1262813"/>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dirty="0"/>
              <a:t>DESKTOP SOFTWARE</a:t>
            </a:r>
            <a:endParaRPr dirty="0"/>
          </a:p>
        </p:txBody>
      </p:sp>
      <p:sp>
        <p:nvSpPr>
          <p:cNvPr id="3540" name="Google Shape;3540;p56"/>
          <p:cNvSpPr txBox="1">
            <a:spLocks noGrp="1"/>
          </p:cNvSpPr>
          <p:nvPr>
            <p:ph type="subTitle" idx="1"/>
          </p:nvPr>
        </p:nvSpPr>
        <p:spPr>
          <a:xfrm>
            <a:off x="5238250" y="3168745"/>
            <a:ext cx="1923900" cy="888300"/>
          </a:xfrm>
          <a:prstGeom prst="rect">
            <a:avLst/>
          </a:prstGeom>
        </p:spPr>
        <p:txBody>
          <a:bodyPr spcFirstLastPara="1" wrap="square" lIns="91425" tIns="91425" rIns="36000" bIns="91425" anchor="t" anchorCtr="0">
            <a:noAutofit/>
          </a:bodyPr>
          <a:lstStyle/>
          <a:p>
            <a:pPr marL="0" lvl="0" indent="0" algn="l" rtl="0">
              <a:spcBef>
                <a:spcPts val="0"/>
              </a:spcBef>
              <a:spcAft>
                <a:spcPts val="1600"/>
              </a:spcAft>
              <a:buNone/>
            </a:pPr>
            <a:r>
              <a:rPr lang="en"/>
              <a:t>You can replace the image on the screen with your own work. Just delete this one, add yours and send it to the back</a:t>
            </a:r>
            <a:endParaRPr/>
          </a:p>
        </p:txBody>
      </p:sp>
      <p:pic>
        <p:nvPicPr>
          <p:cNvPr id="3541" name="Google Shape;3541;p56"/>
          <p:cNvPicPr preferRelativeResize="0"/>
          <p:nvPr/>
        </p:nvPicPr>
        <p:blipFill rotWithShape="1">
          <a:blip r:embed="rId3">
            <a:alphaModFix/>
          </a:blip>
          <a:srcRect l="3831" r="3831"/>
          <a:stretch/>
        </p:blipFill>
        <p:spPr>
          <a:xfrm>
            <a:off x="865668" y="1553667"/>
            <a:ext cx="3740004" cy="227831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3545"/>
        <p:cNvGrpSpPr/>
        <p:nvPr/>
      </p:nvGrpSpPr>
      <p:grpSpPr>
        <a:xfrm>
          <a:off x="0" y="0"/>
          <a:ext cx="0" cy="0"/>
          <a:chOff x="0" y="0"/>
          <a:chExt cx="0" cy="0"/>
        </a:xfrm>
      </p:grpSpPr>
      <p:sp>
        <p:nvSpPr>
          <p:cNvPr id="3546" name="Google Shape;3546;p57"/>
          <p:cNvSpPr/>
          <p:nvPr/>
        </p:nvSpPr>
        <p:spPr>
          <a:xfrm>
            <a:off x="4608664" y="4346850"/>
            <a:ext cx="2180700" cy="131700"/>
          </a:xfrm>
          <a:prstGeom prst="ellipse">
            <a:avLst/>
          </a:pr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7" name="Google Shape;3547;p57"/>
          <p:cNvGrpSpPr/>
          <p:nvPr/>
        </p:nvGrpSpPr>
        <p:grpSpPr>
          <a:xfrm flipH="1">
            <a:off x="5211417" y="655016"/>
            <a:ext cx="975196" cy="786908"/>
            <a:chOff x="1864917" y="1242713"/>
            <a:chExt cx="640228" cy="516649"/>
          </a:xfrm>
        </p:grpSpPr>
        <p:sp>
          <p:nvSpPr>
            <p:cNvPr id="3548" name="Google Shape;3548;p57"/>
            <p:cNvSpPr/>
            <p:nvPr/>
          </p:nvSpPr>
          <p:spPr>
            <a:xfrm rot="531514">
              <a:off x="2123328" y="1398410"/>
              <a:ext cx="133984" cy="352739"/>
            </a:xfrm>
            <a:custGeom>
              <a:avLst/>
              <a:gdLst/>
              <a:ahLst/>
              <a:cxnLst/>
              <a:rect l="l" t="t" r="r" b="b"/>
              <a:pathLst>
                <a:path w="1187" h="3125" extrusionOk="0">
                  <a:moveTo>
                    <a:pt x="661" y="130"/>
                  </a:moveTo>
                  <a:cubicBezTo>
                    <a:pt x="704" y="130"/>
                    <a:pt x="734" y="150"/>
                    <a:pt x="758" y="186"/>
                  </a:cubicBezTo>
                  <a:cubicBezTo>
                    <a:pt x="967" y="502"/>
                    <a:pt x="578" y="1805"/>
                    <a:pt x="322" y="2536"/>
                  </a:cubicBezTo>
                  <a:cubicBezTo>
                    <a:pt x="272" y="1795"/>
                    <a:pt x="246" y="489"/>
                    <a:pt x="534" y="186"/>
                  </a:cubicBezTo>
                  <a:cubicBezTo>
                    <a:pt x="571" y="147"/>
                    <a:pt x="611" y="130"/>
                    <a:pt x="654" y="130"/>
                  </a:cubicBezTo>
                  <a:close/>
                  <a:moveTo>
                    <a:pt x="655" y="0"/>
                  </a:moveTo>
                  <a:cubicBezTo>
                    <a:pt x="574" y="0"/>
                    <a:pt x="502" y="30"/>
                    <a:pt x="442" y="97"/>
                  </a:cubicBezTo>
                  <a:cubicBezTo>
                    <a:pt x="0" y="559"/>
                    <a:pt x="209" y="2752"/>
                    <a:pt x="219" y="2846"/>
                  </a:cubicBezTo>
                  <a:lnTo>
                    <a:pt x="246" y="3125"/>
                  </a:lnTo>
                  <a:lnTo>
                    <a:pt x="345" y="2862"/>
                  </a:lnTo>
                  <a:cubicBezTo>
                    <a:pt x="432" y="2633"/>
                    <a:pt x="1186" y="596"/>
                    <a:pt x="867" y="114"/>
                  </a:cubicBezTo>
                  <a:cubicBezTo>
                    <a:pt x="821" y="44"/>
                    <a:pt x="751" y="4"/>
                    <a:pt x="668" y="1"/>
                  </a:cubicBezTo>
                  <a:cubicBezTo>
                    <a:pt x="663" y="0"/>
                    <a:pt x="659"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7"/>
            <p:cNvSpPr/>
            <p:nvPr/>
          </p:nvSpPr>
          <p:spPr>
            <a:xfrm rot="531514">
              <a:off x="1885157" y="1404379"/>
              <a:ext cx="286029" cy="285013"/>
            </a:xfrm>
            <a:custGeom>
              <a:avLst/>
              <a:gdLst/>
              <a:ahLst/>
              <a:cxnLst/>
              <a:rect l="l" t="t" r="r" b="b"/>
              <a:pathLst>
                <a:path w="2534" h="2525" extrusionOk="0">
                  <a:moveTo>
                    <a:pt x="532" y="132"/>
                  </a:moveTo>
                  <a:cubicBezTo>
                    <a:pt x="1286" y="132"/>
                    <a:pt x="2015" y="1638"/>
                    <a:pt x="2254" y="2186"/>
                  </a:cubicBezTo>
                  <a:cubicBezTo>
                    <a:pt x="1373" y="1588"/>
                    <a:pt x="167" y="638"/>
                    <a:pt x="226" y="279"/>
                  </a:cubicBezTo>
                  <a:cubicBezTo>
                    <a:pt x="230" y="256"/>
                    <a:pt x="243" y="189"/>
                    <a:pt x="389" y="149"/>
                  </a:cubicBezTo>
                  <a:cubicBezTo>
                    <a:pt x="439" y="139"/>
                    <a:pt x="486" y="132"/>
                    <a:pt x="532" y="132"/>
                  </a:cubicBezTo>
                  <a:close/>
                  <a:moveTo>
                    <a:pt x="530" y="1"/>
                  </a:moveTo>
                  <a:cubicBezTo>
                    <a:pt x="474" y="1"/>
                    <a:pt x="417" y="8"/>
                    <a:pt x="360" y="23"/>
                  </a:cubicBezTo>
                  <a:cubicBezTo>
                    <a:pt x="203" y="63"/>
                    <a:pt x="117" y="142"/>
                    <a:pt x="100" y="259"/>
                  </a:cubicBezTo>
                  <a:cubicBezTo>
                    <a:pt x="1" y="850"/>
                    <a:pt x="2121" y="2256"/>
                    <a:pt x="2363" y="2416"/>
                  </a:cubicBezTo>
                  <a:lnTo>
                    <a:pt x="2533" y="2525"/>
                  </a:lnTo>
                  <a:lnTo>
                    <a:pt x="2533" y="2525"/>
                  </a:lnTo>
                  <a:lnTo>
                    <a:pt x="2456" y="2336"/>
                  </a:lnTo>
                  <a:cubicBezTo>
                    <a:pt x="2419" y="2235"/>
                    <a:pt x="1538" y="1"/>
                    <a:pt x="5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7"/>
            <p:cNvSpPr/>
            <p:nvPr/>
          </p:nvSpPr>
          <p:spPr>
            <a:xfrm rot="531514">
              <a:off x="2165019" y="1263751"/>
              <a:ext cx="307701" cy="444959"/>
            </a:xfrm>
            <a:custGeom>
              <a:avLst/>
              <a:gdLst/>
              <a:ahLst/>
              <a:cxnLst/>
              <a:rect l="l" t="t" r="r" b="b"/>
              <a:pathLst>
                <a:path w="2726" h="3942" extrusionOk="0">
                  <a:moveTo>
                    <a:pt x="2131" y="1522"/>
                  </a:moveTo>
                  <a:lnTo>
                    <a:pt x="2131" y="1522"/>
                  </a:lnTo>
                  <a:cubicBezTo>
                    <a:pt x="2124" y="1536"/>
                    <a:pt x="2121" y="1549"/>
                    <a:pt x="2114" y="1559"/>
                  </a:cubicBezTo>
                  <a:cubicBezTo>
                    <a:pt x="2088" y="1605"/>
                    <a:pt x="2028" y="1642"/>
                    <a:pt x="1971" y="1642"/>
                  </a:cubicBezTo>
                  <a:cubicBezTo>
                    <a:pt x="1951" y="1642"/>
                    <a:pt x="1928" y="1642"/>
                    <a:pt x="1908" y="1625"/>
                  </a:cubicBezTo>
                  <a:cubicBezTo>
                    <a:pt x="1948" y="1559"/>
                    <a:pt x="2038" y="1529"/>
                    <a:pt x="2131" y="1522"/>
                  </a:cubicBezTo>
                  <a:close/>
                  <a:moveTo>
                    <a:pt x="1393" y="3121"/>
                  </a:moveTo>
                  <a:cubicBezTo>
                    <a:pt x="1453" y="3124"/>
                    <a:pt x="1513" y="3141"/>
                    <a:pt x="1552" y="3181"/>
                  </a:cubicBezTo>
                  <a:cubicBezTo>
                    <a:pt x="1583" y="3211"/>
                    <a:pt x="1592" y="3268"/>
                    <a:pt x="1580" y="3311"/>
                  </a:cubicBezTo>
                  <a:cubicBezTo>
                    <a:pt x="1572" y="3327"/>
                    <a:pt x="1563" y="3350"/>
                    <a:pt x="1536" y="3357"/>
                  </a:cubicBezTo>
                  <a:cubicBezTo>
                    <a:pt x="1534" y="3357"/>
                    <a:pt x="1532" y="3357"/>
                    <a:pt x="1531" y="3357"/>
                  </a:cubicBezTo>
                  <a:cubicBezTo>
                    <a:pt x="1492" y="3357"/>
                    <a:pt x="1452" y="3322"/>
                    <a:pt x="1430" y="3287"/>
                  </a:cubicBezTo>
                  <a:cubicBezTo>
                    <a:pt x="1403" y="3240"/>
                    <a:pt x="1390" y="3181"/>
                    <a:pt x="1393" y="3121"/>
                  </a:cubicBezTo>
                  <a:close/>
                  <a:moveTo>
                    <a:pt x="2151" y="0"/>
                  </a:moveTo>
                  <a:cubicBezTo>
                    <a:pt x="1905" y="70"/>
                    <a:pt x="1805" y="363"/>
                    <a:pt x="1845" y="602"/>
                  </a:cubicBezTo>
                  <a:cubicBezTo>
                    <a:pt x="1872" y="755"/>
                    <a:pt x="1939" y="891"/>
                    <a:pt x="2005" y="1024"/>
                  </a:cubicBezTo>
                  <a:cubicBezTo>
                    <a:pt x="2034" y="1087"/>
                    <a:pt x="2065" y="1150"/>
                    <a:pt x="2091" y="1214"/>
                  </a:cubicBezTo>
                  <a:cubicBezTo>
                    <a:pt x="2118" y="1277"/>
                    <a:pt x="2134" y="1336"/>
                    <a:pt x="2138" y="1389"/>
                  </a:cubicBezTo>
                  <a:cubicBezTo>
                    <a:pt x="1971" y="1396"/>
                    <a:pt x="1819" y="1463"/>
                    <a:pt x="1769" y="1619"/>
                  </a:cubicBezTo>
                  <a:lnTo>
                    <a:pt x="1759" y="1645"/>
                  </a:lnTo>
                  <a:lnTo>
                    <a:pt x="1775" y="1672"/>
                  </a:lnTo>
                  <a:cubicBezTo>
                    <a:pt x="1815" y="1738"/>
                    <a:pt x="1888" y="1772"/>
                    <a:pt x="1974" y="1772"/>
                  </a:cubicBezTo>
                  <a:cubicBezTo>
                    <a:pt x="2081" y="1768"/>
                    <a:pt x="2181" y="1708"/>
                    <a:pt x="2227" y="1622"/>
                  </a:cubicBezTo>
                  <a:cubicBezTo>
                    <a:pt x="2244" y="1593"/>
                    <a:pt x="2254" y="1559"/>
                    <a:pt x="2264" y="1526"/>
                  </a:cubicBezTo>
                  <a:cubicBezTo>
                    <a:pt x="2281" y="1529"/>
                    <a:pt x="2297" y="1533"/>
                    <a:pt x="2313" y="1536"/>
                  </a:cubicBezTo>
                  <a:cubicBezTo>
                    <a:pt x="2380" y="1549"/>
                    <a:pt x="2443" y="1565"/>
                    <a:pt x="2493" y="1605"/>
                  </a:cubicBezTo>
                  <a:cubicBezTo>
                    <a:pt x="2560" y="1662"/>
                    <a:pt x="2589" y="1762"/>
                    <a:pt x="2573" y="1858"/>
                  </a:cubicBezTo>
                  <a:cubicBezTo>
                    <a:pt x="2557" y="1947"/>
                    <a:pt x="2506" y="2038"/>
                    <a:pt x="2423" y="2121"/>
                  </a:cubicBezTo>
                  <a:cubicBezTo>
                    <a:pt x="2293" y="2254"/>
                    <a:pt x="2124" y="2340"/>
                    <a:pt x="1945" y="2426"/>
                  </a:cubicBezTo>
                  <a:cubicBezTo>
                    <a:pt x="1825" y="2486"/>
                    <a:pt x="1699" y="2550"/>
                    <a:pt x="1586" y="2629"/>
                  </a:cubicBezTo>
                  <a:cubicBezTo>
                    <a:pt x="1456" y="2722"/>
                    <a:pt x="1367" y="2818"/>
                    <a:pt x="1313" y="2929"/>
                  </a:cubicBezTo>
                  <a:cubicBezTo>
                    <a:pt x="1304" y="2948"/>
                    <a:pt x="1296" y="2968"/>
                    <a:pt x="1290" y="2988"/>
                  </a:cubicBezTo>
                  <a:cubicBezTo>
                    <a:pt x="1277" y="2988"/>
                    <a:pt x="1267" y="2988"/>
                    <a:pt x="1257" y="2992"/>
                  </a:cubicBezTo>
                  <a:cubicBezTo>
                    <a:pt x="948" y="3011"/>
                    <a:pt x="682" y="3094"/>
                    <a:pt x="469" y="3237"/>
                  </a:cubicBezTo>
                  <a:cubicBezTo>
                    <a:pt x="216" y="3403"/>
                    <a:pt x="47" y="3653"/>
                    <a:pt x="0" y="3922"/>
                  </a:cubicBezTo>
                  <a:lnTo>
                    <a:pt x="127" y="3941"/>
                  </a:lnTo>
                  <a:cubicBezTo>
                    <a:pt x="167" y="3713"/>
                    <a:pt x="319" y="3493"/>
                    <a:pt x="543" y="3347"/>
                  </a:cubicBezTo>
                  <a:cubicBezTo>
                    <a:pt x="735" y="3217"/>
                    <a:pt x="977" y="3141"/>
                    <a:pt x="1264" y="3121"/>
                  </a:cubicBezTo>
                  <a:lnTo>
                    <a:pt x="1264" y="3121"/>
                  </a:lnTo>
                  <a:cubicBezTo>
                    <a:pt x="1261" y="3204"/>
                    <a:pt x="1277" y="3287"/>
                    <a:pt x="1320" y="3354"/>
                  </a:cubicBezTo>
                  <a:cubicBezTo>
                    <a:pt x="1367" y="3437"/>
                    <a:pt x="1446" y="3485"/>
                    <a:pt x="1526" y="3485"/>
                  </a:cubicBezTo>
                  <a:cubicBezTo>
                    <a:pt x="1536" y="3485"/>
                    <a:pt x="1546" y="3484"/>
                    <a:pt x="1556" y="3483"/>
                  </a:cubicBezTo>
                  <a:cubicBezTo>
                    <a:pt x="1626" y="3473"/>
                    <a:pt x="1679" y="3423"/>
                    <a:pt x="1702" y="3350"/>
                  </a:cubicBezTo>
                  <a:cubicBezTo>
                    <a:pt x="1732" y="3257"/>
                    <a:pt x="1709" y="3151"/>
                    <a:pt x="1643" y="3088"/>
                  </a:cubicBezTo>
                  <a:cubicBezTo>
                    <a:pt x="1583" y="3031"/>
                    <a:pt x="1503" y="3004"/>
                    <a:pt x="1426" y="2992"/>
                  </a:cubicBezTo>
                  <a:cubicBezTo>
                    <a:pt x="1430" y="2992"/>
                    <a:pt x="1430" y="2988"/>
                    <a:pt x="1430" y="2984"/>
                  </a:cubicBezTo>
                  <a:cubicBezTo>
                    <a:pt x="1473" y="2895"/>
                    <a:pt x="1549" y="2815"/>
                    <a:pt x="1663" y="2736"/>
                  </a:cubicBezTo>
                  <a:cubicBezTo>
                    <a:pt x="1765" y="2662"/>
                    <a:pt x="1888" y="2602"/>
                    <a:pt x="2005" y="2542"/>
                  </a:cubicBezTo>
                  <a:cubicBezTo>
                    <a:pt x="2184" y="2453"/>
                    <a:pt x="2370" y="2360"/>
                    <a:pt x="2517" y="2214"/>
                  </a:cubicBezTo>
                  <a:cubicBezTo>
                    <a:pt x="2617" y="2111"/>
                    <a:pt x="2683" y="1995"/>
                    <a:pt x="2699" y="1881"/>
                  </a:cubicBezTo>
                  <a:cubicBezTo>
                    <a:pt x="2726" y="1738"/>
                    <a:pt x="2676" y="1589"/>
                    <a:pt x="2577" y="1506"/>
                  </a:cubicBezTo>
                  <a:cubicBezTo>
                    <a:pt x="2506" y="1449"/>
                    <a:pt x="2417" y="1423"/>
                    <a:pt x="2341" y="1409"/>
                  </a:cubicBezTo>
                  <a:cubicBezTo>
                    <a:pt x="2317" y="1403"/>
                    <a:pt x="2293" y="1399"/>
                    <a:pt x="2270" y="1396"/>
                  </a:cubicBezTo>
                  <a:cubicBezTo>
                    <a:pt x="2264" y="1326"/>
                    <a:pt x="2244" y="1246"/>
                    <a:pt x="2211" y="1163"/>
                  </a:cubicBezTo>
                  <a:cubicBezTo>
                    <a:pt x="2184" y="1097"/>
                    <a:pt x="2151" y="1034"/>
                    <a:pt x="2121" y="967"/>
                  </a:cubicBezTo>
                  <a:cubicBezTo>
                    <a:pt x="2058" y="838"/>
                    <a:pt x="1998" y="715"/>
                    <a:pt x="1974" y="582"/>
                  </a:cubicBezTo>
                  <a:cubicBezTo>
                    <a:pt x="1942" y="399"/>
                    <a:pt x="2014" y="173"/>
                    <a:pt x="2184" y="123"/>
                  </a:cubicBezTo>
                  <a:lnTo>
                    <a:pt x="21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1" name="Google Shape;3551;p57"/>
          <p:cNvSpPr txBox="1">
            <a:spLocks noGrp="1"/>
          </p:cNvSpPr>
          <p:nvPr>
            <p:ph type="title"/>
          </p:nvPr>
        </p:nvSpPr>
        <p:spPr>
          <a:xfrm>
            <a:off x="2458891" y="1810800"/>
            <a:ext cx="1826059" cy="1345500"/>
          </a:xfrm>
          <a:prstGeom prst="rect">
            <a:avLst/>
          </a:prstGeom>
        </p:spPr>
        <p:txBody>
          <a:bodyPr spcFirstLastPara="1" wrap="square" lIns="90000" tIns="91425" rIns="0" bIns="91425" anchor="b" anchorCtr="0">
            <a:noAutofit/>
          </a:bodyPr>
          <a:lstStyle/>
          <a:p>
            <a:pPr marL="0" lvl="0" indent="0" algn="r" rtl="0">
              <a:spcBef>
                <a:spcPts val="0"/>
              </a:spcBef>
              <a:spcAft>
                <a:spcPts val="0"/>
              </a:spcAft>
              <a:buNone/>
            </a:pPr>
            <a:r>
              <a:rPr lang="en" dirty="0"/>
              <a:t>MOBILE WEB</a:t>
            </a:r>
            <a:endParaRPr dirty="0"/>
          </a:p>
        </p:txBody>
      </p:sp>
      <p:sp>
        <p:nvSpPr>
          <p:cNvPr id="3552" name="Google Shape;3552;p57"/>
          <p:cNvSpPr txBox="1">
            <a:spLocks noGrp="1"/>
          </p:cNvSpPr>
          <p:nvPr>
            <p:ph type="subTitle" idx="1"/>
          </p:nvPr>
        </p:nvSpPr>
        <p:spPr>
          <a:xfrm>
            <a:off x="2360975" y="3168745"/>
            <a:ext cx="1923900" cy="888300"/>
          </a:xfrm>
          <a:prstGeom prst="rect">
            <a:avLst/>
          </a:prstGeom>
        </p:spPr>
        <p:txBody>
          <a:bodyPr spcFirstLastPara="1" wrap="square" lIns="90000" tIns="91425" rIns="0" bIns="91425" anchor="t" anchorCtr="0">
            <a:noAutofit/>
          </a:bodyPr>
          <a:lstStyle/>
          <a:p>
            <a:pPr marL="0" lvl="0" indent="0" algn="r" rtl="0">
              <a:spcBef>
                <a:spcPts val="0"/>
              </a:spcBef>
              <a:spcAft>
                <a:spcPts val="1600"/>
              </a:spcAft>
              <a:buNone/>
            </a:pPr>
            <a:r>
              <a:rPr lang="en"/>
              <a:t>You can replace the image on the screen with your own work. Just delete this one, add yours and send it to the back</a:t>
            </a:r>
            <a:endParaRPr/>
          </a:p>
        </p:txBody>
      </p:sp>
      <p:sp>
        <p:nvSpPr>
          <p:cNvPr id="3553" name="Google Shape;3553;p57"/>
          <p:cNvSpPr/>
          <p:nvPr/>
        </p:nvSpPr>
        <p:spPr>
          <a:xfrm>
            <a:off x="4935986" y="1346474"/>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lt1"/>
          </a:solid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3554" name="Google Shape;3554;p57"/>
          <p:cNvPicPr preferRelativeResize="0"/>
          <p:nvPr/>
        </p:nvPicPr>
        <p:blipFill rotWithShape="1">
          <a:blip r:embed="rId3">
            <a:alphaModFix/>
          </a:blip>
          <a:srcRect l="10863" r="57628"/>
          <a:stretch/>
        </p:blipFill>
        <p:spPr>
          <a:xfrm>
            <a:off x="4990525" y="1594375"/>
            <a:ext cx="1421753" cy="2538228"/>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060"/>
        <p:cNvGrpSpPr/>
        <p:nvPr/>
      </p:nvGrpSpPr>
      <p:grpSpPr>
        <a:xfrm>
          <a:off x="0" y="0"/>
          <a:ext cx="0" cy="0"/>
          <a:chOff x="0" y="0"/>
          <a:chExt cx="0" cy="0"/>
        </a:xfrm>
      </p:grpSpPr>
      <p:sp>
        <p:nvSpPr>
          <p:cNvPr id="1061" name="Google Shape;1061;p31"/>
          <p:cNvSpPr/>
          <p:nvPr/>
        </p:nvSpPr>
        <p:spPr>
          <a:xfrm>
            <a:off x="1697374" y="4456200"/>
            <a:ext cx="1734600" cy="180900"/>
          </a:xfrm>
          <a:prstGeom prst="ellipse">
            <a:avLst/>
          </a:prstGeom>
          <a:solidFill>
            <a:srgbClr val="000000">
              <a:alpha val="43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1"/>
          <p:cNvSpPr txBox="1">
            <a:spLocks noGrp="1"/>
          </p:cNvSpPr>
          <p:nvPr>
            <p:ph type="title"/>
          </p:nvPr>
        </p:nvSpPr>
        <p:spPr>
          <a:xfrm>
            <a:off x="5410575" y="1396000"/>
            <a:ext cx="3013500" cy="1141200"/>
          </a:xfrm>
          <a:prstGeom prst="rect">
            <a:avLst/>
          </a:prstGeom>
        </p:spPr>
        <p:txBody>
          <a:bodyPr spcFirstLastPara="1" wrap="square" lIns="91425" tIns="91425" rIns="91425" bIns="91425" anchor="b" anchorCtr="0">
            <a:noAutofit/>
          </a:bodyPr>
          <a:lstStyle/>
          <a:p>
            <a:pPr marL="0" lvl="0" indent="0" algn="r" rtl="0">
              <a:lnSpc>
                <a:spcPct val="100000"/>
              </a:lnSpc>
              <a:spcBef>
                <a:spcPts val="0"/>
              </a:spcBef>
              <a:spcAft>
                <a:spcPts val="0"/>
              </a:spcAft>
              <a:buNone/>
            </a:pPr>
            <a:r>
              <a:rPr lang="en"/>
              <a:t>WHOA!</a:t>
            </a:r>
            <a:endParaRPr/>
          </a:p>
        </p:txBody>
      </p:sp>
      <p:sp>
        <p:nvSpPr>
          <p:cNvPr id="1063" name="Google Shape;1063;p31"/>
          <p:cNvSpPr txBox="1">
            <a:spLocks noGrp="1"/>
          </p:cNvSpPr>
          <p:nvPr>
            <p:ph type="body" idx="1"/>
          </p:nvPr>
        </p:nvSpPr>
        <p:spPr>
          <a:xfrm>
            <a:off x="5677200" y="2615400"/>
            <a:ext cx="2746800" cy="7254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a:t>It could be the part of the presentation where you can introduce yourself, write your email…</a:t>
            </a:r>
            <a:endParaRPr/>
          </a:p>
        </p:txBody>
      </p:sp>
      <p:grpSp>
        <p:nvGrpSpPr>
          <p:cNvPr id="1064" name="Google Shape;1064;p31"/>
          <p:cNvGrpSpPr/>
          <p:nvPr/>
        </p:nvGrpSpPr>
        <p:grpSpPr>
          <a:xfrm>
            <a:off x="1733547" y="1681875"/>
            <a:ext cx="1605103" cy="2888557"/>
            <a:chOff x="1733547" y="1510425"/>
            <a:chExt cx="1605103" cy="2888557"/>
          </a:xfrm>
        </p:grpSpPr>
        <p:sp>
          <p:nvSpPr>
            <p:cNvPr id="1065" name="Google Shape;1065;p31"/>
            <p:cNvSpPr/>
            <p:nvPr/>
          </p:nvSpPr>
          <p:spPr>
            <a:xfrm flipH="1">
              <a:off x="1899286" y="3848905"/>
              <a:ext cx="280495" cy="235012"/>
            </a:xfrm>
            <a:custGeom>
              <a:avLst/>
              <a:gdLst/>
              <a:ahLst/>
              <a:cxnLst/>
              <a:rect l="l" t="t" r="r" b="b"/>
              <a:pathLst>
                <a:path w="3213" h="2692" extrusionOk="0">
                  <a:moveTo>
                    <a:pt x="1508" y="0"/>
                  </a:moveTo>
                  <a:cubicBezTo>
                    <a:pt x="1234" y="0"/>
                    <a:pt x="949" y="34"/>
                    <a:pt x="753" y="128"/>
                  </a:cubicBezTo>
                  <a:cubicBezTo>
                    <a:pt x="504" y="247"/>
                    <a:pt x="385" y="575"/>
                    <a:pt x="223" y="777"/>
                  </a:cubicBezTo>
                  <a:cubicBezTo>
                    <a:pt x="1" y="1055"/>
                    <a:pt x="67" y="1429"/>
                    <a:pt x="146" y="1764"/>
                  </a:cubicBezTo>
                  <a:cubicBezTo>
                    <a:pt x="212" y="2055"/>
                    <a:pt x="302" y="2376"/>
                    <a:pt x="594" y="2545"/>
                  </a:cubicBezTo>
                  <a:cubicBezTo>
                    <a:pt x="808" y="2671"/>
                    <a:pt x="1090" y="2681"/>
                    <a:pt x="1352" y="2688"/>
                  </a:cubicBezTo>
                  <a:cubicBezTo>
                    <a:pt x="1421" y="2690"/>
                    <a:pt x="1490" y="2692"/>
                    <a:pt x="1559" y="2692"/>
                  </a:cubicBezTo>
                  <a:cubicBezTo>
                    <a:pt x="1723" y="2692"/>
                    <a:pt x="1886" y="2681"/>
                    <a:pt x="2040" y="2635"/>
                  </a:cubicBezTo>
                  <a:cubicBezTo>
                    <a:pt x="2259" y="2572"/>
                    <a:pt x="2461" y="2423"/>
                    <a:pt x="2497" y="2231"/>
                  </a:cubicBezTo>
                  <a:cubicBezTo>
                    <a:pt x="2504" y="2190"/>
                    <a:pt x="2502" y="2149"/>
                    <a:pt x="2491" y="2108"/>
                  </a:cubicBezTo>
                  <a:lnTo>
                    <a:pt x="2491" y="2108"/>
                  </a:lnTo>
                  <a:cubicBezTo>
                    <a:pt x="2573" y="2080"/>
                    <a:pt x="2647" y="2027"/>
                    <a:pt x="2696" y="1962"/>
                  </a:cubicBezTo>
                  <a:cubicBezTo>
                    <a:pt x="2783" y="1857"/>
                    <a:pt x="2809" y="1727"/>
                    <a:pt x="2819" y="1598"/>
                  </a:cubicBezTo>
                  <a:cubicBezTo>
                    <a:pt x="2828" y="1483"/>
                    <a:pt x="2823" y="1367"/>
                    <a:pt x="2809" y="1251"/>
                  </a:cubicBezTo>
                  <a:lnTo>
                    <a:pt x="2809" y="1251"/>
                  </a:lnTo>
                  <a:cubicBezTo>
                    <a:pt x="2819" y="1252"/>
                    <a:pt x="2829" y="1252"/>
                    <a:pt x="2839" y="1252"/>
                  </a:cubicBezTo>
                  <a:cubicBezTo>
                    <a:pt x="3016" y="1252"/>
                    <a:pt x="3184" y="1130"/>
                    <a:pt x="3203" y="979"/>
                  </a:cubicBezTo>
                  <a:cubicBezTo>
                    <a:pt x="3212" y="903"/>
                    <a:pt x="3186" y="827"/>
                    <a:pt x="3153" y="757"/>
                  </a:cubicBezTo>
                  <a:cubicBezTo>
                    <a:pt x="2968" y="376"/>
                    <a:pt x="2514" y="121"/>
                    <a:pt x="2034" y="41"/>
                  </a:cubicBezTo>
                  <a:cubicBezTo>
                    <a:pt x="1886" y="17"/>
                    <a:pt x="1699" y="0"/>
                    <a:pt x="1508"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1"/>
            <p:cNvSpPr/>
            <p:nvPr/>
          </p:nvSpPr>
          <p:spPr>
            <a:xfrm flipH="1">
              <a:off x="2523995" y="3853619"/>
              <a:ext cx="594862" cy="507126"/>
            </a:xfrm>
            <a:custGeom>
              <a:avLst/>
              <a:gdLst/>
              <a:ahLst/>
              <a:cxnLst/>
              <a:rect l="l" t="t" r="r" b="b"/>
              <a:pathLst>
                <a:path w="6814" h="5809" extrusionOk="0">
                  <a:moveTo>
                    <a:pt x="3171" y="1"/>
                  </a:moveTo>
                  <a:cubicBezTo>
                    <a:pt x="3171" y="1"/>
                    <a:pt x="1380" y="2634"/>
                    <a:pt x="2863" y="4704"/>
                  </a:cubicBezTo>
                  <a:cubicBezTo>
                    <a:pt x="2863" y="4704"/>
                    <a:pt x="2482" y="4661"/>
                    <a:pt x="2010" y="4661"/>
                  </a:cubicBezTo>
                  <a:cubicBezTo>
                    <a:pt x="1344" y="4661"/>
                    <a:pt x="497" y="4746"/>
                    <a:pt x="284" y="5157"/>
                  </a:cubicBezTo>
                  <a:cubicBezTo>
                    <a:pt x="1" y="5709"/>
                    <a:pt x="2788" y="5809"/>
                    <a:pt x="4052" y="5809"/>
                  </a:cubicBezTo>
                  <a:cubicBezTo>
                    <a:pt x="4403" y="5809"/>
                    <a:pt x="4637" y="5801"/>
                    <a:pt x="4655" y="5793"/>
                  </a:cubicBezTo>
                  <a:cubicBezTo>
                    <a:pt x="4734" y="5757"/>
                    <a:pt x="6814" y="4915"/>
                    <a:pt x="6814" y="4915"/>
                  </a:cubicBezTo>
                  <a:lnTo>
                    <a:pt x="3171" y="1"/>
                  </a:lnTo>
                  <a:close/>
                </a:path>
              </a:pathLst>
            </a:custGeom>
            <a:solidFill>
              <a:srgbClr val="FF8E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1"/>
            <p:cNvSpPr/>
            <p:nvPr/>
          </p:nvSpPr>
          <p:spPr>
            <a:xfrm flipH="1">
              <a:off x="1983699" y="3132791"/>
              <a:ext cx="761518" cy="1171217"/>
            </a:xfrm>
            <a:custGeom>
              <a:avLst/>
              <a:gdLst/>
              <a:ahLst/>
              <a:cxnLst/>
              <a:rect l="l" t="t" r="r" b="b"/>
              <a:pathLst>
                <a:path w="8723" h="13416" extrusionOk="0">
                  <a:moveTo>
                    <a:pt x="3804" y="0"/>
                  </a:moveTo>
                  <a:cubicBezTo>
                    <a:pt x="2972" y="0"/>
                    <a:pt x="1934" y="703"/>
                    <a:pt x="1388" y="1056"/>
                  </a:cubicBezTo>
                  <a:cubicBezTo>
                    <a:pt x="1190" y="1185"/>
                    <a:pt x="994" y="1317"/>
                    <a:pt x="805" y="1460"/>
                  </a:cubicBezTo>
                  <a:cubicBezTo>
                    <a:pt x="733" y="1516"/>
                    <a:pt x="699" y="1867"/>
                    <a:pt x="676" y="1950"/>
                  </a:cubicBezTo>
                  <a:cubicBezTo>
                    <a:pt x="574" y="2331"/>
                    <a:pt x="464" y="2705"/>
                    <a:pt x="351" y="3079"/>
                  </a:cubicBezTo>
                  <a:cubicBezTo>
                    <a:pt x="242" y="3443"/>
                    <a:pt x="123" y="3804"/>
                    <a:pt x="1" y="4162"/>
                  </a:cubicBezTo>
                  <a:cubicBezTo>
                    <a:pt x="444" y="4168"/>
                    <a:pt x="861" y="4314"/>
                    <a:pt x="1093" y="4668"/>
                  </a:cubicBezTo>
                  <a:cubicBezTo>
                    <a:pt x="1229" y="4874"/>
                    <a:pt x="1289" y="5119"/>
                    <a:pt x="1315" y="5363"/>
                  </a:cubicBezTo>
                  <a:cubicBezTo>
                    <a:pt x="1480" y="6850"/>
                    <a:pt x="865" y="8351"/>
                    <a:pt x="898" y="9844"/>
                  </a:cubicBezTo>
                  <a:cubicBezTo>
                    <a:pt x="927" y="11116"/>
                    <a:pt x="1401" y="12401"/>
                    <a:pt x="2223" y="13355"/>
                  </a:cubicBezTo>
                  <a:lnTo>
                    <a:pt x="2226" y="13355"/>
                  </a:lnTo>
                  <a:cubicBezTo>
                    <a:pt x="2694" y="13395"/>
                    <a:pt x="3145" y="13416"/>
                    <a:pt x="3574" y="13416"/>
                  </a:cubicBezTo>
                  <a:cubicBezTo>
                    <a:pt x="6708" y="13416"/>
                    <a:pt x="8722" y="12324"/>
                    <a:pt x="8425" y="10020"/>
                  </a:cubicBezTo>
                  <a:cubicBezTo>
                    <a:pt x="8223" y="8447"/>
                    <a:pt x="7226" y="7139"/>
                    <a:pt x="6461" y="5808"/>
                  </a:cubicBezTo>
                  <a:cubicBezTo>
                    <a:pt x="5848" y="4741"/>
                    <a:pt x="5309" y="3619"/>
                    <a:pt x="5000" y="2427"/>
                  </a:cubicBezTo>
                  <a:cubicBezTo>
                    <a:pt x="4865" y="1894"/>
                    <a:pt x="4885" y="1397"/>
                    <a:pt x="4806" y="873"/>
                  </a:cubicBezTo>
                  <a:cubicBezTo>
                    <a:pt x="4769" y="619"/>
                    <a:pt x="4663" y="357"/>
                    <a:pt x="4451" y="198"/>
                  </a:cubicBezTo>
                  <a:cubicBezTo>
                    <a:pt x="4263" y="58"/>
                    <a:pt x="4042" y="0"/>
                    <a:pt x="3804"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1"/>
            <p:cNvSpPr/>
            <p:nvPr/>
          </p:nvSpPr>
          <p:spPr>
            <a:xfrm flipH="1">
              <a:off x="2542248" y="3496050"/>
              <a:ext cx="354777" cy="802636"/>
            </a:xfrm>
            <a:custGeom>
              <a:avLst/>
              <a:gdLst/>
              <a:ahLst/>
              <a:cxnLst/>
              <a:rect l="l" t="t" r="r" b="b"/>
              <a:pathLst>
                <a:path w="3962" h="9194" extrusionOk="0">
                  <a:moveTo>
                    <a:pt x="1740" y="1"/>
                  </a:moveTo>
                  <a:cubicBezTo>
                    <a:pt x="1564" y="511"/>
                    <a:pt x="1372" y="1014"/>
                    <a:pt x="1153" y="1508"/>
                  </a:cubicBezTo>
                  <a:cubicBezTo>
                    <a:pt x="425" y="3154"/>
                    <a:pt x="1" y="4786"/>
                    <a:pt x="627" y="6544"/>
                  </a:cubicBezTo>
                  <a:cubicBezTo>
                    <a:pt x="1156" y="8034"/>
                    <a:pt x="2372" y="9051"/>
                    <a:pt x="3962" y="9194"/>
                  </a:cubicBezTo>
                  <a:cubicBezTo>
                    <a:pt x="3140" y="8240"/>
                    <a:pt x="2666" y="6955"/>
                    <a:pt x="2637" y="5683"/>
                  </a:cubicBezTo>
                  <a:cubicBezTo>
                    <a:pt x="2604" y="4190"/>
                    <a:pt x="3219" y="2689"/>
                    <a:pt x="3054" y="1202"/>
                  </a:cubicBezTo>
                  <a:cubicBezTo>
                    <a:pt x="3028" y="958"/>
                    <a:pt x="2968" y="713"/>
                    <a:pt x="2832" y="507"/>
                  </a:cubicBezTo>
                  <a:cubicBezTo>
                    <a:pt x="2600" y="153"/>
                    <a:pt x="2183" y="7"/>
                    <a:pt x="1740"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1"/>
            <p:cNvSpPr/>
            <p:nvPr/>
          </p:nvSpPr>
          <p:spPr>
            <a:xfrm flipH="1">
              <a:off x="2734129" y="3282421"/>
              <a:ext cx="73245" cy="57356"/>
            </a:xfrm>
            <a:custGeom>
              <a:avLst/>
              <a:gdLst/>
              <a:ahLst/>
              <a:cxnLst/>
              <a:rect l="l" t="t" r="r" b="b"/>
              <a:pathLst>
                <a:path w="839" h="657" extrusionOk="0">
                  <a:moveTo>
                    <a:pt x="268" y="1"/>
                  </a:moveTo>
                  <a:cubicBezTo>
                    <a:pt x="169" y="1"/>
                    <a:pt x="80" y="27"/>
                    <a:pt x="1" y="70"/>
                  </a:cubicBezTo>
                  <a:cubicBezTo>
                    <a:pt x="106" y="252"/>
                    <a:pt x="236" y="398"/>
                    <a:pt x="384" y="484"/>
                  </a:cubicBezTo>
                  <a:cubicBezTo>
                    <a:pt x="497" y="547"/>
                    <a:pt x="650" y="603"/>
                    <a:pt x="829" y="656"/>
                  </a:cubicBezTo>
                  <a:cubicBezTo>
                    <a:pt x="835" y="626"/>
                    <a:pt x="838" y="600"/>
                    <a:pt x="838" y="570"/>
                  </a:cubicBezTo>
                  <a:cubicBezTo>
                    <a:pt x="838" y="256"/>
                    <a:pt x="583" y="1"/>
                    <a:pt x="2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1"/>
            <p:cNvSpPr/>
            <p:nvPr/>
          </p:nvSpPr>
          <p:spPr>
            <a:xfrm flipH="1">
              <a:off x="2712479" y="3198003"/>
              <a:ext cx="49237" cy="49237"/>
            </a:xfrm>
            <a:custGeom>
              <a:avLst/>
              <a:gdLst/>
              <a:ahLst/>
              <a:cxnLst/>
              <a:rect l="l" t="t" r="r" b="b"/>
              <a:pathLst>
                <a:path w="564" h="564" extrusionOk="0">
                  <a:moveTo>
                    <a:pt x="282" y="1"/>
                  </a:moveTo>
                  <a:cubicBezTo>
                    <a:pt x="127" y="1"/>
                    <a:pt x="0" y="126"/>
                    <a:pt x="0" y="282"/>
                  </a:cubicBezTo>
                  <a:cubicBezTo>
                    <a:pt x="0" y="438"/>
                    <a:pt x="127" y="563"/>
                    <a:pt x="282" y="563"/>
                  </a:cubicBezTo>
                  <a:cubicBezTo>
                    <a:pt x="438" y="563"/>
                    <a:pt x="564" y="438"/>
                    <a:pt x="564" y="282"/>
                  </a:cubicBezTo>
                  <a:cubicBezTo>
                    <a:pt x="564" y="126"/>
                    <a:pt x="438"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1"/>
            <p:cNvSpPr/>
            <p:nvPr/>
          </p:nvSpPr>
          <p:spPr>
            <a:xfrm flipH="1">
              <a:off x="2464113" y="3198003"/>
              <a:ext cx="79879" cy="80141"/>
            </a:xfrm>
            <a:custGeom>
              <a:avLst/>
              <a:gdLst/>
              <a:ahLst/>
              <a:cxnLst/>
              <a:rect l="l" t="t" r="r" b="b"/>
              <a:pathLst>
                <a:path w="915" h="918" extrusionOk="0">
                  <a:moveTo>
                    <a:pt x="457" y="1"/>
                  </a:moveTo>
                  <a:cubicBezTo>
                    <a:pt x="202" y="1"/>
                    <a:pt x="0" y="206"/>
                    <a:pt x="0" y="458"/>
                  </a:cubicBezTo>
                  <a:cubicBezTo>
                    <a:pt x="0" y="713"/>
                    <a:pt x="202" y="918"/>
                    <a:pt x="457" y="918"/>
                  </a:cubicBezTo>
                  <a:cubicBezTo>
                    <a:pt x="709" y="918"/>
                    <a:pt x="914" y="713"/>
                    <a:pt x="914" y="458"/>
                  </a:cubicBezTo>
                  <a:cubicBezTo>
                    <a:pt x="914" y="206"/>
                    <a:pt x="709" y="1"/>
                    <a:pt x="4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1"/>
            <p:cNvSpPr/>
            <p:nvPr/>
          </p:nvSpPr>
          <p:spPr>
            <a:xfrm flipH="1">
              <a:off x="2283142" y="3098307"/>
              <a:ext cx="80229" cy="79879"/>
            </a:xfrm>
            <a:custGeom>
              <a:avLst/>
              <a:gdLst/>
              <a:ahLst/>
              <a:cxnLst/>
              <a:rect l="l" t="t" r="r" b="b"/>
              <a:pathLst>
                <a:path w="919" h="915" extrusionOk="0">
                  <a:moveTo>
                    <a:pt x="458" y="0"/>
                  </a:moveTo>
                  <a:cubicBezTo>
                    <a:pt x="206" y="0"/>
                    <a:pt x="1" y="206"/>
                    <a:pt x="1" y="457"/>
                  </a:cubicBezTo>
                  <a:cubicBezTo>
                    <a:pt x="1" y="709"/>
                    <a:pt x="206" y="914"/>
                    <a:pt x="458" y="914"/>
                  </a:cubicBezTo>
                  <a:cubicBezTo>
                    <a:pt x="713" y="914"/>
                    <a:pt x="918" y="709"/>
                    <a:pt x="918" y="457"/>
                  </a:cubicBezTo>
                  <a:cubicBezTo>
                    <a:pt x="918" y="206"/>
                    <a:pt x="713" y="0"/>
                    <a:pt x="4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1"/>
            <p:cNvSpPr/>
            <p:nvPr/>
          </p:nvSpPr>
          <p:spPr>
            <a:xfrm flipH="1">
              <a:off x="2342156" y="3291937"/>
              <a:ext cx="79879" cy="61459"/>
            </a:xfrm>
            <a:custGeom>
              <a:avLst/>
              <a:gdLst/>
              <a:ahLst/>
              <a:cxnLst/>
              <a:rect l="l" t="t" r="r" b="b"/>
              <a:pathLst>
                <a:path w="915" h="704" extrusionOk="0">
                  <a:moveTo>
                    <a:pt x="458" y="1"/>
                  </a:moveTo>
                  <a:cubicBezTo>
                    <a:pt x="206" y="1"/>
                    <a:pt x="1" y="206"/>
                    <a:pt x="1" y="461"/>
                  </a:cubicBezTo>
                  <a:cubicBezTo>
                    <a:pt x="1" y="551"/>
                    <a:pt x="27" y="633"/>
                    <a:pt x="71" y="703"/>
                  </a:cubicBezTo>
                  <a:cubicBezTo>
                    <a:pt x="381" y="659"/>
                    <a:pt x="663" y="600"/>
                    <a:pt x="908" y="520"/>
                  </a:cubicBezTo>
                  <a:cubicBezTo>
                    <a:pt x="911" y="501"/>
                    <a:pt x="915" y="481"/>
                    <a:pt x="915" y="461"/>
                  </a:cubicBezTo>
                  <a:cubicBezTo>
                    <a:pt x="915" y="206"/>
                    <a:pt x="710" y="1"/>
                    <a:pt x="4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1"/>
            <p:cNvSpPr/>
            <p:nvPr/>
          </p:nvSpPr>
          <p:spPr>
            <a:xfrm flipH="1">
              <a:off x="2232596" y="3237899"/>
              <a:ext cx="32738" cy="44610"/>
            </a:xfrm>
            <a:custGeom>
              <a:avLst/>
              <a:gdLst/>
              <a:ahLst/>
              <a:cxnLst/>
              <a:rect l="l" t="t" r="r" b="b"/>
              <a:pathLst>
                <a:path w="375" h="511" extrusionOk="0">
                  <a:moveTo>
                    <a:pt x="335" y="1"/>
                  </a:moveTo>
                  <a:cubicBezTo>
                    <a:pt x="150" y="1"/>
                    <a:pt x="0" y="153"/>
                    <a:pt x="0" y="335"/>
                  </a:cubicBezTo>
                  <a:cubicBezTo>
                    <a:pt x="0" y="401"/>
                    <a:pt x="20" y="461"/>
                    <a:pt x="50" y="511"/>
                  </a:cubicBezTo>
                  <a:cubicBezTo>
                    <a:pt x="173" y="361"/>
                    <a:pt x="278" y="190"/>
                    <a:pt x="374" y="7"/>
                  </a:cubicBezTo>
                  <a:cubicBezTo>
                    <a:pt x="362" y="4"/>
                    <a:pt x="348"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1"/>
            <p:cNvSpPr/>
            <p:nvPr/>
          </p:nvSpPr>
          <p:spPr>
            <a:xfrm flipH="1">
              <a:off x="2232328" y="3825945"/>
              <a:ext cx="638774" cy="573037"/>
            </a:xfrm>
            <a:custGeom>
              <a:avLst/>
              <a:gdLst/>
              <a:ahLst/>
              <a:cxnLst/>
              <a:rect l="l" t="t" r="r" b="b"/>
              <a:pathLst>
                <a:path w="7317" h="6564" extrusionOk="0">
                  <a:moveTo>
                    <a:pt x="4174" y="0"/>
                  </a:moveTo>
                  <a:cubicBezTo>
                    <a:pt x="3767" y="242"/>
                    <a:pt x="3370" y="503"/>
                    <a:pt x="2985" y="778"/>
                  </a:cubicBezTo>
                  <a:cubicBezTo>
                    <a:pt x="2505" y="1123"/>
                    <a:pt x="1730" y="1467"/>
                    <a:pt x="1532" y="2073"/>
                  </a:cubicBezTo>
                  <a:cubicBezTo>
                    <a:pt x="1466" y="2279"/>
                    <a:pt x="1509" y="2597"/>
                    <a:pt x="1710" y="2728"/>
                  </a:cubicBezTo>
                  <a:cubicBezTo>
                    <a:pt x="1772" y="2770"/>
                    <a:pt x="1833" y="2787"/>
                    <a:pt x="1891" y="2787"/>
                  </a:cubicBezTo>
                  <a:cubicBezTo>
                    <a:pt x="2087" y="2787"/>
                    <a:pt x="2255" y="2588"/>
                    <a:pt x="2330" y="2393"/>
                  </a:cubicBezTo>
                  <a:lnTo>
                    <a:pt x="2330" y="2393"/>
                  </a:lnTo>
                  <a:cubicBezTo>
                    <a:pt x="2210" y="2801"/>
                    <a:pt x="1922" y="3804"/>
                    <a:pt x="2264" y="3940"/>
                  </a:cubicBezTo>
                  <a:cubicBezTo>
                    <a:pt x="2281" y="3947"/>
                    <a:pt x="2299" y="3950"/>
                    <a:pt x="2317" y="3950"/>
                  </a:cubicBezTo>
                  <a:cubicBezTo>
                    <a:pt x="2397" y="3950"/>
                    <a:pt x="2476" y="3891"/>
                    <a:pt x="2535" y="3832"/>
                  </a:cubicBezTo>
                  <a:cubicBezTo>
                    <a:pt x="2704" y="3656"/>
                    <a:pt x="2837" y="3448"/>
                    <a:pt x="2922" y="3222"/>
                  </a:cubicBezTo>
                  <a:cubicBezTo>
                    <a:pt x="3138" y="3752"/>
                    <a:pt x="3320" y="4348"/>
                    <a:pt x="3665" y="4815"/>
                  </a:cubicBezTo>
                  <a:cubicBezTo>
                    <a:pt x="2476" y="5120"/>
                    <a:pt x="88" y="5299"/>
                    <a:pt x="25" y="6126"/>
                  </a:cubicBezTo>
                  <a:cubicBezTo>
                    <a:pt x="0" y="6463"/>
                    <a:pt x="895" y="6563"/>
                    <a:pt x="1961" y="6563"/>
                  </a:cubicBezTo>
                  <a:cubicBezTo>
                    <a:pt x="3501" y="6563"/>
                    <a:pt x="5400" y="6355"/>
                    <a:pt x="5400" y="6355"/>
                  </a:cubicBezTo>
                  <a:cubicBezTo>
                    <a:pt x="5400" y="6355"/>
                    <a:pt x="4793" y="5636"/>
                    <a:pt x="6055" y="5431"/>
                  </a:cubicBezTo>
                  <a:cubicBezTo>
                    <a:pt x="7317" y="5226"/>
                    <a:pt x="5784" y="133"/>
                    <a:pt x="4174"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1"/>
            <p:cNvSpPr/>
            <p:nvPr/>
          </p:nvSpPr>
          <p:spPr>
            <a:xfrm flipH="1">
              <a:off x="2738882" y="3495447"/>
              <a:ext cx="129553" cy="132521"/>
            </a:xfrm>
            <a:custGeom>
              <a:avLst/>
              <a:gdLst/>
              <a:ahLst/>
              <a:cxnLst/>
              <a:rect l="l" t="t" r="r" b="b"/>
              <a:pathLst>
                <a:path w="1484" h="1518" extrusionOk="0">
                  <a:moveTo>
                    <a:pt x="1484" y="1"/>
                  </a:moveTo>
                  <a:cubicBezTo>
                    <a:pt x="1484" y="1"/>
                    <a:pt x="219" y="226"/>
                    <a:pt x="299" y="381"/>
                  </a:cubicBezTo>
                  <a:cubicBezTo>
                    <a:pt x="324" y="434"/>
                    <a:pt x="391" y="452"/>
                    <a:pt x="468" y="452"/>
                  </a:cubicBezTo>
                  <a:cubicBezTo>
                    <a:pt x="623" y="452"/>
                    <a:pt x="822" y="382"/>
                    <a:pt x="822" y="381"/>
                  </a:cubicBezTo>
                  <a:lnTo>
                    <a:pt x="822" y="381"/>
                  </a:lnTo>
                  <a:cubicBezTo>
                    <a:pt x="822" y="382"/>
                    <a:pt x="1" y="789"/>
                    <a:pt x="292" y="904"/>
                  </a:cubicBezTo>
                  <a:cubicBezTo>
                    <a:pt x="328" y="919"/>
                    <a:pt x="366" y="926"/>
                    <a:pt x="404" y="926"/>
                  </a:cubicBezTo>
                  <a:cubicBezTo>
                    <a:pt x="472" y="926"/>
                    <a:pt x="542" y="905"/>
                    <a:pt x="607" y="873"/>
                  </a:cubicBezTo>
                  <a:lnTo>
                    <a:pt x="607" y="873"/>
                  </a:lnTo>
                  <a:cubicBezTo>
                    <a:pt x="365" y="1091"/>
                    <a:pt x="133" y="1379"/>
                    <a:pt x="441" y="1494"/>
                  </a:cubicBezTo>
                  <a:cubicBezTo>
                    <a:pt x="483" y="1510"/>
                    <a:pt x="524" y="1517"/>
                    <a:pt x="564" y="1517"/>
                  </a:cubicBezTo>
                  <a:cubicBezTo>
                    <a:pt x="1034" y="1517"/>
                    <a:pt x="1426" y="522"/>
                    <a:pt x="1484" y="1"/>
                  </a:cubicBezTo>
                  <a:close/>
                </a:path>
              </a:pathLst>
            </a:custGeom>
            <a:solidFill>
              <a:srgbClr val="F6E6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 name="Google Shape;1077;p31"/>
            <p:cNvGrpSpPr/>
            <p:nvPr/>
          </p:nvGrpSpPr>
          <p:grpSpPr>
            <a:xfrm>
              <a:off x="2007358" y="3326182"/>
              <a:ext cx="643052" cy="977730"/>
              <a:chOff x="2007358" y="2621332"/>
              <a:chExt cx="643052" cy="977730"/>
            </a:xfrm>
          </p:grpSpPr>
          <p:sp>
            <p:nvSpPr>
              <p:cNvPr id="1078" name="Google Shape;1078;p31"/>
              <p:cNvSpPr/>
              <p:nvPr/>
            </p:nvSpPr>
            <p:spPr>
              <a:xfrm flipH="1">
                <a:off x="2007358" y="2621332"/>
                <a:ext cx="643052" cy="973395"/>
              </a:xfrm>
              <a:custGeom>
                <a:avLst/>
                <a:gdLst/>
                <a:ahLst/>
                <a:cxnLst/>
                <a:rect l="l" t="t" r="r" b="b"/>
                <a:pathLst>
                  <a:path w="7366" h="11150" extrusionOk="0">
                    <a:moveTo>
                      <a:pt x="3839" y="0"/>
                    </a:moveTo>
                    <a:cubicBezTo>
                      <a:pt x="3746" y="47"/>
                      <a:pt x="3640" y="87"/>
                      <a:pt x="3524" y="122"/>
                    </a:cubicBezTo>
                    <a:cubicBezTo>
                      <a:pt x="3279" y="202"/>
                      <a:pt x="2997" y="261"/>
                      <a:pt x="2687" y="305"/>
                    </a:cubicBezTo>
                    <a:cubicBezTo>
                      <a:pt x="2253" y="368"/>
                      <a:pt x="1769" y="397"/>
                      <a:pt x="1289" y="397"/>
                    </a:cubicBezTo>
                    <a:cubicBezTo>
                      <a:pt x="845" y="397"/>
                      <a:pt x="402" y="374"/>
                      <a:pt x="0" y="328"/>
                    </a:cubicBezTo>
                    <a:lnTo>
                      <a:pt x="0" y="328"/>
                    </a:lnTo>
                    <a:cubicBezTo>
                      <a:pt x="298" y="663"/>
                      <a:pt x="762" y="1030"/>
                      <a:pt x="1405" y="1123"/>
                    </a:cubicBezTo>
                    <a:cubicBezTo>
                      <a:pt x="1693" y="1686"/>
                      <a:pt x="2627" y="4401"/>
                      <a:pt x="2699" y="5583"/>
                    </a:cubicBezTo>
                    <a:cubicBezTo>
                      <a:pt x="2563" y="5438"/>
                      <a:pt x="2418" y="5319"/>
                      <a:pt x="2299" y="5319"/>
                    </a:cubicBezTo>
                    <a:cubicBezTo>
                      <a:pt x="2262" y="5319"/>
                      <a:pt x="2230" y="5332"/>
                      <a:pt x="2196" y="5355"/>
                    </a:cubicBezTo>
                    <a:cubicBezTo>
                      <a:pt x="1932" y="5580"/>
                      <a:pt x="2520" y="5984"/>
                      <a:pt x="2647" y="6063"/>
                    </a:cubicBezTo>
                    <a:cubicBezTo>
                      <a:pt x="2643" y="6067"/>
                      <a:pt x="2643" y="6070"/>
                      <a:pt x="2640" y="6077"/>
                    </a:cubicBezTo>
                    <a:cubicBezTo>
                      <a:pt x="2587" y="6070"/>
                      <a:pt x="2464" y="6057"/>
                      <a:pt x="2322" y="6050"/>
                    </a:cubicBezTo>
                    <a:lnTo>
                      <a:pt x="2322" y="6050"/>
                    </a:lnTo>
                    <a:cubicBezTo>
                      <a:pt x="3635" y="7208"/>
                      <a:pt x="4608" y="10967"/>
                      <a:pt x="3531" y="11149"/>
                    </a:cubicBezTo>
                    <a:lnTo>
                      <a:pt x="3531" y="11149"/>
                    </a:lnTo>
                    <a:cubicBezTo>
                      <a:pt x="3714" y="11133"/>
                      <a:pt x="3890" y="11114"/>
                      <a:pt x="4061" y="11087"/>
                    </a:cubicBezTo>
                    <a:cubicBezTo>
                      <a:pt x="4998" y="10922"/>
                      <a:pt x="5895" y="10573"/>
                      <a:pt x="6438" y="10190"/>
                    </a:cubicBezTo>
                    <a:cubicBezTo>
                      <a:pt x="6617" y="10044"/>
                      <a:pt x="6772" y="9885"/>
                      <a:pt x="6902" y="9713"/>
                    </a:cubicBezTo>
                    <a:cubicBezTo>
                      <a:pt x="6905" y="9706"/>
                      <a:pt x="6905" y="9703"/>
                      <a:pt x="6908" y="9699"/>
                    </a:cubicBezTo>
                    <a:cubicBezTo>
                      <a:pt x="7120" y="9272"/>
                      <a:pt x="7365" y="8779"/>
                      <a:pt x="7362" y="8067"/>
                    </a:cubicBezTo>
                    <a:cubicBezTo>
                      <a:pt x="7359" y="7981"/>
                      <a:pt x="7349" y="7888"/>
                      <a:pt x="7339" y="7799"/>
                    </a:cubicBezTo>
                    <a:cubicBezTo>
                      <a:pt x="7256" y="7156"/>
                      <a:pt x="7041" y="6560"/>
                      <a:pt x="6766" y="5988"/>
                    </a:cubicBezTo>
                    <a:cubicBezTo>
                      <a:pt x="6743" y="5944"/>
                      <a:pt x="6723" y="5901"/>
                      <a:pt x="6703" y="5858"/>
                    </a:cubicBezTo>
                    <a:cubicBezTo>
                      <a:pt x="6497" y="5481"/>
                      <a:pt x="6289" y="5113"/>
                      <a:pt x="6084" y="4759"/>
                    </a:cubicBezTo>
                    <a:cubicBezTo>
                      <a:pt x="5846" y="4365"/>
                      <a:pt x="5600" y="3977"/>
                      <a:pt x="5375" y="3587"/>
                    </a:cubicBezTo>
                    <a:cubicBezTo>
                      <a:pt x="5226" y="3325"/>
                      <a:pt x="5084" y="3063"/>
                      <a:pt x="4944" y="2798"/>
                    </a:cubicBezTo>
                    <a:cubicBezTo>
                      <a:pt x="4746" y="2434"/>
                      <a:pt x="4584" y="2100"/>
                      <a:pt x="4471" y="1805"/>
                    </a:cubicBezTo>
                    <a:cubicBezTo>
                      <a:pt x="4263" y="1322"/>
                      <a:pt x="4084" y="828"/>
                      <a:pt x="3945" y="318"/>
                    </a:cubicBezTo>
                    <a:cubicBezTo>
                      <a:pt x="3908" y="206"/>
                      <a:pt x="3872" y="96"/>
                      <a:pt x="3839" y="0"/>
                    </a:cubicBezTo>
                    <a:close/>
                    <a:moveTo>
                      <a:pt x="3531" y="11149"/>
                    </a:moveTo>
                    <a:lnTo>
                      <a:pt x="3531" y="11149"/>
                    </a:lnTo>
                    <a:cubicBezTo>
                      <a:pt x="3529" y="11149"/>
                      <a:pt x="3526" y="11149"/>
                      <a:pt x="3524" y="11150"/>
                    </a:cubicBezTo>
                    <a:lnTo>
                      <a:pt x="3527" y="11150"/>
                    </a:lnTo>
                    <a:cubicBezTo>
                      <a:pt x="3529" y="11149"/>
                      <a:pt x="3530" y="11149"/>
                      <a:pt x="3531" y="11149"/>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1"/>
              <p:cNvSpPr/>
              <p:nvPr/>
            </p:nvSpPr>
            <p:spPr>
              <a:xfrm flipH="1">
                <a:off x="2247958" y="3149729"/>
                <a:ext cx="294288" cy="449333"/>
              </a:xfrm>
              <a:custGeom>
                <a:avLst/>
                <a:gdLst/>
                <a:ahLst/>
                <a:cxnLst/>
                <a:rect l="l" t="t" r="r" b="b"/>
                <a:pathLst>
                  <a:path w="3371" h="5147" extrusionOk="0">
                    <a:moveTo>
                      <a:pt x="937" y="0"/>
                    </a:moveTo>
                    <a:cubicBezTo>
                      <a:pt x="673" y="0"/>
                      <a:pt x="418" y="36"/>
                      <a:pt x="500" y="185"/>
                    </a:cubicBezTo>
                    <a:cubicBezTo>
                      <a:pt x="566" y="305"/>
                      <a:pt x="722" y="338"/>
                      <a:pt x="881" y="338"/>
                    </a:cubicBezTo>
                    <a:cubicBezTo>
                      <a:pt x="1033" y="338"/>
                      <a:pt x="1189" y="308"/>
                      <a:pt x="1281" y="285"/>
                    </a:cubicBezTo>
                    <a:lnTo>
                      <a:pt x="1281" y="285"/>
                    </a:lnTo>
                    <a:cubicBezTo>
                      <a:pt x="1275" y="294"/>
                      <a:pt x="1272" y="305"/>
                      <a:pt x="1265" y="314"/>
                    </a:cubicBezTo>
                    <a:cubicBezTo>
                      <a:pt x="1023" y="453"/>
                      <a:pt x="395" y="828"/>
                      <a:pt x="560" y="960"/>
                    </a:cubicBezTo>
                    <a:cubicBezTo>
                      <a:pt x="577" y="974"/>
                      <a:pt x="596" y="977"/>
                      <a:pt x="623" y="977"/>
                    </a:cubicBezTo>
                    <a:cubicBezTo>
                      <a:pt x="722" y="977"/>
                      <a:pt x="887" y="890"/>
                      <a:pt x="1066" y="775"/>
                    </a:cubicBezTo>
                    <a:lnTo>
                      <a:pt x="1066" y="775"/>
                    </a:lnTo>
                    <a:cubicBezTo>
                      <a:pt x="577" y="1983"/>
                      <a:pt x="0" y="4100"/>
                      <a:pt x="1696" y="5146"/>
                    </a:cubicBezTo>
                    <a:cubicBezTo>
                      <a:pt x="1848" y="5146"/>
                      <a:pt x="2000" y="5139"/>
                      <a:pt x="2156" y="5130"/>
                    </a:cubicBezTo>
                    <a:cubicBezTo>
                      <a:pt x="2199" y="5119"/>
                      <a:pt x="2242" y="5113"/>
                      <a:pt x="2285" y="5103"/>
                    </a:cubicBezTo>
                    <a:lnTo>
                      <a:pt x="2288" y="5103"/>
                    </a:lnTo>
                    <a:cubicBezTo>
                      <a:pt x="3371" y="4928"/>
                      <a:pt x="2397" y="1162"/>
                      <a:pt x="1083" y="3"/>
                    </a:cubicBezTo>
                    <a:cubicBezTo>
                      <a:pt x="1037" y="3"/>
                      <a:pt x="987" y="0"/>
                      <a:pt x="937" y="0"/>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31"/>
            <p:cNvGrpSpPr/>
            <p:nvPr/>
          </p:nvGrpSpPr>
          <p:grpSpPr>
            <a:xfrm rot="4320102">
              <a:off x="2380192" y="3251947"/>
              <a:ext cx="501244" cy="959813"/>
              <a:chOff x="3718475" y="677675"/>
              <a:chExt cx="501226" cy="959778"/>
            </a:xfrm>
          </p:grpSpPr>
          <p:sp>
            <p:nvSpPr>
              <p:cNvPr id="1081" name="Google Shape;1081;p31"/>
              <p:cNvSpPr/>
              <p:nvPr/>
            </p:nvSpPr>
            <p:spPr>
              <a:xfrm>
                <a:off x="4032062" y="887653"/>
                <a:ext cx="74530" cy="446540"/>
              </a:xfrm>
              <a:custGeom>
                <a:avLst/>
                <a:gdLst/>
                <a:ahLst/>
                <a:cxnLst/>
                <a:rect l="l" t="t" r="r" b="b"/>
                <a:pathLst>
                  <a:path w="1161" h="6956" extrusionOk="0">
                    <a:moveTo>
                      <a:pt x="118" y="1"/>
                    </a:moveTo>
                    <a:cubicBezTo>
                      <a:pt x="58" y="1"/>
                      <a:pt x="1" y="47"/>
                      <a:pt x="31" y="117"/>
                    </a:cubicBezTo>
                    <a:cubicBezTo>
                      <a:pt x="476" y="1200"/>
                      <a:pt x="729" y="2350"/>
                      <a:pt x="852" y="3513"/>
                    </a:cubicBezTo>
                    <a:cubicBezTo>
                      <a:pt x="912" y="4088"/>
                      <a:pt x="945" y="4670"/>
                      <a:pt x="949" y="5248"/>
                    </a:cubicBezTo>
                    <a:cubicBezTo>
                      <a:pt x="955" y="5793"/>
                      <a:pt x="866" y="6371"/>
                      <a:pt x="925" y="6909"/>
                    </a:cubicBezTo>
                    <a:cubicBezTo>
                      <a:pt x="927" y="6938"/>
                      <a:pt x="952" y="6956"/>
                      <a:pt x="975" y="6956"/>
                    </a:cubicBezTo>
                    <a:cubicBezTo>
                      <a:pt x="993" y="6956"/>
                      <a:pt x="1011" y="6946"/>
                      <a:pt x="1018" y="6923"/>
                    </a:cubicBezTo>
                    <a:cubicBezTo>
                      <a:pt x="1161" y="6401"/>
                      <a:pt x="1125" y="5786"/>
                      <a:pt x="1121" y="5248"/>
                    </a:cubicBezTo>
                    <a:cubicBezTo>
                      <a:pt x="1118" y="4647"/>
                      <a:pt x="1085" y="4042"/>
                      <a:pt x="1018" y="3440"/>
                    </a:cubicBezTo>
                    <a:cubicBezTo>
                      <a:pt x="895" y="2287"/>
                      <a:pt x="659" y="1144"/>
                      <a:pt x="217" y="67"/>
                    </a:cubicBezTo>
                    <a:cubicBezTo>
                      <a:pt x="199" y="21"/>
                      <a:pt x="158" y="1"/>
                      <a:pt x="118"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1"/>
              <p:cNvSpPr/>
              <p:nvPr/>
            </p:nvSpPr>
            <p:spPr>
              <a:xfrm>
                <a:off x="3768418" y="740521"/>
                <a:ext cx="370855" cy="896933"/>
              </a:xfrm>
              <a:custGeom>
                <a:avLst/>
                <a:gdLst/>
                <a:ahLst/>
                <a:cxnLst/>
                <a:rect l="l" t="t" r="r" b="b"/>
                <a:pathLst>
                  <a:path w="5777" h="13972" extrusionOk="0">
                    <a:moveTo>
                      <a:pt x="58" y="0"/>
                    </a:moveTo>
                    <a:cubicBezTo>
                      <a:pt x="28" y="0"/>
                      <a:pt x="0" y="29"/>
                      <a:pt x="20" y="59"/>
                    </a:cubicBezTo>
                    <a:cubicBezTo>
                      <a:pt x="788" y="1083"/>
                      <a:pt x="1658" y="1997"/>
                      <a:pt x="2353" y="3080"/>
                    </a:cubicBezTo>
                    <a:cubicBezTo>
                      <a:pt x="3034" y="4141"/>
                      <a:pt x="3617" y="5270"/>
                      <a:pt x="4088" y="6443"/>
                    </a:cubicBezTo>
                    <a:cubicBezTo>
                      <a:pt x="5042" y="8810"/>
                      <a:pt x="5511" y="11282"/>
                      <a:pt x="5471" y="13835"/>
                    </a:cubicBezTo>
                    <a:cubicBezTo>
                      <a:pt x="5469" y="13926"/>
                      <a:pt x="5539" y="13972"/>
                      <a:pt x="5610" y="13972"/>
                    </a:cubicBezTo>
                    <a:cubicBezTo>
                      <a:pt x="5680" y="13972"/>
                      <a:pt x="5752" y="13926"/>
                      <a:pt x="5753" y="13835"/>
                    </a:cubicBezTo>
                    <a:cubicBezTo>
                      <a:pt x="5777" y="11299"/>
                      <a:pt x="5238" y="8720"/>
                      <a:pt x="4261" y="6384"/>
                    </a:cubicBezTo>
                    <a:cubicBezTo>
                      <a:pt x="3769" y="5207"/>
                      <a:pt x="3164" y="4081"/>
                      <a:pt x="2466" y="3014"/>
                    </a:cubicBezTo>
                    <a:cubicBezTo>
                      <a:pt x="1792" y="1973"/>
                      <a:pt x="1031" y="827"/>
                      <a:pt x="83" y="9"/>
                    </a:cubicBezTo>
                    <a:cubicBezTo>
                      <a:pt x="75" y="3"/>
                      <a:pt x="66" y="0"/>
                      <a:pt x="58"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1"/>
              <p:cNvSpPr/>
              <p:nvPr/>
            </p:nvSpPr>
            <p:spPr>
              <a:xfrm>
                <a:off x="4066020" y="876997"/>
                <a:ext cx="79152" cy="126143"/>
              </a:xfrm>
              <a:custGeom>
                <a:avLst/>
                <a:gdLst/>
                <a:ahLst/>
                <a:cxnLst/>
                <a:rect l="l" t="t" r="r" b="b"/>
                <a:pathLst>
                  <a:path w="1233" h="1965" extrusionOk="0">
                    <a:moveTo>
                      <a:pt x="1186" y="0"/>
                    </a:moveTo>
                    <a:cubicBezTo>
                      <a:pt x="1177" y="0"/>
                      <a:pt x="1167" y="3"/>
                      <a:pt x="1160" y="10"/>
                    </a:cubicBezTo>
                    <a:cubicBezTo>
                      <a:pt x="645" y="462"/>
                      <a:pt x="320" y="1237"/>
                      <a:pt x="30" y="1845"/>
                    </a:cubicBezTo>
                    <a:cubicBezTo>
                      <a:pt x="1" y="1909"/>
                      <a:pt x="54" y="1965"/>
                      <a:pt x="105" y="1965"/>
                    </a:cubicBezTo>
                    <a:cubicBezTo>
                      <a:pt x="129" y="1965"/>
                      <a:pt x="152" y="1953"/>
                      <a:pt x="167" y="1924"/>
                    </a:cubicBezTo>
                    <a:cubicBezTo>
                      <a:pt x="337" y="1582"/>
                      <a:pt x="516" y="1250"/>
                      <a:pt x="708" y="921"/>
                    </a:cubicBezTo>
                    <a:cubicBezTo>
                      <a:pt x="878" y="632"/>
                      <a:pt x="1097" y="360"/>
                      <a:pt x="1220" y="47"/>
                    </a:cubicBezTo>
                    <a:cubicBezTo>
                      <a:pt x="1232" y="19"/>
                      <a:pt x="1209" y="0"/>
                      <a:pt x="1186"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1"/>
              <p:cNvSpPr/>
              <p:nvPr/>
            </p:nvSpPr>
            <p:spPr>
              <a:xfrm>
                <a:off x="4073210" y="967638"/>
                <a:ext cx="119659" cy="32868"/>
              </a:xfrm>
              <a:custGeom>
                <a:avLst/>
                <a:gdLst/>
                <a:ahLst/>
                <a:cxnLst/>
                <a:rect l="l" t="t" r="r" b="b"/>
                <a:pathLst>
                  <a:path w="1864" h="512" extrusionOk="0">
                    <a:moveTo>
                      <a:pt x="1155" y="1"/>
                    </a:moveTo>
                    <a:cubicBezTo>
                      <a:pt x="724" y="1"/>
                      <a:pt x="278" y="141"/>
                      <a:pt x="18" y="449"/>
                    </a:cubicBezTo>
                    <a:cubicBezTo>
                      <a:pt x="0" y="470"/>
                      <a:pt x="14" y="512"/>
                      <a:pt x="43" y="512"/>
                    </a:cubicBezTo>
                    <a:cubicBezTo>
                      <a:pt x="46" y="512"/>
                      <a:pt x="50" y="511"/>
                      <a:pt x="55" y="509"/>
                    </a:cubicBezTo>
                    <a:cubicBezTo>
                      <a:pt x="297" y="410"/>
                      <a:pt x="527" y="276"/>
                      <a:pt x="786" y="217"/>
                    </a:cubicBezTo>
                    <a:cubicBezTo>
                      <a:pt x="915" y="187"/>
                      <a:pt x="1040" y="174"/>
                      <a:pt x="1165" y="174"/>
                    </a:cubicBezTo>
                    <a:cubicBezTo>
                      <a:pt x="1358" y="174"/>
                      <a:pt x="1549" y="204"/>
                      <a:pt x="1746" y="247"/>
                    </a:cubicBezTo>
                    <a:cubicBezTo>
                      <a:pt x="1753" y="248"/>
                      <a:pt x="1760" y="249"/>
                      <a:pt x="1766" y="249"/>
                    </a:cubicBezTo>
                    <a:cubicBezTo>
                      <a:pt x="1843" y="249"/>
                      <a:pt x="1863" y="141"/>
                      <a:pt x="1786" y="110"/>
                    </a:cubicBezTo>
                    <a:cubicBezTo>
                      <a:pt x="1599" y="39"/>
                      <a:pt x="1379" y="1"/>
                      <a:pt x="1155"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1"/>
              <p:cNvSpPr/>
              <p:nvPr/>
            </p:nvSpPr>
            <p:spPr>
              <a:xfrm>
                <a:off x="3753910" y="835142"/>
                <a:ext cx="130573" cy="42433"/>
              </a:xfrm>
              <a:custGeom>
                <a:avLst/>
                <a:gdLst/>
                <a:ahLst/>
                <a:cxnLst/>
                <a:rect l="l" t="t" r="r" b="b"/>
                <a:pathLst>
                  <a:path w="2034" h="661" extrusionOk="0">
                    <a:moveTo>
                      <a:pt x="80" y="0"/>
                    </a:moveTo>
                    <a:cubicBezTo>
                      <a:pt x="33" y="0"/>
                      <a:pt x="1" y="69"/>
                      <a:pt x="50" y="94"/>
                    </a:cubicBezTo>
                    <a:cubicBezTo>
                      <a:pt x="409" y="257"/>
                      <a:pt x="785" y="380"/>
                      <a:pt x="1157" y="509"/>
                    </a:cubicBezTo>
                    <a:cubicBezTo>
                      <a:pt x="1332" y="568"/>
                      <a:pt x="1521" y="660"/>
                      <a:pt x="1702" y="660"/>
                    </a:cubicBezTo>
                    <a:cubicBezTo>
                      <a:pt x="1787" y="660"/>
                      <a:pt x="1869" y="641"/>
                      <a:pt x="1948" y="589"/>
                    </a:cubicBezTo>
                    <a:cubicBezTo>
                      <a:pt x="2033" y="535"/>
                      <a:pt x="1983" y="422"/>
                      <a:pt x="1903" y="422"/>
                    </a:cubicBezTo>
                    <a:cubicBezTo>
                      <a:pt x="1889" y="422"/>
                      <a:pt x="1874" y="425"/>
                      <a:pt x="1858" y="433"/>
                    </a:cubicBezTo>
                    <a:cubicBezTo>
                      <a:pt x="1812" y="457"/>
                      <a:pt x="1757" y="466"/>
                      <a:pt x="1698" y="466"/>
                    </a:cubicBezTo>
                    <a:cubicBezTo>
                      <a:pt x="1453" y="466"/>
                      <a:pt x="1127" y="299"/>
                      <a:pt x="947" y="240"/>
                    </a:cubicBezTo>
                    <a:cubicBezTo>
                      <a:pt x="665" y="150"/>
                      <a:pt x="379" y="64"/>
                      <a:pt x="90" y="1"/>
                    </a:cubicBezTo>
                    <a:cubicBezTo>
                      <a:pt x="87" y="0"/>
                      <a:pt x="83" y="0"/>
                      <a:pt x="80"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1"/>
              <p:cNvSpPr/>
              <p:nvPr/>
            </p:nvSpPr>
            <p:spPr>
              <a:xfrm>
                <a:off x="3845129" y="705792"/>
                <a:ext cx="50072" cy="159589"/>
              </a:xfrm>
              <a:custGeom>
                <a:avLst/>
                <a:gdLst/>
                <a:ahLst/>
                <a:cxnLst/>
                <a:rect l="l" t="t" r="r" b="b"/>
                <a:pathLst>
                  <a:path w="780" h="2486" extrusionOk="0">
                    <a:moveTo>
                      <a:pt x="46" y="0"/>
                    </a:moveTo>
                    <a:cubicBezTo>
                      <a:pt x="23" y="0"/>
                      <a:pt x="1" y="18"/>
                      <a:pt x="9" y="48"/>
                    </a:cubicBezTo>
                    <a:cubicBezTo>
                      <a:pt x="109" y="404"/>
                      <a:pt x="221" y="760"/>
                      <a:pt x="314" y="1115"/>
                    </a:cubicBezTo>
                    <a:cubicBezTo>
                      <a:pt x="404" y="1464"/>
                      <a:pt x="627" y="2085"/>
                      <a:pt x="460" y="2415"/>
                    </a:cubicBezTo>
                    <a:cubicBezTo>
                      <a:pt x="448" y="2435"/>
                      <a:pt x="457" y="2475"/>
                      <a:pt x="487" y="2478"/>
                    </a:cubicBezTo>
                    <a:cubicBezTo>
                      <a:pt x="500" y="2481"/>
                      <a:pt x="514" y="2481"/>
                      <a:pt x="527" y="2484"/>
                    </a:cubicBezTo>
                    <a:cubicBezTo>
                      <a:pt x="533" y="2485"/>
                      <a:pt x="538" y="2486"/>
                      <a:pt x="544" y="2486"/>
                    </a:cubicBezTo>
                    <a:cubicBezTo>
                      <a:pt x="576" y="2486"/>
                      <a:pt x="612" y="2468"/>
                      <a:pt x="620" y="2432"/>
                    </a:cubicBezTo>
                    <a:cubicBezTo>
                      <a:pt x="779" y="1663"/>
                      <a:pt x="374" y="713"/>
                      <a:pt x="85" y="25"/>
                    </a:cubicBezTo>
                    <a:cubicBezTo>
                      <a:pt x="77" y="8"/>
                      <a:pt x="61" y="0"/>
                      <a:pt x="46"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1"/>
              <p:cNvSpPr/>
              <p:nvPr/>
            </p:nvSpPr>
            <p:spPr>
              <a:xfrm>
                <a:off x="3857775" y="1253878"/>
                <a:ext cx="276039" cy="313143"/>
              </a:xfrm>
              <a:custGeom>
                <a:avLst/>
                <a:gdLst/>
                <a:ahLst/>
                <a:cxnLst/>
                <a:rect l="l" t="t" r="r" b="b"/>
                <a:pathLst>
                  <a:path w="4300" h="4878" extrusionOk="0">
                    <a:moveTo>
                      <a:pt x="317" y="0"/>
                    </a:moveTo>
                    <a:cubicBezTo>
                      <a:pt x="228" y="0"/>
                      <a:pt x="138" y="7"/>
                      <a:pt x="47" y="22"/>
                    </a:cubicBezTo>
                    <a:cubicBezTo>
                      <a:pt x="1" y="28"/>
                      <a:pt x="18" y="95"/>
                      <a:pt x="61" y="101"/>
                    </a:cubicBezTo>
                    <a:cubicBezTo>
                      <a:pt x="1274" y="247"/>
                      <a:pt x="2065" y="919"/>
                      <a:pt x="2736" y="1913"/>
                    </a:cubicBezTo>
                    <a:cubicBezTo>
                      <a:pt x="3015" y="2332"/>
                      <a:pt x="3281" y="2764"/>
                      <a:pt x="3507" y="3215"/>
                    </a:cubicBezTo>
                    <a:cubicBezTo>
                      <a:pt x="3766" y="3737"/>
                      <a:pt x="3920" y="4289"/>
                      <a:pt x="4139" y="4824"/>
                    </a:cubicBezTo>
                    <a:cubicBezTo>
                      <a:pt x="4153" y="4859"/>
                      <a:pt x="4190" y="4878"/>
                      <a:pt x="4225" y="4878"/>
                    </a:cubicBezTo>
                    <a:cubicBezTo>
                      <a:pt x="4264" y="4878"/>
                      <a:pt x="4300" y="4854"/>
                      <a:pt x="4294" y="4801"/>
                    </a:cubicBezTo>
                    <a:cubicBezTo>
                      <a:pt x="4228" y="4243"/>
                      <a:pt x="3952" y="3687"/>
                      <a:pt x="3693" y="3195"/>
                    </a:cubicBezTo>
                    <a:cubicBezTo>
                      <a:pt x="3381" y="2597"/>
                      <a:pt x="3025" y="2009"/>
                      <a:pt x="2619" y="1471"/>
                    </a:cubicBezTo>
                    <a:cubicBezTo>
                      <a:pt x="2088" y="763"/>
                      <a:pt x="1257" y="0"/>
                      <a:pt x="317"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1"/>
              <p:cNvSpPr/>
              <p:nvPr/>
            </p:nvSpPr>
            <p:spPr>
              <a:xfrm>
                <a:off x="3884608" y="1205155"/>
                <a:ext cx="107141" cy="105729"/>
              </a:xfrm>
              <a:custGeom>
                <a:avLst/>
                <a:gdLst/>
                <a:ahLst/>
                <a:cxnLst/>
                <a:rect l="l" t="t" r="r" b="b"/>
                <a:pathLst>
                  <a:path w="1669" h="1647" extrusionOk="0">
                    <a:moveTo>
                      <a:pt x="77" y="1"/>
                    </a:moveTo>
                    <a:cubicBezTo>
                      <a:pt x="29" y="1"/>
                      <a:pt x="0" y="75"/>
                      <a:pt x="52" y="96"/>
                    </a:cubicBezTo>
                    <a:cubicBezTo>
                      <a:pt x="743" y="392"/>
                      <a:pt x="1201" y="927"/>
                      <a:pt x="1494" y="1601"/>
                    </a:cubicBezTo>
                    <a:cubicBezTo>
                      <a:pt x="1508" y="1633"/>
                      <a:pt x="1533" y="1646"/>
                      <a:pt x="1560" y="1646"/>
                    </a:cubicBezTo>
                    <a:cubicBezTo>
                      <a:pt x="1612" y="1646"/>
                      <a:pt x="1669" y="1597"/>
                      <a:pt x="1653" y="1535"/>
                    </a:cubicBezTo>
                    <a:cubicBezTo>
                      <a:pt x="1457" y="781"/>
                      <a:pt x="819" y="213"/>
                      <a:pt x="92" y="3"/>
                    </a:cubicBezTo>
                    <a:cubicBezTo>
                      <a:pt x="87" y="1"/>
                      <a:pt x="82" y="1"/>
                      <a:pt x="77"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1"/>
              <p:cNvSpPr/>
              <p:nvPr/>
            </p:nvSpPr>
            <p:spPr>
              <a:xfrm>
                <a:off x="3857005" y="1300226"/>
                <a:ext cx="132113" cy="56042"/>
              </a:xfrm>
              <a:custGeom>
                <a:avLst/>
                <a:gdLst/>
                <a:ahLst/>
                <a:cxnLst/>
                <a:rect l="l" t="t" r="r" b="b"/>
                <a:pathLst>
                  <a:path w="2058" h="873" extrusionOk="0">
                    <a:moveTo>
                      <a:pt x="1628" y="1"/>
                    </a:moveTo>
                    <a:cubicBezTo>
                      <a:pt x="1001" y="1"/>
                      <a:pt x="402" y="318"/>
                      <a:pt x="23" y="812"/>
                    </a:cubicBezTo>
                    <a:cubicBezTo>
                      <a:pt x="0" y="842"/>
                      <a:pt x="31" y="872"/>
                      <a:pt x="61" y="872"/>
                    </a:cubicBezTo>
                    <a:cubicBezTo>
                      <a:pt x="71" y="872"/>
                      <a:pt x="81" y="869"/>
                      <a:pt x="89" y="861"/>
                    </a:cubicBezTo>
                    <a:cubicBezTo>
                      <a:pt x="593" y="390"/>
                      <a:pt x="1183" y="196"/>
                      <a:pt x="1853" y="196"/>
                    </a:cubicBezTo>
                    <a:cubicBezTo>
                      <a:pt x="1881" y="196"/>
                      <a:pt x="1909" y="196"/>
                      <a:pt x="1938" y="197"/>
                    </a:cubicBezTo>
                    <a:cubicBezTo>
                      <a:pt x="2030" y="197"/>
                      <a:pt x="2057" y="48"/>
                      <a:pt x="1961" y="31"/>
                    </a:cubicBezTo>
                    <a:cubicBezTo>
                      <a:pt x="1850" y="11"/>
                      <a:pt x="1738" y="1"/>
                      <a:pt x="1628"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1"/>
              <p:cNvSpPr/>
              <p:nvPr/>
            </p:nvSpPr>
            <p:spPr>
              <a:xfrm>
                <a:off x="3736578" y="711313"/>
                <a:ext cx="70743" cy="63425"/>
              </a:xfrm>
              <a:custGeom>
                <a:avLst/>
                <a:gdLst/>
                <a:ahLst/>
                <a:cxnLst/>
                <a:rect l="l" t="t" r="r" b="b"/>
                <a:pathLst>
                  <a:path w="1102" h="988" extrusionOk="0">
                    <a:moveTo>
                      <a:pt x="552" y="0"/>
                    </a:moveTo>
                    <a:cubicBezTo>
                      <a:pt x="504" y="0"/>
                      <a:pt x="455" y="7"/>
                      <a:pt x="407" y="22"/>
                    </a:cubicBezTo>
                    <a:cubicBezTo>
                      <a:pt x="148" y="99"/>
                      <a:pt x="1" y="375"/>
                      <a:pt x="77" y="637"/>
                    </a:cubicBezTo>
                    <a:cubicBezTo>
                      <a:pt x="143" y="849"/>
                      <a:pt x="339" y="988"/>
                      <a:pt x="552" y="988"/>
                    </a:cubicBezTo>
                    <a:cubicBezTo>
                      <a:pt x="599" y="988"/>
                      <a:pt x="648" y="981"/>
                      <a:pt x="696" y="966"/>
                    </a:cubicBezTo>
                    <a:cubicBezTo>
                      <a:pt x="955" y="887"/>
                      <a:pt x="1102" y="611"/>
                      <a:pt x="1025" y="352"/>
                    </a:cubicBezTo>
                    <a:cubicBezTo>
                      <a:pt x="960" y="137"/>
                      <a:pt x="764" y="0"/>
                      <a:pt x="552"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1"/>
              <p:cNvSpPr/>
              <p:nvPr/>
            </p:nvSpPr>
            <p:spPr>
              <a:xfrm>
                <a:off x="4102932" y="851062"/>
                <a:ext cx="70871" cy="63425"/>
              </a:xfrm>
              <a:custGeom>
                <a:avLst/>
                <a:gdLst/>
                <a:ahLst/>
                <a:cxnLst/>
                <a:rect l="l" t="t" r="r" b="b"/>
                <a:pathLst>
                  <a:path w="1104" h="988" extrusionOk="0">
                    <a:moveTo>
                      <a:pt x="553" y="0"/>
                    </a:moveTo>
                    <a:cubicBezTo>
                      <a:pt x="505" y="0"/>
                      <a:pt x="457" y="7"/>
                      <a:pt x="409" y="22"/>
                    </a:cubicBezTo>
                    <a:cubicBezTo>
                      <a:pt x="147" y="98"/>
                      <a:pt x="1" y="374"/>
                      <a:pt x="81" y="637"/>
                    </a:cubicBezTo>
                    <a:cubicBezTo>
                      <a:pt x="143" y="849"/>
                      <a:pt x="338" y="988"/>
                      <a:pt x="551" y="988"/>
                    </a:cubicBezTo>
                    <a:cubicBezTo>
                      <a:pt x="599" y="988"/>
                      <a:pt x="647" y="981"/>
                      <a:pt x="695" y="966"/>
                    </a:cubicBezTo>
                    <a:cubicBezTo>
                      <a:pt x="954" y="886"/>
                      <a:pt x="1104" y="610"/>
                      <a:pt x="1024" y="351"/>
                    </a:cubicBezTo>
                    <a:cubicBezTo>
                      <a:pt x="959" y="137"/>
                      <a:pt x="764" y="0"/>
                      <a:pt x="553"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1"/>
              <p:cNvSpPr/>
              <p:nvPr/>
            </p:nvSpPr>
            <p:spPr>
              <a:xfrm>
                <a:off x="3809566" y="1231860"/>
                <a:ext cx="70935" cy="63425"/>
              </a:xfrm>
              <a:custGeom>
                <a:avLst/>
                <a:gdLst/>
                <a:ahLst/>
                <a:cxnLst/>
                <a:rect l="l" t="t" r="r" b="b"/>
                <a:pathLst>
                  <a:path w="1105" h="988" extrusionOk="0">
                    <a:moveTo>
                      <a:pt x="555" y="1"/>
                    </a:moveTo>
                    <a:cubicBezTo>
                      <a:pt x="507" y="1"/>
                      <a:pt x="458" y="8"/>
                      <a:pt x="410" y="22"/>
                    </a:cubicBezTo>
                    <a:cubicBezTo>
                      <a:pt x="150" y="99"/>
                      <a:pt x="1" y="375"/>
                      <a:pt x="80" y="637"/>
                    </a:cubicBezTo>
                    <a:cubicBezTo>
                      <a:pt x="145" y="849"/>
                      <a:pt x="342" y="988"/>
                      <a:pt x="553" y="988"/>
                    </a:cubicBezTo>
                    <a:cubicBezTo>
                      <a:pt x="600" y="988"/>
                      <a:pt x="648" y="981"/>
                      <a:pt x="695" y="966"/>
                    </a:cubicBezTo>
                    <a:cubicBezTo>
                      <a:pt x="958" y="886"/>
                      <a:pt x="1104" y="610"/>
                      <a:pt x="1025" y="351"/>
                    </a:cubicBezTo>
                    <a:cubicBezTo>
                      <a:pt x="962" y="137"/>
                      <a:pt x="767" y="1"/>
                      <a:pt x="555"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1"/>
              <p:cNvSpPr/>
              <p:nvPr/>
            </p:nvSpPr>
            <p:spPr>
              <a:xfrm>
                <a:off x="3812776" y="677675"/>
                <a:ext cx="60857" cy="54373"/>
              </a:xfrm>
              <a:custGeom>
                <a:avLst/>
                <a:gdLst/>
                <a:ahLst/>
                <a:cxnLst/>
                <a:rect l="l" t="t" r="r" b="b"/>
                <a:pathLst>
                  <a:path w="948" h="847" extrusionOk="0">
                    <a:moveTo>
                      <a:pt x="472" y="0"/>
                    </a:moveTo>
                    <a:cubicBezTo>
                      <a:pt x="432" y="0"/>
                      <a:pt x="390" y="6"/>
                      <a:pt x="349" y="18"/>
                    </a:cubicBezTo>
                    <a:cubicBezTo>
                      <a:pt x="127" y="84"/>
                      <a:pt x="1" y="324"/>
                      <a:pt x="70" y="546"/>
                    </a:cubicBezTo>
                    <a:cubicBezTo>
                      <a:pt x="125" y="728"/>
                      <a:pt x="293" y="846"/>
                      <a:pt x="475" y="846"/>
                    </a:cubicBezTo>
                    <a:cubicBezTo>
                      <a:pt x="515" y="846"/>
                      <a:pt x="555" y="841"/>
                      <a:pt x="596" y="828"/>
                    </a:cubicBezTo>
                    <a:cubicBezTo>
                      <a:pt x="822" y="759"/>
                      <a:pt x="948" y="523"/>
                      <a:pt x="878" y="300"/>
                    </a:cubicBezTo>
                    <a:cubicBezTo>
                      <a:pt x="824" y="118"/>
                      <a:pt x="656" y="0"/>
                      <a:pt x="472"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1"/>
              <p:cNvSpPr/>
              <p:nvPr/>
            </p:nvSpPr>
            <p:spPr>
              <a:xfrm>
                <a:off x="4012675" y="853566"/>
                <a:ext cx="60921" cy="54502"/>
              </a:xfrm>
              <a:custGeom>
                <a:avLst/>
                <a:gdLst/>
                <a:ahLst/>
                <a:cxnLst/>
                <a:rect l="l" t="t" r="r" b="b"/>
                <a:pathLst>
                  <a:path w="949" h="849" extrusionOk="0">
                    <a:moveTo>
                      <a:pt x="478" y="0"/>
                    </a:moveTo>
                    <a:cubicBezTo>
                      <a:pt x="436" y="0"/>
                      <a:pt x="395" y="7"/>
                      <a:pt x="353" y="19"/>
                    </a:cubicBezTo>
                    <a:cubicBezTo>
                      <a:pt x="127" y="86"/>
                      <a:pt x="1" y="322"/>
                      <a:pt x="71" y="548"/>
                    </a:cubicBezTo>
                    <a:cubicBezTo>
                      <a:pt x="125" y="731"/>
                      <a:pt x="294" y="848"/>
                      <a:pt x="475" y="848"/>
                    </a:cubicBezTo>
                    <a:cubicBezTo>
                      <a:pt x="515" y="848"/>
                      <a:pt x="556" y="843"/>
                      <a:pt x="596" y="831"/>
                    </a:cubicBezTo>
                    <a:cubicBezTo>
                      <a:pt x="821" y="760"/>
                      <a:pt x="948" y="525"/>
                      <a:pt x="878" y="302"/>
                    </a:cubicBezTo>
                    <a:cubicBezTo>
                      <a:pt x="824" y="118"/>
                      <a:pt x="658" y="0"/>
                      <a:pt x="478"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1"/>
              <p:cNvSpPr/>
              <p:nvPr/>
            </p:nvSpPr>
            <p:spPr>
              <a:xfrm>
                <a:off x="3825614" y="1328921"/>
                <a:ext cx="60793" cy="54437"/>
              </a:xfrm>
              <a:custGeom>
                <a:avLst/>
                <a:gdLst/>
                <a:ahLst/>
                <a:cxnLst/>
                <a:rect l="l" t="t" r="r" b="b"/>
                <a:pathLst>
                  <a:path w="947" h="848" extrusionOk="0">
                    <a:moveTo>
                      <a:pt x="476" y="0"/>
                    </a:moveTo>
                    <a:cubicBezTo>
                      <a:pt x="434" y="0"/>
                      <a:pt x="391" y="6"/>
                      <a:pt x="349" y="20"/>
                    </a:cubicBezTo>
                    <a:cubicBezTo>
                      <a:pt x="126" y="86"/>
                      <a:pt x="0" y="322"/>
                      <a:pt x="70" y="548"/>
                    </a:cubicBezTo>
                    <a:cubicBezTo>
                      <a:pt x="124" y="730"/>
                      <a:pt x="293" y="848"/>
                      <a:pt x="474" y="848"/>
                    </a:cubicBezTo>
                    <a:cubicBezTo>
                      <a:pt x="514" y="848"/>
                      <a:pt x="555" y="842"/>
                      <a:pt x="595" y="830"/>
                    </a:cubicBezTo>
                    <a:cubicBezTo>
                      <a:pt x="821" y="761"/>
                      <a:pt x="947" y="524"/>
                      <a:pt x="878" y="302"/>
                    </a:cubicBezTo>
                    <a:cubicBezTo>
                      <a:pt x="824" y="118"/>
                      <a:pt x="658" y="0"/>
                      <a:pt x="476"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1"/>
              <p:cNvSpPr/>
              <p:nvPr/>
            </p:nvSpPr>
            <p:spPr>
              <a:xfrm>
                <a:off x="4159037" y="953580"/>
                <a:ext cx="60664" cy="54437"/>
              </a:xfrm>
              <a:custGeom>
                <a:avLst/>
                <a:gdLst/>
                <a:ahLst/>
                <a:cxnLst/>
                <a:rect l="l" t="t" r="r" b="b"/>
                <a:pathLst>
                  <a:path w="945" h="848" extrusionOk="0">
                    <a:moveTo>
                      <a:pt x="474" y="1"/>
                    </a:moveTo>
                    <a:cubicBezTo>
                      <a:pt x="433" y="1"/>
                      <a:pt x="391" y="7"/>
                      <a:pt x="350" y="20"/>
                    </a:cubicBezTo>
                    <a:cubicBezTo>
                      <a:pt x="127" y="87"/>
                      <a:pt x="0" y="323"/>
                      <a:pt x="67" y="546"/>
                    </a:cubicBezTo>
                    <a:cubicBezTo>
                      <a:pt x="121" y="729"/>
                      <a:pt x="288" y="847"/>
                      <a:pt x="469" y="847"/>
                    </a:cubicBezTo>
                    <a:cubicBezTo>
                      <a:pt x="511" y="847"/>
                      <a:pt x="553" y="841"/>
                      <a:pt x="595" y="828"/>
                    </a:cubicBezTo>
                    <a:cubicBezTo>
                      <a:pt x="818" y="762"/>
                      <a:pt x="945" y="526"/>
                      <a:pt x="878" y="299"/>
                    </a:cubicBezTo>
                    <a:cubicBezTo>
                      <a:pt x="821" y="118"/>
                      <a:pt x="654" y="1"/>
                      <a:pt x="474"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1"/>
              <p:cNvSpPr/>
              <p:nvPr/>
            </p:nvSpPr>
            <p:spPr>
              <a:xfrm>
                <a:off x="3860536" y="1178772"/>
                <a:ext cx="60728" cy="54437"/>
              </a:xfrm>
              <a:custGeom>
                <a:avLst/>
                <a:gdLst/>
                <a:ahLst/>
                <a:cxnLst/>
                <a:rect l="l" t="t" r="r" b="b"/>
                <a:pathLst>
                  <a:path w="946" h="848" extrusionOk="0">
                    <a:moveTo>
                      <a:pt x="472" y="1"/>
                    </a:moveTo>
                    <a:cubicBezTo>
                      <a:pt x="432" y="1"/>
                      <a:pt x="391" y="6"/>
                      <a:pt x="350" y="18"/>
                    </a:cubicBezTo>
                    <a:cubicBezTo>
                      <a:pt x="128" y="89"/>
                      <a:pt x="1" y="325"/>
                      <a:pt x="68" y="547"/>
                    </a:cubicBezTo>
                    <a:cubicBezTo>
                      <a:pt x="125" y="730"/>
                      <a:pt x="294" y="847"/>
                      <a:pt x="475" y="847"/>
                    </a:cubicBezTo>
                    <a:cubicBezTo>
                      <a:pt x="515" y="847"/>
                      <a:pt x="556" y="841"/>
                      <a:pt x="596" y="830"/>
                    </a:cubicBezTo>
                    <a:cubicBezTo>
                      <a:pt x="818" y="759"/>
                      <a:pt x="945" y="524"/>
                      <a:pt x="878" y="301"/>
                    </a:cubicBezTo>
                    <a:cubicBezTo>
                      <a:pt x="824" y="118"/>
                      <a:pt x="656" y="1"/>
                      <a:pt x="472"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1"/>
              <p:cNvSpPr/>
              <p:nvPr/>
            </p:nvSpPr>
            <p:spPr>
              <a:xfrm>
                <a:off x="3718475" y="813252"/>
                <a:ext cx="55785" cy="49944"/>
              </a:xfrm>
              <a:custGeom>
                <a:avLst/>
                <a:gdLst/>
                <a:ahLst/>
                <a:cxnLst/>
                <a:rect l="l" t="t" r="r" b="b"/>
                <a:pathLst>
                  <a:path w="869" h="778" extrusionOk="0">
                    <a:moveTo>
                      <a:pt x="433" y="1"/>
                    </a:moveTo>
                    <a:cubicBezTo>
                      <a:pt x="397" y="1"/>
                      <a:pt x="360" y="6"/>
                      <a:pt x="323" y="17"/>
                    </a:cubicBezTo>
                    <a:cubicBezTo>
                      <a:pt x="117" y="80"/>
                      <a:pt x="1" y="296"/>
                      <a:pt x="64" y="502"/>
                    </a:cubicBezTo>
                    <a:cubicBezTo>
                      <a:pt x="116" y="669"/>
                      <a:pt x="269" y="778"/>
                      <a:pt x="435" y="778"/>
                    </a:cubicBezTo>
                    <a:cubicBezTo>
                      <a:pt x="473" y="778"/>
                      <a:pt x="511" y="772"/>
                      <a:pt x="549" y="761"/>
                    </a:cubicBezTo>
                    <a:cubicBezTo>
                      <a:pt x="752" y="698"/>
                      <a:pt x="868" y="482"/>
                      <a:pt x="805" y="276"/>
                    </a:cubicBezTo>
                    <a:cubicBezTo>
                      <a:pt x="756" y="109"/>
                      <a:pt x="602" y="1"/>
                      <a:pt x="43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31"/>
            <p:cNvGrpSpPr/>
            <p:nvPr/>
          </p:nvGrpSpPr>
          <p:grpSpPr>
            <a:xfrm>
              <a:off x="2129319" y="3581595"/>
              <a:ext cx="252821" cy="455008"/>
              <a:chOff x="2129319" y="2876745"/>
              <a:chExt cx="252821" cy="455008"/>
            </a:xfrm>
          </p:grpSpPr>
          <p:sp>
            <p:nvSpPr>
              <p:cNvPr id="1100" name="Google Shape;1100;p31"/>
              <p:cNvSpPr/>
              <p:nvPr/>
            </p:nvSpPr>
            <p:spPr>
              <a:xfrm flipH="1">
                <a:off x="2129319" y="2876745"/>
                <a:ext cx="252821" cy="455008"/>
              </a:xfrm>
              <a:custGeom>
                <a:avLst/>
                <a:gdLst/>
                <a:ahLst/>
                <a:cxnLst/>
                <a:rect l="l" t="t" r="r" b="b"/>
                <a:pathLst>
                  <a:path w="2896" h="5212" extrusionOk="0">
                    <a:moveTo>
                      <a:pt x="1" y="1"/>
                    </a:moveTo>
                    <a:lnTo>
                      <a:pt x="1" y="1"/>
                    </a:lnTo>
                    <a:cubicBezTo>
                      <a:pt x="170" y="392"/>
                      <a:pt x="332" y="786"/>
                      <a:pt x="481" y="1187"/>
                    </a:cubicBezTo>
                    <a:cubicBezTo>
                      <a:pt x="630" y="1587"/>
                      <a:pt x="772" y="1988"/>
                      <a:pt x="888" y="2399"/>
                    </a:cubicBezTo>
                    <a:cubicBezTo>
                      <a:pt x="941" y="2600"/>
                      <a:pt x="991" y="2809"/>
                      <a:pt x="1037" y="3014"/>
                    </a:cubicBezTo>
                    <a:cubicBezTo>
                      <a:pt x="1087" y="3220"/>
                      <a:pt x="1090" y="3421"/>
                      <a:pt x="1074" y="3634"/>
                    </a:cubicBezTo>
                    <a:cubicBezTo>
                      <a:pt x="1031" y="4057"/>
                      <a:pt x="1087" y="4538"/>
                      <a:pt x="1362" y="4905"/>
                    </a:cubicBezTo>
                    <a:cubicBezTo>
                      <a:pt x="1431" y="4995"/>
                      <a:pt x="1517" y="5078"/>
                      <a:pt x="1620" y="5137"/>
                    </a:cubicBezTo>
                    <a:cubicBezTo>
                      <a:pt x="1702" y="5181"/>
                      <a:pt x="1795" y="5212"/>
                      <a:pt x="1891" y="5212"/>
                    </a:cubicBezTo>
                    <a:cubicBezTo>
                      <a:pt x="1920" y="5212"/>
                      <a:pt x="1949" y="5209"/>
                      <a:pt x="1978" y="5203"/>
                    </a:cubicBezTo>
                    <a:cubicBezTo>
                      <a:pt x="2107" y="5180"/>
                      <a:pt x="2212" y="5098"/>
                      <a:pt x="2282" y="5001"/>
                    </a:cubicBezTo>
                    <a:cubicBezTo>
                      <a:pt x="2348" y="4912"/>
                      <a:pt x="2405" y="4816"/>
                      <a:pt x="2451" y="4717"/>
                    </a:cubicBezTo>
                    <a:cubicBezTo>
                      <a:pt x="2547" y="4518"/>
                      <a:pt x="2614" y="4309"/>
                      <a:pt x="2669" y="4101"/>
                    </a:cubicBezTo>
                    <a:cubicBezTo>
                      <a:pt x="2726" y="3892"/>
                      <a:pt x="2769" y="3684"/>
                      <a:pt x="2805" y="3471"/>
                    </a:cubicBezTo>
                    <a:cubicBezTo>
                      <a:pt x="2878" y="3044"/>
                      <a:pt x="2895" y="2611"/>
                      <a:pt x="2845" y="2180"/>
                    </a:cubicBezTo>
                    <a:cubicBezTo>
                      <a:pt x="2789" y="1752"/>
                      <a:pt x="2677" y="1332"/>
                      <a:pt x="2487" y="951"/>
                    </a:cubicBezTo>
                    <a:lnTo>
                      <a:pt x="2487" y="951"/>
                    </a:lnTo>
                    <a:cubicBezTo>
                      <a:pt x="2646" y="1349"/>
                      <a:pt x="2742" y="1766"/>
                      <a:pt x="2769" y="2189"/>
                    </a:cubicBezTo>
                    <a:cubicBezTo>
                      <a:pt x="2805" y="2611"/>
                      <a:pt x="2776" y="3038"/>
                      <a:pt x="2693" y="3452"/>
                    </a:cubicBezTo>
                    <a:cubicBezTo>
                      <a:pt x="2600" y="3862"/>
                      <a:pt x="2514" y="4286"/>
                      <a:pt x="2328" y="4657"/>
                    </a:cubicBezTo>
                    <a:cubicBezTo>
                      <a:pt x="2282" y="4749"/>
                      <a:pt x="2229" y="4839"/>
                      <a:pt x="2169" y="4919"/>
                    </a:cubicBezTo>
                    <a:cubicBezTo>
                      <a:pt x="2113" y="4995"/>
                      <a:pt x="2038" y="5051"/>
                      <a:pt x="1951" y="5064"/>
                    </a:cubicBezTo>
                    <a:cubicBezTo>
                      <a:pt x="1935" y="5067"/>
                      <a:pt x="1919" y="5068"/>
                      <a:pt x="1903" y="5068"/>
                    </a:cubicBezTo>
                    <a:cubicBezTo>
                      <a:pt x="1833" y="5068"/>
                      <a:pt x="1759" y="5046"/>
                      <a:pt x="1693" y="5008"/>
                    </a:cubicBezTo>
                    <a:cubicBezTo>
                      <a:pt x="1613" y="4962"/>
                      <a:pt x="1541" y="4892"/>
                      <a:pt x="1481" y="4812"/>
                    </a:cubicBezTo>
                    <a:cubicBezTo>
                      <a:pt x="1358" y="4653"/>
                      <a:pt x="1283" y="4462"/>
                      <a:pt x="1239" y="4263"/>
                    </a:cubicBezTo>
                    <a:cubicBezTo>
                      <a:pt x="1193" y="4057"/>
                      <a:pt x="1196" y="3855"/>
                      <a:pt x="1209" y="3640"/>
                    </a:cubicBezTo>
                    <a:cubicBezTo>
                      <a:pt x="1216" y="3534"/>
                      <a:pt x="1219" y="3425"/>
                      <a:pt x="1213" y="3316"/>
                    </a:cubicBezTo>
                    <a:cubicBezTo>
                      <a:pt x="1209" y="3203"/>
                      <a:pt x="1190" y="3094"/>
                      <a:pt x="1166" y="2988"/>
                    </a:cubicBezTo>
                    <a:cubicBezTo>
                      <a:pt x="1116" y="2776"/>
                      <a:pt x="1060" y="2571"/>
                      <a:pt x="997" y="2365"/>
                    </a:cubicBezTo>
                    <a:cubicBezTo>
                      <a:pt x="736" y="1547"/>
                      <a:pt x="392" y="759"/>
                      <a:pt x="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1"/>
              <p:cNvSpPr/>
              <p:nvPr/>
            </p:nvSpPr>
            <p:spPr>
              <a:xfrm flipH="1">
                <a:off x="2229715" y="3231528"/>
                <a:ext cx="20254" cy="90268"/>
              </a:xfrm>
              <a:custGeom>
                <a:avLst/>
                <a:gdLst/>
                <a:ahLst/>
                <a:cxnLst/>
                <a:rect l="l" t="t" r="r" b="b"/>
                <a:pathLst>
                  <a:path w="232" h="1034" extrusionOk="0">
                    <a:moveTo>
                      <a:pt x="147" y="993"/>
                    </a:moveTo>
                    <a:lnTo>
                      <a:pt x="146" y="994"/>
                    </a:lnTo>
                    <a:cubicBezTo>
                      <a:pt x="146" y="995"/>
                      <a:pt x="145" y="995"/>
                      <a:pt x="145" y="995"/>
                    </a:cubicBezTo>
                    <a:cubicBezTo>
                      <a:pt x="146" y="995"/>
                      <a:pt x="146" y="994"/>
                      <a:pt x="147" y="993"/>
                    </a:cubicBezTo>
                    <a:close/>
                    <a:moveTo>
                      <a:pt x="198" y="0"/>
                    </a:moveTo>
                    <a:cubicBezTo>
                      <a:pt x="192" y="162"/>
                      <a:pt x="182" y="328"/>
                      <a:pt x="156" y="487"/>
                    </a:cubicBezTo>
                    <a:cubicBezTo>
                      <a:pt x="142" y="566"/>
                      <a:pt x="126" y="642"/>
                      <a:pt x="102" y="719"/>
                    </a:cubicBezTo>
                    <a:cubicBezTo>
                      <a:pt x="93" y="759"/>
                      <a:pt x="76" y="795"/>
                      <a:pt x="63" y="832"/>
                    </a:cubicBezTo>
                    <a:cubicBezTo>
                      <a:pt x="56" y="848"/>
                      <a:pt x="47" y="864"/>
                      <a:pt x="40" y="881"/>
                    </a:cubicBezTo>
                    <a:lnTo>
                      <a:pt x="27" y="904"/>
                    </a:lnTo>
                    <a:lnTo>
                      <a:pt x="20" y="917"/>
                    </a:lnTo>
                    <a:lnTo>
                      <a:pt x="13" y="924"/>
                    </a:lnTo>
                    <a:lnTo>
                      <a:pt x="13" y="926"/>
                    </a:lnTo>
                    <a:lnTo>
                      <a:pt x="13" y="926"/>
                    </a:lnTo>
                    <a:cubicBezTo>
                      <a:pt x="11" y="928"/>
                      <a:pt x="0" y="947"/>
                      <a:pt x="3" y="974"/>
                    </a:cubicBezTo>
                    <a:cubicBezTo>
                      <a:pt x="10" y="1006"/>
                      <a:pt x="36" y="1026"/>
                      <a:pt x="50" y="1034"/>
                    </a:cubicBezTo>
                    <a:lnTo>
                      <a:pt x="109" y="894"/>
                    </a:lnTo>
                    <a:cubicBezTo>
                      <a:pt x="122" y="898"/>
                      <a:pt x="149" y="917"/>
                      <a:pt x="152" y="951"/>
                    </a:cubicBezTo>
                    <a:cubicBezTo>
                      <a:pt x="157" y="972"/>
                      <a:pt x="150" y="988"/>
                      <a:pt x="147" y="993"/>
                    </a:cubicBezTo>
                    <a:lnTo>
                      <a:pt x="147" y="993"/>
                    </a:lnTo>
                    <a:lnTo>
                      <a:pt x="149" y="991"/>
                    </a:lnTo>
                    <a:lnTo>
                      <a:pt x="152" y="983"/>
                    </a:lnTo>
                    <a:lnTo>
                      <a:pt x="159" y="967"/>
                    </a:lnTo>
                    <a:lnTo>
                      <a:pt x="169" y="934"/>
                    </a:lnTo>
                    <a:cubicBezTo>
                      <a:pt x="175" y="914"/>
                      <a:pt x="182" y="891"/>
                      <a:pt x="189" y="871"/>
                    </a:cubicBezTo>
                    <a:cubicBezTo>
                      <a:pt x="198" y="828"/>
                      <a:pt x="206" y="785"/>
                      <a:pt x="212" y="745"/>
                    </a:cubicBezTo>
                    <a:cubicBezTo>
                      <a:pt x="226" y="659"/>
                      <a:pt x="229" y="577"/>
                      <a:pt x="232" y="494"/>
                    </a:cubicBezTo>
                    <a:cubicBezTo>
                      <a:pt x="232" y="325"/>
                      <a:pt x="218" y="162"/>
                      <a:pt x="19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1"/>
              <p:cNvSpPr/>
              <p:nvPr/>
            </p:nvSpPr>
            <p:spPr>
              <a:xfrm flipH="1">
                <a:off x="2175328" y="3202545"/>
                <a:ext cx="13968" cy="100133"/>
              </a:xfrm>
              <a:custGeom>
                <a:avLst/>
                <a:gdLst/>
                <a:ahLst/>
                <a:cxnLst/>
                <a:rect l="l" t="t" r="r" b="b"/>
                <a:pathLst>
                  <a:path w="160" h="1147" extrusionOk="0">
                    <a:moveTo>
                      <a:pt x="77" y="1"/>
                    </a:moveTo>
                    <a:cubicBezTo>
                      <a:pt x="93" y="382"/>
                      <a:pt x="57" y="762"/>
                      <a:pt x="0" y="1130"/>
                    </a:cubicBezTo>
                    <a:lnTo>
                      <a:pt x="153" y="1147"/>
                    </a:lnTo>
                    <a:cubicBezTo>
                      <a:pt x="159" y="759"/>
                      <a:pt x="142" y="378"/>
                      <a:pt x="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 name="Google Shape;1103;p31"/>
            <p:cNvSpPr/>
            <p:nvPr/>
          </p:nvSpPr>
          <p:spPr>
            <a:xfrm flipH="1">
              <a:off x="2177067" y="2941256"/>
              <a:ext cx="684083" cy="420175"/>
            </a:xfrm>
            <a:custGeom>
              <a:avLst/>
              <a:gdLst/>
              <a:ahLst/>
              <a:cxnLst/>
              <a:rect l="l" t="t" r="r" b="b"/>
              <a:pathLst>
                <a:path w="7836" h="4813" extrusionOk="0">
                  <a:moveTo>
                    <a:pt x="6160" y="1799"/>
                  </a:moveTo>
                  <a:cubicBezTo>
                    <a:pt x="6415" y="1799"/>
                    <a:pt x="6620" y="2005"/>
                    <a:pt x="6620" y="2256"/>
                  </a:cubicBezTo>
                  <a:cubicBezTo>
                    <a:pt x="6620" y="2508"/>
                    <a:pt x="6415" y="2713"/>
                    <a:pt x="6160" y="2713"/>
                  </a:cubicBezTo>
                  <a:cubicBezTo>
                    <a:pt x="5908" y="2713"/>
                    <a:pt x="5703" y="2508"/>
                    <a:pt x="5703" y="2256"/>
                  </a:cubicBezTo>
                  <a:cubicBezTo>
                    <a:pt x="5703" y="2005"/>
                    <a:pt x="5908" y="1799"/>
                    <a:pt x="6160" y="1799"/>
                  </a:cubicBezTo>
                  <a:close/>
                  <a:moveTo>
                    <a:pt x="1421" y="2942"/>
                  </a:moveTo>
                  <a:cubicBezTo>
                    <a:pt x="1577" y="2942"/>
                    <a:pt x="1703" y="3067"/>
                    <a:pt x="1703" y="3223"/>
                  </a:cubicBezTo>
                  <a:cubicBezTo>
                    <a:pt x="1703" y="3379"/>
                    <a:pt x="1577" y="3504"/>
                    <a:pt x="1421" y="3504"/>
                  </a:cubicBezTo>
                  <a:cubicBezTo>
                    <a:pt x="1266" y="3504"/>
                    <a:pt x="1139" y="3379"/>
                    <a:pt x="1139" y="3223"/>
                  </a:cubicBezTo>
                  <a:cubicBezTo>
                    <a:pt x="1139" y="3067"/>
                    <a:pt x="1266" y="2942"/>
                    <a:pt x="1421" y="2942"/>
                  </a:cubicBezTo>
                  <a:close/>
                  <a:moveTo>
                    <a:pt x="4090" y="2942"/>
                  </a:moveTo>
                  <a:cubicBezTo>
                    <a:pt x="4342" y="2942"/>
                    <a:pt x="4547" y="3147"/>
                    <a:pt x="4547" y="3399"/>
                  </a:cubicBezTo>
                  <a:cubicBezTo>
                    <a:pt x="4547" y="3654"/>
                    <a:pt x="4342" y="3859"/>
                    <a:pt x="4090" y="3859"/>
                  </a:cubicBezTo>
                  <a:cubicBezTo>
                    <a:pt x="3835" y="3859"/>
                    <a:pt x="3633" y="3654"/>
                    <a:pt x="3633" y="3399"/>
                  </a:cubicBezTo>
                  <a:cubicBezTo>
                    <a:pt x="3633" y="3147"/>
                    <a:pt x="3835" y="2942"/>
                    <a:pt x="4090" y="2942"/>
                  </a:cubicBezTo>
                  <a:close/>
                  <a:moveTo>
                    <a:pt x="6558" y="0"/>
                  </a:moveTo>
                  <a:cubicBezTo>
                    <a:pt x="4546" y="0"/>
                    <a:pt x="54" y="1312"/>
                    <a:pt x="54" y="1312"/>
                  </a:cubicBezTo>
                  <a:cubicBezTo>
                    <a:pt x="1" y="1329"/>
                    <a:pt x="80" y="3094"/>
                    <a:pt x="617" y="3978"/>
                  </a:cubicBezTo>
                  <a:cubicBezTo>
                    <a:pt x="696" y="3935"/>
                    <a:pt x="785" y="3909"/>
                    <a:pt x="884" y="3909"/>
                  </a:cubicBezTo>
                  <a:cubicBezTo>
                    <a:pt x="1199" y="3909"/>
                    <a:pt x="1454" y="4164"/>
                    <a:pt x="1454" y="4478"/>
                  </a:cubicBezTo>
                  <a:cubicBezTo>
                    <a:pt x="1454" y="4508"/>
                    <a:pt x="1451" y="4534"/>
                    <a:pt x="1445" y="4564"/>
                  </a:cubicBezTo>
                  <a:cubicBezTo>
                    <a:pt x="2004" y="4721"/>
                    <a:pt x="2847" y="4812"/>
                    <a:pt x="3699" y="4812"/>
                  </a:cubicBezTo>
                  <a:cubicBezTo>
                    <a:pt x="4180" y="4812"/>
                    <a:pt x="4663" y="4783"/>
                    <a:pt x="5101" y="4720"/>
                  </a:cubicBezTo>
                  <a:cubicBezTo>
                    <a:pt x="5057" y="4650"/>
                    <a:pt x="5031" y="4568"/>
                    <a:pt x="5031" y="4478"/>
                  </a:cubicBezTo>
                  <a:cubicBezTo>
                    <a:pt x="5031" y="4223"/>
                    <a:pt x="5236" y="4018"/>
                    <a:pt x="5488" y="4018"/>
                  </a:cubicBezTo>
                  <a:cubicBezTo>
                    <a:pt x="5740" y="4018"/>
                    <a:pt x="5945" y="4223"/>
                    <a:pt x="5945" y="4478"/>
                  </a:cubicBezTo>
                  <a:cubicBezTo>
                    <a:pt x="5945" y="4498"/>
                    <a:pt x="5941" y="4518"/>
                    <a:pt x="5938" y="4537"/>
                  </a:cubicBezTo>
                  <a:cubicBezTo>
                    <a:pt x="6107" y="4482"/>
                    <a:pt x="6256" y="4422"/>
                    <a:pt x="6382" y="4349"/>
                  </a:cubicBezTo>
                  <a:cubicBezTo>
                    <a:pt x="6564" y="4243"/>
                    <a:pt x="6730" y="4091"/>
                    <a:pt x="6875" y="3909"/>
                  </a:cubicBezTo>
                  <a:cubicBezTo>
                    <a:pt x="6845" y="3859"/>
                    <a:pt x="6825" y="3799"/>
                    <a:pt x="6825" y="3733"/>
                  </a:cubicBezTo>
                  <a:cubicBezTo>
                    <a:pt x="6825" y="3551"/>
                    <a:pt x="6975" y="3399"/>
                    <a:pt x="7160" y="3399"/>
                  </a:cubicBezTo>
                  <a:cubicBezTo>
                    <a:pt x="7173" y="3399"/>
                    <a:pt x="7187" y="3402"/>
                    <a:pt x="7199" y="3405"/>
                  </a:cubicBezTo>
                  <a:cubicBezTo>
                    <a:pt x="7716" y="2396"/>
                    <a:pt x="7835" y="968"/>
                    <a:pt x="7485" y="270"/>
                  </a:cubicBezTo>
                  <a:cubicBezTo>
                    <a:pt x="7388" y="77"/>
                    <a:pt x="7046" y="0"/>
                    <a:pt x="6558"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1"/>
            <p:cNvSpPr/>
            <p:nvPr/>
          </p:nvSpPr>
          <p:spPr>
            <a:xfrm flipH="1">
              <a:off x="2189895" y="2993441"/>
              <a:ext cx="667059" cy="238853"/>
            </a:xfrm>
            <a:custGeom>
              <a:avLst/>
              <a:gdLst/>
              <a:ahLst/>
              <a:cxnLst/>
              <a:rect l="l" t="t" r="r" b="b"/>
              <a:pathLst>
                <a:path w="7641" h="2736" extrusionOk="0">
                  <a:moveTo>
                    <a:pt x="2720" y="0"/>
                  </a:moveTo>
                  <a:cubicBezTo>
                    <a:pt x="2617" y="23"/>
                    <a:pt x="2518" y="46"/>
                    <a:pt x="2418" y="69"/>
                  </a:cubicBezTo>
                  <a:cubicBezTo>
                    <a:pt x="2007" y="437"/>
                    <a:pt x="1173" y="1066"/>
                    <a:pt x="312" y="1066"/>
                  </a:cubicBezTo>
                  <a:cubicBezTo>
                    <a:pt x="282" y="1066"/>
                    <a:pt x="253" y="1063"/>
                    <a:pt x="222" y="1063"/>
                  </a:cubicBezTo>
                  <a:cubicBezTo>
                    <a:pt x="147" y="1060"/>
                    <a:pt x="77" y="1049"/>
                    <a:pt x="4" y="1040"/>
                  </a:cubicBezTo>
                  <a:cubicBezTo>
                    <a:pt x="4" y="1060"/>
                    <a:pt x="1" y="1076"/>
                    <a:pt x="1" y="1099"/>
                  </a:cubicBezTo>
                  <a:cubicBezTo>
                    <a:pt x="17" y="1328"/>
                    <a:pt x="51" y="1639"/>
                    <a:pt x="107" y="1971"/>
                  </a:cubicBezTo>
                  <a:lnTo>
                    <a:pt x="110" y="1974"/>
                  </a:lnTo>
                  <a:cubicBezTo>
                    <a:pt x="170" y="2159"/>
                    <a:pt x="557" y="2338"/>
                    <a:pt x="1130" y="2477"/>
                  </a:cubicBezTo>
                  <a:cubicBezTo>
                    <a:pt x="1180" y="2391"/>
                    <a:pt x="1269" y="2335"/>
                    <a:pt x="1375" y="2335"/>
                  </a:cubicBezTo>
                  <a:cubicBezTo>
                    <a:pt x="1518" y="2335"/>
                    <a:pt x="1637" y="2444"/>
                    <a:pt x="1653" y="2579"/>
                  </a:cubicBezTo>
                  <a:cubicBezTo>
                    <a:pt x="2223" y="2675"/>
                    <a:pt x="2898" y="2735"/>
                    <a:pt x="3591" y="2735"/>
                  </a:cubicBezTo>
                  <a:cubicBezTo>
                    <a:pt x="3617" y="2510"/>
                    <a:pt x="3809" y="2335"/>
                    <a:pt x="4044" y="2335"/>
                  </a:cubicBezTo>
                  <a:cubicBezTo>
                    <a:pt x="4266" y="2335"/>
                    <a:pt x="4451" y="2493"/>
                    <a:pt x="4491" y="2706"/>
                  </a:cubicBezTo>
                  <a:cubicBezTo>
                    <a:pt x="5783" y="2606"/>
                    <a:pt x="6995" y="2278"/>
                    <a:pt x="7554" y="1586"/>
                  </a:cubicBezTo>
                  <a:lnTo>
                    <a:pt x="7554" y="1583"/>
                  </a:lnTo>
                  <a:cubicBezTo>
                    <a:pt x="7598" y="1364"/>
                    <a:pt x="7624" y="1146"/>
                    <a:pt x="7634" y="937"/>
                  </a:cubicBezTo>
                  <a:cubicBezTo>
                    <a:pt x="7634" y="907"/>
                    <a:pt x="7634" y="881"/>
                    <a:pt x="7637" y="851"/>
                  </a:cubicBezTo>
                  <a:cubicBezTo>
                    <a:pt x="7641" y="719"/>
                    <a:pt x="7637" y="589"/>
                    <a:pt x="7630" y="467"/>
                  </a:cubicBezTo>
                  <a:cubicBezTo>
                    <a:pt x="7630" y="457"/>
                    <a:pt x="7627" y="447"/>
                    <a:pt x="7627" y="441"/>
                  </a:cubicBezTo>
                  <a:cubicBezTo>
                    <a:pt x="7624" y="381"/>
                    <a:pt x="7618" y="328"/>
                    <a:pt x="7610" y="271"/>
                  </a:cubicBezTo>
                  <a:cubicBezTo>
                    <a:pt x="7359" y="669"/>
                    <a:pt x="6968" y="1026"/>
                    <a:pt x="6452" y="1341"/>
                  </a:cubicBezTo>
                  <a:cubicBezTo>
                    <a:pt x="6528" y="1421"/>
                    <a:pt x="6574" y="1530"/>
                    <a:pt x="6574" y="1649"/>
                  </a:cubicBezTo>
                  <a:cubicBezTo>
                    <a:pt x="6574" y="1901"/>
                    <a:pt x="6369" y="2106"/>
                    <a:pt x="6114" y="2106"/>
                  </a:cubicBezTo>
                  <a:cubicBezTo>
                    <a:pt x="5885" y="2106"/>
                    <a:pt x="5697" y="1940"/>
                    <a:pt x="5663" y="1719"/>
                  </a:cubicBezTo>
                  <a:cubicBezTo>
                    <a:pt x="5388" y="1815"/>
                    <a:pt x="5104" y="1868"/>
                    <a:pt x="4826" y="1868"/>
                  </a:cubicBezTo>
                  <a:cubicBezTo>
                    <a:pt x="4474" y="1868"/>
                    <a:pt x="4130" y="1781"/>
                    <a:pt x="3823" y="1576"/>
                  </a:cubicBezTo>
                  <a:cubicBezTo>
                    <a:pt x="3415" y="1308"/>
                    <a:pt x="3123" y="884"/>
                    <a:pt x="2918" y="447"/>
                  </a:cubicBezTo>
                  <a:cubicBezTo>
                    <a:pt x="2898" y="407"/>
                    <a:pt x="2782" y="172"/>
                    <a:pt x="272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1"/>
            <p:cNvSpPr/>
            <p:nvPr/>
          </p:nvSpPr>
          <p:spPr>
            <a:xfrm flipH="1">
              <a:off x="2570530" y="2964740"/>
              <a:ext cx="163688" cy="182457"/>
            </a:xfrm>
            <a:custGeom>
              <a:avLst/>
              <a:gdLst/>
              <a:ahLst/>
              <a:cxnLst/>
              <a:rect l="l" t="t" r="r" b="b"/>
              <a:pathLst>
                <a:path w="1875" h="2090" extrusionOk="0">
                  <a:moveTo>
                    <a:pt x="1289" y="1"/>
                  </a:moveTo>
                  <a:lnTo>
                    <a:pt x="0" y="570"/>
                  </a:lnTo>
                  <a:lnTo>
                    <a:pt x="212" y="994"/>
                  </a:lnTo>
                  <a:cubicBezTo>
                    <a:pt x="212" y="994"/>
                    <a:pt x="321" y="2090"/>
                    <a:pt x="908" y="2090"/>
                  </a:cubicBezTo>
                  <a:cubicBezTo>
                    <a:pt x="1490" y="2090"/>
                    <a:pt x="1874" y="994"/>
                    <a:pt x="1874" y="994"/>
                  </a:cubicBezTo>
                  <a:lnTo>
                    <a:pt x="1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1"/>
            <p:cNvSpPr/>
            <p:nvPr/>
          </p:nvSpPr>
          <p:spPr>
            <a:xfrm flipH="1">
              <a:off x="2615315" y="2963256"/>
              <a:ext cx="30992" cy="123791"/>
            </a:xfrm>
            <a:custGeom>
              <a:avLst/>
              <a:gdLst/>
              <a:ahLst/>
              <a:cxnLst/>
              <a:rect l="l" t="t" r="r" b="b"/>
              <a:pathLst>
                <a:path w="355" h="1418" extrusionOk="0">
                  <a:moveTo>
                    <a:pt x="208" y="1"/>
                  </a:moveTo>
                  <a:lnTo>
                    <a:pt x="0" y="1418"/>
                  </a:lnTo>
                  <a:lnTo>
                    <a:pt x="355" y="30"/>
                  </a:lnTo>
                  <a:lnTo>
                    <a:pt x="208" y="1"/>
                  </a:lnTo>
                  <a:close/>
                </a:path>
              </a:pathLst>
            </a:custGeom>
            <a:solidFill>
              <a:srgbClr val="C4C4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1"/>
            <p:cNvSpPr/>
            <p:nvPr/>
          </p:nvSpPr>
          <p:spPr>
            <a:xfrm flipH="1">
              <a:off x="2611300" y="2934884"/>
              <a:ext cx="14230" cy="49063"/>
            </a:xfrm>
            <a:custGeom>
              <a:avLst/>
              <a:gdLst/>
              <a:ahLst/>
              <a:cxnLst/>
              <a:rect l="l" t="t" r="r" b="b"/>
              <a:pathLst>
                <a:path w="163" h="562" extrusionOk="0">
                  <a:moveTo>
                    <a:pt x="13" y="1"/>
                  </a:moveTo>
                  <a:lnTo>
                    <a:pt x="1" y="561"/>
                  </a:lnTo>
                  <a:lnTo>
                    <a:pt x="163" y="25"/>
                  </a:lnTo>
                  <a:lnTo>
                    <a:pt x="13" y="1"/>
                  </a:ln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 name="Google Shape;1108;p31"/>
            <p:cNvGrpSpPr/>
            <p:nvPr/>
          </p:nvGrpSpPr>
          <p:grpSpPr>
            <a:xfrm>
              <a:off x="1733850" y="1812916"/>
              <a:ext cx="1304779" cy="1344413"/>
              <a:chOff x="1733850" y="1108066"/>
              <a:chExt cx="1304779" cy="1344413"/>
            </a:xfrm>
          </p:grpSpPr>
          <p:sp>
            <p:nvSpPr>
              <p:cNvPr id="1109" name="Google Shape;1109;p31"/>
              <p:cNvSpPr/>
              <p:nvPr/>
            </p:nvSpPr>
            <p:spPr>
              <a:xfrm flipH="1">
                <a:off x="2153931" y="1756524"/>
                <a:ext cx="884698" cy="695956"/>
              </a:xfrm>
              <a:custGeom>
                <a:avLst/>
                <a:gdLst/>
                <a:ahLst/>
                <a:cxnLst/>
                <a:rect l="l" t="t" r="r" b="b"/>
                <a:pathLst>
                  <a:path w="10134" h="7972" extrusionOk="0">
                    <a:moveTo>
                      <a:pt x="4239" y="1"/>
                    </a:moveTo>
                    <a:cubicBezTo>
                      <a:pt x="4239" y="1"/>
                      <a:pt x="3156" y="2203"/>
                      <a:pt x="2696" y="2531"/>
                    </a:cubicBezTo>
                    <a:cubicBezTo>
                      <a:pt x="2235" y="2859"/>
                      <a:pt x="722" y="2829"/>
                      <a:pt x="361" y="4306"/>
                    </a:cubicBezTo>
                    <a:cubicBezTo>
                      <a:pt x="1" y="5786"/>
                      <a:pt x="1050" y="7101"/>
                      <a:pt x="2301" y="7167"/>
                    </a:cubicBezTo>
                    <a:cubicBezTo>
                      <a:pt x="2332" y="7169"/>
                      <a:pt x="2362" y="7169"/>
                      <a:pt x="2393" y="7169"/>
                    </a:cubicBezTo>
                    <a:cubicBezTo>
                      <a:pt x="3600" y="7169"/>
                      <a:pt x="4755" y="5930"/>
                      <a:pt x="4765" y="5918"/>
                    </a:cubicBezTo>
                    <a:lnTo>
                      <a:pt x="4765" y="5918"/>
                    </a:lnTo>
                    <a:cubicBezTo>
                      <a:pt x="4710" y="5978"/>
                      <a:pt x="4968" y="6491"/>
                      <a:pt x="4997" y="6551"/>
                    </a:cubicBezTo>
                    <a:cubicBezTo>
                      <a:pt x="5202" y="6988"/>
                      <a:pt x="5494" y="7412"/>
                      <a:pt x="5902" y="7680"/>
                    </a:cubicBezTo>
                    <a:cubicBezTo>
                      <a:pt x="6210" y="7884"/>
                      <a:pt x="6554" y="7972"/>
                      <a:pt x="6907" y="7972"/>
                    </a:cubicBezTo>
                    <a:cubicBezTo>
                      <a:pt x="7867" y="7972"/>
                      <a:pt x="8894" y="7327"/>
                      <a:pt x="9448" y="6627"/>
                    </a:cubicBezTo>
                    <a:cubicBezTo>
                      <a:pt x="9720" y="6286"/>
                      <a:pt x="9928" y="5886"/>
                      <a:pt x="9991" y="5455"/>
                    </a:cubicBezTo>
                    <a:cubicBezTo>
                      <a:pt x="10134" y="4451"/>
                      <a:pt x="9295" y="3713"/>
                      <a:pt x="8481" y="3289"/>
                    </a:cubicBezTo>
                    <a:lnTo>
                      <a:pt x="7660" y="133"/>
                    </a:lnTo>
                    <a:lnTo>
                      <a:pt x="4239" y="1"/>
                    </a:ln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1"/>
              <p:cNvSpPr/>
              <p:nvPr/>
            </p:nvSpPr>
            <p:spPr>
              <a:xfrm flipH="1">
                <a:off x="2423080" y="1483627"/>
                <a:ext cx="273860" cy="332438"/>
              </a:xfrm>
              <a:custGeom>
                <a:avLst/>
                <a:gdLst/>
                <a:ahLst/>
                <a:cxnLst/>
                <a:rect l="l" t="t" r="r" b="b"/>
                <a:pathLst>
                  <a:path w="3137" h="3808" extrusionOk="0">
                    <a:moveTo>
                      <a:pt x="2951" y="1"/>
                    </a:moveTo>
                    <a:cubicBezTo>
                      <a:pt x="1864" y="362"/>
                      <a:pt x="1" y="2408"/>
                      <a:pt x="1" y="2408"/>
                    </a:cubicBezTo>
                    <a:cubicBezTo>
                      <a:pt x="1" y="2408"/>
                      <a:pt x="1511" y="3807"/>
                      <a:pt x="2900" y="3807"/>
                    </a:cubicBezTo>
                    <a:cubicBezTo>
                      <a:pt x="2924" y="3807"/>
                      <a:pt x="2947" y="3807"/>
                      <a:pt x="2971" y="3806"/>
                    </a:cubicBezTo>
                    <a:cubicBezTo>
                      <a:pt x="3136" y="3117"/>
                      <a:pt x="3136" y="2388"/>
                      <a:pt x="3104" y="1676"/>
                    </a:cubicBezTo>
                    <a:cubicBezTo>
                      <a:pt x="3084" y="1266"/>
                      <a:pt x="3057" y="855"/>
                      <a:pt x="3014" y="444"/>
                    </a:cubicBezTo>
                    <a:cubicBezTo>
                      <a:pt x="2997" y="296"/>
                      <a:pt x="2977" y="146"/>
                      <a:pt x="2951"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1"/>
              <p:cNvSpPr/>
              <p:nvPr/>
            </p:nvSpPr>
            <p:spPr>
              <a:xfrm flipH="1">
                <a:off x="2319688" y="1478651"/>
                <a:ext cx="123442" cy="337327"/>
              </a:xfrm>
              <a:custGeom>
                <a:avLst/>
                <a:gdLst/>
                <a:ahLst/>
                <a:cxnLst/>
                <a:rect l="l" t="t" r="r" b="b"/>
                <a:pathLst>
                  <a:path w="1414" h="3864" extrusionOk="0">
                    <a:moveTo>
                      <a:pt x="292" y="1"/>
                    </a:moveTo>
                    <a:cubicBezTo>
                      <a:pt x="204" y="1"/>
                      <a:pt x="105" y="21"/>
                      <a:pt x="1" y="58"/>
                    </a:cubicBezTo>
                    <a:cubicBezTo>
                      <a:pt x="27" y="203"/>
                      <a:pt x="47" y="353"/>
                      <a:pt x="64" y="501"/>
                    </a:cubicBezTo>
                    <a:cubicBezTo>
                      <a:pt x="107" y="912"/>
                      <a:pt x="134" y="1323"/>
                      <a:pt x="154" y="1733"/>
                    </a:cubicBezTo>
                    <a:cubicBezTo>
                      <a:pt x="186" y="2445"/>
                      <a:pt x="186" y="3174"/>
                      <a:pt x="21" y="3863"/>
                    </a:cubicBezTo>
                    <a:cubicBezTo>
                      <a:pt x="531" y="3843"/>
                      <a:pt x="1021" y="3631"/>
                      <a:pt x="1408" y="3075"/>
                    </a:cubicBezTo>
                    <a:cubicBezTo>
                      <a:pt x="1408" y="3075"/>
                      <a:pt x="1409" y="3075"/>
                      <a:pt x="1409" y="3075"/>
                    </a:cubicBezTo>
                    <a:cubicBezTo>
                      <a:pt x="1413" y="3075"/>
                      <a:pt x="1319" y="113"/>
                      <a:pt x="355" y="5"/>
                    </a:cubicBezTo>
                    <a:cubicBezTo>
                      <a:pt x="335" y="2"/>
                      <a:pt x="314" y="1"/>
                      <a:pt x="29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1"/>
              <p:cNvSpPr/>
              <p:nvPr/>
            </p:nvSpPr>
            <p:spPr>
              <a:xfrm flipH="1">
                <a:off x="2615664" y="1637448"/>
                <a:ext cx="118553" cy="157664"/>
              </a:xfrm>
              <a:custGeom>
                <a:avLst/>
                <a:gdLst/>
                <a:ahLst/>
                <a:cxnLst/>
                <a:rect l="l" t="t" r="r" b="b"/>
                <a:pathLst>
                  <a:path w="1358" h="1806" extrusionOk="0">
                    <a:moveTo>
                      <a:pt x="639" y="1"/>
                    </a:moveTo>
                    <a:lnTo>
                      <a:pt x="0" y="935"/>
                    </a:lnTo>
                    <a:cubicBezTo>
                      <a:pt x="0" y="935"/>
                      <a:pt x="282" y="1342"/>
                      <a:pt x="692" y="1806"/>
                    </a:cubicBezTo>
                    <a:cubicBezTo>
                      <a:pt x="917" y="1511"/>
                      <a:pt x="1139" y="1213"/>
                      <a:pt x="1358" y="912"/>
                    </a:cubicBezTo>
                    <a:cubicBezTo>
                      <a:pt x="928" y="474"/>
                      <a:pt x="639" y="1"/>
                      <a:pt x="639"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1"/>
              <p:cNvSpPr/>
              <p:nvPr/>
            </p:nvSpPr>
            <p:spPr>
              <a:xfrm flipH="1">
                <a:off x="2550888" y="1716977"/>
                <a:ext cx="122918" cy="150069"/>
              </a:xfrm>
              <a:custGeom>
                <a:avLst/>
                <a:gdLst/>
                <a:ahLst/>
                <a:cxnLst/>
                <a:rect l="l" t="t" r="r" b="b"/>
                <a:pathLst>
                  <a:path w="1408" h="1719" extrusionOk="0">
                    <a:moveTo>
                      <a:pt x="666" y="1"/>
                    </a:moveTo>
                    <a:cubicBezTo>
                      <a:pt x="447" y="302"/>
                      <a:pt x="225" y="600"/>
                      <a:pt x="0" y="895"/>
                    </a:cubicBezTo>
                    <a:cubicBezTo>
                      <a:pt x="245" y="1173"/>
                      <a:pt x="540" y="1474"/>
                      <a:pt x="844" y="1719"/>
                    </a:cubicBezTo>
                    <a:cubicBezTo>
                      <a:pt x="1027" y="1332"/>
                      <a:pt x="1232" y="954"/>
                      <a:pt x="1408" y="566"/>
                    </a:cubicBezTo>
                    <a:cubicBezTo>
                      <a:pt x="1136" y="427"/>
                      <a:pt x="881" y="219"/>
                      <a:pt x="6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1"/>
              <p:cNvSpPr/>
              <p:nvPr/>
            </p:nvSpPr>
            <p:spPr>
              <a:xfrm flipH="1">
                <a:off x="2260356" y="1708596"/>
                <a:ext cx="112181" cy="179838"/>
              </a:xfrm>
              <a:custGeom>
                <a:avLst/>
                <a:gdLst/>
                <a:ahLst/>
                <a:cxnLst/>
                <a:rect l="l" t="t" r="r" b="b"/>
                <a:pathLst>
                  <a:path w="1285" h="2060" extrusionOk="0">
                    <a:moveTo>
                      <a:pt x="748" y="0"/>
                    </a:moveTo>
                    <a:cubicBezTo>
                      <a:pt x="748" y="0"/>
                      <a:pt x="441" y="225"/>
                      <a:pt x="0" y="441"/>
                    </a:cubicBezTo>
                    <a:cubicBezTo>
                      <a:pt x="112" y="984"/>
                      <a:pt x="274" y="1517"/>
                      <a:pt x="367" y="2060"/>
                    </a:cubicBezTo>
                    <a:cubicBezTo>
                      <a:pt x="894" y="1905"/>
                      <a:pt x="1285" y="1742"/>
                      <a:pt x="1285" y="1742"/>
                    </a:cubicBezTo>
                    <a:lnTo>
                      <a:pt x="748" y="0"/>
                    </a:lnTo>
                    <a:close/>
                  </a:path>
                </a:pathLst>
              </a:custGeom>
              <a:solidFill>
                <a:srgbClr val="2F8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1"/>
              <p:cNvSpPr/>
              <p:nvPr/>
            </p:nvSpPr>
            <p:spPr>
              <a:xfrm flipH="1">
                <a:off x="2340410" y="1747008"/>
                <a:ext cx="114538" cy="163949"/>
              </a:xfrm>
              <a:custGeom>
                <a:avLst/>
                <a:gdLst/>
                <a:ahLst/>
                <a:cxnLst/>
                <a:rect l="l" t="t" r="r" b="b"/>
                <a:pathLst>
                  <a:path w="1312" h="1878" extrusionOk="0">
                    <a:moveTo>
                      <a:pt x="944" y="1"/>
                    </a:moveTo>
                    <a:cubicBezTo>
                      <a:pt x="666" y="137"/>
                      <a:pt x="338" y="265"/>
                      <a:pt x="0" y="332"/>
                    </a:cubicBezTo>
                    <a:cubicBezTo>
                      <a:pt x="40" y="849"/>
                      <a:pt x="80" y="1361"/>
                      <a:pt x="122" y="1878"/>
                    </a:cubicBezTo>
                    <a:cubicBezTo>
                      <a:pt x="530" y="1829"/>
                      <a:pt x="954" y="1726"/>
                      <a:pt x="1311" y="1620"/>
                    </a:cubicBezTo>
                    <a:cubicBezTo>
                      <a:pt x="1218" y="1077"/>
                      <a:pt x="1056" y="544"/>
                      <a:pt x="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1"/>
              <p:cNvSpPr/>
              <p:nvPr/>
            </p:nvSpPr>
            <p:spPr>
              <a:xfrm flipH="1">
                <a:off x="2444208" y="1766388"/>
                <a:ext cx="155918" cy="147275"/>
              </a:xfrm>
              <a:custGeom>
                <a:avLst/>
                <a:gdLst/>
                <a:ahLst/>
                <a:cxnLst/>
                <a:rect l="l" t="t" r="r" b="b"/>
                <a:pathLst>
                  <a:path w="1786" h="1687" extrusionOk="0">
                    <a:moveTo>
                      <a:pt x="564" y="0"/>
                    </a:moveTo>
                    <a:cubicBezTo>
                      <a:pt x="388" y="388"/>
                      <a:pt x="183" y="766"/>
                      <a:pt x="0" y="1153"/>
                    </a:cubicBezTo>
                    <a:cubicBezTo>
                      <a:pt x="315" y="1408"/>
                      <a:pt x="647" y="1603"/>
                      <a:pt x="951" y="1656"/>
                    </a:cubicBezTo>
                    <a:cubicBezTo>
                      <a:pt x="1070" y="1677"/>
                      <a:pt x="1198" y="1686"/>
                      <a:pt x="1331" y="1686"/>
                    </a:cubicBezTo>
                    <a:cubicBezTo>
                      <a:pt x="1477" y="1686"/>
                      <a:pt x="1630" y="1675"/>
                      <a:pt x="1785" y="1656"/>
                    </a:cubicBezTo>
                    <a:cubicBezTo>
                      <a:pt x="1743" y="1139"/>
                      <a:pt x="1703" y="627"/>
                      <a:pt x="1663" y="110"/>
                    </a:cubicBezTo>
                    <a:cubicBezTo>
                      <a:pt x="1507" y="140"/>
                      <a:pt x="1349" y="159"/>
                      <a:pt x="1194" y="159"/>
                    </a:cubicBezTo>
                    <a:cubicBezTo>
                      <a:pt x="1163" y="159"/>
                      <a:pt x="1132" y="158"/>
                      <a:pt x="1100" y="156"/>
                    </a:cubicBezTo>
                    <a:cubicBezTo>
                      <a:pt x="914" y="143"/>
                      <a:pt x="736" y="86"/>
                      <a:pt x="564"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1"/>
              <p:cNvSpPr/>
              <p:nvPr/>
            </p:nvSpPr>
            <p:spPr>
              <a:xfrm flipH="1">
                <a:off x="2264633" y="1396939"/>
                <a:ext cx="168314" cy="198608"/>
              </a:xfrm>
              <a:custGeom>
                <a:avLst/>
                <a:gdLst/>
                <a:ahLst/>
                <a:cxnLst/>
                <a:rect l="l" t="t" r="r" b="b"/>
                <a:pathLst>
                  <a:path w="1928" h="2275" extrusionOk="0">
                    <a:moveTo>
                      <a:pt x="430" y="0"/>
                    </a:moveTo>
                    <a:lnTo>
                      <a:pt x="430" y="0"/>
                    </a:lnTo>
                    <a:cubicBezTo>
                      <a:pt x="659" y="86"/>
                      <a:pt x="838" y="305"/>
                      <a:pt x="844" y="550"/>
                    </a:cubicBezTo>
                    <a:cubicBezTo>
                      <a:pt x="844" y="636"/>
                      <a:pt x="827" y="729"/>
                      <a:pt x="765" y="792"/>
                    </a:cubicBezTo>
                    <a:cubicBezTo>
                      <a:pt x="725" y="835"/>
                      <a:pt x="668" y="858"/>
                      <a:pt x="616" y="878"/>
                    </a:cubicBezTo>
                    <a:cubicBezTo>
                      <a:pt x="540" y="902"/>
                      <a:pt x="460" y="913"/>
                      <a:pt x="380" y="913"/>
                    </a:cubicBezTo>
                    <a:cubicBezTo>
                      <a:pt x="302" y="913"/>
                      <a:pt x="225" y="902"/>
                      <a:pt x="152" y="881"/>
                    </a:cubicBezTo>
                    <a:lnTo>
                      <a:pt x="152" y="881"/>
                    </a:lnTo>
                    <a:cubicBezTo>
                      <a:pt x="364" y="1076"/>
                      <a:pt x="430" y="1411"/>
                      <a:pt x="315" y="1676"/>
                    </a:cubicBezTo>
                    <a:cubicBezTo>
                      <a:pt x="251" y="1819"/>
                      <a:pt x="136" y="1934"/>
                      <a:pt x="0" y="2010"/>
                    </a:cubicBezTo>
                    <a:cubicBezTo>
                      <a:pt x="10" y="2014"/>
                      <a:pt x="20" y="2021"/>
                      <a:pt x="33" y="2024"/>
                    </a:cubicBezTo>
                    <a:cubicBezTo>
                      <a:pt x="140" y="2059"/>
                      <a:pt x="249" y="2076"/>
                      <a:pt x="356" y="2076"/>
                    </a:cubicBezTo>
                    <a:cubicBezTo>
                      <a:pt x="548" y="2076"/>
                      <a:pt x="735" y="2022"/>
                      <a:pt x="894" y="1925"/>
                    </a:cubicBezTo>
                    <a:cubicBezTo>
                      <a:pt x="937" y="2102"/>
                      <a:pt x="1010" y="2274"/>
                      <a:pt x="1134" y="2274"/>
                    </a:cubicBezTo>
                    <a:cubicBezTo>
                      <a:pt x="1161" y="2274"/>
                      <a:pt x="1190" y="2266"/>
                      <a:pt x="1222" y="2249"/>
                    </a:cubicBezTo>
                    <a:cubicBezTo>
                      <a:pt x="1454" y="2120"/>
                      <a:pt x="1388" y="1673"/>
                      <a:pt x="1324" y="1414"/>
                    </a:cubicBezTo>
                    <a:cubicBezTo>
                      <a:pt x="1331" y="1398"/>
                      <a:pt x="1341" y="1378"/>
                      <a:pt x="1344" y="1362"/>
                    </a:cubicBezTo>
                    <a:cubicBezTo>
                      <a:pt x="1348" y="1355"/>
                      <a:pt x="1351" y="1345"/>
                      <a:pt x="1351" y="1338"/>
                    </a:cubicBezTo>
                    <a:cubicBezTo>
                      <a:pt x="1415" y="1414"/>
                      <a:pt x="1507" y="1501"/>
                      <a:pt x="1603" y="1501"/>
                    </a:cubicBezTo>
                    <a:cubicBezTo>
                      <a:pt x="1687" y="1501"/>
                      <a:pt x="1773" y="1434"/>
                      <a:pt x="1845" y="1232"/>
                    </a:cubicBezTo>
                    <a:cubicBezTo>
                      <a:pt x="1927" y="997"/>
                      <a:pt x="1666" y="792"/>
                      <a:pt x="1311" y="627"/>
                    </a:cubicBezTo>
                    <a:cubicBezTo>
                      <a:pt x="1199" y="361"/>
                      <a:pt x="977" y="146"/>
                      <a:pt x="682" y="46"/>
                    </a:cubicBezTo>
                    <a:cubicBezTo>
                      <a:pt x="599" y="20"/>
                      <a:pt x="517" y="7"/>
                      <a:pt x="430"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1"/>
              <p:cNvSpPr/>
              <p:nvPr/>
            </p:nvSpPr>
            <p:spPr>
              <a:xfrm flipH="1">
                <a:off x="2354550" y="1365950"/>
                <a:ext cx="184225" cy="209852"/>
              </a:xfrm>
              <a:custGeom>
                <a:avLst/>
                <a:gdLst/>
                <a:ahLst/>
                <a:cxnLst/>
                <a:rect l="l" t="t" r="r" b="b"/>
                <a:pathLst>
                  <a:path w="2077" h="2366" extrusionOk="0">
                    <a:moveTo>
                      <a:pt x="925" y="1"/>
                    </a:moveTo>
                    <a:cubicBezTo>
                      <a:pt x="692" y="1"/>
                      <a:pt x="688" y="869"/>
                      <a:pt x="688" y="869"/>
                    </a:cubicBezTo>
                    <a:cubicBezTo>
                      <a:pt x="688" y="869"/>
                      <a:pt x="497" y="188"/>
                      <a:pt x="277" y="188"/>
                    </a:cubicBezTo>
                    <a:cubicBezTo>
                      <a:pt x="248" y="188"/>
                      <a:pt x="218" y="200"/>
                      <a:pt x="189" y="227"/>
                    </a:cubicBezTo>
                    <a:cubicBezTo>
                      <a:pt x="0" y="395"/>
                      <a:pt x="364" y="918"/>
                      <a:pt x="569" y="1187"/>
                    </a:cubicBezTo>
                    <a:cubicBezTo>
                      <a:pt x="470" y="1683"/>
                      <a:pt x="745" y="2187"/>
                      <a:pt x="1232" y="2365"/>
                    </a:cubicBezTo>
                    <a:cubicBezTo>
                      <a:pt x="1368" y="2289"/>
                      <a:pt x="1483" y="2174"/>
                      <a:pt x="1547" y="2031"/>
                    </a:cubicBezTo>
                    <a:cubicBezTo>
                      <a:pt x="1662" y="1766"/>
                      <a:pt x="1596" y="1431"/>
                      <a:pt x="1384" y="1236"/>
                    </a:cubicBezTo>
                    <a:lnTo>
                      <a:pt x="1384" y="1236"/>
                    </a:lnTo>
                    <a:cubicBezTo>
                      <a:pt x="1457" y="1257"/>
                      <a:pt x="1534" y="1268"/>
                      <a:pt x="1612" y="1268"/>
                    </a:cubicBezTo>
                    <a:cubicBezTo>
                      <a:pt x="1692" y="1268"/>
                      <a:pt x="1772" y="1257"/>
                      <a:pt x="1848" y="1233"/>
                    </a:cubicBezTo>
                    <a:cubicBezTo>
                      <a:pt x="1900" y="1213"/>
                      <a:pt x="1957" y="1190"/>
                      <a:pt x="1997" y="1147"/>
                    </a:cubicBezTo>
                    <a:cubicBezTo>
                      <a:pt x="2059" y="1084"/>
                      <a:pt x="2076" y="991"/>
                      <a:pt x="2076" y="905"/>
                    </a:cubicBezTo>
                    <a:cubicBezTo>
                      <a:pt x="2070" y="660"/>
                      <a:pt x="1891" y="441"/>
                      <a:pt x="1662" y="355"/>
                    </a:cubicBezTo>
                    <a:cubicBezTo>
                      <a:pt x="1640" y="354"/>
                      <a:pt x="1618" y="353"/>
                      <a:pt x="1596" y="353"/>
                    </a:cubicBezTo>
                    <a:cubicBezTo>
                      <a:pt x="1454" y="353"/>
                      <a:pt x="1315" y="380"/>
                      <a:pt x="1185" y="435"/>
                    </a:cubicBezTo>
                    <a:cubicBezTo>
                      <a:pt x="1172" y="286"/>
                      <a:pt x="1130" y="48"/>
                      <a:pt x="951" y="4"/>
                    </a:cubicBezTo>
                    <a:cubicBezTo>
                      <a:pt x="942" y="2"/>
                      <a:pt x="933" y="1"/>
                      <a:pt x="9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1"/>
              <p:cNvSpPr/>
              <p:nvPr/>
            </p:nvSpPr>
            <p:spPr>
              <a:xfrm flipH="1">
                <a:off x="2615926" y="1637448"/>
                <a:ext cx="88871" cy="113403"/>
              </a:xfrm>
              <a:custGeom>
                <a:avLst/>
                <a:gdLst/>
                <a:ahLst/>
                <a:cxnLst/>
                <a:rect l="l" t="t" r="r" b="b"/>
                <a:pathLst>
                  <a:path w="1018" h="1299" extrusionOk="0">
                    <a:moveTo>
                      <a:pt x="302" y="1"/>
                    </a:moveTo>
                    <a:lnTo>
                      <a:pt x="1" y="444"/>
                    </a:lnTo>
                    <a:cubicBezTo>
                      <a:pt x="1" y="444"/>
                      <a:pt x="250" y="862"/>
                      <a:pt x="736" y="1299"/>
                    </a:cubicBezTo>
                    <a:cubicBezTo>
                      <a:pt x="829" y="1173"/>
                      <a:pt x="925" y="1044"/>
                      <a:pt x="1017" y="915"/>
                    </a:cubicBezTo>
                    <a:cubicBezTo>
                      <a:pt x="770" y="676"/>
                      <a:pt x="524" y="375"/>
                      <a:pt x="302"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1"/>
              <p:cNvSpPr/>
              <p:nvPr/>
            </p:nvSpPr>
            <p:spPr>
              <a:xfrm flipH="1">
                <a:off x="2550888" y="1717239"/>
                <a:ext cx="89657" cy="84506"/>
              </a:xfrm>
              <a:custGeom>
                <a:avLst/>
                <a:gdLst/>
                <a:ahLst/>
                <a:cxnLst/>
                <a:rect l="l" t="t" r="r" b="b"/>
                <a:pathLst>
                  <a:path w="1027" h="968" extrusionOk="0">
                    <a:moveTo>
                      <a:pt x="281" y="1"/>
                    </a:moveTo>
                    <a:cubicBezTo>
                      <a:pt x="189" y="130"/>
                      <a:pt x="93" y="259"/>
                      <a:pt x="0" y="385"/>
                    </a:cubicBezTo>
                    <a:cubicBezTo>
                      <a:pt x="229" y="590"/>
                      <a:pt x="507" y="796"/>
                      <a:pt x="835" y="967"/>
                    </a:cubicBezTo>
                    <a:cubicBezTo>
                      <a:pt x="901" y="832"/>
                      <a:pt x="967" y="699"/>
                      <a:pt x="1027" y="563"/>
                    </a:cubicBezTo>
                    <a:cubicBezTo>
                      <a:pt x="815" y="455"/>
                      <a:pt x="613" y="305"/>
                      <a:pt x="434" y="140"/>
                    </a:cubicBezTo>
                    <a:cubicBezTo>
                      <a:pt x="381" y="97"/>
                      <a:pt x="332" y="50"/>
                      <a:pt x="28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1"/>
              <p:cNvSpPr/>
              <p:nvPr/>
            </p:nvSpPr>
            <p:spPr>
              <a:xfrm flipH="1">
                <a:off x="2305378" y="1707689"/>
                <a:ext cx="66261" cy="167441"/>
              </a:xfrm>
              <a:custGeom>
                <a:avLst/>
                <a:gdLst/>
                <a:ahLst/>
                <a:cxnLst/>
                <a:rect l="l" t="t" r="r" b="b"/>
                <a:pathLst>
                  <a:path w="759" h="1918" extrusionOk="0">
                    <a:moveTo>
                      <a:pt x="748" y="0"/>
                    </a:moveTo>
                    <a:cubicBezTo>
                      <a:pt x="748" y="0"/>
                      <a:pt x="477" y="205"/>
                      <a:pt x="63" y="407"/>
                    </a:cubicBezTo>
                    <a:cubicBezTo>
                      <a:pt x="43" y="421"/>
                      <a:pt x="20" y="430"/>
                      <a:pt x="0" y="441"/>
                    </a:cubicBezTo>
                    <a:cubicBezTo>
                      <a:pt x="103" y="934"/>
                      <a:pt x="245" y="1424"/>
                      <a:pt x="341" y="1917"/>
                    </a:cubicBezTo>
                    <a:cubicBezTo>
                      <a:pt x="344" y="1908"/>
                      <a:pt x="348" y="1898"/>
                      <a:pt x="351" y="1888"/>
                    </a:cubicBezTo>
                    <a:cubicBezTo>
                      <a:pt x="457" y="1510"/>
                      <a:pt x="596" y="848"/>
                      <a:pt x="735" y="212"/>
                    </a:cubicBezTo>
                    <a:cubicBezTo>
                      <a:pt x="742" y="176"/>
                      <a:pt x="748" y="140"/>
                      <a:pt x="758" y="103"/>
                    </a:cubicBezTo>
                    <a:lnTo>
                      <a:pt x="748" y="0"/>
                    </a:ln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1"/>
              <p:cNvSpPr/>
              <p:nvPr/>
            </p:nvSpPr>
            <p:spPr>
              <a:xfrm flipH="1">
                <a:off x="2342679" y="1747008"/>
                <a:ext cx="112268" cy="151553"/>
              </a:xfrm>
              <a:custGeom>
                <a:avLst/>
                <a:gdLst/>
                <a:ahLst/>
                <a:cxnLst/>
                <a:rect l="l" t="t" r="r" b="b"/>
                <a:pathLst>
                  <a:path w="1286" h="1736" extrusionOk="0">
                    <a:moveTo>
                      <a:pt x="944" y="1"/>
                    </a:moveTo>
                    <a:cubicBezTo>
                      <a:pt x="749" y="97"/>
                      <a:pt x="527" y="189"/>
                      <a:pt x="295" y="259"/>
                    </a:cubicBezTo>
                    <a:cubicBezTo>
                      <a:pt x="199" y="285"/>
                      <a:pt x="99" y="312"/>
                      <a:pt x="0" y="332"/>
                    </a:cubicBezTo>
                    <a:cubicBezTo>
                      <a:pt x="17" y="557"/>
                      <a:pt x="37" y="782"/>
                      <a:pt x="53" y="1008"/>
                    </a:cubicBezTo>
                    <a:cubicBezTo>
                      <a:pt x="130" y="1014"/>
                      <a:pt x="205" y="1014"/>
                      <a:pt x="281" y="1014"/>
                    </a:cubicBezTo>
                    <a:cubicBezTo>
                      <a:pt x="414" y="1014"/>
                      <a:pt x="553" y="1008"/>
                      <a:pt x="696" y="991"/>
                    </a:cubicBezTo>
                    <a:cubicBezTo>
                      <a:pt x="944" y="1471"/>
                      <a:pt x="881" y="1736"/>
                      <a:pt x="881" y="1736"/>
                    </a:cubicBezTo>
                    <a:lnTo>
                      <a:pt x="1212" y="1647"/>
                    </a:lnTo>
                    <a:cubicBezTo>
                      <a:pt x="1238" y="1590"/>
                      <a:pt x="1265" y="1534"/>
                      <a:pt x="1285" y="1477"/>
                    </a:cubicBezTo>
                    <a:cubicBezTo>
                      <a:pt x="1189" y="984"/>
                      <a:pt x="1047" y="494"/>
                      <a:pt x="94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1"/>
              <p:cNvSpPr/>
              <p:nvPr/>
            </p:nvSpPr>
            <p:spPr>
              <a:xfrm flipH="1">
                <a:off x="2449707" y="1765913"/>
                <a:ext cx="117506" cy="68618"/>
              </a:xfrm>
              <a:custGeom>
                <a:avLst/>
                <a:gdLst/>
                <a:ahLst/>
                <a:cxnLst/>
                <a:rect l="l" t="t" r="r" b="b"/>
                <a:pathLst>
                  <a:path w="1346" h="786" extrusionOk="0">
                    <a:moveTo>
                      <a:pt x="193" y="0"/>
                    </a:moveTo>
                    <a:cubicBezTo>
                      <a:pt x="133" y="136"/>
                      <a:pt x="67" y="269"/>
                      <a:pt x="1" y="404"/>
                    </a:cubicBezTo>
                    <a:cubicBezTo>
                      <a:pt x="381" y="603"/>
                      <a:pt x="832" y="752"/>
                      <a:pt x="1345" y="786"/>
                    </a:cubicBezTo>
                    <a:cubicBezTo>
                      <a:pt x="1329" y="560"/>
                      <a:pt x="1309" y="335"/>
                      <a:pt x="1292" y="110"/>
                    </a:cubicBezTo>
                    <a:cubicBezTo>
                      <a:pt x="1140" y="140"/>
                      <a:pt x="988" y="159"/>
                      <a:pt x="835" y="159"/>
                    </a:cubicBezTo>
                    <a:cubicBezTo>
                      <a:pt x="802" y="159"/>
                      <a:pt x="766" y="156"/>
                      <a:pt x="729" y="156"/>
                    </a:cubicBezTo>
                    <a:cubicBezTo>
                      <a:pt x="543" y="143"/>
                      <a:pt x="365" y="86"/>
                      <a:pt x="19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1"/>
              <p:cNvSpPr/>
              <p:nvPr/>
            </p:nvSpPr>
            <p:spPr>
              <a:xfrm flipH="1">
                <a:off x="1733850" y="1108066"/>
                <a:ext cx="651171" cy="869770"/>
              </a:xfrm>
              <a:custGeom>
                <a:avLst/>
                <a:gdLst/>
                <a:ahLst/>
                <a:cxnLst/>
                <a:rect l="l" t="t" r="r" b="b"/>
                <a:pathLst>
                  <a:path w="7459" h="9963" extrusionOk="0">
                    <a:moveTo>
                      <a:pt x="6410" y="0"/>
                    </a:moveTo>
                    <a:cubicBezTo>
                      <a:pt x="5109" y="0"/>
                      <a:pt x="4023" y="1020"/>
                      <a:pt x="3236" y="2044"/>
                    </a:cubicBezTo>
                    <a:cubicBezTo>
                      <a:pt x="2514" y="2988"/>
                      <a:pt x="1941" y="4051"/>
                      <a:pt x="1438" y="5121"/>
                    </a:cubicBezTo>
                    <a:cubicBezTo>
                      <a:pt x="958" y="6141"/>
                      <a:pt x="891" y="7290"/>
                      <a:pt x="616" y="8370"/>
                    </a:cubicBezTo>
                    <a:cubicBezTo>
                      <a:pt x="541" y="8664"/>
                      <a:pt x="448" y="8959"/>
                      <a:pt x="272" y="9210"/>
                    </a:cubicBezTo>
                    <a:cubicBezTo>
                      <a:pt x="255" y="9234"/>
                      <a:pt x="239" y="9257"/>
                      <a:pt x="219" y="9280"/>
                    </a:cubicBezTo>
                    <a:cubicBezTo>
                      <a:pt x="113" y="9429"/>
                      <a:pt x="0" y="9594"/>
                      <a:pt x="60" y="9760"/>
                    </a:cubicBezTo>
                    <a:cubicBezTo>
                      <a:pt x="102" y="9890"/>
                      <a:pt x="242" y="9963"/>
                      <a:pt x="381" y="9963"/>
                    </a:cubicBezTo>
                    <a:cubicBezTo>
                      <a:pt x="416" y="9963"/>
                      <a:pt x="451" y="9958"/>
                      <a:pt x="484" y="9949"/>
                    </a:cubicBezTo>
                    <a:cubicBezTo>
                      <a:pt x="1160" y="9773"/>
                      <a:pt x="1530" y="8373"/>
                      <a:pt x="1759" y="7820"/>
                    </a:cubicBezTo>
                    <a:cubicBezTo>
                      <a:pt x="2106" y="6972"/>
                      <a:pt x="2424" y="6085"/>
                      <a:pt x="2925" y="5313"/>
                    </a:cubicBezTo>
                    <a:cubicBezTo>
                      <a:pt x="3477" y="4462"/>
                      <a:pt x="4342" y="3780"/>
                      <a:pt x="5080" y="3101"/>
                    </a:cubicBezTo>
                    <a:cubicBezTo>
                      <a:pt x="5517" y="2697"/>
                      <a:pt x="5958" y="2296"/>
                      <a:pt x="6378" y="1876"/>
                    </a:cubicBezTo>
                    <a:cubicBezTo>
                      <a:pt x="6756" y="1498"/>
                      <a:pt x="7209" y="1081"/>
                      <a:pt x="7408" y="578"/>
                    </a:cubicBezTo>
                    <a:cubicBezTo>
                      <a:pt x="7435" y="514"/>
                      <a:pt x="7458" y="445"/>
                      <a:pt x="7448" y="375"/>
                    </a:cubicBezTo>
                    <a:cubicBezTo>
                      <a:pt x="7431" y="243"/>
                      <a:pt x="7302" y="157"/>
                      <a:pt x="7173" y="117"/>
                    </a:cubicBezTo>
                    <a:cubicBezTo>
                      <a:pt x="6911" y="37"/>
                      <a:pt x="6657" y="0"/>
                      <a:pt x="6410"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 name="Google Shape;1125;p31"/>
            <p:cNvSpPr/>
            <p:nvPr/>
          </p:nvSpPr>
          <p:spPr>
            <a:xfrm flipH="1">
              <a:off x="2293880" y="3110966"/>
              <a:ext cx="14841" cy="9079"/>
            </a:xfrm>
            <a:custGeom>
              <a:avLst/>
              <a:gdLst/>
              <a:ahLst/>
              <a:cxnLst/>
              <a:rect l="l" t="t" r="r" b="b"/>
              <a:pathLst>
                <a:path w="170" h="104" extrusionOk="0">
                  <a:moveTo>
                    <a:pt x="170" y="1"/>
                  </a:moveTo>
                  <a:cubicBezTo>
                    <a:pt x="113" y="37"/>
                    <a:pt x="57" y="70"/>
                    <a:pt x="0" y="103"/>
                  </a:cubicBezTo>
                  <a:cubicBezTo>
                    <a:pt x="57" y="70"/>
                    <a:pt x="116" y="37"/>
                    <a:pt x="170" y="4"/>
                  </a:cubicBezTo>
                  <a:lnTo>
                    <a:pt x="170" y="1"/>
                  </a:lnTo>
                  <a:close/>
                </a:path>
              </a:pathLst>
            </a:custGeom>
            <a:solidFill>
              <a:srgbClr val="FB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1"/>
            <p:cNvSpPr/>
            <p:nvPr/>
          </p:nvSpPr>
          <p:spPr>
            <a:xfrm flipH="1">
              <a:off x="2164937" y="2596163"/>
              <a:ext cx="302494" cy="527903"/>
            </a:xfrm>
            <a:custGeom>
              <a:avLst/>
              <a:gdLst/>
              <a:ahLst/>
              <a:cxnLst/>
              <a:rect l="l" t="t" r="r" b="b"/>
              <a:pathLst>
                <a:path w="3465" h="6047" extrusionOk="0">
                  <a:moveTo>
                    <a:pt x="1355" y="0"/>
                  </a:moveTo>
                  <a:lnTo>
                    <a:pt x="1355" y="0"/>
                  </a:lnTo>
                  <a:cubicBezTo>
                    <a:pt x="908" y="182"/>
                    <a:pt x="1" y="255"/>
                    <a:pt x="1" y="255"/>
                  </a:cubicBezTo>
                  <a:cubicBezTo>
                    <a:pt x="1" y="255"/>
                    <a:pt x="308" y="1183"/>
                    <a:pt x="1087" y="1322"/>
                  </a:cubicBezTo>
                  <a:cubicBezTo>
                    <a:pt x="1193" y="1921"/>
                    <a:pt x="1279" y="2331"/>
                    <a:pt x="1279" y="2331"/>
                  </a:cubicBezTo>
                  <a:cubicBezTo>
                    <a:pt x="1279" y="2331"/>
                    <a:pt x="1580" y="2225"/>
                    <a:pt x="1826" y="2225"/>
                  </a:cubicBezTo>
                  <a:cubicBezTo>
                    <a:pt x="1948" y="2225"/>
                    <a:pt x="2057" y="2252"/>
                    <a:pt x="2110" y="2331"/>
                  </a:cubicBezTo>
                  <a:cubicBezTo>
                    <a:pt x="2263" y="2577"/>
                    <a:pt x="1650" y="2748"/>
                    <a:pt x="1650" y="2748"/>
                  </a:cubicBezTo>
                  <a:cubicBezTo>
                    <a:pt x="1650" y="2748"/>
                    <a:pt x="2203" y="2984"/>
                    <a:pt x="2240" y="3173"/>
                  </a:cubicBezTo>
                  <a:cubicBezTo>
                    <a:pt x="2425" y="3030"/>
                    <a:pt x="2627" y="2907"/>
                    <a:pt x="2839" y="2805"/>
                  </a:cubicBezTo>
                  <a:cubicBezTo>
                    <a:pt x="2928" y="2765"/>
                    <a:pt x="3021" y="2725"/>
                    <a:pt x="3114" y="2693"/>
                  </a:cubicBezTo>
                  <a:cubicBezTo>
                    <a:pt x="3087" y="2653"/>
                    <a:pt x="3057" y="2616"/>
                    <a:pt x="3024" y="2580"/>
                  </a:cubicBezTo>
                  <a:cubicBezTo>
                    <a:pt x="2776" y="2288"/>
                    <a:pt x="2468" y="2063"/>
                    <a:pt x="2243" y="1921"/>
                  </a:cubicBezTo>
                  <a:cubicBezTo>
                    <a:pt x="2143" y="1854"/>
                    <a:pt x="2041" y="1799"/>
                    <a:pt x="1938" y="1745"/>
                  </a:cubicBezTo>
                  <a:lnTo>
                    <a:pt x="1799" y="1218"/>
                  </a:lnTo>
                  <a:cubicBezTo>
                    <a:pt x="1716" y="1139"/>
                    <a:pt x="1647" y="1030"/>
                    <a:pt x="1604" y="900"/>
                  </a:cubicBezTo>
                  <a:cubicBezTo>
                    <a:pt x="1547" y="937"/>
                    <a:pt x="1488" y="964"/>
                    <a:pt x="1428" y="977"/>
                  </a:cubicBezTo>
                  <a:cubicBezTo>
                    <a:pt x="1395" y="987"/>
                    <a:pt x="1361" y="990"/>
                    <a:pt x="1329" y="990"/>
                  </a:cubicBezTo>
                  <a:cubicBezTo>
                    <a:pt x="1190" y="990"/>
                    <a:pt x="1048" y="920"/>
                    <a:pt x="1004" y="788"/>
                  </a:cubicBezTo>
                  <a:cubicBezTo>
                    <a:pt x="944" y="622"/>
                    <a:pt x="1057" y="457"/>
                    <a:pt x="1163" y="308"/>
                  </a:cubicBezTo>
                  <a:cubicBezTo>
                    <a:pt x="1183" y="285"/>
                    <a:pt x="1199" y="262"/>
                    <a:pt x="1216" y="238"/>
                  </a:cubicBezTo>
                  <a:cubicBezTo>
                    <a:pt x="1269" y="162"/>
                    <a:pt x="1315" y="83"/>
                    <a:pt x="1355" y="0"/>
                  </a:cubicBezTo>
                  <a:close/>
                  <a:moveTo>
                    <a:pt x="1560" y="3312"/>
                  </a:moveTo>
                  <a:cubicBezTo>
                    <a:pt x="1560" y="3312"/>
                    <a:pt x="1647" y="3428"/>
                    <a:pt x="1749" y="3627"/>
                  </a:cubicBezTo>
                  <a:cubicBezTo>
                    <a:pt x="1832" y="3530"/>
                    <a:pt x="1918" y="3444"/>
                    <a:pt x="2011" y="3361"/>
                  </a:cubicBezTo>
                  <a:lnTo>
                    <a:pt x="2011" y="3361"/>
                  </a:lnTo>
                  <a:cubicBezTo>
                    <a:pt x="1968" y="3371"/>
                    <a:pt x="1925" y="3375"/>
                    <a:pt x="1882" y="3375"/>
                  </a:cubicBezTo>
                  <a:cubicBezTo>
                    <a:pt x="1710" y="3375"/>
                    <a:pt x="1560" y="3312"/>
                    <a:pt x="1560" y="3312"/>
                  </a:cubicBezTo>
                  <a:close/>
                  <a:moveTo>
                    <a:pt x="3200" y="2815"/>
                  </a:moveTo>
                  <a:cubicBezTo>
                    <a:pt x="3100" y="2855"/>
                    <a:pt x="3001" y="2898"/>
                    <a:pt x="2905" y="2944"/>
                  </a:cubicBezTo>
                  <a:cubicBezTo>
                    <a:pt x="2697" y="3040"/>
                    <a:pt x="2494" y="3156"/>
                    <a:pt x="2295" y="3278"/>
                  </a:cubicBezTo>
                  <a:cubicBezTo>
                    <a:pt x="2113" y="3394"/>
                    <a:pt x="1934" y="3510"/>
                    <a:pt x="1756" y="3636"/>
                  </a:cubicBezTo>
                  <a:cubicBezTo>
                    <a:pt x="2034" y="4166"/>
                    <a:pt x="2434" y="5229"/>
                    <a:pt x="1729" y="6047"/>
                  </a:cubicBezTo>
                  <a:cubicBezTo>
                    <a:pt x="1759" y="6034"/>
                    <a:pt x="1789" y="6017"/>
                    <a:pt x="1818" y="6000"/>
                  </a:cubicBezTo>
                  <a:cubicBezTo>
                    <a:pt x="1875" y="5967"/>
                    <a:pt x="1931" y="5934"/>
                    <a:pt x="1988" y="5898"/>
                  </a:cubicBezTo>
                  <a:cubicBezTo>
                    <a:pt x="2352" y="5666"/>
                    <a:pt x="2670" y="5381"/>
                    <a:pt x="2905" y="5083"/>
                  </a:cubicBezTo>
                  <a:cubicBezTo>
                    <a:pt x="2988" y="4981"/>
                    <a:pt x="3067" y="4868"/>
                    <a:pt x="3134" y="4752"/>
                  </a:cubicBezTo>
                  <a:cubicBezTo>
                    <a:pt x="3143" y="4735"/>
                    <a:pt x="3154" y="4722"/>
                    <a:pt x="3163" y="4703"/>
                  </a:cubicBezTo>
                  <a:cubicBezTo>
                    <a:pt x="3177" y="4683"/>
                    <a:pt x="3186" y="4663"/>
                    <a:pt x="3200" y="4640"/>
                  </a:cubicBezTo>
                  <a:cubicBezTo>
                    <a:pt x="3157" y="4633"/>
                    <a:pt x="3117" y="4626"/>
                    <a:pt x="3074" y="4620"/>
                  </a:cubicBezTo>
                  <a:cubicBezTo>
                    <a:pt x="2948" y="4603"/>
                    <a:pt x="2819" y="4596"/>
                    <a:pt x="2689" y="4596"/>
                  </a:cubicBezTo>
                  <a:cubicBezTo>
                    <a:pt x="2501" y="4596"/>
                    <a:pt x="2306" y="4610"/>
                    <a:pt x="2110" y="4623"/>
                  </a:cubicBezTo>
                  <a:cubicBezTo>
                    <a:pt x="2260" y="4550"/>
                    <a:pt x="2422" y="4507"/>
                    <a:pt x="2587" y="4481"/>
                  </a:cubicBezTo>
                  <a:cubicBezTo>
                    <a:pt x="2683" y="4464"/>
                    <a:pt x="2779" y="4457"/>
                    <a:pt x="2875" y="4457"/>
                  </a:cubicBezTo>
                  <a:cubicBezTo>
                    <a:pt x="2948" y="4457"/>
                    <a:pt x="3021" y="4461"/>
                    <a:pt x="3094" y="4471"/>
                  </a:cubicBezTo>
                  <a:cubicBezTo>
                    <a:pt x="3154" y="4481"/>
                    <a:pt x="3209" y="4490"/>
                    <a:pt x="3266" y="4504"/>
                  </a:cubicBezTo>
                  <a:cubicBezTo>
                    <a:pt x="3313" y="4405"/>
                    <a:pt x="3352" y="4302"/>
                    <a:pt x="3385" y="4196"/>
                  </a:cubicBezTo>
                  <a:cubicBezTo>
                    <a:pt x="3412" y="4103"/>
                    <a:pt x="3435" y="4007"/>
                    <a:pt x="3448" y="3911"/>
                  </a:cubicBezTo>
                  <a:cubicBezTo>
                    <a:pt x="3452" y="3881"/>
                    <a:pt x="3455" y="3848"/>
                    <a:pt x="3458" y="3818"/>
                  </a:cubicBezTo>
                  <a:cubicBezTo>
                    <a:pt x="3405" y="3812"/>
                    <a:pt x="3352" y="3812"/>
                    <a:pt x="3299" y="3812"/>
                  </a:cubicBezTo>
                  <a:cubicBezTo>
                    <a:pt x="3263" y="3812"/>
                    <a:pt x="3223" y="3812"/>
                    <a:pt x="3186" y="3815"/>
                  </a:cubicBezTo>
                  <a:cubicBezTo>
                    <a:pt x="2825" y="3835"/>
                    <a:pt x="2468" y="3928"/>
                    <a:pt x="2110" y="4050"/>
                  </a:cubicBezTo>
                  <a:cubicBezTo>
                    <a:pt x="2260" y="3934"/>
                    <a:pt x="2431" y="3848"/>
                    <a:pt x="2613" y="3781"/>
                  </a:cubicBezTo>
                  <a:cubicBezTo>
                    <a:pt x="2792" y="3716"/>
                    <a:pt x="2984" y="3676"/>
                    <a:pt x="3177" y="3662"/>
                  </a:cubicBezTo>
                  <a:lnTo>
                    <a:pt x="3259" y="3662"/>
                  </a:lnTo>
                  <a:cubicBezTo>
                    <a:pt x="3328" y="3662"/>
                    <a:pt x="3395" y="3666"/>
                    <a:pt x="3464" y="3676"/>
                  </a:cubicBezTo>
                  <a:lnTo>
                    <a:pt x="3464" y="3656"/>
                  </a:lnTo>
                  <a:cubicBezTo>
                    <a:pt x="3458" y="3563"/>
                    <a:pt x="3448" y="3471"/>
                    <a:pt x="3432" y="3375"/>
                  </a:cubicBezTo>
                  <a:cubicBezTo>
                    <a:pt x="3388" y="3176"/>
                    <a:pt x="3309" y="2987"/>
                    <a:pt x="3200" y="2815"/>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1"/>
            <p:cNvSpPr/>
            <p:nvPr/>
          </p:nvSpPr>
          <p:spPr>
            <a:xfrm flipH="1">
              <a:off x="2334038" y="3014413"/>
              <a:ext cx="12484" cy="12484"/>
            </a:xfrm>
            <a:custGeom>
              <a:avLst/>
              <a:gdLst/>
              <a:ahLst/>
              <a:cxnLst/>
              <a:rect l="l" t="t" r="r" b="b"/>
              <a:pathLst>
                <a:path w="143" h="143" extrusionOk="0">
                  <a:moveTo>
                    <a:pt x="69" y="1"/>
                  </a:moveTo>
                  <a:cubicBezTo>
                    <a:pt x="30" y="1"/>
                    <a:pt x="0" y="31"/>
                    <a:pt x="0" y="71"/>
                  </a:cubicBezTo>
                  <a:cubicBezTo>
                    <a:pt x="0" y="110"/>
                    <a:pt x="30" y="143"/>
                    <a:pt x="69" y="143"/>
                  </a:cubicBezTo>
                  <a:cubicBezTo>
                    <a:pt x="109" y="143"/>
                    <a:pt x="143" y="110"/>
                    <a:pt x="143" y="71"/>
                  </a:cubicBezTo>
                  <a:cubicBezTo>
                    <a:pt x="143" y="31"/>
                    <a:pt x="109" y="1"/>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 name="Google Shape;1128;p31"/>
            <p:cNvGrpSpPr/>
            <p:nvPr/>
          </p:nvGrpSpPr>
          <p:grpSpPr>
            <a:xfrm>
              <a:off x="2704709" y="4276321"/>
              <a:ext cx="384815" cy="122656"/>
              <a:chOff x="2704709" y="3571471"/>
              <a:chExt cx="384815" cy="122656"/>
            </a:xfrm>
          </p:grpSpPr>
          <p:sp>
            <p:nvSpPr>
              <p:cNvPr id="1129" name="Google Shape;1129;p31"/>
              <p:cNvSpPr/>
              <p:nvPr/>
            </p:nvSpPr>
            <p:spPr>
              <a:xfrm flipH="1">
                <a:off x="2770271" y="3609620"/>
                <a:ext cx="78483" cy="69229"/>
              </a:xfrm>
              <a:custGeom>
                <a:avLst/>
                <a:gdLst/>
                <a:ahLst/>
                <a:cxnLst/>
                <a:rect l="l" t="t" r="r" b="b"/>
                <a:pathLst>
                  <a:path w="899" h="793" extrusionOk="0">
                    <a:moveTo>
                      <a:pt x="898" y="1"/>
                    </a:moveTo>
                    <a:cubicBezTo>
                      <a:pt x="846" y="4"/>
                      <a:pt x="789" y="7"/>
                      <a:pt x="736" y="13"/>
                    </a:cubicBezTo>
                    <a:cubicBezTo>
                      <a:pt x="680" y="24"/>
                      <a:pt x="627" y="33"/>
                      <a:pt x="574" y="47"/>
                    </a:cubicBezTo>
                    <a:cubicBezTo>
                      <a:pt x="468" y="83"/>
                      <a:pt x="362" y="126"/>
                      <a:pt x="273" y="199"/>
                    </a:cubicBezTo>
                    <a:cubicBezTo>
                      <a:pt x="183" y="269"/>
                      <a:pt x="107" y="358"/>
                      <a:pt x="64" y="464"/>
                    </a:cubicBezTo>
                    <a:cubicBezTo>
                      <a:pt x="21" y="570"/>
                      <a:pt x="1" y="686"/>
                      <a:pt x="24" y="792"/>
                    </a:cubicBezTo>
                    <a:cubicBezTo>
                      <a:pt x="41" y="574"/>
                      <a:pt x="153" y="381"/>
                      <a:pt x="319" y="256"/>
                    </a:cubicBezTo>
                    <a:cubicBezTo>
                      <a:pt x="398" y="189"/>
                      <a:pt x="494" y="149"/>
                      <a:pt x="591" y="103"/>
                    </a:cubicBezTo>
                    <a:cubicBezTo>
                      <a:pt x="690" y="64"/>
                      <a:pt x="792" y="33"/>
                      <a:pt x="89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1"/>
              <p:cNvSpPr/>
              <p:nvPr/>
            </p:nvSpPr>
            <p:spPr>
              <a:xfrm flipH="1">
                <a:off x="3004757" y="3597311"/>
                <a:ext cx="38761" cy="38412"/>
              </a:xfrm>
              <a:custGeom>
                <a:avLst/>
                <a:gdLst/>
                <a:ahLst/>
                <a:cxnLst/>
                <a:rect l="l" t="t" r="r" b="b"/>
                <a:pathLst>
                  <a:path w="444" h="440" extrusionOk="0">
                    <a:moveTo>
                      <a:pt x="331" y="1"/>
                    </a:moveTo>
                    <a:cubicBezTo>
                      <a:pt x="309" y="1"/>
                      <a:pt x="287" y="3"/>
                      <a:pt x="265" y="9"/>
                    </a:cubicBezTo>
                    <a:cubicBezTo>
                      <a:pt x="205" y="19"/>
                      <a:pt x="146" y="52"/>
                      <a:pt x="103" y="102"/>
                    </a:cubicBezTo>
                    <a:cubicBezTo>
                      <a:pt x="63" y="148"/>
                      <a:pt x="33" y="205"/>
                      <a:pt x="20" y="261"/>
                    </a:cubicBezTo>
                    <a:cubicBezTo>
                      <a:pt x="7" y="321"/>
                      <a:pt x="0" y="380"/>
                      <a:pt x="13" y="440"/>
                    </a:cubicBezTo>
                    <a:cubicBezTo>
                      <a:pt x="49" y="327"/>
                      <a:pt x="89" y="228"/>
                      <a:pt x="159" y="151"/>
                    </a:cubicBezTo>
                    <a:cubicBezTo>
                      <a:pt x="192" y="112"/>
                      <a:pt x="235" y="85"/>
                      <a:pt x="282" y="62"/>
                    </a:cubicBezTo>
                    <a:cubicBezTo>
                      <a:pt x="331" y="39"/>
                      <a:pt x="384" y="32"/>
                      <a:pt x="444" y="19"/>
                    </a:cubicBezTo>
                    <a:cubicBezTo>
                      <a:pt x="407" y="9"/>
                      <a:pt x="370" y="1"/>
                      <a:pt x="33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1"/>
              <p:cNvSpPr/>
              <p:nvPr/>
            </p:nvSpPr>
            <p:spPr>
              <a:xfrm flipH="1">
                <a:off x="3023526" y="3571471"/>
                <a:ext cx="65999" cy="45745"/>
              </a:xfrm>
              <a:custGeom>
                <a:avLst/>
                <a:gdLst/>
                <a:ahLst/>
                <a:cxnLst/>
                <a:rect l="l" t="t" r="r" b="b"/>
                <a:pathLst>
                  <a:path w="756" h="524" extrusionOk="0">
                    <a:moveTo>
                      <a:pt x="630" y="1"/>
                    </a:moveTo>
                    <a:cubicBezTo>
                      <a:pt x="590" y="7"/>
                      <a:pt x="547" y="7"/>
                      <a:pt x="507" y="17"/>
                    </a:cubicBezTo>
                    <a:cubicBezTo>
                      <a:pt x="425" y="33"/>
                      <a:pt x="345" y="70"/>
                      <a:pt x="275" y="117"/>
                    </a:cubicBezTo>
                    <a:cubicBezTo>
                      <a:pt x="202" y="163"/>
                      <a:pt x="139" y="222"/>
                      <a:pt x="93" y="292"/>
                    </a:cubicBezTo>
                    <a:cubicBezTo>
                      <a:pt x="47" y="365"/>
                      <a:pt x="11" y="441"/>
                      <a:pt x="0" y="524"/>
                    </a:cubicBezTo>
                    <a:cubicBezTo>
                      <a:pt x="80" y="381"/>
                      <a:pt x="186" y="262"/>
                      <a:pt x="315" y="179"/>
                    </a:cubicBezTo>
                    <a:cubicBezTo>
                      <a:pt x="381" y="137"/>
                      <a:pt x="451" y="100"/>
                      <a:pt x="524" y="73"/>
                    </a:cubicBezTo>
                    <a:cubicBezTo>
                      <a:pt x="596" y="44"/>
                      <a:pt x="676" y="27"/>
                      <a:pt x="755" y="4"/>
                    </a:cubicBezTo>
                    <a:cubicBezTo>
                      <a:pt x="712" y="1"/>
                      <a:pt x="673" y="1"/>
                      <a:pt x="63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1"/>
              <p:cNvSpPr/>
              <p:nvPr/>
            </p:nvSpPr>
            <p:spPr>
              <a:xfrm flipH="1">
                <a:off x="2704709" y="3625945"/>
                <a:ext cx="54650" cy="68181"/>
              </a:xfrm>
              <a:custGeom>
                <a:avLst/>
                <a:gdLst/>
                <a:ahLst/>
                <a:cxnLst/>
                <a:rect l="l" t="t" r="r" b="b"/>
                <a:pathLst>
                  <a:path w="626" h="781" extrusionOk="0">
                    <a:moveTo>
                      <a:pt x="543" y="1"/>
                    </a:moveTo>
                    <a:cubicBezTo>
                      <a:pt x="475" y="1"/>
                      <a:pt x="407" y="11"/>
                      <a:pt x="345" y="39"/>
                    </a:cubicBezTo>
                    <a:cubicBezTo>
                      <a:pt x="252" y="75"/>
                      <a:pt x="169" y="141"/>
                      <a:pt x="116" y="224"/>
                    </a:cubicBezTo>
                    <a:cubicBezTo>
                      <a:pt x="60" y="307"/>
                      <a:pt x="27" y="403"/>
                      <a:pt x="13" y="496"/>
                    </a:cubicBezTo>
                    <a:cubicBezTo>
                      <a:pt x="1" y="592"/>
                      <a:pt x="1" y="688"/>
                      <a:pt x="24" y="780"/>
                    </a:cubicBezTo>
                    <a:cubicBezTo>
                      <a:pt x="43" y="595"/>
                      <a:pt x="80" y="413"/>
                      <a:pt x="179" y="268"/>
                    </a:cubicBezTo>
                    <a:cubicBezTo>
                      <a:pt x="225" y="191"/>
                      <a:pt x="291" y="135"/>
                      <a:pt x="368" y="92"/>
                    </a:cubicBezTo>
                    <a:cubicBezTo>
                      <a:pt x="444" y="45"/>
                      <a:pt x="537" y="29"/>
                      <a:pt x="626" y="5"/>
                    </a:cubicBezTo>
                    <a:cubicBezTo>
                      <a:pt x="599" y="2"/>
                      <a:pt x="571" y="1"/>
                      <a:pt x="5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 name="Google Shape;1133;p31"/>
            <p:cNvSpPr/>
            <p:nvPr/>
          </p:nvSpPr>
          <p:spPr>
            <a:xfrm flipH="1">
              <a:off x="2525134" y="2846886"/>
              <a:ext cx="157926" cy="101181"/>
            </a:xfrm>
            <a:custGeom>
              <a:avLst/>
              <a:gdLst/>
              <a:ahLst/>
              <a:cxnLst/>
              <a:rect l="l" t="t" r="r" b="b"/>
              <a:pathLst>
                <a:path w="1809" h="1159" extrusionOk="0">
                  <a:moveTo>
                    <a:pt x="367" y="0"/>
                  </a:moveTo>
                  <a:cubicBezTo>
                    <a:pt x="349" y="0"/>
                    <a:pt x="330" y="3"/>
                    <a:pt x="311" y="9"/>
                  </a:cubicBezTo>
                  <a:cubicBezTo>
                    <a:pt x="1" y="108"/>
                    <a:pt x="703" y="1158"/>
                    <a:pt x="703" y="1158"/>
                  </a:cubicBezTo>
                  <a:cubicBezTo>
                    <a:pt x="703" y="1158"/>
                    <a:pt x="1809" y="685"/>
                    <a:pt x="1656" y="373"/>
                  </a:cubicBezTo>
                  <a:cubicBezTo>
                    <a:pt x="1624" y="309"/>
                    <a:pt x="1570" y="284"/>
                    <a:pt x="1504" y="284"/>
                  </a:cubicBezTo>
                  <a:cubicBezTo>
                    <a:pt x="1251" y="284"/>
                    <a:pt x="828" y="655"/>
                    <a:pt x="828" y="655"/>
                  </a:cubicBezTo>
                  <a:cubicBezTo>
                    <a:pt x="828" y="655"/>
                    <a:pt x="644" y="0"/>
                    <a:pt x="367"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1"/>
            <p:cNvSpPr/>
            <p:nvPr/>
          </p:nvSpPr>
          <p:spPr>
            <a:xfrm flipH="1">
              <a:off x="2437313" y="2816681"/>
              <a:ext cx="33261" cy="60848"/>
            </a:xfrm>
            <a:custGeom>
              <a:avLst/>
              <a:gdLst/>
              <a:ahLst/>
              <a:cxnLst/>
              <a:rect l="l" t="t" r="r" b="b"/>
              <a:pathLst>
                <a:path w="381" h="697" extrusionOk="0">
                  <a:moveTo>
                    <a:pt x="213" y="0"/>
                  </a:moveTo>
                  <a:cubicBezTo>
                    <a:pt x="120" y="0"/>
                    <a:pt x="33" y="146"/>
                    <a:pt x="17" y="332"/>
                  </a:cubicBezTo>
                  <a:cubicBezTo>
                    <a:pt x="0" y="524"/>
                    <a:pt x="63" y="686"/>
                    <a:pt x="159" y="696"/>
                  </a:cubicBezTo>
                  <a:cubicBezTo>
                    <a:pt x="161" y="696"/>
                    <a:pt x="164" y="696"/>
                    <a:pt x="166" y="696"/>
                  </a:cubicBezTo>
                  <a:cubicBezTo>
                    <a:pt x="260" y="696"/>
                    <a:pt x="349" y="549"/>
                    <a:pt x="364" y="365"/>
                  </a:cubicBezTo>
                  <a:cubicBezTo>
                    <a:pt x="381" y="173"/>
                    <a:pt x="318" y="11"/>
                    <a:pt x="222" y="1"/>
                  </a:cubicBezTo>
                  <a:cubicBezTo>
                    <a:pt x="219" y="0"/>
                    <a:pt x="216" y="0"/>
                    <a:pt x="213" y="0"/>
                  </a:cubicBezTo>
                  <a:close/>
                </a:path>
              </a:pathLst>
            </a:custGeom>
            <a:solidFill>
              <a:srgbClr val="261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1"/>
            <p:cNvSpPr/>
            <p:nvPr/>
          </p:nvSpPr>
          <p:spPr>
            <a:xfrm flipH="1">
              <a:off x="2418194" y="2865568"/>
              <a:ext cx="64253" cy="14579"/>
            </a:xfrm>
            <a:custGeom>
              <a:avLst/>
              <a:gdLst/>
              <a:ahLst/>
              <a:cxnLst/>
              <a:rect l="l" t="t" r="r" b="b"/>
              <a:pathLst>
                <a:path w="736" h="167" extrusionOk="0">
                  <a:moveTo>
                    <a:pt x="355" y="0"/>
                  </a:moveTo>
                  <a:cubicBezTo>
                    <a:pt x="151" y="0"/>
                    <a:pt x="0" y="126"/>
                    <a:pt x="0" y="126"/>
                  </a:cubicBezTo>
                  <a:lnTo>
                    <a:pt x="736" y="166"/>
                  </a:lnTo>
                  <a:cubicBezTo>
                    <a:pt x="603" y="41"/>
                    <a:pt x="470" y="0"/>
                    <a:pt x="355" y="0"/>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1"/>
            <p:cNvSpPr/>
            <p:nvPr/>
          </p:nvSpPr>
          <p:spPr>
            <a:xfrm flipH="1">
              <a:off x="2838539" y="2867576"/>
              <a:ext cx="12484" cy="12571"/>
            </a:xfrm>
            <a:custGeom>
              <a:avLst/>
              <a:gdLst/>
              <a:ahLst/>
              <a:cxnLst/>
              <a:rect l="l" t="t" r="r" b="b"/>
              <a:pathLst>
                <a:path w="143" h="144" extrusionOk="0">
                  <a:moveTo>
                    <a:pt x="73" y="1"/>
                  </a:moveTo>
                  <a:cubicBezTo>
                    <a:pt x="33" y="1"/>
                    <a:pt x="1" y="33"/>
                    <a:pt x="1" y="73"/>
                  </a:cubicBezTo>
                  <a:cubicBezTo>
                    <a:pt x="1" y="110"/>
                    <a:pt x="33" y="143"/>
                    <a:pt x="73" y="143"/>
                  </a:cubicBezTo>
                  <a:cubicBezTo>
                    <a:pt x="113" y="143"/>
                    <a:pt x="143" y="110"/>
                    <a:pt x="143" y="73"/>
                  </a:cubicBezTo>
                  <a:cubicBezTo>
                    <a:pt x="143" y="33"/>
                    <a:pt x="113"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1"/>
            <p:cNvSpPr/>
            <p:nvPr/>
          </p:nvSpPr>
          <p:spPr>
            <a:xfrm flipH="1">
              <a:off x="2381791" y="2964740"/>
              <a:ext cx="12484" cy="12484"/>
            </a:xfrm>
            <a:custGeom>
              <a:avLst/>
              <a:gdLst/>
              <a:ahLst/>
              <a:cxnLst/>
              <a:rect l="l" t="t" r="r" b="b"/>
              <a:pathLst>
                <a:path w="143" h="143" extrusionOk="0">
                  <a:moveTo>
                    <a:pt x="70" y="1"/>
                  </a:moveTo>
                  <a:cubicBezTo>
                    <a:pt x="31" y="1"/>
                    <a:pt x="1" y="30"/>
                    <a:pt x="1" y="70"/>
                  </a:cubicBezTo>
                  <a:cubicBezTo>
                    <a:pt x="1" y="109"/>
                    <a:pt x="31" y="143"/>
                    <a:pt x="70" y="143"/>
                  </a:cubicBezTo>
                  <a:cubicBezTo>
                    <a:pt x="110" y="143"/>
                    <a:pt x="143" y="109"/>
                    <a:pt x="143" y="70"/>
                  </a:cubicBezTo>
                  <a:cubicBezTo>
                    <a:pt x="143" y="30"/>
                    <a:pt x="110" y="1"/>
                    <a:pt x="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1"/>
            <p:cNvSpPr/>
            <p:nvPr/>
          </p:nvSpPr>
          <p:spPr>
            <a:xfrm flipH="1">
              <a:off x="2340673" y="2923971"/>
              <a:ext cx="12484" cy="12484"/>
            </a:xfrm>
            <a:custGeom>
              <a:avLst/>
              <a:gdLst/>
              <a:ahLst/>
              <a:cxnLst/>
              <a:rect l="l" t="t" r="r" b="b"/>
              <a:pathLst>
                <a:path w="143" h="143" extrusionOk="0">
                  <a:moveTo>
                    <a:pt x="72" y="0"/>
                  </a:moveTo>
                  <a:cubicBezTo>
                    <a:pt x="33" y="0"/>
                    <a:pt x="0" y="30"/>
                    <a:pt x="0" y="70"/>
                  </a:cubicBezTo>
                  <a:cubicBezTo>
                    <a:pt x="0" y="110"/>
                    <a:pt x="33" y="143"/>
                    <a:pt x="72" y="143"/>
                  </a:cubicBezTo>
                  <a:cubicBezTo>
                    <a:pt x="112" y="143"/>
                    <a:pt x="142" y="110"/>
                    <a:pt x="142" y="70"/>
                  </a:cubicBezTo>
                  <a:cubicBezTo>
                    <a:pt x="142" y="30"/>
                    <a:pt x="112" y="0"/>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1"/>
            <p:cNvSpPr/>
            <p:nvPr/>
          </p:nvSpPr>
          <p:spPr>
            <a:xfrm flipH="1">
              <a:off x="2895458" y="2917598"/>
              <a:ext cx="12484" cy="12571"/>
            </a:xfrm>
            <a:custGeom>
              <a:avLst/>
              <a:gdLst/>
              <a:ahLst/>
              <a:cxnLst/>
              <a:rect l="l" t="t" r="r" b="b"/>
              <a:pathLst>
                <a:path w="143" h="144" extrusionOk="0">
                  <a:moveTo>
                    <a:pt x="73" y="0"/>
                  </a:moveTo>
                  <a:cubicBezTo>
                    <a:pt x="34" y="0"/>
                    <a:pt x="0" y="34"/>
                    <a:pt x="0" y="73"/>
                  </a:cubicBezTo>
                  <a:cubicBezTo>
                    <a:pt x="0" y="113"/>
                    <a:pt x="34" y="143"/>
                    <a:pt x="73" y="143"/>
                  </a:cubicBezTo>
                  <a:cubicBezTo>
                    <a:pt x="113" y="143"/>
                    <a:pt x="142" y="113"/>
                    <a:pt x="142" y="73"/>
                  </a:cubicBezTo>
                  <a:cubicBezTo>
                    <a:pt x="142" y="34"/>
                    <a:pt x="113"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1"/>
            <p:cNvSpPr/>
            <p:nvPr/>
          </p:nvSpPr>
          <p:spPr>
            <a:xfrm flipH="1">
              <a:off x="2886554" y="2839902"/>
              <a:ext cx="12484" cy="12484"/>
            </a:xfrm>
            <a:custGeom>
              <a:avLst/>
              <a:gdLst/>
              <a:ahLst/>
              <a:cxnLst/>
              <a:rect l="l" t="t" r="r" b="b"/>
              <a:pathLst>
                <a:path w="143" h="143" extrusionOk="0">
                  <a:moveTo>
                    <a:pt x="71" y="0"/>
                  </a:moveTo>
                  <a:cubicBezTo>
                    <a:pt x="34" y="0"/>
                    <a:pt x="1" y="33"/>
                    <a:pt x="1" y="72"/>
                  </a:cubicBezTo>
                  <a:cubicBezTo>
                    <a:pt x="1" y="109"/>
                    <a:pt x="34" y="142"/>
                    <a:pt x="71" y="142"/>
                  </a:cubicBezTo>
                  <a:cubicBezTo>
                    <a:pt x="110" y="142"/>
                    <a:pt x="143" y="109"/>
                    <a:pt x="143" y="72"/>
                  </a:cubicBezTo>
                  <a:cubicBezTo>
                    <a:pt x="143" y="33"/>
                    <a:pt x="110"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1"/>
            <p:cNvSpPr/>
            <p:nvPr/>
          </p:nvSpPr>
          <p:spPr>
            <a:xfrm flipH="1">
              <a:off x="2717368" y="2769277"/>
              <a:ext cx="33698" cy="60848"/>
            </a:xfrm>
            <a:custGeom>
              <a:avLst/>
              <a:gdLst/>
              <a:ahLst/>
              <a:cxnLst/>
              <a:rect l="l" t="t" r="r" b="b"/>
              <a:pathLst>
                <a:path w="386" h="697" extrusionOk="0">
                  <a:moveTo>
                    <a:pt x="218" y="1"/>
                  </a:moveTo>
                  <a:cubicBezTo>
                    <a:pt x="127" y="1"/>
                    <a:pt x="37" y="144"/>
                    <a:pt x="18" y="332"/>
                  </a:cubicBezTo>
                  <a:cubicBezTo>
                    <a:pt x="1" y="524"/>
                    <a:pt x="64" y="686"/>
                    <a:pt x="160" y="696"/>
                  </a:cubicBezTo>
                  <a:cubicBezTo>
                    <a:pt x="163" y="696"/>
                    <a:pt x="166" y="697"/>
                    <a:pt x="169" y="697"/>
                  </a:cubicBezTo>
                  <a:cubicBezTo>
                    <a:pt x="262" y="697"/>
                    <a:pt x="350" y="551"/>
                    <a:pt x="366" y="365"/>
                  </a:cubicBezTo>
                  <a:cubicBezTo>
                    <a:pt x="386" y="173"/>
                    <a:pt x="319" y="10"/>
                    <a:pt x="223" y="1"/>
                  </a:cubicBezTo>
                  <a:cubicBezTo>
                    <a:pt x="221" y="1"/>
                    <a:pt x="219" y="1"/>
                    <a:pt x="218" y="1"/>
                  </a:cubicBezTo>
                  <a:close/>
                </a:path>
              </a:pathLst>
            </a:custGeom>
            <a:solidFill>
              <a:srgbClr val="261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1"/>
            <p:cNvSpPr/>
            <p:nvPr/>
          </p:nvSpPr>
          <p:spPr>
            <a:xfrm flipH="1">
              <a:off x="2704709" y="2821569"/>
              <a:ext cx="64253" cy="14579"/>
            </a:xfrm>
            <a:custGeom>
              <a:avLst/>
              <a:gdLst/>
              <a:ahLst/>
              <a:cxnLst/>
              <a:rect l="l" t="t" r="r" b="b"/>
              <a:pathLst>
                <a:path w="736" h="167" extrusionOk="0">
                  <a:moveTo>
                    <a:pt x="356" y="1"/>
                  </a:moveTo>
                  <a:cubicBezTo>
                    <a:pt x="151" y="1"/>
                    <a:pt x="1" y="127"/>
                    <a:pt x="1" y="127"/>
                  </a:cubicBezTo>
                  <a:lnTo>
                    <a:pt x="736" y="166"/>
                  </a:lnTo>
                  <a:cubicBezTo>
                    <a:pt x="603" y="41"/>
                    <a:pt x="471" y="1"/>
                    <a:pt x="356" y="1"/>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1"/>
            <p:cNvSpPr/>
            <p:nvPr/>
          </p:nvSpPr>
          <p:spPr>
            <a:xfrm flipH="1">
              <a:off x="2612432" y="1510425"/>
              <a:ext cx="297256" cy="1105480"/>
            </a:xfrm>
            <a:custGeom>
              <a:avLst/>
              <a:gdLst/>
              <a:ahLst/>
              <a:cxnLst/>
              <a:rect l="l" t="t" r="r" b="b"/>
              <a:pathLst>
                <a:path w="3405" h="12663" extrusionOk="0">
                  <a:moveTo>
                    <a:pt x="2884" y="0"/>
                  </a:moveTo>
                  <a:cubicBezTo>
                    <a:pt x="2749" y="0"/>
                    <a:pt x="2632" y="106"/>
                    <a:pt x="2540" y="191"/>
                  </a:cubicBezTo>
                  <a:cubicBezTo>
                    <a:pt x="2087" y="598"/>
                    <a:pt x="1798" y="1254"/>
                    <a:pt x="1537" y="1790"/>
                  </a:cubicBezTo>
                  <a:cubicBezTo>
                    <a:pt x="1179" y="2533"/>
                    <a:pt x="875" y="3297"/>
                    <a:pt x="613" y="4072"/>
                  </a:cubicBezTo>
                  <a:cubicBezTo>
                    <a:pt x="0" y="5891"/>
                    <a:pt x="80" y="7887"/>
                    <a:pt x="719" y="9701"/>
                  </a:cubicBezTo>
                  <a:cubicBezTo>
                    <a:pt x="971" y="10424"/>
                    <a:pt x="1348" y="11049"/>
                    <a:pt x="1802" y="11665"/>
                  </a:cubicBezTo>
                  <a:cubicBezTo>
                    <a:pt x="1900" y="11799"/>
                    <a:pt x="2434" y="12663"/>
                    <a:pt x="2650" y="12663"/>
                  </a:cubicBezTo>
                  <a:cubicBezTo>
                    <a:pt x="2653" y="12663"/>
                    <a:pt x="2656" y="12662"/>
                    <a:pt x="2660" y="12662"/>
                  </a:cubicBezTo>
                  <a:cubicBezTo>
                    <a:pt x="3265" y="12579"/>
                    <a:pt x="2368" y="10510"/>
                    <a:pt x="2252" y="10218"/>
                  </a:cubicBezTo>
                  <a:cubicBezTo>
                    <a:pt x="1802" y="9109"/>
                    <a:pt x="1533" y="7768"/>
                    <a:pt x="1695" y="6562"/>
                  </a:cubicBezTo>
                  <a:cubicBezTo>
                    <a:pt x="1894" y="5079"/>
                    <a:pt x="1977" y="4195"/>
                    <a:pt x="2676" y="2367"/>
                  </a:cubicBezTo>
                  <a:cubicBezTo>
                    <a:pt x="2762" y="2142"/>
                    <a:pt x="3404" y="72"/>
                    <a:pt x="2918" y="2"/>
                  </a:cubicBezTo>
                  <a:cubicBezTo>
                    <a:pt x="2906" y="1"/>
                    <a:pt x="2895" y="0"/>
                    <a:pt x="2884"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1"/>
            <p:cNvSpPr/>
            <p:nvPr/>
          </p:nvSpPr>
          <p:spPr>
            <a:xfrm flipH="1">
              <a:off x="2482358" y="2557839"/>
              <a:ext cx="101006" cy="87213"/>
            </a:xfrm>
            <a:custGeom>
              <a:avLst/>
              <a:gdLst/>
              <a:ahLst/>
              <a:cxnLst/>
              <a:rect l="l" t="t" r="r" b="b"/>
              <a:pathLst>
                <a:path w="1157" h="999" extrusionOk="0">
                  <a:moveTo>
                    <a:pt x="556" y="0"/>
                  </a:moveTo>
                  <a:cubicBezTo>
                    <a:pt x="547" y="0"/>
                    <a:pt x="537" y="1"/>
                    <a:pt x="528" y="2"/>
                  </a:cubicBezTo>
                  <a:cubicBezTo>
                    <a:pt x="170" y="52"/>
                    <a:pt x="627" y="797"/>
                    <a:pt x="627" y="797"/>
                  </a:cubicBezTo>
                  <a:cubicBezTo>
                    <a:pt x="627" y="797"/>
                    <a:pt x="477" y="732"/>
                    <a:pt x="334" y="732"/>
                  </a:cubicBezTo>
                  <a:cubicBezTo>
                    <a:pt x="263" y="732"/>
                    <a:pt x="194" y="748"/>
                    <a:pt x="146" y="797"/>
                  </a:cubicBezTo>
                  <a:cubicBezTo>
                    <a:pt x="1" y="939"/>
                    <a:pt x="468" y="999"/>
                    <a:pt x="468" y="999"/>
                  </a:cubicBezTo>
                  <a:lnTo>
                    <a:pt x="1156" y="797"/>
                  </a:lnTo>
                  <a:cubicBezTo>
                    <a:pt x="1156" y="797"/>
                    <a:pt x="903" y="0"/>
                    <a:pt x="556"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1"/>
            <p:cNvSpPr/>
            <p:nvPr/>
          </p:nvSpPr>
          <p:spPr>
            <a:xfrm flipH="1">
              <a:off x="2482358" y="2551903"/>
              <a:ext cx="94895" cy="93149"/>
            </a:xfrm>
            <a:custGeom>
              <a:avLst/>
              <a:gdLst/>
              <a:ahLst/>
              <a:cxnLst/>
              <a:rect l="l" t="t" r="r" b="b"/>
              <a:pathLst>
                <a:path w="1087" h="1067" extrusionOk="0">
                  <a:moveTo>
                    <a:pt x="479" y="1"/>
                  </a:moveTo>
                  <a:cubicBezTo>
                    <a:pt x="450" y="1"/>
                    <a:pt x="419" y="6"/>
                    <a:pt x="388" y="17"/>
                  </a:cubicBezTo>
                  <a:cubicBezTo>
                    <a:pt x="362" y="21"/>
                    <a:pt x="335" y="50"/>
                    <a:pt x="308" y="67"/>
                  </a:cubicBezTo>
                  <a:cubicBezTo>
                    <a:pt x="292" y="90"/>
                    <a:pt x="272" y="120"/>
                    <a:pt x="262" y="146"/>
                  </a:cubicBezTo>
                  <a:cubicBezTo>
                    <a:pt x="232" y="259"/>
                    <a:pt x="255" y="348"/>
                    <a:pt x="279" y="434"/>
                  </a:cubicBezTo>
                  <a:cubicBezTo>
                    <a:pt x="314" y="548"/>
                    <a:pt x="361" y="655"/>
                    <a:pt x="416" y="756"/>
                  </a:cubicBezTo>
                  <a:lnTo>
                    <a:pt x="416" y="756"/>
                  </a:lnTo>
                  <a:cubicBezTo>
                    <a:pt x="387" y="751"/>
                    <a:pt x="358" y="748"/>
                    <a:pt x="328" y="745"/>
                  </a:cubicBezTo>
                  <a:cubicBezTo>
                    <a:pt x="316" y="745"/>
                    <a:pt x="303" y="745"/>
                    <a:pt x="290" y="745"/>
                  </a:cubicBezTo>
                  <a:cubicBezTo>
                    <a:pt x="214" y="745"/>
                    <a:pt x="131" y="756"/>
                    <a:pt x="64" y="815"/>
                  </a:cubicBezTo>
                  <a:cubicBezTo>
                    <a:pt x="47" y="831"/>
                    <a:pt x="27" y="851"/>
                    <a:pt x="17" y="878"/>
                  </a:cubicBezTo>
                  <a:cubicBezTo>
                    <a:pt x="1" y="911"/>
                    <a:pt x="10" y="954"/>
                    <a:pt x="33" y="974"/>
                  </a:cubicBezTo>
                  <a:cubicBezTo>
                    <a:pt x="73" y="1014"/>
                    <a:pt x="116" y="1024"/>
                    <a:pt x="156" y="1037"/>
                  </a:cubicBezTo>
                  <a:cubicBezTo>
                    <a:pt x="235" y="1060"/>
                    <a:pt x="319" y="1067"/>
                    <a:pt x="398" y="1067"/>
                  </a:cubicBezTo>
                  <a:cubicBezTo>
                    <a:pt x="322" y="1047"/>
                    <a:pt x="242" y="1024"/>
                    <a:pt x="172" y="990"/>
                  </a:cubicBezTo>
                  <a:cubicBezTo>
                    <a:pt x="140" y="974"/>
                    <a:pt x="103" y="951"/>
                    <a:pt x="90" y="931"/>
                  </a:cubicBezTo>
                  <a:cubicBezTo>
                    <a:pt x="87" y="918"/>
                    <a:pt x="87" y="918"/>
                    <a:pt x="90" y="911"/>
                  </a:cubicBezTo>
                  <a:cubicBezTo>
                    <a:pt x="96" y="904"/>
                    <a:pt x="106" y="895"/>
                    <a:pt x="120" y="885"/>
                  </a:cubicBezTo>
                  <a:cubicBezTo>
                    <a:pt x="154" y="863"/>
                    <a:pt x="196" y="855"/>
                    <a:pt x="241" y="855"/>
                  </a:cubicBezTo>
                  <a:cubicBezTo>
                    <a:pt x="266" y="855"/>
                    <a:pt x="293" y="858"/>
                    <a:pt x="319" y="861"/>
                  </a:cubicBezTo>
                  <a:cubicBezTo>
                    <a:pt x="388" y="875"/>
                    <a:pt x="464" y="898"/>
                    <a:pt x="530" y="924"/>
                  </a:cubicBezTo>
                  <a:lnTo>
                    <a:pt x="709" y="1004"/>
                  </a:lnTo>
                  <a:lnTo>
                    <a:pt x="613" y="828"/>
                  </a:lnTo>
                  <a:cubicBezTo>
                    <a:pt x="537" y="689"/>
                    <a:pt x="464" y="540"/>
                    <a:pt x="421" y="391"/>
                  </a:cubicBezTo>
                  <a:cubicBezTo>
                    <a:pt x="401" y="322"/>
                    <a:pt x="388" y="242"/>
                    <a:pt x="401" y="192"/>
                  </a:cubicBezTo>
                  <a:cubicBezTo>
                    <a:pt x="404" y="183"/>
                    <a:pt x="411" y="176"/>
                    <a:pt x="414" y="166"/>
                  </a:cubicBezTo>
                  <a:cubicBezTo>
                    <a:pt x="428" y="163"/>
                    <a:pt x="424" y="153"/>
                    <a:pt x="441" y="149"/>
                  </a:cubicBezTo>
                  <a:cubicBezTo>
                    <a:pt x="456" y="143"/>
                    <a:pt x="473" y="141"/>
                    <a:pt x="491" y="141"/>
                  </a:cubicBezTo>
                  <a:cubicBezTo>
                    <a:pt x="502" y="141"/>
                    <a:pt x="513" y="142"/>
                    <a:pt x="524" y="143"/>
                  </a:cubicBezTo>
                  <a:cubicBezTo>
                    <a:pt x="583" y="149"/>
                    <a:pt x="643" y="195"/>
                    <a:pt x="696" y="249"/>
                  </a:cubicBezTo>
                  <a:cubicBezTo>
                    <a:pt x="752" y="302"/>
                    <a:pt x="799" y="368"/>
                    <a:pt x="845" y="434"/>
                  </a:cubicBezTo>
                  <a:cubicBezTo>
                    <a:pt x="935" y="567"/>
                    <a:pt x="1014" y="712"/>
                    <a:pt x="1086" y="865"/>
                  </a:cubicBezTo>
                  <a:cubicBezTo>
                    <a:pt x="1050" y="703"/>
                    <a:pt x="1001" y="540"/>
                    <a:pt x="924" y="388"/>
                  </a:cubicBezTo>
                  <a:cubicBezTo>
                    <a:pt x="888" y="312"/>
                    <a:pt x="842" y="239"/>
                    <a:pt x="785" y="169"/>
                  </a:cubicBezTo>
                  <a:cubicBezTo>
                    <a:pt x="729" y="103"/>
                    <a:pt x="656" y="33"/>
                    <a:pt x="550" y="10"/>
                  </a:cubicBezTo>
                  <a:cubicBezTo>
                    <a:pt x="528" y="4"/>
                    <a:pt x="504" y="1"/>
                    <a:pt x="479" y="1"/>
                  </a:cubicBezTo>
                  <a:close/>
                </a:path>
              </a:pathLst>
            </a:custGeom>
            <a:solidFill>
              <a:srgbClr val="261B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1"/>
            <p:cNvSpPr/>
            <p:nvPr/>
          </p:nvSpPr>
          <p:spPr>
            <a:xfrm flipH="1">
              <a:off x="2696852" y="2538459"/>
              <a:ext cx="102665" cy="60499"/>
            </a:xfrm>
            <a:custGeom>
              <a:avLst/>
              <a:gdLst/>
              <a:ahLst/>
              <a:cxnLst/>
              <a:rect l="l" t="t" r="r" b="b"/>
              <a:pathLst>
                <a:path w="1176" h="693" extrusionOk="0">
                  <a:moveTo>
                    <a:pt x="329" y="0"/>
                  </a:moveTo>
                  <a:cubicBezTo>
                    <a:pt x="256" y="0"/>
                    <a:pt x="197" y="22"/>
                    <a:pt x="162" y="75"/>
                  </a:cubicBezTo>
                  <a:cubicBezTo>
                    <a:pt x="1" y="317"/>
                    <a:pt x="502" y="371"/>
                    <a:pt x="637" y="381"/>
                  </a:cubicBezTo>
                  <a:lnTo>
                    <a:pt x="637" y="381"/>
                  </a:lnTo>
                  <a:cubicBezTo>
                    <a:pt x="617" y="380"/>
                    <a:pt x="590" y="379"/>
                    <a:pt x="558" y="379"/>
                  </a:cubicBezTo>
                  <a:cubicBezTo>
                    <a:pt x="408" y="379"/>
                    <a:pt x="155" y="400"/>
                    <a:pt x="129" y="539"/>
                  </a:cubicBezTo>
                  <a:cubicBezTo>
                    <a:pt x="114" y="629"/>
                    <a:pt x="262" y="693"/>
                    <a:pt x="461" y="693"/>
                  </a:cubicBezTo>
                  <a:cubicBezTo>
                    <a:pt x="691" y="693"/>
                    <a:pt x="988" y="608"/>
                    <a:pt x="1176" y="383"/>
                  </a:cubicBezTo>
                  <a:cubicBezTo>
                    <a:pt x="1176" y="383"/>
                    <a:pt x="633" y="0"/>
                    <a:pt x="329"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1"/>
            <p:cNvSpPr/>
            <p:nvPr/>
          </p:nvSpPr>
          <p:spPr>
            <a:xfrm flipH="1">
              <a:off x="2244992" y="2611703"/>
              <a:ext cx="86252" cy="103625"/>
            </a:xfrm>
            <a:custGeom>
              <a:avLst/>
              <a:gdLst/>
              <a:ahLst/>
              <a:cxnLst/>
              <a:rect l="l" t="t" r="r" b="b"/>
              <a:pathLst>
                <a:path w="988" h="1187" extrusionOk="0">
                  <a:moveTo>
                    <a:pt x="807" y="1"/>
                  </a:moveTo>
                  <a:cubicBezTo>
                    <a:pt x="577" y="1"/>
                    <a:pt x="0" y="458"/>
                    <a:pt x="0" y="458"/>
                  </a:cubicBezTo>
                  <a:cubicBezTo>
                    <a:pt x="0" y="865"/>
                    <a:pt x="299" y="1187"/>
                    <a:pt x="550" y="1187"/>
                  </a:cubicBezTo>
                  <a:cubicBezTo>
                    <a:pt x="601" y="1187"/>
                    <a:pt x="651" y="1173"/>
                    <a:pt x="696" y="1144"/>
                  </a:cubicBezTo>
                  <a:cubicBezTo>
                    <a:pt x="954" y="968"/>
                    <a:pt x="269" y="812"/>
                    <a:pt x="269" y="812"/>
                  </a:cubicBezTo>
                  <a:cubicBezTo>
                    <a:pt x="269" y="812"/>
                    <a:pt x="931" y="733"/>
                    <a:pt x="901" y="580"/>
                  </a:cubicBezTo>
                  <a:cubicBezTo>
                    <a:pt x="890" y="528"/>
                    <a:pt x="818" y="511"/>
                    <a:pt x="726" y="511"/>
                  </a:cubicBezTo>
                  <a:cubicBezTo>
                    <a:pt x="543" y="511"/>
                    <a:pt x="282" y="580"/>
                    <a:pt x="282" y="580"/>
                  </a:cubicBezTo>
                  <a:cubicBezTo>
                    <a:pt x="282" y="580"/>
                    <a:pt x="987" y="262"/>
                    <a:pt x="891" y="47"/>
                  </a:cubicBezTo>
                  <a:cubicBezTo>
                    <a:pt x="877" y="15"/>
                    <a:pt x="847" y="1"/>
                    <a:pt x="807"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1"/>
            <p:cNvSpPr/>
            <p:nvPr/>
          </p:nvSpPr>
          <p:spPr>
            <a:xfrm flipH="1">
              <a:off x="2678346" y="2342298"/>
              <a:ext cx="87" cy="87"/>
            </a:xfrm>
            <a:custGeom>
              <a:avLst/>
              <a:gdLst/>
              <a:ahLst/>
              <a:cxnLst/>
              <a:rect l="l" t="t" r="r" b="b"/>
              <a:pathLst>
                <a:path w="1" h="1" extrusionOk="0">
                  <a:moveTo>
                    <a:pt x="0" y="1"/>
                  </a:moveTo>
                  <a:lnTo>
                    <a:pt x="0" y="1"/>
                  </a:lnTo>
                  <a:lnTo>
                    <a:pt x="0"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1"/>
            <p:cNvSpPr/>
            <p:nvPr/>
          </p:nvSpPr>
          <p:spPr>
            <a:xfrm flipH="1">
              <a:off x="2188334" y="2285902"/>
              <a:ext cx="141164" cy="343264"/>
            </a:xfrm>
            <a:custGeom>
              <a:avLst/>
              <a:gdLst/>
              <a:ahLst/>
              <a:cxnLst/>
              <a:rect l="l" t="t" r="r" b="b"/>
              <a:pathLst>
                <a:path w="1617" h="3932" extrusionOk="0">
                  <a:moveTo>
                    <a:pt x="1232" y="0"/>
                  </a:moveTo>
                  <a:cubicBezTo>
                    <a:pt x="863" y="0"/>
                    <a:pt x="109" y="3591"/>
                    <a:pt x="70" y="3637"/>
                  </a:cubicBezTo>
                  <a:cubicBezTo>
                    <a:pt x="70" y="3637"/>
                    <a:pt x="0" y="3932"/>
                    <a:pt x="149" y="3932"/>
                  </a:cubicBezTo>
                  <a:cubicBezTo>
                    <a:pt x="765" y="3177"/>
                    <a:pt x="1617" y="147"/>
                    <a:pt x="1252" y="4"/>
                  </a:cubicBezTo>
                  <a:cubicBezTo>
                    <a:pt x="1245" y="1"/>
                    <a:pt x="1238" y="0"/>
                    <a:pt x="1232" y="0"/>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1"/>
            <p:cNvSpPr/>
            <p:nvPr/>
          </p:nvSpPr>
          <p:spPr>
            <a:xfrm flipH="1">
              <a:off x="2674939" y="2210476"/>
              <a:ext cx="156442" cy="331653"/>
            </a:xfrm>
            <a:custGeom>
              <a:avLst/>
              <a:gdLst/>
              <a:ahLst/>
              <a:cxnLst/>
              <a:rect l="l" t="t" r="r" b="b"/>
              <a:pathLst>
                <a:path w="1792" h="3799" extrusionOk="0">
                  <a:moveTo>
                    <a:pt x="451" y="1"/>
                  </a:moveTo>
                  <a:cubicBezTo>
                    <a:pt x="260" y="1"/>
                    <a:pt x="105" y="417"/>
                    <a:pt x="83" y="547"/>
                  </a:cubicBezTo>
                  <a:cubicBezTo>
                    <a:pt x="1" y="1020"/>
                    <a:pt x="163" y="1520"/>
                    <a:pt x="372" y="1938"/>
                  </a:cubicBezTo>
                  <a:cubicBezTo>
                    <a:pt x="1219" y="3630"/>
                    <a:pt x="1653" y="3799"/>
                    <a:pt x="1653" y="3799"/>
                  </a:cubicBezTo>
                  <a:lnTo>
                    <a:pt x="1792" y="3703"/>
                  </a:lnTo>
                  <a:cubicBezTo>
                    <a:pt x="1252" y="2620"/>
                    <a:pt x="865" y="1517"/>
                    <a:pt x="679" y="322"/>
                  </a:cubicBezTo>
                  <a:cubicBezTo>
                    <a:pt x="667" y="239"/>
                    <a:pt x="650" y="153"/>
                    <a:pt x="597" y="87"/>
                  </a:cubicBezTo>
                  <a:cubicBezTo>
                    <a:pt x="547" y="26"/>
                    <a:pt x="498" y="1"/>
                    <a:pt x="451"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1"/>
            <p:cNvSpPr/>
            <p:nvPr/>
          </p:nvSpPr>
          <p:spPr>
            <a:xfrm flipH="1">
              <a:off x="1733547" y="1812034"/>
              <a:ext cx="651882" cy="871164"/>
            </a:xfrm>
            <a:custGeom>
              <a:avLst/>
              <a:gdLst/>
              <a:ahLst/>
              <a:cxnLst/>
              <a:rect l="l" t="t" r="r" b="b"/>
              <a:pathLst>
                <a:path w="7452" h="9959" extrusionOk="0">
                  <a:moveTo>
                    <a:pt x="1868" y="5415"/>
                  </a:moveTo>
                  <a:cubicBezTo>
                    <a:pt x="1875" y="5415"/>
                    <a:pt x="1881" y="5415"/>
                    <a:pt x="1888" y="5418"/>
                  </a:cubicBezTo>
                  <a:cubicBezTo>
                    <a:pt x="2253" y="5561"/>
                    <a:pt x="1401" y="8591"/>
                    <a:pt x="785" y="9346"/>
                  </a:cubicBezTo>
                  <a:cubicBezTo>
                    <a:pt x="636" y="9346"/>
                    <a:pt x="706" y="9051"/>
                    <a:pt x="706" y="9051"/>
                  </a:cubicBezTo>
                  <a:cubicBezTo>
                    <a:pt x="746" y="9005"/>
                    <a:pt x="1498" y="5415"/>
                    <a:pt x="1868" y="5415"/>
                  </a:cubicBezTo>
                  <a:close/>
                  <a:moveTo>
                    <a:pt x="6468" y="1"/>
                  </a:moveTo>
                  <a:cubicBezTo>
                    <a:pt x="6173" y="1"/>
                    <a:pt x="5855" y="47"/>
                    <a:pt x="5524" y="157"/>
                  </a:cubicBezTo>
                  <a:cubicBezTo>
                    <a:pt x="4614" y="481"/>
                    <a:pt x="3839" y="1259"/>
                    <a:pt x="3236" y="2040"/>
                  </a:cubicBezTo>
                  <a:cubicBezTo>
                    <a:pt x="2736" y="2755"/>
                    <a:pt x="2358" y="3362"/>
                    <a:pt x="2071" y="3862"/>
                  </a:cubicBezTo>
                  <a:cubicBezTo>
                    <a:pt x="1845" y="4276"/>
                    <a:pt x="1637" y="4696"/>
                    <a:pt x="1438" y="5117"/>
                  </a:cubicBezTo>
                  <a:cubicBezTo>
                    <a:pt x="1381" y="5236"/>
                    <a:pt x="1331" y="5355"/>
                    <a:pt x="1285" y="5477"/>
                  </a:cubicBezTo>
                  <a:cubicBezTo>
                    <a:pt x="1272" y="5514"/>
                    <a:pt x="1259" y="5547"/>
                    <a:pt x="1249" y="5577"/>
                  </a:cubicBezTo>
                  <a:cubicBezTo>
                    <a:pt x="1153" y="5849"/>
                    <a:pt x="1017" y="6455"/>
                    <a:pt x="878" y="7087"/>
                  </a:cubicBezTo>
                  <a:cubicBezTo>
                    <a:pt x="799" y="7514"/>
                    <a:pt x="723" y="7945"/>
                    <a:pt x="616" y="8366"/>
                  </a:cubicBezTo>
                  <a:cubicBezTo>
                    <a:pt x="580" y="8498"/>
                    <a:pt x="544" y="8633"/>
                    <a:pt x="494" y="8763"/>
                  </a:cubicBezTo>
                  <a:cubicBezTo>
                    <a:pt x="474" y="8839"/>
                    <a:pt x="454" y="8905"/>
                    <a:pt x="437" y="8955"/>
                  </a:cubicBezTo>
                  <a:cubicBezTo>
                    <a:pt x="428" y="8958"/>
                    <a:pt x="417" y="8962"/>
                    <a:pt x="411" y="8968"/>
                  </a:cubicBezTo>
                  <a:cubicBezTo>
                    <a:pt x="371" y="9051"/>
                    <a:pt x="325" y="9130"/>
                    <a:pt x="272" y="9206"/>
                  </a:cubicBezTo>
                  <a:cubicBezTo>
                    <a:pt x="255" y="9230"/>
                    <a:pt x="239" y="9253"/>
                    <a:pt x="219" y="9276"/>
                  </a:cubicBezTo>
                  <a:cubicBezTo>
                    <a:pt x="113" y="9425"/>
                    <a:pt x="0" y="9590"/>
                    <a:pt x="60" y="9756"/>
                  </a:cubicBezTo>
                  <a:cubicBezTo>
                    <a:pt x="104" y="9888"/>
                    <a:pt x="246" y="9958"/>
                    <a:pt x="385" y="9958"/>
                  </a:cubicBezTo>
                  <a:cubicBezTo>
                    <a:pt x="417" y="9958"/>
                    <a:pt x="451" y="9955"/>
                    <a:pt x="484" y="9945"/>
                  </a:cubicBezTo>
                  <a:cubicBezTo>
                    <a:pt x="544" y="9932"/>
                    <a:pt x="603" y="9905"/>
                    <a:pt x="660" y="9868"/>
                  </a:cubicBezTo>
                  <a:cubicBezTo>
                    <a:pt x="868" y="9743"/>
                    <a:pt x="1041" y="9501"/>
                    <a:pt x="1189" y="9223"/>
                  </a:cubicBezTo>
                  <a:cubicBezTo>
                    <a:pt x="1196" y="9213"/>
                    <a:pt x="1199" y="9203"/>
                    <a:pt x="1206" y="9193"/>
                  </a:cubicBezTo>
                  <a:cubicBezTo>
                    <a:pt x="1206" y="9193"/>
                    <a:pt x="1351" y="8869"/>
                    <a:pt x="1557" y="8366"/>
                  </a:cubicBezTo>
                  <a:cubicBezTo>
                    <a:pt x="1633" y="8150"/>
                    <a:pt x="1703" y="7955"/>
                    <a:pt x="1759" y="7816"/>
                  </a:cubicBezTo>
                  <a:cubicBezTo>
                    <a:pt x="1802" y="7710"/>
                    <a:pt x="1845" y="7600"/>
                    <a:pt x="1888" y="7495"/>
                  </a:cubicBezTo>
                  <a:cubicBezTo>
                    <a:pt x="2031" y="7107"/>
                    <a:pt x="2233" y="6597"/>
                    <a:pt x="2491" y="6090"/>
                  </a:cubicBezTo>
                  <a:cubicBezTo>
                    <a:pt x="2620" y="5819"/>
                    <a:pt x="2762" y="5557"/>
                    <a:pt x="2925" y="5309"/>
                  </a:cubicBezTo>
                  <a:cubicBezTo>
                    <a:pt x="3020" y="5164"/>
                    <a:pt x="3124" y="5024"/>
                    <a:pt x="3232" y="4889"/>
                  </a:cubicBezTo>
                  <a:cubicBezTo>
                    <a:pt x="3564" y="4461"/>
                    <a:pt x="3922" y="4110"/>
                    <a:pt x="4239" y="3855"/>
                  </a:cubicBezTo>
                  <a:cubicBezTo>
                    <a:pt x="4521" y="3597"/>
                    <a:pt x="4808" y="3345"/>
                    <a:pt x="5080" y="3097"/>
                  </a:cubicBezTo>
                  <a:cubicBezTo>
                    <a:pt x="5517" y="2693"/>
                    <a:pt x="5958" y="2292"/>
                    <a:pt x="6378" y="1872"/>
                  </a:cubicBezTo>
                  <a:cubicBezTo>
                    <a:pt x="6756" y="1494"/>
                    <a:pt x="7209" y="1077"/>
                    <a:pt x="7408" y="574"/>
                  </a:cubicBezTo>
                  <a:cubicBezTo>
                    <a:pt x="7451" y="444"/>
                    <a:pt x="7431" y="312"/>
                    <a:pt x="7362" y="216"/>
                  </a:cubicBezTo>
                  <a:cubicBezTo>
                    <a:pt x="7309" y="169"/>
                    <a:pt x="7243" y="133"/>
                    <a:pt x="7173" y="113"/>
                  </a:cubicBezTo>
                  <a:cubicBezTo>
                    <a:pt x="6991" y="57"/>
                    <a:pt x="6812" y="24"/>
                    <a:pt x="6636" y="7"/>
                  </a:cubicBezTo>
                  <a:cubicBezTo>
                    <a:pt x="6581" y="4"/>
                    <a:pt x="6524" y="1"/>
                    <a:pt x="6468"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1"/>
            <p:cNvSpPr/>
            <p:nvPr/>
          </p:nvSpPr>
          <p:spPr>
            <a:xfrm flipH="1">
              <a:off x="2188334" y="2285902"/>
              <a:ext cx="141164" cy="343264"/>
            </a:xfrm>
            <a:custGeom>
              <a:avLst/>
              <a:gdLst/>
              <a:ahLst/>
              <a:cxnLst/>
              <a:rect l="l" t="t" r="r" b="b"/>
              <a:pathLst>
                <a:path w="1617" h="3932" extrusionOk="0">
                  <a:moveTo>
                    <a:pt x="1232" y="1"/>
                  </a:moveTo>
                  <a:cubicBezTo>
                    <a:pt x="862" y="1"/>
                    <a:pt x="110" y="3591"/>
                    <a:pt x="70" y="3637"/>
                  </a:cubicBezTo>
                  <a:cubicBezTo>
                    <a:pt x="70" y="3637"/>
                    <a:pt x="0" y="3932"/>
                    <a:pt x="149" y="3932"/>
                  </a:cubicBezTo>
                  <a:cubicBezTo>
                    <a:pt x="765" y="3177"/>
                    <a:pt x="1617" y="147"/>
                    <a:pt x="1252" y="4"/>
                  </a:cubicBezTo>
                  <a:cubicBezTo>
                    <a:pt x="1245" y="1"/>
                    <a:pt x="1239" y="1"/>
                    <a:pt x="1232"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 name="Google Shape;1153;p31"/>
            <p:cNvGrpSpPr/>
            <p:nvPr/>
          </p:nvGrpSpPr>
          <p:grpSpPr>
            <a:xfrm>
              <a:off x="2938750" y="2508713"/>
              <a:ext cx="399900" cy="427025"/>
              <a:chOff x="2938750" y="1803863"/>
              <a:chExt cx="399900" cy="427025"/>
            </a:xfrm>
          </p:grpSpPr>
          <p:cxnSp>
            <p:nvCxnSpPr>
              <p:cNvPr id="1154" name="Google Shape;1154;p31"/>
              <p:cNvCxnSpPr/>
              <p:nvPr/>
            </p:nvCxnSpPr>
            <p:spPr>
              <a:xfrm rot="10800000" flipH="1">
                <a:off x="2938750" y="1803863"/>
                <a:ext cx="399900" cy="309600"/>
              </a:xfrm>
              <a:prstGeom prst="straightConnector1">
                <a:avLst/>
              </a:prstGeom>
              <a:noFill/>
              <a:ln w="9525" cap="flat" cmpd="sng">
                <a:solidFill>
                  <a:srgbClr val="F3F3F3"/>
                </a:solidFill>
                <a:prstDash val="solid"/>
                <a:round/>
                <a:headEnd type="none" w="med" len="med"/>
                <a:tailEnd type="none" w="med" len="med"/>
              </a:ln>
            </p:spPr>
          </p:cxnSp>
          <p:cxnSp>
            <p:nvCxnSpPr>
              <p:cNvPr id="1155" name="Google Shape;1155;p31"/>
              <p:cNvCxnSpPr/>
              <p:nvPr/>
            </p:nvCxnSpPr>
            <p:spPr>
              <a:xfrm rot="10800000" flipH="1">
                <a:off x="2943225" y="2122000"/>
                <a:ext cx="290400" cy="38100"/>
              </a:xfrm>
              <a:prstGeom prst="straightConnector1">
                <a:avLst/>
              </a:prstGeom>
              <a:noFill/>
              <a:ln w="9525" cap="flat" cmpd="sng">
                <a:solidFill>
                  <a:srgbClr val="F3F3F3"/>
                </a:solidFill>
                <a:prstDash val="solid"/>
                <a:round/>
                <a:headEnd type="none" w="med" len="med"/>
                <a:tailEnd type="none" w="med" len="med"/>
              </a:ln>
            </p:spPr>
          </p:cxnSp>
          <p:cxnSp>
            <p:nvCxnSpPr>
              <p:cNvPr id="1156" name="Google Shape;1156;p31"/>
              <p:cNvCxnSpPr/>
              <p:nvPr/>
            </p:nvCxnSpPr>
            <p:spPr>
              <a:xfrm>
                <a:off x="2943225" y="2207188"/>
                <a:ext cx="342900" cy="23700"/>
              </a:xfrm>
              <a:prstGeom prst="straightConnector1">
                <a:avLst/>
              </a:prstGeom>
              <a:noFill/>
              <a:ln w="9525" cap="flat" cmpd="sng">
                <a:solidFill>
                  <a:srgbClr val="F3F3F3"/>
                </a:solidFill>
                <a:prstDash val="solid"/>
                <a:round/>
                <a:headEnd type="none" w="med" len="med"/>
                <a:tailEnd type="none" w="med" len="med"/>
              </a:ln>
            </p:spPr>
          </p:cxnSp>
        </p:grpSp>
        <p:grpSp>
          <p:nvGrpSpPr>
            <p:cNvPr id="1157" name="Google Shape;1157;p31"/>
            <p:cNvGrpSpPr/>
            <p:nvPr/>
          </p:nvGrpSpPr>
          <p:grpSpPr>
            <a:xfrm flipH="1">
              <a:off x="1912200" y="2607350"/>
              <a:ext cx="399900" cy="427025"/>
              <a:chOff x="2938750" y="1803863"/>
              <a:chExt cx="399900" cy="427025"/>
            </a:xfrm>
          </p:grpSpPr>
          <p:cxnSp>
            <p:nvCxnSpPr>
              <p:cNvPr id="1158" name="Google Shape;1158;p31"/>
              <p:cNvCxnSpPr/>
              <p:nvPr/>
            </p:nvCxnSpPr>
            <p:spPr>
              <a:xfrm rot="10800000" flipH="1">
                <a:off x="2938750" y="1803863"/>
                <a:ext cx="399900" cy="309600"/>
              </a:xfrm>
              <a:prstGeom prst="straightConnector1">
                <a:avLst/>
              </a:prstGeom>
              <a:noFill/>
              <a:ln w="9525" cap="flat" cmpd="sng">
                <a:solidFill>
                  <a:srgbClr val="F3F3F3"/>
                </a:solidFill>
                <a:prstDash val="solid"/>
                <a:round/>
                <a:headEnd type="none" w="med" len="med"/>
                <a:tailEnd type="none" w="med" len="med"/>
              </a:ln>
            </p:spPr>
          </p:cxnSp>
          <p:cxnSp>
            <p:nvCxnSpPr>
              <p:cNvPr id="1159" name="Google Shape;1159;p31"/>
              <p:cNvCxnSpPr/>
              <p:nvPr/>
            </p:nvCxnSpPr>
            <p:spPr>
              <a:xfrm rot="10800000" flipH="1">
                <a:off x="2943225" y="2122000"/>
                <a:ext cx="290400" cy="38100"/>
              </a:xfrm>
              <a:prstGeom prst="straightConnector1">
                <a:avLst/>
              </a:prstGeom>
              <a:noFill/>
              <a:ln w="9525" cap="flat" cmpd="sng">
                <a:solidFill>
                  <a:srgbClr val="F3F3F3"/>
                </a:solidFill>
                <a:prstDash val="solid"/>
                <a:round/>
                <a:headEnd type="none" w="med" len="med"/>
                <a:tailEnd type="none" w="med" len="med"/>
              </a:ln>
            </p:spPr>
          </p:cxnSp>
          <p:cxnSp>
            <p:nvCxnSpPr>
              <p:cNvPr id="1160" name="Google Shape;1160;p31"/>
              <p:cNvCxnSpPr/>
              <p:nvPr/>
            </p:nvCxnSpPr>
            <p:spPr>
              <a:xfrm>
                <a:off x="2943225" y="2207188"/>
                <a:ext cx="342900" cy="23700"/>
              </a:xfrm>
              <a:prstGeom prst="straightConnector1">
                <a:avLst/>
              </a:prstGeom>
              <a:noFill/>
              <a:ln w="9525" cap="flat" cmpd="sng">
                <a:solidFill>
                  <a:srgbClr val="F3F3F3"/>
                </a:solidFill>
                <a:prstDash val="solid"/>
                <a:round/>
                <a:headEnd type="none" w="med" len="med"/>
                <a:tailEnd type="none" w="med" len="med"/>
              </a:ln>
            </p:spPr>
          </p:cxnSp>
        </p:grpSp>
      </p:grpSp>
      <p:grpSp>
        <p:nvGrpSpPr>
          <p:cNvPr id="1161" name="Google Shape;1161;p31"/>
          <p:cNvGrpSpPr/>
          <p:nvPr/>
        </p:nvGrpSpPr>
        <p:grpSpPr>
          <a:xfrm>
            <a:off x="933709" y="1509496"/>
            <a:ext cx="2990667" cy="2403391"/>
            <a:chOff x="933709" y="1509496"/>
            <a:chExt cx="2990667" cy="2403391"/>
          </a:xfrm>
        </p:grpSpPr>
        <p:grpSp>
          <p:nvGrpSpPr>
            <p:cNvPr id="1162" name="Google Shape;1162;p31"/>
            <p:cNvGrpSpPr/>
            <p:nvPr/>
          </p:nvGrpSpPr>
          <p:grpSpPr>
            <a:xfrm>
              <a:off x="3742585" y="3147645"/>
              <a:ext cx="181792" cy="143828"/>
              <a:chOff x="3397675" y="1274500"/>
              <a:chExt cx="454707" cy="359750"/>
            </a:xfrm>
          </p:grpSpPr>
          <p:sp>
            <p:nvSpPr>
              <p:cNvPr id="1163" name="Google Shape;1163;p31"/>
              <p:cNvSpPr/>
              <p:nvPr/>
            </p:nvSpPr>
            <p:spPr>
              <a:xfrm>
                <a:off x="3397675" y="1274500"/>
                <a:ext cx="454707" cy="359750"/>
              </a:xfrm>
              <a:custGeom>
                <a:avLst/>
                <a:gdLst/>
                <a:ahLst/>
                <a:cxnLst/>
                <a:rect l="l" t="t" r="r" b="b"/>
                <a:pathLst>
                  <a:path w="2763" h="2186" extrusionOk="0">
                    <a:moveTo>
                      <a:pt x="868" y="1"/>
                    </a:moveTo>
                    <a:cubicBezTo>
                      <a:pt x="674" y="1"/>
                      <a:pt x="481" y="35"/>
                      <a:pt x="299" y="107"/>
                    </a:cubicBezTo>
                    <a:lnTo>
                      <a:pt x="419" y="44"/>
                    </a:lnTo>
                    <a:lnTo>
                      <a:pt x="419" y="44"/>
                    </a:lnTo>
                    <a:cubicBezTo>
                      <a:pt x="140" y="140"/>
                      <a:pt x="0" y="473"/>
                      <a:pt x="14" y="769"/>
                    </a:cubicBezTo>
                    <a:cubicBezTo>
                      <a:pt x="44" y="1343"/>
                      <a:pt x="512" y="1818"/>
                      <a:pt x="1051" y="2018"/>
                    </a:cubicBezTo>
                    <a:cubicBezTo>
                      <a:pt x="1391" y="2147"/>
                      <a:pt x="1755" y="2186"/>
                      <a:pt x="2121" y="2186"/>
                    </a:cubicBezTo>
                    <a:cubicBezTo>
                      <a:pt x="2330" y="2186"/>
                      <a:pt x="2539" y="2173"/>
                      <a:pt x="2745" y="2157"/>
                    </a:cubicBezTo>
                    <a:cubicBezTo>
                      <a:pt x="2762" y="1527"/>
                      <a:pt x="2526" y="881"/>
                      <a:pt x="2058" y="459"/>
                    </a:cubicBezTo>
                    <a:cubicBezTo>
                      <a:pt x="1735" y="168"/>
                      <a:pt x="1299" y="1"/>
                      <a:pt x="868"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 name="Google Shape;1164;p31"/>
              <p:cNvGrpSpPr/>
              <p:nvPr/>
            </p:nvGrpSpPr>
            <p:grpSpPr>
              <a:xfrm>
                <a:off x="3432564" y="1339834"/>
                <a:ext cx="376701" cy="268578"/>
                <a:chOff x="3432564" y="1339834"/>
                <a:chExt cx="376701" cy="268578"/>
              </a:xfrm>
            </p:grpSpPr>
            <p:sp>
              <p:nvSpPr>
                <p:cNvPr id="1165" name="Google Shape;1165;p31"/>
                <p:cNvSpPr/>
                <p:nvPr/>
              </p:nvSpPr>
              <p:spPr>
                <a:xfrm>
                  <a:off x="3432564" y="1339834"/>
                  <a:ext cx="376701" cy="243728"/>
                </a:xfrm>
                <a:custGeom>
                  <a:avLst/>
                  <a:gdLst/>
                  <a:ahLst/>
                  <a:cxnLst/>
                  <a:rect l="l" t="t" r="r" b="b"/>
                  <a:pathLst>
                    <a:path w="2289" h="1481" extrusionOk="0">
                      <a:moveTo>
                        <a:pt x="29" y="1"/>
                      </a:moveTo>
                      <a:cubicBezTo>
                        <a:pt x="9" y="1"/>
                        <a:pt x="0" y="30"/>
                        <a:pt x="21" y="42"/>
                      </a:cubicBezTo>
                      <a:cubicBezTo>
                        <a:pt x="792" y="507"/>
                        <a:pt x="1553" y="917"/>
                        <a:pt x="2268" y="1478"/>
                      </a:cubicBezTo>
                      <a:cubicBezTo>
                        <a:pt x="2270" y="1479"/>
                        <a:pt x="2272" y="1480"/>
                        <a:pt x="2275" y="1480"/>
                      </a:cubicBezTo>
                      <a:cubicBezTo>
                        <a:pt x="2282" y="1480"/>
                        <a:pt x="2289" y="1473"/>
                        <a:pt x="2281" y="1465"/>
                      </a:cubicBezTo>
                      <a:cubicBezTo>
                        <a:pt x="1673" y="843"/>
                        <a:pt x="878" y="252"/>
                        <a:pt x="38" y="2"/>
                      </a:cubicBezTo>
                      <a:cubicBezTo>
                        <a:pt x="35" y="1"/>
                        <a:pt x="32" y="1"/>
                        <a:pt x="29"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1"/>
                <p:cNvSpPr/>
                <p:nvPr/>
              </p:nvSpPr>
              <p:spPr>
                <a:xfrm>
                  <a:off x="3611945" y="1443513"/>
                  <a:ext cx="77677" cy="164899"/>
                </a:xfrm>
                <a:custGeom>
                  <a:avLst/>
                  <a:gdLst/>
                  <a:ahLst/>
                  <a:cxnLst/>
                  <a:rect l="l" t="t" r="r" b="b"/>
                  <a:pathLst>
                    <a:path w="472" h="1002" extrusionOk="0">
                      <a:moveTo>
                        <a:pt x="41" y="1"/>
                      </a:moveTo>
                      <a:cubicBezTo>
                        <a:pt x="22" y="1"/>
                        <a:pt x="1" y="18"/>
                        <a:pt x="5" y="44"/>
                      </a:cubicBezTo>
                      <a:cubicBezTo>
                        <a:pt x="61" y="363"/>
                        <a:pt x="164" y="752"/>
                        <a:pt x="393" y="991"/>
                      </a:cubicBezTo>
                      <a:cubicBezTo>
                        <a:pt x="401" y="999"/>
                        <a:pt x="411" y="1002"/>
                        <a:pt x="421" y="1002"/>
                      </a:cubicBezTo>
                      <a:cubicBezTo>
                        <a:pt x="446" y="1002"/>
                        <a:pt x="472" y="980"/>
                        <a:pt x="460" y="954"/>
                      </a:cubicBezTo>
                      <a:cubicBezTo>
                        <a:pt x="403" y="815"/>
                        <a:pt x="317" y="689"/>
                        <a:pt x="253" y="552"/>
                      </a:cubicBezTo>
                      <a:cubicBezTo>
                        <a:pt x="178" y="383"/>
                        <a:pt x="118" y="207"/>
                        <a:pt x="71" y="27"/>
                      </a:cubicBezTo>
                      <a:cubicBezTo>
                        <a:pt x="67" y="9"/>
                        <a:pt x="54" y="1"/>
                        <a:pt x="41"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1"/>
                <p:cNvSpPr/>
                <p:nvPr/>
              </p:nvSpPr>
              <p:spPr>
                <a:xfrm>
                  <a:off x="3516988" y="1352342"/>
                  <a:ext cx="189914" cy="37851"/>
                </a:xfrm>
                <a:custGeom>
                  <a:avLst/>
                  <a:gdLst/>
                  <a:ahLst/>
                  <a:cxnLst/>
                  <a:rect l="l" t="t" r="r" b="b"/>
                  <a:pathLst>
                    <a:path w="1154" h="230" extrusionOk="0">
                      <a:moveTo>
                        <a:pt x="708" y="0"/>
                      </a:moveTo>
                      <a:cubicBezTo>
                        <a:pt x="472" y="0"/>
                        <a:pt x="227" y="64"/>
                        <a:pt x="37" y="163"/>
                      </a:cubicBezTo>
                      <a:cubicBezTo>
                        <a:pt x="0" y="178"/>
                        <a:pt x="22" y="230"/>
                        <a:pt x="57" y="230"/>
                      </a:cubicBezTo>
                      <a:cubicBezTo>
                        <a:pt x="60" y="230"/>
                        <a:pt x="63" y="230"/>
                        <a:pt x="66" y="229"/>
                      </a:cubicBezTo>
                      <a:cubicBezTo>
                        <a:pt x="246" y="183"/>
                        <a:pt x="425" y="136"/>
                        <a:pt x="611" y="126"/>
                      </a:cubicBezTo>
                      <a:cubicBezTo>
                        <a:pt x="635" y="125"/>
                        <a:pt x="658" y="124"/>
                        <a:pt x="682" y="124"/>
                      </a:cubicBezTo>
                      <a:cubicBezTo>
                        <a:pt x="808" y="124"/>
                        <a:pt x="932" y="140"/>
                        <a:pt x="1057" y="140"/>
                      </a:cubicBezTo>
                      <a:cubicBezTo>
                        <a:pt x="1074" y="140"/>
                        <a:pt x="1090" y="140"/>
                        <a:pt x="1106" y="139"/>
                      </a:cubicBezTo>
                      <a:cubicBezTo>
                        <a:pt x="1137" y="139"/>
                        <a:pt x="1153" y="96"/>
                        <a:pt x="1123" y="83"/>
                      </a:cubicBezTo>
                      <a:cubicBezTo>
                        <a:pt x="999" y="25"/>
                        <a:pt x="856" y="0"/>
                        <a:pt x="708"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8" name="Google Shape;1168;p31"/>
            <p:cNvGrpSpPr/>
            <p:nvPr/>
          </p:nvGrpSpPr>
          <p:grpSpPr>
            <a:xfrm rot="2144881">
              <a:off x="1312919" y="2530283"/>
              <a:ext cx="391005" cy="206093"/>
              <a:chOff x="3945696" y="700672"/>
              <a:chExt cx="333723" cy="175901"/>
            </a:xfrm>
          </p:grpSpPr>
          <p:sp>
            <p:nvSpPr>
              <p:cNvPr id="1169" name="Google Shape;1169;p31"/>
              <p:cNvSpPr/>
              <p:nvPr/>
            </p:nvSpPr>
            <p:spPr>
              <a:xfrm>
                <a:off x="4015247" y="726672"/>
                <a:ext cx="264173" cy="149901"/>
              </a:xfrm>
              <a:custGeom>
                <a:avLst/>
                <a:gdLst/>
                <a:ahLst/>
                <a:cxnLst/>
                <a:rect l="l" t="t" r="r" b="b"/>
                <a:pathLst>
                  <a:path w="3597" h="2041" extrusionOk="0">
                    <a:moveTo>
                      <a:pt x="854" y="1"/>
                    </a:moveTo>
                    <a:cubicBezTo>
                      <a:pt x="565" y="1"/>
                      <a:pt x="278" y="99"/>
                      <a:pt x="94" y="315"/>
                    </a:cubicBezTo>
                    <a:lnTo>
                      <a:pt x="114" y="309"/>
                    </a:lnTo>
                    <a:lnTo>
                      <a:pt x="114" y="309"/>
                    </a:lnTo>
                    <a:cubicBezTo>
                      <a:pt x="1" y="781"/>
                      <a:pt x="406" y="1220"/>
                      <a:pt x="821" y="1472"/>
                    </a:cubicBezTo>
                    <a:cubicBezTo>
                      <a:pt x="1435" y="1845"/>
                      <a:pt x="2156" y="2041"/>
                      <a:pt x="2875" y="2041"/>
                    </a:cubicBezTo>
                    <a:cubicBezTo>
                      <a:pt x="3117" y="2041"/>
                      <a:pt x="3359" y="2019"/>
                      <a:pt x="3596" y="1974"/>
                    </a:cubicBezTo>
                    <a:cubicBezTo>
                      <a:pt x="3154" y="1475"/>
                      <a:pt x="2669" y="1013"/>
                      <a:pt x="2151" y="598"/>
                    </a:cubicBezTo>
                    <a:cubicBezTo>
                      <a:pt x="1852" y="358"/>
                      <a:pt x="1526" y="129"/>
                      <a:pt x="1154" y="36"/>
                    </a:cubicBezTo>
                    <a:cubicBezTo>
                      <a:pt x="1057" y="13"/>
                      <a:pt x="955" y="1"/>
                      <a:pt x="854"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1"/>
              <p:cNvSpPr/>
              <p:nvPr/>
            </p:nvSpPr>
            <p:spPr>
              <a:xfrm>
                <a:off x="3945696" y="700672"/>
                <a:ext cx="220254" cy="119054"/>
              </a:xfrm>
              <a:custGeom>
                <a:avLst/>
                <a:gdLst/>
                <a:ahLst/>
                <a:cxnLst/>
                <a:rect l="l" t="t" r="r" b="b"/>
                <a:pathLst>
                  <a:path w="2999" h="1621" extrusionOk="0">
                    <a:moveTo>
                      <a:pt x="90" y="0"/>
                    </a:moveTo>
                    <a:cubicBezTo>
                      <a:pt x="36" y="0"/>
                      <a:pt x="1" y="81"/>
                      <a:pt x="60" y="118"/>
                    </a:cubicBezTo>
                    <a:cubicBezTo>
                      <a:pt x="977" y="676"/>
                      <a:pt x="1951" y="1151"/>
                      <a:pt x="2922" y="1617"/>
                    </a:cubicBezTo>
                    <a:cubicBezTo>
                      <a:pt x="2927" y="1619"/>
                      <a:pt x="2933" y="1621"/>
                      <a:pt x="2939" y="1621"/>
                    </a:cubicBezTo>
                    <a:cubicBezTo>
                      <a:pt x="2974" y="1621"/>
                      <a:pt x="2999" y="1571"/>
                      <a:pt x="2958" y="1550"/>
                    </a:cubicBezTo>
                    <a:cubicBezTo>
                      <a:pt x="2001" y="1059"/>
                      <a:pt x="1070" y="517"/>
                      <a:pt x="120" y="8"/>
                    </a:cubicBezTo>
                    <a:cubicBezTo>
                      <a:pt x="110" y="3"/>
                      <a:pt x="100" y="0"/>
                      <a:pt x="9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31"/>
            <p:cNvGrpSpPr/>
            <p:nvPr/>
          </p:nvGrpSpPr>
          <p:grpSpPr>
            <a:xfrm rot="5400000">
              <a:off x="3128015" y="1643388"/>
              <a:ext cx="205047" cy="458164"/>
              <a:chOff x="1380950" y="1290850"/>
              <a:chExt cx="175000" cy="391025"/>
            </a:xfrm>
          </p:grpSpPr>
          <p:sp>
            <p:nvSpPr>
              <p:cNvPr id="1172" name="Google Shape;1172;p31"/>
              <p:cNvSpPr/>
              <p:nvPr/>
            </p:nvSpPr>
            <p:spPr>
              <a:xfrm>
                <a:off x="1462700" y="1419975"/>
                <a:ext cx="70800" cy="74100"/>
              </a:xfrm>
              <a:custGeom>
                <a:avLst/>
                <a:gdLst/>
                <a:ahLst/>
                <a:cxnLst/>
                <a:rect l="l" t="t" r="r" b="b"/>
                <a:pathLst>
                  <a:path w="2832" h="2964" extrusionOk="0">
                    <a:moveTo>
                      <a:pt x="2832" y="0"/>
                    </a:moveTo>
                    <a:cubicBezTo>
                      <a:pt x="2137" y="136"/>
                      <a:pt x="1462" y="425"/>
                      <a:pt x="938" y="901"/>
                    </a:cubicBezTo>
                    <a:cubicBezTo>
                      <a:pt x="410" y="1376"/>
                      <a:pt x="43" y="2043"/>
                      <a:pt x="0" y="2749"/>
                    </a:cubicBezTo>
                    <a:lnTo>
                      <a:pt x="4" y="2712"/>
                    </a:lnTo>
                    <a:cubicBezTo>
                      <a:pt x="150" y="2883"/>
                      <a:pt x="376" y="2964"/>
                      <a:pt x="600" y="2964"/>
                    </a:cubicBezTo>
                    <a:cubicBezTo>
                      <a:pt x="636" y="2964"/>
                      <a:pt x="673" y="2962"/>
                      <a:pt x="709" y="2958"/>
                    </a:cubicBezTo>
                    <a:cubicBezTo>
                      <a:pt x="968" y="2931"/>
                      <a:pt x="1203" y="2804"/>
                      <a:pt x="1416" y="2655"/>
                    </a:cubicBezTo>
                    <a:cubicBezTo>
                      <a:pt x="1712" y="2445"/>
                      <a:pt x="1965" y="2180"/>
                      <a:pt x="2164" y="1874"/>
                    </a:cubicBezTo>
                    <a:cubicBezTo>
                      <a:pt x="2526" y="1313"/>
                      <a:pt x="2683" y="648"/>
                      <a:pt x="2832"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1"/>
              <p:cNvSpPr/>
              <p:nvPr/>
            </p:nvSpPr>
            <p:spPr>
              <a:xfrm>
                <a:off x="1380950" y="1436025"/>
                <a:ext cx="79850" cy="61925"/>
              </a:xfrm>
              <a:custGeom>
                <a:avLst/>
                <a:gdLst/>
                <a:ahLst/>
                <a:cxnLst/>
                <a:rect l="l" t="t" r="r" b="b"/>
                <a:pathLst>
                  <a:path w="3194" h="2477" extrusionOk="0">
                    <a:moveTo>
                      <a:pt x="520" y="1"/>
                    </a:moveTo>
                    <a:cubicBezTo>
                      <a:pt x="346" y="1"/>
                      <a:pt x="172" y="8"/>
                      <a:pt x="0" y="16"/>
                    </a:cubicBezTo>
                    <a:cubicBezTo>
                      <a:pt x="37" y="335"/>
                      <a:pt x="80" y="657"/>
                      <a:pt x="210" y="950"/>
                    </a:cubicBezTo>
                    <a:cubicBezTo>
                      <a:pt x="342" y="1245"/>
                      <a:pt x="562" y="1495"/>
                      <a:pt x="798" y="1721"/>
                    </a:cubicBezTo>
                    <a:cubicBezTo>
                      <a:pt x="1120" y="2036"/>
                      <a:pt x="1493" y="2329"/>
                      <a:pt x="1934" y="2438"/>
                    </a:cubicBezTo>
                    <a:cubicBezTo>
                      <a:pt x="2038" y="2464"/>
                      <a:pt x="2145" y="2476"/>
                      <a:pt x="2253" y="2476"/>
                    </a:cubicBezTo>
                    <a:cubicBezTo>
                      <a:pt x="2604" y="2476"/>
                      <a:pt x="2956" y="2341"/>
                      <a:pt x="3154" y="2056"/>
                    </a:cubicBezTo>
                    <a:lnTo>
                      <a:pt x="3194" y="2063"/>
                    </a:lnTo>
                    <a:cubicBezTo>
                      <a:pt x="2865" y="1332"/>
                      <a:pt x="2456" y="564"/>
                      <a:pt x="1729" y="222"/>
                    </a:cubicBezTo>
                    <a:cubicBezTo>
                      <a:pt x="1355" y="43"/>
                      <a:pt x="939" y="1"/>
                      <a:pt x="520"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1"/>
              <p:cNvSpPr/>
              <p:nvPr/>
            </p:nvSpPr>
            <p:spPr>
              <a:xfrm>
                <a:off x="1484900" y="1498475"/>
                <a:ext cx="56750" cy="103000"/>
              </a:xfrm>
              <a:custGeom>
                <a:avLst/>
                <a:gdLst/>
                <a:ahLst/>
                <a:cxnLst/>
                <a:rect l="l" t="t" r="r" b="b"/>
                <a:pathLst>
                  <a:path w="2270" h="4120" extrusionOk="0">
                    <a:moveTo>
                      <a:pt x="2269" y="0"/>
                    </a:moveTo>
                    <a:cubicBezTo>
                      <a:pt x="1456" y="499"/>
                      <a:pt x="594" y="1057"/>
                      <a:pt x="246" y="1948"/>
                    </a:cubicBezTo>
                    <a:cubicBezTo>
                      <a:pt x="0" y="2580"/>
                      <a:pt x="56" y="3287"/>
                      <a:pt x="116" y="3962"/>
                    </a:cubicBezTo>
                    <a:lnTo>
                      <a:pt x="100" y="3999"/>
                    </a:lnTo>
                    <a:cubicBezTo>
                      <a:pt x="192" y="4083"/>
                      <a:pt x="315" y="4120"/>
                      <a:pt x="440" y="4120"/>
                    </a:cubicBezTo>
                    <a:cubicBezTo>
                      <a:pt x="519" y="4120"/>
                      <a:pt x="598" y="4105"/>
                      <a:pt x="671" y="4078"/>
                    </a:cubicBezTo>
                    <a:cubicBezTo>
                      <a:pt x="861" y="4008"/>
                      <a:pt x="1013" y="3865"/>
                      <a:pt x="1150" y="3712"/>
                    </a:cubicBezTo>
                    <a:cubicBezTo>
                      <a:pt x="2027" y="2729"/>
                      <a:pt x="2217" y="1319"/>
                      <a:pt x="2269"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1"/>
              <p:cNvSpPr/>
              <p:nvPr/>
            </p:nvSpPr>
            <p:spPr>
              <a:xfrm>
                <a:off x="1383525" y="1544525"/>
                <a:ext cx="100800" cy="67100"/>
              </a:xfrm>
              <a:custGeom>
                <a:avLst/>
                <a:gdLst/>
                <a:ahLst/>
                <a:cxnLst/>
                <a:rect l="l" t="t" r="r" b="b"/>
                <a:pathLst>
                  <a:path w="4032" h="2684" extrusionOk="0">
                    <a:moveTo>
                      <a:pt x="1420" y="0"/>
                    </a:moveTo>
                    <a:cubicBezTo>
                      <a:pt x="1260" y="0"/>
                      <a:pt x="1100" y="8"/>
                      <a:pt x="940" y="16"/>
                    </a:cubicBezTo>
                    <a:cubicBezTo>
                      <a:pt x="625" y="29"/>
                      <a:pt x="313" y="46"/>
                      <a:pt x="0" y="60"/>
                    </a:cubicBezTo>
                    <a:cubicBezTo>
                      <a:pt x="586" y="893"/>
                      <a:pt x="1190" y="1747"/>
                      <a:pt x="2037" y="2309"/>
                    </a:cubicBezTo>
                    <a:cubicBezTo>
                      <a:pt x="2349" y="2517"/>
                      <a:pt x="2709" y="2683"/>
                      <a:pt x="3079" y="2683"/>
                    </a:cubicBezTo>
                    <a:cubicBezTo>
                      <a:pt x="3100" y="2683"/>
                      <a:pt x="3120" y="2683"/>
                      <a:pt x="3141" y="2681"/>
                    </a:cubicBezTo>
                    <a:cubicBezTo>
                      <a:pt x="3537" y="2665"/>
                      <a:pt x="3939" y="2416"/>
                      <a:pt x="4031" y="2030"/>
                    </a:cubicBezTo>
                    <a:lnTo>
                      <a:pt x="3995" y="2020"/>
                    </a:lnTo>
                    <a:cubicBezTo>
                      <a:pt x="3709" y="1120"/>
                      <a:pt x="3031" y="289"/>
                      <a:pt x="2114" y="69"/>
                    </a:cubicBezTo>
                    <a:cubicBezTo>
                      <a:pt x="1887" y="16"/>
                      <a:pt x="1654" y="0"/>
                      <a:pt x="1420"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1"/>
              <p:cNvSpPr/>
              <p:nvPr/>
            </p:nvSpPr>
            <p:spPr>
              <a:xfrm>
                <a:off x="1403125" y="1300825"/>
                <a:ext cx="54025" cy="78175"/>
              </a:xfrm>
              <a:custGeom>
                <a:avLst/>
                <a:gdLst/>
                <a:ahLst/>
                <a:cxnLst/>
                <a:rect l="l" t="t" r="r" b="b"/>
                <a:pathLst>
                  <a:path w="2161" h="3127" extrusionOk="0">
                    <a:moveTo>
                      <a:pt x="2161" y="3074"/>
                    </a:moveTo>
                    <a:lnTo>
                      <a:pt x="2161" y="3074"/>
                    </a:lnTo>
                    <a:cubicBezTo>
                      <a:pt x="2139" y="3081"/>
                      <a:pt x="2117" y="3087"/>
                      <a:pt x="2095" y="3092"/>
                    </a:cubicBezTo>
                    <a:lnTo>
                      <a:pt x="2095" y="3092"/>
                    </a:lnTo>
                    <a:cubicBezTo>
                      <a:pt x="2096" y="3103"/>
                      <a:pt x="2097" y="3113"/>
                      <a:pt x="2098" y="3124"/>
                    </a:cubicBezTo>
                    <a:lnTo>
                      <a:pt x="2161" y="3074"/>
                    </a:lnTo>
                    <a:close/>
                    <a:moveTo>
                      <a:pt x="147" y="0"/>
                    </a:moveTo>
                    <a:cubicBezTo>
                      <a:pt x="24" y="226"/>
                      <a:pt x="1" y="492"/>
                      <a:pt x="1" y="748"/>
                    </a:cubicBezTo>
                    <a:cubicBezTo>
                      <a:pt x="4" y="1366"/>
                      <a:pt x="144" y="2001"/>
                      <a:pt x="529" y="2482"/>
                    </a:cubicBezTo>
                    <a:cubicBezTo>
                      <a:pt x="834" y="2867"/>
                      <a:pt x="1316" y="3127"/>
                      <a:pt x="1798" y="3127"/>
                    </a:cubicBezTo>
                    <a:cubicBezTo>
                      <a:pt x="1897" y="3127"/>
                      <a:pt x="1997" y="3116"/>
                      <a:pt x="2095" y="3092"/>
                    </a:cubicBezTo>
                    <a:lnTo>
                      <a:pt x="2095" y="3092"/>
                    </a:lnTo>
                    <a:cubicBezTo>
                      <a:pt x="2030" y="2458"/>
                      <a:pt x="1877" y="1826"/>
                      <a:pt x="1566" y="1269"/>
                    </a:cubicBezTo>
                    <a:cubicBezTo>
                      <a:pt x="1250" y="705"/>
                      <a:pt x="759" y="223"/>
                      <a:pt x="147"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1"/>
              <p:cNvSpPr/>
              <p:nvPr/>
            </p:nvSpPr>
            <p:spPr>
              <a:xfrm>
                <a:off x="1456475" y="1316750"/>
                <a:ext cx="91150" cy="72050"/>
              </a:xfrm>
              <a:custGeom>
                <a:avLst/>
                <a:gdLst/>
                <a:ahLst/>
                <a:cxnLst/>
                <a:rect l="l" t="t" r="r" b="b"/>
                <a:pathLst>
                  <a:path w="3646" h="2882" extrusionOk="0">
                    <a:moveTo>
                      <a:pt x="3348" y="1"/>
                    </a:moveTo>
                    <a:cubicBezTo>
                      <a:pt x="3337" y="1"/>
                      <a:pt x="3327" y="1"/>
                      <a:pt x="3317" y="1"/>
                    </a:cubicBezTo>
                    <a:cubicBezTo>
                      <a:pt x="2087" y="38"/>
                      <a:pt x="898" y="712"/>
                      <a:pt x="236" y="1746"/>
                    </a:cubicBezTo>
                    <a:cubicBezTo>
                      <a:pt x="113" y="1945"/>
                      <a:pt x="1" y="2188"/>
                      <a:pt x="84" y="2407"/>
                    </a:cubicBezTo>
                    <a:lnTo>
                      <a:pt x="1" y="2580"/>
                    </a:lnTo>
                    <a:cubicBezTo>
                      <a:pt x="207" y="2788"/>
                      <a:pt x="497" y="2881"/>
                      <a:pt x="791" y="2881"/>
                    </a:cubicBezTo>
                    <a:cubicBezTo>
                      <a:pt x="957" y="2881"/>
                      <a:pt x="1125" y="2851"/>
                      <a:pt x="1280" y="2796"/>
                    </a:cubicBezTo>
                    <a:cubicBezTo>
                      <a:pt x="1708" y="2640"/>
                      <a:pt x="2058" y="2321"/>
                      <a:pt x="2363" y="1982"/>
                    </a:cubicBezTo>
                    <a:cubicBezTo>
                      <a:pt x="2875" y="1420"/>
                      <a:pt x="3307" y="789"/>
                      <a:pt x="3646" y="111"/>
                    </a:cubicBezTo>
                    <a:cubicBezTo>
                      <a:pt x="3582" y="19"/>
                      <a:pt x="3460" y="1"/>
                      <a:pt x="3348"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 name="Google Shape;1178;p31"/>
              <p:cNvGrpSpPr/>
              <p:nvPr/>
            </p:nvGrpSpPr>
            <p:grpSpPr>
              <a:xfrm>
                <a:off x="1397175" y="1326900"/>
                <a:ext cx="131025" cy="354975"/>
                <a:chOff x="1397175" y="1326900"/>
                <a:chExt cx="131025" cy="354975"/>
              </a:xfrm>
            </p:grpSpPr>
            <p:sp>
              <p:nvSpPr>
                <p:cNvPr id="1179" name="Google Shape;1179;p31"/>
                <p:cNvSpPr/>
                <p:nvPr/>
              </p:nvSpPr>
              <p:spPr>
                <a:xfrm>
                  <a:off x="1448900" y="1378650"/>
                  <a:ext cx="79300" cy="303225"/>
                </a:xfrm>
                <a:custGeom>
                  <a:avLst/>
                  <a:gdLst/>
                  <a:ahLst/>
                  <a:cxnLst/>
                  <a:rect l="l" t="t" r="r" b="b"/>
                  <a:pathLst>
                    <a:path w="3172" h="12129" extrusionOk="0">
                      <a:moveTo>
                        <a:pt x="316" y="1"/>
                      </a:moveTo>
                      <a:cubicBezTo>
                        <a:pt x="262" y="1"/>
                        <a:pt x="203" y="35"/>
                        <a:pt x="197" y="104"/>
                      </a:cubicBezTo>
                      <a:cubicBezTo>
                        <a:pt x="0" y="2015"/>
                        <a:pt x="300" y="3989"/>
                        <a:pt x="635" y="5867"/>
                      </a:cubicBezTo>
                      <a:cubicBezTo>
                        <a:pt x="1028" y="8063"/>
                        <a:pt x="1640" y="10247"/>
                        <a:pt x="2948" y="12085"/>
                      </a:cubicBezTo>
                      <a:cubicBezTo>
                        <a:pt x="2971" y="12116"/>
                        <a:pt x="3002" y="12129"/>
                        <a:pt x="3032" y="12129"/>
                      </a:cubicBezTo>
                      <a:cubicBezTo>
                        <a:pt x="3103" y="12129"/>
                        <a:pt x="3172" y="12059"/>
                        <a:pt x="3118" y="11985"/>
                      </a:cubicBezTo>
                      <a:cubicBezTo>
                        <a:pt x="1832" y="10151"/>
                        <a:pt x="1227" y="7991"/>
                        <a:pt x="838" y="5810"/>
                      </a:cubicBezTo>
                      <a:cubicBezTo>
                        <a:pt x="506" y="3953"/>
                        <a:pt x="217" y="1998"/>
                        <a:pt x="413" y="104"/>
                      </a:cubicBezTo>
                      <a:cubicBezTo>
                        <a:pt x="420" y="35"/>
                        <a:pt x="370" y="1"/>
                        <a:pt x="31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1"/>
                <p:cNvSpPr/>
                <p:nvPr/>
              </p:nvSpPr>
              <p:spPr>
                <a:xfrm>
                  <a:off x="1423325" y="1326900"/>
                  <a:ext cx="33575" cy="55800"/>
                </a:xfrm>
                <a:custGeom>
                  <a:avLst/>
                  <a:gdLst/>
                  <a:ahLst/>
                  <a:cxnLst/>
                  <a:rect l="l" t="t" r="r" b="b"/>
                  <a:pathLst>
                    <a:path w="1343" h="2232" extrusionOk="0">
                      <a:moveTo>
                        <a:pt x="79" y="0"/>
                      </a:moveTo>
                      <a:cubicBezTo>
                        <a:pt x="40" y="0"/>
                        <a:pt x="1" y="32"/>
                        <a:pt x="17" y="80"/>
                      </a:cubicBezTo>
                      <a:cubicBezTo>
                        <a:pt x="286" y="852"/>
                        <a:pt x="678" y="1636"/>
                        <a:pt x="1263" y="2220"/>
                      </a:cubicBezTo>
                      <a:cubicBezTo>
                        <a:pt x="1270" y="2228"/>
                        <a:pt x="1279" y="2231"/>
                        <a:pt x="1288" y="2231"/>
                      </a:cubicBezTo>
                      <a:cubicBezTo>
                        <a:pt x="1316" y="2231"/>
                        <a:pt x="1343" y="2202"/>
                        <a:pt x="1323" y="2174"/>
                      </a:cubicBezTo>
                      <a:cubicBezTo>
                        <a:pt x="851" y="1486"/>
                        <a:pt x="422" y="835"/>
                        <a:pt x="140" y="44"/>
                      </a:cubicBezTo>
                      <a:cubicBezTo>
                        <a:pt x="129" y="14"/>
                        <a:pt x="104" y="0"/>
                        <a:pt x="79"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1"/>
                <p:cNvSpPr/>
                <p:nvPr/>
              </p:nvSpPr>
              <p:spPr>
                <a:xfrm>
                  <a:off x="1455125" y="1349550"/>
                  <a:ext cx="52700" cy="32000"/>
                </a:xfrm>
                <a:custGeom>
                  <a:avLst/>
                  <a:gdLst/>
                  <a:ahLst/>
                  <a:cxnLst/>
                  <a:rect l="l" t="t" r="r" b="b"/>
                  <a:pathLst>
                    <a:path w="2108" h="1280" extrusionOk="0">
                      <a:moveTo>
                        <a:pt x="2059" y="1"/>
                      </a:moveTo>
                      <a:cubicBezTo>
                        <a:pt x="2051" y="1"/>
                        <a:pt x="2043" y="4"/>
                        <a:pt x="2035" y="12"/>
                      </a:cubicBezTo>
                      <a:cubicBezTo>
                        <a:pt x="1466" y="567"/>
                        <a:pt x="835" y="840"/>
                        <a:pt x="107" y="1102"/>
                      </a:cubicBezTo>
                      <a:cubicBezTo>
                        <a:pt x="0" y="1140"/>
                        <a:pt x="34" y="1280"/>
                        <a:pt x="138" y="1280"/>
                      </a:cubicBezTo>
                      <a:cubicBezTo>
                        <a:pt x="143" y="1280"/>
                        <a:pt x="148" y="1279"/>
                        <a:pt x="154" y="1278"/>
                      </a:cubicBezTo>
                      <a:cubicBezTo>
                        <a:pt x="908" y="1152"/>
                        <a:pt x="1603" y="633"/>
                        <a:pt x="2084" y="65"/>
                      </a:cubicBezTo>
                      <a:cubicBezTo>
                        <a:pt x="2108" y="37"/>
                        <a:pt x="2086" y="1"/>
                        <a:pt x="2059"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1"/>
                <p:cNvSpPr/>
                <p:nvPr/>
              </p:nvSpPr>
              <p:spPr>
                <a:xfrm>
                  <a:off x="1460600" y="1446450"/>
                  <a:ext cx="47775" cy="39950"/>
                </a:xfrm>
                <a:custGeom>
                  <a:avLst/>
                  <a:gdLst/>
                  <a:ahLst/>
                  <a:cxnLst/>
                  <a:rect l="l" t="t" r="r" b="b"/>
                  <a:pathLst>
                    <a:path w="1911" h="1598" extrusionOk="0">
                      <a:moveTo>
                        <a:pt x="1847" y="0"/>
                      </a:moveTo>
                      <a:cubicBezTo>
                        <a:pt x="1837" y="0"/>
                        <a:pt x="1827" y="4"/>
                        <a:pt x="1819" y="11"/>
                      </a:cubicBezTo>
                      <a:cubicBezTo>
                        <a:pt x="1457" y="317"/>
                        <a:pt x="1112" y="639"/>
                        <a:pt x="733" y="925"/>
                      </a:cubicBezTo>
                      <a:cubicBezTo>
                        <a:pt x="510" y="1095"/>
                        <a:pt x="135" y="1260"/>
                        <a:pt x="18" y="1520"/>
                      </a:cubicBezTo>
                      <a:cubicBezTo>
                        <a:pt x="0" y="1559"/>
                        <a:pt x="23" y="1598"/>
                        <a:pt x="62" y="1598"/>
                      </a:cubicBezTo>
                      <a:cubicBezTo>
                        <a:pt x="66" y="1598"/>
                        <a:pt x="70" y="1597"/>
                        <a:pt x="75" y="1596"/>
                      </a:cubicBezTo>
                      <a:cubicBezTo>
                        <a:pt x="374" y="1546"/>
                        <a:pt x="703" y="1194"/>
                        <a:pt x="939" y="1008"/>
                      </a:cubicBezTo>
                      <a:cubicBezTo>
                        <a:pt x="1291" y="728"/>
                        <a:pt x="1626" y="433"/>
                        <a:pt x="1885" y="64"/>
                      </a:cubicBezTo>
                      <a:cubicBezTo>
                        <a:pt x="1911" y="31"/>
                        <a:pt x="1879" y="0"/>
                        <a:pt x="184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1"/>
                <p:cNvSpPr/>
                <p:nvPr/>
              </p:nvSpPr>
              <p:spPr>
                <a:xfrm>
                  <a:off x="1483725" y="1535350"/>
                  <a:ext cx="38075" cy="61775"/>
                </a:xfrm>
                <a:custGeom>
                  <a:avLst/>
                  <a:gdLst/>
                  <a:ahLst/>
                  <a:cxnLst/>
                  <a:rect l="l" t="t" r="r" b="b"/>
                  <a:pathLst>
                    <a:path w="1523" h="2471" extrusionOk="0">
                      <a:moveTo>
                        <a:pt x="1453" y="0"/>
                      </a:moveTo>
                      <a:cubicBezTo>
                        <a:pt x="1435" y="0"/>
                        <a:pt x="1416" y="10"/>
                        <a:pt x="1406" y="31"/>
                      </a:cubicBezTo>
                      <a:cubicBezTo>
                        <a:pt x="1213" y="420"/>
                        <a:pt x="1124" y="845"/>
                        <a:pt x="911" y="1231"/>
                      </a:cubicBezTo>
                      <a:cubicBezTo>
                        <a:pt x="678" y="1649"/>
                        <a:pt x="373" y="2002"/>
                        <a:pt x="47" y="2357"/>
                      </a:cubicBezTo>
                      <a:cubicBezTo>
                        <a:pt x="1" y="2409"/>
                        <a:pt x="44" y="2471"/>
                        <a:pt x="99" y="2471"/>
                      </a:cubicBezTo>
                      <a:cubicBezTo>
                        <a:pt x="114" y="2471"/>
                        <a:pt x="131" y="2465"/>
                        <a:pt x="147" y="2453"/>
                      </a:cubicBezTo>
                      <a:cubicBezTo>
                        <a:pt x="805" y="1942"/>
                        <a:pt x="1523" y="925"/>
                        <a:pt x="1516" y="57"/>
                      </a:cubicBezTo>
                      <a:cubicBezTo>
                        <a:pt x="1516" y="24"/>
                        <a:pt x="1484" y="0"/>
                        <a:pt x="1453"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1"/>
                <p:cNvSpPr/>
                <p:nvPr/>
              </p:nvSpPr>
              <p:spPr>
                <a:xfrm>
                  <a:off x="1418775" y="1560875"/>
                  <a:ext cx="64025" cy="38575"/>
                </a:xfrm>
                <a:custGeom>
                  <a:avLst/>
                  <a:gdLst/>
                  <a:ahLst/>
                  <a:cxnLst/>
                  <a:rect l="l" t="t" r="r" b="b"/>
                  <a:pathLst>
                    <a:path w="2561" h="1543" extrusionOk="0">
                      <a:moveTo>
                        <a:pt x="52" y="0"/>
                      </a:moveTo>
                      <a:cubicBezTo>
                        <a:pt x="23" y="0"/>
                        <a:pt x="1" y="35"/>
                        <a:pt x="26" y="64"/>
                      </a:cubicBezTo>
                      <a:cubicBezTo>
                        <a:pt x="658" y="735"/>
                        <a:pt x="1644" y="1187"/>
                        <a:pt x="2486" y="1539"/>
                      </a:cubicBezTo>
                      <a:cubicBezTo>
                        <a:pt x="2491" y="1542"/>
                        <a:pt x="2496" y="1543"/>
                        <a:pt x="2500" y="1543"/>
                      </a:cubicBezTo>
                      <a:cubicBezTo>
                        <a:pt x="2538" y="1543"/>
                        <a:pt x="2560" y="1477"/>
                        <a:pt x="2518" y="1460"/>
                      </a:cubicBezTo>
                      <a:cubicBezTo>
                        <a:pt x="2093" y="1250"/>
                        <a:pt x="1671" y="1027"/>
                        <a:pt x="1265" y="778"/>
                      </a:cubicBezTo>
                      <a:cubicBezTo>
                        <a:pt x="860" y="532"/>
                        <a:pt x="488" y="226"/>
                        <a:pt x="69" y="4"/>
                      </a:cubicBezTo>
                      <a:cubicBezTo>
                        <a:pt x="63" y="1"/>
                        <a:pt x="58" y="0"/>
                        <a:pt x="5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1"/>
                <p:cNvSpPr/>
                <p:nvPr/>
              </p:nvSpPr>
              <p:spPr>
                <a:xfrm>
                  <a:off x="1397175" y="1449275"/>
                  <a:ext cx="64875" cy="40050"/>
                </a:xfrm>
                <a:custGeom>
                  <a:avLst/>
                  <a:gdLst/>
                  <a:ahLst/>
                  <a:cxnLst/>
                  <a:rect l="l" t="t" r="r" b="b"/>
                  <a:pathLst>
                    <a:path w="2595" h="1602" extrusionOk="0">
                      <a:moveTo>
                        <a:pt x="61" y="0"/>
                      </a:moveTo>
                      <a:cubicBezTo>
                        <a:pt x="29" y="0"/>
                        <a:pt x="1" y="40"/>
                        <a:pt x="29" y="71"/>
                      </a:cubicBezTo>
                      <a:cubicBezTo>
                        <a:pt x="727" y="749"/>
                        <a:pt x="1555" y="1353"/>
                        <a:pt x="2508" y="1600"/>
                      </a:cubicBezTo>
                      <a:cubicBezTo>
                        <a:pt x="2512" y="1601"/>
                        <a:pt x="2516" y="1601"/>
                        <a:pt x="2520" y="1601"/>
                      </a:cubicBezTo>
                      <a:cubicBezTo>
                        <a:pt x="2567" y="1601"/>
                        <a:pt x="2594" y="1535"/>
                        <a:pt x="2548" y="1513"/>
                      </a:cubicBezTo>
                      <a:cubicBezTo>
                        <a:pt x="1687" y="1065"/>
                        <a:pt x="840" y="639"/>
                        <a:pt x="89" y="11"/>
                      </a:cubicBezTo>
                      <a:cubicBezTo>
                        <a:pt x="80" y="3"/>
                        <a:pt x="71" y="0"/>
                        <a:pt x="6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 name="Google Shape;1186;p31"/>
              <p:cNvSpPr/>
              <p:nvPr/>
            </p:nvSpPr>
            <p:spPr>
              <a:xfrm>
                <a:off x="1496750" y="1290850"/>
                <a:ext cx="6925" cy="5325"/>
              </a:xfrm>
              <a:custGeom>
                <a:avLst/>
                <a:gdLst/>
                <a:ahLst/>
                <a:cxnLst/>
                <a:rect l="l" t="t" r="r" b="b"/>
                <a:pathLst>
                  <a:path w="277" h="213" extrusionOk="0">
                    <a:moveTo>
                      <a:pt x="140" y="0"/>
                    </a:moveTo>
                    <a:cubicBezTo>
                      <a:pt x="5" y="0"/>
                      <a:pt x="1" y="213"/>
                      <a:pt x="140" y="213"/>
                    </a:cubicBezTo>
                    <a:cubicBezTo>
                      <a:pt x="277" y="213"/>
                      <a:pt x="277" y="0"/>
                      <a:pt x="140"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1"/>
              <p:cNvSpPr/>
              <p:nvPr/>
            </p:nvSpPr>
            <p:spPr>
              <a:xfrm>
                <a:off x="1464025" y="1657325"/>
                <a:ext cx="11150" cy="8675"/>
              </a:xfrm>
              <a:custGeom>
                <a:avLst/>
                <a:gdLst/>
                <a:ahLst/>
                <a:cxnLst/>
                <a:rect l="l" t="t" r="r" b="b"/>
                <a:pathLst>
                  <a:path w="446" h="347" extrusionOk="0">
                    <a:moveTo>
                      <a:pt x="223" y="1"/>
                    </a:moveTo>
                    <a:cubicBezTo>
                      <a:pt x="1" y="1"/>
                      <a:pt x="1" y="346"/>
                      <a:pt x="223" y="346"/>
                    </a:cubicBezTo>
                    <a:cubicBezTo>
                      <a:pt x="443" y="346"/>
                      <a:pt x="446" y="1"/>
                      <a:pt x="223"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1"/>
              <p:cNvSpPr/>
              <p:nvPr/>
            </p:nvSpPr>
            <p:spPr>
              <a:xfrm>
                <a:off x="1536550" y="1608150"/>
                <a:ext cx="19400" cy="14975"/>
              </a:xfrm>
              <a:custGeom>
                <a:avLst/>
                <a:gdLst/>
                <a:ahLst/>
                <a:cxnLst/>
                <a:rect l="l" t="t" r="r" b="b"/>
                <a:pathLst>
                  <a:path w="776" h="599" extrusionOk="0">
                    <a:moveTo>
                      <a:pt x="390" y="0"/>
                    </a:moveTo>
                    <a:cubicBezTo>
                      <a:pt x="4" y="0"/>
                      <a:pt x="1" y="598"/>
                      <a:pt x="390" y="598"/>
                    </a:cubicBezTo>
                    <a:cubicBezTo>
                      <a:pt x="775" y="598"/>
                      <a:pt x="775" y="0"/>
                      <a:pt x="390"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 name="Google Shape;1189;p31"/>
            <p:cNvGrpSpPr/>
            <p:nvPr/>
          </p:nvGrpSpPr>
          <p:grpSpPr>
            <a:xfrm rot="-2075565">
              <a:off x="1292541" y="1897982"/>
              <a:ext cx="213334" cy="395660"/>
              <a:chOff x="3916750" y="663275"/>
              <a:chExt cx="602878" cy="1118126"/>
            </a:xfrm>
          </p:grpSpPr>
          <p:sp>
            <p:nvSpPr>
              <p:cNvPr id="1190" name="Google Shape;1190;p31"/>
              <p:cNvSpPr/>
              <p:nvPr/>
            </p:nvSpPr>
            <p:spPr>
              <a:xfrm>
                <a:off x="3916750" y="663275"/>
                <a:ext cx="426595" cy="426722"/>
              </a:xfrm>
              <a:custGeom>
                <a:avLst/>
                <a:gdLst/>
                <a:ahLst/>
                <a:cxnLst/>
                <a:rect l="l" t="t" r="r" b="b"/>
                <a:pathLst>
                  <a:path w="3354" h="3355" extrusionOk="0">
                    <a:moveTo>
                      <a:pt x="0" y="0"/>
                    </a:moveTo>
                    <a:cubicBezTo>
                      <a:pt x="875" y="523"/>
                      <a:pt x="592" y="1546"/>
                      <a:pt x="592" y="1546"/>
                    </a:cubicBezTo>
                    <a:cubicBezTo>
                      <a:pt x="1679" y="1752"/>
                      <a:pt x="1482" y="2905"/>
                      <a:pt x="1482" y="2905"/>
                    </a:cubicBezTo>
                    <a:cubicBezTo>
                      <a:pt x="1666" y="2841"/>
                      <a:pt x="1844" y="2814"/>
                      <a:pt x="2013" y="2814"/>
                    </a:cubicBezTo>
                    <a:cubicBezTo>
                      <a:pt x="2779" y="2814"/>
                      <a:pt x="3354" y="3354"/>
                      <a:pt x="3354" y="3354"/>
                    </a:cubicBezTo>
                    <a:cubicBezTo>
                      <a:pt x="2995" y="2178"/>
                      <a:pt x="3114" y="1446"/>
                      <a:pt x="3114" y="1446"/>
                    </a:cubicBezTo>
                    <a:cubicBezTo>
                      <a:pt x="2071" y="1296"/>
                      <a:pt x="1921" y="104"/>
                      <a:pt x="1921" y="104"/>
                    </a:cubicBezTo>
                    <a:cubicBezTo>
                      <a:pt x="1755" y="168"/>
                      <a:pt x="1546" y="191"/>
                      <a:pt x="1326" y="191"/>
                    </a:cubicBezTo>
                    <a:cubicBezTo>
                      <a:pt x="703" y="191"/>
                      <a:pt x="1" y="0"/>
                      <a:pt x="0"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1"/>
              <p:cNvSpPr/>
              <p:nvPr/>
            </p:nvSpPr>
            <p:spPr>
              <a:xfrm>
                <a:off x="4005782" y="723945"/>
                <a:ext cx="317466" cy="342395"/>
              </a:xfrm>
              <a:custGeom>
                <a:avLst/>
                <a:gdLst/>
                <a:ahLst/>
                <a:cxnLst/>
                <a:rect l="l" t="t" r="r" b="b"/>
                <a:pathLst>
                  <a:path w="2496" h="2692" extrusionOk="0">
                    <a:moveTo>
                      <a:pt x="36" y="1"/>
                    </a:moveTo>
                    <a:cubicBezTo>
                      <a:pt x="12" y="1"/>
                      <a:pt x="0" y="36"/>
                      <a:pt x="25" y="55"/>
                    </a:cubicBezTo>
                    <a:cubicBezTo>
                      <a:pt x="523" y="437"/>
                      <a:pt x="989" y="833"/>
                      <a:pt x="1401" y="1308"/>
                    </a:cubicBezTo>
                    <a:cubicBezTo>
                      <a:pt x="1779" y="1747"/>
                      <a:pt x="2075" y="2255"/>
                      <a:pt x="2461" y="2687"/>
                    </a:cubicBezTo>
                    <a:cubicBezTo>
                      <a:pt x="2464" y="2690"/>
                      <a:pt x="2468" y="2692"/>
                      <a:pt x="2471" y="2692"/>
                    </a:cubicBezTo>
                    <a:cubicBezTo>
                      <a:pt x="2483" y="2692"/>
                      <a:pt x="2495" y="2677"/>
                      <a:pt x="2488" y="2664"/>
                    </a:cubicBezTo>
                    <a:cubicBezTo>
                      <a:pt x="2238" y="2129"/>
                      <a:pt x="1816" y="1624"/>
                      <a:pt x="1425" y="1182"/>
                    </a:cubicBezTo>
                    <a:cubicBezTo>
                      <a:pt x="1029" y="730"/>
                      <a:pt x="580" y="301"/>
                      <a:pt x="52" y="6"/>
                    </a:cubicBezTo>
                    <a:cubicBezTo>
                      <a:pt x="46" y="2"/>
                      <a:pt x="41" y="1"/>
                      <a:pt x="36"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1"/>
              <p:cNvSpPr/>
              <p:nvPr/>
            </p:nvSpPr>
            <p:spPr>
              <a:xfrm>
                <a:off x="4045338" y="820609"/>
                <a:ext cx="79367" cy="24802"/>
              </a:xfrm>
              <a:custGeom>
                <a:avLst/>
                <a:gdLst/>
                <a:ahLst/>
                <a:cxnLst/>
                <a:rect l="l" t="t" r="r" b="b"/>
                <a:pathLst>
                  <a:path w="624" h="195" extrusionOk="0">
                    <a:moveTo>
                      <a:pt x="560" y="1"/>
                    </a:moveTo>
                    <a:cubicBezTo>
                      <a:pt x="553" y="1"/>
                      <a:pt x="546" y="3"/>
                      <a:pt x="538" y="7"/>
                    </a:cubicBezTo>
                    <a:cubicBezTo>
                      <a:pt x="452" y="56"/>
                      <a:pt x="359" y="86"/>
                      <a:pt x="256" y="103"/>
                    </a:cubicBezTo>
                    <a:cubicBezTo>
                      <a:pt x="176" y="116"/>
                      <a:pt x="93" y="103"/>
                      <a:pt x="13" y="119"/>
                    </a:cubicBezTo>
                    <a:cubicBezTo>
                      <a:pt x="0" y="123"/>
                      <a:pt x="0" y="139"/>
                      <a:pt x="10" y="146"/>
                    </a:cubicBezTo>
                    <a:cubicBezTo>
                      <a:pt x="65" y="180"/>
                      <a:pt x="130" y="194"/>
                      <a:pt x="197" y="194"/>
                    </a:cubicBezTo>
                    <a:cubicBezTo>
                      <a:pt x="333" y="194"/>
                      <a:pt x="479" y="139"/>
                      <a:pt x="582" y="83"/>
                    </a:cubicBezTo>
                    <a:cubicBezTo>
                      <a:pt x="624" y="60"/>
                      <a:pt x="599" y="1"/>
                      <a:pt x="560"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1"/>
              <p:cNvSpPr/>
              <p:nvPr/>
            </p:nvSpPr>
            <p:spPr>
              <a:xfrm>
                <a:off x="4235231" y="857621"/>
                <a:ext cx="18951" cy="95265"/>
              </a:xfrm>
              <a:custGeom>
                <a:avLst/>
                <a:gdLst/>
                <a:ahLst/>
                <a:cxnLst/>
                <a:rect l="l" t="t" r="r" b="b"/>
                <a:pathLst>
                  <a:path w="149" h="749" extrusionOk="0">
                    <a:moveTo>
                      <a:pt x="86" y="0"/>
                    </a:moveTo>
                    <a:cubicBezTo>
                      <a:pt x="66" y="0"/>
                      <a:pt x="47" y="13"/>
                      <a:pt x="49" y="38"/>
                    </a:cubicBezTo>
                    <a:cubicBezTo>
                      <a:pt x="72" y="271"/>
                      <a:pt x="35" y="486"/>
                      <a:pt x="3" y="719"/>
                    </a:cubicBezTo>
                    <a:cubicBezTo>
                      <a:pt x="0" y="734"/>
                      <a:pt x="14" y="748"/>
                      <a:pt x="28" y="748"/>
                    </a:cubicBezTo>
                    <a:cubicBezTo>
                      <a:pt x="34" y="748"/>
                      <a:pt x="41" y="745"/>
                      <a:pt x="46" y="736"/>
                    </a:cubicBezTo>
                    <a:cubicBezTo>
                      <a:pt x="139" y="523"/>
                      <a:pt x="149" y="267"/>
                      <a:pt x="129" y="38"/>
                    </a:cubicBezTo>
                    <a:cubicBezTo>
                      <a:pt x="127" y="13"/>
                      <a:pt x="106" y="0"/>
                      <a:pt x="86"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1"/>
              <p:cNvSpPr/>
              <p:nvPr/>
            </p:nvSpPr>
            <p:spPr>
              <a:xfrm>
                <a:off x="4229126" y="997148"/>
                <a:ext cx="173487" cy="153264"/>
              </a:xfrm>
              <a:custGeom>
                <a:avLst/>
                <a:gdLst/>
                <a:ahLst/>
                <a:cxnLst/>
                <a:rect l="l" t="t" r="r" b="b"/>
                <a:pathLst>
                  <a:path w="1364" h="1205" extrusionOk="0">
                    <a:moveTo>
                      <a:pt x="682" y="1"/>
                    </a:moveTo>
                    <a:cubicBezTo>
                      <a:pt x="610" y="1"/>
                      <a:pt x="537" y="13"/>
                      <a:pt x="466" y="41"/>
                    </a:cubicBezTo>
                    <a:cubicBezTo>
                      <a:pt x="157" y="160"/>
                      <a:pt x="0" y="510"/>
                      <a:pt x="120" y="819"/>
                    </a:cubicBezTo>
                    <a:cubicBezTo>
                      <a:pt x="212" y="1059"/>
                      <a:pt x="440" y="1205"/>
                      <a:pt x="681" y="1205"/>
                    </a:cubicBezTo>
                    <a:cubicBezTo>
                      <a:pt x="753" y="1205"/>
                      <a:pt x="826" y="1191"/>
                      <a:pt x="898" y="1164"/>
                    </a:cubicBezTo>
                    <a:cubicBezTo>
                      <a:pt x="1210" y="1044"/>
                      <a:pt x="1363" y="696"/>
                      <a:pt x="1244" y="386"/>
                    </a:cubicBezTo>
                    <a:cubicBezTo>
                      <a:pt x="1152" y="148"/>
                      <a:pt x="924" y="1"/>
                      <a:pt x="682"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1"/>
              <p:cNvSpPr/>
              <p:nvPr/>
            </p:nvSpPr>
            <p:spPr>
              <a:xfrm>
                <a:off x="4239301" y="1179029"/>
                <a:ext cx="280327" cy="602372"/>
              </a:xfrm>
              <a:custGeom>
                <a:avLst/>
                <a:gdLst/>
                <a:ahLst/>
                <a:cxnLst/>
                <a:rect l="l" t="t" r="r" b="b"/>
                <a:pathLst>
                  <a:path w="2204" h="4736" extrusionOk="0">
                    <a:moveTo>
                      <a:pt x="1090" y="0"/>
                    </a:moveTo>
                    <a:cubicBezTo>
                      <a:pt x="1090" y="0"/>
                      <a:pt x="991" y="1170"/>
                      <a:pt x="0" y="1588"/>
                    </a:cubicBezTo>
                    <a:cubicBezTo>
                      <a:pt x="0" y="1588"/>
                      <a:pt x="917" y="2313"/>
                      <a:pt x="253" y="3194"/>
                    </a:cubicBezTo>
                    <a:cubicBezTo>
                      <a:pt x="253" y="3194"/>
                      <a:pt x="1147" y="3762"/>
                      <a:pt x="845" y="4736"/>
                    </a:cubicBezTo>
                    <a:cubicBezTo>
                      <a:pt x="845" y="4736"/>
                      <a:pt x="1569" y="3619"/>
                      <a:pt x="2204" y="3373"/>
                    </a:cubicBezTo>
                    <a:cubicBezTo>
                      <a:pt x="2204" y="3373"/>
                      <a:pt x="1512" y="2386"/>
                      <a:pt x="2190" y="1579"/>
                    </a:cubicBezTo>
                    <a:cubicBezTo>
                      <a:pt x="2190" y="1579"/>
                      <a:pt x="1609" y="1117"/>
                      <a:pt x="1090"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1"/>
              <p:cNvSpPr/>
              <p:nvPr/>
            </p:nvSpPr>
            <p:spPr>
              <a:xfrm>
                <a:off x="4369415" y="1211463"/>
                <a:ext cx="37775" cy="462972"/>
              </a:xfrm>
              <a:custGeom>
                <a:avLst/>
                <a:gdLst/>
                <a:ahLst/>
                <a:cxnLst/>
                <a:rect l="l" t="t" r="r" b="b"/>
                <a:pathLst>
                  <a:path w="297" h="3640" extrusionOk="0">
                    <a:moveTo>
                      <a:pt x="68" y="0"/>
                    </a:moveTo>
                    <a:cubicBezTo>
                      <a:pt x="59" y="0"/>
                      <a:pt x="51" y="6"/>
                      <a:pt x="51" y="17"/>
                    </a:cubicBezTo>
                    <a:cubicBezTo>
                      <a:pt x="57" y="592"/>
                      <a:pt x="174" y="1167"/>
                      <a:pt x="187" y="1746"/>
                    </a:cubicBezTo>
                    <a:cubicBezTo>
                      <a:pt x="201" y="2377"/>
                      <a:pt x="121" y="2985"/>
                      <a:pt x="4" y="3603"/>
                    </a:cubicBezTo>
                    <a:cubicBezTo>
                      <a:pt x="0" y="3626"/>
                      <a:pt x="18" y="3639"/>
                      <a:pt x="35" y="3639"/>
                    </a:cubicBezTo>
                    <a:cubicBezTo>
                      <a:pt x="46" y="3639"/>
                      <a:pt x="57" y="3633"/>
                      <a:pt x="61" y="3620"/>
                    </a:cubicBezTo>
                    <a:cubicBezTo>
                      <a:pt x="253" y="3042"/>
                      <a:pt x="296" y="2427"/>
                      <a:pt x="290" y="1825"/>
                    </a:cubicBezTo>
                    <a:cubicBezTo>
                      <a:pt x="284" y="1230"/>
                      <a:pt x="253" y="583"/>
                      <a:pt x="84" y="11"/>
                    </a:cubicBezTo>
                    <a:cubicBezTo>
                      <a:pt x="81" y="4"/>
                      <a:pt x="74" y="0"/>
                      <a:pt x="68"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1"/>
              <p:cNvSpPr/>
              <p:nvPr/>
            </p:nvSpPr>
            <p:spPr>
              <a:xfrm>
                <a:off x="4389511" y="1350354"/>
                <a:ext cx="76060" cy="67156"/>
              </a:xfrm>
              <a:custGeom>
                <a:avLst/>
                <a:gdLst/>
                <a:ahLst/>
                <a:cxnLst/>
                <a:rect l="l" t="t" r="r" b="b"/>
                <a:pathLst>
                  <a:path w="598" h="528" extrusionOk="0">
                    <a:moveTo>
                      <a:pt x="31" y="0"/>
                    </a:moveTo>
                    <a:cubicBezTo>
                      <a:pt x="14" y="0"/>
                      <a:pt x="1" y="28"/>
                      <a:pt x="16" y="39"/>
                    </a:cubicBezTo>
                    <a:cubicBezTo>
                      <a:pt x="98" y="112"/>
                      <a:pt x="192" y="172"/>
                      <a:pt x="272" y="245"/>
                    </a:cubicBezTo>
                    <a:cubicBezTo>
                      <a:pt x="358" y="328"/>
                      <a:pt x="437" y="414"/>
                      <a:pt x="508" y="511"/>
                    </a:cubicBezTo>
                    <a:cubicBezTo>
                      <a:pt x="516" y="523"/>
                      <a:pt x="528" y="527"/>
                      <a:pt x="540" y="527"/>
                    </a:cubicBezTo>
                    <a:cubicBezTo>
                      <a:pt x="569" y="527"/>
                      <a:pt x="598" y="499"/>
                      <a:pt x="574" y="471"/>
                    </a:cubicBezTo>
                    <a:cubicBezTo>
                      <a:pt x="437" y="288"/>
                      <a:pt x="255" y="89"/>
                      <a:pt x="39" y="2"/>
                    </a:cubicBezTo>
                    <a:cubicBezTo>
                      <a:pt x="36" y="1"/>
                      <a:pt x="34" y="0"/>
                      <a:pt x="31"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1"/>
              <p:cNvSpPr/>
              <p:nvPr/>
            </p:nvSpPr>
            <p:spPr>
              <a:xfrm>
                <a:off x="4280764" y="1130697"/>
                <a:ext cx="173360" cy="153264"/>
              </a:xfrm>
              <a:custGeom>
                <a:avLst/>
                <a:gdLst/>
                <a:ahLst/>
                <a:cxnLst/>
                <a:rect l="l" t="t" r="r" b="b"/>
                <a:pathLst>
                  <a:path w="1363" h="1205" extrusionOk="0">
                    <a:moveTo>
                      <a:pt x="682" y="1"/>
                    </a:moveTo>
                    <a:cubicBezTo>
                      <a:pt x="610" y="1"/>
                      <a:pt x="537" y="14"/>
                      <a:pt x="465" y="41"/>
                    </a:cubicBezTo>
                    <a:cubicBezTo>
                      <a:pt x="153" y="161"/>
                      <a:pt x="0" y="506"/>
                      <a:pt x="120" y="819"/>
                    </a:cubicBezTo>
                    <a:cubicBezTo>
                      <a:pt x="212" y="1057"/>
                      <a:pt x="439" y="1205"/>
                      <a:pt x="681" y="1205"/>
                    </a:cubicBezTo>
                    <a:cubicBezTo>
                      <a:pt x="753" y="1205"/>
                      <a:pt x="826" y="1192"/>
                      <a:pt x="898" y="1164"/>
                    </a:cubicBezTo>
                    <a:cubicBezTo>
                      <a:pt x="1206" y="1045"/>
                      <a:pt x="1363" y="696"/>
                      <a:pt x="1243" y="387"/>
                    </a:cubicBezTo>
                    <a:cubicBezTo>
                      <a:pt x="1151" y="146"/>
                      <a:pt x="923" y="1"/>
                      <a:pt x="68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1"/>
              <p:cNvSpPr/>
              <p:nvPr/>
            </p:nvSpPr>
            <p:spPr>
              <a:xfrm>
                <a:off x="4154720" y="1102461"/>
                <a:ext cx="173487" cy="153264"/>
              </a:xfrm>
              <a:custGeom>
                <a:avLst/>
                <a:gdLst/>
                <a:ahLst/>
                <a:cxnLst/>
                <a:rect l="l" t="t" r="r" b="b"/>
                <a:pathLst>
                  <a:path w="1364" h="1205" extrusionOk="0">
                    <a:moveTo>
                      <a:pt x="682" y="0"/>
                    </a:moveTo>
                    <a:cubicBezTo>
                      <a:pt x="611" y="0"/>
                      <a:pt x="537" y="13"/>
                      <a:pt x="466" y="41"/>
                    </a:cubicBezTo>
                    <a:cubicBezTo>
                      <a:pt x="157" y="160"/>
                      <a:pt x="1" y="509"/>
                      <a:pt x="120" y="818"/>
                    </a:cubicBezTo>
                    <a:cubicBezTo>
                      <a:pt x="212" y="1058"/>
                      <a:pt x="440" y="1204"/>
                      <a:pt x="681" y="1204"/>
                    </a:cubicBezTo>
                    <a:cubicBezTo>
                      <a:pt x="753" y="1204"/>
                      <a:pt x="827" y="1191"/>
                      <a:pt x="898" y="1164"/>
                    </a:cubicBezTo>
                    <a:cubicBezTo>
                      <a:pt x="1211" y="1044"/>
                      <a:pt x="1363" y="695"/>
                      <a:pt x="1243" y="386"/>
                    </a:cubicBezTo>
                    <a:cubicBezTo>
                      <a:pt x="1151" y="147"/>
                      <a:pt x="925" y="0"/>
                      <a:pt x="682"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1"/>
              <p:cNvSpPr/>
              <p:nvPr/>
            </p:nvSpPr>
            <p:spPr>
              <a:xfrm>
                <a:off x="4337491" y="1508705"/>
                <a:ext cx="59525" cy="56981"/>
              </a:xfrm>
              <a:custGeom>
                <a:avLst/>
                <a:gdLst/>
                <a:ahLst/>
                <a:cxnLst/>
                <a:rect l="l" t="t" r="r" b="b"/>
                <a:pathLst>
                  <a:path w="468" h="448" extrusionOk="0">
                    <a:moveTo>
                      <a:pt x="448" y="1"/>
                    </a:moveTo>
                    <a:cubicBezTo>
                      <a:pt x="358" y="1"/>
                      <a:pt x="272" y="70"/>
                      <a:pt x="205" y="127"/>
                    </a:cubicBezTo>
                    <a:cubicBezTo>
                      <a:pt x="125" y="197"/>
                      <a:pt x="62" y="286"/>
                      <a:pt x="16" y="379"/>
                    </a:cubicBezTo>
                    <a:cubicBezTo>
                      <a:pt x="0" y="414"/>
                      <a:pt x="32" y="447"/>
                      <a:pt x="61" y="447"/>
                    </a:cubicBezTo>
                    <a:cubicBezTo>
                      <a:pt x="73" y="447"/>
                      <a:pt x="85" y="441"/>
                      <a:pt x="93" y="426"/>
                    </a:cubicBezTo>
                    <a:cubicBezTo>
                      <a:pt x="133" y="340"/>
                      <a:pt x="188" y="263"/>
                      <a:pt x="255" y="193"/>
                    </a:cubicBezTo>
                    <a:cubicBezTo>
                      <a:pt x="318" y="133"/>
                      <a:pt x="405" y="93"/>
                      <a:pt x="458" y="27"/>
                    </a:cubicBezTo>
                    <a:cubicBezTo>
                      <a:pt x="468" y="17"/>
                      <a:pt x="461" y="1"/>
                      <a:pt x="448"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1"/>
              <p:cNvSpPr/>
              <p:nvPr/>
            </p:nvSpPr>
            <p:spPr>
              <a:xfrm>
                <a:off x="3999677" y="1231304"/>
                <a:ext cx="59271" cy="45788"/>
              </a:xfrm>
              <a:custGeom>
                <a:avLst/>
                <a:gdLst/>
                <a:ahLst/>
                <a:cxnLst/>
                <a:rect l="l" t="t" r="r" b="b"/>
                <a:pathLst>
                  <a:path w="466" h="360" extrusionOk="0">
                    <a:moveTo>
                      <a:pt x="232" y="1"/>
                    </a:moveTo>
                    <a:cubicBezTo>
                      <a:pt x="0" y="1"/>
                      <a:pt x="0" y="360"/>
                      <a:pt x="232" y="360"/>
                    </a:cubicBezTo>
                    <a:cubicBezTo>
                      <a:pt x="465" y="360"/>
                      <a:pt x="465" y="1"/>
                      <a:pt x="232" y="1"/>
                    </a:cubicBezTo>
                    <a:close/>
                  </a:path>
                </a:pathLst>
              </a:custGeom>
              <a:solidFill>
                <a:srgbClr val="74B7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 name="Google Shape;1202;p31"/>
            <p:cNvGrpSpPr/>
            <p:nvPr/>
          </p:nvGrpSpPr>
          <p:grpSpPr>
            <a:xfrm>
              <a:off x="3539634" y="2275051"/>
              <a:ext cx="241848" cy="204980"/>
              <a:chOff x="4033975" y="540000"/>
              <a:chExt cx="1595306" cy="1352113"/>
            </a:xfrm>
          </p:grpSpPr>
          <p:sp>
            <p:nvSpPr>
              <p:cNvPr id="1203" name="Google Shape;1203;p31"/>
              <p:cNvSpPr/>
              <p:nvPr/>
            </p:nvSpPr>
            <p:spPr>
              <a:xfrm>
                <a:off x="4945607" y="1253115"/>
                <a:ext cx="683674" cy="279695"/>
              </a:xfrm>
              <a:custGeom>
                <a:avLst/>
                <a:gdLst/>
                <a:ahLst/>
                <a:cxnLst/>
                <a:rect l="l" t="t" r="r" b="b"/>
                <a:pathLst>
                  <a:path w="6106" h="2498" extrusionOk="0">
                    <a:moveTo>
                      <a:pt x="0" y="505"/>
                    </a:moveTo>
                    <a:lnTo>
                      <a:pt x="50" y="704"/>
                    </a:lnTo>
                    <a:cubicBezTo>
                      <a:pt x="55" y="674"/>
                      <a:pt x="63" y="645"/>
                      <a:pt x="73" y="617"/>
                    </a:cubicBezTo>
                    <a:lnTo>
                      <a:pt x="73" y="617"/>
                    </a:lnTo>
                    <a:cubicBezTo>
                      <a:pt x="48" y="580"/>
                      <a:pt x="24" y="543"/>
                      <a:pt x="0" y="505"/>
                    </a:cubicBezTo>
                    <a:close/>
                    <a:moveTo>
                      <a:pt x="1617" y="0"/>
                    </a:moveTo>
                    <a:cubicBezTo>
                      <a:pt x="1448" y="0"/>
                      <a:pt x="1279" y="9"/>
                      <a:pt x="1110" y="26"/>
                    </a:cubicBezTo>
                    <a:cubicBezTo>
                      <a:pt x="692" y="69"/>
                      <a:pt x="205" y="237"/>
                      <a:pt x="73" y="617"/>
                    </a:cubicBezTo>
                    <a:lnTo>
                      <a:pt x="73" y="617"/>
                    </a:lnTo>
                    <a:cubicBezTo>
                      <a:pt x="677" y="1505"/>
                      <a:pt x="1699" y="2054"/>
                      <a:pt x="2752" y="2296"/>
                    </a:cubicBezTo>
                    <a:cubicBezTo>
                      <a:pt x="3435" y="2454"/>
                      <a:pt x="4135" y="2497"/>
                      <a:pt x="4838" y="2497"/>
                    </a:cubicBezTo>
                    <a:cubicBezTo>
                      <a:pt x="5260" y="2497"/>
                      <a:pt x="5684" y="2482"/>
                      <a:pt x="6105" y="2466"/>
                    </a:cubicBezTo>
                    <a:cubicBezTo>
                      <a:pt x="5158" y="954"/>
                      <a:pt x="3394" y="0"/>
                      <a:pt x="1617"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1"/>
              <p:cNvSpPr/>
              <p:nvPr/>
            </p:nvSpPr>
            <p:spPr>
              <a:xfrm>
                <a:off x="4649679" y="1285809"/>
                <a:ext cx="363670" cy="606304"/>
              </a:xfrm>
              <a:custGeom>
                <a:avLst/>
                <a:gdLst/>
                <a:ahLst/>
                <a:cxnLst/>
                <a:rect l="l" t="t" r="r" b="b"/>
                <a:pathLst>
                  <a:path w="3248" h="5415" extrusionOk="0">
                    <a:moveTo>
                      <a:pt x="2577" y="0"/>
                    </a:moveTo>
                    <a:cubicBezTo>
                      <a:pt x="2291" y="170"/>
                      <a:pt x="2022" y="362"/>
                      <a:pt x="1766" y="572"/>
                    </a:cubicBezTo>
                    <a:cubicBezTo>
                      <a:pt x="1553" y="748"/>
                      <a:pt x="1350" y="937"/>
                      <a:pt x="1174" y="1147"/>
                    </a:cubicBezTo>
                    <a:cubicBezTo>
                      <a:pt x="207" y="2293"/>
                      <a:pt x="80" y="3912"/>
                      <a:pt x="1" y="5414"/>
                    </a:cubicBezTo>
                    <a:cubicBezTo>
                      <a:pt x="758" y="4956"/>
                      <a:pt x="1410" y="4337"/>
                      <a:pt x="2002" y="3676"/>
                    </a:cubicBezTo>
                    <a:cubicBezTo>
                      <a:pt x="2453" y="3167"/>
                      <a:pt x="2889" y="2606"/>
                      <a:pt x="3068" y="1948"/>
                    </a:cubicBezTo>
                    <a:cubicBezTo>
                      <a:pt x="3248" y="1287"/>
                      <a:pt x="3122" y="506"/>
                      <a:pt x="2597" y="63"/>
                    </a:cubicBezTo>
                    <a:lnTo>
                      <a:pt x="2577"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1"/>
              <p:cNvSpPr/>
              <p:nvPr/>
            </p:nvSpPr>
            <p:spPr>
              <a:xfrm>
                <a:off x="4244472" y="1157832"/>
                <a:ext cx="714912" cy="256518"/>
              </a:xfrm>
              <a:custGeom>
                <a:avLst/>
                <a:gdLst/>
                <a:ahLst/>
                <a:cxnLst/>
                <a:rect l="l" t="t" r="r" b="b"/>
                <a:pathLst>
                  <a:path w="6385" h="2291" extrusionOk="0">
                    <a:moveTo>
                      <a:pt x="3624" y="1"/>
                    </a:moveTo>
                    <a:cubicBezTo>
                      <a:pt x="3569" y="1"/>
                      <a:pt x="3513" y="3"/>
                      <a:pt x="3457" y="6"/>
                    </a:cubicBezTo>
                    <a:cubicBezTo>
                      <a:pt x="2955" y="40"/>
                      <a:pt x="2480" y="249"/>
                      <a:pt x="2028" y="472"/>
                    </a:cubicBezTo>
                    <a:cubicBezTo>
                      <a:pt x="1330" y="814"/>
                      <a:pt x="653" y="1196"/>
                      <a:pt x="1" y="1618"/>
                    </a:cubicBezTo>
                    <a:cubicBezTo>
                      <a:pt x="887" y="2068"/>
                      <a:pt x="1879" y="2290"/>
                      <a:pt x="2871" y="2290"/>
                    </a:cubicBezTo>
                    <a:cubicBezTo>
                      <a:pt x="4109" y="2290"/>
                      <a:pt x="5348" y="1945"/>
                      <a:pt x="6385" y="1266"/>
                    </a:cubicBezTo>
                    <a:cubicBezTo>
                      <a:pt x="5616" y="608"/>
                      <a:pt x="4633" y="1"/>
                      <a:pt x="3624"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1"/>
              <p:cNvSpPr/>
              <p:nvPr/>
            </p:nvSpPr>
            <p:spPr>
              <a:xfrm>
                <a:off x="4925677" y="776697"/>
                <a:ext cx="433090" cy="529606"/>
              </a:xfrm>
              <a:custGeom>
                <a:avLst/>
                <a:gdLst/>
                <a:ahLst/>
                <a:cxnLst/>
                <a:rect l="l" t="t" r="r" b="b"/>
                <a:pathLst>
                  <a:path w="3868" h="4730" extrusionOk="0">
                    <a:moveTo>
                      <a:pt x="3729" y="1"/>
                    </a:moveTo>
                    <a:cubicBezTo>
                      <a:pt x="3688" y="1"/>
                      <a:pt x="3644" y="11"/>
                      <a:pt x="3605" y="24"/>
                    </a:cubicBezTo>
                    <a:cubicBezTo>
                      <a:pt x="2591" y="347"/>
                      <a:pt x="1634" y="908"/>
                      <a:pt x="969" y="1743"/>
                    </a:cubicBezTo>
                    <a:cubicBezTo>
                      <a:pt x="338" y="2535"/>
                      <a:pt x="0" y="3594"/>
                      <a:pt x="182" y="4587"/>
                    </a:cubicBezTo>
                    <a:lnTo>
                      <a:pt x="182" y="4587"/>
                    </a:lnTo>
                    <a:cubicBezTo>
                      <a:pt x="1285" y="4494"/>
                      <a:pt x="2334" y="3895"/>
                      <a:pt x="2967" y="2988"/>
                    </a:cubicBezTo>
                    <a:cubicBezTo>
                      <a:pt x="3534" y="2174"/>
                      <a:pt x="3761" y="1174"/>
                      <a:pt x="3861" y="187"/>
                    </a:cubicBezTo>
                    <a:cubicBezTo>
                      <a:pt x="3864" y="140"/>
                      <a:pt x="3867" y="91"/>
                      <a:pt x="3844" y="51"/>
                    </a:cubicBezTo>
                    <a:cubicBezTo>
                      <a:pt x="3817" y="14"/>
                      <a:pt x="3775" y="1"/>
                      <a:pt x="3729" y="1"/>
                    </a:cubicBezTo>
                    <a:close/>
                    <a:moveTo>
                      <a:pt x="182" y="4587"/>
                    </a:moveTo>
                    <a:cubicBezTo>
                      <a:pt x="148" y="4590"/>
                      <a:pt x="115" y="4592"/>
                      <a:pt x="82" y="4594"/>
                    </a:cubicBezTo>
                    <a:lnTo>
                      <a:pt x="212" y="4730"/>
                    </a:lnTo>
                    <a:cubicBezTo>
                      <a:pt x="200" y="4682"/>
                      <a:pt x="191" y="4635"/>
                      <a:pt x="182" y="4587"/>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1"/>
              <p:cNvSpPr/>
              <p:nvPr/>
            </p:nvSpPr>
            <p:spPr>
              <a:xfrm>
                <a:off x="4647440" y="651743"/>
                <a:ext cx="335791" cy="639446"/>
              </a:xfrm>
              <a:custGeom>
                <a:avLst/>
                <a:gdLst/>
                <a:ahLst/>
                <a:cxnLst/>
                <a:rect l="l" t="t" r="r" b="b"/>
                <a:pathLst>
                  <a:path w="2999" h="5711" extrusionOk="0">
                    <a:moveTo>
                      <a:pt x="571" y="0"/>
                    </a:moveTo>
                    <a:cubicBezTo>
                      <a:pt x="547" y="0"/>
                      <a:pt x="523" y="5"/>
                      <a:pt x="499" y="17"/>
                    </a:cubicBezTo>
                    <a:cubicBezTo>
                      <a:pt x="427" y="53"/>
                      <a:pt x="396" y="140"/>
                      <a:pt x="373" y="216"/>
                    </a:cubicBezTo>
                    <a:cubicBezTo>
                      <a:pt x="177" y="911"/>
                      <a:pt x="1" y="1622"/>
                      <a:pt x="37" y="2343"/>
                    </a:cubicBezTo>
                    <a:cubicBezTo>
                      <a:pt x="116" y="3889"/>
                      <a:pt x="1293" y="5313"/>
                      <a:pt x="2793" y="5692"/>
                    </a:cubicBezTo>
                    <a:lnTo>
                      <a:pt x="2793" y="5692"/>
                    </a:lnTo>
                    <a:cubicBezTo>
                      <a:pt x="2998" y="4815"/>
                      <a:pt x="2958" y="3880"/>
                      <a:pt x="2680" y="3021"/>
                    </a:cubicBezTo>
                    <a:cubicBezTo>
                      <a:pt x="2493" y="2443"/>
                      <a:pt x="2201" y="1905"/>
                      <a:pt x="1885" y="1383"/>
                    </a:cubicBezTo>
                    <a:cubicBezTo>
                      <a:pt x="1586" y="888"/>
                      <a:pt x="1251" y="392"/>
                      <a:pt x="766" y="73"/>
                    </a:cubicBezTo>
                    <a:cubicBezTo>
                      <a:pt x="707" y="37"/>
                      <a:pt x="638" y="0"/>
                      <a:pt x="571" y="0"/>
                    </a:cubicBezTo>
                    <a:close/>
                    <a:moveTo>
                      <a:pt x="2793" y="5692"/>
                    </a:moveTo>
                    <a:lnTo>
                      <a:pt x="2793" y="5692"/>
                    </a:lnTo>
                    <a:cubicBezTo>
                      <a:pt x="2791" y="5697"/>
                      <a:pt x="2790" y="5701"/>
                      <a:pt x="2789" y="5706"/>
                    </a:cubicBezTo>
                    <a:lnTo>
                      <a:pt x="2869" y="5710"/>
                    </a:lnTo>
                    <a:cubicBezTo>
                      <a:pt x="2843" y="5704"/>
                      <a:pt x="2818" y="5698"/>
                      <a:pt x="2793" y="5692"/>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1"/>
              <p:cNvSpPr/>
              <p:nvPr/>
            </p:nvSpPr>
            <p:spPr>
              <a:xfrm>
                <a:off x="4926237" y="1261065"/>
                <a:ext cx="98643" cy="86551"/>
              </a:xfrm>
              <a:custGeom>
                <a:avLst/>
                <a:gdLst/>
                <a:ahLst/>
                <a:cxnLst/>
                <a:rect l="l" t="t" r="r" b="b"/>
                <a:pathLst>
                  <a:path w="881" h="773" extrusionOk="0">
                    <a:moveTo>
                      <a:pt x="440" y="0"/>
                    </a:moveTo>
                    <a:cubicBezTo>
                      <a:pt x="383" y="0"/>
                      <a:pt x="324" y="14"/>
                      <a:pt x="270" y="42"/>
                    </a:cubicBezTo>
                    <a:cubicBezTo>
                      <a:pt x="80" y="135"/>
                      <a:pt x="0" y="368"/>
                      <a:pt x="93" y="557"/>
                    </a:cubicBezTo>
                    <a:cubicBezTo>
                      <a:pt x="162" y="694"/>
                      <a:pt x="298" y="773"/>
                      <a:pt x="440" y="773"/>
                    </a:cubicBezTo>
                    <a:cubicBezTo>
                      <a:pt x="498" y="773"/>
                      <a:pt x="556" y="760"/>
                      <a:pt x="612" y="733"/>
                    </a:cubicBezTo>
                    <a:cubicBezTo>
                      <a:pt x="801" y="637"/>
                      <a:pt x="881" y="408"/>
                      <a:pt x="785" y="215"/>
                    </a:cubicBezTo>
                    <a:cubicBezTo>
                      <a:pt x="719" y="80"/>
                      <a:pt x="582" y="0"/>
                      <a:pt x="44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1"/>
              <p:cNvSpPr/>
              <p:nvPr/>
            </p:nvSpPr>
            <p:spPr>
              <a:xfrm>
                <a:off x="4854354" y="1252891"/>
                <a:ext cx="63374" cy="55760"/>
              </a:xfrm>
              <a:custGeom>
                <a:avLst/>
                <a:gdLst/>
                <a:ahLst/>
                <a:cxnLst/>
                <a:rect l="l" t="t" r="r" b="b"/>
                <a:pathLst>
                  <a:path w="566" h="498" extrusionOk="0">
                    <a:moveTo>
                      <a:pt x="286" y="1"/>
                    </a:moveTo>
                    <a:cubicBezTo>
                      <a:pt x="248" y="1"/>
                      <a:pt x="210" y="10"/>
                      <a:pt x="174" y="28"/>
                    </a:cubicBezTo>
                    <a:cubicBezTo>
                      <a:pt x="51" y="88"/>
                      <a:pt x="1" y="237"/>
                      <a:pt x="61" y="361"/>
                    </a:cubicBezTo>
                    <a:cubicBezTo>
                      <a:pt x="103" y="448"/>
                      <a:pt x="190" y="498"/>
                      <a:pt x="280" y="498"/>
                    </a:cubicBezTo>
                    <a:cubicBezTo>
                      <a:pt x="318" y="498"/>
                      <a:pt x="357" y="489"/>
                      <a:pt x="393" y="470"/>
                    </a:cubicBezTo>
                    <a:cubicBezTo>
                      <a:pt x="516" y="410"/>
                      <a:pt x="565" y="261"/>
                      <a:pt x="506" y="138"/>
                    </a:cubicBezTo>
                    <a:cubicBezTo>
                      <a:pt x="461" y="51"/>
                      <a:pt x="376" y="1"/>
                      <a:pt x="2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1"/>
              <p:cNvSpPr/>
              <p:nvPr/>
            </p:nvSpPr>
            <p:spPr>
              <a:xfrm>
                <a:off x="4986139" y="1210680"/>
                <a:ext cx="36501" cy="31799"/>
              </a:xfrm>
              <a:custGeom>
                <a:avLst/>
                <a:gdLst/>
                <a:ahLst/>
                <a:cxnLst/>
                <a:rect l="l" t="t" r="r" b="b"/>
                <a:pathLst>
                  <a:path w="326" h="284" extrusionOk="0">
                    <a:moveTo>
                      <a:pt x="163" y="1"/>
                    </a:moveTo>
                    <a:cubicBezTo>
                      <a:pt x="142" y="1"/>
                      <a:pt x="120" y="6"/>
                      <a:pt x="100" y="16"/>
                    </a:cubicBezTo>
                    <a:cubicBezTo>
                      <a:pt x="31" y="50"/>
                      <a:pt x="0" y="136"/>
                      <a:pt x="37" y="206"/>
                    </a:cubicBezTo>
                    <a:cubicBezTo>
                      <a:pt x="61" y="255"/>
                      <a:pt x="111" y="283"/>
                      <a:pt x="163" y="283"/>
                    </a:cubicBezTo>
                    <a:cubicBezTo>
                      <a:pt x="184" y="283"/>
                      <a:pt x="206" y="279"/>
                      <a:pt x="226" y="269"/>
                    </a:cubicBezTo>
                    <a:cubicBezTo>
                      <a:pt x="296" y="236"/>
                      <a:pt x="326" y="149"/>
                      <a:pt x="290" y="80"/>
                    </a:cubicBezTo>
                    <a:cubicBezTo>
                      <a:pt x="266" y="30"/>
                      <a:pt x="216" y="1"/>
                      <a:pt x="1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1"/>
              <p:cNvSpPr/>
              <p:nvPr/>
            </p:nvSpPr>
            <p:spPr>
              <a:xfrm>
                <a:off x="4895334" y="1173283"/>
                <a:ext cx="72667" cy="63486"/>
              </a:xfrm>
              <a:custGeom>
                <a:avLst/>
                <a:gdLst/>
                <a:ahLst/>
                <a:cxnLst/>
                <a:rect l="l" t="t" r="r" b="b"/>
                <a:pathLst>
                  <a:path w="649" h="567" extrusionOk="0">
                    <a:moveTo>
                      <a:pt x="322" y="0"/>
                    </a:moveTo>
                    <a:cubicBezTo>
                      <a:pt x="281" y="0"/>
                      <a:pt x="239" y="9"/>
                      <a:pt x="199" y="28"/>
                    </a:cubicBezTo>
                    <a:cubicBezTo>
                      <a:pt x="60" y="98"/>
                      <a:pt x="0" y="270"/>
                      <a:pt x="70" y="410"/>
                    </a:cubicBezTo>
                    <a:cubicBezTo>
                      <a:pt x="120" y="509"/>
                      <a:pt x="220" y="566"/>
                      <a:pt x="325" y="566"/>
                    </a:cubicBezTo>
                    <a:cubicBezTo>
                      <a:pt x="367" y="566"/>
                      <a:pt x="411" y="557"/>
                      <a:pt x="452" y="537"/>
                    </a:cubicBezTo>
                    <a:cubicBezTo>
                      <a:pt x="592" y="467"/>
                      <a:pt x="649" y="298"/>
                      <a:pt x="578" y="158"/>
                    </a:cubicBezTo>
                    <a:cubicBezTo>
                      <a:pt x="529" y="58"/>
                      <a:pt x="427"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1"/>
              <p:cNvSpPr/>
              <p:nvPr/>
            </p:nvSpPr>
            <p:spPr>
              <a:xfrm>
                <a:off x="4033975" y="1286033"/>
                <a:ext cx="65165" cy="61694"/>
              </a:xfrm>
              <a:custGeom>
                <a:avLst/>
                <a:gdLst/>
                <a:ahLst/>
                <a:cxnLst/>
                <a:rect l="l" t="t" r="r" b="b"/>
                <a:pathLst>
                  <a:path w="582" h="551" extrusionOk="0">
                    <a:moveTo>
                      <a:pt x="307" y="1"/>
                    </a:moveTo>
                    <a:cubicBezTo>
                      <a:pt x="303" y="1"/>
                      <a:pt x="299" y="1"/>
                      <a:pt x="295" y="1"/>
                    </a:cubicBezTo>
                    <a:cubicBezTo>
                      <a:pt x="189" y="5"/>
                      <a:pt x="100" y="65"/>
                      <a:pt x="56" y="161"/>
                    </a:cubicBezTo>
                    <a:cubicBezTo>
                      <a:pt x="0" y="291"/>
                      <a:pt x="56" y="410"/>
                      <a:pt x="163" y="490"/>
                    </a:cubicBezTo>
                    <a:cubicBezTo>
                      <a:pt x="150" y="481"/>
                      <a:pt x="143" y="477"/>
                      <a:pt x="140" y="477"/>
                    </a:cubicBezTo>
                    <a:lnTo>
                      <a:pt x="140" y="477"/>
                    </a:lnTo>
                    <a:cubicBezTo>
                      <a:pt x="138" y="477"/>
                      <a:pt x="142" y="483"/>
                      <a:pt x="152" y="493"/>
                    </a:cubicBezTo>
                    <a:cubicBezTo>
                      <a:pt x="186" y="532"/>
                      <a:pt x="241" y="551"/>
                      <a:pt x="296" y="551"/>
                    </a:cubicBezTo>
                    <a:cubicBezTo>
                      <a:pt x="350" y="551"/>
                      <a:pt x="405" y="532"/>
                      <a:pt x="439" y="493"/>
                    </a:cubicBezTo>
                    <a:cubicBezTo>
                      <a:pt x="450" y="483"/>
                      <a:pt x="453" y="477"/>
                      <a:pt x="450" y="477"/>
                    </a:cubicBezTo>
                    <a:lnTo>
                      <a:pt x="450" y="477"/>
                    </a:lnTo>
                    <a:cubicBezTo>
                      <a:pt x="448" y="477"/>
                      <a:pt x="441" y="481"/>
                      <a:pt x="428" y="490"/>
                    </a:cubicBezTo>
                    <a:cubicBezTo>
                      <a:pt x="525" y="417"/>
                      <a:pt x="582" y="317"/>
                      <a:pt x="548" y="194"/>
                    </a:cubicBezTo>
                    <a:cubicBezTo>
                      <a:pt x="523" y="89"/>
                      <a:pt x="416" y="1"/>
                      <a:pt x="307"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1"/>
              <p:cNvSpPr/>
              <p:nvPr/>
            </p:nvSpPr>
            <p:spPr>
              <a:xfrm>
                <a:off x="5358652" y="540000"/>
                <a:ext cx="65165" cy="61918"/>
              </a:xfrm>
              <a:custGeom>
                <a:avLst/>
                <a:gdLst/>
                <a:ahLst/>
                <a:cxnLst/>
                <a:rect l="l" t="t" r="r" b="b"/>
                <a:pathLst>
                  <a:path w="582" h="553" extrusionOk="0">
                    <a:moveTo>
                      <a:pt x="302" y="1"/>
                    </a:moveTo>
                    <a:cubicBezTo>
                      <a:pt x="300" y="1"/>
                      <a:pt x="298" y="1"/>
                      <a:pt x="296" y="1"/>
                    </a:cubicBezTo>
                    <a:cubicBezTo>
                      <a:pt x="189" y="8"/>
                      <a:pt x="100" y="64"/>
                      <a:pt x="57" y="164"/>
                    </a:cubicBezTo>
                    <a:cubicBezTo>
                      <a:pt x="0" y="294"/>
                      <a:pt x="60" y="413"/>
                      <a:pt x="166" y="493"/>
                    </a:cubicBezTo>
                    <a:cubicBezTo>
                      <a:pt x="151" y="483"/>
                      <a:pt x="143" y="478"/>
                      <a:pt x="141" y="478"/>
                    </a:cubicBezTo>
                    <a:lnTo>
                      <a:pt x="141" y="478"/>
                    </a:lnTo>
                    <a:cubicBezTo>
                      <a:pt x="140" y="478"/>
                      <a:pt x="145" y="483"/>
                      <a:pt x="156" y="493"/>
                    </a:cubicBezTo>
                    <a:cubicBezTo>
                      <a:pt x="190" y="533"/>
                      <a:pt x="244" y="553"/>
                      <a:pt x="298" y="553"/>
                    </a:cubicBezTo>
                    <a:cubicBezTo>
                      <a:pt x="352" y="553"/>
                      <a:pt x="406" y="533"/>
                      <a:pt x="439" y="493"/>
                    </a:cubicBezTo>
                    <a:cubicBezTo>
                      <a:pt x="450" y="483"/>
                      <a:pt x="455" y="478"/>
                      <a:pt x="454" y="478"/>
                    </a:cubicBezTo>
                    <a:lnTo>
                      <a:pt x="454" y="478"/>
                    </a:lnTo>
                    <a:cubicBezTo>
                      <a:pt x="452" y="478"/>
                      <a:pt x="444" y="483"/>
                      <a:pt x="428" y="493"/>
                    </a:cubicBezTo>
                    <a:cubicBezTo>
                      <a:pt x="525" y="420"/>
                      <a:pt x="582" y="320"/>
                      <a:pt x="552" y="194"/>
                    </a:cubicBezTo>
                    <a:cubicBezTo>
                      <a:pt x="525" y="90"/>
                      <a:pt x="412" y="1"/>
                      <a:pt x="302"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1"/>
              <p:cNvSpPr/>
              <p:nvPr/>
            </p:nvSpPr>
            <p:spPr>
              <a:xfrm>
                <a:off x="4420932" y="1518476"/>
                <a:ext cx="49938" cy="45571"/>
              </a:xfrm>
              <a:custGeom>
                <a:avLst/>
                <a:gdLst/>
                <a:ahLst/>
                <a:cxnLst/>
                <a:rect l="l" t="t" r="r" b="b"/>
                <a:pathLst>
                  <a:path w="446" h="407" extrusionOk="0">
                    <a:moveTo>
                      <a:pt x="202" y="0"/>
                    </a:moveTo>
                    <a:cubicBezTo>
                      <a:pt x="100" y="0"/>
                      <a:pt x="0" y="97"/>
                      <a:pt x="0" y="202"/>
                    </a:cubicBezTo>
                    <a:cubicBezTo>
                      <a:pt x="0" y="309"/>
                      <a:pt x="100" y="407"/>
                      <a:pt x="204" y="407"/>
                    </a:cubicBezTo>
                    <a:cubicBezTo>
                      <a:pt x="236" y="407"/>
                      <a:pt x="269" y="397"/>
                      <a:pt x="299" y="375"/>
                    </a:cubicBezTo>
                    <a:cubicBezTo>
                      <a:pt x="313" y="365"/>
                      <a:pt x="326" y="355"/>
                      <a:pt x="342" y="345"/>
                    </a:cubicBezTo>
                    <a:cubicBezTo>
                      <a:pt x="445" y="269"/>
                      <a:pt x="445" y="139"/>
                      <a:pt x="342" y="63"/>
                    </a:cubicBezTo>
                    <a:cubicBezTo>
                      <a:pt x="326" y="52"/>
                      <a:pt x="313" y="43"/>
                      <a:pt x="299" y="32"/>
                    </a:cubicBezTo>
                    <a:cubicBezTo>
                      <a:pt x="269" y="10"/>
                      <a:pt x="235" y="0"/>
                      <a:pt x="202"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 name="Google Shape;1215;p31"/>
            <p:cNvGrpSpPr/>
            <p:nvPr/>
          </p:nvGrpSpPr>
          <p:grpSpPr>
            <a:xfrm rot="5945103">
              <a:off x="3112200" y="2282698"/>
              <a:ext cx="118068" cy="93412"/>
              <a:chOff x="3397675" y="1274500"/>
              <a:chExt cx="454707" cy="359750"/>
            </a:xfrm>
          </p:grpSpPr>
          <p:sp>
            <p:nvSpPr>
              <p:cNvPr id="1216" name="Google Shape;1216;p31"/>
              <p:cNvSpPr/>
              <p:nvPr/>
            </p:nvSpPr>
            <p:spPr>
              <a:xfrm>
                <a:off x="3397675" y="1274500"/>
                <a:ext cx="454707" cy="359750"/>
              </a:xfrm>
              <a:custGeom>
                <a:avLst/>
                <a:gdLst/>
                <a:ahLst/>
                <a:cxnLst/>
                <a:rect l="l" t="t" r="r" b="b"/>
                <a:pathLst>
                  <a:path w="2763" h="2186" extrusionOk="0">
                    <a:moveTo>
                      <a:pt x="868" y="1"/>
                    </a:moveTo>
                    <a:cubicBezTo>
                      <a:pt x="674" y="1"/>
                      <a:pt x="481" y="35"/>
                      <a:pt x="299" y="107"/>
                    </a:cubicBezTo>
                    <a:lnTo>
                      <a:pt x="419" y="44"/>
                    </a:lnTo>
                    <a:lnTo>
                      <a:pt x="419" y="44"/>
                    </a:lnTo>
                    <a:cubicBezTo>
                      <a:pt x="140" y="140"/>
                      <a:pt x="0" y="473"/>
                      <a:pt x="14" y="769"/>
                    </a:cubicBezTo>
                    <a:cubicBezTo>
                      <a:pt x="44" y="1343"/>
                      <a:pt x="512" y="1818"/>
                      <a:pt x="1051" y="2018"/>
                    </a:cubicBezTo>
                    <a:cubicBezTo>
                      <a:pt x="1391" y="2147"/>
                      <a:pt x="1755" y="2186"/>
                      <a:pt x="2121" y="2186"/>
                    </a:cubicBezTo>
                    <a:cubicBezTo>
                      <a:pt x="2330" y="2186"/>
                      <a:pt x="2539" y="2173"/>
                      <a:pt x="2745" y="2157"/>
                    </a:cubicBezTo>
                    <a:cubicBezTo>
                      <a:pt x="2762" y="1527"/>
                      <a:pt x="2526" y="881"/>
                      <a:pt x="2058" y="459"/>
                    </a:cubicBezTo>
                    <a:cubicBezTo>
                      <a:pt x="1735" y="168"/>
                      <a:pt x="1299" y="1"/>
                      <a:pt x="868"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 name="Google Shape;1217;p31"/>
              <p:cNvGrpSpPr/>
              <p:nvPr/>
            </p:nvGrpSpPr>
            <p:grpSpPr>
              <a:xfrm>
                <a:off x="3432564" y="1339834"/>
                <a:ext cx="376701" cy="268578"/>
                <a:chOff x="3432564" y="1339834"/>
                <a:chExt cx="376701" cy="268578"/>
              </a:xfrm>
            </p:grpSpPr>
            <p:sp>
              <p:nvSpPr>
                <p:cNvPr id="1218" name="Google Shape;1218;p31"/>
                <p:cNvSpPr/>
                <p:nvPr/>
              </p:nvSpPr>
              <p:spPr>
                <a:xfrm>
                  <a:off x="3432564" y="1339834"/>
                  <a:ext cx="376701" cy="243728"/>
                </a:xfrm>
                <a:custGeom>
                  <a:avLst/>
                  <a:gdLst/>
                  <a:ahLst/>
                  <a:cxnLst/>
                  <a:rect l="l" t="t" r="r" b="b"/>
                  <a:pathLst>
                    <a:path w="2289" h="1481" extrusionOk="0">
                      <a:moveTo>
                        <a:pt x="29" y="1"/>
                      </a:moveTo>
                      <a:cubicBezTo>
                        <a:pt x="9" y="1"/>
                        <a:pt x="0" y="30"/>
                        <a:pt x="21" y="42"/>
                      </a:cubicBezTo>
                      <a:cubicBezTo>
                        <a:pt x="792" y="507"/>
                        <a:pt x="1553" y="917"/>
                        <a:pt x="2268" y="1478"/>
                      </a:cubicBezTo>
                      <a:cubicBezTo>
                        <a:pt x="2270" y="1479"/>
                        <a:pt x="2272" y="1480"/>
                        <a:pt x="2275" y="1480"/>
                      </a:cubicBezTo>
                      <a:cubicBezTo>
                        <a:pt x="2282" y="1480"/>
                        <a:pt x="2289" y="1473"/>
                        <a:pt x="2281" y="1465"/>
                      </a:cubicBezTo>
                      <a:cubicBezTo>
                        <a:pt x="1673" y="843"/>
                        <a:pt x="878" y="252"/>
                        <a:pt x="38" y="2"/>
                      </a:cubicBezTo>
                      <a:cubicBezTo>
                        <a:pt x="35" y="1"/>
                        <a:pt x="32" y="1"/>
                        <a:pt x="29"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1"/>
                <p:cNvSpPr/>
                <p:nvPr/>
              </p:nvSpPr>
              <p:spPr>
                <a:xfrm>
                  <a:off x="3611945" y="1443513"/>
                  <a:ext cx="77677" cy="164899"/>
                </a:xfrm>
                <a:custGeom>
                  <a:avLst/>
                  <a:gdLst/>
                  <a:ahLst/>
                  <a:cxnLst/>
                  <a:rect l="l" t="t" r="r" b="b"/>
                  <a:pathLst>
                    <a:path w="472" h="1002" extrusionOk="0">
                      <a:moveTo>
                        <a:pt x="41" y="1"/>
                      </a:moveTo>
                      <a:cubicBezTo>
                        <a:pt x="22" y="1"/>
                        <a:pt x="1" y="18"/>
                        <a:pt x="5" y="44"/>
                      </a:cubicBezTo>
                      <a:cubicBezTo>
                        <a:pt x="61" y="363"/>
                        <a:pt x="164" y="752"/>
                        <a:pt x="393" y="991"/>
                      </a:cubicBezTo>
                      <a:cubicBezTo>
                        <a:pt x="401" y="999"/>
                        <a:pt x="411" y="1002"/>
                        <a:pt x="421" y="1002"/>
                      </a:cubicBezTo>
                      <a:cubicBezTo>
                        <a:pt x="446" y="1002"/>
                        <a:pt x="472" y="980"/>
                        <a:pt x="460" y="954"/>
                      </a:cubicBezTo>
                      <a:cubicBezTo>
                        <a:pt x="403" y="815"/>
                        <a:pt x="317" y="689"/>
                        <a:pt x="253" y="552"/>
                      </a:cubicBezTo>
                      <a:cubicBezTo>
                        <a:pt x="178" y="383"/>
                        <a:pt x="118" y="207"/>
                        <a:pt x="71" y="27"/>
                      </a:cubicBezTo>
                      <a:cubicBezTo>
                        <a:pt x="67" y="9"/>
                        <a:pt x="54" y="1"/>
                        <a:pt x="41"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1"/>
                <p:cNvSpPr/>
                <p:nvPr/>
              </p:nvSpPr>
              <p:spPr>
                <a:xfrm>
                  <a:off x="3516988" y="1352342"/>
                  <a:ext cx="189914" cy="37851"/>
                </a:xfrm>
                <a:custGeom>
                  <a:avLst/>
                  <a:gdLst/>
                  <a:ahLst/>
                  <a:cxnLst/>
                  <a:rect l="l" t="t" r="r" b="b"/>
                  <a:pathLst>
                    <a:path w="1154" h="230" extrusionOk="0">
                      <a:moveTo>
                        <a:pt x="708" y="0"/>
                      </a:moveTo>
                      <a:cubicBezTo>
                        <a:pt x="472" y="0"/>
                        <a:pt x="227" y="64"/>
                        <a:pt x="37" y="163"/>
                      </a:cubicBezTo>
                      <a:cubicBezTo>
                        <a:pt x="0" y="178"/>
                        <a:pt x="22" y="230"/>
                        <a:pt x="57" y="230"/>
                      </a:cubicBezTo>
                      <a:cubicBezTo>
                        <a:pt x="60" y="230"/>
                        <a:pt x="63" y="230"/>
                        <a:pt x="66" y="229"/>
                      </a:cubicBezTo>
                      <a:cubicBezTo>
                        <a:pt x="246" y="183"/>
                        <a:pt x="425" y="136"/>
                        <a:pt x="611" y="126"/>
                      </a:cubicBezTo>
                      <a:cubicBezTo>
                        <a:pt x="635" y="125"/>
                        <a:pt x="658" y="124"/>
                        <a:pt x="682" y="124"/>
                      </a:cubicBezTo>
                      <a:cubicBezTo>
                        <a:pt x="808" y="124"/>
                        <a:pt x="932" y="140"/>
                        <a:pt x="1057" y="140"/>
                      </a:cubicBezTo>
                      <a:cubicBezTo>
                        <a:pt x="1074" y="140"/>
                        <a:pt x="1090" y="140"/>
                        <a:pt x="1106" y="139"/>
                      </a:cubicBezTo>
                      <a:cubicBezTo>
                        <a:pt x="1137" y="139"/>
                        <a:pt x="1153" y="96"/>
                        <a:pt x="1123" y="83"/>
                      </a:cubicBezTo>
                      <a:cubicBezTo>
                        <a:pt x="999" y="25"/>
                        <a:pt x="856" y="0"/>
                        <a:pt x="708"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1" name="Google Shape;1221;p31"/>
            <p:cNvGrpSpPr/>
            <p:nvPr/>
          </p:nvGrpSpPr>
          <p:grpSpPr>
            <a:xfrm rot="10188866">
              <a:off x="1541547" y="3443572"/>
              <a:ext cx="138348" cy="366532"/>
              <a:chOff x="1380950" y="1290850"/>
              <a:chExt cx="175000" cy="391025"/>
            </a:xfrm>
          </p:grpSpPr>
          <p:sp>
            <p:nvSpPr>
              <p:cNvPr id="1222" name="Google Shape;1222;p31"/>
              <p:cNvSpPr/>
              <p:nvPr/>
            </p:nvSpPr>
            <p:spPr>
              <a:xfrm>
                <a:off x="1462700" y="1419975"/>
                <a:ext cx="70800" cy="74100"/>
              </a:xfrm>
              <a:custGeom>
                <a:avLst/>
                <a:gdLst/>
                <a:ahLst/>
                <a:cxnLst/>
                <a:rect l="l" t="t" r="r" b="b"/>
                <a:pathLst>
                  <a:path w="2832" h="2964" extrusionOk="0">
                    <a:moveTo>
                      <a:pt x="2832" y="0"/>
                    </a:moveTo>
                    <a:cubicBezTo>
                      <a:pt x="2137" y="136"/>
                      <a:pt x="1462" y="425"/>
                      <a:pt x="938" y="901"/>
                    </a:cubicBezTo>
                    <a:cubicBezTo>
                      <a:pt x="410" y="1376"/>
                      <a:pt x="43" y="2043"/>
                      <a:pt x="0" y="2749"/>
                    </a:cubicBezTo>
                    <a:lnTo>
                      <a:pt x="4" y="2712"/>
                    </a:lnTo>
                    <a:cubicBezTo>
                      <a:pt x="150" y="2883"/>
                      <a:pt x="376" y="2964"/>
                      <a:pt x="600" y="2964"/>
                    </a:cubicBezTo>
                    <a:cubicBezTo>
                      <a:pt x="636" y="2964"/>
                      <a:pt x="673" y="2962"/>
                      <a:pt x="709" y="2958"/>
                    </a:cubicBezTo>
                    <a:cubicBezTo>
                      <a:pt x="968" y="2931"/>
                      <a:pt x="1203" y="2804"/>
                      <a:pt x="1416" y="2655"/>
                    </a:cubicBezTo>
                    <a:cubicBezTo>
                      <a:pt x="1712" y="2445"/>
                      <a:pt x="1965" y="2180"/>
                      <a:pt x="2164" y="1874"/>
                    </a:cubicBezTo>
                    <a:cubicBezTo>
                      <a:pt x="2526" y="1313"/>
                      <a:pt x="2683" y="648"/>
                      <a:pt x="2832"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1"/>
              <p:cNvSpPr/>
              <p:nvPr/>
            </p:nvSpPr>
            <p:spPr>
              <a:xfrm>
                <a:off x="1380950" y="1436025"/>
                <a:ext cx="79850" cy="61925"/>
              </a:xfrm>
              <a:custGeom>
                <a:avLst/>
                <a:gdLst/>
                <a:ahLst/>
                <a:cxnLst/>
                <a:rect l="l" t="t" r="r" b="b"/>
                <a:pathLst>
                  <a:path w="3194" h="2477" extrusionOk="0">
                    <a:moveTo>
                      <a:pt x="520" y="1"/>
                    </a:moveTo>
                    <a:cubicBezTo>
                      <a:pt x="346" y="1"/>
                      <a:pt x="172" y="8"/>
                      <a:pt x="0" y="16"/>
                    </a:cubicBezTo>
                    <a:cubicBezTo>
                      <a:pt x="37" y="335"/>
                      <a:pt x="80" y="657"/>
                      <a:pt x="210" y="950"/>
                    </a:cubicBezTo>
                    <a:cubicBezTo>
                      <a:pt x="342" y="1245"/>
                      <a:pt x="562" y="1495"/>
                      <a:pt x="798" y="1721"/>
                    </a:cubicBezTo>
                    <a:cubicBezTo>
                      <a:pt x="1120" y="2036"/>
                      <a:pt x="1493" y="2329"/>
                      <a:pt x="1934" y="2438"/>
                    </a:cubicBezTo>
                    <a:cubicBezTo>
                      <a:pt x="2038" y="2464"/>
                      <a:pt x="2145" y="2476"/>
                      <a:pt x="2253" y="2476"/>
                    </a:cubicBezTo>
                    <a:cubicBezTo>
                      <a:pt x="2604" y="2476"/>
                      <a:pt x="2956" y="2341"/>
                      <a:pt x="3154" y="2056"/>
                    </a:cubicBezTo>
                    <a:lnTo>
                      <a:pt x="3194" y="2063"/>
                    </a:lnTo>
                    <a:cubicBezTo>
                      <a:pt x="2865" y="1332"/>
                      <a:pt x="2456" y="564"/>
                      <a:pt x="1729" y="222"/>
                    </a:cubicBezTo>
                    <a:cubicBezTo>
                      <a:pt x="1355" y="43"/>
                      <a:pt x="939" y="1"/>
                      <a:pt x="520"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1"/>
              <p:cNvSpPr/>
              <p:nvPr/>
            </p:nvSpPr>
            <p:spPr>
              <a:xfrm>
                <a:off x="1484900" y="1498475"/>
                <a:ext cx="56750" cy="103000"/>
              </a:xfrm>
              <a:custGeom>
                <a:avLst/>
                <a:gdLst/>
                <a:ahLst/>
                <a:cxnLst/>
                <a:rect l="l" t="t" r="r" b="b"/>
                <a:pathLst>
                  <a:path w="2270" h="4120" extrusionOk="0">
                    <a:moveTo>
                      <a:pt x="2269" y="0"/>
                    </a:moveTo>
                    <a:cubicBezTo>
                      <a:pt x="1456" y="499"/>
                      <a:pt x="594" y="1057"/>
                      <a:pt x="246" y="1948"/>
                    </a:cubicBezTo>
                    <a:cubicBezTo>
                      <a:pt x="0" y="2580"/>
                      <a:pt x="56" y="3287"/>
                      <a:pt x="116" y="3962"/>
                    </a:cubicBezTo>
                    <a:lnTo>
                      <a:pt x="100" y="3999"/>
                    </a:lnTo>
                    <a:cubicBezTo>
                      <a:pt x="192" y="4083"/>
                      <a:pt x="315" y="4120"/>
                      <a:pt x="440" y="4120"/>
                    </a:cubicBezTo>
                    <a:cubicBezTo>
                      <a:pt x="519" y="4120"/>
                      <a:pt x="598" y="4105"/>
                      <a:pt x="671" y="4078"/>
                    </a:cubicBezTo>
                    <a:cubicBezTo>
                      <a:pt x="861" y="4008"/>
                      <a:pt x="1013" y="3865"/>
                      <a:pt x="1150" y="3712"/>
                    </a:cubicBezTo>
                    <a:cubicBezTo>
                      <a:pt x="2027" y="2729"/>
                      <a:pt x="2217" y="1319"/>
                      <a:pt x="2269"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1"/>
              <p:cNvSpPr/>
              <p:nvPr/>
            </p:nvSpPr>
            <p:spPr>
              <a:xfrm>
                <a:off x="1383525" y="1544525"/>
                <a:ext cx="100800" cy="67100"/>
              </a:xfrm>
              <a:custGeom>
                <a:avLst/>
                <a:gdLst/>
                <a:ahLst/>
                <a:cxnLst/>
                <a:rect l="l" t="t" r="r" b="b"/>
                <a:pathLst>
                  <a:path w="4032" h="2684" extrusionOk="0">
                    <a:moveTo>
                      <a:pt x="1420" y="0"/>
                    </a:moveTo>
                    <a:cubicBezTo>
                      <a:pt x="1260" y="0"/>
                      <a:pt x="1100" y="8"/>
                      <a:pt x="940" y="16"/>
                    </a:cubicBezTo>
                    <a:cubicBezTo>
                      <a:pt x="625" y="29"/>
                      <a:pt x="313" y="46"/>
                      <a:pt x="0" y="60"/>
                    </a:cubicBezTo>
                    <a:cubicBezTo>
                      <a:pt x="586" y="893"/>
                      <a:pt x="1190" y="1747"/>
                      <a:pt x="2037" y="2309"/>
                    </a:cubicBezTo>
                    <a:cubicBezTo>
                      <a:pt x="2349" y="2517"/>
                      <a:pt x="2709" y="2683"/>
                      <a:pt x="3079" y="2683"/>
                    </a:cubicBezTo>
                    <a:cubicBezTo>
                      <a:pt x="3100" y="2683"/>
                      <a:pt x="3120" y="2683"/>
                      <a:pt x="3141" y="2681"/>
                    </a:cubicBezTo>
                    <a:cubicBezTo>
                      <a:pt x="3537" y="2665"/>
                      <a:pt x="3939" y="2416"/>
                      <a:pt x="4031" y="2030"/>
                    </a:cubicBezTo>
                    <a:lnTo>
                      <a:pt x="3995" y="2020"/>
                    </a:lnTo>
                    <a:cubicBezTo>
                      <a:pt x="3709" y="1120"/>
                      <a:pt x="3031" y="289"/>
                      <a:pt x="2114" y="69"/>
                    </a:cubicBezTo>
                    <a:cubicBezTo>
                      <a:pt x="1887" y="16"/>
                      <a:pt x="1654" y="0"/>
                      <a:pt x="1420"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1"/>
              <p:cNvSpPr/>
              <p:nvPr/>
            </p:nvSpPr>
            <p:spPr>
              <a:xfrm>
                <a:off x="1403125" y="1300825"/>
                <a:ext cx="54025" cy="78175"/>
              </a:xfrm>
              <a:custGeom>
                <a:avLst/>
                <a:gdLst/>
                <a:ahLst/>
                <a:cxnLst/>
                <a:rect l="l" t="t" r="r" b="b"/>
                <a:pathLst>
                  <a:path w="2161" h="3127" extrusionOk="0">
                    <a:moveTo>
                      <a:pt x="2161" y="3074"/>
                    </a:moveTo>
                    <a:lnTo>
                      <a:pt x="2161" y="3074"/>
                    </a:lnTo>
                    <a:cubicBezTo>
                      <a:pt x="2139" y="3081"/>
                      <a:pt x="2117" y="3087"/>
                      <a:pt x="2095" y="3092"/>
                    </a:cubicBezTo>
                    <a:lnTo>
                      <a:pt x="2095" y="3092"/>
                    </a:lnTo>
                    <a:cubicBezTo>
                      <a:pt x="2096" y="3103"/>
                      <a:pt x="2097" y="3113"/>
                      <a:pt x="2098" y="3124"/>
                    </a:cubicBezTo>
                    <a:lnTo>
                      <a:pt x="2161" y="3074"/>
                    </a:lnTo>
                    <a:close/>
                    <a:moveTo>
                      <a:pt x="147" y="0"/>
                    </a:moveTo>
                    <a:cubicBezTo>
                      <a:pt x="24" y="226"/>
                      <a:pt x="1" y="492"/>
                      <a:pt x="1" y="748"/>
                    </a:cubicBezTo>
                    <a:cubicBezTo>
                      <a:pt x="4" y="1366"/>
                      <a:pt x="144" y="2001"/>
                      <a:pt x="529" y="2482"/>
                    </a:cubicBezTo>
                    <a:cubicBezTo>
                      <a:pt x="834" y="2867"/>
                      <a:pt x="1316" y="3127"/>
                      <a:pt x="1798" y="3127"/>
                    </a:cubicBezTo>
                    <a:cubicBezTo>
                      <a:pt x="1897" y="3127"/>
                      <a:pt x="1997" y="3116"/>
                      <a:pt x="2095" y="3092"/>
                    </a:cubicBezTo>
                    <a:lnTo>
                      <a:pt x="2095" y="3092"/>
                    </a:lnTo>
                    <a:cubicBezTo>
                      <a:pt x="2030" y="2458"/>
                      <a:pt x="1877" y="1826"/>
                      <a:pt x="1566" y="1269"/>
                    </a:cubicBezTo>
                    <a:cubicBezTo>
                      <a:pt x="1250" y="705"/>
                      <a:pt x="759" y="223"/>
                      <a:pt x="147"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1"/>
              <p:cNvSpPr/>
              <p:nvPr/>
            </p:nvSpPr>
            <p:spPr>
              <a:xfrm>
                <a:off x="1456475" y="1316750"/>
                <a:ext cx="91150" cy="72050"/>
              </a:xfrm>
              <a:custGeom>
                <a:avLst/>
                <a:gdLst/>
                <a:ahLst/>
                <a:cxnLst/>
                <a:rect l="l" t="t" r="r" b="b"/>
                <a:pathLst>
                  <a:path w="3646" h="2882" extrusionOk="0">
                    <a:moveTo>
                      <a:pt x="3348" y="1"/>
                    </a:moveTo>
                    <a:cubicBezTo>
                      <a:pt x="3337" y="1"/>
                      <a:pt x="3327" y="1"/>
                      <a:pt x="3317" y="1"/>
                    </a:cubicBezTo>
                    <a:cubicBezTo>
                      <a:pt x="2087" y="38"/>
                      <a:pt x="898" y="712"/>
                      <a:pt x="236" y="1746"/>
                    </a:cubicBezTo>
                    <a:cubicBezTo>
                      <a:pt x="113" y="1945"/>
                      <a:pt x="1" y="2188"/>
                      <a:pt x="84" y="2407"/>
                    </a:cubicBezTo>
                    <a:lnTo>
                      <a:pt x="1" y="2580"/>
                    </a:lnTo>
                    <a:cubicBezTo>
                      <a:pt x="207" y="2788"/>
                      <a:pt x="497" y="2881"/>
                      <a:pt x="791" y="2881"/>
                    </a:cubicBezTo>
                    <a:cubicBezTo>
                      <a:pt x="957" y="2881"/>
                      <a:pt x="1125" y="2851"/>
                      <a:pt x="1280" y="2796"/>
                    </a:cubicBezTo>
                    <a:cubicBezTo>
                      <a:pt x="1708" y="2640"/>
                      <a:pt x="2058" y="2321"/>
                      <a:pt x="2363" y="1982"/>
                    </a:cubicBezTo>
                    <a:cubicBezTo>
                      <a:pt x="2875" y="1420"/>
                      <a:pt x="3307" y="789"/>
                      <a:pt x="3646" y="111"/>
                    </a:cubicBezTo>
                    <a:cubicBezTo>
                      <a:pt x="3582" y="19"/>
                      <a:pt x="3460" y="1"/>
                      <a:pt x="3348"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 name="Google Shape;1228;p31"/>
              <p:cNvGrpSpPr/>
              <p:nvPr/>
            </p:nvGrpSpPr>
            <p:grpSpPr>
              <a:xfrm>
                <a:off x="1397175" y="1326900"/>
                <a:ext cx="131025" cy="354975"/>
                <a:chOff x="1397175" y="1326900"/>
                <a:chExt cx="131025" cy="354975"/>
              </a:xfrm>
            </p:grpSpPr>
            <p:sp>
              <p:nvSpPr>
                <p:cNvPr id="1229" name="Google Shape;1229;p31"/>
                <p:cNvSpPr/>
                <p:nvPr/>
              </p:nvSpPr>
              <p:spPr>
                <a:xfrm>
                  <a:off x="1448900" y="1378650"/>
                  <a:ext cx="79300" cy="303225"/>
                </a:xfrm>
                <a:custGeom>
                  <a:avLst/>
                  <a:gdLst/>
                  <a:ahLst/>
                  <a:cxnLst/>
                  <a:rect l="l" t="t" r="r" b="b"/>
                  <a:pathLst>
                    <a:path w="3172" h="12129" extrusionOk="0">
                      <a:moveTo>
                        <a:pt x="316" y="1"/>
                      </a:moveTo>
                      <a:cubicBezTo>
                        <a:pt x="262" y="1"/>
                        <a:pt x="203" y="35"/>
                        <a:pt x="197" y="104"/>
                      </a:cubicBezTo>
                      <a:cubicBezTo>
                        <a:pt x="0" y="2015"/>
                        <a:pt x="300" y="3989"/>
                        <a:pt x="635" y="5867"/>
                      </a:cubicBezTo>
                      <a:cubicBezTo>
                        <a:pt x="1028" y="8063"/>
                        <a:pt x="1640" y="10247"/>
                        <a:pt x="2948" y="12085"/>
                      </a:cubicBezTo>
                      <a:cubicBezTo>
                        <a:pt x="2971" y="12116"/>
                        <a:pt x="3002" y="12129"/>
                        <a:pt x="3032" y="12129"/>
                      </a:cubicBezTo>
                      <a:cubicBezTo>
                        <a:pt x="3103" y="12129"/>
                        <a:pt x="3172" y="12059"/>
                        <a:pt x="3118" y="11985"/>
                      </a:cubicBezTo>
                      <a:cubicBezTo>
                        <a:pt x="1832" y="10151"/>
                        <a:pt x="1227" y="7991"/>
                        <a:pt x="838" y="5810"/>
                      </a:cubicBezTo>
                      <a:cubicBezTo>
                        <a:pt x="506" y="3953"/>
                        <a:pt x="217" y="1998"/>
                        <a:pt x="413" y="104"/>
                      </a:cubicBezTo>
                      <a:cubicBezTo>
                        <a:pt x="420" y="35"/>
                        <a:pt x="370" y="1"/>
                        <a:pt x="31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1"/>
                <p:cNvSpPr/>
                <p:nvPr/>
              </p:nvSpPr>
              <p:spPr>
                <a:xfrm>
                  <a:off x="1423325" y="1326900"/>
                  <a:ext cx="33575" cy="55800"/>
                </a:xfrm>
                <a:custGeom>
                  <a:avLst/>
                  <a:gdLst/>
                  <a:ahLst/>
                  <a:cxnLst/>
                  <a:rect l="l" t="t" r="r" b="b"/>
                  <a:pathLst>
                    <a:path w="1343" h="2232" extrusionOk="0">
                      <a:moveTo>
                        <a:pt x="79" y="0"/>
                      </a:moveTo>
                      <a:cubicBezTo>
                        <a:pt x="40" y="0"/>
                        <a:pt x="1" y="32"/>
                        <a:pt x="17" y="80"/>
                      </a:cubicBezTo>
                      <a:cubicBezTo>
                        <a:pt x="286" y="852"/>
                        <a:pt x="678" y="1636"/>
                        <a:pt x="1263" y="2220"/>
                      </a:cubicBezTo>
                      <a:cubicBezTo>
                        <a:pt x="1270" y="2228"/>
                        <a:pt x="1279" y="2231"/>
                        <a:pt x="1288" y="2231"/>
                      </a:cubicBezTo>
                      <a:cubicBezTo>
                        <a:pt x="1316" y="2231"/>
                        <a:pt x="1343" y="2202"/>
                        <a:pt x="1323" y="2174"/>
                      </a:cubicBezTo>
                      <a:cubicBezTo>
                        <a:pt x="851" y="1486"/>
                        <a:pt x="422" y="835"/>
                        <a:pt x="140" y="44"/>
                      </a:cubicBezTo>
                      <a:cubicBezTo>
                        <a:pt x="129" y="14"/>
                        <a:pt x="104" y="0"/>
                        <a:pt x="79"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1"/>
                <p:cNvSpPr/>
                <p:nvPr/>
              </p:nvSpPr>
              <p:spPr>
                <a:xfrm>
                  <a:off x="1455125" y="1349550"/>
                  <a:ext cx="52700" cy="32000"/>
                </a:xfrm>
                <a:custGeom>
                  <a:avLst/>
                  <a:gdLst/>
                  <a:ahLst/>
                  <a:cxnLst/>
                  <a:rect l="l" t="t" r="r" b="b"/>
                  <a:pathLst>
                    <a:path w="2108" h="1280" extrusionOk="0">
                      <a:moveTo>
                        <a:pt x="2059" y="1"/>
                      </a:moveTo>
                      <a:cubicBezTo>
                        <a:pt x="2051" y="1"/>
                        <a:pt x="2043" y="4"/>
                        <a:pt x="2035" y="12"/>
                      </a:cubicBezTo>
                      <a:cubicBezTo>
                        <a:pt x="1466" y="567"/>
                        <a:pt x="835" y="840"/>
                        <a:pt x="107" y="1102"/>
                      </a:cubicBezTo>
                      <a:cubicBezTo>
                        <a:pt x="0" y="1140"/>
                        <a:pt x="34" y="1280"/>
                        <a:pt x="138" y="1280"/>
                      </a:cubicBezTo>
                      <a:cubicBezTo>
                        <a:pt x="143" y="1280"/>
                        <a:pt x="148" y="1279"/>
                        <a:pt x="154" y="1278"/>
                      </a:cubicBezTo>
                      <a:cubicBezTo>
                        <a:pt x="908" y="1152"/>
                        <a:pt x="1603" y="633"/>
                        <a:pt x="2084" y="65"/>
                      </a:cubicBezTo>
                      <a:cubicBezTo>
                        <a:pt x="2108" y="37"/>
                        <a:pt x="2086" y="1"/>
                        <a:pt x="2059"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1"/>
                <p:cNvSpPr/>
                <p:nvPr/>
              </p:nvSpPr>
              <p:spPr>
                <a:xfrm>
                  <a:off x="1460600" y="1446450"/>
                  <a:ext cx="47775" cy="39950"/>
                </a:xfrm>
                <a:custGeom>
                  <a:avLst/>
                  <a:gdLst/>
                  <a:ahLst/>
                  <a:cxnLst/>
                  <a:rect l="l" t="t" r="r" b="b"/>
                  <a:pathLst>
                    <a:path w="1911" h="1598" extrusionOk="0">
                      <a:moveTo>
                        <a:pt x="1847" y="0"/>
                      </a:moveTo>
                      <a:cubicBezTo>
                        <a:pt x="1837" y="0"/>
                        <a:pt x="1827" y="4"/>
                        <a:pt x="1819" y="11"/>
                      </a:cubicBezTo>
                      <a:cubicBezTo>
                        <a:pt x="1457" y="317"/>
                        <a:pt x="1112" y="639"/>
                        <a:pt x="733" y="925"/>
                      </a:cubicBezTo>
                      <a:cubicBezTo>
                        <a:pt x="510" y="1095"/>
                        <a:pt x="135" y="1260"/>
                        <a:pt x="18" y="1520"/>
                      </a:cubicBezTo>
                      <a:cubicBezTo>
                        <a:pt x="0" y="1559"/>
                        <a:pt x="23" y="1598"/>
                        <a:pt x="62" y="1598"/>
                      </a:cubicBezTo>
                      <a:cubicBezTo>
                        <a:pt x="66" y="1598"/>
                        <a:pt x="70" y="1597"/>
                        <a:pt x="75" y="1596"/>
                      </a:cubicBezTo>
                      <a:cubicBezTo>
                        <a:pt x="374" y="1546"/>
                        <a:pt x="703" y="1194"/>
                        <a:pt x="939" y="1008"/>
                      </a:cubicBezTo>
                      <a:cubicBezTo>
                        <a:pt x="1291" y="728"/>
                        <a:pt x="1626" y="433"/>
                        <a:pt x="1885" y="64"/>
                      </a:cubicBezTo>
                      <a:cubicBezTo>
                        <a:pt x="1911" y="31"/>
                        <a:pt x="1879" y="0"/>
                        <a:pt x="184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1"/>
                <p:cNvSpPr/>
                <p:nvPr/>
              </p:nvSpPr>
              <p:spPr>
                <a:xfrm>
                  <a:off x="1483725" y="1535350"/>
                  <a:ext cx="38075" cy="61775"/>
                </a:xfrm>
                <a:custGeom>
                  <a:avLst/>
                  <a:gdLst/>
                  <a:ahLst/>
                  <a:cxnLst/>
                  <a:rect l="l" t="t" r="r" b="b"/>
                  <a:pathLst>
                    <a:path w="1523" h="2471" extrusionOk="0">
                      <a:moveTo>
                        <a:pt x="1453" y="0"/>
                      </a:moveTo>
                      <a:cubicBezTo>
                        <a:pt x="1435" y="0"/>
                        <a:pt x="1416" y="10"/>
                        <a:pt x="1406" y="31"/>
                      </a:cubicBezTo>
                      <a:cubicBezTo>
                        <a:pt x="1213" y="420"/>
                        <a:pt x="1124" y="845"/>
                        <a:pt x="911" y="1231"/>
                      </a:cubicBezTo>
                      <a:cubicBezTo>
                        <a:pt x="678" y="1649"/>
                        <a:pt x="373" y="2002"/>
                        <a:pt x="47" y="2357"/>
                      </a:cubicBezTo>
                      <a:cubicBezTo>
                        <a:pt x="1" y="2409"/>
                        <a:pt x="44" y="2471"/>
                        <a:pt x="99" y="2471"/>
                      </a:cubicBezTo>
                      <a:cubicBezTo>
                        <a:pt x="114" y="2471"/>
                        <a:pt x="131" y="2465"/>
                        <a:pt x="147" y="2453"/>
                      </a:cubicBezTo>
                      <a:cubicBezTo>
                        <a:pt x="805" y="1942"/>
                        <a:pt x="1523" y="925"/>
                        <a:pt x="1516" y="57"/>
                      </a:cubicBezTo>
                      <a:cubicBezTo>
                        <a:pt x="1516" y="24"/>
                        <a:pt x="1484" y="0"/>
                        <a:pt x="1453"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1"/>
                <p:cNvSpPr/>
                <p:nvPr/>
              </p:nvSpPr>
              <p:spPr>
                <a:xfrm>
                  <a:off x="1418775" y="1560875"/>
                  <a:ext cx="64025" cy="38575"/>
                </a:xfrm>
                <a:custGeom>
                  <a:avLst/>
                  <a:gdLst/>
                  <a:ahLst/>
                  <a:cxnLst/>
                  <a:rect l="l" t="t" r="r" b="b"/>
                  <a:pathLst>
                    <a:path w="2561" h="1543" extrusionOk="0">
                      <a:moveTo>
                        <a:pt x="52" y="0"/>
                      </a:moveTo>
                      <a:cubicBezTo>
                        <a:pt x="23" y="0"/>
                        <a:pt x="1" y="35"/>
                        <a:pt x="26" y="64"/>
                      </a:cubicBezTo>
                      <a:cubicBezTo>
                        <a:pt x="658" y="735"/>
                        <a:pt x="1644" y="1187"/>
                        <a:pt x="2486" y="1539"/>
                      </a:cubicBezTo>
                      <a:cubicBezTo>
                        <a:pt x="2491" y="1542"/>
                        <a:pt x="2496" y="1543"/>
                        <a:pt x="2500" y="1543"/>
                      </a:cubicBezTo>
                      <a:cubicBezTo>
                        <a:pt x="2538" y="1543"/>
                        <a:pt x="2560" y="1477"/>
                        <a:pt x="2518" y="1460"/>
                      </a:cubicBezTo>
                      <a:cubicBezTo>
                        <a:pt x="2093" y="1250"/>
                        <a:pt x="1671" y="1027"/>
                        <a:pt x="1265" y="778"/>
                      </a:cubicBezTo>
                      <a:cubicBezTo>
                        <a:pt x="860" y="532"/>
                        <a:pt x="488" y="226"/>
                        <a:pt x="69" y="4"/>
                      </a:cubicBezTo>
                      <a:cubicBezTo>
                        <a:pt x="63" y="1"/>
                        <a:pt x="58" y="0"/>
                        <a:pt x="5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1"/>
                <p:cNvSpPr/>
                <p:nvPr/>
              </p:nvSpPr>
              <p:spPr>
                <a:xfrm>
                  <a:off x="1397175" y="1449275"/>
                  <a:ext cx="64875" cy="40050"/>
                </a:xfrm>
                <a:custGeom>
                  <a:avLst/>
                  <a:gdLst/>
                  <a:ahLst/>
                  <a:cxnLst/>
                  <a:rect l="l" t="t" r="r" b="b"/>
                  <a:pathLst>
                    <a:path w="2595" h="1602" extrusionOk="0">
                      <a:moveTo>
                        <a:pt x="61" y="0"/>
                      </a:moveTo>
                      <a:cubicBezTo>
                        <a:pt x="29" y="0"/>
                        <a:pt x="1" y="40"/>
                        <a:pt x="29" y="71"/>
                      </a:cubicBezTo>
                      <a:cubicBezTo>
                        <a:pt x="727" y="749"/>
                        <a:pt x="1555" y="1353"/>
                        <a:pt x="2508" y="1600"/>
                      </a:cubicBezTo>
                      <a:cubicBezTo>
                        <a:pt x="2512" y="1601"/>
                        <a:pt x="2516" y="1601"/>
                        <a:pt x="2520" y="1601"/>
                      </a:cubicBezTo>
                      <a:cubicBezTo>
                        <a:pt x="2567" y="1601"/>
                        <a:pt x="2594" y="1535"/>
                        <a:pt x="2548" y="1513"/>
                      </a:cubicBezTo>
                      <a:cubicBezTo>
                        <a:pt x="1687" y="1065"/>
                        <a:pt x="840" y="639"/>
                        <a:pt x="89" y="11"/>
                      </a:cubicBezTo>
                      <a:cubicBezTo>
                        <a:pt x="80" y="3"/>
                        <a:pt x="71" y="0"/>
                        <a:pt x="6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 name="Google Shape;1236;p31"/>
              <p:cNvSpPr/>
              <p:nvPr/>
            </p:nvSpPr>
            <p:spPr>
              <a:xfrm>
                <a:off x="1496750" y="1290850"/>
                <a:ext cx="6925" cy="5325"/>
              </a:xfrm>
              <a:custGeom>
                <a:avLst/>
                <a:gdLst/>
                <a:ahLst/>
                <a:cxnLst/>
                <a:rect l="l" t="t" r="r" b="b"/>
                <a:pathLst>
                  <a:path w="277" h="213" extrusionOk="0">
                    <a:moveTo>
                      <a:pt x="140" y="0"/>
                    </a:moveTo>
                    <a:cubicBezTo>
                      <a:pt x="5" y="0"/>
                      <a:pt x="1" y="213"/>
                      <a:pt x="140" y="213"/>
                    </a:cubicBezTo>
                    <a:cubicBezTo>
                      <a:pt x="277" y="213"/>
                      <a:pt x="277" y="0"/>
                      <a:pt x="140"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1"/>
              <p:cNvSpPr/>
              <p:nvPr/>
            </p:nvSpPr>
            <p:spPr>
              <a:xfrm>
                <a:off x="1464025" y="1657325"/>
                <a:ext cx="11150" cy="8675"/>
              </a:xfrm>
              <a:custGeom>
                <a:avLst/>
                <a:gdLst/>
                <a:ahLst/>
                <a:cxnLst/>
                <a:rect l="l" t="t" r="r" b="b"/>
                <a:pathLst>
                  <a:path w="446" h="347" extrusionOk="0">
                    <a:moveTo>
                      <a:pt x="223" y="1"/>
                    </a:moveTo>
                    <a:cubicBezTo>
                      <a:pt x="1" y="1"/>
                      <a:pt x="1" y="346"/>
                      <a:pt x="223" y="346"/>
                    </a:cubicBezTo>
                    <a:cubicBezTo>
                      <a:pt x="443" y="346"/>
                      <a:pt x="446" y="1"/>
                      <a:pt x="223"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1"/>
              <p:cNvSpPr/>
              <p:nvPr/>
            </p:nvSpPr>
            <p:spPr>
              <a:xfrm>
                <a:off x="1536550" y="1608150"/>
                <a:ext cx="19400" cy="14975"/>
              </a:xfrm>
              <a:custGeom>
                <a:avLst/>
                <a:gdLst/>
                <a:ahLst/>
                <a:cxnLst/>
                <a:rect l="l" t="t" r="r" b="b"/>
                <a:pathLst>
                  <a:path w="776" h="599" extrusionOk="0">
                    <a:moveTo>
                      <a:pt x="390" y="0"/>
                    </a:moveTo>
                    <a:cubicBezTo>
                      <a:pt x="4" y="0"/>
                      <a:pt x="1" y="598"/>
                      <a:pt x="390" y="598"/>
                    </a:cubicBezTo>
                    <a:cubicBezTo>
                      <a:pt x="775" y="598"/>
                      <a:pt x="775" y="0"/>
                      <a:pt x="390"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31"/>
            <p:cNvGrpSpPr/>
            <p:nvPr/>
          </p:nvGrpSpPr>
          <p:grpSpPr>
            <a:xfrm rot="5945103">
              <a:off x="1369224" y="3119084"/>
              <a:ext cx="118068" cy="93412"/>
              <a:chOff x="3397675" y="1274500"/>
              <a:chExt cx="454707" cy="359750"/>
            </a:xfrm>
          </p:grpSpPr>
          <p:sp>
            <p:nvSpPr>
              <p:cNvPr id="1240" name="Google Shape;1240;p31"/>
              <p:cNvSpPr/>
              <p:nvPr/>
            </p:nvSpPr>
            <p:spPr>
              <a:xfrm>
                <a:off x="3397675" y="1274500"/>
                <a:ext cx="454707" cy="359750"/>
              </a:xfrm>
              <a:custGeom>
                <a:avLst/>
                <a:gdLst/>
                <a:ahLst/>
                <a:cxnLst/>
                <a:rect l="l" t="t" r="r" b="b"/>
                <a:pathLst>
                  <a:path w="2763" h="2186" extrusionOk="0">
                    <a:moveTo>
                      <a:pt x="868" y="1"/>
                    </a:moveTo>
                    <a:cubicBezTo>
                      <a:pt x="674" y="1"/>
                      <a:pt x="481" y="35"/>
                      <a:pt x="299" y="107"/>
                    </a:cubicBezTo>
                    <a:lnTo>
                      <a:pt x="419" y="44"/>
                    </a:lnTo>
                    <a:lnTo>
                      <a:pt x="419" y="44"/>
                    </a:lnTo>
                    <a:cubicBezTo>
                      <a:pt x="140" y="140"/>
                      <a:pt x="0" y="473"/>
                      <a:pt x="14" y="769"/>
                    </a:cubicBezTo>
                    <a:cubicBezTo>
                      <a:pt x="44" y="1343"/>
                      <a:pt x="512" y="1818"/>
                      <a:pt x="1051" y="2018"/>
                    </a:cubicBezTo>
                    <a:cubicBezTo>
                      <a:pt x="1391" y="2147"/>
                      <a:pt x="1755" y="2186"/>
                      <a:pt x="2121" y="2186"/>
                    </a:cubicBezTo>
                    <a:cubicBezTo>
                      <a:pt x="2330" y="2186"/>
                      <a:pt x="2539" y="2173"/>
                      <a:pt x="2745" y="2157"/>
                    </a:cubicBezTo>
                    <a:cubicBezTo>
                      <a:pt x="2762" y="1527"/>
                      <a:pt x="2526" y="881"/>
                      <a:pt x="2058" y="459"/>
                    </a:cubicBezTo>
                    <a:cubicBezTo>
                      <a:pt x="1735" y="168"/>
                      <a:pt x="1299" y="1"/>
                      <a:pt x="868"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 name="Google Shape;1241;p31"/>
              <p:cNvGrpSpPr/>
              <p:nvPr/>
            </p:nvGrpSpPr>
            <p:grpSpPr>
              <a:xfrm>
                <a:off x="3432564" y="1339834"/>
                <a:ext cx="376701" cy="268578"/>
                <a:chOff x="3432564" y="1339834"/>
                <a:chExt cx="376701" cy="268578"/>
              </a:xfrm>
            </p:grpSpPr>
            <p:sp>
              <p:nvSpPr>
                <p:cNvPr id="1242" name="Google Shape;1242;p31"/>
                <p:cNvSpPr/>
                <p:nvPr/>
              </p:nvSpPr>
              <p:spPr>
                <a:xfrm>
                  <a:off x="3432564" y="1339834"/>
                  <a:ext cx="376701" cy="243728"/>
                </a:xfrm>
                <a:custGeom>
                  <a:avLst/>
                  <a:gdLst/>
                  <a:ahLst/>
                  <a:cxnLst/>
                  <a:rect l="l" t="t" r="r" b="b"/>
                  <a:pathLst>
                    <a:path w="2289" h="1481" extrusionOk="0">
                      <a:moveTo>
                        <a:pt x="29" y="1"/>
                      </a:moveTo>
                      <a:cubicBezTo>
                        <a:pt x="9" y="1"/>
                        <a:pt x="0" y="30"/>
                        <a:pt x="21" y="42"/>
                      </a:cubicBezTo>
                      <a:cubicBezTo>
                        <a:pt x="792" y="507"/>
                        <a:pt x="1553" y="917"/>
                        <a:pt x="2268" y="1478"/>
                      </a:cubicBezTo>
                      <a:cubicBezTo>
                        <a:pt x="2270" y="1479"/>
                        <a:pt x="2272" y="1480"/>
                        <a:pt x="2275" y="1480"/>
                      </a:cubicBezTo>
                      <a:cubicBezTo>
                        <a:pt x="2282" y="1480"/>
                        <a:pt x="2289" y="1473"/>
                        <a:pt x="2281" y="1465"/>
                      </a:cubicBezTo>
                      <a:cubicBezTo>
                        <a:pt x="1673" y="843"/>
                        <a:pt x="878" y="252"/>
                        <a:pt x="38" y="2"/>
                      </a:cubicBezTo>
                      <a:cubicBezTo>
                        <a:pt x="35" y="1"/>
                        <a:pt x="32" y="1"/>
                        <a:pt x="29"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1"/>
                <p:cNvSpPr/>
                <p:nvPr/>
              </p:nvSpPr>
              <p:spPr>
                <a:xfrm>
                  <a:off x="3611945" y="1443513"/>
                  <a:ext cx="77677" cy="164899"/>
                </a:xfrm>
                <a:custGeom>
                  <a:avLst/>
                  <a:gdLst/>
                  <a:ahLst/>
                  <a:cxnLst/>
                  <a:rect l="l" t="t" r="r" b="b"/>
                  <a:pathLst>
                    <a:path w="472" h="1002" extrusionOk="0">
                      <a:moveTo>
                        <a:pt x="41" y="1"/>
                      </a:moveTo>
                      <a:cubicBezTo>
                        <a:pt x="22" y="1"/>
                        <a:pt x="1" y="18"/>
                        <a:pt x="5" y="44"/>
                      </a:cubicBezTo>
                      <a:cubicBezTo>
                        <a:pt x="61" y="363"/>
                        <a:pt x="164" y="752"/>
                        <a:pt x="393" y="991"/>
                      </a:cubicBezTo>
                      <a:cubicBezTo>
                        <a:pt x="401" y="999"/>
                        <a:pt x="411" y="1002"/>
                        <a:pt x="421" y="1002"/>
                      </a:cubicBezTo>
                      <a:cubicBezTo>
                        <a:pt x="446" y="1002"/>
                        <a:pt x="472" y="980"/>
                        <a:pt x="460" y="954"/>
                      </a:cubicBezTo>
                      <a:cubicBezTo>
                        <a:pt x="403" y="815"/>
                        <a:pt x="317" y="689"/>
                        <a:pt x="253" y="552"/>
                      </a:cubicBezTo>
                      <a:cubicBezTo>
                        <a:pt x="178" y="383"/>
                        <a:pt x="118" y="207"/>
                        <a:pt x="71" y="27"/>
                      </a:cubicBezTo>
                      <a:cubicBezTo>
                        <a:pt x="67" y="9"/>
                        <a:pt x="54" y="1"/>
                        <a:pt x="41"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1"/>
                <p:cNvSpPr/>
                <p:nvPr/>
              </p:nvSpPr>
              <p:spPr>
                <a:xfrm>
                  <a:off x="3516988" y="1352342"/>
                  <a:ext cx="189914" cy="37851"/>
                </a:xfrm>
                <a:custGeom>
                  <a:avLst/>
                  <a:gdLst/>
                  <a:ahLst/>
                  <a:cxnLst/>
                  <a:rect l="l" t="t" r="r" b="b"/>
                  <a:pathLst>
                    <a:path w="1154" h="230" extrusionOk="0">
                      <a:moveTo>
                        <a:pt x="708" y="0"/>
                      </a:moveTo>
                      <a:cubicBezTo>
                        <a:pt x="472" y="0"/>
                        <a:pt x="227" y="64"/>
                        <a:pt x="37" y="163"/>
                      </a:cubicBezTo>
                      <a:cubicBezTo>
                        <a:pt x="0" y="178"/>
                        <a:pt x="22" y="230"/>
                        <a:pt x="57" y="230"/>
                      </a:cubicBezTo>
                      <a:cubicBezTo>
                        <a:pt x="60" y="230"/>
                        <a:pt x="63" y="230"/>
                        <a:pt x="66" y="229"/>
                      </a:cubicBezTo>
                      <a:cubicBezTo>
                        <a:pt x="246" y="183"/>
                        <a:pt x="425" y="136"/>
                        <a:pt x="611" y="126"/>
                      </a:cubicBezTo>
                      <a:cubicBezTo>
                        <a:pt x="635" y="125"/>
                        <a:pt x="658" y="124"/>
                        <a:pt x="682" y="124"/>
                      </a:cubicBezTo>
                      <a:cubicBezTo>
                        <a:pt x="808" y="124"/>
                        <a:pt x="932" y="140"/>
                        <a:pt x="1057" y="140"/>
                      </a:cubicBezTo>
                      <a:cubicBezTo>
                        <a:pt x="1074" y="140"/>
                        <a:pt x="1090" y="140"/>
                        <a:pt x="1106" y="139"/>
                      </a:cubicBezTo>
                      <a:cubicBezTo>
                        <a:pt x="1137" y="139"/>
                        <a:pt x="1153" y="96"/>
                        <a:pt x="1123" y="83"/>
                      </a:cubicBezTo>
                      <a:cubicBezTo>
                        <a:pt x="999" y="25"/>
                        <a:pt x="856" y="0"/>
                        <a:pt x="708"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5" name="Google Shape;1245;p31"/>
            <p:cNvGrpSpPr/>
            <p:nvPr/>
          </p:nvGrpSpPr>
          <p:grpSpPr>
            <a:xfrm>
              <a:off x="3303612" y="3539137"/>
              <a:ext cx="327357" cy="277454"/>
              <a:chOff x="4033975" y="540000"/>
              <a:chExt cx="1595306" cy="1352113"/>
            </a:xfrm>
          </p:grpSpPr>
          <p:sp>
            <p:nvSpPr>
              <p:cNvPr id="1246" name="Google Shape;1246;p31"/>
              <p:cNvSpPr/>
              <p:nvPr/>
            </p:nvSpPr>
            <p:spPr>
              <a:xfrm>
                <a:off x="4945607" y="1253115"/>
                <a:ext cx="683674" cy="279695"/>
              </a:xfrm>
              <a:custGeom>
                <a:avLst/>
                <a:gdLst/>
                <a:ahLst/>
                <a:cxnLst/>
                <a:rect l="l" t="t" r="r" b="b"/>
                <a:pathLst>
                  <a:path w="6106" h="2498" extrusionOk="0">
                    <a:moveTo>
                      <a:pt x="0" y="505"/>
                    </a:moveTo>
                    <a:lnTo>
                      <a:pt x="50" y="704"/>
                    </a:lnTo>
                    <a:cubicBezTo>
                      <a:pt x="55" y="674"/>
                      <a:pt x="63" y="645"/>
                      <a:pt x="73" y="617"/>
                    </a:cubicBezTo>
                    <a:lnTo>
                      <a:pt x="73" y="617"/>
                    </a:lnTo>
                    <a:cubicBezTo>
                      <a:pt x="48" y="580"/>
                      <a:pt x="24" y="543"/>
                      <a:pt x="0" y="505"/>
                    </a:cubicBezTo>
                    <a:close/>
                    <a:moveTo>
                      <a:pt x="1617" y="0"/>
                    </a:moveTo>
                    <a:cubicBezTo>
                      <a:pt x="1448" y="0"/>
                      <a:pt x="1279" y="9"/>
                      <a:pt x="1110" y="26"/>
                    </a:cubicBezTo>
                    <a:cubicBezTo>
                      <a:pt x="692" y="69"/>
                      <a:pt x="205" y="237"/>
                      <a:pt x="73" y="617"/>
                    </a:cubicBezTo>
                    <a:lnTo>
                      <a:pt x="73" y="617"/>
                    </a:lnTo>
                    <a:cubicBezTo>
                      <a:pt x="677" y="1505"/>
                      <a:pt x="1699" y="2054"/>
                      <a:pt x="2752" y="2296"/>
                    </a:cubicBezTo>
                    <a:cubicBezTo>
                      <a:pt x="3435" y="2454"/>
                      <a:pt x="4135" y="2497"/>
                      <a:pt x="4838" y="2497"/>
                    </a:cubicBezTo>
                    <a:cubicBezTo>
                      <a:pt x="5260" y="2497"/>
                      <a:pt x="5684" y="2482"/>
                      <a:pt x="6105" y="2466"/>
                    </a:cubicBezTo>
                    <a:cubicBezTo>
                      <a:pt x="5158" y="954"/>
                      <a:pt x="3394" y="0"/>
                      <a:pt x="1617"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1"/>
              <p:cNvSpPr/>
              <p:nvPr/>
            </p:nvSpPr>
            <p:spPr>
              <a:xfrm>
                <a:off x="4649679" y="1285809"/>
                <a:ext cx="363670" cy="606304"/>
              </a:xfrm>
              <a:custGeom>
                <a:avLst/>
                <a:gdLst/>
                <a:ahLst/>
                <a:cxnLst/>
                <a:rect l="l" t="t" r="r" b="b"/>
                <a:pathLst>
                  <a:path w="3248" h="5415" extrusionOk="0">
                    <a:moveTo>
                      <a:pt x="2577" y="0"/>
                    </a:moveTo>
                    <a:cubicBezTo>
                      <a:pt x="2291" y="170"/>
                      <a:pt x="2022" y="362"/>
                      <a:pt x="1766" y="572"/>
                    </a:cubicBezTo>
                    <a:cubicBezTo>
                      <a:pt x="1553" y="748"/>
                      <a:pt x="1350" y="937"/>
                      <a:pt x="1174" y="1147"/>
                    </a:cubicBezTo>
                    <a:cubicBezTo>
                      <a:pt x="207" y="2293"/>
                      <a:pt x="80" y="3912"/>
                      <a:pt x="1" y="5414"/>
                    </a:cubicBezTo>
                    <a:cubicBezTo>
                      <a:pt x="758" y="4956"/>
                      <a:pt x="1410" y="4337"/>
                      <a:pt x="2002" y="3676"/>
                    </a:cubicBezTo>
                    <a:cubicBezTo>
                      <a:pt x="2453" y="3167"/>
                      <a:pt x="2889" y="2606"/>
                      <a:pt x="3068" y="1948"/>
                    </a:cubicBezTo>
                    <a:cubicBezTo>
                      <a:pt x="3248" y="1287"/>
                      <a:pt x="3122" y="506"/>
                      <a:pt x="2597" y="63"/>
                    </a:cubicBezTo>
                    <a:lnTo>
                      <a:pt x="2577"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1"/>
              <p:cNvSpPr/>
              <p:nvPr/>
            </p:nvSpPr>
            <p:spPr>
              <a:xfrm>
                <a:off x="4244472" y="1157832"/>
                <a:ext cx="714912" cy="256518"/>
              </a:xfrm>
              <a:custGeom>
                <a:avLst/>
                <a:gdLst/>
                <a:ahLst/>
                <a:cxnLst/>
                <a:rect l="l" t="t" r="r" b="b"/>
                <a:pathLst>
                  <a:path w="6385" h="2291" extrusionOk="0">
                    <a:moveTo>
                      <a:pt x="3624" y="1"/>
                    </a:moveTo>
                    <a:cubicBezTo>
                      <a:pt x="3569" y="1"/>
                      <a:pt x="3513" y="3"/>
                      <a:pt x="3457" y="6"/>
                    </a:cubicBezTo>
                    <a:cubicBezTo>
                      <a:pt x="2955" y="40"/>
                      <a:pt x="2480" y="249"/>
                      <a:pt x="2028" y="472"/>
                    </a:cubicBezTo>
                    <a:cubicBezTo>
                      <a:pt x="1330" y="814"/>
                      <a:pt x="653" y="1196"/>
                      <a:pt x="1" y="1618"/>
                    </a:cubicBezTo>
                    <a:cubicBezTo>
                      <a:pt x="887" y="2068"/>
                      <a:pt x="1879" y="2290"/>
                      <a:pt x="2871" y="2290"/>
                    </a:cubicBezTo>
                    <a:cubicBezTo>
                      <a:pt x="4109" y="2290"/>
                      <a:pt x="5348" y="1945"/>
                      <a:pt x="6385" y="1266"/>
                    </a:cubicBezTo>
                    <a:cubicBezTo>
                      <a:pt x="5616" y="608"/>
                      <a:pt x="4633" y="1"/>
                      <a:pt x="3624"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1"/>
              <p:cNvSpPr/>
              <p:nvPr/>
            </p:nvSpPr>
            <p:spPr>
              <a:xfrm>
                <a:off x="4925677" y="776697"/>
                <a:ext cx="433090" cy="529606"/>
              </a:xfrm>
              <a:custGeom>
                <a:avLst/>
                <a:gdLst/>
                <a:ahLst/>
                <a:cxnLst/>
                <a:rect l="l" t="t" r="r" b="b"/>
                <a:pathLst>
                  <a:path w="3868" h="4730" extrusionOk="0">
                    <a:moveTo>
                      <a:pt x="3729" y="1"/>
                    </a:moveTo>
                    <a:cubicBezTo>
                      <a:pt x="3688" y="1"/>
                      <a:pt x="3644" y="11"/>
                      <a:pt x="3605" y="24"/>
                    </a:cubicBezTo>
                    <a:cubicBezTo>
                      <a:pt x="2591" y="347"/>
                      <a:pt x="1634" y="908"/>
                      <a:pt x="969" y="1743"/>
                    </a:cubicBezTo>
                    <a:cubicBezTo>
                      <a:pt x="338" y="2535"/>
                      <a:pt x="0" y="3594"/>
                      <a:pt x="182" y="4587"/>
                    </a:cubicBezTo>
                    <a:lnTo>
                      <a:pt x="182" y="4587"/>
                    </a:lnTo>
                    <a:cubicBezTo>
                      <a:pt x="1285" y="4494"/>
                      <a:pt x="2334" y="3895"/>
                      <a:pt x="2967" y="2988"/>
                    </a:cubicBezTo>
                    <a:cubicBezTo>
                      <a:pt x="3534" y="2174"/>
                      <a:pt x="3761" y="1174"/>
                      <a:pt x="3861" y="187"/>
                    </a:cubicBezTo>
                    <a:cubicBezTo>
                      <a:pt x="3864" y="140"/>
                      <a:pt x="3867" y="91"/>
                      <a:pt x="3844" y="51"/>
                    </a:cubicBezTo>
                    <a:cubicBezTo>
                      <a:pt x="3817" y="14"/>
                      <a:pt x="3775" y="1"/>
                      <a:pt x="3729" y="1"/>
                    </a:cubicBezTo>
                    <a:close/>
                    <a:moveTo>
                      <a:pt x="182" y="4587"/>
                    </a:moveTo>
                    <a:cubicBezTo>
                      <a:pt x="148" y="4590"/>
                      <a:pt x="115" y="4592"/>
                      <a:pt x="82" y="4594"/>
                    </a:cubicBezTo>
                    <a:lnTo>
                      <a:pt x="212" y="4730"/>
                    </a:lnTo>
                    <a:cubicBezTo>
                      <a:pt x="200" y="4682"/>
                      <a:pt x="191" y="4635"/>
                      <a:pt x="182" y="4587"/>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1"/>
              <p:cNvSpPr/>
              <p:nvPr/>
            </p:nvSpPr>
            <p:spPr>
              <a:xfrm>
                <a:off x="4647440" y="651743"/>
                <a:ext cx="335791" cy="639446"/>
              </a:xfrm>
              <a:custGeom>
                <a:avLst/>
                <a:gdLst/>
                <a:ahLst/>
                <a:cxnLst/>
                <a:rect l="l" t="t" r="r" b="b"/>
                <a:pathLst>
                  <a:path w="2999" h="5711" extrusionOk="0">
                    <a:moveTo>
                      <a:pt x="571" y="0"/>
                    </a:moveTo>
                    <a:cubicBezTo>
                      <a:pt x="547" y="0"/>
                      <a:pt x="523" y="5"/>
                      <a:pt x="499" y="17"/>
                    </a:cubicBezTo>
                    <a:cubicBezTo>
                      <a:pt x="427" y="53"/>
                      <a:pt x="396" y="140"/>
                      <a:pt x="373" y="216"/>
                    </a:cubicBezTo>
                    <a:cubicBezTo>
                      <a:pt x="177" y="911"/>
                      <a:pt x="1" y="1622"/>
                      <a:pt x="37" y="2343"/>
                    </a:cubicBezTo>
                    <a:cubicBezTo>
                      <a:pt x="116" y="3889"/>
                      <a:pt x="1293" y="5313"/>
                      <a:pt x="2793" y="5692"/>
                    </a:cubicBezTo>
                    <a:lnTo>
                      <a:pt x="2793" y="5692"/>
                    </a:lnTo>
                    <a:cubicBezTo>
                      <a:pt x="2998" y="4815"/>
                      <a:pt x="2958" y="3880"/>
                      <a:pt x="2680" y="3021"/>
                    </a:cubicBezTo>
                    <a:cubicBezTo>
                      <a:pt x="2493" y="2443"/>
                      <a:pt x="2201" y="1905"/>
                      <a:pt x="1885" y="1383"/>
                    </a:cubicBezTo>
                    <a:cubicBezTo>
                      <a:pt x="1586" y="888"/>
                      <a:pt x="1251" y="392"/>
                      <a:pt x="766" y="73"/>
                    </a:cubicBezTo>
                    <a:cubicBezTo>
                      <a:pt x="707" y="37"/>
                      <a:pt x="638" y="0"/>
                      <a:pt x="571" y="0"/>
                    </a:cubicBezTo>
                    <a:close/>
                    <a:moveTo>
                      <a:pt x="2793" y="5692"/>
                    </a:moveTo>
                    <a:lnTo>
                      <a:pt x="2793" y="5692"/>
                    </a:lnTo>
                    <a:cubicBezTo>
                      <a:pt x="2791" y="5697"/>
                      <a:pt x="2790" y="5701"/>
                      <a:pt x="2789" y="5706"/>
                    </a:cubicBezTo>
                    <a:lnTo>
                      <a:pt x="2869" y="5710"/>
                    </a:lnTo>
                    <a:cubicBezTo>
                      <a:pt x="2843" y="5704"/>
                      <a:pt x="2818" y="5698"/>
                      <a:pt x="2793" y="5692"/>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1"/>
              <p:cNvSpPr/>
              <p:nvPr/>
            </p:nvSpPr>
            <p:spPr>
              <a:xfrm>
                <a:off x="4926237" y="1261065"/>
                <a:ext cx="98643" cy="86551"/>
              </a:xfrm>
              <a:custGeom>
                <a:avLst/>
                <a:gdLst/>
                <a:ahLst/>
                <a:cxnLst/>
                <a:rect l="l" t="t" r="r" b="b"/>
                <a:pathLst>
                  <a:path w="881" h="773" extrusionOk="0">
                    <a:moveTo>
                      <a:pt x="440" y="0"/>
                    </a:moveTo>
                    <a:cubicBezTo>
                      <a:pt x="383" y="0"/>
                      <a:pt x="324" y="14"/>
                      <a:pt x="270" y="42"/>
                    </a:cubicBezTo>
                    <a:cubicBezTo>
                      <a:pt x="80" y="135"/>
                      <a:pt x="0" y="368"/>
                      <a:pt x="93" y="557"/>
                    </a:cubicBezTo>
                    <a:cubicBezTo>
                      <a:pt x="162" y="694"/>
                      <a:pt x="298" y="773"/>
                      <a:pt x="440" y="773"/>
                    </a:cubicBezTo>
                    <a:cubicBezTo>
                      <a:pt x="498" y="773"/>
                      <a:pt x="556" y="760"/>
                      <a:pt x="612" y="733"/>
                    </a:cubicBezTo>
                    <a:cubicBezTo>
                      <a:pt x="801" y="637"/>
                      <a:pt x="881" y="408"/>
                      <a:pt x="785" y="215"/>
                    </a:cubicBezTo>
                    <a:cubicBezTo>
                      <a:pt x="719" y="80"/>
                      <a:pt x="582" y="0"/>
                      <a:pt x="44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1"/>
              <p:cNvSpPr/>
              <p:nvPr/>
            </p:nvSpPr>
            <p:spPr>
              <a:xfrm>
                <a:off x="4854354" y="1252891"/>
                <a:ext cx="63374" cy="55760"/>
              </a:xfrm>
              <a:custGeom>
                <a:avLst/>
                <a:gdLst/>
                <a:ahLst/>
                <a:cxnLst/>
                <a:rect l="l" t="t" r="r" b="b"/>
                <a:pathLst>
                  <a:path w="566" h="498" extrusionOk="0">
                    <a:moveTo>
                      <a:pt x="286" y="1"/>
                    </a:moveTo>
                    <a:cubicBezTo>
                      <a:pt x="248" y="1"/>
                      <a:pt x="210" y="10"/>
                      <a:pt x="174" y="28"/>
                    </a:cubicBezTo>
                    <a:cubicBezTo>
                      <a:pt x="51" y="88"/>
                      <a:pt x="1" y="237"/>
                      <a:pt x="61" y="361"/>
                    </a:cubicBezTo>
                    <a:cubicBezTo>
                      <a:pt x="103" y="448"/>
                      <a:pt x="190" y="498"/>
                      <a:pt x="280" y="498"/>
                    </a:cubicBezTo>
                    <a:cubicBezTo>
                      <a:pt x="318" y="498"/>
                      <a:pt x="357" y="489"/>
                      <a:pt x="393" y="470"/>
                    </a:cubicBezTo>
                    <a:cubicBezTo>
                      <a:pt x="516" y="410"/>
                      <a:pt x="565" y="261"/>
                      <a:pt x="506" y="138"/>
                    </a:cubicBezTo>
                    <a:cubicBezTo>
                      <a:pt x="461" y="51"/>
                      <a:pt x="376" y="1"/>
                      <a:pt x="2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1"/>
              <p:cNvSpPr/>
              <p:nvPr/>
            </p:nvSpPr>
            <p:spPr>
              <a:xfrm>
                <a:off x="4986139" y="1210680"/>
                <a:ext cx="36501" cy="31799"/>
              </a:xfrm>
              <a:custGeom>
                <a:avLst/>
                <a:gdLst/>
                <a:ahLst/>
                <a:cxnLst/>
                <a:rect l="l" t="t" r="r" b="b"/>
                <a:pathLst>
                  <a:path w="326" h="284" extrusionOk="0">
                    <a:moveTo>
                      <a:pt x="163" y="1"/>
                    </a:moveTo>
                    <a:cubicBezTo>
                      <a:pt x="142" y="1"/>
                      <a:pt x="120" y="6"/>
                      <a:pt x="100" y="16"/>
                    </a:cubicBezTo>
                    <a:cubicBezTo>
                      <a:pt x="31" y="50"/>
                      <a:pt x="0" y="136"/>
                      <a:pt x="37" y="206"/>
                    </a:cubicBezTo>
                    <a:cubicBezTo>
                      <a:pt x="61" y="255"/>
                      <a:pt x="111" y="283"/>
                      <a:pt x="163" y="283"/>
                    </a:cubicBezTo>
                    <a:cubicBezTo>
                      <a:pt x="184" y="283"/>
                      <a:pt x="206" y="279"/>
                      <a:pt x="226" y="269"/>
                    </a:cubicBezTo>
                    <a:cubicBezTo>
                      <a:pt x="296" y="236"/>
                      <a:pt x="326" y="149"/>
                      <a:pt x="290" y="80"/>
                    </a:cubicBezTo>
                    <a:cubicBezTo>
                      <a:pt x="266" y="30"/>
                      <a:pt x="216" y="1"/>
                      <a:pt x="1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1"/>
              <p:cNvSpPr/>
              <p:nvPr/>
            </p:nvSpPr>
            <p:spPr>
              <a:xfrm>
                <a:off x="4895334" y="1173283"/>
                <a:ext cx="72667" cy="63486"/>
              </a:xfrm>
              <a:custGeom>
                <a:avLst/>
                <a:gdLst/>
                <a:ahLst/>
                <a:cxnLst/>
                <a:rect l="l" t="t" r="r" b="b"/>
                <a:pathLst>
                  <a:path w="649" h="567" extrusionOk="0">
                    <a:moveTo>
                      <a:pt x="322" y="0"/>
                    </a:moveTo>
                    <a:cubicBezTo>
                      <a:pt x="281" y="0"/>
                      <a:pt x="239" y="9"/>
                      <a:pt x="199" y="28"/>
                    </a:cubicBezTo>
                    <a:cubicBezTo>
                      <a:pt x="60" y="98"/>
                      <a:pt x="0" y="270"/>
                      <a:pt x="70" y="410"/>
                    </a:cubicBezTo>
                    <a:cubicBezTo>
                      <a:pt x="120" y="509"/>
                      <a:pt x="220" y="566"/>
                      <a:pt x="325" y="566"/>
                    </a:cubicBezTo>
                    <a:cubicBezTo>
                      <a:pt x="367" y="566"/>
                      <a:pt x="411" y="557"/>
                      <a:pt x="452" y="537"/>
                    </a:cubicBezTo>
                    <a:cubicBezTo>
                      <a:pt x="592" y="467"/>
                      <a:pt x="649" y="298"/>
                      <a:pt x="578" y="158"/>
                    </a:cubicBezTo>
                    <a:cubicBezTo>
                      <a:pt x="529" y="58"/>
                      <a:pt x="427"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1"/>
              <p:cNvSpPr/>
              <p:nvPr/>
            </p:nvSpPr>
            <p:spPr>
              <a:xfrm>
                <a:off x="4033975" y="1286033"/>
                <a:ext cx="65165" cy="61694"/>
              </a:xfrm>
              <a:custGeom>
                <a:avLst/>
                <a:gdLst/>
                <a:ahLst/>
                <a:cxnLst/>
                <a:rect l="l" t="t" r="r" b="b"/>
                <a:pathLst>
                  <a:path w="582" h="551" extrusionOk="0">
                    <a:moveTo>
                      <a:pt x="307" y="1"/>
                    </a:moveTo>
                    <a:cubicBezTo>
                      <a:pt x="303" y="1"/>
                      <a:pt x="299" y="1"/>
                      <a:pt x="295" y="1"/>
                    </a:cubicBezTo>
                    <a:cubicBezTo>
                      <a:pt x="189" y="5"/>
                      <a:pt x="100" y="65"/>
                      <a:pt x="56" y="161"/>
                    </a:cubicBezTo>
                    <a:cubicBezTo>
                      <a:pt x="0" y="291"/>
                      <a:pt x="56" y="410"/>
                      <a:pt x="163" y="490"/>
                    </a:cubicBezTo>
                    <a:cubicBezTo>
                      <a:pt x="150" y="481"/>
                      <a:pt x="143" y="477"/>
                      <a:pt x="140" y="477"/>
                    </a:cubicBezTo>
                    <a:lnTo>
                      <a:pt x="140" y="477"/>
                    </a:lnTo>
                    <a:cubicBezTo>
                      <a:pt x="138" y="477"/>
                      <a:pt x="142" y="483"/>
                      <a:pt x="152" y="493"/>
                    </a:cubicBezTo>
                    <a:cubicBezTo>
                      <a:pt x="186" y="532"/>
                      <a:pt x="241" y="551"/>
                      <a:pt x="296" y="551"/>
                    </a:cubicBezTo>
                    <a:cubicBezTo>
                      <a:pt x="350" y="551"/>
                      <a:pt x="405" y="532"/>
                      <a:pt x="439" y="493"/>
                    </a:cubicBezTo>
                    <a:cubicBezTo>
                      <a:pt x="450" y="483"/>
                      <a:pt x="453" y="477"/>
                      <a:pt x="450" y="477"/>
                    </a:cubicBezTo>
                    <a:lnTo>
                      <a:pt x="450" y="477"/>
                    </a:lnTo>
                    <a:cubicBezTo>
                      <a:pt x="448" y="477"/>
                      <a:pt x="441" y="481"/>
                      <a:pt x="428" y="490"/>
                    </a:cubicBezTo>
                    <a:cubicBezTo>
                      <a:pt x="525" y="417"/>
                      <a:pt x="582" y="317"/>
                      <a:pt x="548" y="194"/>
                    </a:cubicBezTo>
                    <a:cubicBezTo>
                      <a:pt x="523" y="89"/>
                      <a:pt x="416" y="1"/>
                      <a:pt x="307"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1"/>
              <p:cNvSpPr/>
              <p:nvPr/>
            </p:nvSpPr>
            <p:spPr>
              <a:xfrm>
                <a:off x="5358652" y="540000"/>
                <a:ext cx="65165" cy="61918"/>
              </a:xfrm>
              <a:custGeom>
                <a:avLst/>
                <a:gdLst/>
                <a:ahLst/>
                <a:cxnLst/>
                <a:rect l="l" t="t" r="r" b="b"/>
                <a:pathLst>
                  <a:path w="582" h="553" extrusionOk="0">
                    <a:moveTo>
                      <a:pt x="302" y="1"/>
                    </a:moveTo>
                    <a:cubicBezTo>
                      <a:pt x="300" y="1"/>
                      <a:pt x="298" y="1"/>
                      <a:pt x="296" y="1"/>
                    </a:cubicBezTo>
                    <a:cubicBezTo>
                      <a:pt x="189" y="8"/>
                      <a:pt x="100" y="64"/>
                      <a:pt x="57" y="164"/>
                    </a:cubicBezTo>
                    <a:cubicBezTo>
                      <a:pt x="0" y="294"/>
                      <a:pt x="60" y="413"/>
                      <a:pt x="166" y="493"/>
                    </a:cubicBezTo>
                    <a:cubicBezTo>
                      <a:pt x="151" y="483"/>
                      <a:pt x="143" y="478"/>
                      <a:pt x="141" y="478"/>
                    </a:cubicBezTo>
                    <a:lnTo>
                      <a:pt x="141" y="478"/>
                    </a:lnTo>
                    <a:cubicBezTo>
                      <a:pt x="140" y="478"/>
                      <a:pt x="145" y="483"/>
                      <a:pt x="156" y="493"/>
                    </a:cubicBezTo>
                    <a:cubicBezTo>
                      <a:pt x="190" y="533"/>
                      <a:pt x="244" y="553"/>
                      <a:pt x="298" y="553"/>
                    </a:cubicBezTo>
                    <a:cubicBezTo>
                      <a:pt x="352" y="553"/>
                      <a:pt x="406" y="533"/>
                      <a:pt x="439" y="493"/>
                    </a:cubicBezTo>
                    <a:cubicBezTo>
                      <a:pt x="450" y="483"/>
                      <a:pt x="455" y="478"/>
                      <a:pt x="454" y="478"/>
                    </a:cubicBezTo>
                    <a:lnTo>
                      <a:pt x="454" y="478"/>
                    </a:lnTo>
                    <a:cubicBezTo>
                      <a:pt x="452" y="478"/>
                      <a:pt x="444" y="483"/>
                      <a:pt x="428" y="493"/>
                    </a:cubicBezTo>
                    <a:cubicBezTo>
                      <a:pt x="525" y="420"/>
                      <a:pt x="582" y="320"/>
                      <a:pt x="552" y="194"/>
                    </a:cubicBezTo>
                    <a:cubicBezTo>
                      <a:pt x="525" y="90"/>
                      <a:pt x="412" y="1"/>
                      <a:pt x="302"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1"/>
              <p:cNvSpPr/>
              <p:nvPr/>
            </p:nvSpPr>
            <p:spPr>
              <a:xfrm>
                <a:off x="4420932" y="1518476"/>
                <a:ext cx="49938" cy="45571"/>
              </a:xfrm>
              <a:custGeom>
                <a:avLst/>
                <a:gdLst/>
                <a:ahLst/>
                <a:cxnLst/>
                <a:rect l="l" t="t" r="r" b="b"/>
                <a:pathLst>
                  <a:path w="446" h="407" extrusionOk="0">
                    <a:moveTo>
                      <a:pt x="202" y="0"/>
                    </a:moveTo>
                    <a:cubicBezTo>
                      <a:pt x="100" y="0"/>
                      <a:pt x="0" y="97"/>
                      <a:pt x="0" y="202"/>
                    </a:cubicBezTo>
                    <a:cubicBezTo>
                      <a:pt x="0" y="309"/>
                      <a:pt x="100" y="407"/>
                      <a:pt x="204" y="407"/>
                    </a:cubicBezTo>
                    <a:cubicBezTo>
                      <a:pt x="236" y="407"/>
                      <a:pt x="269" y="397"/>
                      <a:pt x="299" y="375"/>
                    </a:cubicBezTo>
                    <a:cubicBezTo>
                      <a:pt x="313" y="365"/>
                      <a:pt x="326" y="355"/>
                      <a:pt x="342" y="345"/>
                    </a:cubicBezTo>
                    <a:cubicBezTo>
                      <a:pt x="445" y="269"/>
                      <a:pt x="445" y="139"/>
                      <a:pt x="342" y="63"/>
                    </a:cubicBezTo>
                    <a:cubicBezTo>
                      <a:pt x="326" y="52"/>
                      <a:pt x="313" y="43"/>
                      <a:pt x="299" y="32"/>
                    </a:cubicBezTo>
                    <a:cubicBezTo>
                      <a:pt x="269" y="10"/>
                      <a:pt x="235" y="0"/>
                      <a:pt x="202"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31"/>
            <p:cNvGrpSpPr/>
            <p:nvPr/>
          </p:nvGrpSpPr>
          <p:grpSpPr>
            <a:xfrm rot="7425434">
              <a:off x="3630621" y="2721088"/>
              <a:ext cx="236866" cy="126214"/>
              <a:chOff x="3945696" y="700672"/>
              <a:chExt cx="333723" cy="175901"/>
            </a:xfrm>
          </p:grpSpPr>
          <p:sp>
            <p:nvSpPr>
              <p:cNvPr id="1259" name="Google Shape;1259;p31"/>
              <p:cNvSpPr/>
              <p:nvPr/>
            </p:nvSpPr>
            <p:spPr>
              <a:xfrm>
                <a:off x="4015247" y="726672"/>
                <a:ext cx="264173" cy="149901"/>
              </a:xfrm>
              <a:custGeom>
                <a:avLst/>
                <a:gdLst/>
                <a:ahLst/>
                <a:cxnLst/>
                <a:rect l="l" t="t" r="r" b="b"/>
                <a:pathLst>
                  <a:path w="3597" h="2041" extrusionOk="0">
                    <a:moveTo>
                      <a:pt x="854" y="1"/>
                    </a:moveTo>
                    <a:cubicBezTo>
                      <a:pt x="565" y="1"/>
                      <a:pt x="278" y="99"/>
                      <a:pt x="94" y="315"/>
                    </a:cubicBezTo>
                    <a:lnTo>
                      <a:pt x="114" y="309"/>
                    </a:lnTo>
                    <a:lnTo>
                      <a:pt x="114" y="309"/>
                    </a:lnTo>
                    <a:cubicBezTo>
                      <a:pt x="1" y="781"/>
                      <a:pt x="406" y="1220"/>
                      <a:pt x="821" y="1472"/>
                    </a:cubicBezTo>
                    <a:cubicBezTo>
                      <a:pt x="1435" y="1845"/>
                      <a:pt x="2156" y="2041"/>
                      <a:pt x="2875" y="2041"/>
                    </a:cubicBezTo>
                    <a:cubicBezTo>
                      <a:pt x="3117" y="2041"/>
                      <a:pt x="3359" y="2019"/>
                      <a:pt x="3596" y="1974"/>
                    </a:cubicBezTo>
                    <a:cubicBezTo>
                      <a:pt x="3154" y="1475"/>
                      <a:pt x="2669" y="1013"/>
                      <a:pt x="2151" y="598"/>
                    </a:cubicBezTo>
                    <a:cubicBezTo>
                      <a:pt x="1852" y="358"/>
                      <a:pt x="1526" y="129"/>
                      <a:pt x="1154" y="36"/>
                    </a:cubicBezTo>
                    <a:cubicBezTo>
                      <a:pt x="1057" y="13"/>
                      <a:pt x="955" y="1"/>
                      <a:pt x="854"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1"/>
              <p:cNvSpPr/>
              <p:nvPr/>
            </p:nvSpPr>
            <p:spPr>
              <a:xfrm>
                <a:off x="3945696" y="700672"/>
                <a:ext cx="220254" cy="119054"/>
              </a:xfrm>
              <a:custGeom>
                <a:avLst/>
                <a:gdLst/>
                <a:ahLst/>
                <a:cxnLst/>
                <a:rect l="l" t="t" r="r" b="b"/>
                <a:pathLst>
                  <a:path w="2999" h="1621" extrusionOk="0">
                    <a:moveTo>
                      <a:pt x="90" y="0"/>
                    </a:moveTo>
                    <a:cubicBezTo>
                      <a:pt x="36" y="0"/>
                      <a:pt x="1" y="81"/>
                      <a:pt x="60" y="118"/>
                    </a:cubicBezTo>
                    <a:cubicBezTo>
                      <a:pt x="977" y="676"/>
                      <a:pt x="1951" y="1151"/>
                      <a:pt x="2922" y="1617"/>
                    </a:cubicBezTo>
                    <a:cubicBezTo>
                      <a:pt x="2927" y="1619"/>
                      <a:pt x="2933" y="1621"/>
                      <a:pt x="2939" y="1621"/>
                    </a:cubicBezTo>
                    <a:cubicBezTo>
                      <a:pt x="2974" y="1621"/>
                      <a:pt x="2999" y="1571"/>
                      <a:pt x="2958" y="1550"/>
                    </a:cubicBezTo>
                    <a:cubicBezTo>
                      <a:pt x="2001" y="1059"/>
                      <a:pt x="1070" y="517"/>
                      <a:pt x="120" y="8"/>
                    </a:cubicBezTo>
                    <a:cubicBezTo>
                      <a:pt x="110" y="3"/>
                      <a:pt x="100" y="0"/>
                      <a:pt x="9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31"/>
            <p:cNvGrpSpPr/>
            <p:nvPr/>
          </p:nvGrpSpPr>
          <p:grpSpPr>
            <a:xfrm rot="5945103">
              <a:off x="1084562" y="3800513"/>
              <a:ext cx="118068" cy="93412"/>
              <a:chOff x="3397675" y="1274500"/>
              <a:chExt cx="454707" cy="359750"/>
            </a:xfrm>
          </p:grpSpPr>
          <p:sp>
            <p:nvSpPr>
              <p:cNvPr id="1262" name="Google Shape;1262;p31"/>
              <p:cNvSpPr/>
              <p:nvPr/>
            </p:nvSpPr>
            <p:spPr>
              <a:xfrm>
                <a:off x="3397675" y="1274500"/>
                <a:ext cx="454707" cy="359750"/>
              </a:xfrm>
              <a:custGeom>
                <a:avLst/>
                <a:gdLst/>
                <a:ahLst/>
                <a:cxnLst/>
                <a:rect l="l" t="t" r="r" b="b"/>
                <a:pathLst>
                  <a:path w="2763" h="2186" extrusionOk="0">
                    <a:moveTo>
                      <a:pt x="868" y="1"/>
                    </a:moveTo>
                    <a:cubicBezTo>
                      <a:pt x="674" y="1"/>
                      <a:pt x="481" y="35"/>
                      <a:pt x="299" y="107"/>
                    </a:cubicBezTo>
                    <a:lnTo>
                      <a:pt x="419" y="44"/>
                    </a:lnTo>
                    <a:lnTo>
                      <a:pt x="419" y="44"/>
                    </a:lnTo>
                    <a:cubicBezTo>
                      <a:pt x="140" y="140"/>
                      <a:pt x="0" y="473"/>
                      <a:pt x="14" y="769"/>
                    </a:cubicBezTo>
                    <a:cubicBezTo>
                      <a:pt x="44" y="1343"/>
                      <a:pt x="512" y="1818"/>
                      <a:pt x="1051" y="2018"/>
                    </a:cubicBezTo>
                    <a:cubicBezTo>
                      <a:pt x="1391" y="2147"/>
                      <a:pt x="1755" y="2186"/>
                      <a:pt x="2121" y="2186"/>
                    </a:cubicBezTo>
                    <a:cubicBezTo>
                      <a:pt x="2330" y="2186"/>
                      <a:pt x="2539" y="2173"/>
                      <a:pt x="2745" y="2157"/>
                    </a:cubicBezTo>
                    <a:cubicBezTo>
                      <a:pt x="2762" y="1527"/>
                      <a:pt x="2526" y="881"/>
                      <a:pt x="2058" y="459"/>
                    </a:cubicBezTo>
                    <a:cubicBezTo>
                      <a:pt x="1735" y="168"/>
                      <a:pt x="1299" y="1"/>
                      <a:pt x="868"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 name="Google Shape;1263;p31"/>
              <p:cNvGrpSpPr/>
              <p:nvPr/>
            </p:nvGrpSpPr>
            <p:grpSpPr>
              <a:xfrm>
                <a:off x="3432564" y="1339834"/>
                <a:ext cx="376701" cy="268578"/>
                <a:chOff x="3432564" y="1339834"/>
                <a:chExt cx="376701" cy="268578"/>
              </a:xfrm>
            </p:grpSpPr>
            <p:sp>
              <p:nvSpPr>
                <p:cNvPr id="1264" name="Google Shape;1264;p31"/>
                <p:cNvSpPr/>
                <p:nvPr/>
              </p:nvSpPr>
              <p:spPr>
                <a:xfrm>
                  <a:off x="3432564" y="1339834"/>
                  <a:ext cx="376701" cy="243728"/>
                </a:xfrm>
                <a:custGeom>
                  <a:avLst/>
                  <a:gdLst/>
                  <a:ahLst/>
                  <a:cxnLst/>
                  <a:rect l="l" t="t" r="r" b="b"/>
                  <a:pathLst>
                    <a:path w="2289" h="1481" extrusionOk="0">
                      <a:moveTo>
                        <a:pt x="29" y="1"/>
                      </a:moveTo>
                      <a:cubicBezTo>
                        <a:pt x="9" y="1"/>
                        <a:pt x="0" y="30"/>
                        <a:pt x="21" y="42"/>
                      </a:cubicBezTo>
                      <a:cubicBezTo>
                        <a:pt x="792" y="507"/>
                        <a:pt x="1553" y="917"/>
                        <a:pt x="2268" y="1478"/>
                      </a:cubicBezTo>
                      <a:cubicBezTo>
                        <a:pt x="2270" y="1479"/>
                        <a:pt x="2272" y="1480"/>
                        <a:pt x="2275" y="1480"/>
                      </a:cubicBezTo>
                      <a:cubicBezTo>
                        <a:pt x="2282" y="1480"/>
                        <a:pt x="2289" y="1473"/>
                        <a:pt x="2281" y="1465"/>
                      </a:cubicBezTo>
                      <a:cubicBezTo>
                        <a:pt x="1673" y="843"/>
                        <a:pt x="878" y="252"/>
                        <a:pt x="38" y="2"/>
                      </a:cubicBezTo>
                      <a:cubicBezTo>
                        <a:pt x="35" y="1"/>
                        <a:pt x="32" y="1"/>
                        <a:pt x="29"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1"/>
                <p:cNvSpPr/>
                <p:nvPr/>
              </p:nvSpPr>
              <p:spPr>
                <a:xfrm>
                  <a:off x="3611945" y="1443513"/>
                  <a:ext cx="77677" cy="164899"/>
                </a:xfrm>
                <a:custGeom>
                  <a:avLst/>
                  <a:gdLst/>
                  <a:ahLst/>
                  <a:cxnLst/>
                  <a:rect l="l" t="t" r="r" b="b"/>
                  <a:pathLst>
                    <a:path w="472" h="1002" extrusionOk="0">
                      <a:moveTo>
                        <a:pt x="41" y="1"/>
                      </a:moveTo>
                      <a:cubicBezTo>
                        <a:pt x="22" y="1"/>
                        <a:pt x="1" y="18"/>
                        <a:pt x="5" y="44"/>
                      </a:cubicBezTo>
                      <a:cubicBezTo>
                        <a:pt x="61" y="363"/>
                        <a:pt x="164" y="752"/>
                        <a:pt x="393" y="991"/>
                      </a:cubicBezTo>
                      <a:cubicBezTo>
                        <a:pt x="401" y="999"/>
                        <a:pt x="411" y="1002"/>
                        <a:pt x="421" y="1002"/>
                      </a:cubicBezTo>
                      <a:cubicBezTo>
                        <a:pt x="446" y="1002"/>
                        <a:pt x="472" y="980"/>
                        <a:pt x="460" y="954"/>
                      </a:cubicBezTo>
                      <a:cubicBezTo>
                        <a:pt x="403" y="815"/>
                        <a:pt x="317" y="689"/>
                        <a:pt x="253" y="552"/>
                      </a:cubicBezTo>
                      <a:cubicBezTo>
                        <a:pt x="178" y="383"/>
                        <a:pt x="118" y="207"/>
                        <a:pt x="71" y="27"/>
                      </a:cubicBezTo>
                      <a:cubicBezTo>
                        <a:pt x="67" y="9"/>
                        <a:pt x="54" y="1"/>
                        <a:pt x="41"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1"/>
                <p:cNvSpPr/>
                <p:nvPr/>
              </p:nvSpPr>
              <p:spPr>
                <a:xfrm>
                  <a:off x="3516988" y="1352342"/>
                  <a:ext cx="189914" cy="37851"/>
                </a:xfrm>
                <a:custGeom>
                  <a:avLst/>
                  <a:gdLst/>
                  <a:ahLst/>
                  <a:cxnLst/>
                  <a:rect l="l" t="t" r="r" b="b"/>
                  <a:pathLst>
                    <a:path w="1154" h="230" extrusionOk="0">
                      <a:moveTo>
                        <a:pt x="708" y="0"/>
                      </a:moveTo>
                      <a:cubicBezTo>
                        <a:pt x="472" y="0"/>
                        <a:pt x="227" y="64"/>
                        <a:pt x="37" y="163"/>
                      </a:cubicBezTo>
                      <a:cubicBezTo>
                        <a:pt x="0" y="178"/>
                        <a:pt x="22" y="230"/>
                        <a:pt x="57" y="230"/>
                      </a:cubicBezTo>
                      <a:cubicBezTo>
                        <a:pt x="60" y="230"/>
                        <a:pt x="63" y="230"/>
                        <a:pt x="66" y="229"/>
                      </a:cubicBezTo>
                      <a:cubicBezTo>
                        <a:pt x="246" y="183"/>
                        <a:pt x="425" y="136"/>
                        <a:pt x="611" y="126"/>
                      </a:cubicBezTo>
                      <a:cubicBezTo>
                        <a:pt x="635" y="125"/>
                        <a:pt x="658" y="124"/>
                        <a:pt x="682" y="124"/>
                      </a:cubicBezTo>
                      <a:cubicBezTo>
                        <a:pt x="808" y="124"/>
                        <a:pt x="932" y="140"/>
                        <a:pt x="1057" y="140"/>
                      </a:cubicBezTo>
                      <a:cubicBezTo>
                        <a:pt x="1074" y="140"/>
                        <a:pt x="1090" y="140"/>
                        <a:pt x="1106" y="139"/>
                      </a:cubicBezTo>
                      <a:cubicBezTo>
                        <a:pt x="1137" y="139"/>
                        <a:pt x="1153" y="96"/>
                        <a:pt x="1123" y="83"/>
                      </a:cubicBezTo>
                      <a:cubicBezTo>
                        <a:pt x="999" y="25"/>
                        <a:pt x="856" y="0"/>
                        <a:pt x="708"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7" name="Google Shape;1267;p31"/>
            <p:cNvGrpSpPr/>
            <p:nvPr/>
          </p:nvGrpSpPr>
          <p:grpSpPr>
            <a:xfrm>
              <a:off x="933709" y="2712504"/>
              <a:ext cx="241848" cy="204980"/>
              <a:chOff x="4033975" y="540000"/>
              <a:chExt cx="1595306" cy="1352113"/>
            </a:xfrm>
          </p:grpSpPr>
          <p:sp>
            <p:nvSpPr>
              <p:cNvPr id="1268" name="Google Shape;1268;p31"/>
              <p:cNvSpPr/>
              <p:nvPr/>
            </p:nvSpPr>
            <p:spPr>
              <a:xfrm>
                <a:off x="4945607" y="1253115"/>
                <a:ext cx="683674" cy="279695"/>
              </a:xfrm>
              <a:custGeom>
                <a:avLst/>
                <a:gdLst/>
                <a:ahLst/>
                <a:cxnLst/>
                <a:rect l="l" t="t" r="r" b="b"/>
                <a:pathLst>
                  <a:path w="6106" h="2498" extrusionOk="0">
                    <a:moveTo>
                      <a:pt x="0" y="505"/>
                    </a:moveTo>
                    <a:lnTo>
                      <a:pt x="50" y="704"/>
                    </a:lnTo>
                    <a:cubicBezTo>
                      <a:pt x="55" y="674"/>
                      <a:pt x="63" y="645"/>
                      <a:pt x="73" y="617"/>
                    </a:cubicBezTo>
                    <a:lnTo>
                      <a:pt x="73" y="617"/>
                    </a:lnTo>
                    <a:cubicBezTo>
                      <a:pt x="48" y="580"/>
                      <a:pt x="24" y="543"/>
                      <a:pt x="0" y="505"/>
                    </a:cubicBezTo>
                    <a:close/>
                    <a:moveTo>
                      <a:pt x="1617" y="0"/>
                    </a:moveTo>
                    <a:cubicBezTo>
                      <a:pt x="1448" y="0"/>
                      <a:pt x="1279" y="9"/>
                      <a:pt x="1110" y="26"/>
                    </a:cubicBezTo>
                    <a:cubicBezTo>
                      <a:pt x="692" y="69"/>
                      <a:pt x="205" y="237"/>
                      <a:pt x="73" y="617"/>
                    </a:cubicBezTo>
                    <a:lnTo>
                      <a:pt x="73" y="617"/>
                    </a:lnTo>
                    <a:cubicBezTo>
                      <a:pt x="677" y="1505"/>
                      <a:pt x="1699" y="2054"/>
                      <a:pt x="2752" y="2296"/>
                    </a:cubicBezTo>
                    <a:cubicBezTo>
                      <a:pt x="3435" y="2454"/>
                      <a:pt x="4135" y="2497"/>
                      <a:pt x="4838" y="2497"/>
                    </a:cubicBezTo>
                    <a:cubicBezTo>
                      <a:pt x="5260" y="2497"/>
                      <a:pt x="5684" y="2482"/>
                      <a:pt x="6105" y="2466"/>
                    </a:cubicBezTo>
                    <a:cubicBezTo>
                      <a:pt x="5158" y="954"/>
                      <a:pt x="3394" y="0"/>
                      <a:pt x="1617"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1"/>
              <p:cNvSpPr/>
              <p:nvPr/>
            </p:nvSpPr>
            <p:spPr>
              <a:xfrm>
                <a:off x="4649679" y="1285809"/>
                <a:ext cx="363670" cy="606304"/>
              </a:xfrm>
              <a:custGeom>
                <a:avLst/>
                <a:gdLst/>
                <a:ahLst/>
                <a:cxnLst/>
                <a:rect l="l" t="t" r="r" b="b"/>
                <a:pathLst>
                  <a:path w="3248" h="5415" extrusionOk="0">
                    <a:moveTo>
                      <a:pt x="2577" y="0"/>
                    </a:moveTo>
                    <a:cubicBezTo>
                      <a:pt x="2291" y="170"/>
                      <a:pt x="2022" y="362"/>
                      <a:pt x="1766" y="572"/>
                    </a:cubicBezTo>
                    <a:cubicBezTo>
                      <a:pt x="1553" y="748"/>
                      <a:pt x="1350" y="937"/>
                      <a:pt x="1174" y="1147"/>
                    </a:cubicBezTo>
                    <a:cubicBezTo>
                      <a:pt x="207" y="2293"/>
                      <a:pt x="80" y="3912"/>
                      <a:pt x="1" y="5414"/>
                    </a:cubicBezTo>
                    <a:cubicBezTo>
                      <a:pt x="758" y="4956"/>
                      <a:pt x="1410" y="4337"/>
                      <a:pt x="2002" y="3676"/>
                    </a:cubicBezTo>
                    <a:cubicBezTo>
                      <a:pt x="2453" y="3167"/>
                      <a:pt x="2889" y="2606"/>
                      <a:pt x="3068" y="1948"/>
                    </a:cubicBezTo>
                    <a:cubicBezTo>
                      <a:pt x="3248" y="1287"/>
                      <a:pt x="3122" y="506"/>
                      <a:pt x="2597" y="63"/>
                    </a:cubicBezTo>
                    <a:lnTo>
                      <a:pt x="2577"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1"/>
              <p:cNvSpPr/>
              <p:nvPr/>
            </p:nvSpPr>
            <p:spPr>
              <a:xfrm>
                <a:off x="4244472" y="1157832"/>
                <a:ext cx="714912" cy="256518"/>
              </a:xfrm>
              <a:custGeom>
                <a:avLst/>
                <a:gdLst/>
                <a:ahLst/>
                <a:cxnLst/>
                <a:rect l="l" t="t" r="r" b="b"/>
                <a:pathLst>
                  <a:path w="6385" h="2291" extrusionOk="0">
                    <a:moveTo>
                      <a:pt x="3624" y="1"/>
                    </a:moveTo>
                    <a:cubicBezTo>
                      <a:pt x="3569" y="1"/>
                      <a:pt x="3513" y="3"/>
                      <a:pt x="3457" y="6"/>
                    </a:cubicBezTo>
                    <a:cubicBezTo>
                      <a:pt x="2955" y="40"/>
                      <a:pt x="2480" y="249"/>
                      <a:pt x="2028" y="472"/>
                    </a:cubicBezTo>
                    <a:cubicBezTo>
                      <a:pt x="1330" y="814"/>
                      <a:pt x="653" y="1196"/>
                      <a:pt x="1" y="1618"/>
                    </a:cubicBezTo>
                    <a:cubicBezTo>
                      <a:pt x="887" y="2068"/>
                      <a:pt x="1879" y="2290"/>
                      <a:pt x="2871" y="2290"/>
                    </a:cubicBezTo>
                    <a:cubicBezTo>
                      <a:pt x="4109" y="2290"/>
                      <a:pt x="5348" y="1945"/>
                      <a:pt x="6385" y="1266"/>
                    </a:cubicBezTo>
                    <a:cubicBezTo>
                      <a:pt x="5616" y="608"/>
                      <a:pt x="4633" y="1"/>
                      <a:pt x="3624"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1"/>
              <p:cNvSpPr/>
              <p:nvPr/>
            </p:nvSpPr>
            <p:spPr>
              <a:xfrm>
                <a:off x="4925677" y="776697"/>
                <a:ext cx="433090" cy="529606"/>
              </a:xfrm>
              <a:custGeom>
                <a:avLst/>
                <a:gdLst/>
                <a:ahLst/>
                <a:cxnLst/>
                <a:rect l="l" t="t" r="r" b="b"/>
                <a:pathLst>
                  <a:path w="3868" h="4730" extrusionOk="0">
                    <a:moveTo>
                      <a:pt x="3729" y="1"/>
                    </a:moveTo>
                    <a:cubicBezTo>
                      <a:pt x="3688" y="1"/>
                      <a:pt x="3644" y="11"/>
                      <a:pt x="3605" y="24"/>
                    </a:cubicBezTo>
                    <a:cubicBezTo>
                      <a:pt x="2591" y="347"/>
                      <a:pt x="1634" y="908"/>
                      <a:pt x="969" y="1743"/>
                    </a:cubicBezTo>
                    <a:cubicBezTo>
                      <a:pt x="338" y="2535"/>
                      <a:pt x="0" y="3594"/>
                      <a:pt x="182" y="4587"/>
                    </a:cubicBezTo>
                    <a:lnTo>
                      <a:pt x="182" y="4587"/>
                    </a:lnTo>
                    <a:cubicBezTo>
                      <a:pt x="1285" y="4494"/>
                      <a:pt x="2334" y="3895"/>
                      <a:pt x="2967" y="2988"/>
                    </a:cubicBezTo>
                    <a:cubicBezTo>
                      <a:pt x="3534" y="2174"/>
                      <a:pt x="3761" y="1174"/>
                      <a:pt x="3861" y="187"/>
                    </a:cubicBezTo>
                    <a:cubicBezTo>
                      <a:pt x="3864" y="140"/>
                      <a:pt x="3867" y="91"/>
                      <a:pt x="3844" y="51"/>
                    </a:cubicBezTo>
                    <a:cubicBezTo>
                      <a:pt x="3817" y="14"/>
                      <a:pt x="3775" y="1"/>
                      <a:pt x="3729" y="1"/>
                    </a:cubicBezTo>
                    <a:close/>
                    <a:moveTo>
                      <a:pt x="182" y="4587"/>
                    </a:moveTo>
                    <a:cubicBezTo>
                      <a:pt x="148" y="4590"/>
                      <a:pt x="115" y="4592"/>
                      <a:pt x="82" y="4594"/>
                    </a:cubicBezTo>
                    <a:lnTo>
                      <a:pt x="212" y="4730"/>
                    </a:lnTo>
                    <a:cubicBezTo>
                      <a:pt x="200" y="4682"/>
                      <a:pt x="191" y="4635"/>
                      <a:pt x="182" y="4587"/>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1"/>
              <p:cNvSpPr/>
              <p:nvPr/>
            </p:nvSpPr>
            <p:spPr>
              <a:xfrm>
                <a:off x="4647440" y="651743"/>
                <a:ext cx="335791" cy="639446"/>
              </a:xfrm>
              <a:custGeom>
                <a:avLst/>
                <a:gdLst/>
                <a:ahLst/>
                <a:cxnLst/>
                <a:rect l="l" t="t" r="r" b="b"/>
                <a:pathLst>
                  <a:path w="2999" h="5711" extrusionOk="0">
                    <a:moveTo>
                      <a:pt x="571" y="0"/>
                    </a:moveTo>
                    <a:cubicBezTo>
                      <a:pt x="547" y="0"/>
                      <a:pt x="523" y="5"/>
                      <a:pt x="499" y="17"/>
                    </a:cubicBezTo>
                    <a:cubicBezTo>
                      <a:pt x="427" y="53"/>
                      <a:pt x="396" y="140"/>
                      <a:pt x="373" y="216"/>
                    </a:cubicBezTo>
                    <a:cubicBezTo>
                      <a:pt x="177" y="911"/>
                      <a:pt x="1" y="1622"/>
                      <a:pt x="37" y="2343"/>
                    </a:cubicBezTo>
                    <a:cubicBezTo>
                      <a:pt x="116" y="3889"/>
                      <a:pt x="1293" y="5313"/>
                      <a:pt x="2793" y="5692"/>
                    </a:cubicBezTo>
                    <a:lnTo>
                      <a:pt x="2793" y="5692"/>
                    </a:lnTo>
                    <a:cubicBezTo>
                      <a:pt x="2998" y="4815"/>
                      <a:pt x="2958" y="3880"/>
                      <a:pt x="2680" y="3021"/>
                    </a:cubicBezTo>
                    <a:cubicBezTo>
                      <a:pt x="2493" y="2443"/>
                      <a:pt x="2201" y="1905"/>
                      <a:pt x="1885" y="1383"/>
                    </a:cubicBezTo>
                    <a:cubicBezTo>
                      <a:pt x="1586" y="888"/>
                      <a:pt x="1251" y="392"/>
                      <a:pt x="766" y="73"/>
                    </a:cubicBezTo>
                    <a:cubicBezTo>
                      <a:pt x="707" y="37"/>
                      <a:pt x="638" y="0"/>
                      <a:pt x="571" y="0"/>
                    </a:cubicBezTo>
                    <a:close/>
                    <a:moveTo>
                      <a:pt x="2793" y="5692"/>
                    </a:moveTo>
                    <a:lnTo>
                      <a:pt x="2793" y="5692"/>
                    </a:lnTo>
                    <a:cubicBezTo>
                      <a:pt x="2791" y="5697"/>
                      <a:pt x="2790" y="5701"/>
                      <a:pt x="2789" y="5706"/>
                    </a:cubicBezTo>
                    <a:lnTo>
                      <a:pt x="2869" y="5710"/>
                    </a:lnTo>
                    <a:cubicBezTo>
                      <a:pt x="2843" y="5704"/>
                      <a:pt x="2818" y="5698"/>
                      <a:pt x="2793" y="5692"/>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1"/>
              <p:cNvSpPr/>
              <p:nvPr/>
            </p:nvSpPr>
            <p:spPr>
              <a:xfrm>
                <a:off x="4926237" y="1261065"/>
                <a:ext cx="98643" cy="86551"/>
              </a:xfrm>
              <a:custGeom>
                <a:avLst/>
                <a:gdLst/>
                <a:ahLst/>
                <a:cxnLst/>
                <a:rect l="l" t="t" r="r" b="b"/>
                <a:pathLst>
                  <a:path w="881" h="773" extrusionOk="0">
                    <a:moveTo>
                      <a:pt x="440" y="0"/>
                    </a:moveTo>
                    <a:cubicBezTo>
                      <a:pt x="383" y="0"/>
                      <a:pt x="324" y="14"/>
                      <a:pt x="270" y="42"/>
                    </a:cubicBezTo>
                    <a:cubicBezTo>
                      <a:pt x="80" y="135"/>
                      <a:pt x="0" y="368"/>
                      <a:pt x="93" y="557"/>
                    </a:cubicBezTo>
                    <a:cubicBezTo>
                      <a:pt x="162" y="694"/>
                      <a:pt x="298" y="773"/>
                      <a:pt x="440" y="773"/>
                    </a:cubicBezTo>
                    <a:cubicBezTo>
                      <a:pt x="498" y="773"/>
                      <a:pt x="556" y="760"/>
                      <a:pt x="612" y="733"/>
                    </a:cubicBezTo>
                    <a:cubicBezTo>
                      <a:pt x="801" y="637"/>
                      <a:pt x="881" y="408"/>
                      <a:pt x="785" y="215"/>
                    </a:cubicBezTo>
                    <a:cubicBezTo>
                      <a:pt x="719" y="80"/>
                      <a:pt x="582" y="0"/>
                      <a:pt x="44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1"/>
              <p:cNvSpPr/>
              <p:nvPr/>
            </p:nvSpPr>
            <p:spPr>
              <a:xfrm>
                <a:off x="4854354" y="1252891"/>
                <a:ext cx="63374" cy="55760"/>
              </a:xfrm>
              <a:custGeom>
                <a:avLst/>
                <a:gdLst/>
                <a:ahLst/>
                <a:cxnLst/>
                <a:rect l="l" t="t" r="r" b="b"/>
                <a:pathLst>
                  <a:path w="566" h="498" extrusionOk="0">
                    <a:moveTo>
                      <a:pt x="286" y="1"/>
                    </a:moveTo>
                    <a:cubicBezTo>
                      <a:pt x="248" y="1"/>
                      <a:pt x="210" y="10"/>
                      <a:pt x="174" y="28"/>
                    </a:cubicBezTo>
                    <a:cubicBezTo>
                      <a:pt x="51" y="88"/>
                      <a:pt x="1" y="237"/>
                      <a:pt x="61" y="361"/>
                    </a:cubicBezTo>
                    <a:cubicBezTo>
                      <a:pt x="103" y="448"/>
                      <a:pt x="190" y="498"/>
                      <a:pt x="280" y="498"/>
                    </a:cubicBezTo>
                    <a:cubicBezTo>
                      <a:pt x="318" y="498"/>
                      <a:pt x="357" y="489"/>
                      <a:pt x="393" y="470"/>
                    </a:cubicBezTo>
                    <a:cubicBezTo>
                      <a:pt x="516" y="410"/>
                      <a:pt x="565" y="261"/>
                      <a:pt x="506" y="138"/>
                    </a:cubicBezTo>
                    <a:cubicBezTo>
                      <a:pt x="461" y="51"/>
                      <a:pt x="376" y="1"/>
                      <a:pt x="28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1"/>
              <p:cNvSpPr/>
              <p:nvPr/>
            </p:nvSpPr>
            <p:spPr>
              <a:xfrm>
                <a:off x="4986139" y="1210680"/>
                <a:ext cx="36501" cy="31799"/>
              </a:xfrm>
              <a:custGeom>
                <a:avLst/>
                <a:gdLst/>
                <a:ahLst/>
                <a:cxnLst/>
                <a:rect l="l" t="t" r="r" b="b"/>
                <a:pathLst>
                  <a:path w="326" h="284" extrusionOk="0">
                    <a:moveTo>
                      <a:pt x="163" y="1"/>
                    </a:moveTo>
                    <a:cubicBezTo>
                      <a:pt x="142" y="1"/>
                      <a:pt x="120" y="6"/>
                      <a:pt x="100" y="16"/>
                    </a:cubicBezTo>
                    <a:cubicBezTo>
                      <a:pt x="31" y="50"/>
                      <a:pt x="0" y="136"/>
                      <a:pt x="37" y="206"/>
                    </a:cubicBezTo>
                    <a:cubicBezTo>
                      <a:pt x="61" y="255"/>
                      <a:pt x="111" y="283"/>
                      <a:pt x="163" y="283"/>
                    </a:cubicBezTo>
                    <a:cubicBezTo>
                      <a:pt x="184" y="283"/>
                      <a:pt x="206" y="279"/>
                      <a:pt x="226" y="269"/>
                    </a:cubicBezTo>
                    <a:cubicBezTo>
                      <a:pt x="296" y="236"/>
                      <a:pt x="326" y="149"/>
                      <a:pt x="290" y="80"/>
                    </a:cubicBezTo>
                    <a:cubicBezTo>
                      <a:pt x="266" y="30"/>
                      <a:pt x="216" y="1"/>
                      <a:pt x="1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1"/>
              <p:cNvSpPr/>
              <p:nvPr/>
            </p:nvSpPr>
            <p:spPr>
              <a:xfrm>
                <a:off x="4895334" y="1173283"/>
                <a:ext cx="72667" cy="63486"/>
              </a:xfrm>
              <a:custGeom>
                <a:avLst/>
                <a:gdLst/>
                <a:ahLst/>
                <a:cxnLst/>
                <a:rect l="l" t="t" r="r" b="b"/>
                <a:pathLst>
                  <a:path w="649" h="567" extrusionOk="0">
                    <a:moveTo>
                      <a:pt x="322" y="0"/>
                    </a:moveTo>
                    <a:cubicBezTo>
                      <a:pt x="281" y="0"/>
                      <a:pt x="239" y="9"/>
                      <a:pt x="199" y="28"/>
                    </a:cubicBezTo>
                    <a:cubicBezTo>
                      <a:pt x="60" y="98"/>
                      <a:pt x="0" y="270"/>
                      <a:pt x="70" y="410"/>
                    </a:cubicBezTo>
                    <a:cubicBezTo>
                      <a:pt x="120" y="509"/>
                      <a:pt x="220" y="566"/>
                      <a:pt x="325" y="566"/>
                    </a:cubicBezTo>
                    <a:cubicBezTo>
                      <a:pt x="367" y="566"/>
                      <a:pt x="411" y="557"/>
                      <a:pt x="452" y="537"/>
                    </a:cubicBezTo>
                    <a:cubicBezTo>
                      <a:pt x="592" y="467"/>
                      <a:pt x="649" y="298"/>
                      <a:pt x="578" y="158"/>
                    </a:cubicBezTo>
                    <a:cubicBezTo>
                      <a:pt x="529" y="58"/>
                      <a:pt x="427"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1"/>
              <p:cNvSpPr/>
              <p:nvPr/>
            </p:nvSpPr>
            <p:spPr>
              <a:xfrm>
                <a:off x="4033975" y="1286033"/>
                <a:ext cx="65165" cy="61694"/>
              </a:xfrm>
              <a:custGeom>
                <a:avLst/>
                <a:gdLst/>
                <a:ahLst/>
                <a:cxnLst/>
                <a:rect l="l" t="t" r="r" b="b"/>
                <a:pathLst>
                  <a:path w="582" h="551" extrusionOk="0">
                    <a:moveTo>
                      <a:pt x="307" y="1"/>
                    </a:moveTo>
                    <a:cubicBezTo>
                      <a:pt x="303" y="1"/>
                      <a:pt x="299" y="1"/>
                      <a:pt x="295" y="1"/>
                    </a:cubicBezTo>
                    <a:cubicBezTo>
                      <a:pt x="189" y="5"/>
                      <a:pt x="100" y="65"/>
                      <a:pt x="56" y="161"/>
                    </a:cubicBezTo>
                    <a:cubicBezTo>
                      <a:pt x="0" y="291"/>
                      <a:pt x="56" y="410"/>
                      <a:pt x="163" y="490"/>
                    </a:cubicBezTo>
                    <a:cubicBezTo>
                      <a:pt x="150" y="481"/>
                      <a:pt x="143" y="477"/>
                      <a:pt x="140" y="477"/>
                    </a:cubicBezTo>
                    <a:lnTo>
                      <a:pt x="140" y="477"/>
                    </a:lnTo>
                    <a:cubicBezTo>
                      <a:pt x="138" y="477"/>
                      <a:pt x="142" y="483"/>
                      <a:pt x="152" y="493"/>
                    </a:cubicBezTo>
                    <a:cubicBezTo>
                      <a:pt x="186" y="532"/>
                      <a:pt x="241" y="551"/>
                      <a:pt x="296" y="551"/>
                    </a:cubicBezTo>
                    <a:cubicBezTo>
                      <a:pt x="350" y="551"/>
                      <a:pt x="405" y="532"/>
                      <a:pt x="439" y="493"/>
                    </a:cubicBezTo>
                    <a:cubicBezTo>
                      <a:pt x="450" y="483"/>
                      <a:pt x="453" y="477"/>
                      <a:pt x="450" y="477"/>
                    </a:cubicBezTo>
                    <a:lnTo>
                      <a:pt x="450" y="477"/>
                    </a:lnTo>
                    <a:cubicBezTo>
                      <a:pt x="448" y="477"/>
                      <a:pt x="441" y="481"/>
                      <a:pt x="428" y="490"/>
                    </a:cubicBezTo>
                    <a:cubicBezTo>
                      <a:pt x="525" y="417"/>
                      <a:pt x="582" y="317"/>
                      <a:pt x="548" y="194"/>
                    </a:cubicBezTo>
                    <a:cubicBezTo>
                      <a:pt x="523" y="89"/>
                      <a:pt x="416" y="1"/>
                      <a:pt x="307"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1"/>
              <p:cNvSpPr/>
              <p:nvPr/>
            </p:nvSpPr>
            <p:spPr>
              <a:xfrm>
                <a:off x="5358652" y="540000"/>
                <a:ext cx="65165" cy="61918"/>
              </a:xfrm>
              <a:custGeom>
                <a:avLst/>
                <a:gdLst/>
                <a:ahLst/>
                <a:cxnLst/>
                <a:rect l="l" t="t" r="r" b="b"/>
                <a:pathLst>
                  <a:path w="582" h="553" extrusionOk="0">
                    <a:moveTo>
                      <a:pt x="302" y="1"/>
                    </a:moveTo>
                    <a:cubicBezTo>
                      <a:pt x="300" y="1"/>
                      <a:pt x="298" y="1"/>
                      <a:pt x="296" y="1"/>
                    </a:cubicBezTo>
                    <a:cubicBezTo>
                      <a:pt x="189" y="8"/>
                      <a:pt x="100" y="64"/>
                      <a:pt x="57" y="164"/>
                    </a:cubicBezTo>
                    <a:cubicBezTo>
                      <a:pt x="0" y="294"/>
                      <a:pt x="60" y="413"/>
                      <a:pt x="166" y="493"/>
                    </a:cubicBezTo>
                    <a:cubicBezTo>
                      <a:pt x="151" y="483"/>
                      <a:pt x="143" y="478"/>
                      <a:pt x="141" y="478"/>
                    </a:cubicBezTo>
                    <a:lnTo>
                      <a:pt x="141" y="478"/>
                    </a:lnTo>
                    <a:cubicBezTo>
                      <a:pt x="140" y="478"/>
                      <a:pt x="145" y="483"/>
                      <a:pt x="156" y="493"/>
                    </a:cubicBezTo>
                    <a:cubicBezTo>
                      <a:pt x="190" y="533"/>
                      <a:pt x="244" y="553"/>
                      <a:pt x="298" y="553"/>
                    </a:cubicBezTo>
                    <a:cubicBezTo>
                      <a:pt x="352" y="553"/>
                      <a:pt x="406" y="533"/>
                      <a:pt x="439" y="493"/>
                    </a:cubicBezTo>
                    <a:cubicBezTo>
                      <a:pt x="450" y="483"/>
                      <a:pt x="455" y="478"/>
                      <a:pt x="454" y="478"/>
                    </a:cubicBezTo>
                    <a:lnTo>
                      <a:pt x="454" y="478"/>
                    </a:lnTo>
                    <a:cubicBezTo>
                      <a:pt x="452" y="478"/>
                      <a:pt x="444" y="483"/>
                      <a:pt x="428" y="493"/>
                    </a:cubicBezTo>
                    <a:cubicBezTo>
                      <a:pt x="525" y="420"/>
                      <a:pt x="582" y="320"/>
                      <a:pt x="552" y="194"/>
                    </a:cubicBezTo>
                    <a:cubicBezTo>
                      <a:pt x="525" y="90"/>
                      <a:pt x="412" y="1"/>
                      <a:pt x="302"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1"/>
              <p:cNvSpPr/>
              <p:nvPr/>
            </p:nvSpPr>
            <p:spPr>
              <a:xfrm>
                <a:off x="4420932" y="1518476"/>
                <a:ext cx="49938" cy="45571"/>
              </a:xfrm>
              <a:custGeom>
                <a:avLst/>
                <a:gdLst/>
                <a:ahLst/>
                <a:cxnLst/>
                <a:rect l="l" t="t" r="r" b="b"/>
                <a:pathLst>
                  <a:path w="446" h="407" extrusionOk="0">
                    <a:moveTo>
                      <a:pt x="202" y="0"/>
                    </a:moveTo>
                    <a:cubicBezTo>
                      <a:pt x="100" y="0"/>
                      <a:pt x="0" y="97"/>
                      <a:pt x="0" y="202"/>
                    </a:cubicBezTo>
                    <a:cubicBezTo>
                      <a:pt x="0" y="309"/>
                      <a:pt x="100" y="407"/>
                      <a:pt x="204" y="407"/>
                    </a:cubicBezTo>
                    <a:cubicBezTo>
                      <a:pt x="236" y="407"/>
                      <a:pt x="269" y="397"/>
                      <a:pt x="299" y="375"/>
                    </a:cubicBezTo>
                    <a:cubicBezTo>
                      <a:pt x="313" y="365"/>
                      <a:pt x="326" y="355"/>
                      <a:pt x="342" y="345"/>
                    </a:cubicBezTo>
                    <a:cubicBezTo>
                      <a:pt x="445" y="269"/>
                      <a:pt x="445" y="139"/>
                      <a:pt x="342" y="63"/>
                    </a:cubicBezTo>
                    <a:cubicBezTo>
                      <a:pt x="326" y="52"/>
                      <a:pt x="313" y="43"/>
                      <a:pt x="299" y="32"/>
                    </a:cubicBezTo>
                    <a:cubicBezTo>
                      <a:pt x="269" y="10"/>
                      <a:pt x="235" y="0"/>
                      <a:pt x="202"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31"/>
            <p:cNvGrpSpPr/>
            <p:nvPr/>
          </p:nvGrpSpPr>
          <p:grpSpPr>
            <a:xfrm>
              <a:off x="2096419" y="1509496"/>
              <a:ext cx="181792" cy="143828"/>
              <a:chOff x="3397675" y="1274500"/>
              <a:chExt cx="454707" cy="359750"/>
            </a:xfrm>
          </p:grpSpPr>
          <p:sp>
            <p:nvSpPr>
              <p:cNvPr id="1281" name="Google Shape;1281;p31"/>
              <p:cNvSpPr/>
              <p:nvPr/>
            </p:nvSpPr>
            <p:spPr>
              <a:xfrm>
                <a:off x="3397675" y="1274500"/>
                <a:ext cx="454707" cy="359750"/>
              </a:xfrm>
              <a:custGeom>
                <a:avLst/>
                <a:gdLst/>
                <a:ahLst/>
                <a:cxnLst/>
                <a:rect l="l" t="t" r="r" b="b"/>
                <a:pathLst>
                  <a:path w="2763" h="2186" extrusionOk="0">
                    <a:moveTo>
                      <a:pt x="868" y="1"/>
                    </a:moveTo>
                    <a:cubicBezTo>
                      <a:pt x="674" y="1"/>
                      <a:pt x="481" y="35"/>
                      <a:pt x="299" y="107"/>
                    </a:cubicBezTo>
                    <a:lnTo>
                      <a:pt x="419" y="44"/>
                    </a:lnTo>
                    <a:lnTo>
                      <a:pt x="419" y="44"/>
                    </a:lnTo>
                    <a:cubicBezTo>
                      <a:pt x="140" y="140"/>
                      <a:pt x="0" y="473"/>
                      <a:pt x="14" y="769"/>
                    </a:cubicBezTo>
                    <a:cubicBezTo>
                      <a:pt x="44" y="1343"/>
                      <a:pt x="512" y="1818"/>
                      <a:pt x="1051" y="2018"/>
                    </a:cubicBezTo>
                    <a:cubicBezTo>
                      <a:pt x="1391" y="2147"/>
                      <a:pt x="1755" y="2186"/>
                      <a:pt x="2121" y="2186"/>
                    </a:cubicBezTo>
                    <a:cubicBezTo>
                      <a:pt x="2330" y="2186"/>
                      <a:pt x="2539" y="2173"/>
                      <a:pt x="2745" y="2157"/>
                    </a:cubicBezTo>
                    <a:cubicBezTo>
                      <a:pt x="2762" y="1527"/>
                      <a:pt x="2526" y="881"/>
                      <a:pt x="2058" y="459"/>
                    </a:cubicBezTo>
                    <a:cubicBezTo>
                      <a:pt x="1735" y="168"/>
                      <a:pt x="1299" y="1"/>
                      <a:pt x="868"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 name="Google Shape;1282;p31"/>
              <p:cNvGrpSpPr/>
              <p:nvPr/>
            </p:nvGrpSpPr>
            <p:grpSpPr>
              <a:xfrm>
                <a:off x="3432564" y="1339834"/>
                <a:ext cx="376701" cy="268578"/>
                <a:chOff x="3432564" y="1339834"/>
                <a:chExt cx="376701" cy="268578"/>
              </a:xfrm>
            </p:grpSpPr>
            <p:sp>
              <p:nvSpPr>
                <p:cNvPr id="1283" name="Google Shape;1283;p31"/>
                <p:cNvSpPr/>
                <p:nvPr/>
              </p:nvSpPr>
              <p:spPr>
                <a:xfrm>
                  <a:off x="3432564" y="1339834"/>
                  <a:ext cx="376701" cy="243728"/>
                </a:xfrm>
                <a:custGeom>
                  <a:avLst/>
                  <a:gdLst/>
                  <a:ahLst/>
                  <a:cxnLst/>
                  <a:rect l="l" t="t" r="r" b="b"/>
                  <a:pathLst>
                    <a:path w="2289" h="1481" extrusionOk="0">
                      <a:moveTo>
                        <a:pt x="29" y="1"/>
                      </a:moveTo>
                      <a:cubicBezTo>
                        <a:pt x="9" y="1"/>
                        <a:pt x="0" y="30"/>
                        <a:pt x="21" y="42"/>
                      </a:cubicBezTo>
                      <a:cubicBezTo>
                        <a:pt x="792" y="507"/>
                        <a:pt x="1553" y="917"/>
                        <a:pt x="2268" y="1478"/>
                      </a:cubicBezTo>
                      <a:cubicBezTo>
                        <a:pt x="2270" y="1479"/>
                        <a:pt x="2272" y="1480"/>
                        <a:pt x="2275" y="1480"/>
                      </a:cubicBezTo>
                      <a:cubicBezTo>
                        <a:pt x="2282" y="1480"/>
                        <a:pt x="2289" y="1473"/>
                        <a:pt x="2281" y="1465"/>
                      </a:cubicBezTo>
                      <a:cubicBezTo>
                        <a:pt x="1673" y="843"/>
                        <a:pt x="878" y="252"/>
                        <a:pt x="38" y="2"/>
                      </a:cubicBezTo>
                      <a:cubicBezTo>
                        <a:pt x="35" y="1"/>
                        <a:pt x="32" y="1"/>
                        <a:pt x="29"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1"/>
                <p:cNvSpPr/>
                <p:nvPr/>
              </p:nvSpPr>
              <p:spPr>
                <a:xfrm>
                  <a:off x="3611945" y="1443513"/>
                  <a:ext cx="77677" cy="164899"/>
                </a:xfrm>
                <a:custGeom>
                  <a:avLst/>
                  <a:gdLst/>
                  <a:ahLst/>
                  <a:cxnLst/>
                  <a:rect l="l" t="t" r="r" b="b"/>
                  <a:pathLst>
                    <a:path w="472" h="1002" extrusionOk="0">
                      <a:moveTo>
                        <a:pt x="41" y="1"/>
                      </a:moveTo>
                      <a:cubicBezTo>
                        <a:pt x="22" y="1"/>
                        <a:pt x="1" y="18"/>
                        <a:pt x="5" y="44"/>
                      </a:cubicBezTo>
                      <a:cubicBezTo>
                        <a:pt x="61" y="363"/>
                        <a:pt x="164" y="752"/>
                        <a:pt x="393" y="991"/>
                      </a:cubicBezTo>
                      <a:cubicBezTo>
                        <a:pt x="401" y="999"/>
                        <a:pt x="411" y="1002"/>
                        <a:pt x="421" y="1002"/>
                      </a:cubicBezTo>
                      <a:cubicBezTo>
                        <a:pt x="446" y="1002"/>
                        <a:pt x="472" y="980"/>
                        <a:pt x="460" y="954"/>
                      </a:cubicBezTo>
                      <a:cubicBezTo>
                        <a:pt x="403" y="815"/>
                        <a:pt x="317" y="689"/>
                        <a:pt x="253" y="552"/>
                      </a:cubicBezTo>
                      <a:cubicBezTo>
                        <a:pt x="178" y="383"/>
                        <a:pt x="118" y="207"/>
                        <a:pt x="71" y="27"/>
                      </a:cubicBezTo>
                      <a:cubicBezTo>
                        <a:pt x="67" y="9"/>
                        <a:pt x="54" y="1"/>
                        <a:pt x="41"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1"/>
                <p:cNvSpPr/>
                <p:nvPr/>
              </p:nvSpPr>
              <p:spPr>
                <a:xfrm>
                  <a:off x="3516988" y="1352342"/>
                  <a:ext cx="189914" cy="37851"/>
                </a:xfrm>
                <a:custGeom>
                  <a:avLst/>
                  <a:gdLst/>
                  <a:ahLst/>
                  <a:cxnLst/>
                  <a:rect l="l" t="t" r="r" b="b"/>
                  <a:pathLst>
                    <a:path w="1154" h="230" extrusionOk="0">
                      <a:moveTo>
                        <a:pt x="708" y="0"/>
                      </a:moveTo>
                      <a:cubicBezTo>
                        <a:pt x="472" y="0"/>
                        <a:pt x="227" y="64"/>
                        <a:pt x="37" y="163"/>
                      </a:cubicBezTo>
                      <a:cubicBezTo>
                        <a:pt x="0" y="178"/>
                        <a:pt x="22" y="230"/>
                        <a:pt x="57" y="230"/>
                      </a:cubicBezTo>
                      <a:cubicBezTo>
                        <a:pt x="60" y="230"/>
                        <a:pt x="63" y="230"/>
                        <a:pt x="66" y="229"/>
                      </a:cubicBezTo>
                      <a:cubicBezTo>
                        <a:pt x="246" y="183"/>
                        <a:pt x="425" y="136"/>
                        <a:pt x="611" y="126"/>
                      </a:cubicBezTo>
                      <a:cubicBezTo>
                        <a:pt x="635" y="125"/>
                        <a:pt x="658" y="124"/>
                        <a:pt x="682" y="124"/>
                      </a:cubicBezTo>
                      <a:cubicBezTo>
                        <a:pt x="808" y="124"/>
                        <a:pt x="932" y="140"/>
                        <a:pt x="1057" y="140"/>
                      </a:cubicBezTo>
                      <a:cubicBezTo>
                        <a:pt x="1074" y="140"/>
                        <a:pt x="1090" y="140"/>
                        <a:pt x="1106" y="139"/>
                      </a:cubicBezTo>
                      <a:cubicBezTo>
                        <a:pt x="1137" y="139"/>
                        <a:pt x="1153" y="96"/>
                        <a:pt x="1123" y="83"/>
                      </a:cubicBezTo>
                      <a:cubicBezTo>
                        <a:pt x="999" y="25"/>
                        <a:pt x="856" y="0"/>
                        <a:pt x="708" y="0"/>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86" name="Google Shape;1286;p31"/>
          <p:cNvGrpSpPr/>
          <p:nvPr/>
        </p:nvGrpSpPr>
        <p:grpSpPr>
          <a:xfrm>
            <a:off x="0" y="4071100"/>
            <a:ext cx="436959" cy="546956"/>
            <a:chOff x="0" y="4071100"/>
            <a:chExt cx="436959" cy="546956"/>
          </a:xfrm>
        </p:grpSpPr>
        <p:sp>
          <p:nvSpPr>
            <p:cNvPr id="1287" name="Google Shape;1287;p31"/>
            <p:cNvSpPr/>
            <p:nvPr/>
          </p:nvSpPr>
          <p:spPr>
            <a:xfrm>
              <a:off x="0" y="4118725"/>
              <a:ext cx="436959" cy="499331"/>
            </a:xfrm>
            <a:custGeom>
              <a:avLst/>
              <a:gdLst/>
              <a:ahLst/>
              <a:cxnLst/>
              <a:rect l="l" t="t" r="r" b="b"/>
              <a:pathLst>
                <a:path w="7342" h="8390" extrusionOk="0">
                  <a:moveTo>
                    <a:pt x="1" y="1"/>
                  </a:moveTo>
                  <a:lnTo>
                    <a:pt x="1" y="8390"/>
                  </a:lnTo>
                  <a:lnTo>
                    <a:pt x="4728" y="8390"/>
                  </a:lnTo>
                  <a:cubicBezTo>
                    <a:pt x="6162" y="8390"/>
                    <a:pt x="7323" y="7238"/>
                    <a:pt x="7342" y="5804"/>
                  </a:cubicBezTo>
                  <a:cubicBezTo>
                    <a:pt x="7333" y="4349"/>
                    <a:pt x="6153" y="3196"/>
                    <a:pt x="4722" y="3196"/>
                  </a:cubicBezTo>
                  <a:cubicBezTo>
                    <a:pt x="4677" y="3196"/>
                    <a:pt x="4632" y="3197"/>
                    <a:pt x="4587" y="3200"/>
                  </a:cubicBezTo>
                  <a:cubicBezTo>
                    <a:pt x="4231" y="2192"/>
                    <a:pt x="3297" y="1466"/>
                    <a:pt x="2189" y="1466"/>
                  </a:cubicBezTo>
                  <a:cubicBezTo>
                    <a:pt x="2032" y="1466"/>
                    <a:pt x="1871" y="1480"/>
                    <a:pt x="1709" y="1511"/>
                  </a:cubicBezTo>
                  <a:cubicBezTo>
                    <a:pt x="1331" y="831"/>
                    <a:pt x="727" y="294"/>
                    <a:pt x="1" y="1"/>
                  </a:cubicBezTo>
                  <a:close/>
                </a:path>
              </a:pathLst>
            </a:custGeom>
            <a:solidFill>
              <a:srgbClr val="000000">
                <a:alpha val="43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1"/>
            <p:cNvSpPr/>
            <p:nvPr/>
          </p:nvSpPr>
          <p:spPr>
            <a:xfrm>
              <a:off x="0" y="4071100"/>
              <a:ext cx="436959" cy="499331"/>
            </a:xfrm>
            <a:custGeom>
              <a:avLst/>
              <a:gdLst/>
              <a:ahLst/>
              <a:cxnLst/>
              <a:rect l="l" t="t" r="r" b="b"/>
              <a:pathLst>
                <a:path w="7342" h="8390" extrusionOk="0">
                  <a:moveTo>
                    <a:pt x="1" y="1"/>
                  </a:moveTo>
                  <a:lnTo>
                    <a:pt x="1" y="8390"/>
                  </a:lnTo>
                  <a:lnTo>
                    <a:pt x="4728" y="8390"/>
                  </a:lnTo>
                  <a:cubicBezTo>
                    <a:pt x="6162" y="8390"/>
                    <a:pt x="7323" y="7238"/>
                    <a:pt x="7342" y="5804"/>
                  </a:cubicBezTo>
                  <a:cubicBezTo>
                    <a:pt x="7333" y="4349"/>
                    <a:pt x="6153" y="3196"/>
                    <a:pt x="4722" y="3196"/>
                  </a:cubicBezTo>
                  <a:cubicBezTo>
                    <a:pt x="4677" y="3196"/>
                    <a:pt x="4632" y="3197"/>
                    <a:pt x="4587" y="3200"/>
                  </a:cubicBezTo>
                  <a:cubicBezTo>
                    <a:pt x="4231" y="2192"/>
                    <a:pt x="3297" y="1466"/>
                    <a:pt x="2189" y="1466"/>
                  </a:cubicBezTo>
                  <a:cubicBezTo>
                    <a:pt x="2032" y="1466"/>
                    <a:pt x="1871" y="1480"/>
                    <a:pt x="1709" y="1511"/>
                  </a:cubicBezTo>
                  <a:cubicBezTo>
                    <a:pt x="1331" y="831"/>
                    <a:pt x="727" y="294"/>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 name="Google Shape;1289;p31"/>
          <p:cNvSpPr/>
          <p:nvPr/>
        </p:nvSpPr>
        <p:spPr>
          <a:xfrm flipH="1">
            <a:off x="7715246" y="3194893"/>
            <a:ext cx="1428753" cy="1632694"/>
          </a:xfrm>
          <a:custGeom>
            <a:avLst/>
            <a:gdLst/>
            <a:ahLst/>
            <a:cxnLst/>
            <a:rect l="l" t="t" r="r" b="b"/>
            <a:pathLst>
              <a:path w="7342" h="8390" extrusionOk="0">
                <a:moveTo>
                  <a:pt x="1" y="1"/>
                </a:moveTo>
                <a:lnTo>
                  <a:pt x="1" y="8390"/>
                </a:lnTo>
                <a:lnTo>
                  <a:pt x="4728" y="8390"/>
                </a:lnTo>
                <a:cubicBezTo>
                  <a:pt x="6162" y="8390"/>
                  <a:pt x="7323" y="7238"/>
                  <a:pt x="7342" y="5804"/>
                </a:cubicBezTo>
                <a:cubicBezTo>
                  <a:pt x="7333" y="4349"/>
                  <a:pt x="6153" y="3196"/>
                  <a:pt x="4722" y="3196"/>
                </a:cubicBezTo>
                <a:cubicBezTo>
                  <a:pt x="4677" y="3196"/>
                  <a:pt x="4632" y="3197"/>
                  <a:pt x="4587" y="3200"/>
                </a:cubicBezTo>
                <a:cubicBezTo>
                  <a:pt x="4231" y="2192"/>
                  <a:pt x="3297" y="1466"/>
                  <a:pt x="2189" y="1466"/>
                </a:cubicBezTo>
                <a:cubicBezTo>
                  <a:pt x="2032" y="1466"/>
                  <a:pt x="1871" y="1480"/>
                  <a:pt x="1709" y="1511"/>
                </a:cubicBezTo>
                <a:cubicBezTo>
                  <a:pt x="1331" y="831"/>
                  <a:pt x="727" y="294"/>
                  <a:pt x="1" y="1"/>
                </a:cubicBezTo>
                <a:close/>
              </a:path>
            </a:pathLst>
          </a:custGeom>
          <a:solidFill>
            <a:srgbClr val="000000">
              <a:alpha val="43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1"/>
          <p:cNvSpPr/>
          <p:nvPr/>
        </p:nvSpPr>
        <p:spPr>
          <a:xfrm flipH="1">
            <a:off x="7715246" y="3119696"/>
            <a:ext cx="1428753" cy="1632694"/>
          </a:xfrm>
          <a:custGeom>
            <a:avLst/>
            <a:gdLst/>
            <a:ahLst/>
            <a:cxnLst/>
            <a:rect l="l" t="t" r="r" b="b"/>
            <a:pathLst>
              <a:path w="7342" h="8390" extrusionOk="0">
                <a:moveTo>
                  <a:pt x="1" y="1"/>
                </a:moveTo>
                <a:lnTo>
                  <a:pt x="1" y="8390"/>
                </a:lnTo>
                <a:lnTo>
                  <a:pt x="4728" y="8390"/>
                </a:lnTo>
                <a:cubicBezTo>
                  <a:pt x="6162" y="8390"/>
                  <a:pt x="7323" y="7238"/>
                  <a:pt x="7342" y="5804"/>
                </a:cubicBezTo>
                <a:cubicBezTo>
                  <a:pt x="7333" y="4349"/>
                  <a:pt x="6153" y="3196"/>
                  <a:pt x="4722" y="3196"/>
                </a:cubicBezTo>
                <a:cubicBezTo>
                  <a:pt x="4677" y="3196"/>
                  <a:pt x="4632" y="3197"/>
                  <a:pt x="4587" y="3200"/>
                </a:cubicBezTo>
                <a:cubicBezTo>
                  <a:pt x="4231" y="2192"/>
                  <a:pt x="3297" y="1466"/>
                  <a:pt x="2189" y="1466"/>
                </a:cubicBezTo>
                <a:cubicBezTo>
                  <a:pt x="2032" y="1466"/>
                  <a:pt x="1871" y="1480"/>
                  <a:pt x="1709" y="1511"/>
                </a:cubicBezTo>
                <a:cubicBezTo>
                  <a:pt x="1331" y="831"/>
                  <a:pt x="727" y="294"/>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3558"/>
        <p:cNvGrpSpPr/>
        <p:nvPr/>
      </p:nvGrpSpPr>
      <p:grpSpPr>
        <a:xfrm>
          <a:off x="0" y="0"/>
          <a:ext cx="0" cy="0"/>
          <a:chOff x="0" y="0"/>
          <a:chExt cx="0" cy="0"/>
        </a:xfrm>
      </p:grpSpPr>
      <p:sp>
        <p:nvSpPr>
          <p:cNvPr id="3559" name="Google Shape;3559;p58"/>
          <p:cNvSpPr txBox="1">
            <a:spLocks noGrp="1"/>
          </p:cNvSpPr>
          <p:nvPr>
            <p:ph type="ctrTitle"/>
          </p:nvPr>
        </p:nvSpPr>
        <p:spPr>
          <a:xfrm>
            <a:off x="2625300" y="1487900"/>
            <a:ext cx="3893400" cy="58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3560" name="Google Shape;3560;p58"/>
          <p:cNvSpPr txBox="1">
            <a:spLocks noGrp="1"/>
          </p:cNvSpPr>
          <p:nvPr>
            <p:ph type="subTitle" idx="1"/>
          </p:nvPr>
        </p:nvSpPr>
        <p:spPr>
          <a:xfrm>
            <a:off x="2757450" y="1936794"/>
            <a:ext cx="3629100" cy="33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a:t>Do you have any questions?</a:t>
            </a:r>
          </a:p>
          <a:p>
            <a:pPr marL="0" lvl="0" indent="0" algn="ctr" rtl="0">
              <a:spcBef>
                <a:spcPts val="0"/>
              </a:spcBef>
              <a:spcAft>
                <a:spcPts val="0"/>
              </a:spcAft>
              <a:buClr>
                <a:schemeClr val="dk1"/>
              </a:buClr>
              <a:buSzPts val="1100"/>
              <a:buFont typeface="Arial"/>
              <a:buNone/>
            </a:pPr>
            <a:r>
              <a:rPr lang="en-US" dirty="0"/>
              <a:t>great_ppt@outlook.com</a:t>
            </a:r>
          </a:p>
          <a:p>
            <a:pPr marL="0" lvl="0" indent="0" algn="ctr" rtl="0">
              <a:spcBef>
                <a:spcPts val="0"/>
              </a:spcBef>
              <a:spcAft>
                <a:spcPts val="0"/>
              </a:spcAft>
              <a:buClr>
                <a:schemeClr val="dk1"/>
              </a:buClr>
              <a:buSzPts val="1100"/>
              <a:buFont typeface="Arial"/>
              <a:buNone/>
            </a:pPr>
            <a:r>
              <a:rPr lang="en-US" dirty="0"/>
              <a:t>+1(540) 328-0772</a:t>
            </a:r>
          </a:p>
          <a:p>
            <a:pPr marL="0" lvl="0" indent="0" algn="ctr" rtl="0">
              <a:spcBef>
                <a:spcPts val="0"/>
              </a:spcBef>
              <a:spcAft>
                <a:spcPts val="0"/>
              </a:spcAft>
              <a:buClr>
                <a:schemeClr val="dk1"/>
              </a:buClr>
              <a:buSzPts val="1100"/>
              <a:buFont typeface="Arial"/>
              <a:buNone/>
            </a:pPr>
            <a:r>
              <a:rPr lang="en-US" dirty="0"/>
              <a:t>www.greatppt.com</a:t>
            </a:r>
          </a:p>
        </p:txBody>
      </p:sp>
      <p:grpSp>
        <p:nvGrpSpPr>
          <p:cNvPr id="3561" name="Google Shape;3561;p58"/>
          <p:cNvGrpSpPr/>
          <p:nvPr/>
        </p:nvGrpSpPr>
        <p:grpSpPr>
          <a:xfrm rot="521561">
            <a:off x="5062303" y="845210"/>
            <a:ext cx="1059208" cy="717984"/>
            <a:chOff x="-2144825" y="-1304900"/>
            <a:chExt cx="4063023" cy="2443222"/>
          </a:xfrm>
        </p:grpSpPr>
        <p:sp>
          <p:nvSpPr>
            <p:cNvPr id="3562" name="Google Shape;3562;p58"/>
            <p:cNvSpPr/>
            <p:nvPr/>
          </p:nvSpPr>
          <p:spPr>
            <a:xfrm>
              <a:off x="-2144825" y="240035"/>
              <a:ext cx="1257090" cy="841515"/>
            </a:xfrm>
            <a:custGeom>
              <a:avLst/>
              <a:gdLst/>
              <a:ahLst/>
              <a:cxnLst/>
              <a:rect l="l" t="t" r="r" b="b"/>
              <a:pathLst>
                <a:path w="16740" h="11206" extrusionOk="0">
                  <a:moveTo>
                    <a:pt x="14048" y="1"/>
                  </a:moveTo>
                  <a:cubicBezTo>
                    <a:pt x="13210" y="1"/>
                    <a:pt x="12538" y="588"/>
                    <a:pt x="13230" y="1855"/>
                  </a:cubicBezTo>
                  <a:cubicBezTo>
                    <a:pt x="13230" y="1855"/>
                    <a:pt x="13699" y="2323"/>
                    <a:pt x="11512" y="3260"/>
                  </a:cubicBezTo>
                  <a:cubicBezTo>
                    <a:pt x="11196" y="3395"/>
                    <a:pt x="10947" y="3452"/>
                    <a:pt x="10746" y="3452"/>
                  </a:cubicBezTo>
                  <a:cubicBezTo>
                    <a:pt x="9662" y="3452"/>
                    <a:pt x="9966" y="1803"/>
                    <a:pt x="8789" y="1803"/>
                  </a:cubicBezTo>
                  <a:cubicBezTo>
                    <a:pt x="8672" y="1803"/>
                    <a:pt x="8541" y="1819"/>
                    <a:pt x="8392" y="1855"/>
                  </a:cubicBezTo>
                  <a:cubicBezTo>
                    <a:pt x="6464" y="2320"/>
                    <a:pt x="4646" y="3649"/>
                    <a:pt x="2892" y="4975"/>
                  </a:cubicBezTo>
                  <a:cubicBezTo>
                    <a:pt x="1510" y="6019"/>
                    <a:pt x="0" y="11205"/>
                    <a:pt x="3044" y="11205"/>
                  </a:cubicBezTo>
                  <a:cubicBezTo>
                    <a:pt x="3866" y="11205"/>
                    <a:pt x="5019" y="10827"/>
                    <a:pt x="6597" y="9888"/>
                  </a:cubicBezTo>
                  <a:cubicBezTo>
                    <a:pt x="14021" y="5470"/>
                    <a:pt x="15181" y="4507"/>
                    <a:pt x="15959" y="3493"/>
                  </a:cubicBezTo>
                  <a:cubicBezTo>
                    <a:pt x="16740" y="2479"/>
                    <a:pt x="16039" y="764"/>
                    <a:pt x="14945" y="216"/>
                  </a:cubicBezTo>
                  <a:cubicBezTo>
                    <a:pt x="14661" y="74"/>
                    <a:pt x="14344" y="1"/>
                    <a:pt x="14048"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8"/>
            <p:cNvSpPr/>
            <p:nvPr/>
          </p:nvSpPr>
          <p:spPr>
            <a:xfrm>
              <a:off x="-1707846" y="889159"/>
              <a:ext cx="107611" cy="184433"/>
            </a:xfrm>
            <a:custGeom>
              <a:avLst/>
              <a:gdLst/>
              <a:ahLst/>
              <a:cxnLst/>
              <a:rect l="l" t="t" r="r" b="b"/>
              <a:pathLst>
                <a:path w="1433" h="2456" extrusionOk="0">
                  <a:moveTo>
                    <a:pt x="10" y="0"/>
                  </a:moveTo>
                  <a:lnTo>
                    <a:pt x="1" y="681"/>
                  </a:lnTo>
                  <a:lnTo>
                    <a:pt x="1150" y="2456"/>
                  </a:lnTo>
                  <a:lnTo>
                    <a:pt x="1432" y="2227"/>
                  </a:lnTo>
                  <a:lnTo>
                    <a:pt x="10" y="0"/>
                  </a:ln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8"/>
            <p:cNvSpPr/>
            <p:nvPr/>
          </p:nvSpPr>
          <p:spPr>
            <a:xfrm>
              <a:off x="-1086208" y="495810"/>
              <a:ext cx="107912" cy="184508"/>
            </a:xfrm>
            <a:custGeom>
              <a:avLst/>
              <a:gdLst/>
              <a:ahLst/>
              <a:cxnLst/>
              <a:rect l="l" t="t" r="r" b="b"/>
              <a:pathLst>
                <a:path w="1437" h="2457" extrusionOk="0">
                  <a:moveTo>
                    <a:pt x="11" y="1"/>
                  </a:moveTo>
                  <a:lnTo>
                    <a:pt x="1" y="682"/>
                  </a:lnTo>
                  <a:lnTo>
                    <a:pt x="1150" y="2457"/>
                  </a:lnTo>
                  <a:lnTo>
                    <a:pt x="1437" y="2230"/>
                  </a:lnTo>
                  <a:lnTo>
                    <a:pt x="11" y="1"/>
                  </a:ln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8"/>
            <p:cNvSpPr/>
            <p:nvPr/>
          </p:nvSpPr>
          <p:spPr>
            <a:xfrm>
              <a:off x="-1707095" y="383092"/>
              <a:ext cx="940189" cy="755230"/>
            </a:xfrm>
            <a:custGeom>
              <a:avLst/>
              <a:gdLst/>
              <a:ahLst/>
              <a:cxnLst/>
              <a:rect l="l" t="t" r="r" b="b"/>
              <a:pathLst>
                <a:path w="12520" h="10057" extrusionOk="0">
                  <a:moveTo>
                    <a:pt x="12014" y="0"/>
                  </a:moveTo>
                  <a:cubicBezTo>
                    <a:pt x="11949" y="0"/>
                    <a:pt x="11953" y="485"/>
                    <a:pt x="11935" y="740"/>
                  </a:cubicBezTo>
                  <a:cubicBezTo>
                    <a:pt x="11904" y="1149"/>
                    <a:pt x="11935" y="2056"/>
                    <a:pt x="9595" y="3636"/>
                  </a:cubicBezTo>
                  <a:cubicBezTo>
                    <a:pt x="7255" y="5217"/>
                    <a:pt x="1170" y="8903"/>
                    <a:pt x="1170" y="8903"/>
                  </a:cubicBezTo>
                  <a:cubicBezTo>
                    <a:pt x="1170" y="8903"/>
                    <a:pt x="641" y="9225"/>
                    <a:pt x="263" y="9547"/>
                  </a:cubicBezTo>
                  <a:cubicBezTo>
                    <a:pt x="0" y="9766"/>
                    <a:pt x="43" y="10056"/>
                    <a:pt x="351" y="10056"/>
                  </a:cubicBezTo>
                  <a:cubicBezTo>
                    <a:pt x="491" y="10056"/>
                    <a:pt x="687" y="9996"/>
                    <a:pt x="934" y="9840"/>
                  </a:cubicBezTo>
                  <a:cubicBezTo>
                    <a:pt x="1725" y="9342"/>
                    <a:pt x="9332" y="4340"/>
                    <a:pt x="10442" y="3608"/>
                  </a:cubicBezTo>
                  <a:cubicBezTo>
                    <a:pt x="11556" y="2878"/>
                    <a:pt x="12519" y="2027"/>
                    <a:pt x="12227" y="680"/>
                  </a:cubicBezTo>
                  <a:cubicBezTo>
                    <a:pt x="12117" y="175"/>
                    <a:pt x="12053" y="0"/>
                    <a:pt x="12014"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8"/>
            <p:cNvSpPr/>
            <p:nvPr/>
          </p:nvSpPr>
          <p:spPr>
            <a:xfrm>
              <a:off x="-2002369" y="44112"/>
              <a:ext cx="861565" cy="563588"/>
            </a:xfrm>
            <a:custGeom>
              <a:avLst/>
              <a:gdLst/>
              <a:ahLst/>
              <a:cxnLst/>
              <a:rect l="l" t="t" r="r" b="b"/>
              <a:pathLst>
                <a:path w="11473" h="7505" extrusionOk="0">
                  <a:moveTo>
                    <a:pt x="4379" y="1"/>
                  </a:moveTo>
                  <a:cubicBezTo>
                    <a:pt x="3723" y="1"/>
                    <a:pt x="3055" y="393"/>
                    <a:pt x="2752" y="991"/>
                  </a:cubicBezTo>
                  <a:cubicBezTo>
                    <a:pt x="2626" y="1237"/>
                    <a:pt x="2553" y="1513"/>
                    <a:pt x="2380" y="1729"/>
                  </a:cubicBezTo>
                  <a:cubicBezTo>
                    <a:pt x="2193" y="1964"/>
                    <a:pt x="1889" y="2101"/>
                    <a:pt x="1587" y="2101"/>
                  </a:cubicBezTo>
                  <a:cubicBezTo>
                    <a:pt x="1494" y="2101"/>
                    <a:pt x="1400" y="2088"/>
                    <a:pt x="1310" y="2061"/>
                  </a:cubicBezTo>
                  <a:cubicBezTo>
                    <a:pt x="1112" y="1999"/>
                    <a:pt x="895" y="1881"/>
                    <a:pt x="702" y="1881"/>
                  </a:cubicBezTo>
                  <a:cubicBezTo>
                    <a:pt x="624" y="1881"/>
                    <a:pt x="550" y="1900"/>
                    <a:pt x="482" y="1951"/>
                  </a:cubicBezTo>
                  <a:cubicBezTo>
                    <a:pt x="329" y="2068"/>
                    <a:pt x="317" y="2293"/>
                    <a:pt x="363" y="2476"/>
                  </a:cubicBezTo>
                  <a:cubicBezTo>
                    <a:pt x="409" y="2662"/>
                    <a:pt x="506" y="2835"/>
                    <a:pt x="529" y="3025"/>
                  </a:cubicBezTo>
                  <a:cubicBezTo>
                    <a:pt x="539" y="3101"/>
                    <a:pt x="529" y="3188"/>
                    <a:pt x="506" y="3264"/>
                  </a:cubicBezTo>
                  <a:cubicBezTo>
                    <a:pt x="469" y="3177"/>
                    <a:pt x="409" y="3101"/>
                    <a:pt x="320" y="3085"/>
                  </a:cubicBezTo>
                  <a:cubicBezTo>
                    <a:pt x="310" y="3083"/>
                    <a:pt x="299" y="3082"/>
                    <a:pt x="289" y="3082"/>
                  </a:cubicBezTo>
                  <a:cubicBezTo>
                    <a:pt x="203" y="3082"/>
                    <a:pt x="122" y="3143"/>
                    <a:pt x="77" y="3220"/>
                  </a:cubicBezTo>
                  <a:cubicBezTo>
                    <a:pt x="1" y="3353"/>
                    <a:pt x="24" y="3536"/>
                    <a:pt x="134" y="3639"/>
                  </a:cubicBezTo>
                  <a:cubicBezTo>
                    <a:pt x="193" y="3697"/>
                    <a:pt x="277" y="3728"/>
                    <a:pt x="360" y="3728"/>
                  </a:cubicBezTo>
                  <a:cubicBezTo>
                    <a:pt x="429" y="3728"/>
                    <a:pt x="498" y="3707"/>
                    <a:pt x="553" y="3663"/>
                  </a:cubicBezTo>
                  <a:cubicBezTo>
                    <a:pt x="656" y="3579"/>
                    <a:pt x="679" y="3424"/>
                    <a:pt x="622" y="3304"/>
                  </a:cubicBezTo>
                  <a:cubicBezTo>
                    <a:pt x="645" y="3274"/>
                    <a:pt x="665" y="3244"/>
                    <a:pt x="682" y="3211"/>
                  </a:cubicBezTo>
                  <a:cubicBezTo>
                    <a:pt x="759" y="3065"/>
                    <a:pt x="869" y="2888"/>
                    <a:pt x="1033" y="2888"/>
                  </a:cubicBezTo>
                  <a:cubicBezTo>
                    <a:pt x="1038" y="2888"/>
                    <a:pt x="1042" y="2888"/>
                    <a:pt x="1047" y="2888"/>
                  </a:cubicBezTo>
                  <a:cubicBezTo>
                    <a:pt x="1124" y="2892"/>
                    <a:pt x="1194" y="2935"/>
                    <a:pt x="1263" y="2961"/>
                  </a:cubicBezTo>
                  <a:cubicBezTo>
                    <a:pt x="1347" y="2995"/>
                    <a:pt x="1434" y="3009"/>
                    <a:pt x="1523" y="3009"/>
                  </a:cubicBezTo>
                  <a:cubicBezTo>
                    <a:pt x="1730" y="3009"/>
                    <a:pt x="1944" y="2930"/>
                    <a:pt x="2131" y="2832"/>
                  </a:cubicBezTo>
                  <a:cubicBezTo>
                    <a:pt x="2397" y="2689"/>
                    <a:pt x="2653" y="2506"/>
                    <a:pt x="2949" y="2447"/>
                  </a:cubicBezTo>
                  <a:cubicBezTo>
                    <a:pt x="2999" y="2436"/>
                    <a:pt x="3052" y="2431"/>
                    <a:pt x="3104" y="2431"/>
                  </a:cubicBezTo>
                  <a:cubicBezTo>
                    <a:pt x="3361" y="2431"/>
                    <a:pt x="3623" y="2551"/>
                    <a:pt x="3703" y="2789"/>
                  </a:cubicBezTo>
                  <a:cubicBezTo>
                    <a:pt x="3716" y="2829"/>
                    <a:pt x="3723" y="2872"/>
                    <a:pt x="3713" y="2915"/>
                  </a:cubicBezTo>
                  <a:cubicBezTo>
                    <a:pt x="3679" y="3028"/>
                    <a:pt x="3517" y="3071"/>
                    <a:pt x="3490" y="3188"/>
                  </a:cubicBezTo>
                  <a:cubicBezTo>
                    <a:pt x="3457" y="3334"/>
                    <a:pt x="3656" y="3413"/>
                    <a:pt x="3749" y="3533"/>
                  </a:cubicBezTo>
                  <a:cubicBezTo>
                    <a:pt x="3856" y="3669"/>
                    <a:pt x="3819" y="3862"/>
                    <a:pt x="3796" y="4031"/>
                  </a:cubicBezTo>
                  <a:cubicBezTo>
                    <a:pt x="3749" y="4384"/>
                    <a:pt x="3786" y="4746"/>
                    <a:pt x="3906" y="5082"/>
                  </a:cubicBezTo>
                  <a:cubicBezTo>
                    <a:pt x="3935" y="5171"/>
                    <a:pt x="3975" y="5258"/>
                    <a:pt x="4045" y="5318"/>
                  </a:cubicBezTo>
                  <a:cubicBezTo>
                    <a:pt x="4116" y="5374"/>
                    <a:pt x="4204" y="5392"/>
                    <a:pt x="4297" y="5392"/>
                  </a:cubicBezTo>
                  <a:cubicBezTo>
                    <a:pt x="4314" y="5392"/>
                    <a:pt x="4331" y="5392"/>
                    <a:pt x="4348" y="5391"/>
                  </a:cubicBezTo>
                  <a:cubicBezTo>
                    <a:pt x="4437" y="5497"/>
                    <a:pt x="4524" y="5613"/>
                    <a:pt x="4604" y="5730"/>
                  </a:cubicBezTo>
                  <a:cubicBezTo>
                    <a:pt x="4736" y="5926"/>
                    <a:pt x="4869" y="6122"/>
                    <a:pt x="5003" y="6318"/>
                  </a:cubicBezTo>
                  <a:cubicBezTo>
                    <a:pt x="5162" y="6550"/>
                    <a:pt x="5331" y="6794"/>
                    <a:pt x="5584" y="6923"/>
                  </a:cubicBezTo>
                  <a:cubicBezTo>
                    <a:pt x="5760" y="7013"/>
                    <a:pt x="5963" y="7039"/>
                    <a:pt x="6152" y="7099"/>
                  </a:cubicBezTo>
                  <a:cubicBezTo>
                    <a:pt x="6475" y="7205"/>
                    <a:pt x="6760" y="7408"/>
                    <a:pt x="7089" y="7478"/>
                  </a:cubicBezTo>
                  <a:cubicBezTo>
                    <a:pt x="7181" y="7497"/>
                    <a:pt x="7273" y="7504"/>
                    <a:pt x="7366" y="7504"/>
                  </a:cubicBezTo>
                  <a:cubicBezTo>
                    <a:pt x="7540" y="7504"/>
                    <a:pt x="7716" y="7477"/>
                    <a:pt x="7887" y="7444"/>
                  </a:cubicBezTo>
                  <a:cubicBezTo>
                    <a:pt x="8624" y="7298"/>
                    <a:pt x="9353" y="7019"/>
                    <a:pt x="9908" y="6510"/>
                  </a:cubicBezTo>
                  <a:cubicBezTo>
                    <a:pt x="9977" y="6451"/>
                    <a:pt x="10044" y="6381"/>
                    <a:pt x="10077" y="6298"/>
                  </a:cubicBezTo>
                  <a:cubicBezTo>
                    <a:pt x="10127" y="6159"/>
                    <a:pt x="10084" y="6006"/>
                    <a:pt x="10027" y="5869"/>
                  </a:cubicBezTo>
                  <a:cubicBezTo>
                    <a:pt x="9831" y="5384"/>
                    <a:pt x="9522" y="4946"/>
                    <a:pt x="9127" y="4600"/>
                  </a:cubicBezTo>
                  <a:cubicBezTo>
                    <a:pt x="9695" y="4450"/>
                    <a:pt x="10100" y="4031"/>
                    <a:pt x="10396" y="3530"/>
                  </a:cubicBezTo>
                  <a:cubicBezTo>
                    <a:pt x="10669" y="3065"/>
                    <a:pt x="10888" y="2443"/>
                    <a:pt x="11293" y="2091"/>
                  </a:cubicBezTo>
                  <a:cubicBezTo>
                    <a:pt x="11376" y="2014"/>
                    <a:pt x="11473" y="1911"/>
                    <a:pt x="11430" y="1809"/>
                  </a:cubicBezTo>
                  <a:cubicBezTo>
                    <a:pt x="11410" y="1758"/>
                    <a:pt x="11367" y="1729"/>
                    <a:pt x="11320" y="1705"/>
                  </a:cubicBezTo>
                  <a:cubicBezTo>
                    <a:pt x="11237" y="1664"/>
                    <a:pt x="11148" y="1646"/>
                    <a:pt x="11059" y="1646"/>
                  </a:cubicBezTo>
                  <a:cubicBezTo>
                    <a:pt x="10815" y="1646"/>
                    <a:pt x="10564" y="1782"/>
                    <a:pt x="10386" y="1964"/>
                  </a:cubicBezTo>
                  <a:cubicBezTo>
                    <a:pt x="10386" y="1861"/>
                    <a:pt x="10386" y="1761"/>
                    <a:pt x="10383" y="1659"/>
                  </a:cubicBezTo>
                  <a:cubicBezTo>
                    <a:pt x="10379" y="1658"/>
                    <a:pt x="10375" y="1658"/>
                    <a:pt x="10371" y="1658"/>
                  </a:cubicBezTo>
                  <a:cubicBezTo>
                    <a:pt x="10314" y="1658"/>
                    <a:pt x="10278" y="1722"/>
                    <a:pt x="10256" y="1778"/>
                  </a:cubicBezTo>
                  <a:cubicBezTo>
                    <a:pt x="10193" y="1951"/>
                    <a:pt x="10147" y="2131"/>
                    <a:pt x="10117" y="2313"/>
                  </a:cubicBezTo>
                  <a:cubicBezTo>
                    <a:pt x="10034" y="2433"/>
                    <a:pt x="9957" y="2559"/>
                    <a:pt x="9874" y="2679"/>
                  </a:cubicBezTo>
                  <a:cubicBezTo>
                    <a:pt x="9732" y="2762"/>
                    <a:pt x="9589" y="2838"/>
                    <a:pt x="9436" y="2895"/>
                  </a:cubicBezTo>
                  <a:cubicBezTo>
                    <a:pt x="9175" y="2995"/>
                    <a:pt x="8895" y="3046"/>
                    <a:pt x="8616" y="3046"/>
                  </a:cubicBezTo>
                  <a:cubicBezTo>
                    <a:pt x="8522" y="3046"/>
                    <a:pt x="8429" y="3040"/>
                    <a:pt x="8336" y="3028"/>
                  </a:cubicBezTo>
                  <a:cubicBezTo>
                    <a:pt x="8509" y="2961"/>
                    <a:pt x="8672" y="2875"/>
                    <a:pt x="8824" y="2766"/>
                  </a:cubicBezTo>
                  <a:cubicBezTo>
                    <a:pt x="9223" y="2473"/>
                    <a:pt x="9509" y="1994"/>
                    <a:pt x="9486" y="1499"/>
                  </a:cubicBezTo>
                  <a:cubicBezTo>
                    <a:pt x="9459" y="1004"/>
                    <a:pt x="9077" y="525"/>
                    <a:pt x="8585" y="473"/>
                  </a:cubicBezTo>
                  <a:lnTo>
                    <a:pt x="8585" y="473"/>
                  </a:lnTo>
                  <a:cubicBezTo>
                    <a:pt x="8844" y="512"/>
                    <a:pt x="8997" y="835"/>
                    <a:pt x="8904" y="1083"/>
                  </a:cubicBezTo>
                  <a:cubicBezTo>
                    <a:pt x="8811" y="1330"/>
                    <a:pt x="8542" y="1476"/>
                    <a:pt x="8276" y="1482"/>
                  </a:cubicBezTo>
                  <a:cubicBezTo>
                    <a:pt x="8272" y="1482"/>
                    <a:pt x="8269" y="1482"/>
                    <a:pt x="8265" y="1482"/>
                  </a:cubicBezTo>
                  <a:cubicBezTo>
                    <a:pt x="8007" y="1482"/>
                    <a:pt x="7758" y="1371"/>
                    <a:pt x="7541" y="1226"/>
                  </a:cubicBezTo>
                  <a:cubicBezTo>
                    <a:pt x="7325" y="1080"/>
                    <a:pt x="7129" y="901"/>
                    <a:pt x="6914" y="755"/>
                  </a:cubicBezTo>
                  <a:cubicBezTo>
                    <a:pt x="6817" y="688"/>
                    <a:pt x="6714" y="625"/>
                    <a:pt x="6601" y="599"/>
                  </a:cubicBezTo>
                  <a:cubicBezTo>
                    <a:pt x="6547" y="584"/>
                    <a:pt x="6493" y="578"/>
                    <a:pt x="6440" y="578"/>
                  </a:cubicBezTo>
                  <a:cubicBezTo>
                    <a:pt x="6354" y="578"/>
                    <a:pt x="6269" y="594"/>
                    <a:pt x="6185" y="618"/>
                  </a:cubicBezTo>
                  <a:cubicBezTo>
                    <a:pt x="6179" y="579"/>
                    <a:pt x="6165" y="539"/>
                    <a:pt x="6136" y="502"/>
                  </a:cubicBezTo>
                  <a:cubicBezTo>
                    <a:pt x="6061" y="412"/>
                    <a:pt x="5943" y="404"/>
                    <a:pt x="5821" y="404"/>
                  </a:cubicBezTo>
                  <a:cubicBezTo>
                    <a:pt x="5793" y="404"/>
                    <a:pt x="5764" y="404"/>
                    <a:pt x="5735" y="404"/>
                  </a:cubicBezTo>
                  <a:cubicBezTo>
                    <a:pt x="5696" y="404"/>
                    <a:pt x="5658" y="403"/>
                    <a:pt x="5621" y="399"/>
                  </a:cubicBezTo>
                  <a:cubicBezTo>
                    <a:pt x="5411" y="376"/>
                    <a:pt x="5235" y="246"/>
                    <a:pt x="5049" y="153"/>
                  </a:cubicBezTo>
                  <a:cubicBezTo>
                    <a:pt x="4838" y="49"/>
                    <a:pt x="4610" y="1"/>
                    <a:pt x="4379"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8"/>
            <p:cNvSpPr/>
            <p:nvPr/>
          </p:nvSpPr>
          <p:spPr>
            <a:xfrm>
              <a:off x="-448049" y="-375220"/>
              <a:ext cx="650248" cy="840764"/>
            </a:xfrm>
            <a:custGeom>
              <a:avLst/>
              <a:gdLst/>
              <a:ahLst/>
              <a:cxnLst/>
              <a:rect l="l" t="t" r="r" b="b"/>
              <a:pathLst>
                <a:path w="8659" h="11196" extrusionOk="0">
                  <a:moveTo>
                    <a:pt x="6108" y="1"/>
                  </a:moveTo>
                  <a:cubicBezTo>
                    <a:pt x="6038" y="1"/>
                    <a:pt x="5903" y="191"/>
                    <a:pt x="5863" y="240"/>
                  </a:cubicBezTo>
                  <a:cubicBezTo>
                    <a:pt x="5757" y="377"/>
                    <a:pt x="5650" y="519"/>
                    <a:pt x="5554" y="662"/>
                  </a:cubicBezTo>
                  <a:cubicBezTo>
                    <a:pt x="5461" y="795"/>
                    <a:pt x="5371" y="952"/>
                    <a:pt x="5351" y="1107"/>
                  </a:cubicBezTo>
                  <a:cubicBezTo>
                    <a:pt x="5099" y="1151"/>
                    <a:pt x="4873" y="1227"/>
                    <a:pt x="4727" y="1423"/>
                  </a:cubicBezTo>
                  <a:cubicBezTo>
                    <a:pt x="4716" y="1423"/>
                    <a:pt x="4706" y="1422"/>
                    <a:pt x="4696" y="1422"/>
                  </a:cubicBezTo>
                  <a:cubicBezTo>
                    <a:pt x="4646" y="1422"/>
                    <a:pt x="4597" y="1429"/>
                    <a:pt x="4547" y="1440"/>
                  </a:cubicBezTo>
                  <a:cubicBezTo>
                    <a:pt x="4234" y="1510"/>
                    <a:pt x="3935" y="1646"/>
                    <a:pt x="3683" y="1842"/>
                  </a:cubicBezTo>
                  <a:cubicBezTo>
                    <a:pt x="3869" y="1970"/>
                    <a:pt x="4085" y="2069"/>
                    <a:pt x="4314" y="2069"/>
                  </a:cubicBezTo>
                  <a:cubicBezTo>
                    <a:pt x="4317" y="2069"/>
                    <a:pt x="4321" y="2068"/>
                    <a:pt x="4325" y="2068"/>
                  </a:cubicBezTo>
                  <a:cubicBezTo>
                    <a:pt x="4414" y="2068"/>
                    <a:pt x="4504" y="2048"/>
                    <a:pt x="4587" y="2012"/>
                  </a:cubicBezTo>
                  <a:cubicBezTo>
                    <a:pt x="4593" y="2115"/>
                    <a:pt x="4613" y="2218"/>
                    <a:pt x="4630" y="2320"/>
                  </a:cubicBezTo>
                  <a:cubicBezTo>
                    <a:pt x="4457" y="2899"/>
                    <a:pt x="4112" y="3420"/>
                    <a:pt x="3687" y="3850"/>
                  </a:cubicBezTo>
                  <a:cubicBezTo>
                    <a:pt x="3194" y="4351"/>
                    <a:pt x="2802" y="4607"/>
                    <a:pt x="2191" y="4953"/>
                  </a:cubicBezTo>
                  <a:cubicBezTo>
                    <a:pt x="1719" y="5222"/>
                    <a:pt x="1223" y="5474"/>
                    <a:pt x="841" y="5860"/>
                  </a:cubicBezTo>
                  <a:cubicBezTo>
                    <a:pt x="841" y="5837"/>
                    <a:pt x="838" y="5813"/>
                    <a:pt x="838" y="5793"/>
                  </a:cubicBezTo>
                  <a:cubicBezTo>
                    <a:pt x="832" y="5741"/>
                    <a:pt x="818" y="5684"/>
                    <a:pt x="778" y="5651"/>
                  </a:cubicBezTo>
                  <a:cubicBezTo>
                    <a:pt x="732" y="5607"/>
                    <a:pt x="662" y="5611"/>
                    <a:pt x="602" y="5588"/>
                  </a:cubicBezTo>
                  <a:cubicBezTo>
                    <a:pt x="483" y="5541"/>
                    <a:pt x="433" y="5394"/>
                    <a:pt x="426" y="5262"/>
                  </a:cubicBezTo>
                  <a:cubicBezTo>
                    <a:pt x="416" y="5132"/>
                    <a:pt x="429" y="4992"/>
                    <a:pt x="363" y="4880"/>
                  </a:cubicBezTo>
                  <a:cubicBezTo>
                    <a:pt x="217" y="4963"/>
                    <a:pt x="130" y="5126"/>
                    <a:pt x="100" y="5292"/>
                  </a:cubicBezTo>
                  <a:cubicBezTo>
                    <a:pt x="70" y="5461"/>
                    <a:pt x="90" y="5631"/>
                    <a:pt x="120" y="5797"/>
                  </a:cubicBezTo>
                  <a:cubicBezTo>
                    <a:pt x="127" y="5827"/>
                    <a:pt x="130" y="5857"/>
                    <a:pt x="110" y="5880"/>
                  </a:cubicBezTo>
                  <a:cubicBezTo>
                    <a:pt x="94" y="5897"/>
                    <a:pt x="67" y="5900"/>
                    <a:pt x="47" y="5913"/>
                  </a:cubicBezTo>
                  <a:cubicBezTo>
                    <a:pt x="10" y="5940"/>
                    <a:pt x="4" y="5990"/>
                    <a:pt x="1" y="6033"/>
                  </a:cubicBezTo>
                  <a:cubicBezTo>
                    <a:pt x="1" y="6339"/>
                    <a:pt x="114" y="6638"/>
                    <a:pt x="309" y="6870"/>
                  </a:cubicBezTo>
                  <a:cubicBezTo>
                    <a:pt x="286" y="7030"/>
                    <a:pt x="286" y="7193"/>
                    <a:pt x="329" y="7353"/>
                  </a:cubicBezTo>
                  <a:cubicBezTo>
                    <a:pt x="380" y="7555"/>
                    <a:pt x="486" y="7741"/>
                    <a:pt x="609" y="7907"/>
                  </a:cubicBezTo>
                  <a:cubicBezTo>
                    <a:pt x="778" y="8133"/>
                    <a:pt x="987" y="8319"/>
                    <a:pt x="1217" y="8476"/>
                  </a:cubicBezTo>
                  <a:cubicBezTo>
                    <a:pt x="1310" y="9353"/>
                    <a:pt x="1317" y="9971"/>
                    <a:pt x="1271" y="10815"/>
                  </a:cubicBezTo>
                  <a:cubicBezTo>
                    <a:pt x="1263" y="10908"/>
                    <a:pt x="1300" y="11108"/>
                    <a:pt x="1410" y="11181"/>
                  </a:cubicBezTo>
                  <a:cubicBezTo>
                    <a:pt x="1433" y="11191"/>
                    <a:pt x="1455" y="11195"/>
                    <a:pt x="1476" y="11195"/>
                  </a:cubicBezTo>
                  <a:cubicBezTo>
                    <a:pt x="1775" y="11195"/>
                    <a:pt x="1840" y="10282"/>
                    <a:pt x="1869" y="10120"/>
                  </a:cubicBezTo>
                  <a:cubicBezTo>
                    <a:pt x="1935" y="9735"/>
                    <a:pt x="1964" y="9200"/>
                    <a:pt x="1958" y="8811"/>
                  </a:cubicBezTo>
                  <a:lnTo>
                    <a:pt x="1958" y="8811"/>
                  </a:lnTo>
                  <a:cubicBezTo>
                    <a:pt x="2228" y="8888"/>
                    <a:pt x="2507" y="8944"/>
                    <a:pt x="2756" y="9068"/>
                  </a:cubicBezTo>
                  <a:cubicBezTo>
                    <a:pt x="3075" y="9220"/>
                    <a:pt x="3380" y="9290"/>
                    <a:pt x="3420" y="9718"/>
                  </a:cubicBezTo>
                  <a:cubicBezTo>
                    <a:pt x="3434" y="9865"/>
                    <a:pt x="3407" y="10080"/>
                    <a:pt x="3400" y="10227"/>
                  </a:cubicBezTo>
                  <a:cubicBezTo>
                    <a:pt x="3394" y="10373"/>
                    <a:pt x="3337" y="10619"/>
                    <a:pt x="3480" y="10636"/>
                  </a:cubicBezTo>
                  <a:cubicBezTo>
                    <a:pt x="3487" y="10636"/>
                    <a:pt x="3493" y="10637"/>
                    <a:pt x="3500" y="10637"/>
                  </a:cubicBezTo>
                  <a:cubicBezTo>
                    <a:pt x="3671" y="10637"/>
                    <a:pt x="3768" y="10427"/>
                    <a:pt x="3813" y="10254"/>
                  </a:cubicBezTo>
                  <a:cubicBezTo>
                    <a:pt x="3899" y="9921"/>
                    <a:pt x="3982" y="9579"/>
                    <a:pt x="3955" y="9237"/>
                  </a:cubicBezTo>
                  <a:cubicBezTo>
                    <a:pt x="3929" y="8891"/>
                    <a:pt x="3769" y="8539"/>
                    <a:pt x="3470" y="8373"/>
                  </a:cubicBezTo>
                  <a:cubicBezTo>
                    <a:pt x="3331" y="8296"/>
                    <a:pt x="3171" y="8260"/>
                    <a:pt x="3038" y="8177"/>
                  </a:cubicBezTo>
                  <a:cubicBezTo>
                    <a:pt x="2906" y="8090"/>
                    <a:pt x="2799" y="7927"/>
                    <a:pt x="2855" y="7778"/>
                  </a:cubicBezTo>
                  <a:cubicBezTo>
                    <a:pt x="2879" y="7718"/>
                    <a:pt x="2926" y="7672"/>
                    <a:pt x="2975" y="7625"/>
                  </a:cubicBezTo>
                  <a:cubicBezTo>
                    <a:pt x="3391" y="7253"/>
                    <a:pt x="3949" y="7083"/>
                    <a:pt x="4427" y="6797"/>
                  </a:cubicBezTo>
                  <a:cubicBezTo>
                    <a:pt x="4803" y="6575"/>
                    <a:pt x="4923" y="6408"/>
                    <a:pt x="5185" y="6057"/>
                  </a:cubicBezTo>
                  <a:cubicBezTo>
                    <a:pt x="5398" y="6804"/>
                    <a:pt x="5408" y="7608"/>
                    <a:pt x="5205" y="8356"/>
                  </a:cubicBezTo>
                  <a:cubicBezTo>
                    <a:pt x="5195" y="8402"/>
                    <a:pt x="5182" y="8453"/>
                    <a:pt x="5192" y="8499"/>
                  </a:cubicBezTo>
                  <a:cubicBezTo>
                    <a:pt x="5203" y="8539"/>
                    <a:pt x="5240" y="8578"/>
                    <a:pt x="5281" y="8578"/>
                  </a:cubicBezTo>
                  <a:cubicBezTo>
                    <a:pt x="5287" y="8578"/>
                    <a:pt x="5293" y="8577"/>
                    <a:pt x="5298" y="8575"/>
                  </a:cubicBezTo>
                  <a:cubicBezTo>
                    <a:pt x="5314" y="8572"/>
                    <a:pt x="5331" y="8559"/>
                    <a:pt x="5345" y="8549"/>
                  </a:cubicBezTo>
                  <a:cubicBezTo>
                    <a:pt x="5637" y="8303"/>
                    <a:pt x="5744" y="7907"/>
                    <a:pt x="5830" y="7535"/>
                  </a:cubicBezTo>
                  <a:cubicBezTo>
                    <a:pt x="5946" y="7023"/>
                    <a:pt x="6059" y="6488"/>
                    <a:pt x="5943" y="5977"/>
                  </a:cubicBezTo>
                  <a:cubicBezTo>
                    <a:pt x="5926" y="5900"/>
                    <a:pt x="5903" y="5824"/>
                    <a:pt x="5870" y="5750"/>
                  </a:cubicBezTo>
                  <a:cubicBezTo>
                    <a:pt x="5873" y="5750"/>
                    <a:pt x="5877" y="5750"/>
                    <a:pt x="5880" y="5753"/>
                  </a:cubicBezTo>
                  <a:cubicBezTo>
                    <a:pt x="5935" y="5774"/>
                    <a:pt x="5991" y="5784"/>
                    <a:pt x="6047" y="5784"/>
                  </a:cubicBezTo>
                  <a:cubicBezTo>
                    <a:pt x="6287" y="5784"/>
                    <a:pt x="6527" y="5612"/>
                    <a:pt x="6710" y="5434"/>
                  </a:cubicBezTo>
                  <a:cubicBezTo>
                    <a:pt x="6937" y="5219"/>
                    <a:pt x="7169" y="4960"/>
                    <a:pt x="7485" y="4936"/>
                  </a:cubicBezTo>
                  <a:cubicBezTo>
                    <a:pt x="7496" y="4935"/>
                    <a:pt x="7507" y="4935"/>
                    <a:pt x="7518" y="4935"/>
                  </a:cubicBezTo>
                  <a:cubicBezTo>
                    <a:pt x="7785" y="4935"/>
                    <a:pt x="7998" y="5159"/>
                    <a:pt x="8100" y="5411"/>
                  </a:cubicBezTo>
                  <a:cubicBezTo>
                    <a:pt x="8158" y="5552"/>
                    <a:pt x="8300" y="5791"/>
                    <a:pt x="8432" y="5791"/>
                  </a:cubicBezTo>
                  <a:cubicBezTo>
                    <a:pt x="8460" y="5791"/>
                    <a:pt x="8486" y="5781"/>
                    <a:pt x="8512" y="5757"/>
                  </a:cubicBezTo>
                  <a:cubicBezTo>
                    <a:pt x="8658" y="5618"/>
                    <a:pt x="8542" y="5359"/>
                    <a:pt x="8482" y="5166"/>
                  </a:cubicBezTo>
                  <a:cubicBezTo>
                    <a:pt x="8412" y="4936"/>
                    <a:pt x="8339" y="4704"/>
                    <a:pt x="8203" y="4508"/>
                  </a:cubicBezTo>
                  <a:cubicBezTo>
                    <a:pt x="8066" y="4311"/>
                    <a:pt x="7854" y="4152"/>
                    <a:pt x="7615" y="4142"/>
                  </a:cubicBezTo>
                  <a:cubicBezTo>
                    <a:pt x="7607" y="4142"/>
                    <a:pt x="7599" y="4142"/>
                    <a:pt x="7591" y="4142"/>
                  </a:cubicBezTo>
                  <a:cubicBezTo>
                    <a:pt x="7338" y="4142"/>
                    <a:pt x="7112" y="4298"/>
                    <a:pt x="6877" y="4394"/>
                  </a:cubicBezTo>
                  <a:cubicBezTo>
                    <a:pt x="6776" y="4436"/>
                    <a:pt x="6659" y="4462"/>
                    <a:pt x="6547" y="4462"/>
                  </a:cubicBezTo>
                  <a:cubicBezTo>
                    <a:pt x="6390" y="4462"/>
                    <a:pt x="6242" y="4410"/>
                    <a:pt x="6162" y="4278"/>
                  </a:cubicBezTo>
                  <a:cubicBezTo>
                    <a:pt x="6066" y="4115"/>
                    <a:pt x="6119" y="3909"/>
                    <a:pt x="6156" y="3723"/>
                  </a:cubicBezTo>
                  <a:cubicBezTo>
                    <a:pt x="6216" y="3414"/>
                    <a:pt x="6219" y="3095"/>
                    <a:pt x="6159" y="2786"/>
                  </a:cubicBezTo>
                  <a:cubicBezTo>
                    <a:pt x="6132" y="2643"/>
                    <a:pt x="6092" y="2490"/>
                    <a:pt x="6139" y="2354"/>
                  </a:cubicBezTo>
                  <a:cubicBezTo>
                    <a:pt x="6179" y="2234"/>
                    <a:pt x="6276" y="2144"/>
                    <a:pt x="6362" y="2055"/>
                  </a:cubicBezTo>
                  <a:cubicBezTo>
                    <a:pt x="6704" y="1702"/>
                    <a:pt x="6960" y="1194"/>
                    <a:pt x="6810" y="725"/>
                  </a:cubicBezTo>
                  <a:cubicBezTo>
                    <a:pt x="6794" y="673"/>
                    <a:pt x="6767" y="616"/>
                    <a:pt x="6714" y="602"/>
                  </a:cubicBezTo>
                  <a:cubicBezTo>
                    <a:pt x="6704" y="599"/>
                    <a:pt x="6694" y="598"/>
                    <a:pt x="6685" y="598"/>
                  </a:cubicBezTo>
                  <a:cubicBezTo>
                    <a:pt x="6618" y="598"/>
                    <a:pt x="6564" y="670"/>
                    <a:pt x="6515" y="725"/>
                  </a:cubicBezTo>
                  <a:cubicBezTo>
                    <a:pt x="6342" y="932"/>
                    <a:pt x="6076" y="998"/>
                    <a:pt x="5797" y="1041"/>
                  </a:cubicBezTo>
                  <a:cubicBezTo>
                    <a:pt x="5966" y="832"/>
                    <a:pt x="6046" y="739"/>
                    <a:pt x="6063" y="473"/>
                  </a:cubicBezTo>
                  <a:cubicBezTo>
                    <a:pt x="6066" y="417"/>
                    <a:pt x="6169" y="27"/>
                    <a:pt x="6122" y="4"/>
                  </a:cubicBezTo>
                  <a:cubicBezTo>
                    <a:pt x="6118" y="2"/>
                    <a:pt x="6113" y="1"/>
                    <a:pt x="6108"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8"/>
            <p:cNvSpPr/>
            <p:nvPr/>
          </p:nvSpPr>
          <p:spPr>
            <a:xfrm>
              <a:off x="44650" y="-349763"/>
              <a:ext cx="33943" cy="29062"/>
            </a:xfrm>
            <a:custGeom>
              <a:avLst/>
              <a:gdLst/>
              <a:ahLst/>
              <a:cxnLst/>
              <a:rect l="l" t="t" r="r" b="b"/>
              <a:pathLst>
                <a:path w="452" h="387" extrusionOk="0">
                  <a:moveTo>
                    <a:pt x="193" y="0"/>
                  </a:moveTo>
                  <a:cubicBezTo>
                    <a:pt x="174" y="0"/>
                    <a:pt x="156" y="3"/>
                    <a:pt x="136" y="7"/>
                  </a:cubicBezTo>
                  <a:cubicBezTo>
                    <a:pt x="83" y="21"/>
                    <a:pt x="30" y="67"/>
                    <a:pt x="20" y="124"/>
                  </a:cubicBezTo>
                  <a:cubicBezTo>
                    <a:pt x="17" y="130"/>
                    <a:pt x="17" y="137"/>
                    <a:pt x="14" y="147"/>
                  </a:cubicBezTo>
                  <a:cubicBezTo>
                    <a:pt x="0" y="216"/>
                    <a:pt x="25" y="274"/>
                    <a:pt x="69" y="307"/>
                  </a:cubicBezTo>
                  <a:lnTo>
                    <a:pt x="69" y="307"/>
                  </a:lnTo>
                  <a:cubicBezTo>
                    <a:pt x="97" y="361"/>
                    <a:pt x="150" y="386"/>
                    <a:pt x="206" y="386"/>
                  </a:cubicBezTo>
                  <a:cubicBezTo>
                    <a:pt x="269" y="386"/>
                    <a:pt x="335" y="354"/>
                    <a:pt x="369" y="294"/>
                  </a:cubicBezTo>
                  <a:cubicBezTo>
                    <a:pt x="452" y="145"/>
                    <a:pt x="340" y="0"/>
                    <a:pt x="193"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8"/>
            <p:cNvSpPr/>
            <p:nvPr/>
          </p:nvSpPr>
          <p:spPr>
            <a:xfrm>
              <a:off x="-77905" y="-462631"/>
              <a:ext cx="65182" cy="201555"/>
            </a:xfrm>
            <a:custGeom>
              <a:avLst/>
              <a:gdLst/>
              <a:ahLst/>
              <a:cxnLst/>
              <a:rect l="l" t="t" r="r" b="b"/>
              <a:pathLst>
                <a:path w="868" h="2684" extrusionOk="0">
                  <a:moveTo>
                    <a:pt x="101" y="1"/>
                  </a:moveTo>
                  <a:cubicBezTo>
                    <a:pt x="88" y="1"/>
                    <a:pt x="74" y="1"/>
                    <a:pt x="60" y="2"/>
                  </a:cubicBezTo>
                  <a:cubicBezTo>
                    <a:pt x="23" y="2"/>
                    <a:pt x="0" y="58"/>
                    <a:pt x="40" y="75"/>
                  </a:cubicBezTo>
                  <a:cubicBezTo>
                    <a:pt x="373" y="228"/>
                    <a:pt x="661" y="444"/>
                    <a:pt x="665" y="840"/>
                  </a:cubicBezTo>
                  <a:cubicBezTo>
                    <a:pt x="669" y="1199"/>
                    <a:pt x="413" y="1334"/>
                    <a:pt x="253" y="1610"/>
                  </a:cubicBezTo>
                  <a:cubicBezTo>
                    <a:pt x="77" y="1920"/>
                    <a:pt x="173" y="2348"/>
                    <a:pt x="299" y="2661"/>
                  </a:cubicBezTo>
                  <a:cubicBezTo>
                    <a:pt x="305" y="2676"/>
                    <a:pt x="319" y="2683"/>
                    <a:pt x="332" y="2683"/>
                  </a:cubicBezTo>
                  <a:cubicBezTo>
                    <a:pt x="348" y="2683"/>
                    <a:pt x="364" y="2672"/>
                    <a:pt x="365" y="2650"/>
                  </a:cubicBezTo>
                  <a:cubicBezTo>
                    <a:pt x="376" y="2424"/>
                    <a:pt x="283" y="2185"/>
                    <a:pt x="306" y="1969"/>
                  </a:cubicBezTo>
                  <a:cubicBezTo>
                    <a:pt x="346" y="1620"/>
                    <a:pt x="519" y="1577"/>
                    <a:pt x="678" y="1344"/>
                  </a:cubicBezTo>
                  <a:cubicBezTo>
                    <a:pt x="791" y="1182"/>
                    <a:pt x="868" y="972"/>
                    <a:pt x="858" y="769"/>
                  </a:cubicBezTo>
                  <a:cubicBezTo>
                    <a:pt x="838" y="348"/>
                    <a:pt x="517" y="1"/>
                    <a:pt x="101"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8"/>
            <p:cNvSpPr/>
            <p:nvPr/>
          </p:nvSpPr>
          <p:spPr>
            <a:xfrm>
              <a:off x="-26240" y="-476975"/>
              <a:ext cx="21778" cy="67736"/>
            </a:xfrm>
            <a:custGeom>
              <a:avLst/>
              <a:gdLst/>
              <a:ahLst/>
              <a:cxnLst/>
              <a:rect l="l" t="t" r="r" b="b"/>
              <a:pathLst>
                <a:path w="290" h="902" extrusionOk="0">
                  <a:moveTo>
                    <a:pt x="174" y="1"/>
                  </a:moveTo>
                  <a:cubicBezTo>
                    <a:pt x="158" y="1"/>
                    <a:pt x="142" y="12"/>
                    <a:pt x="143" y="34"/>
                  </a:cubicBezTo>
                  <a:cubicBezTo>
                    <a:pt x="150" y="306"/>
                    <a:pt x="90" y="555"/>
                    <a:pt x="13" y="818"/>
                  </a:cubicBezTo>
                  <a:cubicBezTo>
                    <a:pt x="0" y="865"/>
                    <a:pt x="41" y="902"/>
                    <a:pt x="82" y="902"/>
                  </a:cubicBezTo>
                  <a:cubicBezTo>
                    <a:pt x="104" y="902"/>
                    <a:pt x="126" y="891"/>
                    <a:pt x="140" y="867"/>
                  </a:cubicBezTo>
                  <a:cubicBezTo>
                    <a:pt x="283" y="608"/>
                    <a:pt x="289" y="299"/>
                    <a:pt x="206" y="23"/>
                  </a:cubicBezTo>
                  <a:cubicBezTo>
                    <a:pt x="202" y="8"/>
                    <a:pt x="188" y="1"/>
                    <a:pt x="174"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8"/>
            <p:cNvSpPr/>
            <p:nvPr/>
          </p:nvSpPr>
          <p:spPr>
            <a:xfrm>
              <a:off x="-68668" y="-405634"/>
              <a:ext cx="36646" cy="48511"/>
            </a:xfrm>
            <a:custGeom>
              <a:avLst/>
              <a:gdLst/>
              <a:ahLst/>
              <a:cxnLst/>
              <a:rect l="l" t="t" r="r" b="b"/>
              <a:pathLst>
                <a:path w="488" h="646" extrusionOk="0">
                  <a:moveTo>
                    <a:pt x="249" y="0"/>
                  </a:moveTo>
                  <a:cubicBezTo>
                    <a:pt x="243" y="0"/>
                    <a:pt x="236" y="2"/>
                    <a:pt x="230" y="7"/>
                  </a:cubicBezTo>
                  <a:cubicBezTo>
                    <a:pt x="0" y="173"/>
                    <a:pt x="179" y="522"/>
                    <a:pt x="376" y="639"/>
                  </a:cubicBezTo>
                  <a:cubicBezTo>
                    <a:pt x="384" y="643"/>
                    <a:pt x="392" y="645"/>
                    <a:pt x="400" y="645"/>
                  </a:cubicBezTo>
                  <a:cubicBezTo>
                    <a:pt x="446" y="645"/>
                    <a:pt x="488" y="582"/>
                    <a:pt x="446" y="546"/>
                  </a:cubicBezTo>
                  <a:cubicBezTo>
                    <a:pt x="276" y="409"/>
                    <a:pt x="309" y="227"/>
                    <a:pt x="286" y="37"/>
                  </a:cubicBezTo>
                  <a:cubicBezTo>
                    <a:pt x="283" y="19"/>
                    <a:pt x="268" y="0"/>
                    <a:pt x="249"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8"/>
            <p:cNvSpPr/>
            <p:nvPr/>
          </p:nvSpPr>
          <p:spPr>
            <a:xfrm>
              <a:off x="-211424" y="-383631"/>
              <a:ext cx="147111" cy="118275"/>
            </a:xfrm>
            <a:custGeom>
              <a:avLst/>
              <a:gdLst/>
              <a:ahLst/>
              <a:cxnLst/>
              <a:rect l="l" t="t" r="r" b="b"/>
              <a:pathLst>
                <a:path w="1959" h="1575" extrusionOk="0">
                  <a:moveTo>
                    <a:pt x="250" y="0"/>
                  </a:moveTo>
                  <a:cubicBezTo>
                    <a:pt x="233" y="0"/>
                    <a:pt x="216" y="9"/>
                    <a:pt x="203" y="27"/>
                  </a:cubicBezTo>
                  <a:cubicBezTo>
                    <a:pt x="0" y="312"/>
                    <a:pt x="240" y="665"/>
                    <a:pt x="525" y="777"/>
                  </a:cubicBezTo>
                  <a:cubicBezTo>
                    <a:pt x="617" y="813"/>
                    <a:pt x="704" y="822"/>
                    <a:pt x="791" y="822"/>
                  </a:cubicBezTo>
                  <a:cubicBezTo>
                    <a:pt x="884" y="822"/>
                    <a:pt x="976" y="812"/>
                    <a:pt x="1073" y="812"/>
                  </a:cubicBezTo>
                  <a:cubicBezTo>
                    <a:pt x="1096" y="812"/>
                    <a:pt x="1119" y="813"/>
                    <a:pt x="1143" y="814"/>
                  </a:cubicBezTo>
                  <a:cubicBezTo>
                    <a:pt x="1579" y="837"/>
                    <a:pt x="1682" y="1223"/>
                    <a:pt x="1848" y="1549"/>
                  </a:cubicBezTo>
                  <a:cubicBezTo>
                    <a:pt x="1857" y="1567"/>
                    <a:pt x="1873" y="1575"/>
                    <a:pt x="1890" y="1575"/>
                  </a:cubicBezTo>
                  <a:cubicBezTo>
                    <a:pt x="1923" y="1575"/>
                    <a:pt x="1959" y="1545"/>
                    <a:pt x="1948" y="1506"/>
                  </a:cubicBezTo>
                  <a:cubicBezTo>
                    <a:pt x="1864" y="1246"/>
                    <a:pt x="1735" y="860"/>
                    <a:pt x="1482" y="721"/>
                  </a:cubicBezTo>
                  <a:cubicBezTo>
                    <a:pt x="1399" y="675"/>
                    <a:pt x="1316" y="664"/>
                    <a:pt x="1231" y="664"/>
                  </a:cubicBezTo>
                  <a:cubicBezTo>
                    <a:pt x="1149" y="664"/>
                    <a:pt x="1066" y="675"/>
                    <a:pt x="981" y="675"/>
                  </a:cubicBezTo>
                  <a:cubicBezTo>
                    <a:pt x="971" y="675"/>
                    <a:pt x="962" y="675"/>
                    <a:pt x="953" y="675"/>
                  </a:cubicBezTo>
                  <a:cubicBezTo>
                    <a:pt x="553" y="675"/>
                    <a:pt x="352" y="449"/>
                    <a:pt x="306" y="53"/>
                  </a:cubicBezTo>
                  <a:cubicBezTo>
                    <a:pt x="302" y="21"/>
                    <a:pt x="277" y="0"/>
                    <a:pt x="250"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8"/>
            <p:cNvSpPr/>
            <p:nvPr/>
          </p:nvSpPr>
          <p:spPr>
            <a:xfrm>
              <a:off x="-192726" y="-331890"/>
              <a:ext cx="35670" cy="34769"/>
            </a:xfrm>
            <a:custGeom>
              <a:avLst/>
              <a:gdLst/>
              <a:ahLst/>
              <a:cxnLst/>
              <a:rect l="l" t="t" r="r" b="b"/>
              <a:pathLst>
                <a:path w="475" h="463" extrusionOk="0">
                  <a:moveTo>
                    <a:pt x="397" y="0"/>
                  </a:moveTo>
                  <a:cubicBezTo>
                    <a:pt x="387" y="0"/>
                    <a:pt x="376" y="5"/>
                    <a:pt x="366" y="16"/>
                  </a:cubicBezTo>
                  <a:cubicBezTo>
                    <a:pt x="326" y="62"/>
                    <a:pt x="267" y="72"/>
                    <a:pt x="220" y="108"/>
                  </a:cubicBezTo>
                  <a:cubicBezTo>
                    <a:pt x="187" y="135"/>
                    <a:pt x="160" y="165"/>
                    <a:pt x="133" y="199"/>
                  </a:cubicBezTo>
                  <a:cubicBezTo>
                    <a:pt x="80" y="265"/>
                    <a:pt x="44" y="335"/>
                    <a:pt x="14" y="411"/>
                  </a:cubicBezTo>
                  <a:cubicBezTo>
                    <a:pt x="1" y="442"/>
                    <a:pt x="27" y="462"/>
                    <a:pt x="52" y="462"/>
                  </a:cubicBezTo>
                  <a:cubicBezTo>
                    <a:pt x="66" y="462"/>
                    <a:pt x="79" y="457"/>
                    <a:pt x="87" y="444"/>
                  </a:cubicBezTo>
                  <a:cubicBezTo>
                    <a:pt x="133" y="378"/>
                    <a:pt x="184" y="311"/>
                    <a:pt x="239" y="251"/>
                  </a:cubicBezTo>
                  <a:cubicBezTo>
                    <a:pt x="287" y="205"/>
                    <a:pt x="346" y="112"/>
                    <a:pt x="413" y="96"/>
                  </a:cubicBezTo>
                  <a:cubicBezTo>
                    <a:pt x="474" y="76"/>
                    <a:pt x="439" y="0"/>
                    <a:pt x="397"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8"/>
            <p:cNvSpPr/>
            <p:nvPr/>
          </p:nvSpPr>
          <p:spPr>
            <a:xfrm>
              <a:off x="-129045" y="-375446"/>
              <a:ext cx="21252" cy="51590"/>
            </a:xfrm>
            <a:custGeom>
              <a:avLst/>
              <a:gdLst/>
              <a:ahLst/>
              <a:cxnLst/>
              <a:rect l="l" t="t" r="r" b="b"/>
              <a:pathLst>
                <a:path w="283" h="687" extrusionOk="0">
                  <a:moveTo>
                    <a:pt x="196" y="0"/>
                  </a:moveTo>
                  <a:cubicBezTo>
                    <a:pt x="185" y="0"/>
                    <a:pt x="173" y="5"/>
                    <a:pt x="163" y="14"/>
                  </a:cubicBezTo>
                  <a:cubicBezTo>
                    <a:pt x="0" y="144"/>
                    <a:pt x="6" y="559"/>
                    <a:pt x="179" y="679"/>
                  </a:cubicBezTo>
                  <a:cubicBezTo>
                    <a:pt x="186" y="684"/>
                    <a:pt x="194" y="686"/>
                    <a:pt x="202" y="686"/>
                  </a:cubicBezTo>
                  <a:cubicBezTo>
                    <a:pt x="223" y="686"/>
                    <a:pt x="244" y="668"/>
                    <a:pt x="249" y="648"/>
                  </a:cubicBezTo>
                  <a:cubicBezTo>
                    <a:pt x="282" y="552"/>
                    <a:pt x="249" y="440"/>
                    <a:pt x="246" y="340"/>
                  </a:cubicBezTo>
                  <a:cubicBezTo>
                    <a:pt x="246" y="237"/>
                    <a:pt x="273" y="133"/>
                    <a:pt x="239" y="34"/>
                  </a:cubicBezTo>
                  <a:cubicBezTo>
                    <a:pt x="231" y="11"/>
                    <a:pt x="214" y="0"/>
                    <a:pt x="196"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8"/>
            <p:cNvSpPr/>
            <p:nvPr/>
          </p:nvSpPr>
          <p:spPr>
            <a:xfrm>
              <a:off x="-110572" y="-311389"/>
              <a:ext cx="26509" cy="12766"/>
            </a:xfrm>
            <a:custGeom>
              <a:avLst/>
              <a:gdLst/>
              <a:ahLst/>
              <a:cxnLst/>
              <a:rect l="l" t="t" r="r" b="b"/>
              <a:pathLst>
                <a:path w="353" h="170" extrusionOk="0">
                  <a:moveTo>
                    <a:pt x="197" y="0"/>
                  </a:moveTo>
                  <a:cubicBezTo>
                    <a:pt x="115" y="0"/>
                    <a:pt x="35" y="28"/>
                    <a:pt x="10" y="118"/>
                  </a:cubicBezTo>
                  <a:cubicBezTo>
                    <a:pt x="1" y="147"/>
                    <a:pt x="24" y="169"/>
                    <a:pt x="50" y="169"/>
                  </a:cubicBezTo>
                  <a:cubicBezTo>
                    <a:pt x="53" y="169"/>
                    <a:pt x="56" y="169"/>
                    <a:pt x="60" y="168"/>
                  </a:cubicBezTo>
                  <a:cubicBezTo>
                    <a:pt x="139" y="155"/>
                    <a:pt x="201" y="91"/>
                    <a:pt x="287" y="91"/>
                  </a:cubicBezTo>
                  <a:cubicBezTo>
                    <a:pt x="291" y="91"/>
                    <a:pt x="295" y="91"/>
                    <a:pt x="299" y="91"/>
                  </a:cubicBezTo>
                  <a:cubicBezTo>
                    <a:pt x="342" y="91"/>
                    <a:pt x="352" y="25"/>
                    <a:pt x="309" y="15"/>
                  </a:cubicBezTo>
                  <a:cubicBezTo>
                    <a:pt x="275" y="6"/>
                    <a:pt x="236" y="0"/>
                    <a:pt x="197"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8"/>
            <p:cNvSpPr/>
            <p:nvPr/>
          </p:nvSpPr>
          <p:spPr>
            <a:xfrm>
              <a:off x="-24062" y="-403381"/>
              <a:ext cx="30564" cy="20201"/>
            </a:xfrm>
            <a:custGeom>
              <a:avLst/>
              <a:gdLst/>
              <a:ahLst/>
              <a:cxnLst/>
              <a:rect l="l" t="t" r="r" b="b"/>
              <a:pathLst>
                <a:path w="407" h="269" extrusionOk="0">
                  <a:moveTo>
                    <a:pt x="380" y="0"/>
                  </a:moveTo>
                  <a:cubicBezTo>
                    <a:pt x="379" y="0"/>
                    <a:pt x="378" y="0"/>
                    <a:pt x="377" y="0"/>
                  </a:cubicBezTo>
                  <a:cubicBezTo>
                    <a:pt x="251" y="17"/>
                    <a:pt x="164" y="97"/>
                    <a:pt x="54" y="153"/>
                  </a:cubicBezTo>
                  <a:cubicBezTo>
                    <a:pt x="0" y="183"/>
                    <a:pt x="28" y="269"/>
                    <a:pt x="84" y="269"/>
                  </a:cubicBezTo>
                  <a:cubicBezTo>
                    <a:pt x="89" y="269"/>
                    <a:pt x="95" y="268"/>
                    <a:pt x="101" y="266"/>
                  </a:cubicBezTo>
                  <a:cubicBezTo>
                    <a:pt x="231" y="226"/>
                    <a:pt x="363" y="173"/>
                    <a:pt x="403" y="34"/>
                  </a:cubicBezTo>
                  <a:cubicBezTo>
                    <a:pt x="406" y="21"/>
                    <a:pt x="395" y="0"/>
                    <a:pt x="380"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8"/>
            <p:cNvSpPr/>
            <p:nvPr/>
          </p:nvSpPr>
          <p:spPr>
            <a:xfrm>
              <a:off x="304404" y="-776680"/>
              <a:ext cx="684716" cy="661287"/>
            </a:xfrm>
            <a:custGeom>
              <a:avLst/>
              <a:gdLst/>
              <a:ahLst/>
              <a:cxnLst/>
              <a:rect l="l" t="t" r="r" b="b"/>
              <a:pathLst>
                <a:path w="9118" h="8806" extrusionOk="0">
                  <a:moveTo>
                    <a:pt x="8725" y="1"/>
                  </a:moveTo>
                  <a:cubicBezTo>
                    <a:pt x="8647" y="1"/>
                    <a:pt x="8479" y="102"/>
                    <a:pt x="8429" y="129"/>
                  </a:cubicBezTo>
                  <a:cubicBezTo>
                    <a:pt x="8276" y="216"/>
                    <a:pt x="8126" y="302"/>
                    <a:pt x="7976" y="399"/>
                  </a:cubicBezTo>
                  <a:cubicBezTo>
                    <a:pt x="7841" y="485"/>
                    <a:pt x="7697" y="595"/>
                    <a:pt x="7618" y="730"/>
                  </a:cubicBezTo>
                  <a:cubicBezTo>
                    <a:pt x="7504" y="705"/>
                    <a:pt x="7392" y="687"/>
                    <a:pt x="7284" y="687"/>
                  </a:cubicBezTo>
                  <a:cubicBezTo>
                    <a:pt x="7157" y="687"/>
                    <a:pt x="7034" y="711"/>
                    <a:pt x="6920" y="777"/>
                  </a:cubicBezTo>
                  <a:cubicBezTo>
                    <a:pt x="6867" y="750"/>
                    <a:pt x="6807" y="734"/>
                    <a:pt x="6751" y="724"/>
                  </a:cubicBezTo>
                  <a:cubicBezTo>
                    <a:pt x="6619" y="699"/>
                    <a:pt x="6485" y="687"/>
                    <a:pt x="6352" y="687"/>
                  </a:cubicBezTo>
                  <a:cubicBezTo>
                    <a:pt x="6165" y="687"/>
                    <a:pt x="5977" y="711"/>
                    <a:pt x="5797" y="758"/>
                  </a:cubicBezTo>
                  <a:cubicBezTo>
                    <a:pt x="5923" y="950"/>
                    <a:pt x="6086" y="1129"/>
                    <a:pt x="6298" y="1216"/>
                  </a:cubicBezTo>
                  <a:cubicBezTo>
                    <a:pt x="6381" y="1249"/>
                    <a:pt x="6475" y="1266"/>
                    <a:pt x="6565" y="1266"/>
                  </a:cubicBezTo>
                  <a:cubicBezTo>
                    <a:pt x="6531" y="1362"/>
                    <a:pt x="6508" y="1465"/>
                    <a:pt x="6485" y="1568"/>
                  </a:cubicBezTo>
                  <a:cubicBezTo>
                    <a:pt x="6099" y="2031"/>
                    <a:pt x="5577" y="2379"/>
                    <a:pt x="5019" y="2609"/>
                  </a:cubicBezTo>
                  <a:cubicBezTo>
                    <a:pt x="4371" y="2881"/>
                    <a:pt x="3913" y="2964"/>
                    <a:pt x="3215" y="3044"/>
                  </a:cubicBezTo>
                  <a:cubicBezTo>
                    <a:pt x="2672" y="3107"/>
                    <a:pt x="2121" y="3150"/>
                    <a:pt x="1620" y="3356"/>
                  </a:cubicBezTo>
                  <a:cubicBezTo>
                    <a:pt x="1626" y="3333"/>
                    <a:pt x="1632" y="3313"/>
                    <a:pt x="1639" y="3293"/>
                  </a:cubicBezTo>
                  <a:cubicBezTo>
                    <a:pt x="1652" y="3240"/>
                    <a:pt x="1666" y="3183"/>
                    <a:pt x="1643" y="3137"/>
                  </a:cubicBezTo>
                  <a:cubicBezTo>
                    <a:pt x="1616" y="3080"/>
                    <a:pt x="1549" y="3057"/>
                    <a:pt x="1503" y="3014"/>
                  </a:cubicBezTo>
                  <a:cubicBezTo>
                    <a:pt x="1410" y="2921"/>
                    <a:pt x="1423" y="2768"/>
                    <a:pt x="1466" y="2645"/>
                  </a:cubicBezTo>
                  <a:cubicBezTo>
                    <a:pt x="1509" y="2519"/>
                    <a:pt x="1572" y="2396"/>
                    <a:pt x="1560" y="2266"/>
                  </a:cubicBezTo>
                  <a:lnTo>
                    <a:pt x="1560" y="2266"/>
                  </a:lnTo>
                  <a:cubicBezTo>
                    <a:pt x="1390" y="2286"/>
                    <a:pt x="1247" y="2402"/>
                    <a:pt x="1154" y="2545"/>
                  </a:cubicBezTo>
                  <a:cubicBezTo>
                    <a:pt x="1061" y="2689"/>
                    <a:pt x="1014" y="2854"/>
                    <a:pt x="977" y="3017"/>
                  </a:cubicBezTo>
                  <a:cubicBezTo>
                    <a:pt x="971" y="3047"/>
                    <a:pt x="961" y="3077"/>
                    <a:pt x="938" y="3091"/>
                  </a:cubicBezTo>
                  <a:cubicBezTo>
                    <a:pt x="926" y="3095"/>
                    <a:pt x="914" y="3096"/>
                    <a:pt x="901" y="3096"/>
                  </a:cubicBezTo>
                  <a:cubicBezTo>
                    <a:pt x="895" y="3096"/>
                    <a:pt x="889" y="3096"/>
                    <a:pt x="883" y="3096"/>
                  </a:cubicBezTo>
                  <a:cubicBezTo>
                    <a:pt x="877" y="3096"/>
                    <a:pt x="871" y="3096"/>
                    <a:pt x="865" y="3097"/>
                  </a:cubicBezTo>
                  <a:cubicBezTo>
                    <a:pt x="818" y="3103"/>
                    <a:pt x="795" y="3150"/>
                    <a:pt x="775" y="3190"/>
                  </a:cubicBezTo>
                  <a:cubicBezTo>
                    <a:pt x="655" y="3469"/>
                    <a:pt x="646" y="3788"/>
                    <a:pt x="735" y="4077"/>
                  </a:cubicBezTo>
                  <a:cubicBezTo>
                    <a:pt x="652" y="4217"/>
                    <a:pt x="589" y="4367"/>
                    <a:pt x="566" y="4529"/>
                  </a:cubicBezTo>
                  <a:cubicBezTo>
                    <a:pt x="532" y="4738"/>
                    <a:pt x="555" y="4948"/>
                    <a:pt x="609" y="5154"/>
                  </a:cubicBezTo>
                  <a:cubicBezTo>
                    <a:pt x="675" y="5424"/>
                    <a:pt x="795" y="5680"/>
                    <a:pt x="948" y="5912"/>
                  </a:cubicBezTo>
                  <a:cubicBezTo>
                    <a:pt x="692" y="6756"/>
                    <a:pt x="459" y="7327"/>
                    <a:pt x="87" y="8085"/>
                  </a:cubicBezTo>
                  <a:cubicBezTo>
                    <a:pt x="44" y="8172"/>
                    <a:pt x="0" y="8368"/>
                    <a:pt x="74" y="8481"/>
                  </a:cubicBezTo>
                  <a:cubicBezTo>
                    <a:pt x="108" y="8515"/>
                    <a:pt x="146" y="8530"/>
                    <a:pt x="185" y="8530"/>
                  </a:cubicBezTo>
                  <a:cubicBezTo>
                    <a:pt x="459" y="8530"/>
                    <a:pt x="826" y="7808"/>
                    <a:pt x="908" y="7680"/>
                  </a:cubicBezTo>
                  <a:cubicBezTo>
                    <a:pt x="1117" y="7351"/>
                    <a:pt x="1353" y="6869"/>
                    <a:pt x="1496" y="6510"/>
                  </a:cubicBezTo>
                  <a:cubicBezTo>
                    <a:pt x="1715" y="6686"/>
                    <a:pt x="1951" y="6846"/>
                    <a:pt x="2134" y="7056"/>
                  </a:cubicBezTo>
                  <a:cubicBezTo>
                    <a:pt x="2370" y="7318"/>
                    <a:pt x="2623" y="7504"/>
                    <a:pt x="2493" y="7913"/>
                  </a:cubicBezTo>
                  <a:cubicBezTo>
                    <a:pt x="2450" y="8053"/>
                    <a:pt x="2341" y="8242"/>
                    <a:pt x="2278" y="8375"/>
                  </a:cubicBezTo>
                  <a:cubicBezTo>
                    <a:pt x="2218" y="8504"/>
                    <a:pt x="2065" y="8711"/>
                    <a:pt x="2194" y="8780"/>
                  </a:cubicBezTo>
                  <a:cubicBezTo>
                    <a:pt x="2225" y="8798"/>
                    <a:pt x="2258" y="8806"/>
                    <a:pt x="2291" y="8806"/>
                  </a:cubicBezTo>
                  <a:cubicBezTo>
                    <a:pt x="2423" y="8806"/>
                    <a:pt x="2558" y="8677"/>
                    <a:pt x="2646" y="8557"/>
                  </a:cubicBezTo>
                  <a:cubicBezTo>
                    <a:pt x="2856" y="8285"/>
                    <a:pt x="3065" y="8002"/>
                    <a:pt x="3175" y="7677"/>
                  </a:cubicBezTo>
                  <a:cubicBezTo>
                    <a:pt x="3284" y="7351"/>
                    <a:pt x="3275" y="6962"/>
                    <a:pt x="3062" y="6693"/>
                  </a:cubicBezTo>
                  <a:cubicBezTo>
                    <a:pt x="2965" y="6567"/>
                    <a:pt x="2832" y="6473"/>
                    <a:pt x="2743" y="6344"/>
                  </a:cubicBezTo>
                  <a:cubicBezTo>
                    <a:pt x="2652" y="6214"/>
                    <a:pt x="2617" y="6022"/>
                    <a:pt x="2726" y="5905"/>
                  </a:cubicBezTo>
                  <a:cubicBezTo>
                    <a:pt x="2772" y="5859"/>
                    <a:pt x="2836" y="5832"/>
                    <a:pt x="2896" y="5812"/>
                  </a:cubicBezTo>
                  <a:cubicBezTo>
                    <a:pt x="3424" y="5629"/>
                    <a:pt x="4002" y="5689"/>
                    <a:pt x="4557" y="5613"/>
                  </a:cubicBezTo>
                  <a:cubicBezTo>
                    <a:pt x="4989" y="5553"/>
                    <a:pt x="5165" y="5447"/>
                    <a:pt x="5541" y="5224"/>
                  </a:cubicBezTo>
                  <a:lnTo>
                    <a:pt x="5541" y="5224"/>
                  </a:lnTo>
                  <a:cubicBezTo>
                    <a:pt x="5448" y="5995"/>
                    <a:pt x="5145" y="6740"/>
                    <a:pt x="4670" y="7351"/>
                  </a:cubicBezTo>
                  <a:cubicBezTo>
                    <a:pt x="4640" y="7391"/>
                    <a:pt x="4607" y="7430"/>
                    <a:pt x="4600" y="7477"/>
                  </a:cubicBezTo>
                  <a:cubicBezTo>
                    <a:pt x="4594" y="7527"/>
                    <a:pt x="4620" y="7584"/>
                    <a:pt x="4666" y="7590"/>
                  </a:cubicBezTo>
                  <a:cubicBezTo>
                    <a:pt x="4671" y="7591"/>
                    <a:pt x="4675" y="7591"/>
                    <a:pt x="4678" y="7591"/>
                  </a:cubicBezTo>
                  <a:cubicBezTo>
                    <a:pt x="4693" y="7591"/>
                    <a:pt x="4707" y="7586"/>
                    <a:pt x="4723" y="7584"/>
                  </a:cubicBezTo>
                  <a:cubicBezTo>
                    <a:pt x="5085" y="7470"/>
                    <a:pt x="5338" y="7145"/>
                    <a:pt x="5561" y="6836"/>
                  </a:cubicBezTo>
                  <a:cubicBezTo>
                    <a:pt x="5870" y="6410"/>
                    <a:pt x="6179" y="5965"/>
                    <a:pt x="6272" y="5447"/>
                  </a:cubicBezTo>
                  <a:cubicBezTo>
                    <a:pt x="6286" y="5367"/>
                    <a:pt x="6295" y="5287"/>
                    <a:pt x="6292" y="5207"/>
                  </a:cubicBezTo>
                  <a:lnTo>
                    <a:pt x="6292" y="5207"/>
                  </a:lnTo>
                  <a:lnTo>
                    <a:pt x="6298" y="5214"/>
                  </a:lnTo>
                  <a:cubicBezTo>
                    <a:pt x="6407" y="5316"/>
                    <a:pt x="6547" y="5354"/>
                    <a:pt x="6695" y="5354"/>
                  </a:cubicBezTo>
                  <a:cubicBezTo>
                    <a:pt x="6860" y="5354"/>
                    <a:pt x="7035" y="5307"/>
                    <a:pt x="7189" y="5247"/>
                  </a:cubicBezTo>
                  <a:cubicBezTo>
                    <a:pt x="7413" y="5161"/>
                    <a:pt x="7650" y="5053"/>
                    <a:pt x="7882" y="5053"/>
                  </a:cubicBezTo>
                  <a:cubicBezTo>
                    <a:pt x="7954" y="5053"/>
                    <a:pt x="8026" y="5064"/>
                    <a:pt x="8096" y="5088"/>
                  </a:cubicBezTo>
                  <a:cubicBezTo>
                    <a:pt x="8366" y="5177"/>
                    <a:pt x="8482" y="5480"/>
                    <a:pt x="8479" y="5763"/>
                  </a:cubicBezTo>
                  <a:cubicBezTo>
                    <a:pt x="8475" y="5933"/>
                    <a:pt x="8525" y="6250"/>
                    <a:pt x="8679" y="6250"/>
                  </a:cubicBezTo>
                  <a:cubicBezTo>
                    <a:pt x="8693" y="6250"/>
                    <a:pt x="8708" y="6247"/>
                    <a:pt x="8725" y="6241"/>
                  </a:cubicBezTo>
                  <a:cubicBezTo>
                    <a:pt x="8914" y="6171"/>
                    <a:pt x="8907" y="5889"/>
                    <a:pt x="8927" y="5686"/>
                  </a:cubicBezTo>
                  <a:cubicBezTo>
                    <a:pt x="8950" y="5447"/>
                    <a:pt x="8973" y="5204"/>
                    <a:pt x="8927" y="4971"/>
                  </a:cubicBezTo>
                  <a:cubicBezTo>
                    <a:pt x="8878" y="4735"/>
                    <a:pt x="8741" y="4506"/>
                    <a:pt x="8525" y="4407"/>
                  </a:cubicBezTo>
                  <a:cubicBezTo>
                    <a:pt x="8407" y="4351"/>
                    <a:pt x="8280" y="4337"/>
                    <a:pt x="8151" y="4337"/>
                  </a:cubicBezTo>
                  <a:cubicBezTo>
                    <a:pt x="8024" y="4337"/>
                    <a:pt x="7895" y="4350"/>
                    <a:pt x="7769" y="4350"/>
                  </a:cubicBezTo>
                  <a:cubicBezTo>
                    <a:pt x="7762" y="4350"/>
                    <a:pt x="7755" y="4350"/>
                    <a:pt x="7748" y="4350"/>
                  </a:cubicBezTo>
                  <a:cubicBezTo>
                    <a:pt x="7485" y="4347"/>
                    <a:pt x="7172" y="4227"/>
                    <a:pt x="7136" y="3968"/>
                  </a:cubicBezTo>
                  <a:cubicBezTo>
                    <a:pt x="7109" y="3778"/>
                    <a:pt x="7239" y="3609"/>
                    <a:pt x="7346" y="3453"/>
                  </a:cubicBezTo>
                  <a:cubicBezTo>
                    <a:pt x="7522" y="3193"/>
                    <a:pt x="7645" y="2898"/>
                    <a:pt x="7711" y="2592"/>
                  </a:cubicBezTo>
                  <a:cubicBezTo>
                    <a:pt x="7741" y="2449"/>
                    <a:pt x="7764" y="2293"/>
                    <a:pt x="7861" y="2183"/>
                  </a:cubicBezTo>
                  <a:cubicBezTo>
                    <a:pt x="7944" y="2090"/>
                    <a:pt x="8067" y="2043"/>
                    <a:pt x="8183" y="1994"/>
                  </a:cubicBezTo>
                  <a:cubicBezTo>
                    <a:pt x="8635" y="1804"/>
                    <a:pt x="9070" y="1432"/>
                    <a:pt x="9113" y="943"/>
                  </a:cubicBezTo>
                  <a:cubicBezTo>
                    <a:pt x="9117" y="890"/>
                    <a:pt x="9113" y="827"/>
                    <a:pt x="9073" y="794"/>
                  </a:cubicBezTo>
                  <a:cubicBezTo>
                    <a:pt x="9053" y="778"/>
                    <a:pt x="9030" y="772"/>
                    <a:pt x="9007" y="772"/>
                  </a:cubicBezTo>
                  <a:cubicBezTo>
                    <a:pt x="8952" y="772"/>
                    <a:pt x="8892" y="805"/>
                    <a:pt x="8841" y="830"/>
                  </a:cubicBezTo>
                  <a:cubicBezTo>
                    <a:pt x="8729" y="888"/>
                    <a:pt x="8611" y="910"/>
                    <a:pt x="8489" y="910"/>
                  </a:cubicBezTo>
                  <a:cubicBezTo>
                    <a:pt x="8349" y="910"/>
                    <a:pt x="8203" y="881"/>
                    <a:pt x="8056" y="844"/>
                  </a:cubicBezTo>
                  <a:cubicBezTo>
                    <a:pt x="8292" y="714"/>
                    <a:pt x="8402" y="661"/>
                    <a:pt x="8522" y="422"/>
                  </a:cubicBezTo>
                  <a:cubicBezTo>
                    <a:pt x="8545" y="372"/>
                    <a:pt x="8794" y="52"/>
                    <a:pt x="8758" y="13"/>
                  </a:cubicBezTo>
                  <a:cubicBezTo>
                    <a:pt x="8751" y="4"/>
                    <a:pt x="8740" y="1"/>
                    <a:pt x="8725"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8"/>
            <p:cNvSpPr/>
            <p:nvPr/>
          </p:nvSpPr>
          <p:spPr>
            <a:xfrm>
              <a:off x="976281" y="-735452"/>
              <a:ext cx="33868" cy="29813"/>
            </a:xfrm>
            <a:custGeom>
              <a:avLst/>
              <a:gdLst/>
              <a:ahLst/>
              <a:cxnLst/>
              <a:rect l="l" t="t" r="r" b="b"/>
              <a:pathLst>
                <a:path w="451" h="397" extrusionOk="0">
                  <a:moveTo>
                    <a:pt x="199" y="1"/>
                  </a:moveTo>
                  <a:cubicBezTo>
                    <a:pt x="192" y="1"/>
                    <a:pt x="184" y="1"/>
                    <a:pt x="176" y="2"/>
                  </a:cubicBezTo>
                  <a:cubicBezTo>
                    <a:pt x="93" y="12"/>
                    <a:pt x="0" y="72"/>
                    <a:pt x="7" y="172"/>
                  </a:cubicBezTo>
                  <a:cubicBezTo>
                    <a:pt x="11" y="175"/>
                    <a:pt x="11" y="178"/>
                    <a:pt x="11" y="181"/>
                  </a:cubicBezTo>
                  <a:cubicBezTo>
                    <a:pt x="13" y="211"/>
                    <a:pt x="21" y="237"/>
                    <a:pt x="33" y="259"/>
                  </a:cubicBezTo>
                  <a:lnTo>
                    <a:pt x="33" y="259"/>
                  </a:lnTo>
                  <a:cubicBezTo>
                    <a:pt x="46" y="342"/>
                    <a:pt x="121" y="396"/>
                    <a:pt x="201" y="396"/>
                  </a:cubicBezTo>
                  <a:cubicBezTo>
                    <a:pt x="245" y="396"/>
                    <a:pt x="289" y="381"/>
                    <a:pt x="326" y="345"/>
                  </a:cubicBezTo>
                  <a:cubicBezTo>
                    <a:pt x="450" y="223"/>
                    <a:pt x="376" y="1"/>
                    <a:pt x="199"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8"/>
            <p:cNvSpPr/>
            <p:nvPr/>
          </p:nvSpPr>
          <p:spPr>
            <a:xfrm>
              <a:off x="856730" y="-889999"/>
              <a:ext cx="105659" cy="194346"/>
            </a:xfrm>
            <a:custGeom>
              <a:avLst/>
              <a:gdLst/>
              <a:ahLst/>
              <a:cxnLst/>
              <a:rect l="l" t="t" r="r" b="b"/>
              <a:pathLst>
                <a:path w="1407" h="2588" extrusionOk="0">
                  <a:moveTo>
                    <a:pt x="796" y="1"/>
                  </a:moveTo>
                  <a:cubicBezTo>
                    <a:pt x="764" y="1"/>
                    <a:pt x="748" y="46"/>
                    <a:pt x="768" y="70"/>
                  </a:cubicBezTo>
                  <a:cubicBezTo>
                    <a:pt x="1124" y="458"/>
                    <a:pt x="1267" y="957"/>
                    <a:pt x="795" y="1349"/>
                  </a:cubicBezTo>
                  <a:cubicBezTo>
                    <a:pt x="661" y="1459"/>
                    <a:pt x="469" y="1479"/>
                    <a:pt x="333" y="1589"/>
                  </a:cubicBezTo>
                  <a:cubicBezTo>
                    <a:pt x="67" y="1805"/>
                    <a:pt x="3" y="2236"/>
                    <a:pt x="0" y="2552"/>
                  </a:cubicBezTo>
                  <a:cubicBezTo>
                    <a:pt x="0" y="2573"/>
                    <a:pt x="19" y="2587"/>
                    <a:pt x="37" y="2587"/>
                  </a:cubicBezTo>
                  <a:cubicBezTo>
                    <a:pt x="48" y="2587"/>
                    <a:pt x="58" y="2582"/>
                    <a:pt x="63" y="2569"/>
                  </a:cubicBezTo>
                  <a:cubicBezTo>
                    <a:pt x="140" y="2409"/>
                    <a:pt x="160" y="2247"/>
                    <a:pt x="227" y="2084"/>
                  </a:cubicBezTo>
                  <a:cubicBezTo>
                    <a:pt x="342" y="1794"/>
                    <a:pt x="506" y="1675"/>
                    <a:pt x="758" y="1538"/>
                  </a:cubicBezTo>
                  <a:cubicBezTo>
                    <a:pt x="971" y="1422"/>
                    <a:pt x="1150" y="1270"/>
                    <a:pt x="1244" y="1033"/>
                  </a:cubicBezTo>
                  <a:cubicBezTo>
                    <a:pt x="1406" y="621"/>
                    <a:pt x="1224" y="156"/>
                    <a:pt x="808" y="3"/>
                  </a:cubicBezTo>
                  <a:cubicBezTo>
                    <a:pt x="804" y="2"/>
                    <a:pt x="800" y="1"/>
                    <a:pt x="796"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8"/>
            <p:cNvSpPr/>
            <p:nvPr/>
          </p:nvSpPr>
          <p:spPr>
            <a:xfrm>
              <a:off x="941887" y="-879635"/>
              <a:ext cx="38824" cy="60527"/>
            </a:xfrm>
            <a:custGeom>
              <a:avLst/>
              <a:gdLst/>
              <a:ahLst/>
              <a:cxnLst/>
              <a:rect l="l" t="t" r="r" b="b"/>
              <a:pathLst>
                <a:path w="517" h="806" extrusionOk="0">
                  <a:moveTo>
                    <a:pt x="485" y="1"/>
                  </a:moveTo>
                  <a:cubicBezTo>
                    <a:pt x="471" y="1"/>
                    <a:pt x="455" y="9"/>
                    <a:pt x="449" y="24"/>
                  </a:cubicBezTo>
                  <a:cubicBezTo>
                    <a:pt x="352" y="277"/>
                    <a:pt x="199" y="477"/>
                    <a:pt x="33" y="686"/>
                  </a:cubicBezTo>
                  <a:cubicBezTo>
                    <a:pt x="1" y="732"/>
                    <a:pt x="32" y="806"/>
                    <a:pt x="80" y="806"/>
                  </a:cubicBezTo>
                  <a:cubicBezTo>
                    <a:pt x="91" y="806"/>
                    <a:pt x="103" y="802"/>
                    <a:pt x="116" y="793"/>
                  </a:cubicBezTo>
                  <a:cubicBezTo>
                    <a:pt x="358" y="616"/>
                    <a:pt x="484" y="324"/>
                    <a:pt x="515" y="32"/>
                  </a:cubicBezTo>
                  <a:cubicBezTo>
                    <a:pt x="516" y="11"/>
                    <a:pt x="502" y="1"/>
                    <a:pt x="485"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8"/>
            <p:cNvSpPr/>
            <p:nvPr/>
          </p:nvSpPr>
          <p:spPr>
            <a:xfrm>
              <a:off x="895178" y="-828270"/>
              <a:ext cx="24181" cy="49638"/>
            </a:xfrm>
            <a:custGeom>
              <a:avLst/>
              <a:gdLst/>
              <a:ahLst/>
              <a:cxnLst/>
              <a:rect l="l" t="t" r="r" b="b"/>
              <a:pathLst>
                <a:path w="322" h="661" extrusionOk="0">
                  <a:moveTo>
                    <a:pt x="277" y="1"/>
                  </a:moveTo>
                  <a:cubicBezTo>
                    <a:pt x="275" y="1"/>
                    <a:pt x="272" y="1"/>
                    <a:pt x="269" y="2"/>
                  </a:cubicBezTo>
                  <a:cubicBezTo>
                    <a:pt x="0" y="65"/>
                    <a:pt x="30" y="460"/>
                    <a:pt x="160" y="633"/>
                  </a:cubicBezTo>
                  <a:cubicBezTo>
                    <a:pt x="173" y="652"/>
                    <a:pt x="192" y="660"/>
                    <a:pt x="209" y="660"/>
                  </a:cubicBezTo>
                  <a:cubicBezTo>
                    <a:pt x="247" y="660"/>
                    <a:pt x="282" y="623"/>
                    <a:pt x="259" y="577"/>
                  </a:cubicBezTo>
                  <a:cubicBezTo>
                    <a:pt x="160" y="385"/>
                    <a:pt x="263" y="228"/>
                    <a:pt x="316" y="49"/>
                  </a:cubicBezTo>
                  <a:cubicBezTo>
                    <a:pt x="322" y="24"/>
                    <a:pt x="301" y="1"/>
                    <a:pt x="277"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8"/>
            <p:cNvSpPr/>
            <p:nvPr/>
          </p:nvSpPr>
          <p:spPr>
            <a:xfrm>
              <a:off x="754675" y="-863565"/>
              <a:ext cx="100102" cy="157474"/>
            </a:xfrm>
            <a:custGeom>
              <a:avLst/>
              <a:gdLst/>
              <a:ahLst/>
              <a:cxnLst/>
              <a:rect l="l" t="t" r="r" b="b"/>
              <a:pathLst>
                <a:path w="1333" h="2097" extrusionOk="0">
                  <a:moveTo>
                    <a:pt x="280" y="1"/>
                  </a:moveTo>
                  <a:cubicBezTo>
                    <a:pt x="271" y="1"/>
                    <a:pt x="262" y="3"/>
                    <a:pt x="253" y="10"/>
                  </a:cubicBezTo>
                  <a:cubicBezTo>
                    <a:pt x="0" y="189"/>
                    <a:pt x="3" y="525"/>
                    <a:pt x="193" y="761"/>
                  </a:cubicBezTo>
                  <a:cubicBezTo>
                    <a:pt x="299" y="898"/>
                    <a:pt x="452" y="974"/>
                    <a:pt x="609" y="1037"/>
                  </a:cubicBezTo>
                  <a:cubicBezTo>
                    <a:pt x="804" y="1114"/>
                    <a:pt x="1014" y="1209"/>
                    <a:pt x="1117" y="1416"/>
                  </a:cubicBezTo>
                  <a:cubicBezTo>
                    <a:pt x="1190" y="1568"/>
                    <a:pt x="1157" y="1871"/>
                    <a:pt x="1170" y="2044"/>
                  </a:cubicBezTo>
                  <a:cubicBezTo>
                    <a:pt x="1173" y="2079"/>
                    <a:pt x="1199" y="2096"/>
                    <a:pt x="1225" y="2096"/>
                  </a:cubicBezTo>
                  <a:cubicBezTo>
                    <a:pt x="1250" y="2096"/>
                    <a:pt x="1276" y="2079"/>
                    <a:pt x="1279" y="2044"/>
                  </a:cubicBezTo>
                  <a:cubicBezTo>
                    <a:pt x="1303" y="1768"/>
                    <a:pt x="1333" y="1329"/>
                    <a:pt x="1120" y="1110"/>
                  </a:cubicBezTo>
                  <a:cubicBezTo>
                    <a:pt x="1031" y="1020"/>
                    <a:pt x="920" y="987"/>
                    <a:pt x="804" y="944"/>
                  </a:cubicBezTo>
                  <a:cubicBezTo>
                    <a:pt x="402" y="788"/>
                    <a:pt x="196" y="516"/>
                    <a:pt x="333" y="70"/>
                  </a:cubicBezTo>
                  <a:cubicBezTo>
                    <a:pt x="343" y="36"/>
                    <a:pt x="313" y="1"/>
                    <a:pt x="280"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8"/>
            <p:cNvSpPr/>
            <p:nvPr/>
          </p:nvSpPr>
          <p:spPr>
            <a:xfrm>
              <a:off x="744087" y="-804165"/>
              <a:ext cx="43705" cy="22528"/>
            </a:xfrm>
            <a:custGeom>
              <a:avLst/>
              <a:gdLst/>
              <a:ahLst/>
              <a:cxnLst/>
              <a:rect l="l" t="t" r="r" b="b"/>
              <a:pathLst>
                <a:path w="582" h="300" extrusionOk="0">
                  <a:moveTo>
                    <a:pt x="523" y="0"/>
                  </a:moveTo>
                  <a:cubicBezTo>
                    <a:pt x="515" y="0"/>
                    <a:pt x="506" y="2"/>
                    <a:pt x="497" y="7"/>
                  </a:cubicBezTo>
                  <a:cubicBezTo>
                    <a:pt x="420" y="44"/>
                    <a:pt x="327" y="33"/>
                    <a:pt x="244" y="70"/>
                  </a:cubicBezTo>
                  <a:cubicBezTo>
                    <a:pt x="161" y="110"/>
                    <a:pt x="92" y="163"/>
                    <a:pt x="28" y="229"/>
                  </a:cubicBezTo>
                  <a:cubicBezTo>
                    <a:pt x="1" y="257"/>
                    <a:pt x="25" y="299"/>
                    <a:pt x="56" y="299"/>
                  </a:cubicBezTo>
                  <a:cubicBezTo>
                    <a:pt x="63" y="299"/>
                    <a:pt x="71" y="297"/>
                    <a:pt x="78" y="292"/>
                  </a:cubicBezTo>
                  <a:cubicBezTo>
                    <a:pt x="138" y="256"/>
                    <a:pt x="204" y="219"/>
                    <a:pt x="271" y="186"/>
                  </a:cubicBezTo>
                  <a:cubicBezTo>
                    <a:pt x="327" y="158"/>
                    <a:pt x="438" y="95"/>
                    <a:pt x="507" y="95"/>
                  </a:cubicBezTo>
                  <a:cubicBezTo>
                    <a:pt x="511" y="95"/>
                    <a:pt x="516" y="96"/>
                    <a:pt x="520" y="96"/>
                  </a:cubicBezTo>
                  <a:cubicBezTo>
                    <a:pt x="522" y="96"/>
                    <a:pt x="524" y="97"/>
                    <a:pt x="525" y="97"/>
                  </a:cubicBezTo>
                  <a:cubicBezTo>
                    <a:pt x="581" y="97"/>
                    <a:pt x="577" y="0"/>
                    <a:pt x="523"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8"/>
            <p:cNvSpPr/>
            <p:nvPr/>
          </p:nvSpPr>
          <p:spPr>
            <a:xfrm>
              <a:off x="816253" y="-825567"/>
              <a:ext cx="32066" cy="48211"/>
            </a:xfrm>
            <a:custGeom>
              <a:avLst/>
              <a:gdLst/>
              <a:ahLst/>
              <a:cxnLst/>
              <a:rect l="l" t="t" r="r" b="b"/>
              <a:pathLst>
                <a:path w="427" h="642" extrusionOk="0">
                  <a:moveTo>
                    <a:pt x="380" y="0"/>
                  </a:moveTo>
                  <a:cubicBezTo>
                    <a:pt x="375" y="0"/>
                    <a:pt x="371" y="1"/>
                    <a:pt x="367" y="2"/>
                  </a:cubicBezTo>
                  <a:cubicBezTo>
                    <a:pt x="177" y="56"/>
                    <a:pt x="1" y="441"/>
                    <a:pt x="117" y="617"/>
                  </a:cubicBezTo>
                  <a:cubicBezTo>
                    <a:pt x="127" y="633"/>
                    <a:pt x="144" y="642"/>
                    <a:pt x="161" y="642"/>
                  </a:cubicBezTo>
                  <a:cubicBezTo>
                    <a:pt x="172" y="642"/>
                    <a:pt x="184" y="637"/>
                    <a:pt x="194" y="628"/>
                  </a:cubicBezTo>
                  <a:cubicBezTo>
                    <a:pt x="263" y="551"/>
                    <a:pt x="274" y="438"/>
                    <a:pt x="310" y="345"/>
                  </a:cubicBezTo>
                  <a:cubicBezTo>
                    <a:pt x="353" y="242"/>
                    <a:pt x="416" y="155"/>
                    <a:pt x="427" y="45"/>
                  </a:cubicBezTo>
                  <a:cubicBezTo>
                    <a:pt x="427" y="21"/>
                    <a:pt x="403" y="0"/>
                    <a:pt x="380"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8"/>
            <p:cNvSpPr/>
            <p:nvPr/>
          </p:nvSpPr>
          <p:spPr>
            <a:xfrm>
              <a:off x="820759" y="-760760"/>
              <a:ext cx="27109" cy="11189"/>
            </a:xfrm>
            <a:custGeom>
              <a:avLst/>
              <a:gdLst/>
              <a:ahLst/>
              <a:cxnLst/>
              <a:rect l="l" t="t" r="r" b="b"/>
              <a:pathLst>
                <a:path w="361" h="149" extrusionOk="0">
                  <a:moveTo>
                    <a:pt x="132" y="1"/>
                  </a:moveTo>
                  <a:cubicBezTo>
                    <a:pt x="89" y="1"/>
                    <a:pt x="49" y="16"/>
                    <a:pt x="17" y="57"/>
                  </a:cubicBezTo>
                  <a:cubicBezTo>
                    <a:pt x="1" y="80"/>
                    <a:pt x="4" y="116"/>
                    <a:pt x="37" y="127"/>
                  </a:cubicBezTo>
                  <a:cubicBezTo>
                    <a:pt x="53" y="130"/>
                    <a:pt x="69" y="131"/>
                    <a:pt x="86" y="131"/>
                  </a:cubicBezTo>
                  <a:cubicBezTo>
                    <a:pt x="123" y="131"/>
                    <a:pt x="161" y="125"/>
                    <a:pt x="199" y="125"/>
                  </a:cubicBezTo>
                  <a:cubicBezTo>
                    <a:pt x="230" y="125"/>
                    <a:pt x="260" y="129"/>
                    <a:pt x="290" y="144"/>
                  </a:cubicBezTo>
                  <a:cubicBezTo>
                    <a:pt x="298" y="147"/>
                    <a:pt x="305" y="149"/>
                    <a:pt x="311" y="149"/>
                  </a:cubicBezTo>
                  <a:cubicBezTo>
                    <a:pt x="344" y="149"/>
                    <a:pt x="361" y="105"/>
                    <a:pt x="330" y="80"/>
                  </a:cubicBezTo>
                  <a:cubicBezTo>
                    <a:pt x="276" y="41"/>
                    <a:pt x="201" y="1"/>
                    <a:pt x="132"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8"/>
            <p:cNvSpPr/>
            <p:nvPr/>
          </p:nvSpPr>
          <p:spPr>
            <a:xfrm>
              <a:off x="934303" y="-805967"/>
              <a:ext cx="33492" cy="11940"/>
            </a:xfrm>
            <a:custGeom>
              <a:avLst/>
              <a:gdLst/>
              <a:ahLst/>
              <a:cxnLst/>
              <a:rect l="l" t="t" r="r" b="b"/>
              <a:pathLst>
                <a:path w="446" h="159" extrusionOk="0">
                  <a:moveTo>
                    <a:pt x="323" y="1"/>
                  </a:moveTo>
                  <a:cubicBezTo>
                    <a:pt x="241" y="1"/>
                    <a:pt x="163" y="23"/>
                    <a:pt x="77" y="31"/>
                  </a:cubicBezTo>
                  <a:cubicBezTo>
                    <a:pt x="1" y="37"/>
                    <a:pt x="1" y="147"/>
                    <a:pt x="77" y="154"/>
                  </a:cubicBezTo>
                  <a:cubicBezTo>
                    <a:pt x="112" y="156"/>
                    <a:pt x="145" y="158"/>
                    <a:pt x="178" y="158"/>
                  </a:cubicBezTo>
                  <a:cubicBezTo>
                    <a:pt x="276" y="158"/>
                    <a:pt x="366" y="140"/>
                    <a:pt x="436" y="57"/>
                  </a:cubicBezTo>
                  <a:cubicBezTo>
                    <a:pt x="446" y="44"/>
                    <a:pt x="443" y="21"/>
                    <a:pt x="423" y="14"/>
                  </a:cubicBezTo>
                  <a:cubicBezTo>
                    <a:pt x="389" y="5"/>
                    <a:pt x="356" y="1"/>
                    <a:pt x="323"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8"/>
            <p:cNvSpPr/>
            <p:nvPr/>
          </p:nvSpPr>
          <p:spPr>
            <a:xfrm>
              <a:off x="1273207" y="-1200367"/>
              <a:ext cx="644991" cy="736832"/>
            </a:xfrm>
            <a:custGeom>
              <a:avLst/>
              <a:gdLst/>
              <a:ahLst/>
              <a:cxnLst/>
              <a:rect l="l" t="t" r="r" b="b"/>
              <a:pathLst>
                <a:path w="8589" h="9812" extrusionOk="0">
                  <a:moveTo>
                    <a:pt x="7410" y="1"/>
                  </a:moveTo>
                  <a:cubicBezTo>
                    <a:pt x="7339" y="1"/>
                    <a:pt x="7177" y="143"/>
                    <a:pt x="7130" y="178"/>
                  </a:cubicBezTo>
                  <a:cubicBezTo>
                    <a:pt x="6990" y="287"/>
                    <a:pt x="6857" y="401"/>
                    <a:pt x="6728" y="517"/>
                  </a:cubicBezTo>
                  <a:cubicBezTo>
                    <a:pt x="6605" y="623"/>
                    <a:pt x="6481" y="756"/>
                    <a:pt x="6425" y="902"/>
                  </a:cubicBezTo>
                  <a:cubicBezTo>
                    <a:pt x="6381" y="899"/>
                    <a:pt x="6337" y="898"/>
                    <a:pt x="6294" y="898"/>
                  </a:cubicBezTo>
                  <a:cubicBezTo>
                    <a:pt x="6090" y="898"/>
                    <a:pt x="5901" y="936"/>
                    <a:pt x="5748" y="1062"/>
                  </a:cubicBezTo>
                  <a:cubicBezTo>
                    <a:pt x="5688" y="1045"/>
                    <a:pt x="5628" y="1039"/>
                    <a:pt x="5568" y="1039"/>
                  </a:cubicBezTo>
                  <a:cubicBezTo>
                    <a:pt x="5553" y="1038"/>
                    <a:pt x="5538" y="1038"/>
                    <a:pt x="5524" y="1038"/>
                  </a:cubicBezTo>
                  <a:cubicBezTo>
                    <a:pt x="5216" y="1038"/>
                    <a:pt x="4912" y="1102"/>
                    <a:pt x="4631" y="1228"/>
                  </a:cubicBezTo>
                  <a:cubicBezTo>
                    <a:pt x="4786" y="1398"/>
                    <a:pt x="4979" y="1547"/>
                    <a:pt x="5202" y="1597"/>
                  </a:cubicBezTo>
                  <a:cubicBezTo>
                    <a:pt x="5249" y="1608"/>
                    <a:pt x="5297" y="1612"/>
                    <a:pt x="5344" y="1612"/>
                  </a:cubicBezTo>
                  <a:cubicBezTo>
                    <a:pt x="5388" y="1612"/>
                    <a:pt x="5432" y="1608"/>
                    <a:pt x="5475" y="1600"/>
                  </a:cubicBezTo>
                  <a:lnTo>
                    <a:pt x="5475" y="1600"/>
                  </a:lnTo>
                  <a:cubicBezTo>
                    <a:pt x="5458" y="1703"/>
                    <a:pt x="5448" y="1810"/>
                    <a:pt x="5444" y="1913"/>
                  </a:cubicBezTo>
                  <a:cubicBezTo>
                    <a:pt x="5139" y="2435"/>
                    <a:pt x="4680" y="2860"/>
                    <a:pt x="4168" y="3182"/>
                  </a:cubicBezTo>
                  <a:cubicBezTo>
                    <a:pt x="3570" y="3551"/>
                    <a:pt x="3131" y="3711"/>
                    <a:pt x="2457" y="3904"/>
                  </a:cubicBezTo>
                  <a:cubicBezTo>
                    <a:pt x="1935" y="4053"/>
                    <a:pt x="1397" y="4183"/>
                    <a:pt x="932" y="4469"/>
                  </a:cubicBezTo>
                  <a:cubicBezTo>
                    <a:pt x="935" y="4449"/>
                    <a:pt x="942" y="4425"/>
                    <a:pt x="945" y="4402"/>
                  </a:cubicBezTo>
                  <a:cubicBezTo>
                    <a:pt x="948" y="4352"/>
                    <a:pt x="951" y="4292"/>
                    <a:pt x="922" y="4249"/>
                  </a:cubicBezTo>
                  <a:cubicBezTo>
                    <a:pt x="885" y="4199"/>
                    <a:pt x="815" y="4186"/>
                    <a:pt x="766" y="4149"/>
                  </a:cubicBezTo>
                  <a:cubicBezTo>
                    <a:pt x="656" y="4076"/>
                    <a:pt x="646" y="3920"/>
                    <a:pt x="666" y="3791"/>
                  </a:cubicBezTo>
                  <a:cubicBezTo>
                    <a:pt x="689" y="3665"/>
                    <a:pt x="732" y="3531"/>
                    <a:pt x="699" y="3405"/>
                  </a:cubicBezTo>
                  <a:lnTo>
                    <a:pt x="699" y="3405"/>
                  </a:lnTo>
                  <a:cubicBezTo>
                    <a:pt x="536" y="3452"/>
                    <a:pt x="410" y="3591"/>
                    <a:pt x="344" y="3744"/>
                  </a:cubicBezTo>
                  <a:cubicBezTo>
                    <a:pt x="274" y="3900"/>
                    <a:pt x="257" y="4073"/>
                    <a:pt x="247" y="4243"/>
                  </a:cubicBezTo>
                  <a:cubicBezTo>
                    <a:pt x="244" y="4269"/>
                    <a:pt x="240" y="4303"/>
                    <a:pt x="217" y="4319"/>
                  </a:cubicBezTo>
                  <a:cubicBezTo>
                    <a:pt x="197" y="4332"/>
                    <a:pt x="171" y="4329"/>
                    <a:pt x="147" y="4335"/>
                  </a:cubicBezTo>
                  <a:cubicBezTo>
                    <a:pt x="104" y="4352"/>
                    <a:pt x="88" y="4398"/>
                    <a:pt x="74" y="4442"/>
                  </a:cubicBezTo>
                  <a:cubicBezTo>
                    <a:pt x="1" y="4737"/>
                    <a:pt x="45" y="5056"/>
                    <a:pt x="180" y="5326"/>
                  </a:cubicBezTo>
                  <a:cubicBezTo>
                    <a:pt x="120" y="5479"/>
                    <a:pt x="84" y="5635"/>
                    <a:pt x="84" y="5801"/>
                  </a:cubicBezTo>
                  <a:cubicBezTo>
                    <a:pt x="88" y="6010"/>
                    <a:pt x="144" y="6217"/>
                    <a:pt x="227" y="6409"/>
                  </a:cubicBezTo>
                  <a:cubicBezTo>
                    <a:pt x="340" y="6665"/>
                    <a:pt x="496" y="6898"/>
                    <a:pt x="689" y="7101"/>
                  </a:cubicBezTo>
                  <a:cubicBezTo>
                    <a:pt x="573" y="7975"/>
                    <a:pt x="436" y="8579"/>
                    <a:pt x="191" y="9387"/>
                  </a:cubicBezTo>
                  <a:cubicBezTo>
                    <a:pt x="164" y="9477"/>
                    <a:pt x="151" y="9679"/>
                    <a:pt x="244" y="9779"/>
                  </a:cubicBezTo>
                  <a:cubicBezTo>
                    <a:pt x="275" y="9801"/>
                    <a:pt x="307" y="9811"/>
                    <a:pt x="338" y="9811"/>
                  </a:cubicBezTo>
                  <a:cubicBezTo>
                    <a:pt x="616" y="9811"/>
                    <a:pt x="875" y="8996"/>
                    <a:pt x="935" y="8852"/>
                  </a:cubicBezTo>
                  <a:cubicBezTo>
                    <a:pt x="1091" y="8493"/>
                    <a:pt x="1244" y="7978"/>
                    <a:pt x="1327" y="7602"/>
                  </a:cubicBezTo>
                  <a:cubicBezTo>
                    <a:pt x="1573" y="7739"/>
                    <a:pt x="1829" y="7858"/>
                    <a:pt x="2045" y="8035"/>
                  </a:cubicBezTo>
                  <a:cubicBezTo>
                    <a:pt x="2318" y="8257"/>
                    <a:pt x="2600" y="8400"/>
                    <a:pt x="2537" y="8825"/>
                  </a:cubicBezTo>
                  <a:cubicBezTo>
                    <a:pt x="2517" y="8969"/>
                    <a:pt x="2441" y="9174"/>
                    <a:pt x="2401" y="9314"/>
                  </a:cubicBezTo>
                  <a:cubicBezTo>
                    <a:pt x="2361" y="9454"/>
                    <a:pt x="2244" y="9679"/>
                    <a:pt x="2384" y="9730"/>
                  </a:cubicBezTo>
                  <a:cubicBezTo>
                    <a:pt x="2406" y="9737"/>
                    <a:pt x="2428" y="9741"/>
                    <a:pt x="2450" y="9741"/>
                  </a:cubicBezTo>
                  <a:cubicBezTo>
                    <a:pt x="2595" y="9741"/>
                    <a:pt x="2721" y="9579"/>
                    <a:pt x="2796" y="9437"/>
                  </a:cubicBezTo>
                  <a:cubicBezTo>
                    <a:pt x="2956" y="9131"/>
                    <a:pt x="3119" y="8819"/>
                    <a:pt x="3171" y="8480"/>
                  </a:cubicBezTo>
                  <a:cubicBezTo>
                    <a:pt x="3228" y="8141"/>
                    <a:pt x="3155" y="7759"/>
                    <a:pt x="2899" y="7526"/>
                  </a:cubicBezTo>
                  <a:cubicBezTo>
                    <a:pt x="2786" y="7420"/>
                    <a:pt x="2637" y="7350"/>
                    <a:pt x="2527" y="7234"/>
                  </a:cubicBezTo>
                  <a:cubicBezTo>
                    <a:pt x="2417" y="7121"/>
                    <a:pt x="2354" y="6938"/>
                    <a:pt x="2444" y="6805"/>
                  </a:cubicBezTo>
                  <a:cubicBezTo>
                    <a:pt x="2481" y="6751"/>
                    <a:pt x="2537" y="6719"/>
                    <a:pt x="2593" y="6685"/>
                  </a:cubicBezTo>
                  <a:cubicBezTo>
                    <a:pt x="3085" y="6419"/>
                    <a:pt x="3667" y="6386"/>
                    <a:pt x="4202" y="6220"/>
                  </a:cubicBezTo>
                  <a:cubicBezTo>
                    <a:pt x="4617" y="6090"/>
                    <a:pt x="4774" y="5958"/>
                    <a:pt x="5109" y="5675"/>
                  </a:cubicBezTo>
                  <a:lnTo>
                    <a:pt x="5109" y="5675"/>
                  </a:lnTo>
                  <a:cubicBezTo>
                    <a:pt x="5142" y="6452"/>
                    <a:pt x="4963" y="7234"/>
                    <a:pt x="4594" y="7918"/>
                  </a:cubicBezTo>
                  <a:cubicBezTo>
                    <a:pt x="4571" y="7958"/>
                    <a:pt x="4544" y="8004"/>
                    <a:pt x="4547" y="8051"/>
                  </a:cubicBezTo>
                  <a:cubicBezTo>
                    <a:pt x="4547" y="8099"/>
                    <a:pt x="4582" y="8151"/>
                    <a:pt x="4627" y="8151"/>
                  </a:cubicBezTo>
                  <a:cubicBezTo>
                    <a:pt x="4628" y="8151"/>
                    <a:pt x="4630" y="8151"/>
                    <a:pt x="4631" y="8151"/>
                  </a:cubicBezTo>
                  <a:cubicBezTo>
                    <a:pt x="4651" y="8151"/>
                    <a:pt x="4667" y="8144"/>
                    <a:pt x="4684" y="8134"/>
                  </a:cubicBezTo>
                  <a:cubicBezTo>
                    <a:pt x="5026" y="7964"/>
                    <a:pt x="5219" y="7602"/>
                    <a:pt x="5389" y="7263"/>
                  </a:cubicBezTo>
                  <a:cubicBezTo>
                    <a:pt x="5624" y="6791"/>
                    <a:pt x="5857" y="6300"/>
                    <a:pt x="5863" y="5774"/>
                  </a:cubicBezTo>
                  <a:cubicBezTo>
                    <a:pt x="5867" y="5694"/>
                    <a:pt x="5860" y="5615"/>
                    <a:pt x="5847" y="5535"/>
                  </a:cubicBezTo>
                  <a:lnTo>
                    <a:pt x="5847" y="5535"/>
                  </a:lnTo>
                  <a:cubicBezTo>
                    <a:pt x="5850" y="5539"/>
                    <a:pt x="5854" y="5542"/>
                    <a:pt x="5854" y="5542"/>
                  </a:cubicBezTo>
                  <a:cubicBezTo>
                    <a:pt x="5943" y="5602"/>
                    <a:pt x="6042" y="5627"/>
                    <a:pt x="6146" y="5627"/>
                  </a:cubicBezTo>
                  <a:cubicBezTo>
                    <a:pt x="6346" y="5627"/>
                    <a:pt x="6560" y="5534"/>
                    <a:pt x="6737" y="5429"/>
                  </a:cubicBezTo>
                  <a:cubicBezTo>
                    <a:pt x="6976" y="5287"/>
                    <a:pt x="7231" y="5115"/>
                    <a:pt x="7501" y="5115"/>
                  </a:cubicBezTo>
                  <a:cubicBezTo>
                    <a:pt x="7535" y="5115"/>
                    <a:pt x="7570" y="5117"/>
                    <a:pt x="7605" y="5123"/>
                  </a:cubicBezTo>
                  <a:cubicBezTo>
                    <a:pt x="7888" y="5170"/>
                    <a:pt x="8050" y="5449"/>
                    <a:pt x="8093" y="5728"/>
                  </a:cubicBezTo>
                  <a:cubicBezTo>
                    <a:pt x="8117" y="5888"/>
                    <a:pt x="8212" y="6178"/>
                    <a:pt x="8352" y="6178"/>
                  </a:cubicBezTo>
                  <a:cubicBezTo>
                    <a:pt x="8371" y="6178"/>
                    <a:pt x="8391" y="6172"/>
                    <a:pt x="8412" y="6160"/>
                  </a:cubicBezTo>
                  <a:cubicBezTo>
                    <a:pt x="8589" y="6061"/>
                    <a:pt x="8535" y="5781"/>
                    <a:pt x="8522" y="5579"/>
                  </a:cubicBezTo>
                  <a:cubicBezTo>
                    <a:pt x="8509" y="5340"/>
                    <a:pt x="8492" y="5096"/>
                    <a:pt x="8406" y="4874"/>
                  </a:cubicBezTo>
                  <a:cubicBezTo>
                    <a:pt x="8320" y="4651"/>
                    <a:pt x="8150" y="4445"/>
                    <a:pt x="7917" y="4382"/>
                  </a:cubicBezTo>
                  <a:cubicBezTo>
                    <a:pt x="7855" y="4364"/>
                    <a:pt x="7793" y="4357"/>
                    <a:pt x="7729" y="4357"/>
                  </a:cubicBezTo>
                  <a:cubicBezTo>
                    <a:pt x="7536" y="4357"/>
                    <a:pt x="7339" y="4425"/>
                    <a:pt x="7143" y="4455"/>
                  </a:cubicBezTo>
                  <a:cubicBezTo>
                    <a:pt x="7098" y="4462"/>
                    <a:pt x="7051" y="4465"/>
                    <a:pt x="7003" y="4465"/>
                  </a:cubicBezTo>
                  <a:cubicBezTo>
                    <a:pt x="6775" y="4465"/>
                    <a:pt x="6541" y="4382"/>
                    <a:pt x="6475" y="4176"/>
                  </a:cubicBezTo>
                  <a:cubicBezTo>
                    <a:pt x="6418" y="3993"/>
                    <a:pt x="6521" y="3807"/>
                    <a:pt x="6598" y="3634"/>
                  </a:cubicBezTo>
                  <a:cubicBezTo>
                    <a:pt x="6731" y="3349"/>
                    <a:pt x="6804" y="3036"/>
                    <a:pt x="6820" y="2723"/>
                  </a:cubicBezTo>
                  <a:cubicBezTo>
                    <a:pt x="6827" y="2577"/>
                    <a:pt x="6824" y="2421"/>
                    <a:pt x="6900" y="2295"/>
                  </a:cubicBezTo>
                  <a:cubicBezTo>
                    <a:pt x="6967" y="2192"/>
                    <a:pt x="7084" y="2125"/>
                    <a:pt x="7190" y="2059"/>
                  </a:cubicBezTo>
                  <a:cubicBezTo>
                    <a:pt x="7605" y="1797"/>
                    <a:pt x="7970" y="1361"/>
                    <a:pt x="7934" y="869"/>
                  </a:cubicBezTo>
                  <a:cubicBezTo>
                    <a:pt x="7931" y="816"/>
                    <a:pt x="7917" y="756"/>
                    <a:pt x="7871" y="729"/>
                  </a:cubicBezTo>
                  <a:cubicBezTo>
                    <a:pt x="7855" y="720"/>
                    <a:pt x="7839" y="715"/>
                    <a:pt x="7822" y="715"/>
                  </a:cubicBezTo>
                  <a:cubicBezTo>
                    <a:pt x="7763" y="715"/>
                    <a:pt x="7700" y="764"/>
                    <a:pt x="7648" y="803"/>
                  </a:cubicBezTo>
                  <a:cubicBezTo>
                    <a:pt x="7489" y="920"/>
                    <a:pt x="7300" y="953"/>
                    <a:pt x="7099" y="953"/>
                  </a:cubicBezTo>
                  <a:cubicBezTo>
                    <a:pt x="7026" y="953"/>
                    <a:pt x="6952" y="948"/>
                    <a:pt x="6877" y="942"/>
                  </a:cubicBezTo>
                  <a:cubicBezTo>
                    <a:pt x="7090" y="780"/>
                    <a:pt x="7190" y="706"/>
                    <a:pt x="7266" y="450"/>
                  </a:cubicBezTo>
                  <a:cubicBezTo>
                    <a:pt x="7283" y="398"/>
                    <a:pt x="7475" y="45"/>
                    <a:pt x="7432" y="8"/>
                  </a:cubicBezTo>
                  <a:cubicBezTo>
                    <a:pt x="7426" y="3"/>
                    <a:pt x="7419" y="1"/>
                    <a:pt x="7410"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8"/>
            <p:cNvSpPr/>
            <p:nvPr/>
          </p:nvSpPr>
          <p:spPr>
            <a:xfrm>
              <a:off x="1853243" y="-1164547"/>
              <a:ext cx="35069" cy="29287"/>
            </a:xfrm>
            <a:custGeom>
              <a:avLst/>
              <a:gdLst/>
              <a:ahLst/>
              <a:cxnLst/>
              <a:rect l="l" t="t" r="r" b="b"/>
              <a:pathLst>
                <a:path w="467" h="390" extrusionOk="0">
                  <a:moveTo>
                    <a:pt x="203" y="1"/>
                  </a:moveTo>
                  <a:cubicBezTo>
                    <a:pt x="183" y="1"/>
                    <a:pt x="162" y="4"/>
                    <a:pt x="140" y="10"/>
                  </a:cubicBezTo>
                  <a:cubicBezTo>
                    <a:pt x="53" y="33"/>
                    <a:pt x="1" y="126"/>
                    <a:pt x="24" y="216"/>
                  </a:cubicBezTo>
                  <a:cubicBezTo>
                    <a:pt x="24" y="220"/>
                    <a:pt x="24" y="223"/>
                    <a:pt x="27" y="226"/>
                  </a:cubicBezTo>
                  <a:cubicBezTo>
                    <a:pt x="31" y="245"/>
                    <a:pt x="42" y="265"/>
                    <a:pt x="56" y="283"/>
                  </a:cubicBezTo>
                  <a:lnTo>
                    <a:pt x="56" y="283"/>
                  </a:lnTo>
                  <a:cubicBezTo>
                    <a:pt x="76" y="352"/>
                    <a:pt x="142" y="389"/>
                    <a:pt x="211" y="389"/>
                  </a:cubicBezTo>
                  <a:cubicBezTo>
                    <a:pt x="269" y="389"/>
                    <a:pt x="329" y="363"/>
                    <a:pt x="366" y="309"/>
                  </a:cubicBezTo>
                  <a:cubicBezTo>
                    <a:pt x="466" y="165"/>
                    <a:pt x="356" y="1"/>
                    <a:pt x="203"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8"/>
            <p:cNvSpPr/>
            <p:nvPr/>
          </p:nvSpPr>
          <p:spPr>
            <a:xfrm>
              <a:off x="1736244" y="-1304900"/>
              <a:ext cx="85683" cy="200954"/>
            </a:xfrm>
            <a:custGeom>
              <a:avLst/>
              <a:gdLst/>
              <a:ahLst/>
              <a:cxnLst/>
              <a:rect l="l" t="t" r="r" b="b"/>
              <a:pathLst>
                <a:path w="1141" h="2676" extrusionOk="0">
                  <a:moveTo>
                    <a:pt x="435" y="1"/>
                  </a:moveTo>
                  <a:cubicBezTo>
                    <a:pt x="401" y="1"/>
                    <a:pt x="368" y="43"/>
                    <a:pt x="402" y="67"/>
                  </a:cubicBezTo>
                  <a:cubicBezTo>
                    <a:pt x="691" y="297"/>
                    <a:pt x="970" y="636"/>
                    <a:pt x="838" y="1029"/>
                  </a:cubicBezTo>
                  <a:cubicBezTo>
                    <a:pt x="711" y="1400"/>
                    <a:pt x="432" y="1400"/>
                    <a:pt x="226" y="1640"/>
                  </a:cubicBezTo>
                  <a:cubicBezTo>
                    <a:pt x="0" y="1899"/>
                    <a:pt x="7" y="2331"/>
                    <a:pt x="53" y="2650"/>
                  </a:cubicBezTo>
                  <a:cubicBezTo>
                    <a:pt x="54" y="2667"/>
                    <a:pt x="67" y="2675"/>
                    <a:pt x="81" y="2675"/>
                  </a:cubicBezTo>
                  <a:cubicBezTo>
                    <a:pt x="96" y="2675"/>
                    <a:pt x="113" y="2666"/>
                    <a:pt x="116" y="2650"/>
                  </a:cubicBezTo>
                  <a:cubicBezTo>
                    <a:pt x="169" y="2477"/>
                    <a:pt x="173" y="2321"/>
                    <a:pt x="196" y="2141"/>
                  </a:cubicBezTo>
                  <a:cubicBezTo>
                    <a:pt x="240" y="1839"/>
                    <a:pt x="412" y="1723"/>
                    <a:pt x="625" y="1530"/>
                  </a:cubicBezTo>
                  <a:cubicBezTo>
                    <a:pt x="798" y="1371"/>
                    <a:pt x="944" y="1244"/>
                    <a:pt x="1013" y="1005"/>
                  </a:cubicBezTo>
                  <a:cubicBezTo>
                    <a:pt x="1140" y="563"/>
                    <a:pt x="898" y="87"/>
                    <a:pt x="442" y="1"/>
                  </a:cubicBezTo>
                  <a:cubicBezTo>
                    <a:pt x="440" y="1"/>
                    <a:pt x="437" y="1"/>
                    <a:pt x="435"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8"/>
            <p:cNvSpPr/>
            <p:nvPr/>
          </p:nvSpPr>
          <p:spPr>
            <a:xfrm>
              <a:off x="1803154" y="-1304825"/>
              <a:ext cx="31164" cy="64582"/>
            </a:xfrm>
            <a:custGeom>
              <a:avLst/>
              <a:gdLst/>
              <a:ahLst/>
              <a:cxnLst/>
              <a:rect l="l" t="t" r="r" b="b"/>
              <a:pathLst>
                <a:path w="415" h="860" extrusionOk="0">
                  <a:moveTo>
                    <a:pt x="363" y="1"/>
                  </a:moveTo>
                  <a:cubicBezTo>
                    <a:pt x="350" y="1"/>
                    <a:pt x="338" y="8"/>
                    <a:pt x="335" y="23"/>
                  </a:cubicBezTo>
                  <a:cubicBezTo>
                    <a:pt x="279" y="293"/>
                    <a:pt x="162" y="519"/>
                    <a:pt x="30" y="758"/>
                  </a:cubicBezTo>
                  <a:cubicBezTo>
                    <a:pt x="0" y="805"/>
                    <a:pt x="42" y="859"/>
                    <a:pt x="89" y="859"/>
                  </a:cubicBezTo>
                  <a:cubicBezTo>
                    <a:pt x="105" y="859"/>
                    <a:pt x="121" y="853"/>
                    <a:pt x="136" y="838"/>
                  </a:cubicBezTo>
                  <a:cubicBezTo>
                    <a:pt x="338" y="622"/>
                    <a:pt x="415" y="319"/>
                    <a:pt x="398" y="34"/>
                  </a:cubicBezTo>
                  <a:cubicBezTo>
                    <a:pt x="398" y="13"/>
                    <a:pt x="380" y="1"/>
                    <a:pt x="363"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8"/>
            <p:cNvSpPr/>
            <p:nvPr/>
          </p:nvSpPr>
          <p:spPr>
            <a:xfrm>
              <a:off x="1757646" y="-1244073"/>
              <a:ext cx="28086" cy="49938"/>
            </a:xfrm>
            <a:custGeom>
              <a:avLst/>
              <a:gdLst/>
              <a:ahLst/>
              <a:cxnLst/>
              <a:rect l="l" t="t" r="r" b="b"/>
              <a:pathLst>
                <a:path w="374" h="665" extrusionOk="0">
                  <a:moveTo>
                    <a:pt x="272" y="1"/>
                  </a:moveTo>
                  <a:cubicBezTo>
                    <a:pt x="269" y="1"/>
                    <a:pt x="266" y="1"/>
                    <a:pt x="263" y="2"/>
                  </a:cubicBezTo>
                  <a:cubicBezTo>
                    <a:pt x="1" y="112"/>
                    <a:pt x="90" y="494"/>
                    <a:pt x="254" y="650"/>
                  </a:cubicBezTo>
                  <a:cubicBezTo>
                    <a:pt x="264" y="660"/>
                    <a:pt x="277" y="665"/>
                    <a:pt x="290" y="665"/>
                  </a:cubicBezTo>
                  <a:cubicBezTo>
                    <a:pt x="331" y="665"/>
                    <a:pt x="373" y="621"/>
                    <a:pt x="343" y="581"/>
                  </a:cubicBezTo>
                  <a:cubicBezTo>
                    <a:pt x="210" y="404"/>
                    <a:pt x="286" y="231"/>
                    <a:pt x="309" y="39"/>
                  </a:cubicBezTo>
                  <a:cubicBezTo>
                    <a:pt x="313" y="19"/>
                    <a:pt x="291" y="1"/>
                    <a:pt x="272"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8"/>
            <p:cNvSpPr/>
            <p:nvPr/>
          </p:nvSpPr>
          <p:spPr>
            <a:xfrm>
              <a:off x="1611962" y="-1255863"/>
              <a:ext cx="120452" cy="143807"/>
            </a:xfrm>
            <a:custGeom>
              <a:avLst/>
              <a:gdLst/>
              <a:ahLst/>
              <a:cxnLst/>
              <a:rect l="l" t="t" r="r" b="b"/>
              <a:pathLst>
                <a:path w="1604" h="1915" extrusionOk="0">
                  <a:moveTo>
                    <a:pt x="292" y="0"/>
                  </a:moveTo>
                  <a:cubicBezTo>
                    <a:pt x="278" y="0"/>
                    <a:pt x="265" y="4"/>
                    <a:pt x="255" y="13"/>
                  </a:cubicBezTo>
                  <a:cubicBezTo>
                    <a:pt x="0" y="236"/>
                    <a:pt x="126" y="621"/>
                    <a:pt x="369" y="804"/>
                  </a:cubicBezTo>
                  <a:cubicBezTo>
                    <a:pt x="519" y="914"/>
                    <a:pt x="691" y="950"/>
                    <a:pt x="874" y="983"/>
                  </a:cubicBezTo>
                  <a:cubicBezTo>
                    <a:pt x="1346" y="1070"/>
                    <a:pt x="1399" y="1479"/>
                    <a:pt x="1496" y="1877"/>
                  </a:cubicBezTo>
                  <a:cubicBezTo>
                    <a:pt x="1503" y="1903"/>
                    <a:pt x="1525" y="1915"/>
                    <a:pt x="1547" y="1915"/>
                  </a:cubicBezTo>
                  <a:cubicBezTo>
                    <a:pt x="1576" y="1915"/>
                    <a:pt x="1604" y="1896"/>
                    <a:pt x="1602" y="1861"/>
                  </a:cubicBezTo>
                  <a:cubicBezTo>
                    <a:pt x="1579" y="1555"/>
                    <a:pt x="1542" y="1097"/>
                    <a:pt x="1243" y="924"/>
                  </a:cubicBezTo>
                  <a:cubicBezTo>
                    <a:pt x="1060" y="817"/>
                    <a:pt x="831" y="857"/>
                    <a:pt x="645" y="761"/>
                  </a:cubicBezTo>
                  <a:cubicBezTo>
                    <a:pt x="349" y="611"/>
                    <a:pt x="309" y="352"/>
                    <a:pt x="346" y="53"/>
                  </a:cubicBezTo>
                  <a:cubicBezTo>
                    <a:pt x="350" y="19"/>
                    <a:pt x="321" y="0"/>
                    <a:pt x="292"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8"/>
            <p:cNvSpPr/>
            <p:nvPr/>
          </p:nvSpPr>
          <p:spPr>
            <a:xfrm>
              <a:off x="1614740" y="-1198715"/>
              <a:ext cx="41753" cy="28010"/>
            </a:xfrm>
            <a:custGeom>
              <a:avLst/>
              <a:gdLst/>
              <a:ahLst/>
              <a:cxnLst/>
              <a:rect l="l" t="t" r="r" b="b"/>
              <a:pathLst>
                <a:path w="556" h="373" extrusionOk="0">
                  <a:moveTo>
                    <a:pt x="483" y="0"/>
                  </a:moveTo>
                  <a:cubicBezTo>
                    <a:pt x="475" y="0"/>
                    <a:pt x="466" y="3"/>
                    <a:pt x="458" y="9"/>
                  </a:cubicBezTo>
                  <a:cubicBezTo>
                    <a:pt x="408" y="43"/>
                    <a:pt x="352" y="43"/>
                    <a:pt x="298" y="66"/>
                  </a:cubicBezTo>
                  <a:cubicBezTo>
                    <a:pt x="258" y="83"/>
                    <a:pt x="226" y="106"/>
                    <a:pt x="189" y="133"/>
                  </a:cubicBezTo>
                  <a:cubicBezTo>
                    <a:pt x="123" y="182"/>
                    <a:pt x="69" y="242"/>
                    <a:pt x="23" y="312"/>
                  </a:cubicBezTo>
                  <a:cubicBezTo>
                    <a:pt x="0" y="343"/>
                    <a:pt x="29" y="373"/>
                    <a:pt x="58" y="373"/>
                  </a:cubicBezTo>
                  <a:cubicBezTo>
                    <a:pt x="68" y="373"/>
                    <a:pt x="78" y="369"/>
                    <a:pt x="86" y="362"/>
                  </a:cubicBezTo>
                  <a:cubicBezTo>
                    <a:pt x="146" y="309"/>
                    <a:pt x="212" y="256"/>
                    <a:pt x="278" y="213"/>
                  </a:cubicBezTo>
                  <a:cubicBezTo>
                    <a:pt x="335" y="176"/>
                    <a:pt x="415" y="100"/>
                    <a:pt x="482" y="96"/>
                  </a:cubicBezTo>
                  <a:cubicBezTo>
                    <a:pt x="555" y="94"/>
                    <a:pt x="529" y="0"/>
                    <a:pt x="483"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8"/>
            <p:cNvSpPr/>
            <p:nvPr/>
          </p:nvSpPr>
          <p:spPr>
            <a:xfrm>
              <a:off x="1685330" y="-1229805"/>
              <a:ext cx="27034" cy="50389"/>
            </a:xfrm>
            <a:custGeom>
              <a:avLst/>
              <a:gdLst/>
              <a:ahLst/>
              <a:cxnLst/>
              <a:rect l="l" t="t" r="r" b="b"/>
              <a:pathLst>
                <a:path w="360" h="671" extrusionOk="0">
                  <a:moveTo>
                    <a:pt x="301" y="0"/>
                  </a:moveTo>
                  <a:cubicBezTo>
                    <a:pt x="294" y="0"/>
                    <a:pt x="287" y="2"/>
                    <a:pt x="279" y="5"/>
                  </a:cubicBezTo>
                  <a:cubicBezTo>
                    <a:pt x="93" y="95"/>
                    <a:pt x="0" y="500"/>
                    <a:pt x="140" y="656"/>
                  </a:cubicBezTo>
                  <a:cubicBezTo>
                    <a:pt x="150" y="666"/>
                    <a:pt x="162" y="671"/>
                    <a:pt x="175" y="671"/>
                  </a:cubicBezTo>
                  <a:cubicBezTo>
                    <a:pt x="192" y="671"/>
                    <a:pt x="208" y="662"/>
                    <a:pt x="216" y="647"/>
                  </a:cubicBezTo>
                  <a:cubicBezTo>
                    <a:pt x="272" y="560"/>
                    <a:pt x="263" y="447"/>
                    <a:pt x="286" y="351"/>
                  </a:cubicBezTo>
                  <a:cubicBezTo>
                    <a:pt x="309" y="248"/>
                    <a:pt x="359" y="151"/>
                    <a:pt x="349" y="45"/>
                  </a:cubicBezTo>
                  <a:cubicBezTo>
                    <a:pt x="346" y="17"/>
                    <a:pt x="326" y="0"/>
                    <a:pt x="301"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8"/>
            <p:cNvSpPr/>
            <p:nvPr/>
          </p:nvSpPr>
          <p:spPr>
            <a:xfrm>
              <a:off x="1695017" y="-1163646"/>
              <a:ext cx="27860" cy="10588"/>
            </a:xfrm>
            <a:custGeom>
              <a:avLst/>
              <a:gdLst/>
              <a:ahLst/>
              <a:cxnLst/>
              <a:rect l="l" t="t" r="r" b="b"/>
              <a:pathLst>
                <a:path w="371" h="141" extrusionOk="0">
                  <a:moveTo>
                    <a:pt x="156" y="1"/>
                  </a:moveTo>
                  <a:cubicBezTo>
                    <a:pt x="100" y="1"/>
                    <a:pt x="49" y="21"/>
                    <a:pt x="17" y="78"/>
                  </a:cubicBezTo>
                  <a:cubicBezTo>
                    <a:pt x="1" y="108"/>
                    <a:pt x="20" y="141"/>
                    <a:pt x="54" y="141"/>
                  </a:cubicBezTo>
                  <a:cubicBezTo>
                    <a:pt x="57" y="141"/>
                    <a:pt x="61" y="141"/>
                    <a:pt x="64" y="141"/>
                  </a:cubicBezTo>
                  <a:cubicBezTo>
                    <a:pt x="128" y="141"/>
                    <a:pt x="187" y="113"/>
                    <a:pt x="251" y="113"/>
                  </a:cubicBezTo>
                  <a:cubicBezTo>
                    <a:pt x="269" y="113"/>
                    <a:pt x="287" y="115"/>
                    <a:pt x="306" y="121"/>
                  </a:cubicBezTo>
                  <a:cubicBezTo>
                    <a:pt x="309" y="121"/>
                    <a:pt x="312" y="122"/>
                    <a:pt x="315" y="122"/>
                  </a:cubicBezTo>
                  <a:cubicBezTo>
                    <a:pt x="350" y="122"/>
                    <a:pt x="370" y="70"/>
                    <a:pt x="336" y="51"/>
                  </a:cubicBezTo>
                  <a:cubicBezTo>
                    <a:pt x="284" y="25"/>
                    <a:pt x="217" y="1"/>
                    <a:pt x="156"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8"/>
            <p:cNvSpPr/>
            <p:nvPr/>
          </p:nvSpPr>
          <p:spPr>
            <a:xfrm>
              <a:off x="1799925" y="-1229354"/>
              <a:ext cx="32967" cy="14944"/>
            </a:xfrm>
            <a:custGeom>
              <a:avLst/>
              <a:gdLst/>
              <a:ahLst/>
              <a:cxnLst/>
              <a:rect l="l" t="t" r="r" b="b"/>
              <a:pathLst>
                <a:path w="439" h="199" extrusionOk="0">
                  <a:moveTo>
                    <a:pt x="369" y="1"/>
                  </a:moveTo>
                  <a:cubicBezTo>
                    <a:pt x="264" y="1"/>
                    <a:pt x="168" y="52"/>
                    <a:pt x="66" y="78"/>
                  </a:cubicBezTo>
                  <a:cubicBezTo>
                    <a:pt x="1" y="95"/>
                    <a:pt x="12" y="198"/>
                    <a:pt x="79" y="198"/>
                  </a:cubicBezTo>
                  <a:cubicBezTo>
                    <a:pt x="80" y="198"/>
                    <a:pt x="81" y="198"/>
                    <a:pt x="82" y="198"/>
                  </a:cubicBezTo>
                  <a:cubicBezTo>
                    <a:pt x="215" y="188"/>
                    <a:pt x="358" y="172"/>
                    <a:pt x="428" y="43"/>
                  </a:cubicBezTo>
                  <a:cubicBezTo>
                    <a:pt x="438" y="26"/>
                    <a:pt x="424" y="6"/>
                    <a:pt x="405" y="3"/>
                  </a:cubicBezTo>
                  <a:cubicBezTo>
                    <a:pt x="393" y="1"/>
                    <a:pt x="381" y="1"/>
                    <a:pt x="369"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8"/>
            <p:cNvSpPr/>
            <p:nvPr/>
          </p:nvSpPr>
          <p:spPr>
            <a:xfrm>
              <a:off x="-1234446" y="-884066"/>
              <a:ext cx="2860143" cy="1096162"/>
            </a:xfrm>
            <a:custGeom>
              <a:avLst/>
              <a:gdLst/>
              <a:ahLst/>
              <a:cxnLst/>
              <a:rect l="l" t="t" r="r" b="b"/>
              <a:pathLst>
                <a:path w="38087" h="14597" extrusionOk="0">
                  <a:moveTo>
                    <a:pt x="37900" y="0"/>
                  </a:moveTo>
                  <a:cubicBezTo>
                    <a:pt x="37706" y="0"/>
                    <a:pt x="37148" y="260"/>
                    <a:pt x="35039" y="2427"/>
                  </a:cubicBezTo>
                  <a:cubicBezTo>
                    <a:pt x="33030" y="4488"/>
                    <a:pt x="29899" y="4776"/>
                    <a:pt x="28303" y="4776"/>
                  </a:cubicBezTo>
                  <a:cubicBezTo>
                    <a:pt x="27795" y="4776"/>
                    <a:pt x="27443" y="4747"/>
                    <a:pt x="27332" y="4737"/>
                  </a:cubicBezTo>
                  <a:cubicBezTo>
                    <a:pt x="27228" y="4648"/>
                    <a:pt x="26894" y="4405"/>
                    <a:pt x="26326" y="4405"/>
                  </a:cubicBezTo>
                  <a:cubicBezTo>
                    <a:pt x="26297" y="4405"/>
                    <a:pt x="26269" y="4406"/>
                    <a:pt x="26239" y="4407"/>
                  </a:cubicBezTo>
                  <a:cubicBezTo>
                    <a:pt x="25511" y="4441"/>
                    <a:pt x="24298" y="4903"/>
                    <a:pt x="22666" y="6920"/>
                  </a:cubicBezTo>
                  <a:cubicBezTo>
                    <a:pt x="20373" y="9748"/>
                    <a:pt x="18498" y="10326"/>
                    <a:pt x="16515" y="10941"/>
                  </a:cubicBezTo>
                  <a:cubicBezTo>
                    <a:pt x="15923" y="11124"/>
                    <a:pt x="15308" y="11313"/>
                    <a:pt x="14677" y="11566"/>
                  </a:cubicBezTo>
                  <a:cubicBezTo>
                    <a:pt x="13926" y="11867"/>
                    <a:pt x="13149" y="11971"/>
                    <a:pt x="12349" y="11971"/>
                  </a:cubicBezTo>
                  <a:cubicBezTo>
                    <a:pt x="11459" y="11971"/>
                    <a:pt x="10539" y="11842"/>
                    <a:pt x="9592" y="11709"/>
                  </a:cubicBezTo>
                  <a:cubicBezTo>
                    <a:pt x="8566" y="11564"/>
                    <a:pt x="7514" y="11415"/>
                    <a:pt x="6420" y="11415"/>
                  </a:cubicBezTo>
                  <a:cubicBezTo>
                    <a:pt x="6157" y="11415"/>
                    <a:pt x="5892" y="11424"/>
                    <a:pt x="5624" y="11443"/>
                  </a:cubicBezTo>
                  <a:cubicBezTo>
                    <a:pt x="2257" y="11676"/>
                    <a:pt x="24" y="14421"/>
                    <a:pt x="1" y="14451"/>
                  </a:cubicBezTo>
                  <a:lnTo>
                    <a:pt x="184" y="14597"/>
                  </a:lnTo>
                  <a:cubicBezTo>
                    <a:pt x="207" y="14571"/>
                    <a:pt x="2377" y="11902"/>
                    <a:pt x="5641" y="11676"/>
                  </a:cubicBezTo>
                  <a:cubicBezTo>
                    <a:pt x="5901" y="11657"/>
                    <a:pt x="6159" y="11649"/>
                    <a:pt x="6415" y="11649"/>
                  </a:cubicBezTo>
                  <a:cubicBezTo>
                    <a:pt x="7496" y="11649"/>
                    <a:pt x="8540" y="11796"/>
                    <a:pt x="9559" y="11942"/>
                  </a:cubicBezTo>
                  <a:cubicBezTo>
                    <a:pt x="10517" y="12076"/>
                    <a:pt x="11447" y="12206"/>
                    <a:pt x="12352" y="12206"/>
                  </a:cubicBezTo>
                  <a:cubicBezTo>
                    <a:pt x="13177" y="12206"/>
                    <a:pt x="13980" y="12098"/>
                    <a:pt x="14763" y="11785"/>
                  </a:cubicBezTo>
                  <a:cubicBezTo>
                    <a:pt x="15388" y="11536"/>
                    <a:pt x="15996" y="11347"/>
                    <a:pt x="16584" y="11164"/>
                  </a:cubicBezTo>
                  <a:cubicBezTo>
                    <a:pt x="18605" y="10539"/>
                    <a:pt x="20512" y="9951"/>
                    <a:pt x="22845" y="7070"/>
                  </a:cubicBezTo>
                  <a:cubicBezTo>
                    <a:pt x="24421" y="5125"/>
                    <a:pt x="25561" y="4677"/>
                    <a:pt x="26239" y="4643"/>
                  </a:cubicBezTo>
                  <a:cubicBezTo>
                    <a:pt x="26269" y="4642"/>
                    <a:pt x="26298" y="4641"/>
                    <a:pt x="26327" y="4641"/>
                  </a:cubicBezTo>
                  <a:cubicBezTo>
                    <a:pt x="26902" y="4641"/>
                    <a:pt x="27186" y="4920"/>
                    <a:pt x="27196" y="4929"/>
                  </a:cubicBezTo>
                  <a:lnTo>
                    <a:pt x="27226" y="4959"/>
                  </a:lnTo>
                  <a:lnTo>
                    <a:pt x="27266" y="4966"/>
                  </a:lnTo>
                  <a:cubicBezTo>
                    <a:pt x="27280" y="4967"/>
                    <a:pt x="27675" y="5011"/>
                    <a:pt x="28299" y="5011"/>
                  </a:cubicBezTo>
                  <a:cubicBezTo>
                    <a:pt x="29934" y="5011"/>
                    <a:pt x="33139" y="4713"/>
                    <a:pt x="35205" y="2590"/>
                  </a:cubicBezTo>
                  <a:cubicBezTo>
                    <a:pt x="37452" y="283"/>
                    <a:pt x="37860" y="237"/>
                    <a:pt x="37904" y="237"/>
                  </a:cubicBezTo>
                  <a:cubicBezTo>
                    <a:pt x="37891" y="237"/>
                    <a:pt x="37851" y="217"/>
                    <a:pt x="37851" y="166"/>
                  </a:cubicBezTo>
                  <a:lnTo>
                    <a:pt x="38087" y="166"/>
                  </a:lnTo>
                  <a:cubicBezTo>
                    <a:pt x="38087" y="114"/>
                    <a:pt x="38053" y="47"/>
                    <a:pt x="37980" y="17"/>
                  </a:cubicBezTo>
                  <a:cubicBezTo>
                    <a:pt x="37961" y="10"/>
                    <a:pt x="37937" y="0"/>
                    <a:pt x="37900"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8"/>
            <p:cNvSpPr/>
            <p:nvPr/>
          </p:nvSpPr>
          <p:spPr>
            <a:xfrm>
              <a:off x="-1234671" y="-951502"/>
              <a:ext cx="2859392" cy="1154360"/>
            </a:xfrm>
            <a:custGeom>
              <a:avLst/>
              <a:gdLst/>
              <a:ahLst/>
              <a:cxnLst/>
              <a:rect l="l" t="t" r="r" b="b"/>
              <a:pathLst>
                <a:path w="38077" h="15372" extrusionOk="0">
                  <a:moveTo>
                    <a:pt x="37663" y="0"/>
                  </a:moveTo>
                  <a:cubicBezTo>
                    <a:pt x="37038" y="0"/>
                    <a:pt x="35974" y="754"/>
                    <a:pt x="34573" y="2195"/>
                  </a:cubicBezTo>
                  <a:cubicBezTo>
                    <a:pt x="32199" y="4632"/>
                    <a:pt x="28595" y="4816"/>
                    <a:pt x="27559" y="4816"/>
                  </a:cubicBezTo>
                  <a:cubicBezTo>
                    <a:pt x="27383" y="4816"/>
                    <a:pt x="27281" y="4810"/>
                    <a:pt x="27272" y="4810"/>
                  </a:cubicBezTo>
                  <a:cubicBezTo>
                    <a:pt x="27116" y="4830"/>
                    <a:pt x="23466" y="5262"/>
                    <a:pt x="22244" y="6645"/>
                  </a:cubicBezTo>
                  <a:cubicBezTo>
                    <a:pt x="19449" y="9798"/>
                    <a:pt x="17817" y="10430"/>
                    <a:pt x="15557" y="11301"/>
                  </a:cubicBezTo>
                  <a:cubicBezTo>
                    <a:pt x="15275" y="11410"/>
                    <a:pt x="14982" y="11524"/>
                    <a:pt x="14680" y="11646"/>
                  </a:cubicBezTo>
                  <a:cubicBezTo>
                    <a:pt x="13798" y="11998"/>
                    <a:pt x="12887" y="12111"/>
                    <a:pt x="11948" y="12111"/>
                  </a:cubicBezTo>
                  <a:cubicBezTo>
                    <a:pt x="11148" y="12111"/>
                    <a:pt x="10327" y="12029"/>
                    <a:pt x="9485" y="11945"/>
                  </a:cubicBezTo>
                  <a:cubicBezTo>
                    <a:pt x="8571" y="11855"/>
                    <a:pt x="7631" y="11760"/>
                    <a:pt x="6652" y="11760"/>
                  </a:cubicBezTo>
                  <a:cubicBezTo>
                    <a:pt x="6340" y="11760"/>
                    <a:pt x="6024" y="11770"/>
                    <a:pt x="5704" y="11792"/>
                  </a:cubicBezTo>
                  <a:cubicBezTo>
                    <a:pt x="2334" y="12028"/>
                    <a:pt x="24" y="15202"/>
                    <a:pt x="1" y="15236"/>
                  </a:cubicBezTo>
                  <a:lnTo>
                    <a:pt x="190" y="15372"/>
                  </a:lnTo>
                  <a:cubicBezTo>
                    <a:pt x="213" y="15342"/>
                    <a:pt x="2463" y="12255"/>
                    <a:pt x="5720" y="12025"/>
                  </a:cubicBezTo>
                  <a:cubicBezTo>
                    <a:pt x="6033" y="12004"/>
                    <a:pt x="6342" y="11995"/>
                    <a:pt x="6648" y="11995"/>
                  </a:cubicBezTo>
                  <a:cubicBezTo>
                    <a:pt x="7618" y="11995"/>
                    <a:pt x="8552" y="12087"/>
                    <a:pt x="9462" y="12178"/>
                  </a:cubicBezTo>
                  <a:cubicBezTo>
                    <a:pt x="10313" y="12262"/>
                    <a:pt x="11143" y="12344"/>
                    <a:pt x="11955" y="12344"/>
                  </a:cubicBezTo>
                  <a:cubicBezTo>
                    <a:pt x="12917" y="12344"/>
                    <a:pt x="13852" y="12229"/>
                    <a:pt x="14766" y="11862"/>
                  </a:cubicBezTo>
                  <a:cubicBezTo>
                    <a:pt x="15068" y="11743"/>
                    <a:pt x="15361" y="11630"/>
                    <a:pt x="15640" y="11520"/>
                  </a:cubicBezTo>
                  <a:cubicBezTo>
                    <a:pt x="17933" y="10636"/>
                    <a:pt x="19588" y="9994"/>
                    <a:pt x="22417" y="6801"/>
                  </a:cubicBezTo>
                  <a:cubicBezTo>
                    <a:pt x="23583" y="5485"/>
                    <a:pt x="27259" y="5049"/>
                    <a:pt x="27275" y="5043"/>
                  </a:cubicBezTo>
                  <a:cubicBezTo>
                    <a:pt x="27282" y="5043"/>
                    <a:pt x="27384" y="5049"/>
                    <a:pt x="27562" y="5049"/>
                  </a:cubicBezTo>
                  <a:cubicBezTo>
                    <a:pt x="28612" y="5049"/>
                    <a:pt x="32302" y="4860"/>
                    <a:pt x="34740" y="2357"/>
                  </a:cubicBezTo>
                  <a:cubicBezTo>
                    <a:pt x="36510" y="537"/>
                    <a:pt x="37315" y="235"/>
                    <a:pt x="37660" y="235"/>
                  </a:cubicBezTo>
                  <a:cubicBezTo>
                    <a:pt x="37678" y="235"/>
                    <a:pt x="37695" y="236"/>
                    <a:pt x="37711" y="237"/>
                  </a:cubicBezTo>
                  <a:cubicBezTo>
                    <a:pt x="37831" y="247"/>
                    <a:pt x="37867" y="300"/>
                    <a:pt x="37867" y="300"/>
                  </a:cubicBezTo>
                  <a:lnTo>
                    <a:pt x="38076" y="194"/>
                  </a:lnTo>
                  <a:cubicBezTo>
                    <a:pt x="38067" y="177"/>
                    <a:pt x="37990" y="41"/>
                    <a:pt x="37764" y="8"/>
                  </a:cubicBezTo>
                  <a:cubicBezTo>
                    <a:pt x="37731" y="3"/>
                    <a:pt x="37698" y="0"/>
                    <a:pt x="37663"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9" name="Google Shape;3599;p58"/>
          <p:cNvSpPr txBox="1"/>
          <p:nvPr/>
        </p:nvSpPr>
        <p:spPr>
          <a:xfrm>
            <a:off x="3501000" y="4323294"/>
            <a:ext cx="2142000" cy="235800"/>
          </a:xfrm>
          <a:prstGeom prst="rect">
            <a:avLst/>
          </a:prstGeom>
          <a:noFill/>
          <a:ln>
            <a:noFill/>
          </a:ln>
        </p:spPr>
        <p:txBody>
          <a:bodyPr spcFirstLastPara="1" wrap="square" lIns="91425" tIns="91425" rIns="91425" bIns="91425" anchor="b" anchorCtr="0">
            <a:noAutofit/>
          </a:bodyPr>
          <a:lstStyle/>
          <a:p>
            <a:pPr marL="0" lvl="0" indent="0" algn="ctr" rtl="0">
              <a:spcBef>
                <a:spcPts val="300"/>
              </a:spcBef>
              <a:spcAft>
                <a:spcPts val="0"/>
              </a:spcAft>
              <a:buNone/>
            </a:pPr>
            <a:r>
              <a:rPr lang="en" sz="900" dirty="0">
                <a:solidFill>
                  <a:srgbClr val="F3F3F3"/>
                </a:solidFill>
                <a:latin typeface="Roboto Condensed Light"/>
                <a:ea typeface="Roboto Condensed Light"/>
                <a:cs typeface="Roboto Condensed Light"/>
                <a:sym typeface="Roboto Condensed Light"/>
              </a:rPr>
              <a:t>Please keep this slide for attribution.</a:t>
            </a:r>
            <a:endParaRPr sz="900" dirty="0">
              <a:solidFill>
                <a:srgbClr val="F3F3F3"/>
              </a:solidFill>
              <a:latin typeface="Roboto Condensed Light"/>
              <a:ea typeface="Roboto Condensed Light"/>
              <a:cs typeface="Roboto Condensed Light"/>
              <a:sym typeface="Roboto Condensed Light"/>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3603"/>
        <p:cNvGrpSpPr/>
        <p:nvPr/>
      </p:nvGrpSpPr>
      <p:grpSpPr>
        <a:xfrm>
          <a:off x="0" y="0"/>
          <a:ext cx="0" cy="0"/>
          <a:chOff x="0" y="0"/>
          <a:chExt cx="0" cy="0"/>
        </a:xfrm>
      </p:grpSpPr>
      <p:grpSp>
        <p:nvGrpSpPr>
          <p:cNvPr id="3604" name="Google Shape;3604;p59"/>
          <p:cNvGrpSpPr/>
          <p:nvPr/>
        </p:nvGrpSpPr>
        <p:grpSpPr>
          <a:xfrm>
            <a:off x="4129588" y="3828425"/>
            <a:ext cx="300500" cy="365975"/>
            <a:chOff x="4129588" y="3828425"/>
            <a:chExt cx="300500" cy="365975"/>
          </a:xfrm>
        </p:grpSpPr>
        <p:sp>
          <p:nvSpPr>
            <p:cNvPr id="3605" name="Google Shape;3605;p59"/>
            <p:cNvSpPr/>
            <p:nvPr/>
          </p:nvSpPr>
          <p:spPr>
            <a:xfrm>
              <a:off x="4186563" y="4113425"/>
              <a:ext cx="181750" cy="80925"/>
            </a:xfrm>
            <a:custGeom>
              <a:avLst/>
              <a:gdLst/>
              <a:ahLst/>
              <a:cxnLst/>
              <a:rect l="l" t="t" r="r" b="b"/>
              <a:pathLst>
                <a:path w="7270" h="3237" extrusionOk="0">
                  <a:moveTo>
                    <a:pt x="1737" y="0"/>
                  </a:moveTo>
                  <a:cubicBezTo>
                    <a:pt x="883" y="496"/>
                    <a:pt x="258" y="1306"/>
                    <a:pt x="1" y="2261"/>
                  </a:cubicBezTo>
                  <a:cubicBezTo>
                    <a:pt x="1124" y="2911"/>
                    <a:pt x="2380" y="3237"/>
                    <a:pt x="3635" y="3237"/>
                  </a:cubicBezTo>
                  <a:cubicBezTo>
                    <a:pt x="4891" y="3237"/>
                    <a:pt x="6146" y="2911"/>
                    <a:pt x="7269" y="2261"/>
                  </a:cubicBezTo>
                  <a:cubicBezTo>
                    <a:pt x="7012" y="1306"/>
                    <a:pt x="6388" y="496"/>
                    <a:pt x="5534"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9"/>
            <p:cNvSpPr/>
            <p:nvPr/>
          </p:nvSpPr>
          <p:spPr>
            <a:xfrm>
              <a:off x="4302713" y="4113425"/>
              <a:ext cx="65600" cy="73450"/>
            </a:xfrm>
            <a:custGeom>
              <a:avLst/>
              <a:gdLst/>
              <a:ahLst/>
              <a:cxnLst/>
              <a:rect l="l" t="t" r="r" b="b"/>
              <a:pathLst>
                <a:path w="2624" h="2938" extrusionOk="0">
                  <a:moveTo>
                    <a:pt x="1" y="0"/>
                  </a:moveTo>
                  <a:cubicBezTo>
                    <a:pt x="1" y="309"/>
                    <a:pt x="168" y="601"/>
                    <a:pt x="439" y="762"/>
                  </a:cubicBezTo>
                  <a:cubicBezTo>
                    <a:pt x="544" y="824"/>
                    <a:pt x="649" y="892"/>
                    <a:pt x="749" y="967"/>
                  </a:cubicBezTo>
                  <a:cubicBezTo>
                    <a:pt x="945" y="1121"/>
                    <a:pt x="1060" y="1354"/>
                    <a:pt x="1060" y="1603"/>
                  </a:cubicBezTo>
                  <a:lnTo>
                    <a:pt x="1060" y="2937"/>
                  </a:lnTo>
                  <a:cubicBezTo>
                    <a:pt x="1608" y="2776"/>
                    <a:pt x="2132" y="2547"/>
                    <a:pt x="2623" y="2261"/>
                  </a:cubicBezTo>
                  <a:cubicBezTo>
                    <a:pt x="2366" y="1306"/>
                    <a:pt x="1742" y="496"/>
                    <a:pt x="88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9"/>
            <p:cNvSpPr/>
            <p:nvPr/>
          </p:nvSpPr>
          <p:spPr>
            <a:xfrm>
              <a:off x="4277413" y="4135825"/>
              <a:ext cx="22200" cy="58575"/>
            </a:xfrm>
            <a:custGeom>
              <a:avLst/>
              <a:gdLst/>
              <a:ahLst/>
              <a:cxnLst/>
              <a:rect l="l" t="t" r="r" b="b"/>
              <a:pathLst>
                <a:path w="888" h="2343" extrusionOk="0">
                  <a:moveTo>
                    <a:pt x="1" y="0"/>
                  </a:moveTo>
                  <a:lnTo>
                    <a:pt x="1" y="2342"/>
                  </a:lnTo>
                  <a:cubicBezTo>
                    <a:pt x="297" y="2342"/>
                    <a:pt x="593" y="2323"/>
                    <a:pt x="888" y="2290"/>
                  </a:cubicBezTo>
                  <a:lnTo>
                    <a:pt x="888" y="0"/>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9"/>
            <p:cNvSpPr/>
            <p:nvPr/>
          </p:nvSpPr>
          <p:spPr>
            <a:xfrm>
              <a:off x="4255238" y="4135825"/>
              <a:ext cx="22200" cy="58575"/>
            </a:xfrm>
            <a:custGeom>
              <a:avLst/>
              <a:gdLst/>
              <a:ahLst/>
              <a:cxnLst/>
              <a:rect l="l" t="t" r="r" b="b"/>
              <a:pathLst>
                <a:path w="888" h="2343" extrusionOk="0">
                  <a:moveTo>
                    <a:pt x="1" y="0"/>
                  </a:moveTo>
                  <a:lnTo>
                    <a:pt x="1" y="2290"/>
                  </a:lnTo>
                  <a:cubicBezTo>
                    <a:pt x="293" y="2323"/>
                    <a:pt x="593" y="2342"/>
                    <a:pt x="888" y="2342"/>
                  </a:cubicBezTo>
                  <a:lnTo>
                    <a:pt x="888" y="0"/>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9"/>
            <p:cNvSpPr/>
            <p:nvPr/>
          </p:nvSpPr>
          <p:spPr>
            <a:xfrm>
              <a:off x="4201363" y="3947900"/>
              <a:ext cx="152175" cy="166625"/>
            </a:xfrm>
            <a:custGeom>
              <a:avLst/>
              <a:gdLst/>
              <a:ahLst/>
              <a:cxnLst/>
              <a:rect l="l" t="t" r="r" b="b"/>
              <a:pathLst>
                <a:path w="6087" h="6665" extrusionOk="0">
                  <a:moveTo>
                    <a:pt x="25" y="1"/>
                  </a:moveTo>
                  <a:lnTo>
                    <a:pt x="0" y="5915"/>
                  </a:lnTo>
                  <a:cubicBezTo>
                    <a:pt x="953" y="6414"/>
                    <a:pt x="1999" y="6664"/>
                    <a:pt x="3045" y="6664"/>
                  </a:cubicBezTo>
                  <a:cubicBezTo>
                    <a:pt x="4079" y="6664"/>
                    <a:pt x="5114" y="6420"/>
                    <a:pt x="6058" y="5929"/>
                  </a:cubicBezTo>
                  <a:lnTo>
                    <a:pt x="6086" y="1"/>
                  </a:ln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9"/>
            <p:cNvSpPr/>
            <p:nvPr/>
          </p:nvSpPr>
          <p:spPr>
            <a:xfrm>
              <a:off x="4165588" y="3967100"/>
              <a:ext cx="223600" cy="176850"/>
            </a:xfrm>
            <a:custGeom>
              <a:avLst/>
              <a:gdLst/>
              <a:ahLst/>
              <a:cxnLst/>
              <a:rect l="l" t="t" r="r" b="b"/>
              <a:pathLst>
                <a:path w="8944" h="7074" extrusionOk="0">
                  <a:moveTo>
                    <a:pt x="1074" y="1"/>
                  </a:moveTo>
                  <a:lnTo>
                    <a:pt x="492" y="592"/>
                  </a:lnTo>
                  <a:lnTo>
                    <a:pt x="1" y="3091"/>
                  </a:lnTo>
                  <a:lnTo>
                    <a:pt x="1" y="4269"/>
                  </a:lnTo>
                  <a:cubicBezTo>
                    <a:pt x="38" y="5061"/>
                    <a:pt x="478" y="5776"/>
                    <a:pt x="1160" y="6172"/>
                  </a:cubicBezTo>
                  <a:cubicBezTo>
                    <a:pt x="2183" y="6773"/>
                    <a:pt x="3329" y="7074"/>
                    <a:pt x="4474" y="7074"/>
                  </a:cubicBezTo>
                  <a:cubicBezTo>
                    <a:pt x="5619" y="7074"/>
                    <a:pt x="6764" y="6773"/>
                    <a:pt x="7784" y="6172"/>
                  </a:cubicBezTo>
                  <a:cubicBezTo>
                    <a:pt x="8471" y="5776"/>
                    <a:pt x="8905" y="5061"/>
                    <a:pt x="8944" y="4269"/>
                  </a:cubicBezTo>
                  <a:lnTo>
                    <a:pt x="8944" y="3091"/>
                  </a:lnTo>
                  <a:lnTo>
                    <a:pt x="8457" y="588"/>
                  </a:lnTo>
                  <a:lnTo>
                    <a:pt x="7875" y="1"/>
                  </a:lnTo>
                  <a:lnTo>
                    <a:pt x="7284" y="1"/>
                  </a:lnTo>
                  <a:lnTo>
                    <a:pt x="7284" y="2657"/>
                  </a:lnTo>
                  <a:cubicBezTo>
                    <a:pt x="7284" y="3144"/>
                    <a:pt x="6888" y="3540"/>
                    <a:pt x="6397" y="3540"/>
                  </a:cubicBezTo>
                  <a:lnTo>
                    <a:pt x="5805" y="3540"/>
                  </a:lnTo>
                  <a:lnTo>
                    <a:pt x="4474" y="2972"/>
                  </a:lnTo>
                  <a:lnTo>
                    <a:pt x="3144" y="3540"/>
                  </a:lnTo>
                  <a:lnTo>
                    <a:pt x="2552" y="3540"/>
                  </a:lnTo>
                  <a:cubicBezTo>
                    <a:pt x="2061" y="3540"/>
                    <a:pt x="1665" y="3144"/>
                    <a:pt x="1665" y="2653"/>
                  </a:cubicBezTo>
                  <a:lnTo>
                    <a:pt x="1665"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9"/>
            <p:cNvSpPr/>
            <p:nvPr/>
          </p:nvSpPr>
          <p:spPr>
            <a:xfrm>
              <a:off x="4175613" y="4022300"/>
              <a:ext cx="213700" cy="121650"/>
            </a:xfrm>
            <a:custGeom>
              <a:avLst/>
              <a:gdLst/>
              <a:ahLst/>
              <a:cxnLst/>
              <a:rect l="l" t="t" r="r" b="b"/>
              <a:pathLst>
                <a:path w="8548" h="4866" extrusionOk="0">
                  <a:moveTo>
                    <a:pt x="7770" y="1"/>
                  </a:moveTo>
                  <a:lnTo>
                    <a:pt x="7770" y="1708"/>
                  </a:lnTo>
                  <a:cubicBezTo>
                    <a:pt x="7775" y="2129"/>
                    <a:pt x="7621" y="2538"/>
                    <a:pt x="7345" y="2858"/>
                  </a:cubicBezTo>
                  <a:cubicBezTo>
                    <a:pt x="7174" y="3049"/>
                    <a:pt x="6978" y="3210"/>
                    <a:pt x="6758" y="3340"/>
                  </a:cubicBezTo>
                  <a:cubicBezTo>
                    <a:pt x="5735" y="3940"/>
                    <a:pt x="4590" y="4241"/>
                    <a:pt x="3445" y="4241"/>
                  </a:cubicBezTo>
                  <a:cubicBezTo>
                    <a:pt x="2299" y="4241"/>
                    <a:pt x="1155" y="3940"/>
                    <a:pt x="134" y="3340"/>
                  </a:cubicBezTo>
                  <a:cubicBezTo>
                    <a:pt x="86" y="3315"/>
                    <a:pt x="44" y="3287"/>
                    <a:pt x="0" y="3258"/>
                  </a:cubicBezTo>
                  <a:lnTo>
                    <a:pt x="0" y="3258"/>
                  </a:lnTo>
                  <a:cubicBezTo>
                    <a:pt x="201" y="3544"/>
                    <a:pt x="458" y="3788"/>
                    <a:pt x="759" y="3964"/>
                  </a:cubicBezTo>
                  <a:cubicBezTo>
                    <a:pt x="1782" y="4565"/>
                    <a:pt x="2928" y="4866"/>
                    <a:pt x="4073" y="4866"/>
                  </a:cubicBezTo>
                  <a:cubicBezTo>
                    <a:pt x="5218" y="4866"/>
                    <a:pt x="6363" y="4565"/>
                    <a:pt x="7383" y="3964"/>
                  </a:cubicBezTo>
                  <a:cubicBezTo>
                    <a:pt x="8070" y="3568"/>
                    <a:pt x="8508" y="2853"/>
                    <a:pt x="8547" y="2061"/>
                  </a:cubicBezTo>
                  <a:lnTo>
                    <a:pt x="8547" y="883"/>
                  </a:lnTo>
                  <a:lnTo>
                    <a:pt x="8371"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9"/>
            <p:cNvSpPr/>
            <p:nvPr/>
          </p:nvSpPr>
          <p:spPr>
            <a:xfrm>
              <a:off x="4240488" y="4028625"/>
              <a:ext cx="73925" cy="36875"/>
            </a:xfrm>
            <a:custGeom>
              <a:avLst/>
              <a:gdLst/>
              <a:ahLst/>
              <a:cxnLst/>
              <a:rect l="l" t="t" r="r" b="b"/>
              <a:pathLst>
                <a:path w="2957" h="1475" extrusionOk="0">
                  <a:moveTo>
                    <a:pt x="1759" y="1"/>
                  </a:moveTo>
                  <a:cubicBezTo>
                    <a:pt x="1631" y="1"/>
                    <a:pt x="1521" y="77"/>
                    <a:pt x="1478" y="196"/>
                  </a:cubicBezTo>
                  <a:cubicBezTo>
                    <a:pt x="1431" y="82"/>
                    <a:pt x="1321" y="10"/>
                    <a:pt x="1197" y="10"/>
                  </a:cubicBezTo>
                  <a:cubicBezTo>
                    <a:pt x="539" y="10"/>
                    <a:pt x="0" y="535"/>
                    <a:pt x="0" y="1178"/>
                  </a:cubicBezTo>
                  <a:cubicBezTo>
                    <a:pt x="0" y="1346"/>
                    <a:pt x="133" y="1475"/>
                    <a:pt x="300" y="1475"/>
                  </a:cubicBezTo>
                  <a:cubicBezTo>
                    <a:pt x="887" y="1475"/>
                    <a:pt x="1378" y="1055"/>
                    <a:pt x="1478" y="511"/>
                  </a:cubicBezTo>
                  <a:cubicBezTo>
                    <a:pt x="1583" y="1055"/>
                    <a:pt x="2074" y="1465"/>
                    <a:pt x="2657" y="1465"/>
                  </a:cubicBezTo>
                  <a:cubicBezTo>
                    <a:pt x="2823" y="1465"/>
                    <a:pt x="2957" y="1336"/>
                    <a:pt x="2957" y="1169"/>
                  </a:cubicBezTo>
                  <a:cubicBezTo>
                    <a:pt x="2957" y="525"/>
                    <a:pt x="2418" y="1"/>
                    <a:pt x="1759"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9"/>
            <p:cNvSpPr/>
            <p:nvPr/>
          </p:nvSpPr>
          <p:spPr>
            <a:xfrm>
              <a:off x="4223763" y="4000375"/>
              <a:ext cx="33300" cy="22075"/>
            </a:xfrm>
            <a:custGeom>
              <a:avLst/>
              <a:gdLst/>
              <a:ahLst/>
              <a:cxnLst/>
              <a:rect l="l" t="t" r="r" b="b"/>
              <a:pathLst>
                <a:path w="1332" h="883" extrusionOk="0">
                  <a:moveTo>
                    <a:pt x="669" y="1"/>
                  </a:moveTo>
                  <a:cubicBezTo>
                    <a:pt x="302" y="1"/>
                    <a:pt x="1" y="296"/>
                    <a:pt x="1" y="664"/>
                  </a:cubicBezTo>
                  <a:cubicBezTo>
                    <a:pt x="6" y="780"/>
                    <a:pt x="106" y="873"/>
                    <a:pt x="221" y="873"/>
                  </a:cubicBezTo>
                  <a:cubicBezTo>
                    <a:pt x="224" y="873"/>
                    <a:pt x="227" y="873"/>
                    <a:pt x="230" y="873"/>
                  </a:cubicBezTo>
                  <a:cubicBezTo>
                    <a:pt x="350" y="868"/>
                    <a:pt x="440" y="778"/>
                    <a:pt x="445" y="664"/>
                  </a:cubicBezTo>
                  <a:cubicBezTo>
                    <a:pt x="440" y="539"/>
                    <a:pt x="535" y="439"/>
                    <a:pt x="659" y="435"/>
                  </a:cubicBezTo>
                  <a:cubicBezTo>
                    <a:pt x="662" y="435"/>
                    <a:pt x="665" y="435"/>
                    <a:pt x="668" y="435"/>
                  </a:cubicBezTo>
                  <a:cubicBezTo>
                    <a:pt x="788" y="435"/>
                    <a:pt x="883" y="528"/>
                    <a:pt x="888" y="644"/>
                  </a:cubicBezTo>
                  <a:lnTo>
                    <a:pt x="888" y="664"/>
                  </a:lnTo>
                  <a:cubicBezTo>
                    <a:pt x="888" y="783"/>
                    <a:pt x="989" y="882"/>
                    <a:pt x="1112" y="882"/>
                  </a:cubicBezTo>
                  <a:cubicBezTo>
                    <a:pt x="1237" y="882"/>
                    <a:pt x="1332" y="783"/>
                    <a:pt x="1332" y="664"/>
                  </a:cubicBezTo>
                  <a:cubicBezTo>
                    <a:pt x="1332" y="296"/>
                    <a:pt x="1037" y="1"/>
                    <a:pt x="669"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9"/>
            <p:cNvSpPr/>
            <p:nvPr/>
          </p:nvSpPr>
          <p:spPr>
            <a:xfrm>
              <a:off x="4297838" y="4000375"/>
              <a:ext cx="33275" cy="21850"/>
            </a:xfrm>
            <a:custGeom>
              <a:avLst/>
              <a:gdLst/>
              <a:ahLst/>
              <a:cxnLst/>
              <a:rect l="l" t="t" r="r" b="b"/>
              <a:pathLst>
                <a:path w="1331" h="874" extrusionOk="0">
                  <a:moveTo>
                    <a:pt x="663" y="1"/>
                  </a:moveTo>
                  <a:cubicBezTo>
                    <a:pt x="295" y="1"/>
                    <a:pt x="0" y="296"/>
                    <a:pt x="0" y="664"/>
                  </a:cubicBezTo>
                  <a:cubicBezTo>
                    <a:pt x="0" y="780"/>
                    <a:pt x="101" y="873"/>
                    <a:pt x="220" y="873"/>
                  </a:cubicBezTo>
                  <a:cubicBezTo>
                    <a:pt x="223" y="873"/>
                    <a:pt x="226" y="873"/>
                    <a:pt x="229" y="873"/>
                  </a:cubicBezTo>
                  <a:cubicBezTo>
                    <a:pt x="343" y="868"/>
                    <a:pt x="438" y="778"/>
                    <a:pt x="443" y="664"/>
                  </a:cubicBezTo>
                  <a:cubicBezTo>
                    <a:pt x="438" y="539"/>
                    <a:pt x="535" y="439"/>
                    <a:pt x="654" y="435"/>
                  </a:cubicBezTo>
                  <a:cubicBezTo>
                    <a:pt x="656" y="435"/>
                    <a:pt x="659" y="435"/>
                    <a:pt x="662" y="435"/>
                  </a:cubicBezTo>
                  <a:cubicBezTo>
                    <a:pt x="782" y="435"/>
                    <a:pt x="883" y="528"/>
                    <a:pt x="887" y="644"/>
                  </a:cubicBezTo>
                  <a:lnTo>
                    <a:pt x="887" y="664"/>
                  </a:lnTo>
                  <a:cubicBezTo>
                    <a:pt x="892" y="780"/>
                    <a:pt x="988" y="873"/>
                    <a:pt x="1107" y="873"/>
                  </a:cubicBezTo>
                  <a:cubicBezTo>
                    <a:pt x="1110" y="873"/>
                    <a:pt x="1113" y="873"/>
                    <a:pt x="1116" y="873"/>
                  </a:cubicBezTo>
                  <a:cubicBezTo>
                    <a:pt x="1231" y="868"/>
                    <a:pt x="1326" y="778"/>
                    <a:pt x="1330" y="664"/>
                  </a:cubicBezTo>
                  <a:cubicBezTo>
                    <a:pt x="1326" y="296"/>
                    <a:pt x="1030" y="1"/>
                    <a:pt x="663"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9"/>
            <p:cNvSpPr/>
            <p:nvPr/>
          </p:nvSpPr>
          <p:spPr>
            <a:xfrm>
              <a:off x="4297838" y="3981175"/>
              <a:ext cx="33150" cy="11100"/>
            </a:xfrm>
            <a:custGeom>
              <a:avLst/>
              <a:gdLst/>
              <a:ahLst/>
              <a:cxnLst/>
              <a:rect l="l" t="t" r="r" b="b"/>
              <a:pathLst>
                <a:path w="1326" h="444" extrusionOk="0">
                  <a:moveTo>
                    <a:pt x="220" y="1"/>
                  </a:moveTo>
                  <a:cubicBezTo>
                    <a:pt x="95" y="5"/>
                    <a:pt x="0" y="105"/>
                    <a:pt x="5" y="230"/>
                  </a:cubicBezTo>
                  <a:cubicBezTo>
                    <a:pt x="9" y="344"/>
                    <a:pt x="105" y="439"/>
                    <a:pt x="220" y="444"/>
                  </a:cubicBezTo>
                  <a:lnTo>
                    <a:pt x="1107" y="444"/>
                  </a:lnTo>
                  <a:cubicBezTo>
                    <a:pt x="1231" y="439"/>
                    <a:pt x="1326" y="334"/>
                    <a:pt x="1321" y="215"/>
                  </a:cubicBezTo>
                  <a:cubicBezTo>
                    <a:pt x="1316" y="96"/>
                    <a:pt x="1226" y="5"/>
                    <a:pt x="1107"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9"/>
            <p:cNvSpPr/>
            <p:nvPr/>
          </p:nvSpPr>
          <p:spPr>
            <a:xfrm>
              <a:off x="4223913" y="3981175"/>
              <a:ext cx="33500" cy="11100"/>
            </a:xfrm>
            <a:custGeom>
              <a:avLst/>
              <a:gdLst/>
              <a:ahLst/>
              <a:cxnLst/>
              <a:rect l="l" t="t" r="r" b="b"/>
              <a:pathLst>
                <a:path w="1340" h="444" extrusionOk="0">
                  <a:moveTo>
                    <a:pt x="219" y="1"/>
                  </a:moveTo>
                  <a:cubicBezTo>
                    <a:pt x="95" y="5"/>
                    <a:pt x="0" y="105"/>
                    <a:pt x="5" y="230"/>
                  </a:cubicBezTo>
                  <a:cubicBezTo>
                    <a:pt x="10" y="344"/>
                    <a:pt x="100" y="439"/>
                    <a:pt x="219" y="444"/>
                  </a:cubicBezTo>
                  <a:lnTo>
                    <a:pt x="1106" y="444"/>
                  </a:lnTo>
                  <a:cubicBezTo>
                    <a:pt x="1109" y="444"/>
                    <a:pt x="1112" y="444"/>
                    <a:pt x="1115" y="444"/>
                  </a:cubicBezTo>
                  <a:cubicBezTo>
                    <a:pt x="1235" y="444"/>
                    <a:pt x="1331" y="350"/>
                    <a:pt x="1335" y="230"/>
                  </a:cubicBezTo>
                  <a:cubicBezTo>
                    <a:pt x="1340" y="105"/>
                    <a:pt x="1245" y="5"/>
                    <a:pt x="1121"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9"/>
            <p:cNvSpPr/>
            <p:nvPr/>
          </p:nvSpPr>
          <p:spPr>
            <a:xfrm>
              <a:off x="4255238" y="3828425"/>
              <a:ext cx="44375" cy="44150"/>
            </a:xfrm>
            <a:custGeom>
              <a:avLst/>
              <a:gdLst/>
              <a:ahLst/>
              <a:cxnLst/>
              <a:rect l="l" t="t" r="r" b="b"/>
              <a:pathLst>
                <a:path w="1775" h="1766" extrusionOk="0">
                  <a:moveTo>
                    <a:pt x="896" y="1"/>
                  </a:moveTo>
                  <a:cubicBezTo>
                    <a:pt x="894" y="1"/>
                    <a:pt x="891" y="1"/>
                    <a:pt x="888" y="1"/>
                  </a:cubicBezTo>
                  <a:cubicBezTo>
                    <a:pt x="397" y="1"/>
                    <a:pt x="1" y="397"/>
                    <a:pt x="1" y="883"/>
                  </a:cubicBezTo>
                  <a:cubicBezTo>
                    <a:pt x="1" y="1370"/>
                    <a:pt x="397" y="1766"/>
                    <a:pt x="888" y="1766"/>
                  </a:cubicBezTo>
                  <a:cubicBezTo>
                    <a:pt x="1380" y="1766"/>
                    <a:pt x="1775" y="1370"/>
                    <a:pt x="1775" y="883"/>
                  </a:cubicBezTo>
                  <a:cubicBezTo>
                    <a:pt x="1775" y="395"/>
                    <a:pt x="1385" y="1"/>
                    <a:pt x="896"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9"/>
            <p:cNvSpPr/>
            <p:nvPr/>
          </p:nvSpPr>
          <p:spPr>
            <a:xfrm>
              <a:off x="4255963" y="3829150"/>
              <a:ext cx="46075" cy="43450"/>
            </a:xfrm>
            <a:custGeom>
              <a:avLst/>
              <a:gdLst/>
              <a:ahLst/>
              <a:cxnLst/>
              <a:rect l="l" t="t" r="r" b="b"/>
              <a:pathLst>
                <a:path w="1843" h="1738" extrusionOk="0">
                  <a:moveTo>
                    <a:pt x="1088" y="0"/>
                  </a:moveTo>
                  <a:lnTo>
                    <a:pt x="1088" y="0"/>
                  </a:lnTo>
                  <a:cubicBezTo>
                    <a:pt x="1217" y="473"/>
                    <a:pt x="936" y="955"/>
                    <a:pt x="464" y="1083"/>
                  </a:cubicBezTo>
                  <a:cubicBezTo>
                    <a:pt x="387" y="1102"/>
                    <a:pt x="310" y="1112"/>
                    <a:pt x="232" y="1112"/>
                  </a:cubicBezTo>
                  <a:cubicBezTo>
                    <a:pt x="155" y="1112"/>
                    <a:pt x="77" y="1102"/>
                    <a:pt x="0" y="1083"/>
                  </a:cubicBezTo>
                  <a:lnTo>
                    <a:pt x="0" y="1083"/>
                  </a:lnTo>
                  <a:cubicBezTo>
                    <a:pt x="109" y="1480"/>
                    <a:pt x="469" y="1738"/>
                    <a:pt x="860" y="1738"/>
                  </a:cubicBezTo>
                  <a:cubicBezTo>
                    <a:pt x="935" y="1738"/>
                    <a:pt x="1012" y="1728"/>
                    <a:pt x="1088" y="1708"/>
                  </a:cubicBezTo>
                  <a:cubicBezTo>
                    <a:pt x="1561" y="1579"/>
                    <a:pt x="1842" y="1098"/>
                    <a:pt x="1713" y="625"/>
                  </a:cubicBezTo>
                  <a:cubicBezTo>
                    <a:pt x="1632" y="320"/>
                    <a:pt x="1393" y="82"/>
                    <a:pt x="1088"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9"/>
            <p:cNvSpPr/>
            <p:nvPr/>
          </p:nvSpPr>
          <p:spPr>
            <a:xfrm>
              <a:off x="4207913" y="3860525"/>
              <a:ext cx="139075" cy="65475"/>
            </a:xfrm>
            <a:custGeom>
              <a:avLst/>
              <a:gdLst/>
              <a:ahLst/>
              <a:cxnLst/>
              <a:rect l="l" t="t" r="r" b="b"/>
              <a:pathLst>
                <a:path w="5563" h="2619" extrusionOk="0">
                  <a:moveTo>
                    <a:pt x="2781" y="1"/>
                  </a:moveTo>
                  <a:cubicBezTo>
                    <a:pt x="2234" y="1"/>
                    <a:pt x="1687" y="250"/>
                    <a:pt x="1332" y="749"/>
                  </a:cubicBezTo>
                  <a:lnTo>
                    <a:pt x="1" y="2619"/>
                  </a:lnTo>
                  <a:lnTo>
                    <a:pt x="5562" y="2619"/>
                  </a:lnTo>
                  <a:lnTo>
                    <a:pt x="4231" y="749"/>
                  </a:lnTo>
                  <a:cubicBezTo>
                    <a:pt x="3876" y="250"/>
                    <a:pt x="3329" y="1"/>
                    <a:pt x="2781"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9"/>
            <p:cNvSpPr/>
            <p:nvPr/>
          </p:nvSpPr>
          <p:spPr>
            <a:xfrm>
              <a:off x="4207913" y="3864925"/>
              <a:ext cx="139075" cy="61075"/>
            </a:xfrm>
            <a:custGeom>
              <a:avLst/>
              <a:gdLst/>
              <a:ahLst/>
              <a:cxnLst/>
              <a:rect l="l" t="t" r="r" b="b"/>
              <a:pathLst>
                <a:path w="5563" h="2443" extrusionOk="0">
                  <a:moveTo>
                    <a:pt x="3549" y="0"/>
                  </a:moveTo>
                  <a:cubicBezTo>
                    <a:pt x="3349" y="239"/>
                    <a:pt x="3287" y="568"/>
                    <a:pt x="3392" y="863"/>
                  </a:cubicBezTo>
                  <a:cubicBezTo>
                    <a:pt x="3421" y="949"/>
                    <a:pt x="3468" y="1030"/>
                    <a:pt x="3520" y="1102"/>
                  </a:cubicBezTo>
                  <a:cubicBezTo>
                    <a:pt x="3273" y="1083"/>
                    <a:pt x="3025" y="1074"/>
                    <a:pt x="2781" y="1069"/>
                  </a:cubicBezTo>
                  <a:cubicBezTo>
                    <a:pt x="2118" y="1074"/>
                    <a:pt x="1460" y="1149"/>
                    <a:pt x="817" y="1292"/>
                  </a:cubicBezTo>
                  <a:lnTo>
                    <a:pt x="1" y="2443"/>
                  </a:lnTo>
                  <a:lnTo>
                    <a:pt x="5562" y="2443"/>
                  </a:lnTo>
                  <a:lnTo>
                    <a:pt x="4227" y="573"/>
                  </a:lnTo>
                  <a:cubicBezTo>
                    <a:pt x="4055" y="325"/>
                    <a:pt x="3821" y="130"/>
                    <a:pt x="3549"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9"/>
            <p:cNvSpPr/>
            <p:nvPr/>
          </p:nvSpPr>
          <p:spPr>
            <a:xfrm>
              <a:off x="4177863" y="3913825"/>
              <a:ext cx="199175" cy="67975"/>
            </a:xfrm>
            <a:custGeom>
              <a:avLst/>
              <a:gdLst/>
              <a:ahLst/>
              <a:cxnLst/>
              <a:rect l="l" t="t" r="r" b="b"/>
              <a:pathLst>
                <a:path w="7967" h="2719" extrusionOk="0">
                  <a:moveTo>
                    <a:pt x="3983" y="0"/>
                  </a:moveTo>
                  <a:cubicBezTo>
                    <a:pt x="2939" y="0"/>
                    <a:pt x="1980" y="219"/>
                    <a:pt x="1203" y="487"/>
                  </a:cubicBezTo>
                  <a:cubicBezTo>
                    <a:pt x="483" y="729"/>
                    <a:pt x="1" y="1403"/>
                    <a:pt x="1" y="2160"/>
                  </a:cubicBezTo>
                  <a:lnTo>
                    <a:pt x="1" y="2719"/>
                  </a:lnTo>
                  <a:cubicBezTo>
                    <a:pt x="1" y="2719"/>
                    <a:pt x="1779" y="1546"/>
                    <a:pt x="3983" y="1546"/>
                  </a:cubicBezTo>
                  <a:cubicBezTo>
                    <a:pt x="6186" y="1546"/>
                    <a:pt x="7966" y="2719"/>
                    <a:pt x="7966" y="2719"/>
                  </a:cubicBezTo>
                  <a:lnTo>
                    <a:pt x="7966" y="2160"/>
                  </a:lnTo>
                  <a:cubicBezTo>
                    <a:pt x="7966" y="1403"/>
                    <a:pt x="7480" y="729"/>
                    <a:pt x="6764" y="487"/>
                  </a:cubicBezTo>
                  <a:cubicBezTo>
                    <a:pt x="5986" y="219"/>
                    <a:pt x="5028" y="0"/>
                    <a:pt x="3983"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9"/>
            <p:cNvSpPr/>
            <p:nvPr/>
          </p:nvSpPr>
          <p:spPr>
            <a:xfrm>
              <a:off x="4177863" y="3925975"/>
              <a:ext cx="199175" cy="55825"/>
            </a:xfrm>
            <a:custGeom>
              <a:avLst/>
              <a:gdLst/>
              <a:ahLst/>
              <a:cxnLst/>
              <a:rect l="l" t="t" r="r" b="b"/>
              <a:pathLst>
                <a:path w="7967" h="2233" extrusionOk="0">
                  <a:moveTo>
                    <a:pt x="6764" y="1"/>
                  </a:moveTo>
                  <a:cubicBezTo>
                    <a:pt x="6669" y="278"/>
                    <a:pt x="6405" y="457"/>
                    <a:pt x="6121" y="457"/>
                  </a:cubicBezTo>
                  <a:cubicBezTo>
                    <a:pt x="6064" y="457"/>
                    <a:pt x="6006" y="450"/>
                    <a:pt x="5948" y="435"/>
                  </a:cubicBezTo>
                  <a:cubicBezTo>
                    <a:pt x="5310" y="268"/>
                    <a:pt x="4647" y="182"/>
                    <a:pt x="3983" y="177"/>
                  </a:cubicBezTo>
                  <a:cubicBezTo>
                    <a:pt x="2290" y="177"/>
                    <a:pt x="831" y="787"/>
                    <a:pt x="73" y="1179"/>
                  </a:cubicBezTo>
                  <a:cubicBezTo>
                    <a:pt x="25" y="1335"/>
                    <a:pt x="1" y="1503"/>
                    <a:pt x="1" y="1674"/>
                  </a:cubicBezTo>
                  <a:lnTo>
                    <a:pt x="1" y="2233"/>
                  </a:lnTo>
                  <a:cubicBezTo>
                    <a:pt x="1" y="2233"/>
                    <a:pt x="1779" y="1060"/>
                    <a:pt x="3983" y="1060"/>
                  </a:cubicBezTo>
                  <a:cubicBezTo>
                    <a:pt x="6186" y="1060"/>
                    <a:pt x="7966" y="2233"/>
                    <a:pt x="7966" y="2233"/>
                  </a:cubicBezTo>
                  <a:lnTo>
                    <a:pt x="7966" y="1674"/>
                  </a:lnTo>
                  <a:cubicBezTo>
                    <a:pt x="7966" y="917"/>
                    <a:pt x="7480" y="243"/>
                    <a:pt x="6764"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9"/>
            <p:cNvSpPr/>
            <p:nvPr/>
          </p:nvSpPr>
          <p:spPr>
            <a:xfrm>
              <a:off x="4369863" y="3978275"/>
              <a:ext cx="60225" cy="66275"/>
            </a:xfrm>
            <a:custGeom>
              <a:avLst/>
              <a:gdLst/>
              <a:ahLst/>
              <a:cxnLst/>
              <a:rect l="l" t="t" r="r" b="b"/>
              <a:pathLst>
                <a:path w="2409" h="2651" extrusionOk="0">
                  <a:moveTo>
                    <a:pt x="870" y="0"/>
                  </a:moveTo>
                  <a:cubicBezTo>
                    <a:pt x="643" y="0"/>
                    <a:pt x="422" y="61"/>
                    <a:pt x="223" y="174"/>
                  </a:cubicBezTo>
                  <a:cubicBezTo>
                    <a:pt x="86" y="255"/>
                    <a:pt x="0" y="403"/>
                    <a:pt x="0" y="560"/>
                  </a:cubicBezTo>
                  <a:lnTo>
                    <a:pt x="0" y="2091"/>
                  </a:lnTo>
                  <a:cubicBezTo>
                    <a:pt x="0" y="2244"/>
                    <a:pt x="86" y="2391"/>
                    <a:pt x="219" y="2468"/>
                  </a:cubicBezTo>
                  <a:cubicBezTo>
                    <a:pt x="430" y="2592"/>
                    <a:pt x="661" y="2650"/>
                    <a:pt x="889" y="2650"/>
                  </a:cubicBezTo>
                  <a:cubicBezTo>
                    <a:pt x="1347" y="2650"/>
                    <a:pt x="1793" y="2414"/>
                    <a:pt x="2041" y="1991"/>
                  </a:cubicBezTo>
                  <a:cubicBezTo>
                    <a:pt x="2408" y="1361"/>
                    <a:pt x="2193" y="546"/>
                    <a:pt x="1559" y="179"/>
                  </a:cubicBezTo>
                  <a:cubicBezTo>
                    <a:pt x="1374" y="69"/>
                    <a:pt x="1158" y="7"/>
                    <a:pt x="944" y="2"/>
                  </a:cubicBezTo>
                  <a:cubicBezTo>
                    <a:pt x="920" y="1"/>
                    <a:pt x="895" y="0"/>
                    <a:pt x="870" y="0"/>
                  </a:cubicBez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9"/>
            <p:cNvSpPr/>
            <p:nvPr/>
          </p:nvSpPr>
          <p:spPr>
            <a:xfrm>
              <a:off x="4129588" y="3978200"/>
              <a:ext cx="55450" cy="66300"/>
            </a:xfrm>
            <a:custGeom>
              <a:avLst/>
              <a:gdLst/>
              <a:ahLst/>
              <a:cxnLst/>
              <a:rect l="l" t="t" r="r" b="b"/>
              <a:pathLst>
                <a:path w="2218" h="2652" extrusionOk="0">
                  <a:moveTo>
                    <a:pt x="1331" y="1"/>
                  </a:moveTo>
                  <a:cubicBezTo>
                    <a:pt x="591" y="1"/>
                    <a:pt x="1" y="596"/>
                    <a:pt x="1" y="1326"/>
                  </a:cubicBezTo>
                  <a:cubicBezTo>
                    <a:pt x="1" y="2061"/>
                    <a:pt x="591" y="2652"/>
                    <a:pt x="1331" y="2652"/>
                  </a:cubicBezTo>
                  <a:cubicBezTo>
                    <a:pt x="1564" y="2652"/>
                    <a:pt x="1793" y="2590"/>
                    <a:pt x="1994" y="2475"/>
                  </a:cubicBezTo>
                  <a:cubicBezTo>
                    <a:pt x="2132" y="2394"/>
                    <a:pt x="2218" y="2251"/>
                    <a:pt x="2218" y="2094"/>
                  </a:cubicBezTo>
                  <a:lnTo>
                    <a:pt x="2218" y="563"/>
                  </a:lnTo>
                  <a:cubicBezTo>
                    <a:pt x="2218" y="406"/>
                    <a:pt x="2132" y="263"/>
                    <a:pt x="1999" y="182"/>
                  </a:cubicBezTo>
                  <a:cubicBezTo>
                    <a:pt x="1793" y="63"/>
                    <a:pt x="1564" y="1"/>
                    <a:pt x="1331" y="1"/>
                  </a:cubicBez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9"/>
            <p:cNvSpPr/>
            <p:nvPr/>
          </p:nvSpPr>
          <p:spPr>
            <a:xfrm>
              <a:off x="4380938" y="4000375"/>
              <a:ext cx="22200" cy="22075"/>
            </a:xfrm>
            <a:custGeom>
              <a:avLst/>
              <a:gdLst/>
              <a:ahLst/>
              <a:cxnLst/>
              <a:rect l="l" t="t" r="r" b="b"/>
              <a:pathLst>
                <a:path w="888" h="883" extrusionOk="0">
                  <a:moveTo>
                    <a:pt x="444" y="1"/>
                  </a:moveTo>
                  <a:cubicBezTo>
                    <a:pt x="200" y="1"/>
                    <a:pt x="0" y="195"/>
                    <a:pt x="0" y="439"/>
                  </a:cubicBezTo>
                  <a:cubicBezTo>
                    <a:pt x="0" y="688"/>
                    <a:pt x="200" y="882"/>
                    <a:pt x="444" y="882"/>
                  </a:cubicBezTo>
                  <a:cubicBezTo>
                    <a:pt x="691" y="882"/>
                    <a:pt x="887" y="682"/>
                    <a:pt x="887" y="439"/>
                  </a:cubicBezTo>
                  <a:cubicBezTo>
                    <a:pt x="887" y="195"/>
                    <a:pt x="691" y="1"/>
                    <a:pt x="444" y="1"/>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9"/>
            <p:cNvSpPr/>
            <p:nvPr/>
          </p:nvSpPr>
          <p:spPr>
            <a:xfrm>
              <a:off x="4151763" y="4000375"/>
              <a:ext cx="22200" cy="22075"/>
            </a:xfrm>
            <a:custGeom>
              <a:avLst/>
              <a:gdLst/>
              <a:ahLst/>
              <a:cxnLst/>
              <a:rect l="l" t="t" r="r" b="b"/>
              <a:pathLst>
                <a:path w="888" h="883" extrusionOk="0">
                  <a:moveTo>
                    <a:pt x="444" y="1"/>
                  </a:moveTo>
                  <a:cubicBezTo>
                    <a:pt x="197" y="1"/>
                    <a:pt x="1" y="195"/>
                    <a:pt x="1" y="439"/>
                  </a:cubicBezTo>
                  <a:cubicBezTo>
                    <a:pt x="1" y="682"/>
                    <a:pt x="197" y="882"/>
                    <a:pt x="444" y="882"/>
                  </a:cubicBezTo>
                  <a:cubicBezTo>
                    <a:pt x="688" y="882"/>
                    <a:pt x="888" y="682"/>
                    <a:pt x="888" y="439"/>
                  </a:cubicBezTo>
                  <a:cubicBezTo>
                    <a:pt x="888" y="195"/>
                    <a:pt x="688" y="1"/>
                    <a:pt x="444" y="1"/>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9"/>
            <p:cNvSpPr/>
            <p:nvPr/>
          </p:nvSpPr>
          <p:spPr>
            <a:xfrm>
              <a:off x="4140313" y="4122125"/>
              <a:ext cx="64525" cy="65225"/>
            </a:xfrm>
            <a:custGeom>
              <a:avLst/>
              <a:gdLst/>
              <a:ahLst/>
              <a:cxnLst/>
              <a:rect l="l" t="t" r="r" b="b"/>
              <a:pathLst>
                <a:path w="2581" h="2609" extrusionOk="0">
                  <a:moveTo>
                    <a:pt x="1119" y="0"/>
                  </a:moveTo>
                  <a:cubicBezTo>
                    <a:pt x="967" y="0"/>
                    <a:pt x="816" y="57"/>
                    <a:pt x="702" y="172"/>
                  </a:cubicBezTo>
                  <a:lnTo>
                    <a:pt x="463" y="410"/>
                  </a:lnTo>
                  <a:cubicBezTo>
                    <a:pt x="1" y="868"/>
                    <a:pt x="1" y="1616"/>
                    <a:pt x="463" y="2074"/>
                  </a:cubicBezTo>
                  <a:lnTo>
                    <a:pt x="740" y="2351"/>
                  </a:lnTo>
                  <a:cubicBezTo>
                    <a:pt x="914" y="2523"/>
                    <a:pt x="1142" y="2609"/>
                    <a:pt x="1369" y="2609"/>
                  </a:cubicBezTo>
                  <a:cubicBezTo>
                    <a:pt x="1596" y="2609"/>
                    <a:pt x="1822" y="2523"/>
                    <a:pt x="1994" y="2351"/>
                  </a:cubicBezTo>
                  <a:lnTo>
                    <a:pt x="2233" y="2118"/>
                  </a:lnTo>
                  <a:cubicBezTo>
                    <a:pt x="2581" y="1770"/>
                    <a:pt x="2581" y="1211"/>
                    <a:pt x="2233" y="863"/>
                  </a:cubicBezTo>
                  <a:lnTo>
                    <a:pt x="1536" y="172"/>
                  </a:lnTo>
                  <a:cubicBezTo>
                    <a:pt x="1421" y="57"/>
                    <a:pt x="1270" y="0"/>
                    <a:pt x="1119"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9"/>
            <p:cNvSpPr/>
            <p:nvPr/>
          </p:nvSpPr>
          <p:spPr>
            <a:xfrm>
              <a:off x="4179913" y="4146175"/>
              <a:ext cx="26475" cy="26275"/>
            </a:xfrm>
            <a:custGeom>
              <a:avLst/>
              <a:gdLst/>
              <a:ahLst/>
              <a:cxnLst/>
              <a:rect l="l" t="t" r="r" b="b"/>
              <a:pathLst>
                <a:path w="1059" h="1051" extrusionOk="0">
                  <a:moveTo>
                    <a:pt x="530" y="1"/>
                  </a:moveTo>
                  <a:cubicBezTo>
                    <a:pt x="238" y="1"/>
                    <a:pt x="0" y="235"/>
                    <a:pt x="0" y="526"/>
                  </a:cubicBezTo>
                  <a:cubicBezTo>
                    <a:pt x="0" y="817"/>
                    <a:pt x="238" y="1050"/>
                    <a:pt x="530" y="1050"/>
                  </a:cubicBezTo>
                  <a:cubicBezTo>
                    <a:pt x="821" y="1050"/>
                    <a:pt x="1059" y="817"/>
                    <a:pt x="1059" y="526"/>
                  </a:cubicBezTo>
                  <a:cubicBezTo>
                    <a:pt x="1059" y="235"/>
                    <a:pt x="821" y="1"/>
                    <a:pt x="530"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9"/>
            <p:cNvSpPr/>
            <p:nvPr/>
          </p:nvSpPr>
          <p:spPr>
            <a:xfrm>
              <a:off x="4350038" y="4122125"/>
              <a:ext cx="64525" cy="65225"/>
            </a:xfrm>
            <a:custGeom>
              <a:avLst/>
              <a:gdLst/>
              <a:ahLst/>
              <a:cxnLst/>
              <a:rect l="l" t="t" r="r" b="b"/>
              <a:pathLst>
                <a:path w="2581" h="2609" extrusionOk="0">
                  <a:moveTo>
                    <a:pt x="1463" y="0"/>
                  </a:moveTo>
                  <a:cubicBezTo>
                    <a:pt x="1311" y="0"/>
                    <a:pt x="1159" y="57"/>
                    <a:pt x="1045" y="172"/>
                  </a:cubicBezTo>
                  <a:lnTo>
                    <a:pt x="349" y="863"/>
                  </a:lnTo>
                  <a:cubicBezTo>
                    <a:pt x="1" y="1211"/>
                    <a:pt x="1" y="1770"/>
                    <a:pt x="349" y="2118"/>
                  </a:cubicBezTo>
                  <a:lnTo>
                    <a:pt x="587" y="2351"/>
                  </a:lnTo>
                  <a:cubicBezTo>
                    <a:pt x="759" y="2523"/>
                    <a:pt x="985" y="2609"/>
                    <a:pt x="1213" y="2609"/>
                  </a:cubicBezTo>
                  <a:cubicBezTo>
                    <a:pt x="1440" y="2609"/>
                    <a:pt x="1668" y="2523"/>
                    <a:pt x="1842" y="2351"/>
                  </a:cubicBezTo>
                  <a:lnTo>
                    <a:pt x="2119" y="2074"/>
                  </a:lnTo>
                  <a:cubicBezTo>
                    <a:pt x="2581" y="1616"/>
                    <a:pt x="2581" y="868"/>
                    <a:pt x="2119" y="410"/>
                  </a:cubicBezTo>
                  <a:lnTo>
                    <a:pt x="1880" y="172"/>
                  </a:lnTo>
                  <a:cubicBezTo>
                    <a:pt x="1766" y="57"/>
                    <a:pt x="1614" y="0"/>
                    <a:pt x="1463"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9"/>
            <p:cNvSpPr/>
            <p:nvPr/>
          </p:nvSpPr>
          <p:spPr>
            <a:xfrm>
              <a:off x="4348513" y="4146175"/>
              <a:ext cx="26375" cy="26275"/>
            </a:xfrm>
            <a:custGeom>
              <a:avLst/>
              <a:gdLst/>
              <a:ahLst/>
              <a:cxnLst/>
              <a:rect l="l" t="t" r="r" b="b"/>
              <a:pathLst>
                <a:path w="1055" h="1051" extrusionOk="0">
                  <a:moveTo>
                    <a:pt x="529" y="1"/>
                  </a:moveTo>
                  <a:cubicBezTo>
                    <a:pt x="238" y="1"/>
                    <a:pt x="0" y="235"/>
                    <a:pt x="0" y="526"/>
                  </a:cubicBezTo>
                  <a:cubicBezTo>
                    <a:pt x="0" y="817"/>
                    <a:pt x="238" y="1050"/>
                    <a:pt x="529" y="1050"/>
                  </a:cubicBezTo>
                  <a:cubicBezTo>
                    <a:pt x="820" y="1050"/>
                    <a:pt x="1054" y="817"/>
                    <a:pt x="1054" y="526"/>
                  </a:cubicBezTo>
                  <a:cubicBezTo>
                    <a:pt x="1054" y="235"/>
                    <a:pt x="820" y="1"/>
                    <a:pt x="529"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1" name="Google Shape;3631;p59"/>
          <p:cNvGrpSpPr/>
          <p:nvPr/>
        </p:nvGrpSpPr>
        <p:grpSpPr>
          <a:xfrm>
            <a:off x="4756888" y="3828400"/>
            <a:ext cx="295825" cy="366000"/>
            <a:chOff x="4756888" y="3828400"/>
            <a:chExt cx="295825" cy="366000"/>
          </a:xfrm>
        </p:grpSpPr>
        <p:sp>
          <p:nvSpPr>
            <p:cNvPr id="3632" name="Google Shape;3632;p59"/>
            <p:cNvSpPr/>
            <p:nvPr/>
          </p:nvSpPr>
          <p:spPr>
            <a:xfrm>
              <a:off x="4819113" y="4118050"/>
              <a:ext cx="108175" cy="76350"/>
            </a:xfrm>
            <a:custGeom>
              <a:avLst/>
              <a:gdLst/>
              <a:ahLst/>
              <a:cxnLst/>
              <a:rect l="l" t="t" r="r" b="b"/>
              <a:pathLst>
                <a:path w="4327" h="3054" extrusionOk="0">
                  <a:moveTo>
                    <a:pt x="1641" y="1"/>
                  </a:moveTo>
                  <a:cubicBezTo>
                    <a:pt x="835" y="468"/>
                    <a:pt x="243" y="1236"/>
                    <a:pt x="1" y="2133"/>
                  </a:cubicBezTo>
                  <a:cubicBezTo>
                    <a:pt x="1007" y="2714"/>
                    <a:pt x="2147" y="3034"/>
                    <a:pt x="3310" y="3053"/>
                  </a:cubicBezTo>
                  <a:lnTo>
                    <a:pt x="3429" y="3053"/>
                  </a:lnTo>
                  <a:cubicBezTo>
                    <a:pt x="4168" y="2281"/>
                    <a:pt x="4326" y="1002"/>
                    <a:pt x="3429" y="1"/>
                  </a:cubicBezTo>
                  <a:close/>
                </a:path>
              </a:pathLst>
            </a:custGeom>
            <a:solidFill>
              <a:srgbClr val="94E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9"/>
            <p:cNvSpPr/>
            <p:nvPr/>
          </p:nvSpPr>
          <p:spPr>
            <a:xfrm>
              <a:off x="4904813" y="4118050"/>
              <a:ext cx="85650" cy="76350"/>
            </a:xfrm>
            <a:custGeom>
              <a:avLst/>
              <a:gdLst/>
              <a:ahLst/>
              <a:cxnLst/>
              <a:rect l="l" t="t" r="r" b="b"/>
              <a:pathLst>
                <a:path w="3426" h="3054" extrusionOk="0">
                  <a:moveTo>
                    <a:pt x="1" y="1"/>
                  </a:moveTo>
                  <a:lnTo>
                    <a:pt x="1" y="3053"/>
                  </a:lnTo>
                  <a:cubicBezTo>
                    <a:pt x="1203" y="3053"/>
                    <a:pt x="2386" y="2739"/>
                    <a:pt x="3426" y="2133"/>
                  </a:cubicBezTo>
                  <a:cubicBezTo>
                    <a:pt x="3183" y="1236"/>
                    <a:pt x="2596" y="468"/>
                    <a:pt x="1790"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9"/>
            <p:cNvSpPr/>
            <p:nvPr/>
          </p:nvSpPr>
          <p:spPr>
            <a:xfrm>
              <a:off x="4890063" y="4107200"/>
              <a:ext cx="83725" cy="87200"/>
            </a:xfrm>
            <a:custGeom>
              <a:avLst/>
              <a:gdLst/>
              <a:ahLst/>
              <a:cxnLst/>
              <a:rect l="l" t="t" r="r" b="b"/>
              <a:pathLst>
                <a:path w="3349" h="3488" extrusionOk="0">
                  <a:moveTo>
                    <a:pt x="0" y="1"/>
                  </a:moveTo>
                  <a:lnTo>
                    <a:pt x="591" y="3487"/>
                  </a:lnTo>
                  <a:cubicBezTo>
                    <a:pt x="682" y="3487"/>
                    <a:pt x="768" y="3444"/>
                    <a:pt x="820" y="3373"/>
                  </a:cubicBezTo>
                  <a:lnTo>
                    <a:pt x="1369" y="2653"/>
                  </a:lnTo>
                  <a:lnTo>
                    <a:pt x="2266" y="2776"/>
                  </a:lnTo>
                  <a:cubicBezTo>
                    <a:pt x="2278" y="2778"/>
                    <a:pt x="2290" y="2779"/>
                    <a:pt x="2303" y="2779"/>
                  </a:cubicBezTo>
                  <a:cubicBezTo>
                    <a:pt x="2450" y="2779"/>
                    <a:pt x="2577" y="2674"/>
                    <a:pt x="2594" y="2528"/>
                  </a:cubicBezTo>
                  <a:cubicBezTo>
                    <a:pt x="2600" y="2499"/>
                    <a:pt x="2600" y="2475"/>
                    <a:pt x="2594" y="2447"/>
                  </a:cubicBezTo>
                  <a:lnTo>
                    <a:pt x="2470" y="1555"/>
                  </a:lnTo>
                  <a:lnTo>
                    <a:pt x="3195" y="1007"/>
                  </a:lnTo>
                  <a:cubicBezTo>
                    <a:pt x="3324" y="912"/>
                    <a:pt x="3348" y="730"/>
                    <a:pt x="3252" y="602"/>
                  </a:cubicBezTo>
                  <a:cubicBezTo>
                    <a:pt x="3238" y="582"/>
                    <a:pt x="3219" y="564"/>
                    <a:pt x="3195" y="544"/>
                  </a:cubicBezTo>
                  <a:lnTo>
                    <a:pt x="2475"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9"/>
            <p:cNvSpPr/>
            <p:nvPr/>
          </p:nvSpPr>
          <p:spPr>
            <a:xfrm>
              <a:off x="4835813" y="4107200"/>
              <a:ext cx="69025" cy="87200"/>
            </a:xfrm>
            <a:custGeom>
              <a:avLst/>
              <a:gdLst/>
              <a:ahLst/>
              <a:cxnLst/>
              <a:rect l="l" t="t" r="r" b="b"/>
              <a:pathLst>
                <a:path w="2761" h="3488" extrusionOk="0">
                  <a:moveTo>
                    <a:pt x="878" y="1"/>
                  </a:moveTo>
                  <a:lnTo>
                    <a:pt x="152" y="544"/>
                  </a:lnTo>
                  <a:cubicBezTo>
                    <a:pt x="24" y="644"/>
                    <a:pt x="0" y="826"/>
                    <a:pt x="100" y="950"/>
                  </a:cubicBezTo>
                  <a:cubicBezTo>
                    <a:pt x="115" y="974"/>
                    <a:pt x="134" y="993"/>
                    <a:pt x="152" y="1007"/>
                  </a:cubicBezTo>
                  <a:lnTo>
                    <a:pt x="878" y="1555"/>
                  </a:lnTo>
                  <a:lnTo>
                    <a:pt x="753" y="2447"/>
                  </a:lnTo>
                  <a:cubicBezTo>
                    <a:pt x="729" y="2609"/>
                    <a:pt x="844" y="2752"/>
                    <a:pt x="1002" y="2776"/>
                  </a:cubicBezTo>
                  <a:cubicBezTo>
                    <a:pt x="1016" y="2779"/>
                    <a:pt x="1029" y="2780"/>
                    <a:pt x="1042" y="2780"/>
                  </a:cubicBezTo>
                  <a:cubicBezTo>
                    <a:pt x="1055" y="2780"/>
                    <a:pt x="1069" y="2779"/>
                    <a:pt x="1083" y="2776"/>
                  </a:cubicBezTo>
                  <a:lnTo>
                    <a:pt x="1979" y="2653"/>
                  </a:lnTo>
                  <a:lnTo>
                    <a:pt x="2527" y="3373"/>
                  </a:lnTo>
                  <a:cubicBezTo>
                    <a:pt x="2585" y="3444"/>
                    <a:pt x="2670" y="3487"/>
                    <a:pt x="2761" y="3487"/>
                  </a:cubicBezTo>
                  <a:lnTo>
                    <a:pt x="2761"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9"/>
            <p:cNvSpPr/>
            <p:nvPr/>
          </p:nvSpPr>
          <p:spPr>
            <a:xfrm>
              <a:off x="4756888" y="3921925"/>
              <a:ext cx="251475" cy="220925"/>
            </a:xfrm>
            <a:custGeom>
              <a:avLst/>
              <a:gdLst/>
              <a:ahLst/>
              <a:cxnLst/>
              <a:rect l="l" t="t" r="r" b="b"/>
              <a:pathLst>
                <a:path w="10059" h="8837" extrusionOk="0">
                  <a:moveTo>
                    <a:pt x="5918" y="0"/>
                  </a:moveTo>
                  <a:cubicBezTo>
                    <a:pt x="4025" y="0"/>
                    <a:pt x="2427" y="1665"/>
                    <a:pt x="1936" y="3529"/>
                  </a:cubicBezTo>
                  <a:cubicBezTo>
                    <a:pt x="1746" y="3434"/>
                    <a:pt x="1540" y="3386"/>
                    <a:pt x="1330" y="3386"/>
                  </a:cubicBezTo>
                  <a:lnTo>
                    <a:pt x="0" y="3386"/>
                  </a:lnTo>
                  <a:lnTo>
                    <a:pt x="0" y="4713"/>
                  </a:lnTo>
                  <a:cubicBezTo>
                    <a:pt x="0" y="5446"/>
                    <a:pt x="595" y="6038"/>
                    <a:pt x="1335" y="6038"/>
                  </a:cubicBezTo>
                  <a:cubicBezTo>
                    <a:pt x="1616" y="6038"/>
                    <a:pt x="1898" y="5948"/>
                    <a:pt x="2127" y="5776"/>
                  </a:cubicBezTo>
                  <a:cubicBezTo>
                    <a:pt x="2642" y="6672"/>
                    <a:pt x="3610" y="7617"/>
                    <a:pt x="4287" y="8218"/>
                  </a:cubicBezTo>
                  <a:cubicBezTo>
                    <a:pt x="4752" y="8630"/>
                    <a:pt x="5335" y="8837"/>
                    <a:pt x="5918" y="8837"/>
                  </a:cubicBezTo>
                  <a:cubicBezTo>
                    <a:pt x="6500" y="8837"/>
                    <a:pt x="7082" y="8630"/>
                    <a:pt x="7544" y="8218"/>
                  </a:cubicBezTo>
                  <a:cubicBezTo>
                    <a:pt x="8504" y="7368"/>
                    <a:pt x="10058" y="5818"/>
                    <a:pt x="10058" y="4713"/>
                  </a:cubicBezTo>
                  <a:cubicBezTo>
                    <a:pt x="10058" y="2433"/>
                    <a:pt x="8203" y="0"/>
                    <a:pt x="5918" y="0"/>
                  </a:cubicBez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9"/>
            <p:cNvSpPr/>
            <p:nvPr/>
          </p:nvSpPr>
          <p:spPr>
            <a:xfrm>
              <a:off x="4863813" y="3943975"/>
              <a:ext cx="188900" cy="198875"/>
            </a:xfrm>
            <a:custGeom>
              <a:avLst/>
              <a:gdLst/>
              <a:ahLst/>
              <a:cxnLst/>
              <a:rect l="l" t="t" r="r" b="b"/>
              <a:pathLst>
                <a:path w="7556" h="7955" extrusionOk="0">
                  <a:moveTo>
                    <a:pt x="3945" y="1"/>
                  </a:moveTo>
                  <a:lnTo>
                    <a:pt x="3945" y="1"/>
                  </a:lnTo>
                  <a:cubicBezTo>
                    <a:pt x="4689" y="892"/>
                    <a:pt x="5152" y="2066"/>
                    <a:pt x="5152" y="3206"/>
                  </a:cubicBezTo>
                  <a:cubicBezTo>
                    <a:pt x="5152" y="4307"/>
                    <a:pt x="3602" y="5857"/>
                    <a:pt x="2642" y="6711"/>
                  </a:cubicBezTo>
                  <a:cubicBezTo>
                    <a:pt x="2195" y="7107"/>
                    <a:pt x="1612" y="7326"/>
                    <a:pt x="1011" y="7326"/>
                  </a:cubicBezTo>
                  <a:lnTo>
                    <a:pt x="1" y="7326"/>
                  </a:lnTo>
                  <a:lnTo>
                    <a:pt x="10" y="7336"/>
                  </a:lnTo>
                  <a:cubicBezTo>
                    <a:pt x="473" y="7748"/>
                    <a:pt x="1056" y="7955"/>
                    <a:pt x="1639" y="7955"/>
                  </a:cubicBezTo>
                  <a:cubicBezTo>
                    <a:pt x="2222" y="7955"/>
                    <a:pt x="2805" y="7748"/>
                    <a:pt x="3267" y="7336"/>
                  </a:cubicBezTo>
                  <a:cubicBezTo>
                    <a:pt x="3945" y="6735"/>
                    <a:pt x="4918" y="5786"/>
                    <a:pt x="5429" y="4894"/>
                  </a:cubicBezTo>
                  <a:cubicBezTo>
                    <a:pt x="5667" y="5069"/>
                    <a:pt x="5946" y="5154"/>
                    <a:pt x="6222" y="5154"/>
                  </a:cubicBezTo>
                  <a:cubicBezTo>
                    <a:pt x="6630" y="5154"/>
                    <a:pt x="7032" y="4970"/>
                    <a:pt x="7293" y="4617"/>
                  </a:cubicBezTo>
                  <a:cubicBezTo>
                    <a:pt x="7465" y="4388"/>
                    <a:pt x="7555" y="4111"/>
                    <a:pt x="7555" y="3831"/>
                  </a:cubicBezTo>
                  <a:lnTo>
                    <a:pt x="7555" y="2504"/>
                  </a:lnTo>
                  <a:lnTo>
                    <a:pt x="6225" y="2504"/>
                  </a:lnTo>
                  <a:cubicBezTo>
                    <a:pt x="6015" y="2504"/>
                    <a:pt x="5810" y="2552"/>
                    <a:pt x="5624" y="2647"/>
                  </a:cubicBezTo>
                  <a:cubicBezTo>
                    <a:pt x="5352" y="1622"/>
                    <a:pt x="4746" y="659"/>
                    <a:pt x="3945" y="1"/>
                  </a:cubicBez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9"/>
            <p:cNvSpPr/>
            <p:nvPr/>
          </p:nvSpPr>
          <p:spPr>
            <a:xfrm>
              <a:off x="4884438" y="3972350"/>
              <a:ext cx="40450" cy="33425"/>
            </a:xfrm>
            <a:custGeom>
              <a:avLst/>
              <a:gdLst/>
              <a:ahLst/>
              <a:cxnLst/>
              <a:rect l="l" t="t" r="r" b="b"/>
              <a:pathLst>
                <a:path w="1618" h="1337" extrusionOk="0">
                  <a:moveTo>
                    <a:pt x="1" y="0"/>
                  </a:moveTo>
                  <a:cubicBezTo>
                    <a:pt x="1" y="282"/>
                    <a:pt x="325" y="836"/>
                    <a:pt x="564" y="1202"/>
                  </a:cubicBezTo>
                  <a:cubicBezTo>
                    <a:pt x="619" y="1288"/>
                    <a:pt x="713" y="1336"/>
                    <a:pt x="809" y="1336"/>
                  </a:cubicBezTo>
                  <a:cubicBezTo>
                    <a:pt x="864" y="1336"/>
                    <a:pt x="919" y="1321"/>
                    <a:pt x="969" y="1288"/>
                  </a:cubicBezTo>
                  <a:cubicBezTo>
                    <a:pt x="1007" y="1270"/>
                    <a:pt x="1036" y="1236"/>
                    <a:pt x="1060" y="1202"/>
                  </a:cubicBezTo>
                  <a:cubicBezTo>
                    <a:pt x="1298" y="830"/>
                    <a:pt x="1617" y="277"/>
                    <a:pt x="1617"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9"/>
            <p:cNvSpPr/>
            <p:nvPr/>
          </p:nvSpPr>
          <p:spPr>
            <a:xfrm>
              <a:off x="4779063" y="4028625"/>
              <a:ext cx="22200" cy="22200"/>
            </a:xfrm>
            <a:custGeom>
              <a:avLst/>
              <a:gdLst/>
              <a:ahLst/>
              <a:cxnLst/>
              <a:rect l="l" t="t" r="r" b="b"/>
              <a:pathLst>
                <a:path w="888" h="888" extrusionOk="0">
                  <a:moveTo>
                    <a:pt x="0" y="1"/>
                  </a:moveTo>
                  <a:lnTo>
                    <a:pt x="0" y="445"/>
                  </a:lnTo>
                  <a:cubicBezTo>
                    <a:pt x="0" y="687"/>
                    <a:pt x="201" y="888"/>
                    <a:pt x="443" y="888"/>
                  </a:cubicBezTo>
                  <a:cubicBezTo>
                    <a:pt x="692" y="888"/>
                    <a:pt x="887" y="687"/>
                    <a:pt x="887" y="445"/>
                  </a:cubicBezTo>
                  <a:cubicBezTo>
                    <a:pt x="887" y="201"/>
                    <a:pt x="692" y="1"/>
                    <a:pt x="443" y="1"/>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9"/>
            <p:cNvSpPr/>
            <p:nvPr/>
          </p:nvSpPr>
          <p:spPr>
            <a:xfrm>
              <a:off x="5008338" y="4028625"/>
              <a:ext cx="22200" cy="22200"/>
            </a:xfrm>
            <a:custGeom>
              <a:avLst/>
              <a:gdLst/>
              <a:ahLst/>
              <a:cxnLst/>
              <a:rect l="l" t="t" r="r" b="b"/>
              <a:pathLst>
                <a:path w="888" h="888" extrusionOk="0">
                  <a:moveTo>
                    <a:pt x="444" y="1"/>
                  </a:moveTo>
                  <a:cubicBezTo>
                    <a:pt x="200" y="1"/>
                    <a:pt x="0" y="201"/>
                    <a:pt x="0" y="445"/>
                  </a:cubicBezTo>
                  <a:cubicBezTo>
                    <a:pt x="0" y="687"/>
                    <a:pt x="200" y="888"/>
                    <a:pt x="444" y="888"/>
                  </a:cubicBezTo>
                  <a:cubicBezTo>
                    <a:pt x="691" y="888"/>
                    <a:pt x="887" y="687"/>
                    <a:pt x="887" y="445"/>
                  </a:cubicBezTo>
                  <a:lnTo>
                    <a:pt x="887" y="1"/>
                  </a:ln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9"/>
            <p:cNvSpPr/>
            <p:nvPr/>
          </p:nvSpPr>
          <p:spPr>
            <a:xfrm>
              <a:off x="4851063" y="4022800"/>
              <a:ext cx="33400" cy="22300"/>
            </a:xfrm>
            <a:custGeom>
              <a:avLst/>
              <a:gdLst/>
              <a:ahLst/>
              <a:cxnLst/>
              <a:rect l="l" t="t" r="r" b="b"/>
              <a:pathLst>
                <a:path w="1336" h="892" extrusionOk="0">
                  <a:moveTo>
                    <a:pt x="673" y="0"/>
                  </a:moveTo>
                  <a:cubicBezTo>
                    <a:pt x="306" y="0"/>
                    <a:pt x="5" y="295"/>
                    <a:pt x="5" y="663"/>
                  </a:cubicBezTo>
                  <a:cubicBezTo>
                    <a:pt x="0" y="786"/>
                    <a:pt x="96" y="887"/>
                    <a:pt x="220" y="892"/>
                  </a:cubicBezTo>
                  <a:cubicBezTo>
                    <a:pt x="223" y="892"/>
                    <a:pt x="226" y="892"/>
                    <a:pt x="228" y="892"/>
                  </a:cubicBezTo>
                  <a:cubicBezTo>
                    <a:pt x="348" y="892"/>
                    <a:pt x="444" y="798"/>
                    <a:pt x="449" y="678"/>
                  </a:cubicBezTo>
                  <a:lnTo>
                    <a:pt x="449" y="663"/>
                  </a:lnTo>
                  <a:cubicBezTo>
                    <a:pt x="444" y="544"/>
                    <a:pt x="539" y="438"/>
                    <a:pt x="663" y="434"/>
                  </a:cubicBezTo>
                  <a:cubicBezTo>
                    <a:pt x="666" y="434"/>
                    <a:pt x="669" y="434"/>
                    <a:pt x="672" y="434"/>
                  </a:cubicBezTo>
                  <a:cubicBezTo>
                    <a:pt x="792" y="434"/>
                    <a:pt x="887" y="527"/>
                    <a:pt x="892" y="649"/>
                  </a:cubicBezTo>
                  <a:lnTo>
                    <a:pt x="892" y="663"/>
                  </a:lnTo>
                  <a:cubicBezTo>
                    <a:pt x="892" y="786"/>
                    <a:pt x="993" y="883"/>
                    <a:pt x="1116" y="887"/>
                  </a:cubicBezTo>
                  <a:cubicBezTo>
                    <a:pt x="1235" y="887"/>
                    <a:pt x="1336" y="786"/>
                    <a:pt x="1336" y="663"/>
                  </a:cubicBezTo>
                  <a:cubicBezTo>
                    <a:pt x="1336" y="295"/>
                    <a:pt x="1041" y="0"/>
                    <a:pt x="673"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9"/>
            <p:cNvSpPr/>
            <p:nvPr/>
          </p:nvSpPr>
          <p:spPr>
            <a:xfrm>
              <a:off x="4924988" y="4022800"/>
              <a:ext cx="33400" cy="22300"/>
            </a:xfrm>
            <a:custGeom>
              <a:avLst/>
              <a:gdLst/>
              <a:ahLst/>
              <a:cxnLst/>
              <a:rect l="l" t="t" r="r" b="b"/>
              <a:pathLst>
                <a:path w="1336" h="892" extrusionOk="0">
                  <a:moveTo>
                    <a:pt x="673" y="0"/>
                  </a:moveTo>
                  <a:cubicBezTo>
                    <a:pt x="305" y="0"/>
                    <a:pt x="5" y="295"/>
                    <a:pt x="5" y="663"/>
                  </a:cubicBezTo>
                  <a:cubicBezTo>
                    <a:pt x="1" y="786"/>
                    <a:pt x="96" y="887"/>
                    <a:pt x="220" y="892"/>
                  </a:cubicBezTo>
                  <a:cubicBezTo>
                    <a:pt x="222" y="892"/>
                    <a:pt x="225" y="892"/>
                    <a:pt x="228" y="892"/>
                  </a:cubicBezTo>
                  <a:cubicBezTo>
                    <a:pt x="349" y="892"/>
                    <a:pt x="444" y="798"/>
                    <a:pt x="448" y="678"/>
                  </a:cubicBezTo>
                  <a:lnTo>
                    <a:pt x="448" y="663"/>
                  </a:lnTo>
                  <a:cubicBezTo>
                    <a:pt x="444" y="544"/>
                    <a:pt x="539" y="438"/>
                    <a:pt x="664" y="434"/>
                  </a:cubicBezTo>
                  <a:cubicBezTo>
                    <a:pt x="666" y="434"/>
                    <a:pt x="669" y="434"/>
                    <a:pt x="672" y="434"/>
                  </a:cubicBezTo>
                  <a:cubicBezTo>
                    <a:pt x="792" y="434"/>
                    <a:pt x="888" y="527"/>
                    <a:pt x="893" y="649"/>
                  </a:cubicBezTo>
                  <a:lnTo>
                    <a:pt x="893" y="663"/>
                  </a:lnTo>
                  <a:cubicBezTo>
                    <a:pt x="893" y="786"/>
                    <a:pt x="992" y="883"/>
                    <a:pt x="1117" y="883"/>
                  </a:cubicBezTo>
                  <a:cubicBezTo>
                    <a:pt x="1241" y="883"/>
                    <a:pt x="1336" y="786"/>
                    <a:pt x="1336" y="663"/>
                  </a:cubicBezTo>
                  <a:cubicBezTo>
                    <a:pt x="1336" y="295"/>
                    <a:pt x="1040" y="0"/>
                    <a:pt x="673"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9"/>
            <p:cNvSpPr/>
            <p:nvPr/>
          </p:nvSpPr>
          <p:spPr>
            <a:xfrm>
              <a:off x="4925113" y="4003600"/>
              <a:ext cx="33400" cy="11125"/>
            </a:xfrm>
            <a:custGeom>
              <a:avLst/>
              <a:gdLst/>
              <a:ahLst/>
              <a:cxnLst/>
              <a:rect l="l" t="t" r="r" b="b"/>
              <a:pathLst>
                <a:path w="1336" h="445" extrusionOk="0">
                  <a:moveTo>
                    <a:pt x="225" y="0"/>
                  </a:moveTo>
                  <a:cubicBezTo>
                    <a:pt x="100" y="0"/>
                    <a:pt x="0" y="101"/>
                    <a:pt x="0" y="224"/>
                  </a:cubicBezTo>
                  <a:cubicBezTo>
                    <a:pt x="0" y="343"/>
                    <a:pt x="100" y="444"/>
                    <a:pt x="225" y="444"/>
                  </a:cubicBezTo>
                  <a:lnTo>
                    <a:pt x="1112" y="444"/>
                  </a:lnTo>
                  <a:cubicBezTo>
                    <a:pt x="1236" y="444"/>
                    <a:pt x="1331" y="343"/>
                    <a:pt x="1331" y="224"/>
                  </a:cubicBezTo>
                  <a:cubicBezTo>
                    <a:pt x="1335" y="101"/>
                    <a:pt x="1236" y="0"/>
                    <a:pt x="1112"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9"/>
            <p:cNvSpPr/>
            <p:nvPr/>
          </p:nvSpPr>
          <p:spPr>
            <a:xfrm>
              <a:off x="4851163" y="4003600"/>
              <a:ext cx="33300" cy="11125"/>
            </a:xfrm>
            <a:custGeom>
              <a:avLst/>
              <a:gdLst/>
              <a:ahLst/>
              <a:cxnLst/>
              <a:rect l="l" t="t" r="r" b="b"/>
              <a:pathLst>
                <a:path w="1332" h="445" extrusionOk="0">
                  <a:moveTo>
                    <a:pt x="225" y="0"/>
                  </a:moveTo>
                  <a:cubicBezTo>
                    <a:pt x="101" y="0"/>
                    <a:pt x="1" y="101"/>
                    <a:pt x="1" y="224"/>
                  </a:cubicBezTo>
                  <a:cubicBezTo>
                    <a:pt x="1" y="343"/>
                    <a:pt x="101" y="444"/>
                    <a:pt x="225" y="444"/>
                  </a:cubicBezTo>
                  <a:lnTo>
                    <a:pt x="1112" y="444"/>
                  </a:lnTo>
                  <a:cubicBezTo>
                    <a:pt x="1231" y="444"/>
                    <a:pt x="1332" y="343"/>
                    <a:pt x="1332" y="224"/>
                  </a:cubicBezTo>
                  <a:cubicBezTo>
                    <a:pt x="1332" y="101"/>
                    <a:pt x="1231" y="0"/>
                    <a:pt x="1112"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9"/>
            <p:cNvSpPr/>
            <p:nvPr/>
          </p:nvSpPr>
          <p:spPr>
            <a:xfrm>
              <a:off x="4888038" y="4046400"/>
              <a:ext cx="33400" cy="22425"/>
            </a:xfrm>
            <a:custGeom>
              <a:avLst/>
              <a:gdLst/>
              <a:ahLst/>
              <a:cxnLst/>
              <a:rect l="l" t="t" r="r" b="b"/>
              <a:pathLst>
                <a:path w="1336" h="897" extrusionOk="0">
                  <a:moveTo>
                    <a:pt x="229" y="0"/>
                  </a:moveTo>
                  <a:cubicBezTo>
                    <a:pt x="105" y="0"/>
                    <a:pt x="5" y="95"/>
                    <a:pt x="5" y="220"/>
                  </a:cubicBezTo>
                  <a:cubicBezTo>
                    <a:pt x="0" y="586"/>
                    <a:pt x="291" y="888"/>
                    <a:pt x="658" y="897"/>
                  </a:cubicBezTo>
                  <a:cubicBezTo>
                    <a:pt x="661" y="897"/>
                    <a:pt x="664" y="897"/>
                    <a:pt x="667" y="897"/>
                  </a:cubicBezTo>
                  <a:cubicBezTo>
                    <a:pt x="1030" y="897"/>
                    <a:pt x="1330" y="608"/>
                    <a:pt x="1336" y="249"/>
                  </a:cubicBezTo>
                  <a:lnTo>
                    <a:pt x="1336" y="220"/>
                  </a:lnTo>
                  <a:cubicBezTo>
                    <a:pt x="1336" y="95"/>
                    <a:pt x="1240" y="0"/>
                    <a:pt x="1116"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9"/>
            <p:cNvSpPr/>
            <p:nvPr/>
          </p:nvSpPr>
          <p:spPr>
            <a:xfrm>
              <a:off x="4865013" y="3828400"/>
              <a:ext cx="79675" cy="43700"/>
            </a:xfrm>
            <a:custGeom>
              <a:avLst/>
              <a:gdLst/>
              <a:ahLst/>
              <a:cxnLst/>
              <a:rect l="l" t="t" r="r" b="b"/>
              <a:pathLst>
                <a:path w="3187" h="1748" extrusionOk="0">
                  <a:moveTo>
                    <a:pt x="1592" y="0"/>
                  </a:moveTo>
                  <a:cubicBezTo>
                    <a:pt x="1491" y="0"/>
                    <a:pt x="1389" y="35"/>
                    <a:pt x="1307" y="107"/>
                  </a:cubicBezTo>
                  <a:lnTo>
                    <a:pt x="1264" y="149"/>
                  </a:lnTo>
                  <a:cubicBezTo>
                    <a:pt x="816" y="660"/>
                    <a:pt x="391" y="1190"/>
                    <a:pt x="1" y="1747"/>
                  </a:cubicBezTo>
                  <a:lnTo>
                    <a:pt x="3186" y="1747"/>
                  </a:lnTo>
                  <a:cubicBezTo>
                    <a:pt x="2795" y="1190"/>
                    <a:pt x="2371" y="655"/>
                    <a:pt x="1923" y="149"/>
                  </a:cubicBezTo>
                  <a:cubicBezTo>
                    <a:pt x="1834" y="51"/>
                    <a:pt x="1713" y="0"/>
                    <a:pt x="1592"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9"/>
            <p:cNvSpPr/>
            <p:nvPr/>
          </p:nvSpPr>
          <p:spPr>
            <a:xfrm>
              <a:off x="4848313" y="3869325"/>
              <a:ext cx="113050" cy="27925"/>
            </a:xfrm>
            <a:custGeom>
              <a:avLst/>
              <a:gdLst/>
              <a:ahLst/>
              <a:cxnLst/>
              <a:rect l="l" t="t" r="r" b="b"/>
              <a:pathLst>
                <a:path w="4522" h="1117" extrusionOk="0">
                  <a:moveTo>
                    <a:pt x="2261" y="0"/>
                  </a:moveTo>
                  <a:cubicBezTo>
                    <a:pt x="1728" y="0"/>
                    <a:pt x="1193" y="39"/>
                    <a:pt x="669" y="106"/>
                  </a:cubicBezTo>
                  <a:cubicBezTo>
                    <a:pt x="449" y="416"/>
                    <a:pt x="220" y="755"/>
                    <a:pt x="0" y="1116"/>
                  </a:cubicBezTo>
                  <a:cubicBezTo>
                    <a:pt x="744" y="962"/>
                    <a:pt x="1501" y="885"/>
                    <a:pt x="2259" y="885"/>
                  </a:cubicBezTo>
                  <a:cubicBezTo>
                    <a:pt x="3017" y="885"/>
                    <a:pt x="3775" y="962"/>
                    <a:pt x="4522" y="1116"/>
                  </a:cubicBezTo>
                  <a:cubicBezTo>
                    <a:pt x="4298" y="755"/>
                    <a:pt x="4074" y="416"/>
                    <a:pt x="3854" y="106"/>
                  </a:cubicBezTo>
                  <a:cubicBezTo>
                    <a:pt x="3325" y="35"/>
                    <a:pt x="2791" y="0"/>
                    <a:pt x="2261"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9"/>
            <p:cNvSpPr/>
            <p:nvPr/>
          </p:nvSpPr>
          <p:spPr>
            <a:xfrm>
              <a:off x="4833438" y="3891425"/>
              <a:ext cx="142825" cy="32550"/>
            </a:xfrm>
            <a:custGeom>
              <a:avLst/>
              <a:gdLst/>
              <a:ahLst/>
              <a:cxnLst/>
              <a:rect l="l" t="t" r="r" b="b"/>
              <a:pathLst>
                <a:path w="5713" h="1302" extrusionOk="0">
                  <a:moveTo>
                    <a:pt x="2854" y="1"/>
                  </a:moveTo>
                  <a:cubicBezTo>
                    <a:pt x="2096" y="1"/>
                    <a:pt x="1339" y="78"/>
                    <a:pt x="595" y="232"/>
                  </a:cubicBezTo>
                  <a:cubicBezTo>
                    <a:pt x="390" y="571"/>
                    <a:pt x="190" y="925"/>
                    <a:pt x="0" y="1302"/>
                  </a:cubicBezTo>
                  <a:lnTo>
                    <a:pt x="5713" y="1302"/>
                  </a:lnTo>
                  <a:cubicBezTo>
                    <a:pt x="5523" y="925"/>
                    <a:pt x="5323" y="571"/>
                    <a:pt x="5117" y="232"/>
                  </a:cubicBezTo>
                  <a:cubicBezTo>
                    <a:pt x="4370" y="78"/>
                    <a:pt x="3612" y="1"/>
                    <a:pt x="2854"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9"/>
            <p:cNvSpPr/>
            <p:nvPr/>
          </p:nvSpPr>
          <p:spPr>
            <a:xfrm>
              <a:off x="4815763" y="3913575"/>
              <a:ext cx="178175" cy="52000"/>
            </a:xfrm>
            <a:custGeom>
              <a:avLst/>
              <a:gdLst/>
              <a:ahLst/>
              <a:cxnLst/>
              <a:rect l="l" t="t" r="r" b="b"/>
              <a:pathLst>
                <a:path w="7127" h="2080" extrusionOk="0">
                  <a:moveTo>
                    <a:pt x="3563" y="0"/>
                  </a:moveTo>
                  <a:cubicBezTo>
                    <a:pt x="2601" y="0"/>
                    <a:pt x="1639" y="139"/>
                    <a:pt x="707" y="416"/>
                  </a:cubicBezTo>
                  <a:cubicBezTo>
                    <a:pt x="430" y="949"/>
                    <a:pt x="197" y="1508"/>
                    <a:pt x="1" y="2080"/>
                  </a:cubicBezTo>
                  <a:lnTo>
                    <a:pt x="7126" y="2080"/>
                  </a:lnTo>
                  <a:cubicBezTo>
                    <a:pt x="6930" y="1508"/>
                    <a:pt x="6697" y="949"/>
                    <a:pt x="6420" y="416"/>
                  </a:cubicBezTo>
                  <a:cubicBezTo>
                    <a:pt x="5488" y="139"/>
                    <a:pt x="4526" y="0"/>
                    <a:pt x="3563" y="0"/>
                  </a:cubicBez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9"/>
            <p:cNvSpPr/>
            <p:nvPr/>
          </p:nvSpPr>
          <p:spPr>
            <a:xfrm>
              <a:off x="4908238" y="3847975"/>
              <a:ext cx="36450" cy="24125"/>
            </a:xfrm>
            <a:custGeom>
              <a:avLst/>
              <a:gdLst/>
              <a:ahLst/>
              <a:cxnLst/>
              <a:rect l="l" t="t" r="r" b="b"/>
              <a:pathLst>
                <a:path w="1458" h="965" extrusionOk="0">
                  <a:moveTo>
                    <a:pt x="682" y="1"/>
                  </a:moveTo>
                  <a:cubicBezTo>
                    <a:pt x="250" y="1"/>
                    <a:pt x="1" y="498"/>
                    <a:pt x="265" y="841"/>
                  </a:cubicBezTo>
                  <a:cubicBezTo>
                    <a:pt x="299" y="883"/>
                    <a:pt x="327" y="922"/>
                    <a:pt x="361" y="964"/>
                  </a:cubicBezTo>
                  <a:lnTo>
                    <a:pt x="1457" y="964"/>
                  </a:lnTo>
                  <a:cubicBezTo>
                    <a:pt x="1200" y="597"/>
                    <a:pt x="951" y="278"/>
                    <a:pt x="733" y="2"/>
                  </a:cubicBezTo>
                  <a:lnTo>
                    <a:pt x="718" y="2"/>
                  </a:lnTo>
                  <a:cubicBezTo>
                    <a:pt x="706" y="1"/>
                    <a:pt x="694" y="1"/>
                    <a:pt x="682"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9"/>
            <p:cNvSpPr/>
            <p:nvPr/>
          </p:nvSpPr>
          <p:spPr>
            <a:xfrm>
              <a:off x="4915338" y="3869575"/>
              <a:ext cx="46025" cy="27675"/>
            </a:xfrm>
            <a:custGeom>
              <a:avLst/>
              <a:gdLst/>
              <a:ahLst/>
              <a:cxnLst/>
              <a:rect l="l" t="t" r="r" b="b"/>
              <a:pathLst>
                <a:path w="1841" h="1107" extrusionOk="0">
                  <a:moveTo>
                    <a:pt x="0" y="1"/>
                  </a:moveTo>
                  <a:lnTo>
                    <a:pt x="0" y="1"/>
                  </a:lnTo>
                  <a:cubicBezTo>
                    <a:pt x="238" y="305"/>
                    <a:pt x="462" y="615"/>
                    <a:pt x="673" y="930"/>
                  </a:cubicBezTo>
                  <a:cubicBezTo>
                    <a:pt x="1063" y="969"/>
                    <a:pt x="1455" y="1026"/>
                    <a:pt x="1841" y="1106"/>
                  </a:cubicBezTo>
                  <a:cubicBezTo>
                    <a:pt x="1617" y="745"/>
                    <a:pt x="1393" y="406"/>
                    <a:pt x="1173" y="100"/>
                  </a:cubicBezTo>
                  <a:cubicBezTo>
                    <a:pt x="788" y="48"/>
                    <a:pt x="396" y="14"/>
                    <a:pt x="0"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9"/>
            <p:cNvSpPr/>
            <p:nvPr/>
          </p:nvSpPr>
          <p:spPr>
            <a:xfrm>
              <a:off x="4932163" y="3892825"/>
              <a:ext cx="44100" cy="31150"/>
            </a:xfrm>
            <a:custGeom>
              <a:avLst/>
              <a:gdLst/>
              <a:ahLst/>
              <a:cxnLst/>
              <a:rect l="l" t="t" r="r" b="b"/>
              <a:pathLst>
                <a:path w="1764" h="1246" extrusionOk="0">
                  <a:moveTo>
                    <a:pt x="0" y="0"/>
                  </a:moveTo>
                  <a:lnTo>
                    <a:pt x="0" y="0"/>
                  </a:lnTo>
                  <a:cubicBezTo>
                    <a:pt x="276" y="411"/>
                    <a:pt x="529" y="825"/>
                    <a:pt x="758" y="1246"/>
                  </a:cubicBezTo>
                  <a:lnTo>
                    <a:pt x="1764" y="1246"/>
                  </a:lnTo>
                  <a:cubicBezTo>
                    <a:pt x="1574" y="869"/>
                    <a:pt x="1374" y="515"/>
                    <a:pt x="1168" y="176"/>
                  </a:cubicBezTo>
                  <a:cubicBezTo>
                    <a:pt x="782" y="96"/>
                    <a:pt x="390" y="39"/>
                    <a:pt x="0"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9"/>
            <p:cNvSpPr/>
            <p:nvPr/>
          </p:nvSpPr>
          <p:spPr>
            <a:xfrm>
              <a:off x="4947288" y="3917150"/>
              <a:ext cx="46650" cy="48425"/>
            </a:xfrm>
            <a:custGeom>
              <a:avLst/>
              <a:gdLst/>
              <a:ahLst/>
              <a:cxnLst/>
              <a:rect l="l" t="t" r="r" b="b"/>
              <a:pathLst>
                <a:path w="1866" h="1937" extrusionOk="0">
                  <a:moveTo>
                    <a:pt x="1" y="0"/>
                  </a:moveTo>
                  <a:cubicBezTo>
                    <a:pt x="362" y="621"/>
                    <a:pt x="672" y="1264"/>
                    <a:pt x="925" y="1937"/>
                  </a:cubicBezTo>
                  <a:lnTo>
                    <a:pt x="1865" y="1937"/>
                  </a:lnTo>
                  <a:cubicBezTo>
                    <a:pt x="1669" y="1365"/>
                    <a:pt x="1436" y="806"/>
                    <a:pt x="1159" y="273"/>
                  </a:cubicBezTo>
                  <a:cubicBezTo>
                    <a:pt x="778" y="154"/>
                    <a:pt x="391" y="62"/>
                    <a:pt x="1"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9"/>
            <p:cNvSpPr/>
            <p:nvPr/>
          </p:nvSpPr>
          <p:spPr>
            <a:xfrm>
              <a:off x="4776538" y="3935625"/>
              <a:ext cx="256850" cy="74550"/>
            </a:xfrm>
            <a:custGeom>
              <a:avLst/>
              <a:gdLst/>
              <a:ahLst/>
              <a:cxnLst/>
              <a:rect l="l" t="t" r="r" b="b"/>
              <a:pathLst>
                <a:path w="10274" h="2982" extrusionOk="0">
                  <a:moveTo>
                    <a:pt x="5132" y="1"/>
                  </a:moveTo>
                  <a:cubicBezTo>
                    <a:pt x="4050" y="1"/>
                    <a:pt x="2986" y="187"/>
                    <a:pt x="2065" y="535"/>
                  </a:cubicBezTo>
                  <a:cubicBezTo>
                    <a:pt x="1479" y="759"/>
                    <a:pt x="721" y="1136"/>
                    <a:pt x="163" y="1737"/>
                  </a:cubicBezTo>
                  <a:cubicBezTo>
                    <a:pt x="1" y="1913"/>
                    <a:pt x="10" y="2195"/>
                    <a:pt x="192" y="2356"/>
                  </a:cubicBezTo>
                  <a:cubicBezTo>
                    <a:pt x="210" y="2376"/>
                    <a:pt x="229" y="2391"/>
                    <a:pt x="249" y="2400"/>
                  </a:cubicBezTo>
                  <a:lnTo>
                    <a:pt x="1150" y="2981"/>
                  </a:lnTo>
                  <a:cubicBezTo>
                    <a:pt x="1656" y="2228"/>
                    <a:pt x="3249" y="1546"/>
                    <a:pt x="5132" y="1546"/>
                  </a:cubicBezTo>
                  <a:cubicBezTo>
                    <a:pt x="7007" y="1546"/>
                    <a:pt x="8609" y="2228"/>
                    <a:pt x="9115" y="2981"/>
                  </a:cubicBezTo>
                  <a:lnTo>
                    <a:pt x="10011" y="2400"/>
                  </a:lnTo>
                  <a:cubicBezTo>
                    <a:pt x="10216" y="2270"/>
                    <a:pt x="10274" y="1995"/>
                    <a:pt x="10140" y="1794"/>
                  </a:cubicBezTo>
                  <a:cubicBezTo>
                    <a:pt x="10131" y="1770"/>
                    <a:pt x="10111" y="1751"/>
                    <a:pt x="10097" y="1737"/>
                  </a:cubicBezTo>
                  <a:cubicBezTo>
                    <a:pt x="9544" y="1136"/>
                    <a:pt x="8786" y="759"/>
                    <a:pt x="8200" y="535"/>
                  </a:cubicBezTo>
                  <a:cubicBezTo>
                    <a:pt x="7274" y="187"/>
                    <a:pt x="6215" y="1"/>
                    <a:pt x="5132"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9"/>
            <p:cNvSpPr/>
            <p:nvPr/>
          </p:nvSpPr>
          <p:spPr>
            <a:xfrm>
              <a:off x="4786663" y="3952200"/>
              <a:ext cx="246725" cy="57975"/>
            </a:xfrm>
            <a:custGeom>
              <a:avLst/>
              <a:gdLst/>
              <a:ahLst/>
              <a:cxnLst/>
              <a:rect l="l" t="t" r="r" b="b"/>
              <a:pathLst>
                <a:path w="9869" h="2319" extrusionOk="0">
                  <a:moveTo>
                    <a:pt x="4727" y="0"/>
                  </a:moveTo>
                  <a:cubicBezTo>
                    <a:pt x="2672" y="0"/>
                    <a:pt x="731" y="755"/>
                    <a:pt x="5" y="1827"/>
                  </a:cubicBezTo>
                  <a:lnTo>
                    <a:pt x="1" y="1836"/>
                  </a:lnTo>
                  <a:lnTo>
                    <a:pt x="745" y="2318"/>
                  </a:lnTo>
                  <a:cubicBezTo>
                    <a:pt x="1251" y="1565"/>
                    <a:pt x="2844" y="883"/>
                    <a:pt x="4727" y="883"/>
                  </a:cubicBezTo>
                  <a:cubicBezTo>
                    <a:pt x="6606" y="883"/>
                    <a:pt x="8204" y="1565"/>
                    <a:pt x="8710" y="2318"/>
                  </a:cubicBezTo>
                  <a:lnTo>
                    <a:pt x="9606" y="1737"/>
                  </a:lnTo>
                  <a:cubicBezTo>
                    <a:pt x="9811" y="1607"/>
                    <a:pt x="9869" y="1332"/>
                    <a:pt x="9735" y="1131"/>
                  </a:cubicBezTo>
                  <a:cubicBezTo>
                    <a:pt x="9726" y="1107"/>
                    <a:pt x="9706" y="1088"/>
                    <a:pt x="9692" y="1074"/>
                  </a:cubicBezTo>
                  <a:cubicBezTo>
                    <a:pt x="9606" y="978"/>
                    <a:pt x="9516" y="887"/>
                    <a:pt x="9415" y="806"/>
                  </a:cubicBezTo>
                  <a:cubicBezTo>
                    <a:pt x="9237" y="922"/>
                    <a:pt x="9034" y="979"/>
                    <a:pt x="8830" y="979"/>
                  </a:cubicBezTo>
                  <a:cubicBezTo>
                    <a:pt x="8646" y="979"/>
                    <a:pt x="8462" y="933"/>
                    <a:pt x="8295" y="840"/>
                  </a:cubicBezTo>
                  <a:cubicBezTo>
                    <a:pt x="7360" y="320"/>
                    <a:pt x="6067" y="0"/>
                    <a:pt x="472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6" name="Google Shape;3656;p59"/>
          <p:cNvGrpSpPr/>
          <p:nvPr/>
        </p:nvGrpSpPr>
        <p:grpSpPr>
          <a:xfrm>
            <a:off x="6583513" y="3228225"/>
            <a:ext cx="265200" cy="366075"/>
            <a:chOff x="6583513" y="3228225"/>
            <a:chExt cx="265200" cy="366075"/>
          </a:xfrm>
        </p:grpSpPr>
        <p:sp>
          <p:nvSpPr>
            <p:cNvPr id="3657" name="Google Shape;3657;p59"/>
            <p:cNvSpPr/>
            <p:nvPr/>
          </p:nvSpPr>
          <p:spPr>
            <a:xfrm>
              <a:off x="6595288" y="3494825"/>
              <a:ext cx="165675" cy="99475"/>
            </a:xfrm>
            <a:custGeom>
              <a:avLst/>
              <a:gdLst/>
              <a:ahLst/>
              <a:cxnLst/>
              <a:rect l="l" t="t" r="r" b="b"/>
              <a:pathLst>
                <a:path w="6627" h="3979" extrusionOk="0">
                  <a:moveTo>
                    <a:pt x="1" y="1"/>
                  </a:moveTo>
                  <a:lnTo>
                    <a:pt x="1" y="3534"/>
                  </a:lnTo>
                  <a:cubicBezTo>
                    <a:pt x="1" y="3778"/>
                    <a:pt x="201" y="3978"/>
                    <a:pt x="445" y="3978"/>
                  </a:cubicBezTo>
                  <a:lnTo>
                    <a:pt x="6182" y="3978"/>
                  </a:lnTo>
                  <a:cubicBezTo>
                    <a:pt x="6426" y="3978"/>
                    <a:pt x="6626" y="3778"/>
                    <a:pt x="6626" y="3534"/>
                  </a:cubicBezTo>
                  <a:lnTo>
                    <a:pt x="6626"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9"/>
            <p:cNvSpPr/>
            <p:nvPr/>
          </p:nvSpPr>
          <p:spPr>
            <a:xfrm>
              <a:off x="6595288" y="3494825"/>
              <a:ext cx="165675" cy="99475"/>
            </a:xfrm>
            <a:custGeom>
              <a:avLst/>
              <a:gdLst/>
              <a:ahLst/>
              <a:cxnLst/>
              <a:rect l="l" t="t" r="r" b="b"/>
              <a:pathLst>
                <a:path w="6627" h="3979" extrusionOk="0">
                  <a:moveTo>
                    <a:pt x="5739" y="1"/>
                  </a:moveTo>
                  <a:lnTo>
                    <a:pt x="5739" y="3096"/>
                  </a:lnTo>
                  <a:lnTo>
                    <a:pt x="1" y="3096"/>
                  </a:lnTo>
                  <a:lnTo>
                    <a:pt x="1" y="3534"/>
                  </a:lnTo>
                  <a:cubicBezTo>
                    <a:pt x="1" y="3778"/>
                    <a:pt x="201" y="3978"/>
                    <a:pt x="445" y="3978"/>
                  </a:cubicBezTo>
                  <a:lnTo>
                    <a:pt x="6182" y="3978"/>
                  </a:lnTo>
                  <a:cubicBezTo>
                    <a:pt x="6426" y="3978"/>
                    <a:pt x="6626" y="3778"/>
                    <a:pt x="6626" y="3534"/>
                  </a:cubicBezTo>
                  <a:lnTo>
                    <a:pt x="662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9"/>
            <p:cNvSpPr/>
            <p:nvPr/>
          </p:nvSpPr>
          <p:spPr>
            <a:xfrm>
              <a:off x="6655988" y="3228225"/>
              <a:ext cx="44375" cy="44250"/>
            </a:xfrm>
            <a:custGeom>
              <a:avLst/>
              <a:gdLst/>
              <a:ahLst/>
              <a:cxnLst/>
              <a:rect l="l" t="t" r="r" b="b"/>
              <a:pathLst>
                <a:path w="1775" h="1770" extrusionOk="0">
                  <a:moveTo>
                    <a:pt x="888" y="0"/>
                  </a:moveTo>
                  <a:cubicBezTo>
                    <a:pt x="397" y="0"/>
                    <a:pt x="1" y="396"/>
                    <a:pt x="1" y="887"/>
                  </a:cubicBezTo>
                  <a:cubicBezTo>
                    <a:pt x="1" y="1374"/>
                    <a:pt x="397" y="1770"/>
                    <a:pt x="888" y="1770"/>
                  </a:cubicBezTo>
                  <a:cubicBezTo>
                    <a:pt x="1374" y="1770"/>
                    <a:pt x="1775" y="1374"/>
                    <a:pt x="1775" y="887"/>
                  </a:cubicBezTo>
                  <a:cubicBezTo>
                    <a:pt x="1775" y="396"/>
                    <a:pt x="1374" y="0"/>
                    <a:pt x="888"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9"/>
            <p:cNvSpPr/>
            <p:nvPr/>
          </p:nvSpPr>
          <p:spPr>
            <a:xfrm>
              <a:off x="6656713" y="3229050"/>
              <a:ext cx="46075" cy="43375"/>
            </a:xfrm>
            <a:custGeom>
              <a:avLst/>
              <a:gdLst/>
              <a:ahLst/>
              <a:cxnLst/>
              <a:rect l="l" t="t" r="r" b="b"/>
              <a:pathLst>
                <a:path w="1843" h="1735" extrusionOk="0">
                  <a:moveTo>
                    <a:pt x="1088" y="0"/>
                  </a:moveTo>
                  <a:cubicBezTo>
                    <a:pt x="1212" y="473"/>
                    <a:pt x="931" y="955"/>
                    <a:pt x="458" y="1083"/>
                  </a:cubicBezTo>
                  <a:cubicBezTo>
                    <a:pt x="384" y="1103"/>
                    <a:pt x="308" y="1112"/>
                    <a:pt x="231" y="1112"/>
                  </a:cubicBezTo>
                  <a:cubicBezTo>
                    <a:pt x="155" y="1112"/>
                    <a:pt x="77" y="1103"/>
                    <a:pt x="0" y="1083"/>
                  </a:cubicBezTo>
                  <a:lnTo>
                    <a:pt x="0" y="1083"/>
                  </a:lnTo>
                  <a:cubicBezTo>
                    <a:pt x="108" y="1475"/>
                    <a:pt x="466" y="1735"/>
                    <a:pt x="856" y="1735"/>
                  </a:cubicBezTo>
                  <a:cubicBezTo>
                    <a:pt x="932" y="1735"/>
                    <a:pt x="1010" y="1725"/>
                    <a:pt x="1088" y="1704"/>
                  </a:cubicBezTo>
                  <a:cubicBezTo>
                    <a:pt x="1560" y="1580"/>
                    <a:pt x="1842" y="1094"/>
                    <a:pt x="1713" y="621"/>
                  </a:cubicBezTo>
                  <a:cubicBezTo>
                    <a:pt x="1631" y="321"/>
                    <a:pt x="1393" y="82"/>
                    <a:pt x="1088"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9"/>
            <p:cNvSpPr/>
            <p:nvPr/>
          </p:nvSpPr>
          <p:spPr>
            <a:xfrm>
              <a:off x="6583738" y="3482175"/>
              <a:ext cx="24950" cy="22575"/>
            </a:xfrm>
            <a:custGeom>
              <a:avLst/>
              <a:gdLst/>
              <a:ahLst/>
              <a:cxnLst/>
              <a:rect l="l" t="t" r="r" b="b"/>
              <a:pathLst>
                <a:path w="998" h="903" extrusionOk="0">
                  <a:moveTo>
                    <a:pt x="635" y="1"/>
                  </a:moveTo>
                  <a:cubicBezTo>
                    <a:pt x="577" y="11"/>
                    <a:pt x="520" y="16"/>
                    <a:pt x="463" y="16"/>
                  </a:cubicBezTo>
                  <a:lnTo>
                    <a:pt x="440" y="16"/>
                  </a:lnTo>
                  <a:cubicBezTo>
                    <a:pt x="192" y="25"/>
                    <a:pt x="1" y="225"/>
                    <a:pt x="5" y="469"/>
                  </a:cubicBezTo>
                  <a:cubicBezTo>
                    <a:pt x="11" y="709"/>
                    <a:pt x="211" y="903"/>
                    <a:pt x="454" y="903"/>
                  </a:cubicBezTo>
                  <a:cubicBezTo>
                    <a:pt x="457" y="903"/>
                    <a:pt x="460" y="903"/>
                    <a:pt x="463" y="903"/>
                  </a:cubicBezTo>
                  <a:cubicBezTo>
                    <a:pt x="568" y="898"/>
                    <a:pt x="678" y="888"/>
                    <a:pt x="783" y="874"/>
                  </a:cubicBezTo>
                  <a:lnTo>
                    <a:pt x="997" y="406"/>
                  </a:lnTo>
                  <a:lnTo>
                    <a:pt x="635" y="1"/>
                  </a:ln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9"/>
            <p:cNvSpPr/>
            <p:nvPr/>
          </p:nvSpPr>
          <p:spPr>
            <a:xfrm>
              <a:off x="6599588" y="3412800"/>
              <a:ext cx="93400" cy="91250"/>
            </a:xfrm>
            <a:custGeom>
              <a:avLst/>
              <a:gdLst/>
              <a:ahLst/>
              <a:cxnLst/>
              <a:rect l="l" t="t" r="r" b="b"/>
              <a:pathLst>
                <a:path w="3736" h="3650" extrusionOk="0">
                  <a:moveTo>
                    <a:pt x="2153" y="0"/>
                  </a:moveTo>
                  <a:lnTo>
                    <a:pt x="2052" y="53"/>
                  </a:lnTo>
                  <a:cubicBezTo>
                    <a:pt x="1341" y="416"/>
                    <a:pt x="893" y="1063"/>
                    <a:pt x="859" y="1761"/>
                  </a:cubicBezTo>
                  <a:cubicBezTo>
                    <a:pt x="859" y="2261"/>
                    <a:pt x="497" y="2690"/>
                    <a:pt x="1" y="2776"/>
                  </a:cubicBezTo>
                  <a:lnTo>
                    <a:pt x="149" y="3649"/>
                  </a:lnTo>
                  <a:cubicBezTo>
                    <a:pt x="988" y="3501"/>
                    <a:pt x="1632" y="2828"/>
                    <a:pt x="1732" y="1994"/>
                  </a:cubicBezTo>
                  <a:lnTo>
                    <a:pt x="1732" y="2399"/>
                  </a:lnTo>
                  <a:lnTo>
                    <a:pt x="3736" y="2833"/>
                  </a:lnTo>
                  <a:lnTo>
                    <a:pt x="3736" y="0"/>
                  </a:lnTo>
                  <a:lnTo>
                    <a:pt x="2157" y="5"/>
                  </a:lnTo>
                  <a:lnTo>
                    <a:pt x="2153" y="0"/>
                  </a:ln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9"/>
            <p:cNvSpPr/>
            <p:nvPr/>
          </p:nvSpPr>
          <p:spPr>
            <a:xfrm>
              <a:off x="6642888" y="3407450"/>
              <a:ext cx="92300" cy="87400"/>
            </a:xfrm>
            <a:custGeom>
              <a:avLst/>
              <a:gdLst/>
              <a:ahLst/>
              <a:cxnLst/>
              <a:rect l="l" t="t" r="r" b="b"/>
              <a:pathLst>
                <a:path w="3692" h="3496" extrusionOk="0">
                  <a:moveTo>
                    <a:pt x="1407" y="0"/>
                  </a:moveTo>
                  <a:cubicBezTo>
                    <a:pt x="1068" y="0"/>
                    <a:pt x="735" y="76"/>
                    <a:pt x="425" y="219"/>
                  </a:cubicBezTo>
                  <a:lnTo>
                    <a:pt x="1412" y="520"/>
                  </a:lnTo>
                  <a:lnTo>
                    <a:pt x="1412" y="2175"/>
                  </a:lnTo>
                  <a:cubicBezTo>
                    <a:pt x="1412" y="2417"/>
                    <a:pt x="1211" y="2613"/>
                    <a:pt x="969" y="2613"/>
                  </a:cubicBezTo>
                  <a:lnTo>
                    <a:pt x="0" y="2613"/>
                  </a:lnTo>
                  <a:lnTo>
                    <a:pt x="0" y="3496"/>
                  </a:lnTo>
                  <a:lnTo>
                    <a:pt x="3692" y="3496"/>
                  </a:lnTo>
                  <a:lnTo>
                    <a:pt x="3692" y="1975"/>
                  </a:lnTo>
                  <a:cubicBezTo>
                    <a:pt x="3663" y="1455"/>
                    <a:pt x="3410" y="968"/>
                    <a:pt x="2976" y="591"/>
                  </a:cubicBezTo>
                  <a:cubicBezTo>
                    <a:pt x="2543" y="219"/>
                    <a:pt x="1989" y="9"/>
                    <a:pt x="1416"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9"/>
            <p:cNvSpPr/>
            <p:nvPr/>
          </p:nvSpPr>
          <p:spPr>
            <a:xfrm>
              <a:off x="6583513" y="3288425"/>
              <a:ext cx="164675" cy="139300"/>
            </a:xfrm>
            <a:custGeom>
              <a:avLst/>
              <a:gdLst/>
              <a:ahLst/>
              <a:cxnLst/>
              <a:rect l="l" t="t" r="r" b="b"/>
              <a:pathLst>
                <a:path w="6587" h="5572" extrusionOk="0">
                  <a:moveTo>
                    <a:pt x="3791" y="1"/>
                  </a:moveTo>
                  <a:cubicBezTo>
                    <a:pt x="2389" y="1"/>
                    <a:pt x="1231" y="1327"/>
                    <a:pt x="1016" y="2701"/>
                  </a:cubicBezTo>
                  <a:cubicBezTo>
                    <a:pt x="931" y="2665"/>
                    <a:pt x="843" y="2648"/>
                    <a:pt x="756" y="2648"/>
                  </a:cubicBezTo>
                  <a:cubicBezTo>
                    <a:pt x="497" y="2648"/>
                    <a:pt x="251" y="2799"/>
                    <a:pt x="143" y="3053"/>
                  </a:cubicBezTo>
                  <a:cubicBezTo>
                    <a:pt x="0" y="3392"/>
                    <a:pt x="163" y="3778"/>
                    <a:pt x="501" y="3921"/>
                  </a:cubicBezTo>
                  <a:cubicBezTo>
                    <a:pt x="584" y="3956"/>
                    <a:pt x="672" y="3974"/>
                    <a:pt x="759" y="3974"/>
                  </a:cubicBezTo>
                  <a:cubicBezTo>
                    <a:pt x="873" y="3974"/>
                    <a:pt x="986" y="3945"/>
                    <a:pt x="1088" y="3888"/>
                  </a:cubicBezTo>
                  <a:cubicBezTo>
                    <a:pt x="1169" y="4165"/>
                    <a:pt x="1293" y="4422"/>
                    <a:pt x="1451" y="4660"/>
                  </a:cubicBezTo>
                  <a:cubicBezTo>
                    <a:pt x="1531" y="4775"/>
                    <a:pt x="1975" y="5123"/>
                    <a:pt x="2609" y="5257"/>
                  </a:cubicBezTo>
                  <a:lnTo>
                    <a:pt x="4126" y="5571"/>
                  </a:lnTo>
                  <a:lnTo>
                    <a:pt x="5480" y="4246"/>
                  </a:lnTo>
                  <a:cubicBezTo>
                    <a:pt x="6587" y="3168"/>
                    <a:pt x="6458" y="1365"/>
                    <a:pt x="5199" y="473"/>
                  </a:cubicBezTo>
                  <a:cubicBezTo>
                    <a:pt x="4784" y="178"/>
                    <a:pt x="4302" y="1"/>
                    <a:pt x="3791" y="1"/>
                  </a:cubicBez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9"/>
            <p:cNvSpPr/>
            <p:nvPr/>
          </p:nvSpPr>
          <p:spPr>
            <a:xfrm>
              <a:off x="6619763" y="3300250"/>
              <a:ext cx="152975" cy="135450"/>
            </a:xfrm>
            <a:custGeom>
              <a:avLst/>
              <a:gdLst/>
              <a:ahLst/>
              <a:cxnLst/>
              <a:rect l="l" t="t" r="r" b="b"/>
              <a:pathLst>
                <a:path w="6119" h="5418" extrusionOk="0">
                  <a:moveTo>
                    <a:pt x="3749" y="0"/>
                  </a:moveTo>
                  <a:lnTo>
                    <a:pt x="3749" y="0"/>
                  </a:lnTo>
                  <a:cubicBezTo>
                    <a:pt x="4150" y="549"/>
                    <a:pt x="4369" y="1211"/>
                    <a:pt x="4369" y="1889"/>
                  </a:cubicBezTo>
                  <a:cubicBezTo>
                    <a:pt x="4369" y="3415"/>
                    <a:pt x="3109" y="4650"/>
                    <a:pt x="1560" y="4650"/>
                  </a:cubicBezTo>
                  <a:cubicBezTo>
                    <a:pt x="1007" y="4650"/>
                    <a:pt x="463" y="4488"/>
                    <a:pt x="1" y="4187"/>
                  </a:cubicBezTo>
                  <a:lnTo>
                    <a:pt x="1" y="4187"/>
                  </a:lnTo>
                  <a:cubicBezTo>
                    <a:pt x="444" y="4832"/>
                    <a:pt x="1135" y="5266"/>
                    <a:pt x="1912" y="5385"/>
                  </a:cubicBezTo>
                  <a:cubicBezTo>
                    <a:pt x="2053" y="5406"/>
                    <a:pt x="2196" y="5417"/>
                    <a:pt x="2339" y="5417"/>
                  </a:cubicBezTo>
                  <a:cubicBezTo>
                    <a:pt x="2482" y="5417"/>
                    <a:pt x="2625" y="5406"/>
                    <a:pt x="2766" y="5385"/>
                  </a:cubicBezTo>
                  <a:cubicBezTo>
                    <a:pt x="3858" y="5222"/>
                    <a:pt x="4741" y="4445"/>
                    <a:pt x="5042" y="3419"/>
                  </a:cubicBezTo>
                  <a:cubicBezTo>
                    <a:pt x="5143" y="3475"/>
                    <a:pt x="5253" y="3501"/>
                    <a:pt x="5360" y="3501"/>
                  </a:cubicBezTo>
                  <a:cubicBezTo>
                    <a:pt x="5595" y="3501"/>
                    <a:pt x="5822" y="3376"/>
                    <a:pt x="5942" y="3157"/>
                  </a:cubicBezTo>
                  <a:cubicBezTo>
                    <a:pt x="6119" y="2833"/>
                    <a:pt x="6000" y="2433"/>
                    <a:pt x="5676" y="2256"/>
                  </a:cubicBezTo>
                  <a:cubicBezTo>
                    <a:pt x="5581" y="2204"/>
                    <a:pt x="5471" y="2175"/>
                    <a:pt x="5361" y="2175"/>
                  </a:cubicBezTo>
                  <a:lnTo>
                    <a:pt x="5356" y="2175"/>
                  </a:lnTo>
                  <a:cubicBezTo>
                    <a:pt x="5275" y="2175"/>
                    <a:pt x="5194" y="2195"/>
                    <a:pt x="5117" y="2223"/>
                  </a:cubicBezTo>
                  <a:cubicBezTo>
                    <a:pt x="5113" y="2204"/>
                    <a:pt x="5108" y="2184"/>
                    <a:pt x="5108" y="2160"/>
                  </a:cubicBezTo>
                  <a:cubicBezTo>
                    <a:pt x="4956" y="1288"/>
                    <a:pt x="4469" y="496"/>
                    <a:pt x="3749" y="0"/>
                  </a:cubicBez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9"/>
            <p:cNvSpPr/>
            <p:nvPr/>
          </p:nvSpPr>
          <p:spPr>
            <a:xfrm>
              <a:off x="6647188" y="3366400"/>
              <a:ext cx="11100" cy="11125"/>
            </a:xfrm>
            <a:custGeom>
              <a:avLst/>
              <a:gdLst/>
              <a:ahLst/>
              <a:cxnLst/>
              <a:rect l="l" t="t" r="r" b="b"/>
              <a:pathLst>
                <a:path w="444" h="445" extrusionOk="0">
                  <a:moveTo>
                    <a:pt x="224" y="1"/>
                  </a:moveTo>
                  <a:cubicBezTo>
                    <a:pt x="100" y="1"/>
                    <a:pt x="0" y="101"/>
                    <a:pt x="0" y="220"/>
                  </a:cubicBezTo>
                  <a:cubicBezTo>
                    <a:pt x="0" y="344"/>
                    <a:pt x="100" y="445"/>
                    <a:pt x="224" y="445"/>
                  </a:cubicBezTo>
                  <a:cubicBezTo>
                    <a:pt x="344" y="445"/>
                    <a:pt x="443" y="344"/>
                    <a:pt x="443" y="220"/>
                  </a:cubicBezTo>
                  <a:cubicBezTo>
                    <a:pt x="443" y="101"/>
                    <a:pt x="344" y="1"/>
                    <a:pt x="224"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9"/>
            <p:cNvSpPr/>
            <p:nvPr/>
          </p:nvSpPr>
          <p:spPr>
            <a:xfrm>
              <a:off x="6696888" y="3366400"/>
              <a:ext cx="11125" cy="11125"/>
            </a:xfrm>
            <a:custGeom>
              <a:avLst/>
              <a:gdLst/>
              <a:ahLst/>
              <a:cxnLst/>
              <a:rect l="l" t="t" r="r" b="b"/>
              <a:pathLst>
                <a:path w="445" h="445" extrusionOk="0">
                  <a:moveTo>
                    <a:pt x="220" y="1"/>
                  </a:moveTo>
                  <a:cubicBezTo>
                    <a:pt x="97" y="1"/>
                    <a:pt x="0" y="101"/>
                    <a:pt x="0" y="220"/>
                  </a:cubicBezTo>
                  <a:cubicBezTo>
                    <a:pt x="0" y="344"/>
                    <a:pt x="97" y="445"/>
                    <a:pt x="220" y="445"/>
                  </a:cubicBezTo>
                  <a:cubicBezTo>
                    <a:pt x="344" y="445"/>
                    <a:pt x="444" y="344"/>
                    <a:pt x="444" y="220"/>
                  </a:cubicBezTo>
                  <a:cubicBezTo>
                    <a:pt x="444" y="101"/>
                    <a:pt x="344" y="1"/>
                    <a:pt x="220"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9"/>
            <p:cNvSpPr/>
            <p:nvPr/>
          </p:nvSpPr>
          <p:spPr>
            <a:xfrm>
              <a:off x="6664338" y="3371150"/>
              <a:ext cx="27825" cy="14300"/>
            </a:xfrm>
            <a:custGeom>
              <a:avLst/>
              <a:gdLst/>
              <a:ahLst/>
              <a:cxnLst/>
              <a:rect l="l" t="t" r="r" b="b"/>
              <a:pathLst>
                <a:path w="1113" h="572" extrusionOk="0">
                  <a:moveTo>
                    <a:pt x="242" y="0"/>
                  </a:moveTo>
                  <a:cubicBezTo>
                    <a:pt x="186" y="0"/>
                    <a:pt x="130" y="23"/>
                    <a:pt x="87" y="68"/>
                  </a:cubicBezTo>
                  <a:cubicBezTo>
                    <a:pt x="1" y="154"/>
                    <a:pt x="1" y="293"/>
                    <a:pt x="87" y="378"/>
                  </a:cubicBezTo>
                  <a:cubicBezTo>
                    <a:pt x="216" y="507"/>
                    <a:pt x="386" y="572"/>
                    <a:pt x="557" y="572"/>
                  </a:cubicBezTo>
                  <a:cubicBezTo>
                    <a:pt x="727" y="572"/>
                    <a:pt x="898" y="507"/>
                    <a:pt x="1027" y="378"/>
                  </a:cubicBezTo>
                  <a:cubicBezTo>
                    <a:pt x="1112" y="288"/>
                    <a:pt x="1108" y="149"/>
                    <a:pt x="1016" y="68"/>
                  </a:cubicBezTo>
                  <a:cubicBezTo>
                    <a:pt x="973" y="28"/>
                    <a:pt x="919" y="8"/>
                    <a:pt x="864" y="8"/>
                  </a:cubicBezTo>
                  <a:cubicBezTo>
                    <a:pt x="809" y="8"/>
                    <a:pt x="755" y="28"/>
                    <a:pt x="712" y="68"/>
                  </a:cubicBezTo>
                  <a:cubicBezTo>
                    <a:pt x="669" y="111"/>
                    <a:pt x="613" y="133"/>
                    <a:pt x="557" y="133"/>
                  </a:cubicBezTo>
                  <a:cubicBezTo>
                    <a:pt x="501" y="133"/>
                    <a:pt x="444" y="111"/>
                    <a:pt x="402" y="68"/>
                  </a:cubicBezTo>
                  <a:cubicBezTo>
                    <a:pt x="356" y="23"/>
                    <a:pt x="299" y="0"/>
                    <a:pt x="242"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9"/>
            <p:cNvSpPr/>
            <p:nvPr/>
          </p:nvSpPr>
          <p:spPr>
            <a:xfrm>
              <a:off x="6596863" y="3365700"/>
              <a:ext cx="11225" cy="11125"/>
            </a:xfrm>
            <a:custGeom>
              <a:avLst/>
              <a:gdLst/>
              <a:ahLst/>
              <a:cxnLst/>
              <a:rect l="l" t="t" r="r" b="b"/>
              <a:pathLst>
                <a:path w="449" h="445" extrusionOk="0">
                  <a:moveTo>
                    <a:pt x="224" y="0"/>
                  </a:moveTo>
                  <a:cubicBezTo>
                    <a:pt x="100" y="0"/>
                    <a:pt x="1" y="101"/>
                    <a:pt x="1" y="220"/>
                  </a:cubicBezTo>
                  <a:cubicBezTo>
                    <a:pt x="1" y="343"/>
                    <a:pt x="100" y="444"/>
                    <a:pt x="224" y="444"/>
                  </a:cubicBezTo>
                  <a:cubicBezTo>
                    <a:pt x="349" y="444"/>
                    <a:pt x="448" y="343"/>
                    <a:pt x="444" y="220"/>
                  </a:cubicBezTo>
                  <a:cubicBezTo>
                    <a:pt x="444" y="101"/>
                    <a:pt x="349" y="0"/>
                    <a:pt x="224" y="0"/>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9"/>
            <p:cNvSpPr/>
            <p:nvPr/>
          </p:nvSpPr>
          <p:spPr>
            <a:xfrm>
              <a:off x="6748988" y="3365700"/>
              <a:ext cx="11125" cy="11125"/>
            </a:xfrm>
            <a:custGeom>
              <a:avLst/>
              <a:gdLst/>
              <a:ahLst/>
              <a:cxnLst/>
              <a:rect l="l" t="t" r="r" b="b"/>
              <a:pathLst>
                <a:path w="445" h="445" extrusionOk="0">
                  <a:moveTo>
                    <a:pt x="221" y="0"/>
                  </a:moveTo>
                  <a:cubicBezTo>
                    <a:pt x="101" y="0"/>
                    <a:pt x="1" y="101"/>
                    <a:pt x="1" y="220"/>
                  </a:cubicBezTo>
                  <a:cubicBezTo>
                    <a:pt x="1" y="343"/>
                    <a:pt x="101" y="444"/>
                    <a:pt x="221" y="444"/>
                  </a:cubicBezTo>
                  <a:cubicBezTo>
                    <a:pt x="344" y="444"/>
                    <a:pt x="445" y="343"/>
                    <a:pt x="445" y="220"/>
                  </a:cubicBezTo>
                  <a:cubicBezTo>
                    <a:pt x="445" y="101"/>
                    <a:pt x="344" y="0"/>
                    <a:pt x="221" y="0"/>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9"/>
            <p:cNvSpPr/>
            <p:nvPr/>
          </p:nvSpPr>
          <p:spPr>
            <a:xfrm>
              <a:off x="6608888" y="3306575"/>
              <a:ext cx="138825" cy="49375"/>
            </a:xfrm>
            <a:custGeom>
              <a:avLst/>
              <a:gdLst/>
              <a:ahLst/>
              <a:cxnLst/>
              <a:rect l="l" t="t" r="r" b="b"/>
              <a:pathLst>
                <a:path w="5553" h="1975" extrusionOk="0">
                  <a:moveTo>
                    <a:pt x="2776" y="0"/>
                  </a:moveTo>
                  <a:cubicBezTo>
                    <a:pt x="1374" y="0"/>
                    <a:pt x="216" y="1341"/>
                    <a:pt x="1" y="1975"/>
                  </a:cubicBezTo>
                  <a:cubicBezTo>
                    <a:pt x="936" y="1975"/>
                    <a:pt x="1781" y="1555"/>
                    <a:pt x="1975" y="677"/>
                  </a:cubicBezTo>
                  <a:cubicBezTo>
                    <a:pt x="2919" y="1645"/>
                    <a:pt x="4160" y="1970"/>
                    <a:pt x="5552" y="1970"/>
                  </a:cubicBezTo>
                  <a:cubicBezTo>
                    <a:pt x="5314" y="1235"/>
                    <a:pt x="3998" y="0"/>
                    <a:pt x="2776"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9"/>
            <p:cNvSpPr/>
            <p:nvPr/>
          </p:nvSpPr>
          <p:spPr>
            <a:xfrm>
              <a:off x="6604863" y="3263275"/>
              <a:ext cx="147400" cy="68350"/>
            </a:xfrm>
            <a:custGeom>
              <a:avLst/>
              <a:gdLst/>
              <a:ahLst/>
              <a:cxnLst/>
              <a:rect l="l" t="t" r="r" b="b"/>
              <a:pathLst>
                <a:path w="5896" h="2734" extrusionOk="0">
                  <a:moveTo>
                    <a:pt x="2933" y="0"/>
                  </a:moveTo>
                  <a:cubicBezTo>
                    <a:pt x="1650" y="0"/>
                    <a:pt x="539" y="1427"/>
                    <a:pt x="0" y="2710"/>
                  </a:cubicBezTo>
                  <a:cubicBezTo>
                    <a:pt x="725" y="2195"/>
                    <a:pt x="1770" y="1732"/>
                    <a:pt x="2933" y="1732"/>
                  </a:cubicBezTo>
                  <a:cubicBezTo>
                    <a:pt x="4002" y="1732"/>
                    <a:pt x="5112" y="2199"/>
                    <a:pt x="5895" y="2734"/>
                  </a:cubicBezTo>
                  <a:cubicBezTo>
                    <a:pt x="5312" y="1369"/>
                    <a:pt x="4092" y="0"/>
                    <a:pt x="2933"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9"/>
            <p:cNvSpPr/>
            <p:nvPr/>
          </p:nvSpPr>
          <p:spPr>
            <a:xfrm>
              <a:off x="6678163" y="3263275"/>
              <a:ext cx="73975" cy="68350"/>
            </a:xfrm>
            <a:custGeom>
              <a:avLst/>
              <a:gdLst/>
              <a:ahLst/>
              <a:cxnLst/>
              <a:rect l="l" t="t" r="r" b="b"/>
              <a:pathLst>
                <a:path w="2959" h="2734" extrusionOk="0">
                  <a:moveTo>
                    <a:pt x="1" y="0"/>
                  </a:moveTo>
                  <a:cubicBezTo>
                    <a:pt x="5" y="449"/>
                    <a:pt x="234" y="863"/>
                    <a:pt x="612" y="1107"/>
                  </a:cubicBezTo>
                  <a:cubicBezTo>
                    <a:pt x="916" y="1303"/>
                    <a:pt x="1242" y="1622"/>
                    <a:pt x="1528" y="2008"/>
                  </a:cubicBezTo>
                  <a:cubicBezTo>
                    <a:pt x="2033" y="2190"/>
                    <a:pt x="2514" y="2428"/>
                    <a:pt x="2959" y="2734"/>
                  </a:cubicBezTo>
                  <a:cubicBezTo>
                    <a:pt x="2380" y="1369"/>
                    <a:pt x="1156" y="0"/>
                    <a:pt x="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9"/>
            <p:cNvSpPr/>
            <p:nvPr/>
          </p:nvSpPr>
          <p:spPr>
            <a:xfrm>
              <a:off x="6596863" y="3298925"/>
              <a:ext cx="163375" cy="57025"/>
            </a:xfrm>
            <a:custGeom>
              <a:avLst/>
              <a:gdLst/>
              <a:ahLst/>
              <a:cxnLst/>
              <a:rect l="l" t="t" r="r" b="b"/>
              <a:pathLst>
                <a:path w="6535" h="2281" extrusionOk="0">
                  <a:moveTo>
                    <a:pt x="3248" y="1"/>
                  </a:moveTo>
                  <a:cubicBezTo>
                    <a:pt x="2066" y="1"/>
                    <a:pt x="997" y="535"/>
                    <a:pt x="325" y="1121"/>
                  </a:cubicBezTo>
                  <a:cubicBezTo>
                    <a:pt x="30" y="1374"/>
                    <a:pt x="1" y="1818"/>
                    <a:pt x="253" y="2109"/>
                  </a:cubicBezTo>
                  <a:cubicBezTo>
                    <a:pt x="320" y="2180"/>
                    <a:pt x="396" y="2242"/>
                    <a:pt x="482" y="2281"/>
                  </a:cubicBezTo>
                  <a:cubicBezTo>
                    <a:pt x="697" y="1832"/>
                    <a:pt x="1851" y="883"/>
                    <a:pt x="3248" y="883"/>
                  </a:cubicBezTo>
                  <a:cubicBezTo>
                    <a:pt x="4474" y="883"/>
                    <a:pt x="5795" y="1755"/>
                    <a:pt x="6033" y="2276"/>
                  </a:cubicBezTo>
                  <a:cubicBezTo>
                    <a:pt x="6382" y="2118"/>
                    <a:pt x="6534" y="1713"/>
                    <a:pt x="6376" y="1365"/>
                  </a:cubicBezTo>
                  <a:cubicBezTo>
                    <a:pt x="6334" y="1275"/>
                    <a:pt x="6272" y="1193"/>
                    <a:pt x="6196" y="1126"/>
                  </a:cubicBezTo>
                  <a:cubicBezTo>
                    <a:pt x="5476" y="511"/>
                    <a:pt x="4331" y="1"/>
                    <a:pt x="3248" y="1"/>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9"/>
            <p:cNvSpPr/>
            <p:nvPr/>
          </p:nvSpPr>
          <p:spPr>
            <a:xfrm>
              <a:off x="6711188" y="3459500"/>
              <a:ext cx="137525" cy="134775"/>
            </a:xfrm>
            <a:custGeom>
              <a:avLst/>
              <a:gdLst/>
              <a:ahLst/>
              <a:cxnLst/>
              <a:rect l="l" t="t" r="r" b="b"/>
              <a:pathLst>
                <a:path w="5501" h="5391" extrusionOk="0">
                  <a:moveTo>
                    <a:pt x="956" y="0"/>
                  </a:moveTo>
                  <a:cubicBezTo>
                    <a:pt x="843" y="0"/>
                    <a:pt x="730" y="43"/>
                    <a:pt x="645" y="131"/>
                  </a:cubicBezTo>
                  <a:lnTo>
                    <a:pt x="172" y="598"/>
                  </a:lnTo>
                  <a:cubicBezTo>
                    <a:pt x="1" y="769"/>
                    <a:pt x="1" y="1051"/>
                    <a:pt x="172" y="1223"/>
                  </a:cubicBezTo>
                  <a:lnTo>
                    <a:pt x="4231" y="5262"/>
                  </a:lnTo>
                  <a:cubicBezTo>
                    <a:pt x="4317" y="5348"/>
                    <a:pt x="4430" y="5391"/>
                    <a:pt x="4544" y="5391"/>
                  </a:cubicBezTo>
                  <a:cubicBezTo>
                    <a:pt x="4657" y="5391"/>
                    <a:pt x="4770" y="5348"/>
                    <a:pt x="4856" y="5262"/>
                  </a:cubicBezTo>
                  <a:lnTo>
                    <a:pt x="5329" y="4790"/>
                  </a:lnTo>
                  <a:cubicBezTo>
                    <a:pt x="5501" y="4619"/>
                    <a:pt x="5501" y="4342"/>
                    <a:pt x="5329" y="4165"/>
                  </a:cubicBezTo>
                  <a:lnTo>
                    <a:pt x="1275" y="131"/>
                  </a:lnTo>
                  <a:cubicBezTo>
                    <a:pt x="1186" y="44"/>
                    <a:pt x="1071" y="0"/>
                    <a:pt x="956"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9"/>
            <p:cNvSpPr/>
            <p:nvPr/>
          </p:nvSpPr>
          <p:spPr>
            <a:xfrm>
              <a:off x="6762238" y="3466375"/>
              <a:ext cx="79325" cy="78175"/>
            </a:xfrm>
            <a:custGeom>
              <a:avLst/>
              <a:gdLst/>
              <a:ahLst/>
              <a:cxnLst/>
              <a:rect l="l" t="t" r="r" b="b"/>
              <a:pathLst>
                <a:path w="3173" h="3127" extrusionOk="0">
                  <a:moveTo>
                    <a:pt x="772" y="1"/>
                  </a:moveTo>
                  <a:cubicBezTo>
                    <a:pt x="740" y="1"/>
                    <a:pt x="709" y="5"/>
                    <a:pt x="677" y="14"/>
                  </a:cubicBezTo>
                  <a:cubicBezTo>
                    <a:pt x="615" y="32"/>
                    <a:pt x="558" y="60"/>
                    <a:pt x="516" y="109"/>
                  </a:cubicBezTo>
                  <a:lnTo>
                    <a:pt x="1" y="619"/>
                  </a:lnTo>
                  <a:lnTo>
                    <a:pt x="2519" y="3127"/>
                  </a:lnTo>
                  <a:lnTo>
                    <a:pt x="3034" y="2618"/>
                  </a:lnTo>
                  <a:cubicBezTo>
                    <a:pt x="3172" y="2475"/>
                    <a:pt x="3172" y="2246"/>
                    <a:pt x="3034" y="2102"/>
                  </a:cubicBezTo>
                  <a:cubicBezTo>
                    <a:pt x="2986" y="2059"/>
                    <a:pt x="2933" y="2026"/>
                    <a:pt x="2871" y="2011"/>
                  </a:cubicBezTo>
                  <a:lnTo>
                    <a:pt x="1493" y="1645"/>
                  </a:lnTo>
                  <a:lnTo>
                    <a:pt x="1121" y="271"/>
                  </a:lnTo>
                  <a:cubicBezTo>
                    <a:pt x="1077" y="108"/>
                    <a:pt x="930" y="1"/>
                    <a:pt x="772"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9"/>
            <p:cNvSpPr/>
            <p:nvPr/>
          </p:nvSpPr>
          <p:spPr>
            <a:xfrm>
              <a:off x="6784038" y="3499550"/>
              <a:ext cx="24625" cy="23200"/>
            </a:xfrm>
            <a:custGeom>
              <a:avLst/>
              <a:gdLst/>
              <a:ahLst/>
              <a:cxnLst/>
              <a:rect l="l" t="t" r="r" b="b"/>
              <a:pathLst>
                <a:path w="985" h="928" extrusionOk="0">
                  <a:moveTo>
                    <a:pt x="378" y="0"/>
                  </a:moveTo>
                  <a:cubicBezTo>
                    <a:pt x="238" y="0"/>
                    <a:pt x="101" y="56"/>
                    <a:pt x="1" y="160"/>
                  </a:cubicBezTo>
                  <a:lnTo>
                    <a:pt x="774" y="928"/>
                  </a:lnTo>
                  <a:cubicBezTo>
                    <a:pt x="984" y="718"/>
                    <a:pt x="984" y="375"/>
                    <a:pt x="774" y="160"/>
                  </a:cubicBezTo>
                  <a:cubicBezTo>
                    <a:pt x="707" y="98"/>
                    <a:pt x="626" y="50"/>
                    <a:pt x="540" y="26"/>
                  </a:cubicBezTo>
                  <a:cubicBezTo>
                    <a:pt x="487" y="9"/>
                    <a:pt x="432" y="0"/>
                    <a:pt x="378"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8" name="Google Shape;3678;p59"/>
          <p:cNvGrpSpPr/>
          <p:nvPr/>
        </p:nvGrpSpPr>
        <p:grpSpPr>
          <a:xfrm>
            <a:off x="5991038" y="3228225"/>
            <a:ext cx="265200" cy="366075"/>
            <a:chOff x="5991038" y="3228225"/>
            <a:chExt cx="265200" cy="366075"/>
          </a:xfrm>
        </p:grpSpPr>
        <p:sp>
          <p:nvSpPr>
            <p:cNvPr id="3679" name="Google Shape;3679;p59"/>
            <p:cNvSpPr/>
            <p:nvPr/>
          </p:nvSpPr>
          <p:spPr>
            <a:xfrm>
              <a:off x="6002838" y="3494825"/>
              <a:ext cx="165650" cy="99475"/>
            </a:xfrm>
            <a:custGeom>
              <a:avLst/>
              <a:gdLst/>
              <a:ahLst/>
              <a:cxnLst/>
              <a:rect l="l" t="t" r="r" b="b"/>
              <a:pathLst>
                <a:path w="6626" h="3979" extrusionOk="0">
                  <a:moveTo>
                    <a:pt x="1" y="1"/>
                  </a:moveTo>
                  <a:lnTo>
                    <a:pt x="1" y="3534"/>
                  </a:lnTo>
                  <a:cubicBezTo>
                    <a:pt x="1" y="3778"/>
                    <a:pt x="201" y="3978"/>
                    <a:pt x="445" y="3978"/>
                  </a:cubicBezTo>
                  <a:lnTo>
                    <a:pt x="6182" y="3978"/>
                  </a:lnTo>
                  <a:cubicBezTo>
                    <a:pt x="6425" y="3978"/>
                    <a:pt x="6626" y="3778"/>
                    <a:pt x="6626" y="3534"/>
                  </a:cubicBezTo>
                  <a:lnTo>
                    <a:pt x="6626" y="1"/>
                  </a:ln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9"/>
            <p:cNvSpPr/>
            <p:nvPr/>
          </p:nvSpPr>
          <p:spPr>
            <a:xfrm>
              <a:off x="6002838" y="3494825"/>
              <a:ext cx="165650" cy="99475"/>
            </a:xfrm>
            <a:custGeom>
              <a:avLst/>
              <a:gdLst/>
              <a:ahLst/>
              <a:cxnLst/>
              <a:rect l="l" t="t" r="r" b="b"/>
              <a:pathLst>
                <a:path w="6626" h="3979" extrusionOk="0">
                  <a:moveTo>
                    <a:pt x="5739" y="1"/>
                  </a:moveTo>
                  <a:lnTo>
                    <a:pt x="5739" y="3096"/>
                  </a:lnTo>
                  <a:lnTo>
                    <a:pt x="1" y="3096"/>
                  </a:lnTo>
                  <a:lnTo>
                    <a:pt x="1" y="3534"/>
                  </a:lnTo>
                  <a:cubicBezTo>
                    <a:pt x="1" y="3778"/>
                    <a:pt x="201" y="3978"/>
                    <a:pt x="445" y="3978"/>
                  </a:cubicBezTo>
                  <a:lnTo>
                    <a:pt x="6182" y="3978"/>
                  </a:lnTo>
                  <a:cubicBezTo>
                    <a:pt x="6425" y="3978"/>
                    <a:pt x="6626" y="3778"/>
                    <a:pt x="6626" y="3534"/>
                  </a:cubicBezTo>
                  <a:lnTo>
                    <a:pt x="6626"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9"/>
            <p:cNvSpPr/>
            <p:nvPr/>
          </p:nvSpPr>
          <p:spPr>
            <a:xfrm>
              <a:off x="6063538" y="3228225"/>
              <a:ext cx="44250" cy="44250"/>
            </a:xfrm>
            <a:custGeom>
              <a:avLst/>
              <a:gdLst/>
              <a:ahLst/>
              <a:cxnLst/>
              <a:rect l="l" t="t" r="r" b="b"/>
              <a:pathLst>
                <a:path w="1770" h="1770" extrusionOk="0">
                  <a:moveTo>
                    <a:pt x="883" y="0"/>
                  </a:moveTo>
                  <a:cubicBezTo>
                    <a:pt x="396" y="0"/>
                    <a:pt x="0" y="396"/>
                    <a:pt x="0" y="887"/>
                  </a:cubicBezTo>
                  <a:cubicBezTo>
                    <a:pt x="0" y="1374"/>
                    <a:pt x="396" y="1770"/>
                    <a:pt x="883" y="1770"/>
                  </a:cubicBezTo>
                  <a:cubicBezTo>
                    <a:pt x="1374" y="1770"/>
                    <a:pt x="1770" y="1374"/>
                    <a:pt x="1770" y="887"/>
                  </a:cubicBezTo>
                  <a:cubicBezTo>
                    <a:pt x="1770" y="396"/>
                    <a:pt x="1374" y="0"/>
                    <a:pt x="883"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9"/>
            <p:cNvSpPr/>
            <p:nvPr/>
          </p:nvSpPr>
          <p:spPr>
            <a:xfrm>
              <a:off x="6064238" y="3229050"/>
              <a:ext cx="46050" cy="43375"/>
            </a:xfrm>
            <a:custGeom>
              <a:avLst/>
              <a:gdLst/>
              <a:ahLst/>
              <a:cxnLst/>
              <a:rect l="l" t="t" r="r" b="b"/>
              <a:pathLst>
                <a:path w="1842" h="1735" extrusionOk="0">
                  <a:moveTo>
                    <a:pt x="1088" y="0"/>
                  </a:moveTo>
                  <a:lnTo>
                    <a:pt x="1088" y="0"/>
                  </a:lnTo>
                  <a:cubicBezTo>
                    <a:pt x="1212" y="473"/>
                    <a:pt x="931" y="955"/>
                    <a:pt x="459" y="1083"/>
                  </a:cubicBezTo>
                  <a:cubicBezTo>
                    <a:pt x="385" y="1103"/>
                    <a:pt x="307" y="1112"/>
                    <a:pt x="230" y="1112"/>
                  </a:cubicBezTo>
                  <a:cubicBezTo>
                    <a:pt x="152" y="1112"/>
                    <a:pt x="75" y="1103"/>
                    <a:pt x="1" y="1083"/>
                  </a:cubicBezTo>
                  <a:lnTo>
                    <a:pt x="1" y="1083"/>
                  </a:lnTo>
                  <a:cubicBezTo>
                    <a:pt x="104" y="1475"/>
                    <a:pt x="465" y="1735"/>
                    <a:pt x="856" y="1735"/>
                  </a:cubicBezTo>
                  <a:cubicBezTo>
                    <a:pt x="933" y="1735"/>
                    <a:pt x="1011" y="1725"/>
                    <a:pt x="1088" y="1704"/>
                  </a:cubicBezTo>
                  <a:cubicBezTo>
                    <a:pt x="1561" y="1580"/>
                    <a:pt x="1841" y="1094"/>
                    <a:pt x="1713" y="621"/>
                  </a:cubicBezTo>
                  <a:cubicBezTo>
                    <a:pt x="1632" y="321"/>
                    <a:pt x="1394" y="82"/>
                    <a:pt x="1088"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9"/>
            <p:cNvSpPr/>
            <p:nvPr/>
          </p:nvSpPr>
          <p:spPr>
            <a:xfrm>
              <a:off x="5991288" y="3482175"/>
              <a:ext cx="24950" cy="22575"/>
            </a:xfrm>
            <a:custGeom>
              <a:avLst/>
              <a:gdLst/>
              <a:ahLst/>
              <a:cxnLst/>
              <a:rect l="l" t="t" r="r" b="b"/>
              <a:pathLst>
                <a:path w="998" h="903" extrusionOk="0">
                  <a:moveTo>
                    <a:pt x="630" y="1"/>
                  </a:moveTo>
                  <a:cubicBezTo>
                    <a:pt x="577" y="11"/>
                    <a:pt x="515" y="16"/>
                    <a:pt x="458" y="16"/>
                  </a:cubicBezTo>
                  <a:lnTo>
                    <a:pt x="438" y="16"/>
                  </a:lnTo>
                  <a:cubicBezTo>
                    <a:pt x="191" y="25"/>
                    <a:pt x="0" y="225"/>
                    <a:pt x="5" y="469"/>
                  </a:cubicBezTo>
                  <a:cubicBezTo>
                    <a:pt x="9" y="709"/>
                    <a:pt x="211" y="903"/>
                    <a:pt x="450" y="903"/>
                  </a:cubicBezTo>
                  <a:cubicBezTo>
                    <a:pt x="452" y="903"/>
                    <a:pt x="455" y="903"/>
                    <a:pt x="458" y="903"/>
                  </a:cubicBezTo>
                  <a:cubicBezTo>
                    <a:pt x="568" y="898"/>
                    <a:pt x="678" y="888"/>
                    <a:pt x="782" y="874"/>
                  </a:cubicBezTo>
                  <a:lnTo>
                    <a:pt x="997" y="406"/>
                  </a:lnTo>
                  <a:lnTo>
                    <a:pt x="630" y="1"/>
                  </a:ln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9"/>
            <p:cNvSpPr/>
            <p:nvPr/>
          </p:nvSpPr>
          <p:spPr>
            <a:xfrm>
              <a:off x="6085813" y="3370950"/>
              <a:ext cx="81125" cy="93625"/>
            </a:xfrm>
            <a:custGeom>
              <a:avLst/>
              <a:gdLst/>
              <a:ahLst/>
              <a:cxnLst/>
              <a:rect l="l" t="t" r="r" b="b"/>
              <a:pathLst>
                <a:path w="3245" h="3745" extrusionOk="0">
                  <a:moveTo>
                    <a:pt x="1" y="1"/>
                  </a:moveTo>
                  <a:lnTo>
                    <a:pt x="1" y="3745"/>
                  </a:lnTo>
                  <a:lnTo>
                    <a:pt x="879" y="3745"/>
                  </a:lnTo>
                  <a:cubicBezTo>
                    <a:pt x="2186" y="3745"/>
                    <a:pt x="3245" y="2691"/>
                    <a:pt x="3245" y="1388"/>
                  </a:cubicBezTo>
                  <a:lnTo>
                    <a:pt x="3245" y="1"/>
                  </a:ln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9"/>
            <p:cNvSpPr/>
            <p:nvPr/>
          </p:nvSpPr>
          <p:spPr>
            <a:xfrm>
              <a:off x="6004263" y="3370950"/>
              <a:ext cx="81700" cy="93625"/>
            </a:xfrm>
            <a:custGeom>
              <a:avLst/>
              <a:gdLst/>
              <a:ahLst/>
              <a:cxnLst/>
              <a:rect l="l" t="t" r="r" b="b"/>
              <a:pathLst>
                <a:path w="3268" h="3745" extrusionOk="0">
                  <a:moveTo>
                    <a:pt x="1" y="1"/>
                  </a:moveTo>
                  <a:lnTo>
                    <a:pt x="1" y="1388"/>
                  </a:lnTo>
                  <a:cubicBezTo>
                    <a:pt x="1" y="2691"/>
                    <a:pt x="1060" y="3745"/>
                    <a:pt x="2367" y="3745"/>
                  </a:cubicBezTo>
                  <a:lnTo>
                    <a:pt x="3268" y="3745"/>
                  </a:lnTo>
                  <a:lnTo>
                    <a:pt x="3268" y="1"/>
                  </a:lnTo>
                  <a:close/>
                </a:path>
              </a:pathLst>
            </a:custGeom>
            <a:solidFill>
              <a:srgbClr val="B66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9"/>
            <p:cNvSpPr/>
            <p:nvPr/>
          </p:nvSpPr>
          <p:spPr>
            <a:xfrm>
              <a:off x="5991288" y="3482175"/>
              <a:ext cx="24950" cy="22575"/>
            </a:xfrm>
            <a:custGeom>
              <a:avLst/>
              <a:gdLst/>
              <a:ahLst/>
              <a:cxnLst/>
              <a:rect l="l" t="t" r="r" b="b"/>
              <a:pathLst>
                <a:path w="998" h="903" extrusionOk="0">
                  <a:moveTo>
                    <a:pt x="630" y="1"/>
                  </a:moveTo>
                  <a:cubicBezTo>
                    <a:pt x="577" y="11"/>
                    <a:pt x="515" y="16"/>
                    <a:pt x="458" y="16"/>
                  </a:cubicBezTo>
                  <a:lnTo>
                    <a:pt x="438" y="16"/>
                  </a:lnTo>
                  <a:cubicBezTo>
                    <a:pt x="191" y="25"/>
                    <a:pt x="0" y="225"/>
                    <a:pt x="5" y="469"/>
                  </a:cubicBezTo>
                  <a:cubicBezTo>
                    <a:pt x="9" y="709"/>
                    <a:pt x="211" y="903"/>
                    <a:pt x="450" y="903"/>
                  </a:cubicBezTo>
                  <a:cubicBezTo>
                    <a:pt x="452" y="903"/>
                    <a:pt x="455" y="903"/>
                    <a:pt x="458" y="903"/>
                  </a:cubicBezTo>
                  <a:cubicBezTo>
                    <a:pt x="568" y="898"/>
                    <a:pt x="678" y="888"/>
                    <a:pt x="782" y="874"/>
                  </a:cubicBezTo>
                  <a:lnTo>
                    <a:pt x="997" y="406"/>
                  </a:lnTo>
                  <a:lnTo>
                    <a:pt x="630" y="1"/>
                  </a:ln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9"/>
            <p:cNvSpPr/>
            <p:nvPr/>
          </p:nvSpPr>
          <p:spPr>
            <a:xfrm>
              <a:off x="6007138" y="3412800"/>
              <a:ext cx="93275" cy="91250"/>
            </a:xfrm>
            <a:custGeom>
              <a:avLst/>
              <a:gdLst/>
              <a:ahLst/>
              <a:cxnLst/>
              <a:rect l="l" t="t" r="r" b="b"/>
              <a:pathLst>
                <a:path w="3731" h="3650" extrusionOk="0">
                  <a:moveTo>
                    <a:pt x="2151" y="0"/>
                  </a:moveTo>
                  <a:lnTo>
                    <a:pt x="2051" y="53"/>
                  </a:lnTo>
                  <a:cubicBezTo>
                    <a:pt x="1341" y="416"/>
                    <a:pt x="892" y="1063"/>
                    <a:pt x="854" y="1761"/>
                  </a:cubicBezTo>
                  <a:cubicBezTo>
                    <a:pt x="859" y="2261"/>
                    <a:pt x="497" y="2690"/>
                    <a:pt x="0" y="2776"/>
                  </a:cubicBezTo>
                  <a:lnTo>
                    <a:pt x="148" y="3649"/>
                  </a:lnTo>
                  <a:cubicBezTo>
                    <a:pt x="983" y="3501"/>
                    <a:pt x="1627" y="2828"/>
                    <a:pt x="1732" y="1994"/>
                  </a:cubicBezTo>
                  <a:lnTo>
                    <a:pt x="1732" y="2399"/>
                  </a:lnTo>
                  <a:lnTo>
                    <a:pt x="3731" y="2833"/>
                  </a:lnTo>
                  <a:lnTo>
                    <a:pt x="3731" y="0"/>
                  </a:lnTo>
                  <a:lnTo>
                    <a:pt x="2157" y="5"/>
                  </a:lnTo>
                  <a:lnTo>
                    <a:pt x="2151" y="0"/>
                  </a:lnTo>
                  <a:close/>
                </a:path>
              </a:pathLst>
            </a:custGeom>
            <a:solidFill>
              <a:srgbClr val="FF7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9"/>
            <p:cNvSpPr/>
            <p:nvPr/>
          </p:nvSpPr>
          <p:spPr>
            <a:xfrm>
              <a:off x="6050438" y="3407450"/>
              <a:ext cx="92300" cy="87400"/>
            </a:xfrm>
            <a:custGeom>
              <a:avLst/>
              <a:gdLst/>
              <a:ahLst/>
              <a:cxnLst/>
              <a:rect l="l" t="t" r="r" b="b"/>
              <a:pathLst>
                <a:path w="3692" h="3496" extrusionOk="0">
                  <a:moveTo>
                    <a:pt x="1407" y="0"/>
                  </a:moveTo>
                  <a:cubicBezTo>
                    <a:pt x="1068" y="0"/>
                    <a:pt x="734" y="76"/>
                    <a:pt x="425" y="219"/>
                  </a:cubicBezTo>
                  <a:lnTo>
                    <a:pt x="1407" y="520"/>
                  </a:lnTo>
                  <a:lnTo>
                    <a:pt x="1407" y="2175"/>
                  </a:lnTo>
                  <a:cubicBezTo>
                    <a:pt x="1407" y="2417"/>
                    <a:pt x="1211" y="2613"/>
                    <a:pt x="963" y="2613"/>
                  </a:cubicBezTo>
                  <a:lnTo>
                    <a:pt x="0" y="2613"/>
                  </a:lnTo>
                  <a:lnTo>
                    <a:pt x="0" y="3496"/>
                  </a:lnTo>
                  <a:lnTo>
                    <a:pt x="3691" y="3496"/>
                  </a:lnTo>
                  <a:lnTo>
                    <a:pt x="3691" y="1975"/>
                  </a:lnTo>
                  <a:cubicBezTo>
                    <a:pt x="3663" y="1455"/>
                    <a:pt x="3410" y="968"/>
                    <a:pt x="2976" y="591"/>
                  </a:cubicBezTo>
                  <a:cubicBezTo>
                    <a:pt x="2542" y="219"/>
                    <a:pt x="1988" y="9"/>
                    <a:pt x="1411"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9"/>
            <p:cNvSpPr/>
            <p:nvPr/>
          </p:nvSpPr>
          <p:spPr>
            <a:xfrm>
              <a:off x="5991038" y="3288425"/>
              <a:ext cx="164700" cy="139300"/>
            </a:xfrm>
            <a:custGeom>
              <a:avLst/>
              <a:gdLst/>
              <a:ahLst/>
              <a:cxnLst/>
              <a:rect l="l" t="t" r="r" b="b"/>
              <a:pathLst>
                <a:path w="6588" h="5572" extrusionOk="0">
                  <a:moveTo>
                    <a:pt x="3787" y="1"/>
                  </a:moveTo>
                  <a:cubicBezTo>
                    <a:pt x="2390" y="1"/>
                    <a:pt x="1231" y="1327"/>
                    <a:pt x="1016" y="2701"/>
                  </a:cubicBezTo>
                  <a:cubicBezTo>
                    <a:pt x="931" y="2665"/>
                    <a:pt x="843" y="2648"/>
                    <a:pt x="756" y="2648"/>
                  </a:cubicBezTo>
                  <a:cubicBezTo>
                    <a:pt x="497" y="2648"/>
                    <a:pt x="251" y="2799"/>
                    <a:pt x="144" y="3053"/>
                  </a:cubicBezTo>
                  <a:cubicBezTo>
                    <a:pt x="1" y="3392"/>
                    <a:pt x="158" y="3778"/>
                    <a:pt x="497" y="3921"/>
                  </a:cubicBezTo>
                  <a:cubicBezTo>
                    <a:pt x="580" y="3956"/>
                    <a:pt x="668" y="3974"/>
                    <a:pt x="757" y="3974"/>
                  </a:cubicBezTo>
                  <a:cubicBezTo>
                    <a:pt x="871" y="3974"/>
                    <a:pt x="986" y="3945"/>
                    <a:pt x="1088" y="3888"/>
                  </a:cubicBezTo>
                  <a:cubicBezTo>
                    <a:pt x="1170" y="4165"/>
                    <a:pt x="1289" y="4422"/>
                    <a:pt x="1450" y="4660"/>
                  </a:cubicBezTo>
                  <a:cubicBezTo>
                    <a:pt x="1527" y="4775"/>
                    <a:pt x="1975" y="5123"/>
                    <a:pt x="2610" y="5257"/>
                  </a:cubicBezTo>
                  <a:lnTo>
                    <a:pt x="4126" y="5571"/>
                  </a:lnTo>
                  <a:lnTo>
                    <a:pt x="5480" y="4246"/>
                  </a:lnTo>
                  <a:cubicBezTo>
                    <a:pt x="6587" y="3168"/>
                    <a:pt x="6458" y="1365"/>
                    <a:pt x="5194" y="473"/>
                  </a:cubicBezTo>
                  <a:cubicBezTo>
                    <a:pt x="4784" y="178"/>
                    <a:pt x="4302" y="1"/>
                    <a:pt x="3787" y="1"/>
                  </a:cubicBez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9"/>
            <p:cNvSpPr/>
            <p:nvPr/>
          </p:nvSpPr>
          <p:spPr>
            <a:xfrm>
              <a:off x="6027288" y="3300250"/>
              <a:ext cx="153000" cy="135450"/>
            </a:xfrm>
            <a:custGeom>
              <a:avLst/>
              <a:gdLst/>
              <a:ahLst/>
              <a:cxnLst/>
              <a:rect l="l" t="t" r="r" b="b"/>
              <a:pathLst>
                <a:path w="6120" h="5418" extrusionOk="0">
                  <a:moveTo>
                    <a:pt x="3744" y="0"/>
                  </a:moveTo>
                  <a:cubicBezTo>
                    <a:pt x="4149" y="549"/>
                    <a:pt x="4369" y="1211"/>
                    <a:pt x="4369" y="1889"/>
                  </a:cubicBezTo>
                  <a:cubicBezTo>
                    <a:pt x="4369" y="3415"/>
                    <a:pt x="3110" y="4650"/>
                    <a:pt x="1560" y="4650"/>
                  </a:cubicBezTo>
                  <a:cubicBezTo>
                    <a:pt x="1007" y="4650"/>
                    <a:pt x="464" y="4488"/>
                    <a:pt x="0" y="4187"/>
                  </a:cubicBezTo>
                  <a:lnTo>
                    <a:pt x="0" y="4187"/>
                  </a:lnTo>
                  <a:cubicBezTo>
                    <a:pt x="444" y="4832"/>
                    <a:pt x="1136" y="5266"/>
                    <a:pt x="1913" y="5385"/>
                  </a:cubicBezTo>
                  <a:cubicBezTo>
                    <a:pt x="2053" y="5406"/>
                    <a:pt x="2197" y="5417"/>
                    <a:pt x="2340" y="5417"/>
                  </a:cubicBezTo>
                  <a:cubicBezTo>
                    <a:pt x="2483" y="5417"/>
                    <a:pt x="2626" y="5406"/>
                    <a:pt x="2767" y="5385"/>
                  </a:cubicBezTo>
                  <a:cubicBezTo>
                    <a:pt x="3859" y="5222"/>
                    <a:pt x="4741" y="4445"/>
                    <a:pt x="5042" y="3419"/>
                  </a:cubicBezTo>
                  <a:cubicBezTo>
                    <a:pt x="5144" y="3475"/>
                    <a:pt x="5253" y="3501"/>
                    <a:pt x="5361" y="3501"/>
                  </a:cubicBezTo>
                  <a:cubicBezTo>
                    <a:pt x="5596" y="3501"/>
                    <a:pt x="5822" y="3376"/>
                    <a:pt x="5943" y="3157"/>
                  </a:cubicBezTo>
                  <a:cubicBezTo>
                    <a:pt x="6119" y="2833"/>
                    <a:pt x="6000" y="2433"/>
                    <a:pt x="5676" y="2256"/>
                  </a:cubicBezTo>
                  <a:cubicBezTo>
                    <a:pt x="5580" y="2204"/>
                    <a:pt x="5471" y="2175"/>
                    <a:pt x="5361" y="2175"/>
                  </a:cubicBezTo>
                  <a:lnTo>
                    <a:pt x="5357" y="2175"/>
                  </a:lnTo>
                  <a:cubicBezTo>
                    <a:pt x="5276" y="2175"/>
                    <a:pt x="5194" y="2195"/>
                    <a:pt x="5113" y="2223"/>
                  </a:cubicBezTo>
                  <a:cubicBezTo>
                    <a:pt x="5113" y="2204"/>
                    <a:pt x="5109" y="2184"/>
                    <a:pt x="5109" y="2160"/>
                  </a:cubicBezTo>
                  <a:cubicBezTo>
                    <a:pt x="4956" y="1288"/>
                    <a:pt x="4470" y="496"/>
                    <a:pt x="3744" y="0"/>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9"/>
            <p:cNvSpPr/>
            <p:nvPr/>
          </p:nvSpPr>
          <p:spPr>
            <a:xfrm>
              <a:off x="6054713" y="3366400"/>
              <a:ext cx="11100" cy="11125"/>
            </a:xfrm>
            <a:custGeom>
              <a:avLst/>
              <a:gdLst/>
              <a:ahLst/>
              <a:cxnLst/>
              <a:rect l="l" t="t" r="r" b="b"/>
              <a:pathLst>
                <a:path w="444" h="445" extrusionOk="0">
                  <a:moveTo>
                    <a:pt x="219" y="1"/>
                  </a:moveTo>
                  <a:cubicBezTo>
                    <a:pt x="100" y="1"/>
                    <a:pt x="1" y="101"/>
                    <a:pt x="1" y="220"/>
                  </a:cubicBezTo>
                  <a:cubicBezTo>
                    <a:pt x="1" y="344"/>
                    <a:pt x="100" y="445"/>
                    <a:pt x="219" y="445"/>
                  </a:cubicBezTo>
                  <a:cubicBezTo>
                    <a:pt x="344" y="445"/>
                    <a:pt x="444" y="344"/>
                    <a:pt x="444" y="220"/>
                  </a:cubicBezTo>
                  <a:cubicBezTo>
                    <a:pt x="444" y="101"/>
                    <a:pt x="344" y="1"/>
                    <a:pt x="219"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9"/>
            <p:cNvSpPr/>
            <p:nvPr/>
          </p:nvSpPr>
          <p:spPr>
            <a:xfrm>
              <a:off x="6104313" y="3366400"/>
              <a:ext cx="11125" cy="11125"/>
            </a:xfrm>
            <a:custGeom>
              <a:avLst/>
              <a:gdLst/>
              <a:ahLst/>
              <a:cxnLst/>
              <a:rect l="l" t="t" r="r" b="b"/>
              <a:pathLst>
                <a:path w="445" h="445" extrusionOk="0">
                  <a:moveTo>
                    <a:pt x="225" y="1"/>
                  </a:moveTo>
                  <a:cubicBezTo>
                    <a:pt x="101" y="1"/>
                    <a:pt x="0" y="101"/>
                    <a:pt x="0" y="220"/>
                  </a:cubicBezTo>
                  <a:cubicBezTo>
                    <a:pt x="0" y="344"/>
                    <a:pt x="101" y="445"/>
                    <a:pt x="225" y="445"/>
                  </a:cubicBezTo>
                  <a:cubicBezTo>
                    <a:pt x="348" y="445"/>
                    <a:pt x="444" y="344"/>
                    <a:pt x="444" y="220"/>
                  </a:cubicBezTo>
                  <a:cubicBezTo>
                    <a:pt x="444" y="101"/>
                    <a:pt x="348" y="1"/>
                    <a:pt x="225"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9"/>
            <p:cNvSpPr/>
            <p:nvPr/>
          </p:nvSpPr>
          <p:spPr>
            <a:xfrm>
              <a:off x="6071763" y="3371150"/>
              <a:ext cx="27800" cy="14300"/>
            </a:xfrm>
            <a:custGeom>
              <a:avLst/>
              <a:gdLst/>
              <a:ahLst/>
              <a:cxnLst/>
              <a:rect l="l" t="t" r="r" b="b"/>
              <a:pathLst>
                <a:path w="1112" h="572" extrusionOk="0">
                  <a:moveTo>
                    <a:pt x="246" y="0"/>
                  </a:moveTo>
                  <a:cubicBezTo>
                    <a:pt x="190" y="0"/>
                    <a:pt x="134" y="23"/>
                    <a:pt x="91" y="68"/>
                  </a:cubicBezTo>
                  <a:cubicBezTo>
                    <a:pt x="1" y="154"/>
                    <a:pt x="1" y="293"/>
                    <a:pt x="91" y="378"/>
                  </a:cubicBezTo>
                  <a:cubicBezTo>
                    <a:pt x="220" y="507"/>
                    <a:pt x="389" y="572"/>
                    <a:pt x="559" y="572"/>
                  </a:cubicBezTo>
                  <a:cubicBezTo>
                    <a:pt x="729" y="572"/>
                    <a:pt x="899" y="507"/>
                    <a:pt x="1031" y="378"/>
                  </a:cubicBezTo>
                  <a:cubicBezTo>
                    <a:pt x="1111" y="288"/>
                    <a:pt x="1107" y="149"/>
                    <a:pt x="1021" y="68"/>
                  </a:cubicBezTo>
                  <a:cubicBezTo>
                    <a:pt x="978" y="28"/>
                    <a:pt x="923" y="8"/>
                    <a:pt x="869" y="8"/>
                  </a:cubicBezTo>
                  <a:cubicBezTo>
                    <a:pt x="814" y="8"/>
                    <a:pt x="759" y="28"/>
                    <a:pt x="716" y="68"/>
                  </a:cubicBezTo>
                  <a:cubicBezTo>
                    <a:pt x="673" y="111"/>
                    <a:pt x="617" y="133"/>
                    <a:pt x="561" y="133"/>
                  </a:cubicBezTo>
                  <a:cubicBezTo>
                    <a:pt x="504" y="133"/>
                    <a:pt x="447" y="111"/>
                    <a:pt x="402" y="68"/>
                  </a:cubicBezTo>
                  <a:cubicBezTo>
                    <a:pt x="359" y="23"/>
                    <a:pt x="303" y="0"/>
                    <a:pt x="246"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9"/>
            <p:cNvSpPr/>
            <p:nvPr/>
          </p:nvSpPr>
          <p:spPr>
            <a:xfrm>
              <a:off x="6004388" y="3365700"/>
              <a:ext cx="11125" cy="11125"/>
            </a:xfrm>
            <a:custGeom>
              <a:avLst/>
              <a:gdLst/>
              <a:ahLst/>
              <a:cxnLst/>
              <a:rect l="l" t="t" r="r" b="b"/>
              <a:pathLst>
                <a:path w="445" h="445" extrusionOk="0">
                  <a:moveTo>
                    <a:pt x="225" y="0"/>
                  </a:moveTo>
                  <a:cubicBezTo>
                    <a:pt x="101" y="0"/>
                    <a:pt x="0" y="101"/>
                    <a:pt x="0" y="220"/>
                  </a:cubicBezTo>
                  <a:cubicBezTo>
                    <a:pt x="0" y="343"/>
                    <a:pt x="101" y="444"/>
                    <a:pt x="225" y="444"/>
                  </a:cubicBezTo>
                  <a:cubicBezTo>
                    <a:pt x="349" y="444"/>
                    <a:pt x="444" y="343"/>
                    <a:pt x="444" y="220"/>
                  </a:cubicBezTo>
                  <a:cubicBezTo>
                    <a:pt x="444" y="101"/>
                    <a:pt x="349" y="0"/>
                    <a:pt x="225" y="0"/>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9"/>
            <p:cNvSpPr/>
            <p:nvPr/>
          </p:nvSpPr>
          <p:spPr>
            <a:xfrm>
              <a:off x="6156538" y="3365700"/>
              <a:ext cx="11125" cy="11125"/>
            </a:xfrm>
            <a:custGeom>
              <a:avLst/>
              <a:gdLst/>
              <a:ahLst/>
              <a:cxnLst/>
              <a:rect l="l" t="t" r="r" b="b"/>
              <a:pathLst>
                <a:path w="445" h="445" extrusionOk="0">
                  <a:moveTo>
                    <a:pt x="220" y="0"/>
                  </a:moveTo>
                  <a:cubicBezTo>
                    <a:pt x="101" y="0"/>
                    <a:pt x="0" y="101"/>
                    <a:pt x="0" y="220"/>
                  </a:cubicBezTo>
                  <a:cubicBezTo>
                    <a:pt x="0" y="343"/>
                    <a:pt x="101" y="444"/>
                    <a:pt x="220" y="444"/>
                  </a:cubicBezTo>
                  <a:cubicBezTo>
                    <a:pt x="344" y="444"/>
                    <a:pt x="444" y="343"/>
                    <a:pt x="444" y="220"/>
                  </a:cubicBezTo>
                  <a:cubicBezTo>
                    <a:pt x="444" y="101"/>
                    <a:pt x="344" y="0"/>
                    <a:pt x="220" y="0"/>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9"/>
            <p:cNvSpPr/>
            <p:nvPr/>
          </p:nvSpPr>
          <p:spPr>
            <a:xfrm>
              <a:off x="6016438" y="3310150"/>
              <a:ext cx="49375" cy="45800"/>
            </a:xfrm>
            <a:custGeom>
              <a:avLst/>
              <a:gdLst/>
              <a:ahLst/>
              <a:cxnLst/>
              <a:rect l="l" t="t" r="r" b="b"/>
              <a:pathLst>
                <a:path w="1975" h="1832" extrusionOk="0">
                  <a:moveTo>
                    <a:pt x="1975" y="0"/>
                  </a:moveTo>
                  <a:cubicBezTo>
                    <a:pt x="949" y="362"/>
                    <a:pt x="172" y="1321"/>
                    <a:pt x="0" y="1832"/>
                  </a:cubicBezTo>
                  <a:cubicBezTo>
                    <a:pt x="935" y="1832"/>
                    <a:pt x="1779" y="1412"/>
                    <a:pt x="1975" y="534"/>
                  </a:cubicBezTo>
                  <a:lnTo>
                    <a:pt x="1975" y="0"/>
                  </a:lnTo>
                  <a:close/>
                </a:path>
              </a:pathLst>
            </a:custGeom>
            <a:solidFill>
              <a:srgbClr val="B66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9"/>
            <p:cNvSpPr/>
            <p:nvPr/>
          </p:nvSpPr>
          <p:spPr>
            <a:xfrm>
              <a:off x="6065788" y="3306575"/>
              <a:ext cx="89350" cy="49275"/>
            </a:xfrm>
            <a:custGeom>
              <a:avLst/>
              <a:gdLst/>
              <a:ahLst/>
              <a:cxnLst/>
              <a:rect l="l" t="t" r="r" b="b"/>
              <a:pathLst>
                <a:path w="3574" h="1971" extrusionOk="0">
                  <a:moveTo>
                    <a:pt x="797" y="0"/>
                  </a:moveTo>
                  <a:cubicBezTo>
                    <a:pt x="526" y="0"/>
                    <a:pt x="258" y="47"/>
                    <a:pt x="1" y="143"/>
                  </a:cubicBezTo>
                  <a:lnTo>
                    <a:pt x="1" y="677"/>
                  </a:lnTo>
                  <a:cubicBezTo>
                    <a:pt x="945" y="1650"/>
                    <a:pt x="2186" y="1970"/>
                    <a:pt x="3573" y="1970"/>
                  </a:cubicBezTo>
                  <a:cubicBezTo>
                    <a:pt x="3340" y="1235"/>
                    <a:pt x="2023" y="0"/>
                    <a:pt x="797" y="0"/>
                  </a:cubicBez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9"/>
            <p:cNvSpPr/>
            <p:nvPr/>
          </p:nvSpPr>
          <p:spPr>
            <a:xfrm>
              <a:off x="6012263" y="3263275"/>
              <a:ext cx="147375" cy="68350"/>
            </a:xfrm>
            <a:custGeom>
              <a:avLst/>
              <a:gdLst/>
              <a:ahLst/>
              <a:cxnLst/>
              <a:rect l="l" t="t" r="r" b="b"/>
              <a:pathLst>
                <a:path w="5895" h="2734" extrusionOk="0">
                  <a:moveTo>
                    <a:pt x="2938" y="0"/>
                  </a:moveTo>
                  <a:cubicBezTo>
                    <a:pt x="1655" y="0"/>
                    <a:pt x="544" y="1427"/>
                    <a:pt x="0" y="2710"/>
                  </a:cubicBezTo>
                  <a:cubicBezTo>
                    <a:pt x="730" y="2195"/>
                    <a:pt x="1774" y="1732"/>
                    <a:pt x="2938" y="1732"/>
                  </a:cubicBezTo>
                  <a:cubicBezTo>
                    <a:pt x="4006" y="1732"/>
                    <a:pt x="5118" y="2199"/>
                    <a:pt x="5895" y="2734"/>
                  </a:cubicBezTo>
                  <a:cubicBezTo>
                    <a:pt x="5318" y="1369"/>
                    <a:pt x="4092" y="0"/>
                    <a:pt x="2938" y="0"/>
                  </a:cubicBezTo>
                  <a:close/>
                </a:path>
              </a:pathLst>
            </a:custGeom>
            <a:solidFill>
              <a:srgbClr val="FF7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9"/>
            <p:cNvSpPr/>
            <p:nvPr/>
          </p:nvSpPr>
          <p:spPr>
            <a:xfrm>
              <a:off x="6085713" y="3263275"/>
              <a:ext cx="73925" cy="68350"/>
            </a:xfrm>
            <a:custGeom>
              <a:avLst/>
              <a:gdLst/>
              <a:ahLst/>
              <a:cxnLst/>
              <a:rect l="l" t="t" r="r" b="b"/>
              <a:pathLst>
                <a:path w="2957" h="2734" extrusionOk="0">
                  <a:moveTo>
                    <a:pt x="0" y="0"/>
                  </a:moveTo>
                  <a:cubicBezTo>
                    <a:pt x="0" y="449"/>
                    <a:pt x="229" y="863"/>
                    <a:pt x="606" y="1107"/>
                  </a:cubicBezTo>
                  <a:cubicBezTo>
                    <a:pt x="916" y="1303"/>
                    <a:pt x="1240" y="1622"/>
                    <a:pt x="1526" y="2008"/>
                  </a:cubicBezTo>
                  <a:cubicBezTo>
                    <a:pt x="2032" y="2190"/>
                    <a:pt x="2514" y="2428"/>
                    <a:pt x="2957" y="2734"/>
                  </a:cubicBezTo>
                  <a:cubicBezTo>
                    <a:pt x="2380" y="1369"/>
                    <a:pt x="1154" y="0"/>
                    <a:pt x="0"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9"/>
            <p:cNvSpPr/>
            <p:nvPr/>
          </p:nvSpPr>
          <p:spPr>
            <a:xfrm>
              <a:off x="6004388" y="3298925"/>
              <a:ext cx="163400" cy="57025"/>
            </a:xfrm>
            <a:custGeom>
              <a:avLst/>
              <a:gdLst/>
              <a:ahLst/>
              <a:cxnLst/>
              <a:rect l="l" t="t" r="r" b="b"/>
              <a:pathLst>
                <a:path w="6536" h="2281" extrusionOk="0">
                  <a:moveTo>
                    <a:pt x="3249" y="1"/>
                  </a:moveTo>
                  <a:cubicBezTo>
                    <a:pt x="2066" y="1"/>
                    <a:pt x="997" y="535"/>
                    <a:pt x="325" y="1121"/>
                  </a:cubicBezTo>
                  <a:cubicBezTo>
                    <a:pt x="29" y="1374"/>
                    <a:pt x="0" y="1818"/>
                    <a:pt x="253" y="2109"/>
                  </a:cubicBezTo>
                  <a:cubicBezTo>
                    <a:pt x="315" y="2180"/>
                    <a:pt x="396" y="2242"/>
                    <a:pt x="482" y="2281"/>
                  </a:cubicBezTo>
                  <a:cubicBezTo>
                    <a:pt x="697" y="1832"/>
                    <a:pt x="1851" y="883"/>
                    <a:pt x="3249" y="883"/>
                  </a:cubicBezTo>
                  <a:cubicBezTo>
                    <a:pt x="4475" y="883"/>
                    <a:pt x="5796" y="1755"/>
                    <a:pt x="6029" y="2276"/>
                  </a:cubicBezTo>
                  <a:cubicBezTo>
                    <a:pt x="6377" y="2118"/>
                    <a:pt x="6535" y="1713"/>
                    <a:pt x="6377" y="1365"/>
                  </a:cubicBezTo>
                  <a:cubicBezTo>
                    <a:pt x="6335" y="1275"/>
                    <a:pt x="6273" y="1193"/>
                    <a:pt x="6196" y="1126"/>
                  </a:cubicBezTo>
                  <a:cubicBezTo>
                    <a:pt x="5476" y="511"/>
                    <a:pt x="4327" y="1"/>
                    <a:pt x="3249" y="1"/>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9"/>
            <p:cNvSpPr/>
            <p:nvPr/>
          </p:nvSpPr>
          <p:spPr>
            <a:xfrm>
              <a:off x="6118738" y="3459500"/>
              <a:ext cx="137500" cy="134775"/>
            </a:xfrm>
            <a:custGeom>
              <a:avLst/>
              <a:gdLst/>
              <a:ahLst/>
              <a:cxnLst/>
              <a:rect l="l" t="t" r="r" b="b"/>
              <a:pathLst>
                <a:path w="5500" h="5391" extrusionOk="0">
                  <a:moveTo>
                    <a:pt x="955" y="0"/>
                  </a:moveTo>
                  <a:cubicBezTo>
                    <a:pt x="842" y="0"/>
                    <a:pt x="730" y="43"/>
                    <a:pt x="645" y="131"/>
                  </a:cubicBezTo>
                  <a:lnTo>
                    <a:pt x="172" y="598"/>
                  </a:lnTo>
                  <a:cubicBezTo>
                    <a:pt x="0" y="769"/>
                    <a:pt x="0" y="1051"/>
                    <a:pt x="172" y="1223"/>
                  </a:cubicBezTo>
                  <a:lnTo>
                    <a:pt x="4231" y="5262"/>
                  </a:lnTo>
                  <a:cubicBezTo>
                    <a:pt x="4317" y="5348"/>
                    <a:pt x="4430" y="5391"/>
                    <a:pt x="4543" y="5391"/>
                  </a:cubicBezTo>
                  <a:cubicBezTo>
                    <a:pt x="4657" y="5391"/>
                    <a:pt x="4770" y="5348"/>
                    <a:pt x="4856" y="5262"/>
                  </a:cubicBezTo>
                  <a:lnTo>
                    <a:pt x="5327" y="4790"/>
                  </a:lnTo>
                  <a:cubicBezTo>
                    <a:pt x="5499" y="4619"/>
                    <a:pt x="5499" y="4342"/>
                    <a:pt x="5327" y="4165"/>
                  </a:cubicBezTo>
                  <a:lnTo>
                    <a:pt x="1270" y="131"/>
                  </a:lnTo>
                  <a:cubicBezTo>
                    <a:pt x="1183" y="44"/>
                    <a:pt x="1069" y="0"/>
                    <a:pt x="955"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9"/>
            <p:cNvSpPr/>
            <p:nvPr/>
          </p:nvSpPr>
          <p:spPr>
            <a:xfrm>
              <a:off x="6169638" y="3466375"/>
              <a:ext cx="79425" cy="78175"/>
            </a:xfrm>
            <a:custGeom>
              <a:avLst/>
              <a:gdLst/>
              <a:ahLst/>
              <a:cxnLst/>
              <a:rect l="l" t="t" r="r" b="b"/>
              <a:pathLst>
                <a:path w="3177" h="3127" extrusionOk="0">
                  <a:moveTo>
                    <a:pt x="777" y="1"/>
                  </a:moveTo>
                  <a:cubicBezTo>
                    <a:pt x="746" y="1"/>
                    <a:pt x="714" y="5"/>
                    <a:pt x="683" y="14"/>
                  </a:cubicBezTo>
                  <a:cubicBezTo>
                    <a:pt x="621" y="32"/>
                    <a:pt x="564" y="60"/>
                    <a:pt x="521" y="109"/>
                  </a:cubicBezTo>
                  <a:lnTo>
                    <a:pt x="1" y="619"/>
                  </a:lnTo>
                  <a:lnTo>
                    <a:pt x="2524" y="3127"/>
                  </a:lnTo>
                  <a:lnTo>
                    <a:pt x="3034" y="2618"/>
                  </a:lnTo>
                  <a:cubicBezTo>
                    <a:pt x="3177" y="2475"/>
                    <a:pt x="3177" y="2246"/>
                    <a:pt x="3040" y="2102"/>
                  </a:cubicBezTo>
                  <a:cubicBezTo>
                    <a:pt x="2991" y="2059"/>
                    <a:pt x="2934" y="2026"/>
                    <a:pt x="2872" y="2011"/>
                  </a:cubicBezTo>
                  <a:lnTo>
                    <a:pt x="1494" y="1645"/>
                  </a:lnTo>
                  <a:lnTo>
                    <a:pt x="1127" y="271"/>
                  </a:lnTo>
                  <a:cubicBezTo>
                    <a:pt x="1083" y="108"/>
                    <a:pt x="936" y="1"/>
                    <a:pt x="777"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9"/>
            <p:cNvSpPr/>
            <p:nvPr/>
          </p:nvSpPr>
          <p:spPr>
            <a:xfrm>
              <a:off x="6191588" y="3499550"/>
              <a:ext cx="24575" cy="23200"/>
            </a:xfrm>
            <a:custGeom>
              <a:avLst/>
              <a:gdLst/>
              <a:ahLst/>
              <a:cxnLst/>
              <a:rect l="l" t="t" r="r" b="b"/>
              <a:pathLst>
                <a:path w="983" h="928" extrusionOk="0">
                  <a:moveTo>
                    <a:pt x="378" y="0"/>
                  </a:moveTo>
                  <a:cubicBezTo>
                    <a:pt x="237" y="0"/>
                    <a:pt x="100" y="56"/>
                    <a:pt x="0" y="160"/>
                  </a:cubicBezTo>
                  <a:lnTo>
                    <a:pt x="773" y="928"/>
                  </a:lnTo>
                  <a:cubicBezTo>
                    <a:pt x="983" y="718"/>
                    <a:pt x="983" y="375"/>
                    <a:pt x="773" y="160"/>
                  </a:cubicBezTo>
                  <a:cubicBezTo>
                    <a:pt x="707" y="98"/>
                    <a:pt x="625" y="50"/>
                    <a:pt x="540" y="26"/>
                  </a:cubicBezTo>
                  <a:cubicBezTo>
                    <a:pt x="486" y="9"/>
                    <a:pt x="432" y="0"/>
                    <a:pt x="378"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4" name="Google Shape;3704;p59"/>
          <p:cNvGrpSpPr/>
          <p:nvPr/>
        </p:nvGrpSpPr>
        <p:grpSpPr>
          <a:xfrm>
            <a:off x="4093713" y="3228200"/>
            <a:ext cx="367475" cy="366100"/>
            <a:chOff x="4093713" y="3228200"/>
            <a:chExt cx="367475" cy="366100"/>
          </a:xfrm>
        </p:grpSpPr>
        <p:sp>
          <p:nvSpPr>
            <p:cNvPr id="3705" name="Google Shape;3705;p59"/>
            <p:cNvSpPr/>
            <p:nvPr/>
          </p:nvSpPr>
          <p:spPr>
            <a:xfrm>
              <a:off x="4156888" y="3351275"/>
              <a:ext cx="189375" cy="210950"/>
            </a:xfrm>
            <a:custGeom>
              <a:avLst/>
              <a:gdLst/>
              <a:ahLst/>
              <a:cxnLst/>
              <a:rect l="l" t="t" r="r" b="b"/>
              <a:pathLst>
                <a:path w="7575" h="8438" extrusionOk="0">
                  <a:moveTo>
                    <a:pt x="593" y="0"/>
                  </a:moveTo>
                  <a:cubicBezTo>
                    <a:pt x="267" y="0"/>
                    <a:pt x="1" y="262"/>
                    <a:pt x="1" y="587"/>
                  </a:cubicBezTo>
                  <a:lnTo>
                    <a:pt x="1" y="1145"/>
                  </a:lnTo>
                  <a:cubicBezTo>
                    <a:pt x="1" y="2122"/>
                    <a:pt x="797" y="2914"/>
                    <a:pt x="1775" y="2914"/>
                  </a:cubicBezTo>
                  <a:lnTo>
                    <a:pt x="2013" y="2914"/>
                  </a:lnTo>
                  <a:cubicBezTo>
                    <a:pt x="1646" y="4035"/>
                    <a:pt x="1932" y="4851"/>
                    <a:pt x="2070" y="5342"/>
                  </a:cubicBezTo>
                  <a:lnTo>
                    <a:pt x="2882" y="8232"/>
                  </a:lnTo>
                  <a:cubicBezTo>
                    <a:pt x="2900" y="8303"/>
                    <a:pt x="2924" y="8371"/>
                    <a:pt x="2953" y="8437"/>
                  </a:cubicBezTo>
                  <a:lnTo>
                    <a:pt x="6692" y="8437"/>
                  </a:lnTo>
                  <a:lnTo>
                    <a:pt x="7575" y="3868"/>
                  </a:lnTo>
                  <a:lnTo>
                    <a:pt x="6745" y="1989"/>
                  </a:lnTo>
                  <a:cubicBezTo>
                    <a:pt x="6173" y="1703"/>
                    <a:pt x="5433" y="1584"/>
                    <a:pt x="4822" y="1584"/>
                  </a:cubicBezTo>
                  <a:cubicBezTo>
                    <a:pt x="4212" y="1584"/>
                    <a:pt x="3477" y="1703"/>
                    <a:pt x="2900" y="1989"/>
                  </a:cubicBezTo>
                  <a:lnTo>
                    <a:pt x="2900" y="1765"/>
                  </a:lnTo>
                  <a:cubicBezTo>
                    <a:pt x="2900" y="792"/>
                    <a:pt x="2103" y="0"/>
                    <a:pt x="1126" y="0"/>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9"/>
            <p:cNvSpPr/>
            <p:nvPr/>
          </p:nvSpPr>
          <p:spPr>
            <a:xfrm>
              <a:off x="4179063" y="3373325"/>
              <a:ext cx="28150" cy="28750"/>
            </a:xfrm>
            <a:custGeom>
              <a:avLst/>
              <a:gdLst/>
              <a:ahLst/>
              <a:cxnLst/>
              <a:rect l="l" t="t" r="r" b="b"/>
              <a:pathLst>
                <a:path w="1126" h="1150" extrusionOk="0">
                  <a:moveTo>
                    <a:pt x="1" y="1"/>
                  </a:moveTo>
                  <a:lnTo>
                    <a:pt x="1" y="267"/>
                  </a:lnTo>
                  <a:cubicBezTo>
                    <a:pt x="1" y="754"/>
                    <a:pt x="401" y="1150"/>
                    <a:pt x="888" y="1150"/>
                  </a:cubicBezTo>
                  <a:lnTo>
                    <a:pt x="1126" y="1150"/>
                  </a:lnTo>
                  <a:lnTo>
                    <a:pt x="1117" y="1126"/>
                  </a:lnTo>
                  <a:lnTo>
                    <a:pt x="1126" y="1136"/>
                  </a:lnTo>
                  <a:lnTo>
                    <a:pt x="1126" y="883"/>
                  </a:lnTo>
                  <a:cubicBezTo>
                    <a:pt x="1126" y="397"/>
                    <a:pt x="730" y="1"/>
                    <a:pt x="239" y="1"/>
                  </a:cubicBezTo>
                  <a:close/>
                </a:path>
              </a:pathLst>
            </a:custGeom>
            <a:solidFill>
              <a:srgbClr val="A05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9"/>
            <p:cNvSpPr/>
            <p:nvPr/>
          </p:nvSpPr>
          <p:spPr>
            <a:xfrm>
              <a:off x="4293888" y="3351275"/>
              <a:ext cx="104125" cy="210950"/>
            </a:xfrm>
            <a:custGeom>
              <a:avLst/>
              <a:gdLst/>
              <a:ahLst/>
              <a:cxnLst/>
              <a:rect l="l" t="t" r="r" b="b"/>
              <a:pathLst>
                <a:path w="4165" h="8438" extrusionOk="0">
                  <a:moveTo>
                    <a:pt x="3039" y="0"/>
                  </a:moveTo>
                  <a:cubicBezTo>
                    <a:pt x="2060" y="0"/>
                    <a:pt x="1265" y="792"/>
                    <a:pt x="1265" y="1765"/>
                  </a:cubicBezTo>
                  <a:lnTo>
                    <a:pt x="1265" y="1989"/>
                  </a:lnTo>
                  <a:cubicBezTo>
                    <a:pt x="921" y="1818"/>
                    <a:pt x="511" y="1703"/>
                    <a:pt x="110" y="1642"/>
                  </a:cubicBezTo>
                  <a:lnTo>
                    <a:pt x="110" y="1642"/>
                  </a:lnTo>
                  <a:cubicBezTo>
                    <a:pt x="0" y="2080"/>
                    <a:pt x="235" y="2529"/>
                    <a:pt x="658" y="2685"/>
                  </a:cubicBezTo>
                  <a:cubicBezTo>
                    <a:pt x="864" y="2767"/>
                    <a:pt x="1226" y="2934"/>
                    <a:pt x="1307" y="3191"/>
                  </a:cubicBezTo>
                  <a:cubicBezTo>
                    <a:pt x="1565" y="3969"/>
                    <a:pt x="1408" y="4517"/>
                    <a:pt x="1269" y="5003"/>
                  </a:cubicBezTo>
                  <a:cubicBezTo>
                    <a:pt x="1259" y="5036"/>
                    <a:pt x="1250" y="5075"/>
                    <a:pt x="1241" y="5104"/>
                  </a:cubicBezTo>
                  <a:lnTo>
                    <a:pt x="429" y="7999"/>
                  </a:lnTo>
                  <a:cubicBezTo>
                    <a:pt x="387" y="8142"/>
                    <a:pt x="387" y="8294"/>
                    <a:pt x="420" y="8437"/>
                  </a:cubicBezTo>
                  <a:lnTo>
                    <a:pt x="1212" y="8437"/>
                  </a:lnTo>
                  <a:cubicBezTo>
                    <a:pt x="1241" y="8371"/>
                    <a:pt x="1265" y="8303"/>
                    <a:pt x="1283" y="8232"/>
                  </a:cubicBezTo>
                  <a:lnTo>
                    <a:pt x="2095" y="5347"/>
                  </a:lnTo>
                  <a:cubicBezTo>
                    <a:pt x="2247" y="4808"/>
                    <a:pt x="2514" y="4021"/>
                    <a:pt x="2152" y="2914"/>
                  </a:cubicBezTo>
                  <a:lnTo>
                    <a:pt x="2390" y="2914"/>
                  </a:lnTo>
                  <a:cubicBezTo>
                    <a:pt x="3368" y="2914"/>
                    <a:pt x="4164" y="2128"/>
                    <a:pt x="4164" y="1149"/>
                  </a:cubicBezTo>
                  <a:lnTo>
                    <a:pt x="4164" y="587"/>
                  </a:lnTo>
                  <a:cubicBezTo>
                    <a:pt x="4164" y="262"/>
                    <a:pt x="3902" y="0"/>
                    <a:pt x="3572" y="0"/>
                  </a:cubicBezTo>
                  <a:close/>
                </a:path>
              </a:pathLst>
            </a:custGeom>
            <a:solidFill>
              <a:srgbClr val="B66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9"/>
            <p:cNvSpPr/>
            <p:nvPr/>
          </p:nvSpPr>
          <p:spPr>
            <a:xfrm>
              <a:off x="4347663" y="3373325"/>
              <a:ext cx="28175" cy="28750"/>
            </a:xfrm>
            <a:custGeom>
              <a:avLst/>
              <a:gdLst/>
              <a:ahLst/>
              <a:cxnLst/>
              <a:rect l="l" t="t" r="r" b="b"/>
              <a:pathLst>
                <a:path w="1127" h="1150" extrusionOk="0">
                  <a:moveTo>
                    <a:pt x="888" y="1"/>
                  </a:moveTo>
                  <a:cubicBezTo>
                    <a:pt x="402" y="1"/>
                    <a:pt x="1" y="397"/>
                    <a:pt x="1" y="883"/>
                  </a:cubicBezTo>
                  <a:lnTo>
                    <a:pt x="1" y="1136"/>
                  </a:lnTo>
                  <a:lnTo>
                    <a:pt x="15" y="1126"/>
                  </a:lnTo>
                  <a:lnTo>
                    <a:pt x="1" y="1150"/>
                  </a:lnTo>
                  <a:lnTo>
                    <a:pt x="239" y="1150"/>
                  </a:lnTo>
                  <a:cubicBezTo>
                    <a:pt x="730" y="1150"/>
                    <a:pt x="1126" y="754"/>
                    <a:pt x="1126" y="267"/>
                  </a:cubicBezTo>
                  <a:lnTo>
                    <a:pt x="1126" y="1"/>
                  </a:lnTo>
                  <a:close/>
                </a:path>
              </a:pathLst>
            </a:custGeom>
            <a:solidFill>
              <a:srgbClr val="A05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9"/>
            <p:cNvSpPr/>
            <p:nvPr/>
          </p:nvSpPr>
          <p:spPr>
            <a:xfrm>
              <a:off x="4262663" y="3529400"/>
              <a:ext cx="61550" cy="64900"/>
            </a:xfrm>
            <a:custGeom>
              <a:avLst/>
              <a:gdLst/>
              <a:ahLst/>
              <a:cxnLst/>
              <a:rect l="l" t="t" r="r" b="b"/>
              <a:pathLst>
                <a:path w="2462" h="2596" extrusionOk="0">
                  <a:moveTo>
                    <a:pt x="591" y="0"/>
                  </a:moveTo>
                  <a:lnTo>
                    <a:pt x="0" y="1413"/>
                  </a:lnTo>
                  <a:lnTo>
                    <a:pt x="591" y="2595"/>
                  </a:lnTo>
                  <a:cubicBezTo>
                    <a:pt x="1392" y="2591"/>
                    <a:pt x="2156" y="2076"/>
                    <a:pt x="2461" y="1312"/>
                  </a:cubicBezTo>
                  <a:lnTo>
                    <a:pt x="1535" y="387"/>
                  </a:lnTo>
                  <a:cubicBezTo>
                    <a:pt x="1283" y="139"/>
                    <a:pt x="945" y="0"/>
                    <a:pt x="591" y="0"/>
                  </a:cubicBezTo>
                  <a:close/>
                </a:path>
              </a:pathLst>
            </a:custGeom>
            <a:solidFill>
              <a:srgbClr val="C4B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9"/>
            <p:cNvSpPr/>
            <p:nvPr/>
          </p:nvSpPr>
          <p:spPr>
            <a:xfrm>
              <a:off x="4230688" y="3529400"/>
              <a:ext cx="46750" cy="64900"/>
            </a:xfrm>
            <a:custGeom>
              <a:avLst/>
              <a:gdLst/>
              <a:ahLst/>
              <a:cxnLst/>
              <a:rect l="l" t="t" r="r" b="b"/>
              <a:pathLst>
                <a:path w="1870" h="2596" extrusionOk="0">
                  <a:moveTo>
                    <a:pt x="1870" y="0"/>
                  </a:moveTo>
                  <a:cubicBezTo>
                    <a:pt x="1517" y="0"/>
                    <a:pt x="1179" y="139"/>
                    <a:pt x="931" y="387"/>
                  </a:cubicBezTo>
                  <a:lnTo>
                    <a:pt x="1" y="1312"/>
                  </a:lnTo>
                  <a:cubicBezTo>
                    <a:pt x="306" y="2076"/>
                    <a:pt x="1069" y="2591"/>
                    <a:pt x="1870" y="2595"/>
                  </a:cubicBezTo>
                  <a:lnTo>
                    <a:pt x="1870" y="0"/>
                  </a:ln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9"/>
            <p:cNvSpPr/>
            <p:nvPr/>
          </p:nvSpPr>
          <p:spPr>
            <a:xfrm>
              <a:off x="4258113" y="3529400"/>
              <a:ext cx="38800" cy="38650"/>
            </a:xfrm>
            <a:custGeom>
              <a:avLst/>
              <a:gdLst/>
              <a:ahLst/>
              <a:cxnLst/>
              <a:rect l="l" t="t" r="r" b="b"/>
              <a:pathLst>
                <a:path w="1552" h="1546" extrusionOk="0">
                  <a:moveTo>
                    <a:pt x="773" y="0"/>
                  </a:moveTo>
                  <a:cubicBezTo>
                    <a:pt x="344" y="0"/>
                    <a:pt x="0" y="348"/>
                    <a:pt x="0" y="773"/>
                  </a:cubicBezTo>
                  <a:cubicBezTo>
                    <a:pt x="0" y="1198"/>
                    <a:pt x="344" y="1546"/>
                    <a:pt x="773" y="1546"/>
                  </a:cubicBezTo>
                  <a:cubicBezTo>
                    <a:pt x="1202" y="1546"/>
                    <a:pt x="1551" y="1198"/>
                    <a:pt x="1551" y="773"/>
                  </a:cubicBezTo>
                  <a:cubicBezTo>
                    <a:pt x="1551" y="348"/>
                    <a:pt x="1202" y="0"/>
                    <a:pt x="773" y="0"/>
                  </a:cubicBezTo>
                  <a:close/>
                </a:path>
              </a:pathLst>
            </a:custGeom>
            <a:solidFill>
              <a:srgbClr val="FF7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9"/>
            <p:cNvSpPr/>
            <p:nvPr/>
          </p:nvSpPr>
          <p:spPr>
            <a:xfrm>
              <a:off x="4258363" y="3529650"/>
              <a:ext cx="40100" cy="38375"/>
            </a:xfrm>
            <a:custGeom>
              <a:avLst/>
              <a:gdLst/>
              <a:ahLst/>
              <a:cxnLst/>
              <a:rect l="l" t="t" r="r" b="b"/>
              <a:pathLst>
                <a:path w="1604" h="1535" extrusionOk="0">
                  <a:moveTo>
                    <a:pt x="901" y="1"/>
                  </a:moveTo>
                  <a:lnTo>
                    <a:pt x="901" y="1"/>
                  </a:lnTo>
                  <a:cubicBezTo>
                    <a:pt x="978" y="420"/>
                    <a:pt x="697" y="825"/>
                    <a:pt x="276" y="897"/>
                  </a:cubicBezTo>
                  <a:cubicBezTo>
                    <a:pt x="230" y="906"/>
                    <a:pt x="181" y="911"/>
                    <a:pt x="139" y="911"/>
                  </a:cubicBezTo>
                  <a:cubicBezTo>
                    <a:pt x="91" y="911"/>
                    <a:pt x="43" y="906"/>
                    <a:pt x="1" y="902"/>
                  </a:cubicBezTo>
                  <a:lnTo>
                    <a:pt x="1" y="902"/>
                  </a:lnTo>
                  <a:cubicBezTo>
                    <a:pt x="68" y="1271"/>
                    <a:pt x="397" y="1534"/>
                    <a:pt x="764" y="1534"/>
                  </a:cubicBezTo>
                  <a:cubicBezTo>
                    <a:pt x="810" y="1534"/>
                    <a:pt x="855" y="1530"/>
                    <a:pt x="901" y="1522"/>
                  </a:cubicBezTo>
                  <a:cubicBezTo>
                    <a:pt x="1321" y="1445"/>
                    <a:pt x="1603" y="1045"/>
                    <a:pt x="1526" y="625"/>
                  </a:cubicBezTo>
                  <a:cubicBezTo>
                    <a:pt x="1469" y="305"/>
                    <a:pt x="1221" y="58"/>
                    <a:pt x="901"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9"/>
            <p:cNvSpPr/>
            <p:nvPr/>
          </p:nvSpPr>
          <p:spPr>
            <a:xfrm>
              <a:off x="4225688" y="3462750"/>
              <a:ext cx="22200" cy="22200"/>
            </a:xfrm>
            <a:custGeom>
              <a:avLst/>
              <a:gdLst/>
              <a:ahLst/>
              <a:cxnLst/>
              <a:rect l="l" t="t" r="r" b="b"/>
              <a:pathLst>
                <a:path w="888" h="888" extrusionOk="0">
                  <a:moveTo>
                    <a:pt x="445" y="1"/>
                  </a:moveTo>
                  <a:cubicBezTo>
                    <a:pt x="201" y="1"/>
                    <a:pt x="0" y="201"/>
                    <a:pt x="0" y="445"/>
                  </a:cubicBezTo>
                  <a:cubicBezTo>
                    <a:pt x="0" y="687"/>
                    <a:pt x="201" y="888"/>
                    <a:pt x="445" y="888"/>
                  </a:cubicBezTo>
                  <a:cubicBezTo>
                    <a:pt x="687" y="888"/>
                    <a:pt x="888" y="687"/>
                    <a:pt x="888" y="445"/>
                  </a:cubicBezTo>
                  <a:cubicBezTo>
                    <a:pt x="888" y="201"/>
                    <a:pt x="687" y="1"/>
                    <a:pt x="445"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9"/>
            <p:cNvSpPr/>
            <p:nvPr/>
          </p:nvSpPr>
          <p:spPr>
            <a:xfrm>
              <a:off x="4307013" y="3462750"/>
              <a:ext cx="22200" cy="22200"/>
            </a:xfrm>
            <a:custGeom>
              <a:avLst/>
              <a:gdLst/>
              <a:ahLst/>
              <a:cxnLst/>
              <a:rect l="l" t="t" r="r" b="b"/>
              <a:pathLst>
                <a:path w="888" h="888" extrusionOk="0">
                  <a:moveTo>
                    <a:pt x="443" y="1"/>
                  </a:moveTo>
                  <a:cubicBezTo>
                    <a:pt x="201" y="1"/>
                    <a:pt x="0" y="201"/>
                    <a:pt x="0" y="445"/>
                  </a:cubicBezTo>
                  <a:cubicBezTo>
                    <a:pt x="0" y="687"/>
                    <a:pt x="201" y="888"/>
                    <a:pt x="443" y="888"/>
                  </a:cubicBezTo>
                  <a:cubicBezTo>
                    <a:pt x="692" y="888"/>
                    <a:pt x="888" y="687"/>
                    <a:pt x="888" y="445"/>
                  </a:cubicBezTo>
                  <a:cubicBezTo>
                    <a:pt x="888" y="201"/>
                    <a:pt x="692" y="1"/>
                    <a:pt x="443"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9"/>
            <p:cNvSpPr/>
            <p:nvPr/>
          </p:nvSpPr>
          <p:spPr>
            <a:xfrm>
              <a:off x="4118388" y="3228250"/>
              <a:ext cx="45925" cy="65100"/>
            </a:xfrm>
            <a:custGeom>
              <a:avLst/>
              <a:gdLst/>
              <a:ahLst/>
              <a:cxnLst/>
              <a:rect l="l" t="t" r="r" b="b"/>
              <a:pathLst>
                <a:path w="1837" h="2604" extrusionOk="0">
                  <a:moveTo>
                    <a:pt x="1347" y="1"/>
                  </a:moveTo>
                  <a:cubicBezTo>
                    <a:pt x="1233" y="1"/>
                    <a:pt x="1118" y="45"/>
                    <a:pt x="1030" y="133"/>
                  </a:cubicBezTo>
                  <a:lnTo>
                    <a:pt x="687" y="477"/>
                  </a:lnTo>
                  <a:cubicBezTo>
                    <a:pt x="392" y="767"/>
                    <a:pt x="158" y="1115"/>
                    <a:pt x="0" y="1502"/>
                  </a:cubicBezTo>
                  <a:lnTo>
                    <a:pt x="0" y="2603"/>
                  </a:lnTo>
                  <a:lnTo>
                    <a:pt x="663" y="2603"/>
                  </a:lnTo>
                  <a:cubicBezTo>
                    <a:pt x="678" y="2036"/>
                    <a:pt x="911" y="1502"/>
                    <a:pt x="1316" y="1102"/>
                  </a:cubicBezTo>
                  <a:lnTo>
                    <a:pt x="1660" y="758"/>
                  </a:lnTo>
                  <a:cubicBezTo>
                    <a:pt x="1831" y="586"/>
                    <a:pt x="1836" y="305"/>
                    <a:pt x="1660" y="133"/>
                  </a:cubicBezTo>
                  <a:cubicBezTo>
                    <a:pt x="1574" y="45"/>
                    <a:pt x="1461" y="1"/>
                    <a:pt x="1347" y="1"/>
                  </a:cubicBez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9"/>
            <p:cNvSpPr/>
            <p:nvPr/>
          </p:nvSpPr>
          <p:spPr>
            <a:xfrm>
              <a:off x="4093713" y="3228200"/>
              <a:ext cx="179925" cy="173775"/>
            </a:xfrm>
            <a:custGeom>
              <a:avLst/>
              <a:gdLst/>
              <a:ahLst/>
              <a:cxnLst/>
              <a:rect l="l" t="t" r="r" b="b"/>
              <a:pathLst>
                <a:path w="7197" h="6951" extrusionOk="0">
                  <a:moveTo>
                    <a:pt x="446" y="1"/>
                  </a:moveTo>
                  <a:cubicBezTo>
                    <a:pt x="209" y="1"/>
                    <a:pt x="9" y="183"/>
                    <a:pt x="0" y="421"/>
                  </a:cubicBezTo>
                  <a:lnTo>
                    <a:pt x="0" y="445"/>
                  </a:lnTo>
                  <a:lnTo>
                    <a:pt x="0" y="932"/>
                  </a:lnTo>
                  <a:cubicBezTo>
                    <a:pt x="0" y="2649"/>
                    <a:pt x="1397" y="4041"/>
                    <a:pt x="3120" y="4041"/>
                  </a:cubicBezTo>
                  <a:lnTo>
                    <a:pt x="3653" y="4041"/>
                  </a:lnTo>
                  <a:cubicBezTo>
                    <a:pt x="3656" y="4041"/>
                    <a:pt x="3659" y="4041"/>
                    <a:pt x="3661" y="4041"/>
                  </a:cubicBezTo>
                  <a:cubicBezTo>
                    <a:pt x="5127" y="4041"/>
                    <a:pt x="6314" y="5227"/>
                    <a:pt x="6314" y="6688"/>
                  </a:cubicBezTo>
                  <a:cubicBezTo>
                    <a:pt x="6314" y="6831"/>
                    <a:pt x="6433" y="6950"/>
                    <a:pt x="6576" y="6950"/>
                  </a:cubicBezTo>
                  <a:cubicBezTo>
                    <a:pt x="6639" y="6950"/>
                    <a:pt x="6701" y="6931"/>
                    <a:pt x="6748" y="6888"/>
                  </a:cubicBezTo>
                  <a:lnTo>
                    <a:pt x="7197" y="6512"/>
                  </a:lnTo>
                  <a:cubicBezTo>
                    <a:pt x="7106" y="4738"/>
                    <a:pt x="5709" y="3307"/>
                    <a:pt x="3930" y="3164"/>
                  </a:cubicBezTo>
                  <a:cubicBezTo>
                    <a:pt x="3796" y="3154"/>
                    <a:pt x="3668" y="3154"/>
                    <a:pt x="3534" y="3154"/>
                  </a:cubicBezTo>
                  <a:cubicBezTo>
                    <a:pt x="3534" y="2563"/>
                    <a:pt x="3767" y="1995"/>
                    <a:pt x="4187" y="1580"/>
                  </a:cubicBezTo>
                  <a:lnTo>
                    <a:pt x="4522" y="1247"/>
                  </a:lnTo>
                  <a:cubicBezTo>
                    <a:pt x="4693" y="1079"/>
                    <a:pt x="4703" y="807"/>
                    <a:pt x="4545" y="626"/>
                  </a:cubicBezTo>
                  <a:cubicBezTo>
                    <a:pt x="4459" y="530"/>
                    <a:pt x="4339" y="481"/>
                    <a:pt x="4219" y="481"/>
                  </a:cubicBezTo>
                  <a:cubicBezTo>
                    <a:pt x="4112" y="481"/>
                    <a:pt x="4006" y="519"/>
                    <a:pt x="3921" y="598"/>
                  </a:cubicBezTo>
                  <a:lnTo>
                    <a:pt x="3906" y="612"/>
                  </a:lnTo>
                  <a:lnTo>
                    <a:pt x="3558" y="956"/>
                  </a:lnTo>
                  <a:cubicBezTo>
                    <a:pt x="2986" y="1522"/>
                    <a:pt x="2656" y="2295"/>
                    <a:pt x="2647" y="3107"/>
                  </a:cubicBezTo>
                  <a:cubicBezTo>
                    <a:pt x="1621" y="2882"/>
                    <a:pt x="887" y="1976"/>
                    <a:pt x="887" y="932"/>
                  </a:cubicBezTo>
                  <a:lnTo>
                    <a:pt x="887" y="459"/>
                  </a:lnTo>
                  <a:cubicBezTo>
                    <a:pt x="892" y="221"/>
                    <a:pt x="705" y="21"/>
                    <a:pt x="463" y="1"/>
                  </a:cubicBezTo>
                  <a:cubicBezTo>
                    <a:pt x="457" y="1"/>
                    <a:pt x="451" y="1"/>
                    <a:pt x="446" y="1"/>
                  </a:cubicBez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9"/>
            <p:cNvSpPr/>
            <p:nvPr/>
          </p:nvSpPr>
          <p:spPr>
            <a:xfrm>
              <a:off x="4390713" y="3228350"/>
              <a:ext cx="46150" cy="65000"/>
            </a:xfrm>
            <a:custGeom>
              <a:avLst/>
              <a:gdLst/>
              <a:ahLst/>
              <a:cxnLst/>
              <a:rect l="l" t="t" r="r" b="b"/>
              <a:pathLst>
                <a:path w="1846" h="2600" extrusionOk="0">
                  <a:moveTo>
                    <a:pt x="489" y="0"/>
                  </a:moveTo>
                  <a:cubicBezTo>
                    <a:pt x="375" y="0"/>
                    <a:pt x="260" y="43"/>
                    <a:pt x="172" y="129"/>
                  </a:cubicBezTo>
                  <a:cubicBezTo>
                    <a:pt x="1" y="301"/>
                    <a:pt x="1" y="582"/>
                    <a:pt x="172" y="754"/>
                  </a:cubicBezTo>
                  <a:lnTo>
                    <a:pt x="520" y="1098"/>
                  </a:lnTo>
                  <a:cubicBezTo>
                    <a:pt x="921" y="1494"/>
                    <a:pt x="1150" y="2027"/>
                    <a:pt x="1169" y="2590"/>
                  </a:cubicBezTo>
                  <a:lnTo>
                    <a:pt x="1169" y="2599"/>
                  </a:lnTo>
                  <a:lnTo>
                    <a:pt x="1846" y="2599"/>
                  </a:lnTo>
                  <a:lnTo>
                    <a:pt x="1846" y="1536"/>
                  </a:lnTo>
                  <a:cubicBezTo>
                    <a:pt x="1689" y="1140"/>
                    <a:pt x="1450" y="772"/>
                    <a:pt x="1145" y="473"/>
                  </a:cubicBezTo>
                  <a:lnTo>
                    <a:pt x="802" y="129"/>
                  </a:lnTo>
                  <a:cubicBezTo>
                    <a:pt x="716" y="43"/>
                    <a:pt x="603" y="0"/>
                    <a:pt x="489" y="0"/>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9"/>
            <p:cNvSpPr/>
            <p:nvPr/>
          </p:nvSpPr>
          <p:spPr>
            <a:xfrm>
              <a:off x="4281263" y="3228225"/>
              <a:ext cx="179925" cy="173725"/>
            </a:xfrm>
            <a:custGeom>
              <a:avLst/>
              <a:gdLst/>
              <a:ahLst/>
              <a:cxnLst/>
              <a:rect l="l" t="t" r="r" b="b"/>
              <a:pathLst>
                <a:path w="7197" h="6949" extrusionOk="0">
                  <a:moveTo>
                    <a:pt x="6734" y="0"/>
                  </a:moveTo>
                  <a:cubicBezTo>
                    <a:pt x="6496" y="20"/>
                    <a:pt x="6309" y="215"/>
                    <a:pt x="6309" y="458"/>
                  </a:cubicBezTo>
                  <a:lnTo>
                    <a:pt x="6309" y="931"/>
                  </a:lnTo>
                  <a:cubicBezTo>
                    <a:pt x="6309" y="1975"/>
                    <a:pt x="5580" y="2881"/>
                    <a:pt x="4555" y="3101"/>
                  </a:cubicBezTo>
                  <a:cubicBezTo>
                    <a:pt x="4540" y="2294"/>
                    <a:pt x="4211" y="1521"/>
                    <a:pt x="3639" y="955"/>
                  </a:cubicBezTo>
                  <a:lnTo>
                    <a:pt x="3300" y="616"/>
                  </a:lnTo>
                  <a:cubicBezTo>
                    <a:pt x="3212" y="528"/>
                    <a:pt x="3094" y="482"/>
                    <a:pt x="2976" y="482"/>
                  </a:cubicBezTo>
                  <a:cubicBezTo>
                    <a:pt x="2870" y="482"/>
                    <a:pt x="2764" y="520"/>
                    <a:pt x="2680" y="597"/>
                  </a:cubicBezTo>
                  <a:cubicBezTo>
                    <a:pt x="2499" y="759"/>
                    <a:pt x="2485" y="1035"/>
                    <a:pt x="2651" y="1217"/>
                  </a:cubicBezTo>
                  <a:cubicBezTo>
                    <a:pt x="2657" y="1222"/>
                    <a:pt x="2662" y="1231"/>
                    <a:pt x="2666" y="1235"/>
                  </a:cubicBezTo>
                  <a:lnTo>
                    <a:pt x="3010" y="1579"/>
                  </a:lnTo>
                  <a:cubicBezTo>
                    <a:pt x="3430" y="1994"/>
                    <a:pt x="3663" y="2562"/>
                    <a:pt x="3663" y="3148"/>
                  </a:cubicBezTo>
                  <a:cubicBezTo>
                    <a:pt x="3529" y="3148"/>
                    <a:pt x="3401" y="3153"/>
                    <a:pt x="3267" y="3163"/>
                  </a:cubicBezTo>
                  <a:cubicBezTo>
                    <a:pt x="1488" y="3306"/>
                    <a:pt x="91" y="4737"/>
                    <a:pt x="0" y="6506"/>
                  </a:cubicBezTo>
                  <a:lnTo>
                    <a:pt x="454" y="6887"/>
                  </a:lnTo>
                  <a:cubicBezTo>
                    <a:pt x="503" y="6928"/>
                    <a:pt x="563" y="6949"/>
                    <a:pt x="623" y="6949"/>
                  </a:cubicBezTo>
                  <a:cubicBezTo>
                    <a:pt x="696" y="6949"/>
                    <a:pt x="768" y="6919"/>
                    <a:pt x="820" y="6859"/>
                  </a:cubicBezTo>
                  <a:cubicBezTo>
                    <a:pt x="859" y="6811"/>
                    <a:pt x="883" y="6749"/>
                    <a:pt x="883" y="6687"/>
                  </a:cubicBezTo>
                  <a:cubicBezTo>
                    <a:pt x="883" y="5223"/>
                    <a:pt x="2074" y="4035"/>
                    <a:pt x="3544" y="4035"/>
                  </a:cubicBezTo>
                  <a:lnTo>
                    <a:pt x="4077" y="4035"/>
                  </a:lnTo>
                  <a:cubicBezTo>
                    <a:pt x="5799" y="4035"/>
                    <a:pt x="7197" y="2648"/>
                    <a:pt x="7197" y="931"/>
                  </a:cubicBezTo>
                  <a:lnTo>
                    <a:pt x="7197" y="444"/>
                  </a:lnTo>
                  <a:cubicBezTo>
                    <a:pt x="7197" y="201"/>
                    <a:pt x="7001" y="0"/>
                    <a:pt x="6754" y="0"/>
                  </a:cubicBez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9" name="Google Shape;3719;p59"/>
          <p:cNvGrpSpPr/>
          <p:nvPr/>
        </p:nvGrpSpPr>
        <p:grpSpPr>
          <a:xfrm>
            <a:off x="3508638" y="3228225"/>
            <a:ext cx="255425" cy="366075"/>
            <a:chOff x="3508638" y="3228225"/>
            <a:chExt cx="255425" cy="366075"/>
          </a:xfrm>
        </p:grpSpPr>
        <p:sp>
          <p:nvSpPr>
            <p:cNvPr id="3720" name="Google Shape;3720;p59"/>
            <p:cNvSpPr/>
            <p:nvPr/>
          </p:nvSpPr>
          <p:spPr>
            <a:xfrm>
              <a:off x="3558213" y="3517850"/>
              <a:ext cx="108175" cy="76450"/>
            </a:xfrm>
            <a:custGeom>
              <a:avLst/>
              <a:gdLst/>
              <a:ahLst/>
              <a:cxnLst/>
              <a:rect l="l" t="t" r="r" b="b"/>
              <a:pathLst>
                <a:path w="4327" h="3058" extrusionOk="0">
                  <a:moveTo>
                    <a:pt x="1637" y="0"/>
                  </a:moveTo>
                  <a:cubicBezTo>
                    <a:pt x="831" y="473"/>
                    <a:pt x="245" y="1235"/>
                    <a:pt x="1" y="2137"/>
                  </a:cubicBezTo>
                  <a:cubicBezTo>
                    <a:pt x="1002" y="2718"/>
                    <a:pt x="2143" y="3038"/>
                    <a:pt x="3307" y="3057"/>
                  </a:cubicBezTo>
                  <a:lnTo>
                    <a:pt x="3426" y="3057"/>
                  </a:lnTo>
                  <a:cubicBezTo>
                    <a:pt x="4170" y="2285"/>
                    <a:pt x="4326" y="1002"/>
                    <a:pt x="3426"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9"/>
            <p:cNvSpPr/>
            <p:nvPr/>
          </p:nvSpPr>
          <p:spPr>
            <a:xfrm>
              <a:off x="3643838" y="3517850"/>
              <a:ext cx="85750" cy="76450"/>
            </a:xfrm>
            <a:custGeom>
              <a:avLst/>
              <a:gdLst/>
              <a:ahLst/>
              <a:cxnLst/>
              <a:rect l="l" t="t" r="r" b="b"/>
              <a:pathLst>
                <a:path w="3430" h="3058" extrusionOk="0">
                  <a:moveTo>
                    <a:pt x="1" y="0"/>
                  </a:moveTo>
                  <a:lnTo>
                    <a:pt x="1" y="3057"/>
                  </a:lnTo>
                  <a:cubicBezTo>
                    <a:pt x="1207" y="3057"/>
                    <a:pt x="2389" y="2738"/>
                    <a:pt x="3430" y="2137"/>
                  </a:cubicBezTo>
                  <a:cubicBezTo>
                    <a:pt x="3186" y="1235"/>
                    <a:pt x="2594" y="473"/>
                    <a:pt x="1789"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9"/>
            <p:cNvSpPr/>
            <p:nvPr/>
          </p:nvSpPr>
          <p:spPr>
            <a:xfrm>
              <a:off x="3602338" y="3536925"/>
              <a:ext cx="85625" cy="57375"/>
            </a:xfrm>
            <a:custGeom>
              <a:avLst/>
              <a:gdLst/>
              <a:ahLst/>
              <a:cxnLst/>
              <a:rect l="l" t="t" r="r" b="b"/>
              <a:pathLst>
                <a:path w="3425" h="2295" extrusionOk="0">
                  <a:moveTo>
                    <a:pt x="1" y="0"/>
                  </a:moveTo>
                  <a:lnTo>
                    <a:pt x="2233" y="2222"/>
                  </a:lnTo>
                  <a:cubicBezTo>
                    <a:pt x="2278" y="2270"/>
                    <a:pt x="2339" y="2294"/>
                    <a:pt x="2400" y="2294"/>
                  </a:cubicBezTo>
                  <a:cubicBezTo>
                    <a:pt x="2460" y="2294"/>
                    <a:pt x="2521" y="2270"/>
                    <a:pt x="2566" y="2222"/>
                  </a:cubicBezTo>
                  <a:lnTo>
                    <a:pt x="3330" y="1464"/>
                  </a:lnTo>
                  <a:cubicBezTo>
                    <a:pt x="3425" y="1369"/>
                    <a:pt x="3425" y="1221"/>
                    <a:pt x="3330" y="1130"/>
                  </a:cubicBezTo>
                  <a:lnTo>
                    <a:pt x="2200"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9"/>
            <p:cNvSpPr/>
            <p:nvPr/>
          </p:nvSpPr>
          <p:spPr>
            <a:xfrm>
              <a:off x="3599838" y="3536925"/>
              <a:ext cx="85525" cy="57375"/>
            </a:xfrm>
            <a:custGeom>
              <a:avLst/>
              <a:gdLst/>
              <a:ahLst/>
              <a:cxnLst/>
              <a:rect l="l" t="t" r="r" b="b"/>
              <a:pathLst>
                <a:path w="3421" h="2295" extrusionOk="0">
                  <a:moveTo>
                    <a:pt x="1226" y="0"/>
                  </a:moveTo>
                  <a:cubicBezTo>
                    <a:pt x="616" y="611"/>
                    <a:pt x="106" y="1116"/>
                    <a:pt x="91" y="1130"/>
                  </a:cubicBezTo>
                  <a:cubicBezTo>
                    <a:pt x="0" y="1221"/>
                    <a:pt x="0" y="1369"/>
                    <a:pt x="91" y="1460"/>
                  </a:cubicBezTo>
                  <a:lnTo>
                    <a:pt x="91" y="1464"/>
                  </a:lnTo>
                  <a:lnTo>
                    <a:pt x="854" y="2222"/>
                  </a:lnTo>
                  <a:cubicBezTo>
                    <a:pt x="902" y="2270"/>
                    <a:pt x="963" y="2294"/>
                    <a:pt x="1023" y="2294"/>
                  </a:cubicBezTo>
                  <a:cubicBezTo>
                    <a:pt x="1083" y="2294"/>
                    <a:pt x="1143" y="2270"/>
                    <a:pt x="1188" y="2222"/>
                  </a:cubicBezTo>
                  <a:lnTo>
                    <a:pt x="3420"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9"/>
            <p:cNvSpPr/>
            <p:nvPr/>
          </p:nvSpPr>
          <p:spPr>
            <a:xfrm>
              <a:off x="3567038" y="3506875"/>
              <a:ext cx="153725" cy="46125"/>
            </a:xfrm>
            <a:custGeom>
              <a:avLst/>
              <a:gdLst/>
              <a:ahLst/>
              <a:cxnLst/>
              <a:rect l="l" t="t" r="r" b="b"/>
              <a:pathLst>
                <a:path w="6149" h="1845" extrusionOk="0">
                  <a:moveTo>
                    <a:pt x="1165" y="1"/>
                  </a:moveTo>
                  <a:lnTo>
                    <a:pt x="1065" y="58"/>
                  </a:lnTo>
                  <a:cubicBezTo>
                    <a:pt x="711" y="263"/>
                    <a:pt x="397" y="520"/>
                    <a:pt x="121" y="820"/>
                  </a:cubicBezTo>
                  <a:cubicBezTo>
                    <a:pt x="0" y="954"/>
                    <a:pt x="15" y="1159"/>
                    <a:pt x="149" y="1278"/>
                  </a:cubicBezTo>
                  <a:cubicBezTo>
                    <a:pt x="178" y="1302"/>
                    <a:pt x="211" y="1326"/>
                    <a:pt x="249" y="1341"/>
                  </a:cubicBezTo>
                  <a:cubicBezTo>
                    <a:pt x="1160" y="1677"/>
                    <a:pt x="2116" y="1845"/>
                    <a:pt x="3073" y="1845"/>
                  </a:cubicBezTo>
                  <a:cubicBezTo>
                    <a:pt x="4029" y="1845"/>
                    <a:pt x="4985" y="1677"/>
                    <a:pt x="5895" y="1341"/>
                  </a:cubicBezTo>
                  <a:cubicBezTo>
                    <a:pt x="6067" y="1273"/>
                    <a:pt x="6148" y="1088"/>
                    <a:pt x="6086" y="921"/>
                  </a:cubicBezTo>
                  <a:cubicBezTo>
                    <a:pt x="6073" y="883"/>
                    <a:pt x="6053" y="849"/>
                    <a:pt x="6025" y="820"/>
                  </a:cubicBezTo>
                  <a:cubicBezTo>
                    <a:pt x="5752" y="520"/>
                    <a:pt x="5433" y="263"/>
                    <a:pt x="5085" y="58"/>
                  </a:cubicBezTo>
                  <a:lnTo>
                    <a:pt x="4980"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9"/>
            <p:cNvSpPr/>
            <p:nvPr/>
          </p:nvSpPr>
          <p:spPr>
            <a:xfrm>
              <a:off x="3567038" y="3506875"/>
              <a:ext cx="153725" cy="46125"/>
            </a:xfrm>
            <a:custGeom>
              <a:avLst/>
              <a:gdLst/>
              <a:ahLst/>
              <a:cxnLst/>
              <a:rect l="l" t="t" r="r" b="b"/>
              <a:pathLst>
                <a:path w="6149" h="1845" extrusionOk="0">
                  <a:moveTo>
                    <a:pt x="3349" y="1"/>
                  </a:moveTo>
                  <a:lnTo>
                    <a:pt x="4598" y="802"/>
                  </a:lnTo>
                  <a:cubicBezTo>
                    <a:pt x="4098" y="908"/>
                    <a:pt x="3590" y="961"/>
                    <a:pt x="3083" y="961"/>
                  </a:cubicBezTo>
                  <a:cubicBezTo>
                    <a:pt x="2226" y="961"/>
                    <a:pt x="1371" y="810"/>
                    <a:pt x="559" y="511"/>
                  </a:cubicBezTo>
                  <a:lnTo>
                    <a:pt x="473" y="477"/>
                  </a:lnTo>
                  <a:cubicBezTo>
                    <a:pt x="350" y="587"/>
                    <a:pt x="235" y="701"/>
                    <a:pt x="121" y="820"/>
                  </a:cubicBezTo>
                  <a:cubicBezTo>
                    <a:pt x="0" y="954"/>
                    <a:pt x="15" y="1154"/>
                    <a:pt x="144" y="1273"/>
                  </a:cubicBezTo>
                  <a:cubicBezTo>
                    <a:pt x="178" y="1302"/>
                    <a:pt x="211" y="1326"/>
                    <a:pt x="249" y="1341"/>
                  </a:cubicBezTo>
                  <a:cubicBezTo>
                    <a:pt x="1160" y="1677"/>
                    <a:pt x="2116" y="1845"/>
                    <a:pt x="3073" y="1845"/>
                  </a:cubicBezTo>
                  <a:cubicBezTo>
                    <a:pt x="4029" y="1845"/>
                    <a:pt x="4985" y="1677"/>
                    <a:pt x="5895" y="1341"/>
                  </a:cubicBezTo>
                  <a:cubicBezTo>
                    <a:pt x="6067" y="1273"/>
                    <a:pt x="6148" y="1088"/>
                    <a:pt x="6086" y="921"/>
                  </a:cubicBezTo>
                  <a:cubicBezTo>
                    <a:pt x="6073" y="883"/>
                    <a:pt x="6053" y="849"/>
                    <a:pt x="6025" y="820"/>
                  </a:cubicBezTo>
                  <a:cubicBezTo>
                    <a:pt x="5752" y="520"/>
                    <a:pt x="5437" y="263"/>
                    <a:pt x="5085" y="58"/>
                  </a:cubicBezTo>
                  <a:lnTo>
                    <a:pt x="4980"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9"/>
            <p:cNvSpPr/>
            <p:nvPr/>
          </p:nvSpPr>
          <p:spPr>
            <a:xfrm>
              <a:off x="3523663" y="3293425"/>
              <a:ext cx="240400" cy="221000"/>
            </a:xfrm>
            <a:custGeom>
              <a:avLst/>
              <a:gdLst/>
              <a:ahLst/>
              <a:cxnLst/>
              <a:rect l="l" t="t" r="r" b="b"/>
              <a:pathLst>
                <a:path w="9616" h="8840" extrusionOk="0">
                  <a:moveTo>
                    <a:pt x="4808" y="1"/>
                  </a:moveTo>
                  <a:cubicBezTo>
                    <a:pt x="2523" y="1"/>
                    <a:pt x="668" y="2439"/>
                    <a:pt x="668" y="4713"/>
                  </a:cubicBezTo>
                  <a:cubicBezTo>
                    <a:pt x="0" y="5844"/>
                    <a:pt x="362" y="7269"/>
                    <a:pt x="1497" y="7938"/>
                  </a:cubicBezTo>
                  <a:cubicBezTo>
                    <a:pt x="2518" y="8539"/>
                    <a:pt x="3662" y="8839"/>
                    <a:pt x="4808" y="8839"/>
                  </a:cubicBezTo>
                  <a:cubicBezTo>
                    <a:pt x="5953" y="8839"/>
                    <a:pt x="7099" y="8539"/>
                    <a:pt x="8123" y="7938"/>
                  </a:cubicBezTo>
                  <a:cubicBezTo>
                    <a:pt x="9261" y="7265"/>
                    <a:pt x="9615" y="5834"/>
                    <a:pt x="8952" y="4713"/>
                  </a:cubicBezTo>
                  <a:cubicBezTo>
                    <a:pt x="8952" y="2429"/>
                    <a:pt x="7092" y="1"/>
                    <a:pt x="4808"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9"/>
            <p:cNvSpPr/>
            <p:nvPr/>
          </p:nvSpPr>
          <p:spPr>
            <a:xfrm>
              <a:off x="3541988" y="3337800"/>
              <a:ext cx="222075" cy="176525"/>
            </a:xfrm>
            <a:custGeom>
              <a:avLst/>
              <a:gdLst/>
              <a:ahLst/>
              <a:cxnLst/>
              <a:rect l="l" t="t" r="r" b="b"/>
              <a:pathLst>
                <a:path w="8883" h="7061" extrusionOk="0">
                  <a:moveTo>
                    <a:pt x="7218" y="0"/>
                  </a:moveTo>
                  <a:lnTo>
                    <a:pt x="6397" y="387"/>
                  </a:lnTo>
                  <a:cubicBezTo>
                    <a:pt x="6983" y="1126"/>
                    <a:pt x="7332" y="2071"/>
                    <a:pt x="7332" y="2938"/>
                  </a:cubicBezTo>
                  <a:cubicBezTo>
                    <a:pt x="7332" y="3096"/>
                    <a:pt x="7370" y="3253"/>
                    <a:pt x="7451" y="3387"/>
                  </a:cubicBezTo>
                  <a:cubicBezTo>
                    <a:pt x="7727" y="3845"/>
                    <a:pt x="7737" y="4413"/>
                    <a:pt x="7480" y="4875"/>
                  </a:cubicBezTo>
                  <a:cubicBezTo>
                    <a:pt x="7308" y="5179"/>
                    <a:pt x="7079" y="5351"/>
                    <a:pt x="6760" y="5538"/>
                  </a:cubicBezTo>
                  <a:cubicBezTo>
                    <a:pt x="5739" y="6139"/>
                    <a:pt x="4594" y="6439"/>
                    <a:pt x="3449" y="6439"/>
                  </a:cubicBezTo>
                  <a:cubicBezTo>
                    <a:pt x="2304" y="6439"/>
                    <a:pt x="1158" y="6139"/>
                    <a:pt x="135" y="5538"/>
                  </a:cubicBezTo>
                  <a:cubicBezTo>
                    <a:pt x="87" y="5509"/>
                    <a:pt x="44" y="5480"/>
                    <a:pt x="1" y="5452"/>
                  </a:cubicBezTo>
                  <a:lnTo>
                    <a:pt x="1" y="5452"/>
                  </a:lnTo>
                  <a:cubicBezTo>
                    <a:pt x="201" y="5743"/>
                    <a:pt x="459" y="5981"/>
                    <a:pt x="764" y="6163"/>
                  </a:cubicBezTo>
                  <a:cubicBezTo>
                    <a:pt x="1785" y="6761"/>
                    <a:pt x="2929" y="7061"/>
                    <a:pt x="4075" y="7061"/>
                  </a:cubicBezTo>
                  <a:cubicBezTo>
                    <a:pt x="5220" y="7061"/>
                    <a:pt x="6366" y="6761"/>
                    <a:pt x="7390" y="6163"/>
                  </a:cubicBezTo>
                  <a:cubicBezTo>
                    <a:pt x="8528" y="5485"/>
                    <a:pt x="8882" y="4059"/>
                    <a:pt x="8214" y="2938"/>
                  </a:cubicBezTo>
                  <a:cubicBezTo>
                    <a:pt x="8219" y="1899"/>
                    <a:pt x="7832" y="845"/>
                    <a:pt x="7218"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9"/>
            <p:cNvSpPr/>
            <p:nvPr/>
          </p:nvSpPr>
          <p:spPr>
            <a:xfrm>
              <a:off x="3601263" y="3405750"/>
              <a:ext cx="27800" cy="27575"/>
            </a:xfrm>
            <a:custGeom>
              <a:avLst/>
              <a:gdLst/>
              <a:ahLst/>
              <a:cxnLst/>
              <a:rect l="l" t="t" r="r" b="b"/>
              <a:pathLst>
                <a:path w="1112" h="1103" extrusionOk="0">
                  <a:moveTo>
                    <a:pt x="892" y="0"/>
                  </a:moveTo>
                  <a:cubicBezTo>
                    <a:pt x="768" y="0"/>
                    <a:pt x="669" y="97"/>
                    <a:pt x="669" y="220"/>
                  </a:cubicBezTo>
                  <a:lnTo>
                    <a:pt x="225" y="664"/>
                  </a:lnTo>
                  <a:cubicBezTo>
                    <a:pt x="101" y="664"/>
                    <a:pt x="5" y="759"/>
                    <a:pt x="0" y="883"/>
                  </a:cubicBezTo>
                  <a:cubicBezTo>
                    <a:pt x="0" y="1008"/>
                    <a:pt x="101" y="1103"/>
                    <a:pt x="225" y="1103"/>
                  </a:cubicBezTo>
                  <a:cubicBezTo>
                    <a:pt x="716" y="1103"/>
                    <a:pt x="1112" y="707"/>
                    <a:pt x="1112" y="220"/>
                  </a:cubicBezTo>
                  <a:cubicBezTo>
                    <a:pt x="1112" y="97"/>
                    <a:pt x="1012" y="0"/>
                    <a:pt x="892"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9"/>
            <p:cNvSpPr/>
            <p:nvPr/>
          </p:nvSpPr>
          <p:spPr>
            <a:xfrm>
              <a:off x="3658613" y="3405525"/>
              <a:ext cx="27800" cy="27800"/>
            </a:xfrm>
            <a:custGeom>
              <a:avLst/>
              <a:gdLst/>
              <a:ahLst/>
              <a:cxnLst/>
              <a:rect l="l" t="t" r="r" b="b"/>
              <a:pathLst>
                <a:path w="1112" h="1112" extrusionOk="0">
                  <a:moveTo>
                    <a:pt x="226" y="0"/>
                  </a:moveTo>
                  <a:cubicBezTo>
                    <a:pt x="105" y="0"/>
                    <a:pt x="6" y="94"/>
                    <a:pt x="0" y="216"/>
                  </a:cubicBezTo>
                  <a:lnTo>
                    <a:pt x="0" y="229"/>
                  </a:lnTo>
                  <a:cubicBezTo>
                    <a:pt x="0" y="716"/>
                    <a:pt x="401" y="1112"/>
                    <a:pt x="887" y="1112"/>
                  </a:cubicBezTo>
                  <a:cubicBezTo>
                    <a:pt x="1012" y="1112"/>
                    <a:pt x="1112" y="1017"/>
                    <a:pt x="1112" y="892"/>
                  </a:cubicBezTo>
                  <a:cubicBezTo>
                    <a:pt x="1112" y="768"/>
                    <a:pt x="1012" y="673"/>
                    <a:pt x="887" y="673"/>
                  </a:cubicBezTo>
                  <a:lnTo>
                    <a:pt x="444" y="229"/>
                  </a:lnTo>
                  <a:cubicBezTo>
                    <a:pt x="449" y="106"/>
                    <a:pt x="354" y="5"/>
                    <a:pt x="235" y="0"/>
                  </a:cubicBezTo>
                  <a:cubicBezTo>
                    <a:pt x="232" y="0"/>
                    <a:pt x="229" y="0"/>
                    <a:pt x="226"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9"/>
            <p:cNvSpPr/>
            <p:nvPr/>
          </p:nvSpPr>
          <p:spPr>
            <a:xfrm>
              <a:off x="3595788" y="3400175"/>
              <a:ext cx="22200" cy="22200"/>
            </a:xfrm>
            <a:custGeom>
              <a:avLst/>
              <a:gdLst/>
              <a:ahLst/>
              <a:cxnLst/>
              <a:rect l="l" t="t" r="r" b="b"/>
              <a:pathLst>
                <a:path w="888" h="888" extrusionOk="0">
                  <a:moveTo>
                    <a:pt x="444" y="0"/>
                  </a:moveTo>
                  <a:cubicBezTo>
                    <a:pt x="201" y="0"/>
                    <a:pt x="1" y="201"/>
                    <a:pt x="1" y="443"/>
                  </a:cubicBezTo>
                  <a:cubicBezTo>
                    <a:pt x="1" y="687"/>
                    <a:pt x="201" y="887"/>
                    <a:pt x="444" y="887"/>
                  </a:cubicBezTo>
                  <a:cubicBezTo>
                    <a:pt x="692" y="887"/>
                    <a:pt x="888" y="687"/>
                    <a:pt x="888" y="443"/>
                  </a:cubicBezTo>
                  <a:cubicBezTo>
                    <a:pt x="888" y="201"/>
                    <a:pt x="688" y="0"/>
                    <a:pt x="444"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9"/>
            <p:cNvSpPr/>
            <p:nvPr/>
          </p:nvSpPr>
          <p:spPr>
            <a:xfrm>
              <a:off x="3669713" y="3400175"/>
              <a:ext cx="22200" cy="22200"/>
            </a:xfrm>
            <a:custGeom>
              <a:avLst/>
              <a:gdLst/>
              <a:ahLst/>
              <a:cxnLst/>
              <a:rect l="l" t="t" r="r" b="b"/>
              <a:pathLst>
                <a:path w="888" h="888" extrusionOk="0">
                  <a:moveTo>
                    <a:pt x="443" y="0"/>
                  </a:moveTo>
                  <a:cubicBezTo>
                    <a:pt x="201" y="5"/>
                    <a:pt x="0" y="201"/>
                    <a:pt x="0" y="443"/>
                  </a:cubicBezTo>
                  <a:cubicBezTo>
                    <a:pt x="0" y="687"/>
                    <a:pt x="201" y="887"/>
                    <a:pt x="443" y="887"/>
                  </a:cubicBezTo>
                  <a:cubicBezTo>
                    <a:pt x="692" y="887"/>
                    <a:pt x="887" y="687"/>
                    <a:pt x="887" y="443"/>
                  </a:cubicBezTo>
                  <a:cubicBezTo>
                    <a:pt x="887" y="201"/>
                    <a:pt x="692" y="0"/>
                    <a:pt x="443"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9"/>
            <p:cNvSpPr/>
            <p:nvPr/>
          </p:nvSpPr>
          <p:spPr>
            <a:xfrm>
              <a:off x="3611638" y="3457575"/>
              <a:ext cx="64525" cy="21775"/>
            </a:xfrm>
            <a:custGeom>
              <a:avLst/>
              <a:gdLst/>
              <a:ahLst/>
              <a:cxnLst/>
              <a:rect l="l" t="t" r="r" b="b"/>
              <a:pathLst>
                <a:path w="2581" h="871" extrusionOk="0">
                  <a:moveTo>
                    <a:pt x="244" y="0"/>
                  </a:moveTo>
                  <a:cubicBezTo>
                    <a:pt x="187" y="0"/>
                    <a:pt x="130" y="22"/>
                    <a:pt x="87" y="65"/>
                  </a:cubicBezTo>
                  <a:cubicBezTo>
                    <a:pt x="1" y="150"/>
                    <a:pt x="1" y="293"/>
                    <a:pt x="87" y="379"/>
                  </a:cubicBezTo>
                  <a:cubicBezTo>
                    <a:pt x="406" y="694"/>
                    <a:pt x="840" y="870"/>
                    <a:pt x="1289" y="870"/>
                  </a:cubicBezTo>
                  <a:cubicBezTo>
                    <a:pt x="1742" y="870"/>
                    <a:pt x="2176" y="694"/>
                    <a:pt x="2491" y="379"/>
                  </a:cubicBezTo>
                  <a:cubicBezTo>
                    <a:pt x="2581" y="293"/>
                    <a:pt x="2581" y="150"/>
                    <a:pt x="2495" y="65"/>
                  </a:cubicBezTo>
                  <a:cubicBezTo>
                    <a:pt x="2450" y="22"/>
                    <a:pt x="2393" y="0"/>
                    <a:pt x="2336" y="0"/>
                  </a:cubicBezTo>
                  <a:cubicBezTo>
                    <a:pt x="2279" y="0"/>
                    <a:pt x="2223" y="22"/>
                    <a:pt x="2180" y="65"/>
                  </a:cubicBezTo>
                  <a:cubicBezTo>
                    <a:pt x="1935" y="308"/>
                    <a:pt x="1613" y="429"/>
                    <a:pt x="1291" y="429"/>
                  </a:cubicBezTo>
                  <a:cubicBezTo>
                    <a:pt x="969" y="429"/>
                    <a:pt x="647" y="308"/>
                    <a:pt x="402" y="65"/>
                  </a:cubicBezTo>
                  <a:cubicBezTo>
                    <a:pt x="359" y="22"/>
                    <a:pt x="301" y="0"/>
                    <a:pt x="244"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9"/>
            <p:cNvSpPr/>
            <p:nvPr/>
          </p:nvSpPr>
          <p:spPr>
            <a:xfrm>
              <a:off x="3629038" y="3422350"/>
              <a:ext cx="29600" cy="29475"/>
            </a:xfrm>
            <a:custGeom>
              <a:avLst/>
              <a:gdLst/>
              <a:ahLst/>
              <a:cxnLst/>
              <a:rect l="l" t="t" r="r" b="b"/>
              <a:pathLst>
                <a:path w="1184" h="1179" extrusionOk="0">
                  <a:moveTo>
                    <a:pt x="593" y="0"/>
                  </a:moveTo>
                  <a:cubicBezTo>
                    <a:pt x="268" y="0"/>
                    <a:pt x="1" y="263"/>
                    <a:pt x="1" y="586"/>
                  </a:cubicBezTo>
                  <a:cubicBezTo>
                    <a:pt x="1" y="916"/>
                    <a:pt x="268" y="1178"/>
                    <a:pt x="593" y="1178"/>
                  </a:cubicBezTo>
                  <a:cubicBezTo>
                    <a:pt x="921" y="1178"/>
                    <a:pt x="1183" y="910"/>
                    <a:pt x="1183" y="586"/>
                  </a:cubicBezTo>
                  <a:cubicBezTo>
                    <a:pt x="1183" y="263"/>
                    <a:pt x="921" y="0"/>
                    <a:pt x="593" y="0"/>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9"/>
            <p:cNvSpPr/>
            <p:nvPr/>
          </p:nvSpPr>
          <p:spPr>
            <a:xfrm>
              <a:off x="3546663" y="3228225"/>
              <a:ext cx="177450" cy="146225"/>
            </a:xfrm>
            <a:custGeom>
              <a:avLst/>
              <a:gdLst/>
              <a:ahLst/>
              <a:cxnLst/>
              <a:rect l="l" t="t" r="r" b="b"/>
              <a:pathLst>
                <a:path w="7098" h="5849" extrusionOk="0">
                  <a:moveTo>
                    <a:pt x="888" y="0"/>
                  </a:moveTo>
                  <a:cubicBezTo>
                    <a:pt x="397" y="0"/>
                    <a:pt x="0" y="396"/>
                    <a:pt x="0" y="887"/>
                  </a:cubicBezTo>
                  <a:lnTo>
                    <a:pt x="0" y="5771"/>
                  </a:lnTo>
                  <a:cubicBezTo>
                    <a:pt x="449" y="5824"/>
                    <a:pt x="907" y="5848"/>
                    <a:pt x="1359" y="5848"/>
                  </a:cubicBezTo>
                  <a:cubicBezTo>
                    <a:pt x="1368" y="5848"/>
                    <a:pt x="1377" y="5848"/>
                    <a:pt x="1385" y="5848"/>
                  </a:cubicBezTo>
                  <a:cubicBezTo>
                    <a:pt x="3390" y="5848"/>
                    <a:pt x="5359" y="5323"/>
                    <a:pt x="7097" y="4331"/>
                  </a:cubicBezTo>
                  <a:lnTo>
                    <a:pt x="7097" y="887"/>
                  </a:lnTo>
                  <a:cubicBezTo>
                    <a:pt x="7097" y="396"/>
                    <a:pt x="6701" y="0"/>
                    <a:pt x="6210" y="0"/>
                  </a:cubicBezTo>
                  <a:close/>
                </a:path>
              </a:pathLst>
            </a:custGeom>
            <a:solidFill>
              <a:srgbClr val="6C7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9"/>
            <p:cNvSpPr/>
            <p:nvPr/>
          </p:nvSpPr>
          <p:spPr>
            <a:xfrm>
              <a:off x="3546663" y="3228225"/>
              <a:ext cx="177450" cy="146225"/>
            </a:xfrm>
            <a:custGeom>
              <a:avLst/>
              <a:gdLst/>
              <a:ahLst/>
              <a:cxnLst/>
              <a:rect l="l" t="t" r="r" b="b"/>
              <a:pathLst>
                <a:path w="7098" h="5849" extrusionOk="0">
                  <a:moveTo>
                    <a:pt x="6210" y="0"/>
                  </a:moveTo>
                  <a:lnTo>
                    <a:pt x="6210" y="2476"/>
                  </a:lnTo>
                  <a:cubicBezTo>
                    <a:pt x="4707" y="3244"/>
                    <a:pt x="3047" y="3639"/>
                    <a:pt x="1359" y="3639"/>
                  </a:cubicBezTo>
                  <a:cubicBezTo>
                    <a:pt x="940" y="3639"/>
                    <a:pt x="520" y="3616"/>
                    <a:pt x="100" y="3568"/>
                  </a:cubicBezTo>
                  <a:lnTo>
                    <a:pt x="0" y="3553"/>
                  </a:lnTo>
                  <a:lnTo>
                    <a:pt x="0" y="5771"/>
                  </a:lnTo>
                  <a:cubicBezTo>
                    <a:pt x="449" y="5824"/>
                    <a:pt x="907" y="5848"/>
                    <a:pt x="1359" y="5848"/>
                  </a:cubicBezTo>
                  <a:cubicBezTo>
                    <a:pt x="1368" y="5848"/>
                    <a:pt x="1377" y="5848"/>
                    <a:pt x="1385" y="5848"/>
                  </a:cubicBezTo>
                  <a:cubicBezTo>
                    <a:pt x="3390" y="5848"/>
                    <a:pt x="5359" y="5323"/>
                    <a:pt x="7097" y="4331"/>
                  </a:cubicBezTo>
                  <a:lnTo>
                    <a:pt x="7097" y="887"/>
                  </a:lnTo>
                  <a:cubicBezTo>
                    <a:pt x="7097" y="396"/>
                    <a:pt x="6701" y="0"/>
                    <a:pt x="6210" y="0"/>
                  </a:cubicBezTo>
                  <a:close/>
                </a:path>
              </a:pathLst>
            </a:custGeom>
            <a:solidFill>
              <a:srgbClr val="4D5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9"/>
            <p:cNvSpPr/>
            <p:nvPr/>
          </p:nvSpPr>
          <p:spPr>
            <a:xfrm>
              <a:off x="3546663" y="3303325"/>
              <a:ext cx="177450" cy="71125"/>
            </a:xfrm>
            <a:custGeom>
              <a:avLst/>
              <a:gdLst/>
              <a:ahLst/>
              <a:cxnLst/>
              <a:rect l="l" t="t" r="r" b="b"/>
              <a:pathLst>
                <a:path w="7098" h="2845" extrusionOk="0">
                  <a:moveTo>
                    <a:pt x="7097" y="1"/>
                  </a:moveTo>
                  <a:cubicBezTo>
                    <a:pt x="5359" y="994"/>
                    <a:pt x="3390" y="1518"/>
                    <a:pt x="1385" y="1518"/>
                  </a:cubicBezTo>
                  <a:cubicBezTo>
                    <a:pt x="1377" y="1518"/>
                    <a:pt x="1368" y="1518"/>
                    <a:pt x="1359" y="1518"/>
                  </a:cubicBezTo>
                  <a:cubicBezTo>
                    <a:pt x="907" y="1518"/>
                    <a:pt x="449" y="1493"/>
                    <a:pt x="0" y="1442"/>
                  </a:cubicBezTo>
                  <a:lnTo>
                    <a:pt x="0" y="2767"/>
                  </a:lnTo>
                  <a:cubicBezTo>
                    <a:pt x="449" y="2820"/>
                    <a:pt x="907" y="2844"/>
                    <a:pt x="1359" y="2844"/>
                  </a:cubicBezTo>
                  <a:cubicBezTo>
                    <a:pt x="1368" y="2844"/>
                    <a:pt x="1377" y="2844"/>
                    <a:pt x="1385" y="2844"/>
                  </a:cubicBezTo>
                  <a:cubicBezTo>
                    <a:pt x="3390" y="2844"/>
                    <a:pt x="5359" y="2319"/>
                    <a:pt x="7097" y="1327"/>
                  </a:cubicBezTo>
                  <a:lnTo>
                    <a:pt x="7097"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9"/>
            <p:cNvSpPr/>
            <p:nvPr/>
          </p:nvSpPr>
          <p:spPr>
            <a:xfrm>
              <a:off x="3508638" y="3313700"/>
              <a:ext cx="248375" cy="66325"/>
            </a:xfrm>
            <a:custGeom>
              <a:avLst/>
              <a:gdLst/>
              <a:ahLst/>
              <a:cxnLst/>
              <a:rect l="l" t="t" r="r" b="b"/>
              <a:pathLst>
                <a:path w="9935" h="2653" extrusionOk="0">
                  <a:moveTo>
                    <a:pt x="9686" y="1"/>
                  </a:moveTo>
                  <a:cubicBezTo>
                    <a:pt x="9640" y="1"/>
                    <a:pt x="9594" y="15"/>
                    <a:pt x="9553" y="44"/>
                  </a:cubicBezTo>
                  <a:cubicBezTo>
                    <a:pt x="7622" y="1452"/>
                    <a:pt x="5293" y="2209"/>
                    <a:pt x="2902" y="2209"/>
                  </a:cubicBezTo>
                  <a:cubicBezTo>
                    <a:pt x="2895" y="2209"/>
                    <a:pt x="2887" y="2209"/>
                    <a:pt x="2880" y="2209"/>
                  </a:cubicBezTo>
                  <a:cubicBezTo>
                    <a:pt x="2003" y="2209"/>
                    <a:pt x="1125" y="2109"/>
                    <a:pt x="267" y="1908"/>
                  </a:cubicBezTo>
                  <a:cubicBezTo>
                    <a:pt x="256" y="1907"/>
                    <a:pt x="244" y="1906"/>
                    <a:pt x="233" y="1906"/>
                  </a:cubicBezTo>
                  <a:cubicBezTo>
                    <a:pt x="127" y="1906"/>
                    <a:pt x="32" y="1983"/>
                    <a:pt x="14" y="2090"/>
                  </a:cubicBezTo>
                  <a:cubicBezTo>
                    <a:pt x="0" y="2200"/>
                    <a:pt x="62" y="2304"/>
                    <a:pt x="167" y="2338"/>
                  </a:cubicBezTo>
                  <a:cubicBezTo>
                    <a:pt x="1059" y="2544"/>
                    <a:pt x="1964" y="2652"/>
                    <a:pt x="2880" y="2652"/>
                  </a:cubicBezTo>
                  <a:cubicBezTo>
                    <a:pt x="2889" y="2652"/>
                    <a:pt x="2898" y="2652"/>
                    <a:pt x="2907" y="2652"/>
                  </a:cubicBezTo>
                  <a:cubicBezTo>
                    <a:pt x="5393" y="2652"/>
                    <a:pt x="7815" y="1865"/>
                    <a:pt x="9815" y="397"/>
                  </a:cubicBezTo>
                  <a:cubicBezTo>
                    <a:pt x="9915" y="325"/>
                    <a:pt x="9935" y="187"/>
                    <a:pt x="9862" y="92"/>
                  </a:cubicBezTo>
                  <a:cubicBezTo>
                    <a:pt x="9820" y="32"/>
                    <a:pt x="9754" y="1"/>
                    <a:pt x="9686" y="1"/>
                  </a:cubicBezTo>
                  <a:close/>
                </a:path>
              </a:pathLst>
            </a:custGeom>
            <a:solidFill>
              <a:srgbClr val="4D5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8" name="Google Shape;3738;p59"/>
          <p:cNvGrpSpPr/>
          <p:nvPr/>
        </p:nvGrpSpPr>
        <p:grpSpPr>
          <a:xfrm>
            <a:off x="1015113" y="3228475"/>
            <a:ext cx="337100" cy="365700"/>
            <a:chOff x="1015113" y="3228475"/>
            <a:chExt cx="337100" cy="365700"/>
          </a:xfrm>
        </p:grpSpPr>
        <p:sp>
          <p:nvSpPr>
            <p:cNvPr id="3739" name="Google Shape;3739;p59"/>
            <p:cNvSpPr/>
            <p:nvPr/>
          </p:nvSpPr>
          <p:spPr>
            <a:xfrm>
              <a:off x="1015113" y="3406200"/>
              <a:ext cx="125225" cy="89050"/>
            </a:xfrm>
            <a:custGeom>
              <a:avLst/>
              <a:gdLst/>
              <a:ahLst/>
              <a:cxnLst/>
              <a:rect l="l" t="t" r="r" b="b"/>
              <a:pathLst>
                <a:path w="5009" h="3562" extrusionOk="0">
                  <a:moveTo>
                    <a:pt x="2535" y="1"/>
                  </a:moveTo>
                  <a:cubicBezTo>
                    <a:pt x="2312" y="1"/>
                    <a:pt x="2089" y="86"/>
                    <a:pt x="1918" y="255"/>
                  </a:cubicBezTo>
                  <a:lnTo>
                    <a:pt x="168" y="1996"/>
                  </a:lnTo>
                  <a:cubicBezTo>
                    <a:pt x="1" y="2172"/>
                    <a:pt x="11" y="2449"/>
                    <a:pt x="187" y="2611"/>
                  </a:cubicBezTo>
                  <a:cubicBezTo>
                    <a:pt x="274" y="2690"/>
                    <a:pt x="382" y="2730"/>
                    <a:pt x="489" y="2730"/>
                  </a:cubicBezTo>
                  <a:cubicBezTo>
                    <a:pt x="595" y="2730"/>
                    <a:pt x="700" y="2691"/>
                    <a:pt x="783" y="2615"/>
                  </a:cubicBezTo>
                  <a:lnTo>
                    <a:pt x="1198" y="2201"/>
                  </a:lnTo>
                  <a:lnTo>
                    <a:pt x="1198" y="2201"/>
                  </a:lnTo>
                  <a:cubicBezTo>
                    <a:pt x="1026" y="2372"/>
                    <a:pt x="1026" y="2649"/>
                    <a:pt x="1198" y="2821"/>
                  </a:cubicBezTo>
                  <a:cubicBezTo>
                    <a:pt x="1281" y="2904"/>
                    <a:pt x="1392" y="2946"/>
                    <a:pt x="1504" y="2946"/>
                  </a:cubicBezTo>
                  <a:cubicBezTo>
                    <a:pt x="1616" y="2946"/>
                    <a:pt x="1728" y="2904"/>
                    <a:pt x="1814" y="2821"/>
                  </a:cubicBezTo>
                  <a:lnTo>
                    <a:pt x="1814" y="2821"/>
                  </a:lnTo>
                  <a:cubicBezTo>
                    <a:pt x="1642" y="2987"/>
                    <a:pt x="1642" y="3264"/>
                    <a:pt x="1814" y="3436"/>
                  </a:cubicBezTo>
                  <a:cubicBezTo>
                    <a:pt x="1899" y="3519"/>
                    <a:pt x="2011" y="3561"/>
                    <a:pt x="2123" y="3561"/>
                  </a:cubicBezTo>
                  <a:cubicBezTo>
                    <a:pt x="2235" y="3561"/>
                    <a:pt x="2347" y="3519"/>
                    <a:pt x="2433" y="3436"/>
                  </a:cubicBezTo>
                  <a:lnTo>
                    <a:pt x="3047" y="2823"/>
                  </a:lnTo>
                  <a:lnTo>
                    <a:pt x="3047" y="2823"/>
                  </a:lnTo>
                  <a:cubicBezTo>
                    <a:pt x="2882" y="2989"/>
                    <a:pt x="2882" y="3265"/>
                    <a:pt x="3049" y="3436"/>
                  </a:cubicBezTo>
                  <a:cubicBezTo>
                    <a:pt x="3135" y="3519"/>
                    <a:pt x="3246" y="3561"/>
                    <a:pt x="3358" y="3561"/>
                  </a:cubicBezTo>
                  <a:cubicBezTo>
                    <a:pt x="3470" y="3561"/>
                    <a:pt x="3582" y="3519"/>
                    <a:pt x="3668" y="3436"/>
                  </a:cubicBezTo>
                  <a:lnTo>
                    <a:pt x="5008" y="2100"/>
                  </a:lnTo>
                  <a:lnTo>
                    <a:pt x="3153" y="255"/>
                  </a:lnTo>
                  <a:cubicBezTo>
                    <a:pt x="2981" y="86"/>
                    <a:pt x="2758" y="1"/>
                    <a:pt x="2535"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9"/>
            <p:cNvSpPr/>
            <p:nvPr/>
          </p:nvSpPr>
          <p:spPr>
            <a:xfrm>
              <a:off x="1063038" y="3406200"/>
              <a:ext cx="77300" cy="89050"/>
            </a:xfrm>
            <a:custGeom>
              <a:avLst/>
              <a:gdLst/>
              <a:ahLst/>
              <a:cxnLst/>
              <a:rect l="l" t="t" r="r" b="b"/>
              <a:pathLst>
                <a:path w="3092" h="3562" extrusionOk="0">
                  <a:moveTo>
                    <a:pt x="618" y="1"/>
                  </a:moveTo>
                  <a:cubicBezTo>
                    <a:pt x="395" y="1"/>
                    <a:pt x="172" y="86"/>
                    <a:pt x="1" y="255"/>
                  </a:cubicBezTo>
                  <a:lnTo>
                    <a:pt x="1546" y="1791"/>
                  </a:lnTo>
                  <a:cubicBezTo>
                    <a:pt x="1718" y="1963"/>
                    <a:pt x="1718" y="2239"/>
                    <a:pt x="1546" y="2406"/>
                  </a:cubicBezTo>
                  <a:lnTo>
                    <a:pt x="1132" y="2821"/>
                  </a:lnTo>
                  <a:cubicBezTo>
                    <a:pt x="965" y="2987"/>
                    <a:pt x="965" y="3264"/>
                    <a:pt x="1132" y="3436"/>
                  </a:cubicBezTo>
                  <a:cubicBezTo>
                    <a:pt x="1218" y="3519"/>
                    <a:pt x="1329" y="3561"/>
                    <a:pt x="1441" y="3561"/>
                  </a:cubicBezTo>
                  <a:cubicBezTo>
                    <a:pt x="1553" y="3561"/>
                    <a:pt x="1665" y="3519"/>
                    <a:pt x="1751" y="3436"/>
                  </a:cubicBezTo>
                  <a:lnTo>
                    <a:pt x="3091" y="2100"/>
                  </a:lnTo>
                  <a:lnTo>
                    <a:pt x="1236" y="255"/>
                  </a:lnTo>
                  <a:cubicBezTo>
                    <a:pt x="1064" y="86"/>
                    <a:pt x="841" y="1"/>
                    <a:pt x="618" y="1"/>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9"/>
            <p:cNvSpPr/>
            <p:nvPr/>
          </p:nvSpPr>
          <p:spPr>
            <a:xfrm>
              <a:off x="1226863" y="3406200"/>
              <a:ext cx="125350" cy="89050"/>
            </a:xfrm>
            <a:custGeom>
              <a:avLst/>
              <a:gdLst/>
              <a:ahLst/>
              <a:cxnLst/>
              <a:rect l="l" t="t" r="r" b="b"/>
              <a:pathLst>
                <a:path w="5014" h="3562" extrusionOk="0">
                  <a:moveTo>
                    <a:pt x="2472" y="1"/>
                  </a:moveTo>
                  <a:cubicBezTo>
                    <a:pt x="2249" y="1"/>
                    <a:pt x="2026" y="86"/>
                    <a:pt x="1856" y="255"/>
                  </a:cubicBezTo>
                  <a:lnTo>
                    <a:pt x="1" y="2100"/>
                  </a:lnTo>
                  <a:lnTo>
                    <a:pt x="1341" y="3436"/>
                  </a:lnTo>
                  <a:cubicBezTo>
                    <a:pt x="1425" y="3519"/>
                    <a:pt x="1536" y="3561"/>
                    <a:pt x="1647" y="3561"/>
                  </a:cubicBezTo>
                  <a:cubicBezTo>
                    <a:pt x="1759" y="3561"/>
                    <a:pt x="1871" y="3519"/>
                    <a:pt x="1957" y="3436"/>
                  </a:cubicBezTo>
                  <a:cubicBezTo>
                    <a:pt x="2126" y="3267"/>
                    <a:pt x="2129" y="2996"/>
                    <a:pt x="1965" y="2829"/>
                  </a:cubicBezTo>
                  <a:lnTo>
                    <a:pt x="1965" y="2829"/>
                  </a:lnTo>
                  <a:lnTo>
                    <a:pt x="2576" y="3436"/>
                  </a:lnTo>
                  <a:cubicBezTo>
                    <a:pt x="2662" y="3519"/>
                    <a:pt x="2774" y="3561"/>
                    <a:pt x="2886" y="3561"/>
                  </a:cubicBezTo>
                  <a:cubicBezTo>
                    <a:pt x="2999" y="3561"/>
                    <a:pt x="3111" y="3519"/>
                    <a:pt x="3197" y="3436"/>
                  </a:cubicBezTo>
                  <a:cubicBezTo>
                    <a:pt x="3364" y="3264"/>
                    <a:pt x="3364" y="2987"/>
                    <a:pt x="3197" y="2821"/>
                  </a:cubicBezTo>
                  <a:lnTo>
                    <a:pt x="3197" y="2821"/>
                  </a:lnTo>
                  <a:cubicBezTo>
                    <a:pt x="3280" y="2904"/>
                    <a:pt x="3391" y="2946"/>
                    <a:pt x="3502" y="2946"/>
                  </a:cubicBezTo>
                  <a:cubicBezTo>
                    <a:pt x="3614" y="2946"/>
                    <a:pt x="3725" y="2904"/>
                    <a:pt x="3811" y="2821"/>
                  </a:cubicBezTo>
                  <a:cubicBezTo>
                    <a:pt x="3983" y="2649"/>
                    <a:pt x="3983" y="2372"/>
                    <a:pt x="3811" y="2201"/>
                  </a:cubicBezTo>
                  <a:lnTo>
                    <a:pt x="3811" y="2201"/>
                  </a:lnTo>
                  <a:lnTo>
                    <a:pt x="4227" y="2615"/>
                  </a:lnTo>
                  <a:cubicBezTo>
                    <a:pt x="4310" y="2699"/>
                    <a:pt x="4421" y="2740"/>
                    <a:pt x="4532" y="2740"/>
                  </a:cubicBezTo>
                  <a:cubicBezTo>
                    <a:pt x="4644" y="2740"/>
                    <a:pt x="4756" y="2699"/>
                    <a:pt x="4841" y="2615"/>
                  </a:cubicBezTo>
                  <a:cubicBezTo>
                    <a:pt x="5013" y="2443"/>
                    <a:pt x="5013" y="2168"/>
                    <a:pt x="4841" y="1996"/>
                  </a:cubicBezTo>
                  <a:lnTo>
                    <a:pt x="3091" y="255"/>
                  </a:lnTo>
                  <a:cubicBezTo>
                    <a:pt x="2920" y="86"/>
                    <a:pt x="2696" y="1"/>
                    <a:pt x="2472"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9"/>
            <p:cNvSpPr/>
            <p:nvPr/>
          </p:nvSpPr>
          <p:spPr>
            <a:xfrm>
              <a:off x="1273263" y="3406200"/>
              <a:ext cx="78950" cy="68525"/>
            </a:xfrm>
            <a:custGeom>
              <a:avLst/>
              <a:gdLst/>
              <a:ahLst/>
              <a:cxnLst/>
              <a:rect l="l" t="t" r="r" b="b"/>
              <a:pathLst>
                <a:path w="3158" h="2741" extrusionOk="0">
                  <a:moveTo>
                    <a:pt x="616" y="1"/>
                  </a:moveTo>
                  <a:cubicBezTo>
                    <a:pt x="393" y="1"/>
                    <a:pt x="170" y="86"/>
                    <a:pt x="0" y="255"/>
                  </a:cubicBezTo>
                  <a:lnTo>
                    <a:pt x="2371" y="2615"/>
                  </a:lnTo>
                  <a:cubicBezTo>
                    <a:pt x="2454" y="2699"/>
                    <a:pt x="2565" y="2740"/>
                    <a:pt x="2676" y="2740"/>
                  </a:cubicBezTo>
                  <a:cubicBezTo>
                    <a:pt x="2788" y="2740"/>
                    <a:pt x="2900" y="2699"/>
                    <a:pt x="2985" y="2615"/>
                  </a:cubicBezTo>
                  <a:cubicBezTo>
                    <a:pt x="3157" y="2443"/>
                    <a:pt x="3157" y="2168"/>
                    <a:pt x="2985" y="2000"/>
                  </a:cubicBezTo>
                  <a:lnTo>
                    <a:pt x="2985" y="1996"/>
                  </a:lnTo>
                  <a:lnTo>
                    <a:pt x="1235" y="255"/>
                  </a:lnTo>
                  <a:cubicBezTo>
                    <a:pt x="1064" y="86"/>
                    <a:pt x="840" y="1"/>
                    <a:pt x="616" y="1"/>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9"/>
            <p:cNvSpPr/>
            <p:nvPr/>
          </p:nvSpPr>
          <p:spPr>
            <a:xfrm>
              <a:off x="1196488" y="3549800"/>
              <a:ext cx="21825" cy="33775"/>
            </a:xfrm>
            <a:custGeom>
              <a:avLst/>
              <a:gdLst/>
              <a:ahLst/>
              <a:cxnLst/>
              <a:rect l="l" t="t" r="r" b="b"/>
              <a:pathLst>
                <a:path w="873" h="1351" extrusionOk="0">
                  <a:moveTo>
                    <a:pt x="872" y="1"/>
                  </a:moveTo>
                  <a:lnTo>
                    <a:pt x="0" y="439"/>
                  </a:lnTo>
                  <a:lnTo>
                    <a:pt x="0" y="925"/>
                  </a:lnTo>
                  <a:cubicBezTo>
                    <a:pt x="5" y="1161"/>
                    <a:pt x="200" y="1350"/>
                    <a:pt x="439" y="1350"/>
                  </a:cubicBezTo>
                  <a:cubicBezTo>
                    <a:pt x="442" y="1350"/>
                    <a:pt x="445" y="1350"/>
                    <a:pt x="448" y="1350"/>
                  </a:cubicBezTo>
                  <a:cubicBezTo>
                    <a:pt x="682" y="1345"/>
                    <a:pt x="868" y="1159"/>
                    <a:pt x="872" y="925"/>
                  </a:cubicBezTo>
                  <a:lnTo>
                    <a:pt x="872" y="1"/>
                  </a:ln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9"/>
            <p:cNvSpPr/>
            <p:nvPr/>
          </p:nvSpPr>
          <p:spPr>
            <a:xfrm>
              <a:off x="1148888" y="3538950"/>
              <a:ext cx="21875" cy="55225"/>
            </a:xfrm>
            <a:custGeom>
              <a:avLst/>
              <a:gdLst/>
              <a:ahLst/>
              <a:cxnLst/>
              <a:rect l="l" t="t" r="r" b="b"/>
              <a:pathLst>
                <a:path w="875" h="2209" extrusionOk="0">
                  <a:moveTo>
                    <a:pt x="1" y="1"/>
                  </a:moveTo>
                  <a:lnTo>
                    <a:pt x="1" y="1784"/>
                  </a:lnTo>
                  <a:cubicBezTo>
                    <a:pt x="5" y="2019"/>
                    <a:pt x="206" y="2209"/>
                    <a:pt x="441" y="2209"/>
                  </a:cubicBezTo>
                  <a:cubicBezTo>
                    <a:pt x="444" y="2209"/>
                    <a:pt x="447" y="2209"/>
                    <a:pt x="449" y="2209"/>
                  </a:cubicBezTo>
                  <a:cubicBezTo>
                    <a:pt x="683" y="2198"/>
                    <a:pt x="869" y="2013"/>
                    <a:pt x="874" y="1784"/>
                  </a:cubicBezTo>
                  <a:lnTo>
                    <a:pt x="874" y="888"/>
                  </a:lnTo>
                  <a:lnTo>
                    <a:pt x="1" y="1"/>
                  </a:ln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9"/>
            <p:cNvSpPr/>
            <p:nvPr/>
          </p:nvSpPr>
          <p:spPr>
            <a:xfrm>
              <a:off x="1127213" y="3427575"/>
              <a:ext cx="112675" cy="133200"/>
            </a:xfrm>
            <a:custGeom>
              <a:avLst/>
              <a:gdLst/>
              <a:ahLst/>
              <a:cxnLst/>
              <a:rect l="l" t="t" r="r" b="b"/>
              <a:pathLst>
                <a:path w="4507" h="5328" extrusionOk="0">
                  <a:moveTo>
                    <a:pt x="667" y="1"/>
                  </a:moveTo>
                  <a:cubicBezTo>
                    <a:pt x="271" y="364"/>
                    <a:pt x="29" y="868"/>
                    <a:pt x="5" y="1365"/>
                  </a:cubicBezTo>
                  <a:cubicBezTo>
                    <a:pt x="5" y="1374"/>
                    <a:pt x="4" y="1377"/>
                    <a:pt x="4" y="1377"/>
                  </a:cubicBezTo>
                  <a:cubicBezTo>
                    <a:pt x="3" y="1377"/>
                    <a:pt x="1" y="1356"/>
                    <a:pt x="1" y="1356"/>
                  </a:cubicBezTo>
                  <a:cubicBezTo>
                    <a:pt x="0" y="1356"/>
                    <a:pt x="0" y="1358"/>
                    <a:pt x="0" y="1365"/>
                  </a:cubicBezTo>
                  <a:lnTo>
                    <a:pt x="0" y="1832"/>
                  </a:lnTo>
                  <a:cubicBezTo>
                    <a:pt x="0" y="2310"/>
                    <a:pt x="386" y="2700"/>
                    <a:pt x="868" y="2704"/>
                  </a:cubicBezTo>
                  <a:lnTo>
                    <a:pt x="868" y="5328"/>
                  </a:lnTo>
                  <a:lnTo>
                    <a:pt x="3643" y="5328"/>
                  </a:lnTo>
                  <a:lnTo>
                    <a:pt x="3643" y="2704"/>
                  </a:lnTo>
                  <a:cubicBezTo>
                    <a:pt x="4121" y="2695"/>
                    <a:pt x="4506" y="2310"/>
                    <a:pt x="4506" y="1832"/>
                  </a:cubicBezTo>
                  <a:lnTo>
                    <a:pt x="4506" y="1331"/>
                  </a:lnTo>
                  <a:cubicBezTo>
                    <a:pt x="4478" y="835"/>
                    <a:pt x="4244" y="373"/>
                    <a:pt x="3844" y="10"/>
                  </a:cubicBezTo>
                  <a:lnTo>
                    <a:pt x="667"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9"/>
            <p:cNvSpPr/>
            <p:nvPr/>
          </p:nvSpPr>
          <p:spPr>
            <a:xfrm>
              <a:off x="1127213" y="3427700"/>
              <a:ext cx="112675" cy="133075"/>
            </a:xfrm>
            <a:custGeom>
              <a:avLst/>
              <a:gdLst/>
              <a:ahLst/>
              <a:cxnLst/>
              <a:rect l="l" t="t" r="r" b="b"/>
              <a:pathLst>
                <a:path w="4507" h="5323" extrusionOk="0">
                  <a:moveTo>
                    <a:pt x="2661" y="0"/>
                  </a:moveTo>
                  <a:lnTo>
                    <a:pt x="2609" y="58"/>
                  </a:lnTo>
                  <a:lnTo>
                    <a:pt x="3258" y="645"/>
                  </a:lnTo>
                  <a:cubicBezTo>
                    <a:pt x="3487" y="854"/>
                    <a:pt x="3615" y="1107"/>
                    <a:pt x="3634" y="1369"/>
                  </a:cubicBezTo>
                  <a:lnTo>
                    <a:pt x="3634" y="1818"/>
                  </a:lnTo>
                  <a:lnTo>
                    <a:pt x="3634" y="1827"/>
                  </a:lnTo>
                  <a:lnTo>
                    <a:pt x="0" y="1827"/>
                  </a:lnTo>
                  <a:cubicBezTo>
                    <a:pt x="0" y="2305"/>
                    <a:pt x="391" y="2695"/>
                    <a:pt x="868" y="2699"/>
                  </a:cubicBezTo>
                  <a:lnTo>
                    <a:pt x="1946" y="2699"/>
                  </a:lnTo>
                  <a:lnTo>
                    <a:pt x="2256" y="2390"/>
                  </a:lnTo>
                  <a:lnTo>
                    <a:pt x="2561" y="2699"/>
                  </a:lnTo>
                  <a:lnTo>
                    <a:pt x="2771" y="2699"/>
                  </a:lnTo>
                  <a:lnTo>
                    <a:pt x="2771" y="4451"/>
                  </a:lnTo>
                  <a:lnTo>
                    <a:pt x="868" y="4451"/>
                  </a:lnTo>
                  <a:lnTo>
                    <a:pt x="868" y="5323"/>
                  </a:lnTo>
                  <a:lnTo>
                    <a:pt x="3643" y="5323"/>
                  </a:lnTo>
                  <a:lnTo>
                    <a:pt x="3643" y="2699"/>
                  </a:lnTo>
                  <a:cubicBezTo>
                    <a:pt x="4121" y="2690"/>
                    <a:pt x="4506" y="2305"/>
                    <a:pt x="4506" y="1827"/>
                  </a:cubicBezTo>
                  <a:lnTo>
                    <a:pt x="4506" y="1326"/>
                  </a:lnTo>
                  <a:cubicBezTo>
                    <a:pt x="4478" y="830"/>
                    <a:pt x="4244" y="368"/>
                    <a:pt x="3844" y="5"/>
                  </a:cubicBezTo>
                  <a:lnTo>
                    <a:pt x="2661" y="0"/>
                  </a:ln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9"/>
            <p:cNvSpPr/>
            <p:nvPr/>
          </p:nvSpPr>
          <p:spPr>
            <a:xfrm>
              <a:off x="1090338" y="3295000"/>
              <a:ext cx="162300" cy="137250"/>
            </a:xfrm>
            <a:custGeom>
              <a:avLst/>
              <a:gdLst/>
              <a:ahLst/>
              <a:cxnLst/>
              <a:rect l="l" t="t" r="r" b="b"/>
              <a:pathLst>
                <a:path w="6492" h="5490" extrusionOk="0">
                  <a:moveTo>
                    <a:pt x="3736" y="1"/>
                  </a:moveTo>
                  <a:cubicBezTo>
                    <a:pt x="2358" y="1"/>
                    <a:pt x="1213" y="1302"/>
                    <a:pt x="1002" y="2662"/>
                  </a:cubicBezTo>
                  <a:cubicBezTo>
                    <a:pt x="919" y="2626"/>
                    <a:pt x="831" y="2609"/>
                    <a:pt x="746" y="2609"/>
                  </a:cubicBezTo>
                  <a:cubicBezTo>
                    <a:pt x="490" y="2609"/>
                    <a:pt x="247" y="2760"/>
                    <a:pt x="144" y="3010"/>
                  </a:cubicBezTo>
                  <a:cubicBezTo>
                    <a:pt x="1" y="3343"/>
                    <a:pt x="159" y="3725"/>
                    <a:pt x="493" y="3864"/>
                  </a:cubicBezTo>
                  <a:cubicBezTo>
                    <a:pt x="575" y="3899"/>
                    <a:pt x="662" y="3916"/>
                    <a:pt x="747" y="3916"/>
                  </a:cubicBezTo>
                  <a:cubicBezTo>
                    <a:pt x="859" y="3916"/>
                    <a:pt x="970" y="3887"/>
                    <a:pt x="1070" y="3830"/>
                  </a:cubicBezTo>
                  <a:cubicBezTo>
                    <a:pt x="1151" y="4102"/>
                    <a:pt x="1275" y="4355"/>
                    <a:pt x="1432" y="4588"/>
                  </a:cubicBezTo>
                  <a:cubicBezTo>
                    <a:pt x="1508" y="4703"/>
                    <a:pt x="1947" y="5046"/>
                    <a:pt x="2572" y="5175"/>
                  </a:cubicBezTo>
                  <a:lnTo>
                    <a:pt x="4064" y="5489"/>
                  </a:lnTo>
                  <a:lnTo>
                    <a:pt x="5405" y="4179"/>
                  </a:lnTo>
                  <a:cubicBezTo>
                    <a:pt x="6492" y="3120"/>
                    <a:pt x="6364" y="1346"/>
                    <a:pt x="5123" y="463"/>
                  </a:cubicBezTo>
                  <a:cubicBezTo>
                    <a:pt x="4713" y="172"/>
                    <a:pt x="4242" y="1"/>
                    <a:pt x="3736" y="1"/>
                  </a:cubicBez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9"/>
            <p:cNvSpPr/>
            <p:nvPr/>
          </p:nvSpPr>
          <p:spPr>
            <a:xfrm>
              <a:off x="1126113" y="3306575"/>
              <a:ext cx="150750" cy="133525"/>
            </a:xfrm>
            <a:custGeom>
              <a:avLst/>
              <a:gdLst/>
              <a:ahLst/>
              <a:cxnLst/>
              <a:rect l="l" t="t" r="r" b="b"/>
              <a:pathLst>
                <a:path w="6030" h="5341" extrusionOk="0">
                  <a:moveTo>
                    <a:pt x="3692" y="0"/>
                  </a:moveTo>
                  <a:lnTo>
                    <a:pt x="3692" y="0"/>
                  </a:lnTo>
                  <a:cubicBezTo>
                    <a:pt x="4088" y="544"/>
                    <a:pt x="4303" y="1197"/>
                    <a:pt x="4303" y="1865"/>
                  </a:cubicBezTo>
                  <a:cubicBezTo>
                    <a:pt x="4303" y="3367"/>
                    <a:pt x="3062" y="4583"/>
                    <a:pt x="1537" y="4583"/>
                  </a:cubicBezTo>
                  <a:cubicBezTo>
                    <a:pt x="988" y="4583"/>
                    <a:pt x="454" y="4425"/>
                    <a:pt x="1" y="4130"/>
                  </a:cubicBezTo>
                  <a:lnTo>
                    <a:pt x="1" y="4130"/>
                  </a:lnTo>
                  <a:cubicBezTo>
                    <a:pt x="435" y="4764"/>
                    <a:pt x="1117" y="5193"/>
                    <a:pt x="1885" y="5308"/>
                  </a:cubicBezTo>
                  <a:cubicBezTo>
                    <a:pt x="2023" y="5330"/>
                    <a:pt x="2164" y="5340"/>
                    <a:pt x="2305" y="5340"/>
                  </a:cubicBezTo>
                  <a:cubicBezTo>
                    <a:pt x="2445" y="5340"/>
                    <a:pt x="2586" y="5330"/>
                    <a:pt x="2725" y="5308"/>
                  </a:cubicBezTo>
                  <a:cubicBezTo>
                    <a:pt x="3797" y="5146"/>
                    <a:pt x="4671" y="4383"/>
                    <a:pt x="4966" y="3372"/>
                  </a:cubicBezTo>
                  <a:cubicBezTo>
                    <a:pt x="5066" y="3426"/>
                    <a:pt x="5175" y="3452"/>
                    <a:pt x="5281" y="3452"/>
                  </a:cubicBezTo>
                  <a:cubicBezTo>
                    <a:pt x="5512" y="3452"/>
                    <a:pt x="5735" y="3330"/>
                    <a:pt x="5853" y="3115"/>
                  </a:cubicBezTo>
                  <a:cubicBezTo>
                    <a:pt x="6029" y="2794"/>
                    <a:pt x="5910" y="2399"/>
                    <a:pt x="5591" y="2228"/>
                  </a:cubicBezTo>
                  <a:cubicBezTo>
                    <a:pt x="5495" y="2175"/>
                    <a:pt x="5391" y="2146"/>
                    <a:pt x="5281" y="2146"/>
                  </a:cubicBezTo>
                  <a:cubicBezTo>
                    <a:pt x="5199" y="2146"/>
                    <a:pt x="5118" y="2160"/>
                    <a:pt x="5043" y="2189"/>
                  </a:cubicBezTo>
                  <a:cubicBezTo>
                    <a:pt x="5037" y="2170"/>
                    <a:pt x="5032" y="2151"/>
                    <a:pt x="5032" y="2132"/>
                  </a:cubicBezTo>
                  <a:cubicBezTo>
                    <a:pt x="4885" y="1273"/>
                    <a:pt x="4403" y="491"/>
                    <a:pt x="3692" y="0"/>
                  </a:cubicBez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9"/>
            <p:cNvSpPr/>
            <p:nvPr/>
          </p:nvSpPr>
          <p:spPr>
            <a:xfrm>
              <a:off x="1153063" y="3371775"/>
              <a:ext cx="11000" cy="10875"/>
            </a:xfrm>
            <a:custGeom>
              <a:avLst/>
              <a:gdLst/>
              <a:ahLst/>
              <a:cxnLst/>
              <a:rect l="l" t="t" r="r" b="b"/>
              <a:pathLst>
                <a:path w="440" h="435" extrusionOk="0">
                  <a:moveTo>
                    <a:pt x="221" y="1"/>
                  </a:moveTo>
                  <a:cubicBezTo>
                    <a:pt x="101" y="1"/>
                    <a:pt x="1" y="96"/>
                    <a:pt x="1" y="221"/>
                  </a:cubicBezTo>
                  <a:cubicBezTo>
                    <a:pt x="1" y="340"/>
                    <a:pt x="101" y="435"/>
                    <a:pt x="221" y="435"/>
                  </a:cubicBezTo>
                  <a:cubicBezTo>
                    <a:pt x="340" y="435"/>
                    <a:pt x="439" y="340"/>
                    <a:pt x="439" y="221"/>
                  </a:cubicBezTo>
                  <a:cubicBezTo>
                    <a:pt x="439" y="96"/>
                    <a:pt x="340" y="1"/>
                    <a:pt x="221"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9"/>
            <p:cNvSpPr/>
            <p:nvPr/>
          </p:nvSpPr>
          <p:spPr>
            <a:xfrm>
              <a:off x="1202088" y="3371775"/>
              <a:ext cx="10975" cy="10875"/>
            </a:xfrm>
            <a:custGeom>
              <a:avLst/>
              <a:gdLst/>
              <a:ahLst/>
              <a:cxnLst/>
              <a:rect l="l" t="t" r="r" b="b"/>
              <a:pathLst>
                <a:path w="439" h="435" extrusionOk="0">
                  <a:moveTo>
                    <a:pt x="219" y="1"/>
                  </a:moveTo>
                  <a:cubicBezTo>
                    <a:pt x="96" y="1"/>
                    <a:pt x="1" y="100"/>
                    <a:pt x="1" y="221"/>
                  </a:cubicBezTo>
                  <a:cubicBezTo>
                    <a:pt x="1" y="340"/>
                    <a:pt x="96" y="435"/>
                    <a:pt x="219" y="435"/>
                  </a:cubicBezTo>
                  <a:cubicBezTo>
                    <a:pt x="338" y="435"/>
                    <a:pt x="439" y="340"/>
                    <a:pt x="439" y="221"/>
                  </a:cubicBezTo>
                  <a:cubicBezTo>
                    <a:pt x="434" y="96"/>
                    <a:pt x="338" y="1"/>
                    <a:pt x="219" y="1"/>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9"/>
            <p:cNvSpPr/>
            <p:nvPr/>
          </p:nvSpPr>
          <p:spPr>
            <a:xfrm>
              <a:off x="1170013" y="3376500"/>
              <a:ext cx="27425" cy="14100"/>
            </a:xfrm>
            <a:custGeom>
              <a:avLst/>
              <a:gdLst/>
              <a:ahLst/>
              <a:cxnLst/>
              <a:rect l="l" t="t" r="r" b="b"/>
              <a:pathLst>
                <a:path w="1097" h="564" extrusionOk="0">
                  <a:moveTo>
                    <a:pt x="241" y="0"/>
                  </a:moveTo>
                  <a:cubicBezTo>
                    <a:pt x="185" y="0"/>
                    <a:pt x="129" y="22"/>
                    <a:pt x="86" y="65"/>
                  </a:cubicBezTo>
                  <a:cubicBezTo>
                    <a:pt x="0" y="151"/>
                    <a:pt x="0" y="289"/>
                    <a:pt x="86" y="375"/>
                  </a:cubicBezTo>
                  <a:cubicBezTo>
                    <a:pt x="215" y="501"/>
                    <a:pt x="383" y="564"/>
                    <a:pt x="550" y="564"/>
                  </a:cubicBezTo>
                  <a:cubicBezTo>
                    <a:pt x="718" y="564"/>
                    <a:pt x="885" y="501"/>
                    <a:pt x="1011" y="375"/>
                  </a:cubicBezTo>
                  <a:cubicBezTo>
                    <a:pt x="1097" y="289"/>
                    <a:pt x="1097" y="151"/>
                    <a:pt x="1011" y="65"/>
                  </a:cubicBezTo>
                  <a:cubicBezTo>
                    <a:pt x="968" y="22"/>
                    <a:pt x="912" y="0"/>
                    <a:pt x="857" y="0"/>
                  </a:cubicBezTo>
                  <a:cubicBezTo>
                    <a:pt x="801" y="0"/>
                    <a:pt x="746" y="22"/>
                    <a:pt x="705" y="65"/>
                  </a:cubicBezTo>
                  <a:cubicBezTo>
                    <a:pt x="663" y="108"/>
                    <a:pt x="607" y="129"/>
                    <a:pt x="551" y="129"/>
                  </a:cubicBezTo>
                  <a:cubicBezTo>
                    <a:pt x="495" y="129"/>
                    <a:pt x="439" y="108"/>
                    <a:pt x="396" y="65"/>
                  </a:cubicBezTo>
                  <a:cubicBezTo>
                    <a:pt x="354" y="22"/>
                    <a:pt x="297" y="0"/>
                    <a:pt x="241"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9"/>
            <p:cNvSpPr/>
            <p:nvPr/>
          </p:nvSpPr>
          <p:spPr>
            <a:xfrm>
              <a:off x="1103588" y="3371175"/>
              <a:ext cx="10875" cy="10875"/>
            </a:xfrm>
            <a:custGeom>
              <a:avLst/>
              <a:gdLst/>
              <a:ahLst/>
              <a:cxnLst/>
              <a:rect l="l" t="t" r="r" b="b"/>
              <a:pathLst>
                <a:path w="435" h="435" extrusionOk="0">
                  <a:moveTo>
                    <a:pt x="220" y="1"/>
                  </a:moveTo>
                  <a:cubicBezTo>
                    <a:pt x="96" y="1"/>
                    <a:pt x="1" y="96"/>
                    <a:pt x="1" y="216"/>
                  </a:cubicBezTo>
                  <a:cubicBezTo>
                    <a:pt x="1" y="335"/>
                    <a:pt x="96" y="435"/>
                    <a:pt x="220" y="435"/>
                  </a:cubicBezTo>
                  <a:cubicBezTo>
                    <a:pt x="340" y="435"/>
                    <a:pt x="435" y="335"/>
                    <a:pt x="435" y="216"/>
                  </a:cubicBezTo>
                  <a:cubicBezTo>
                    <a:pt x="435" y="96"/>
                    <a:pt x="340" y="1"/>
                    <a:pt x="220" y="1"/>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9"/>
            <p:cNvSpPr/>
            <p:nvPr/>
          </p:nvSpPr>
          <p:spPr>
            <a:xfrm>
              <a:off x="1253463" y="3371175"/>
              <a:ext cx="10900" cy="10875"/>
            </a:xfrm>
            <a:custGeom>
              <a:avLst/>
              <a:gdLst/>
              <a:ahLst/>
              <a:cxnLst/>
              <a:rect l="l" t="t" r="r" b="b"/>
              <a:pathLst>
                <a:path w="436" h="435" extrusionOk="0">
                  <a:moveTo>
                    <a:pt x="215" y="1"/>
                  </a:moveTo>
                  <a:cubicBezTo>
                    <a:pt x="96" y="1"/>
                    <a:pt x="0" y="96"/>
                    <a:pt x="0" y="216"/>
                  </a:cubicBezTo>
                  <a:cubicBezTo>
                    <a:pt x="0" y="340"/>
                    <a:pt x="96" y="435"/>
                    <a:pt x="220" y="435"/>
                  </a:cubicBezTo>
                  <a:cubicBezTo>
                    <a:pt x="339" y="435"/>
                    <a:pt x="435" y="335"/>
                    <a:pt x="435" y="216"/>
                  </a:cubicBezTo>
                  <a:cubicBezTo>
                    <a:pt x="435" y="96"/>
                    <a:pt x="339" y="1"/>
                    <a:pt x="220" y="1"/>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9"/>
            <p:cNvSpPr/>
            <p:nvPr/>
          </p:nvSpPr>
          <p:spPr>
            <a:xfrm>
              <a:off x="1096788" y="3270075"/>
              <a:ext cx="187600" cy="91500"/>
            </a:xfrm>
            <a:custGeom>
              <a:avLst/>
              <a:gdLst/>
              <a:ahLst/>
              <a:cxnLst/>
              <a:rect l="l" t="t" r="r" b="b"/>
              <a:pathLst>
                <a:path w="7504" h="3660" extrusionOk="0">
                  <a:moveTo>
                    <a:pt x="3482" y="1"/>
                  </a:moveTo>
                  <a:cubicBezTo>
                    <a:pt x="3201" y="5"/>
                    <a:pt x="2925" y="34"/>
                    <a:pt x="2652" y="87"/>
                  </a:cubicBezTo>
                  <a:cubicBezTo>
                    <a:pt x="2304" y="153"/>
                    <a:pt x="2051" y="459"/>
                    <a:pt x="2051" y="811"/>
                  </a:cubicBezTo>
                  <a:cubicBezTo>
                    <a:pt x="1655" y="811"/>
                    <a:pt x="1279" y="998"/>
                    <a:pt x="1041" y="1313"/>
                  </a:cubicBezTo>
                  <a:cubicBezTo>
                    <a:pt x="826" y="1599"/>
                    <a:pt x="678" y="1832"/>
                    <a:pt x="583" y="2176"/>
                  </a:cubicBezTo>
                  <a:cubicBezTo>
                    <a:pt x="521" y="2414"/>
                    <a:pt x="368" y="2614"/>
                    <a:pt x="154" y="2738"/>
                  </a:cubicBezTo>
                  <a:lnTo>
                    <a:pt x="143" y="2743"/>
                  </a:lnTo>
                  <a:cubicBezTo>
                    <a:pt x="39" y="2795"/>
                    <a:pt x="0" y="2929"/>
                    <a:pt x="53" y="3034"/>
                  </a:cubicBezTo>
                  <a:cubicBezTo>
                    <a:pt x="68" y="3058"/>
                    <a:pt x="82" y="3081"/>
                    <a:pt x="106" y="3096"/>
                  </a:cubicBezTo>
                  <a:lnTo>
                    <a:pt x="735" y="3653"/>
                  </a:lnTo>
                  <a:cubicBezTo>
                    <a:pt x="735" y="3653"/>
                    <a:pt x="731" y="3653"/>
                    <a:pt x="735" y="3659"/>
                  </a:cubicBezTo>
                  <a:cubicBezTo>
                    <a:pt x="1642" y="3659"/>
                    <a:pt x="2428" y="3030"/>
                    <a:pt x="2628" y="2147"/>
                  </a:cubicBezTo>
                  <a:cubicBezTo>
                    <a:pt x="3497" y="3039"/>
                    <a:pt x="4713" y="3506"/>
                    <a:pt x="5987" y="3567"/>
                  </a:cubicBezTo>
                  <a:cubicBezTo>
                    <a:pt x="6013" y="3569"/>
                    <a:pt x="6039" y="3569"/>
                    <a:pt x="6064" y="3569"/>
                  </a:cubicBezTo>
                  <a:cubicBezTo>
                    <a:pt x="6434" y="3569"/>
                    <a:pt x="6650" y="3439"/>
                    <a:pt x="6945" y="3296"/>
                  </a:cubicBezTo>
                  <a:cubicBezTo>
                    <a:pt x="7383" y="3081"/>
                    <a:pt x="7503" y="2423"/>
                    <a:pt x="7222" y="2037"/>
                  </a:cubicBezTo>
                  <a:cubicBezTo>
                    <a:pt x="7057" y="1815"/>
                    <a:pt x="6776" y="1715"/>
                    <a:pt x="6520" y="1715"/>
                  </a:cubicBezTo>
                  <a:cubicBezTo>
                    <a:pt x="6390" y="1715"/>
                    <a:pt x="6267" y="1741"/>
                    <a:pt x="6168" y="1789"/>
                  </a:cubicBezTo>
                  <a:cubicBezTo>
                    <a:pt x="5976" y="1498"/>
                    <a:pt x="5758" y="1227"/>
                    <a:pt x="5514" y="974"/>
                  </a:cubicBezTo>
                  <a:cubicBezTo>
                    <a:pt x="4951" y="401"/>
                    <a:pt x="4255" y="1"/>
                    <a:pt x="3482"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9"/>
            <p:cNvSpPr/>
            <p:nvPr/>
          </p:nvSpPr>
          <p:spPr>
            <a:xfrm>
              <a:off x="1096788" y="3270075"/>
              <a:ext cx="187600" cy="91500"/>
            </a:xfrm>
            <a:custGeom>
              <a:avLst/>
              <a:gdLst/>
              <a:ahLst/>
              <a:cxnLst/>
              <a:rect l="l" t="t" r="r" b="b"/>
              <a:pathLst>
                <a:path w="7504" h="3660" extrusionOk="0">
                  <a:moveTo>
                    <a:pt x="3482" y="1"/>
                  </a:moveTo>
                  <a:cubicBezTo>
                    <a:pt x="3482" y="444"/>
                    <a:pt x="3740" y="844"/>
                    <a:pt x="4140" y="1031"/>
                  </a:cubicBezTo>
                  <a:lnTo>
                    <a:pt x="4150" y="1036"/>
                  </a:lnTo>
                  <a:cubicBezTo>
                    <a:pt x="4603" y="1255"/>
                    <a:pt x="4889" y="1722"/>
                    <a:pt x="4875" y="2223"/>
                  </a:cubicBezTo>
                  <a:cubicBezTo>
                    <a:pt x="4875" y="2330"/>
                    <a:pt x="4784" y="2418"/>
                    <a:pt x="4678" y="2418"/>
                  </a:cubicBezTo>
                  <a:cubicBezTo>
                    <a:pt x="4676" y="2418"/>
                    <a:pt x="4673" y="2418"/>
                    <a:pt x="4670" y="2418"/>
                  </a:cubicBezTo>
                  <a:cubicBezTo>
                    <a:pt x="4646" y="2418"/>
                    <a:pt x="4622" y="2414"/>
                    <a:pt x="4603" y="2409"/>
                  </a:cubicBezTo>
                  <a:cubicBezTo>
                    <a:pt x="4098" y="2218"/>
                    <a:pt x="3634" y="1923"/>
                    <a:pt x="3258" y="1541"/>
                  </a:cubicBezTo>
                  <a:cubicBezTo>
                    <a:pt x="3085" y="1366"/>
                    <a:pt x="2856" y="1278"/>
                    <a:pt x="2627" y="1278"/>
                  </a:cubicBezTo>
                  <a:cubicBezTo>
                    <a:pt x="2408" y="1278"/>
                    <a:pt x="2188" y="1359"/>
                    <a:pt x="2018" y="1522"/>
                  </a:cubicBezTo>
                  <a:cubicBezTo>
                    <a:pt x="1899" y="1641"/>
                    <a:pt x="1813" y="1793"/>
                    <a:pt x="1774" y="1960"/>
                  </a:cubicBezTo>
                  <a:cubicBezTo>
                    <a:pt x="1689" y="2337"/>
                    <a:pt x="1402" y="2643"/>
                    <a:pt x="1026" y="2748"/>
                  </a:cubicBezTo>
                  <a:lnTo>
                    <a:pt x="687" y="2447"/>
                  </a:lnTo>
                  <a:cubicBezTo>
                    <a:pt x="640" y="2405"/>
                    <a:pt x="583" y="2366"/>
                    <a:pt x="526" y="2332"/>
                  </a:cubicBezTo>
                  <a:cubicBezTo>
                    <a:pt x="449" y="2504"/>
                    <a:pt x="321" y="2647"/>
                    <a:pt x="154" y="2738"/>
                  </a:cubicBezTo>
                  <a:lnTo>
                    <a:pt x="149" y="2743"/>
                  </a:lnTo>
                  <a:cubicBezTo>
                    <a:pt x="39" y="2801"/>
                    <a:pt x="0" y="2929"/>
                    <a:pt x="58" y="3039"/>
                  </a:cubicBezTo>
                  <a:cubicBezTo>
                    <a:pt x="72" y="3058"/>
                    <a:pt x="86" y="3081"/>
                    <a:pt x="106" y="3096"/>
                  </a:cubicBezTo>
                  <a:lnTo>
                    <a:pt x="735" y="3653"/>
                  </a:lnTo>
                  <a:cubicBezTo>
                    <a:pt x="740" y="3653"/>
                    <a:pt x="735" y="3659"/>
                    <a:pt x="735" y="3659"/>
                  </a:cubicBezTo>
                  <a:cubicBezTo>
                    <a:pt x="1646" y="3659"/>
                    <a:pt x="2428" y="3030"/>
                    <a:pt x="2628" y="2147"/>
                  </a:cubicBezTo>
                  <a:cubicBezTo>
                    <a:pt x="3497" y="3039"/>
                    <a:pt x="4713" y="3506"/>
                    <a:pt x="5987" y="3567"/>
                  </a:cubicBezTo>
                  <a:cubicBezTo>
                    <a:pt x="6013" y="3569"/>
                    <a:pt x="6039" y="3569"/>
                    <a:pt x="6064" y="3569"/>
                  </a:cubicBezTo>
                  <a:cubicBezTo>
                    <a:pt x="6434" y="3569"/>
                    <a:pt x="6650" y="3439"/>
                    <a:pt x="6945" y="3296"/>
                  </a:cubicBezTo>
                  <a:cubicBezTo>
                    <a:pt x="7383" y="3081"/>
                    <a:pt x="7503" y="2423"/>
                    <a:pt x="7222" y="2037"/>
                  </a:cubicBezTo>
                  <a:cubicBezTo>
                    <a:pt x="7057" y="1815"/>
                    <a:pt x="6776" y="1715"/>
                    <a:pt x="6520" y="1715"/>
                  </a:cubicBezTo>
                  <a:cubicBezTo>
                    <a:pt x="6390" y="1715"/>
                    <a:pt x="6267" y="1741"/>
                    <a:pt x="6168" y="1789"/>
                  </a:cubicBezTo>
                  <a:cubicBezTo>
                    <a:pt x="5976" y="1498"/>
                    <a:pt x="5758" y="1227"/>
                    <a:pt x="5514" y="974"/>
                  </a:cubicBezTo>
                  <a:cubicBezTo>
                    <a:pt x="4951" y="401"/>
                    <a:pt x="4255" y="1"/>
                    <a:pt x="3482"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9"/>
            <p:cNvSpPr/>
            <p:nvPr/>
          </p:nvSpPr>
          <p:spPr>
            <a:xfrm>
              <a:off x="1161663" y="3460975"/>
              <a:ext cx="21975" cy="36900"/>
            </a:xfrm>
            <a:custGeom>
              <a:avLst/>
              <a:gdLst/>
              <a:ahLst/>
              <a:cxnLst/>
              <a:rect l="l" t="t" r="r" b="b"/>
              <a:pathLst>
                <a:path w="879" h="1476" extrusionOk="0">
                  <a:moveTo>
                    <a:pt x="524" y="1"/>
                  </a:moveTo>
                  <a:cubicBezTo>
                    <a:pt x="444" y="1"/>
                    <a:pt x="358" y="29"/>
                    <a:pt x="295" y="86"/>
                  </a:cubicBezTo>
                  <a:cubicBezTo>
                    <a:pt x="110" y="252"/>
                    <a:pt x="0" y="487"/>
                    <a:pt x="0" y="739"/>
                  </a:cubicBezTo>
                  <a:cubicBezTo>
                    <a:pt x="0" y="987"/>
                    <a:pt x="110" y="1221"/>
                    <a:pt x="295" y="1388"/>
                  </a:cubicBezTo>
                  <a:cubicBezTo>
                    <a:pt x="361" y="1447"/>
                    <a:pt x="443" y="1476"/>
                    <a:pt x="525" y="1476"/>
                  </a:cubicBezTo>
                  <a:cubicBezTo>
                    <a:pt x="623" y="1476"/>
                    <a:pt x="720" y="1435"/>
                    <a:pt x="788" y="1355"/>
                  </a:cubicBezTo>
                  <a:cubicBezTo>
                    <a:pt x="845" y="1293"/>
                    <a:pt x="878" y="1212"/>
                    <a:pt x="878" y="1126"/>
                  </a:cubicBezTo>
                  <a:lnTo>
                    <a:pt x="878" y="349"/>
                  </a:lnTo>
                  <a:cubicBezTo>
                    <a:pt x="878" y="157"/>
                    <a:pt x="720" y="1"/>
                    <a:pt x="524" y="1"/>
                  </a:cubicBezTo>
                  <a:close/>
                </a:path>
              </a:pathLst>
            </a:custGeom>
            <a:solidFill>
              <a:srgbClr val="FFC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9"/>
            <p:cNvSpPr/>
            <p:nvPr/>
          </p:nvSpPr>
          <p:spPr>
            <a:xfrm>
              <a:off x="1183613" y="3460925"/>
              <a:ext cx="24350" cy="36900"/>
            </a:xfrm>
            <a:custGeom>
              <a:avLst/>
              <a:gdLst/>
              <a:ahLst/>
              <a:cxnLst/>
              <a:rect l="l" t="t" r="r" b="b"/>
              <a:pathLst>
                <a:path w="974" h="1476" extrusionOk="0">
                  <a:moveTo>
                    <a:pt x="349" y="0"/>
                  </a:moveTo>
                  <a:cubicBezTo>
                    <a:pt x="252" y="0"/>
                    <a:pt x="156" y="41"/>
                    <a:pt x="86" y="122"/>
                  </a:cubicBezTo>
                  <a:cubicBezTo>
                    <a:pt x="29" y="183"/>
                    <a:pt x="0" y="265"/>
                    <a:pt x="0" y="351"/>
                  </a:cubicBezTo>
                  <a:lnTo>
                    <a:pt x="0" y="1128"/>
                  </a:lnTo>
                  <a:cubicBezTo>
                    <a:pt x="0" y="1319"/>
                    <a:pt x="152" y="1476"/>
                    <a:pt x="348" y="1476"/>
                  </a:cubicBezTo>
                  <a:cubicBezTo>
                    <a:pt x="434" y="1476"/>
                    <a:pt x="515" y="1447"/>
                    <a:pt x="577" y="1390"/>
                  </a:cubicBezTo>
                  <a:cubicBezTo>
                    <a:pt x="940" y="1071"/>
                    <a:pt x="973" y="522"/>
                    <a:pt x="654" y="159"/>
                  </a:cubicBezTo>
                  <a:cubicBezTo>
                    <a:pt x="630" y="135"/>
                    <a:pt x="606" y="111"/>
                    <a:pt x="577" y="88"/>
                  </a:cubicBezTo>
                  <a:cubicBezTo>
                    <a:pt x="512" y="29"/>
                    <a:pt x="430" y="0"/>
                    <a:pt x="349" y="0"/>
                  </a:cubicBez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9"/>
            <p:cNvSpPr/>
            <p:nvPr/>
          </p:nvSpPr>
          <p:spPr>
            <a:xfrm>
              <a:off x="1127088" y="3228475"/>
              <a:ext cx="112950" cy="25300"/>
            </a:xfrm>
            <a:custGeom>
              <a:avLst/>
              <a:gdLst/>
              <a:ahLst/>
              <a:cxnLst/>
              <a:rect l="l" t="t" r="r" b="b"/>
              <a:pathLst>
                <a:path w="4518" h="1012" extrusionOk="0">
                  <a:moveTo>
                    <a:pt x="2371" y="434"/>
                  </a:moveTo>
                  <a:cubicBezTo>
                    <a:pt x="2778" y="434"/>
                    <a:pt x="3185" y="457"/>
                    <a:pt x="3591" y="505"/>
                  </a:cubicBezTo>
                  <a:cubicBezTo>
                    <a:pt x="3184" y="554"/>
                    <a:pt x="2775" y="578"/>
                    <a:pt x="2367" y="578"/>
                  </a:cubicBezTo>
                  <a:cubicBezTo>
                    <a:pt x="2332" y="578"/>
                    <a:pt x="2297" y="578"/>
                    <a:pt x="2261" y="577"/>
                  </a:cubicBezTo>
                  <a:cubicBezTo>
                    <a:pt x="2225" y="578"/>
                    <a:pt x="2189" y="578"/>
                    <a:pt x="2154" y="578"/>
                  </a:cubicBezTo>
                  <a:cubicBezTo>
                    <a:pt x="1742" y="578"/>
                    <a:pt x="1334" y="554"/>
                    <a:pt x="930" y="505"/>
                  </a:cubicBezTo>
                  <a:cubicBezTo>
                    <a:pt x="1333" y="457"/>
                    <a:pt x="1739" y="434"/>
                    <a:pt x="2149" y="434"/>
                  </a:cubicBezTo>
                  <a:cubicBezTo>
                    <a:pt x="2187" y="434"/>
                    <a:pt x="2224" y="434"/>
                    <a:pt x="2261" y="434"/>
                  </a:cubicBezTo>
                  <a:cubicBezTo>
                    <a:pt x="2298" y="434"/>
                    <a:pt x="2335" y="434"/>
                    <a:pt x="2371" y="434"/>
                  </a:cubicBezTo>
                  <a:close/>
                  <a:moveTo>
                    <a:pt x="2261" y="1"/>
                  </a:moveTo>
                  <a:cubicBezTo>
                    <a:pt x="1703" y="1"/>
                    <a:pt x="1183" y="29"/>
                    <a:pt x="787" y="86"/>
                  </a:cubicBezTo>
                  <a:cubicBezTo>
                    <a:pt x="300" y="153"/>
                    <a:pt x="0" y="248"/>
                    <a:pt x="0" y="505"/>
                  </a:cubicBezTo>
                  <a:cubicBezTo>
                    <a:pt x="0" y="763"/>
                    <a:pt x="300" y="859"/>
                    <a:pt x="787" y="925"/>
                  </a:cubicBezTo>
                  <a:cubicBezTo>
                    <a:pt x="1183" y="983"/>
                    <a:pt x="1703" y="1011"/>
                    <a:pt x="2261" y="1011"/>
                  </a:cubicBezTo>
                  <a:cubicBezTo>
                    <a:pt x="2814" y="1011"/>
                    <a:pt x="3338" y="983"/>
                    <a:pt x="3734" y="925"/>
                  </a:cubicBezTo>
                  <a:cubicBezTo>
                    <a:pt x="4216" y="859"/>
                    <a:pt x="4517" y="763"/>
                    <a:pt x="4517" y="505"/>
                  </a:cubicBezTo>
                  <a:cubicBezTo>
                    <a:pt x="4517" y="248"/>
                    <a:pt x="4216" y="153"/>
                    <a:pt x="3734" y="86"/>
                  </a:cubicBezTo>
                  <a:cubicBezTo>
                    <a:pt x="3338" y="29"/>
                    <a:pt x="2814" y="1"/>
                    <a:pt x="2261"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9" name="Google Shape;3759;p59"/>
          <p:cNvGrpSpPr/>
          <p:nvPr/>
        </p:nvGrpSpPr>
        <p:grpSpPr>
          <a:xfrm>
            <a:off x="2925813" y="3228225"/>
            <a:ext cx="256375" cy="366075"/>
            <a:chOff x="2925813" y="3228225"/>
            <a:chExt cx="256375" cy="366075"/>
          </a:xfrm>
        </p:grpSpPr>
        <p:sp>
          <p:nvSpPr>
            <p:cNvPr id="3760" name="Google Shape;3760;p59"/>
            <p:cNvSpPr/>
            <p:nvPr/>
          </p:nvSpPr>
          <p:spPr>
            <a:xfrm>
              <a:off x="3035388" y="3530125"/>
              <a:ext cx="37225" cy="64175"/>
            </a:xfrm>
            <a:custGeom>
              <a:avLst/>
              <a:gdLst/>
              <a:ahLst/>
              <a:cxnLst/>
              <a:rect l="l" t="t" r="r" b="b"/>
              <a:pathLst>
                <a:path w="1489" h="2567" extrusionOk="0">
                  <a:moveTo>
                    <a:pt x="0" y="0"/>
                  </a:moveTo>
                  <a:lnTo>
                    <a:pt x="0" y="2566"/>
                  </a:lnTo>
                  <a:lnTo>
                    <a:pt x="1488" y="2566"/>
                  </a:lnTo>
                  <a:lnTo>
                    <a:pt x="1488" y="0"/>
                  </a:lnTo>
                  <a:close/>
                </a:path>
              </a:pathLst>
            </a:custGeom>
            <a:solidFill>
              <a:srgbClr val="A05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9"/>
            <p:cNvSpPr/>
            <p:nvPr/>
          </p:nvSpPr>
          <p:spPr>
            <a:xfrm>
              <a:off x="3035388" y="3530125"/>
              <a:ext cx="37225" cy="64175"/>
            </a:xfrm>
            <a:custGeom>
              <a:avLst/>
              <a:gdLst/>
              <a:ahLst/>
              <a:cxnLst/>
              <a:rect l="l" t="t" r="r" b="b"/>
              <a:pathLst>
                <a:path w="1489" h="2567" extrusionOk="0">
                  <a:moveTo>
                    <a:pt x="601" y="0"/>
                  </a:moveTo>
                  <a:lnTo>
                    <a:pt x="601" y="1241"/>
                  </a:lnTo>
                  <a:cubicBezTo>
                    <a:pt x="601" y="1483"/>
                    <a:pt x="401" y="1679"/>
                    <a:pt x="158" y="1679"/>
                  </a:cubicBezTo>
                  <a:lnTo>
                    <a:pt x="0" y="1679"/>
                  </a:lnTo>
                  <a:lnTo>
                    <a:pt x="0" y="2566"/>
                  </a:lnTo>
                  <a:lnTo>
                    <a:pt x="1488" y="2566"/>
                  </a:lnTo>
                  <a:lnTo>
                    <a:pt x="1488" y="0"/>
                  </a:ln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9"/>
            <p:cNvSpPr/>
            <p:nvPr/>
          </p:nvSpPr>
          <p:spPr>
            <a:xfrm>
              <a:off x="2925813" y="3271850"/>
              <a:ext cx="256375" cy="280475"/>
            </a:xfrm>
            <a:custGeom>
              <a:avLst/>
              <a:gdLst/>
              <a:ahLst/>
              <a:cxnLst/>
              <a:rect l="l" t="t" r="r" b="b"/>
              <a:pathLst>
                <a:path w="10255" h="11219" extrusionOk="0">
                  <a:moveTo>
                    <a:pt x="4493" y="1"/>
                  </a:moveTo>
                  <a:lnTo>
                    <a:pt x="3301" y="2105"/>
                  </a:lnTo>
                  <a:lnTo>
                    <a:pt x="2099" y="4227"/>
                  </a:lnTo>
                  <a:cubicBezTo>
                    <a:pt x="1927" y="4527"/>
                    <a:pt x="1990" y="4904"/>
                    <a:pt x="2248" y="5138"/>
                  </a:cubicBezTo>
                  <a:lnTo>
                    <a:pt x="1264" y="6864"/>
                  </a:lnTo>
                  <a:cubicBezTo>
                    <a:pt x="1079" y="7198"/>
                    <a:pt x="1107" y="7608"/>
                    <a:pt x="1341" y="7909"/>
                  </a:cubicBezTo>
                  <a:lnTo>
                    <a:pt x="434" y="9511"/>
                  </a:lnTo>
                  <a:cubicBezTo>
                    <a:pt x="1" y="10269"/>
                    <a:pt x="549" y="11218"/>
                    <a:pt x="1418" y="11218"/>
                  </a:cubicBezTo>
                  <a:lnTo>
                    <a:pt x="8843" y="11218"/>
                  </a:lnTo>
                  <a:cubicBezTo>
                    <a:pt x="9710" y="11218"/>
                    <a:pt x="10254" y="10269"/>
                    <a:pt x="9825" y="9506"/>
                  </a:cubicBezTo>
                  <a:lnTo>
                    <a:pt x="8920" y="7909"/>
                  </a:lnTo>
                  <a:cubicBezTo>
                    <a:pt x="9153" y="7608"/>
                    <a:pt x="9182" y="7194"/>
                    <a:pt x="8991" y="6864"/>
                  </a:cubicBezTo>
                  <a:lnTo>
                    <a:pt x="8013" y="5138"/>
                  </a:lnTo>
                  <a:cubicBezTo>
                    <a:pt x="8271" y="4904"/>
                    <a:pt x="8328" y="4522"/>
                    <a:pt x="8156" y="4222"/>
                  </a:cubicBezTo>
                  <a:lnTo>
                    <a:pt x="6954" y="2105"/>
                  </a:lnTo>
                  <a:lnTo>
                    <a:pt x="5762"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9"/>
            <p:cNvSpPr/>
            <p:nvPr/>
          </p:nvSpPr>
          <p:spPr>
            <a:xfrm>
              <a:off x="2961238" y="3262650"/>
              <a:ext cx="220925" cy="289550"/>
            </a:xfrm>
            <a:custGeom>
              <a:avLst/>
              <a:gdLst/>
              <a:ahLst/>
              <a:cxnLst/>
              <a:rect l="l" t="t" r="r" b="b"/>
              <a:pathLst>
                <a:path w="8837" h="11582" extrusionOk="0">
                  <a:moveTo>
                    <a:pt x="3712" y="0"/>
                  </a:moveTo>
                  <a:cubicBezTo>
                    <a:pt x="3592" y="0"/>
                    <a:pt x="3470" y="30"/>
                    <a:pt x="3358" y="93"/>
                  </a:cubicBezTo>
                  <a:cubicBezTo>
                    <a:pt x="3310" y="116"/>
                    <a:pt x="3263" y="150"/>
                    <a:pt x="3224" y="188"/>
                  </a:cubicBezTo>
                  <a:lnTo>
                    <a:pt x="5647" y="4456"/>
                  </a:lnTo>
                  <a:cubicBezTo>
                    <a:pt x="5709" y="4571"/>
                    <a:pt x="5671" y="4714"/>
                    <a:pt x="5557" y="4780"/>
                  </a:cubicBezTo>
                  <a:cubicBezTo>
                    <a:pt x="5518" y="4800"/>
                    <a:pt x="5480" y="4809"/>
                    <a:pt x="5438" y="4809"/>
                  </a:cubicBezTo>
                  <a:lnTo>
                    <a:pt x="2409" y="4809"/>
                  </a:lnTo>
                  <a:cubicBezTo>
                    <a:pt x="1922" y="4809"/>
                    <a:pt x="1522" y="5205"/>
                    <a:pt x="1522" y="5691"/>
                  </a:cubicBezTo>
                  <a:lnTo>
                    <a:pt x="5680" y="5691"/>
                  </a:lnTo>
                  <a:lnTo>
                    <a:pt x="6277" y="6736"/>
                  </a:lnTo>
                  <a:lnTo>
                    <a:pt x="6653" y="7404"/>
                  </a:lnTo>
                  <a:cubicBezTo>
                    <a:pt x="6720" y="7518"/>
                    <a:pt x="6677" y="7661"/>
                    <a:pt x="6563" y="7723"/>
                  </a:cubicBezTo>
                  <a:cubicBezTo>
                    <a:pt x="6530" y="7742"/>
                    <a:pt x="6491" y="7756"/>
                    <a:pt x="6448" y="7756"/>
                  </a:cubicBezTo>
                  <a:lnTo>
                    <a:pt x="1641" y="7756"/>
                  </a:lnTo>
                  <a:cubicBezTo>
                    <a:pt x="1150" y="7756"/>
                    <a:pt x="754" y="8152"/>
                    <a:pt x="754" y="8639"/>
                  </a:cubicBezTo>
                  <a:lnTo>
                    <a:pt x="6686" y="8639"/>
                  </a:lnTo>
                  <a:lnTo>
                    <a:pt x="7635" y="10309"/>
                  </a:lnTo>
                  <a:cubicBezTo>
                    <a:pt x="7683" y="10395"/>
                    <a:pt x="7683" y="10494"/>
                    <a:pt x="7635" y="10575"/>
                  </a:cubicBezTo>
                  <a:cubicBezTo>
                    <a:pt x="7593" y="10652"/>
                    <a:pt x="7512" y="10699"/>
                    <a:pt x="7426" y="10699"/>
                  </a:cubicBezTo>
                  <a:lnTo>
                    <a:pt x="888" y="10699"/>
                  </a:lnTo>
                  <a:cubicBezTo>
                    <a:pt x="396" y="10699"/>
                    <a:pt x="1" y="11095"/>
                    <a:pt x="1" y="11582"/>
                  </a:cubicBezTo>
                  <a:lnTo>
                    <a:pt x="7426" y="11582"/>
                  </a:lnTo>
                  <a:cubicBezTo>
                    <a:pt x="7428" y="11582"/>
                    <a:pt x="7430" y="11582"/>
                    <a:pt x="7432" y="11582"/>
                  </a:cubicBezTo>
                  <a:cubicBezTo>
                    <a:pt x="8296" y="11582"/>
                    <a:pt x="8836" y="10635"/>
                    <a:pt x="8408" y="9874"/>
                  </a:cubicBezTo>
                  <a:lnTo>
                    <a:pt x="7503" y="8277"/>
                  </a:lnTo>
                  <a:cubicBezTo>
                    <a:pt x="7736" y="7976"/>
                    <a:pt x="7765" y="7562"/>
                    <a:pt x="7574" y="7232"/>
                  </a:cubicBezTo>
                  <a:lnTo>
                    <a:pt x="6596" y="5506"/>
                  </a:lnTo>
                  <a:cubicBezTo>
                    <a:pt x="6854" y="5272"/>
                    <a:pt x="6911" y="4890"/>
                    <a:pt x="6739" y="4590"/>
                  </a:cubicBezTo>
                  <a:lnTo>
                    <a:pt x="4345" y="369"/>
                  </a:lnTo>
                  <a:cubicBezTo>
                    <a:pt x="4213" y="133"/>
                    <a:pt x="3966" y="0"/>
                    <a:pt x="3712"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9"/>
            <p:cNvSpPr/>
            <p:nvPr/>
          </p:nvSpPr>
          <p:spPr>
            <a:xfrm>
              <a:off x="3020238" y="3228225"/>
              <a:ext cx="33775" cy="64400"/>
            </a:xfrm>
            <a:custGeom>
              <a:avLst/>
              <a:gdLst/>
              <a:ahLst/>
              <a:cxnLst/>
              <a:rect l="l" t="t" r="r" b="b"/>
              <a:pathLst>
                <a:path w="1351" h="2576" extrusionOk="0">
                  <a:moveTo>
                    <a:pt x="1350" y="0"/>
                  </a:moveTo>
                  <a:cubicBezTo>
                    <a:pt x="1275" y="0"/>
                    <a:pt x="1198" y="44"/>
                    <a:pt x="1160" y="115"/>
                  </a:cubicBezTo>
                  <a:lnTo>
                    <a:pt x="788" y="755"/>
                  </a:lnTo>
                  <a:lnTo>
                    <a:pt x="206" y="850"/>
                  </a:lnTo>
                  <a:cubicBezTo>
                    <a:pt x="87" y="869"/>
                    <a:pt x="1" y="978"/>
                    <a:pt x="25" y="1103"/>
                  </a:cubicBezTo>
                  <a:cubicBezTo>
                    <a:pt x="29" y="1140"/>
                    <a:pt x="44" y="1173"/>
                    <a:pt x="67" y="1202"/>
                  </a:cubicBezTo>
                  <a:lnTo>
                    <a:pt x="439" y="1665"/>
                  </a:lnTo>
                  <a:lnTo>
                    <a:pt x="254" y="2309"/>
                  </a:lnTo>
                  <a:cubicBezTo>
                    <a:pt x="230" y="2428"/>
                    <a:pt x="306" y="2547"/>
                    <a:pt x="426" y="2571"/>
                  </a:cubicBezTo>
                  <a:cubicBezTo>
                    <a:pt x="442" y="2574"/>
                    <a:pt x="457" y="2576"/>
                    <a:pt x="473" y="2576"/>
                  </a:cubicBezTo>
                  <a:cubicBezTo>
                    <a:pt x="504" y="2576"/>
                    <a:pt x="534" y="2570"/>
                    <a:pt x="559" y="2557"/>
                  </a:cubicBezTo>
                  <a:lnTo>
                    <a:pt x="1350" y="2228"/>
                  </a:lnTo>
                  <a:lnTo>
                    <a:pt x="1350"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9"/>
            <p:cNvSpPr/>
            <p:nvPr/>
          </p:nvSpPr>
          <p:spPr>
            <a:xfrm>
              <a:off x="3053988" y="3228225"/>
              <a:ext cx="34025" cy="64400"/>
            </a:xfrm>
            <a:custGeom>
              <a:avLst/>
              <a:gdLst/>
              <a:ahLst/>
              <a:cxnLst/>
              <a:rect l="l" t="t" r="r" b="b"/>
              <a:pathLst>
                <a:path w="1361" h="2576" extrusionOk="0">
                  <a:moveTo>
                    <a:pt x="0" y="0"/>
                  </a:moveTo>
                  <a:lnTo>
                    <a:pt x="0" y="2228"/>
                  </a:lnTo>
                  <a:lnTo>
                    <a:pt x="792" y="2557"/>
                  </a:lnTo>
                  <a:cubicBezTo>
                    <a:pt x="821" y="2570"/>
                    <a:pt x="851" y="2575"/>
                    <a:pt x="881" y="2575"/>
                  </a:cubicBezTo>
                  <a:cubicBezTo>
                    <a:pt x="966" y="2575"/>
                    <a:pt x="1048" y="2529"/>
                    <a:pt x="1083" y="2447"/>
                  </a:cubicBezTo>
                  <a:cubicBezTo>
                    <a:pt x="1103" y="2404"/>
                    <a:pt x="1112" y="2357"/>
                    <a:pt x="1103" y="2314"/>
                  </a:cubicBezTo>
                  <a:lnTo>
                    <a:pt x="912" y="1665"/>
                  </a:lnTo>
                  <a:lnTo>
                    <a:pt x="1284" y="1202"/>
                  </a:lnTo>
                  <a:cubicBezTo>
                    <a:pt x="1360" y="1107"/>
                    <a:pt x="1345" y="969"/>
                    <a:pt x="1250" y="892"/>
                  </a:cubicBezTo>
                  <a:cubicBezTo>
                    <a:pt x="1222" y="869"/>
                    <a:pt x="1189" y="854"/>
                    <a:pt x="1150" y="850"/>
                  </a:cubicBezTo>
                  <a:lnTo>
                    <a:pt x="564" y="755"/>
                  </a:lnTo>
                  <a:lnTo>
                    <a:pt x="196" y="115"/>
                  </a:lnTo>
                  <a:cubicBezTo>
                    <a:pt x="154" y="44"/>
                    <a:pt x="82" y="0"/>
                    <a:pt x="0"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9"/>
            <p:cNvSpPr/>
            <p:nvPr/>
          </p:nvSpPr>
          <p:spPr>
            <a:xfrm>
              <a:off x="3055788" y="3328750"/>
              <a:ext cx="22200" cy="22075"/>
            </a:xfrm>
            <a:custGeom>
              <a:avLst/>
              <a:gdLst/>
              <a:ahLst/>
              <a:cxnLst/>
              <a:rect l="l" t="t" r="r" b="b"/>
              <a:pathLst>
                <a:path w="888" h="883" extrusionOk="0">
                  <a:moveTo>
                    <a:pt x="443" y="0"/>
                  </a:moveTo>
                  <a:cubicBezTo>
                    <a:pt x="196" y="0"/>
                    <a:pt x="1" y="196"/>
                    <a:pt x="1" y="443"/>
                  </a:cubicBezTo>
                  <a:cubicBezTo>
                    <a:pt x="1" y="687"/>
                    <a:pt x="196" y="883"/>
                    <a:pt x="443" y="883"/>
                  </a:cubicBezTo>
                  <a:cubicBezTo>
                    <a:pt x="687" y="883"/>
                    <a:pt x="888" y="687"/>
                    <a:pt x="888" y="443"/>
                  </a:cubicBezTo>
                  <a:cubicBezTo>
                    <a:pt x="888" y="196"/>
                    <a:pt x="687" y="0"/>
                    <a:pt x="443"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9"/>
            <p:cNvSpPr/>
            <p:nvPr/>
          </p:nvSpPr>
          <p:spPr>
            <a:xfrm>
              <a:off x="3011438" y="3361050"/>
              <a:ext cx="22200" cy="22200"/>
            </a:xfrm>
            <a:custGeom>
              <a:avLst/>
              <a:gdLst/>
              <a:ahLst/>
              <a:cxnLst/>
              <a:rect l="l" t="t" r="r" b="b"/>
              <a:pathLst>
                <a:path w="888" h="888" extrusionOk="0">
                  <a:moveTo>
                    <a:pt x="443" y="1"/>
                  </a:moveTo>
                  <a:cubicBezTo>
                    <a:pt x="196" y="1"/>
                    <a:pt x="0" y="201"/>
                    <a:pt x="0" y="444"/>
                  </a:cubicBezTo>
                  <a:cubicBezTo>
                    <a:pt x="0" y="687"/>
                    <a:pt x="196" y="888"/>
                    <a:pt x="443" y="888"/>
                  </a:cubicBezTo>
                  <a:cubicBezTo>
                    <a:pt x="687" y="888"/>
                    <a:pt x="887" y="687"/>
                    <a:pt x="887" y="444"/>
                  </a:cubicBezTo>
                  <a:cubicBezTo>
                    <a:pt x="887" y="201"/>
                    <a:pt x="687" y="1"/>
                    <a:pt x="44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9"/>
            <p:cNvSpPr/>
            <p:nvPr/>
          </p:nvSpPr>
          <p:spPr>
            <a:xfrm>
              <a:off x="2989138" y="3427350"/>
              <a:ext cx="22325" cy="22075"/>
            </a:xfrm>
            <a:custGeom>
              <a:avLst/>
              <a:gdLst/>
              <a:ahLst/>
              <a:cxnLst/>
              <a:rect l="l" t="t" r="r" b="b"/>
              <a:pathLst>
                <a:path w="893" h="883" extrusionOk="0">
                  <a:moveTo>
                    <a:pt x="444" y="1"/>
                  </a:moveTo>
                  <a:cubicBezTo>
                    <a:pt x="201" y="1"/>
                    <a:pt x="1" y="201"/>
                    <a:pt x="1" y="444"/>
                  </a:cubicBezTo>
                  <a:cubicBezTo>
                    <a:pt x="1" y="687"/>
                    <a:pt x="201" y="882"/>
                    <a:pt x="444" y="882"/>
                  </a:cubicBezTo>
                  <a:cubicBezTo>
                    <a:pt x="692" y="882"/>
                    <a:pt x="892" y="687"/>
                    <a:pt x="892" y="444"/>
                  </a:cubicBezTo>
                  <a:cubicBezTo>
                    <a:pt x="892" y="201"/>
                    <a:pt x="692" y="1"/>
                    <a:pt x="444" y="1"/>
                  </a:cubicBezTo>
                  <a:close/>
                </a:path>
              </a:pathLst>
            </a:custGeom>
            <a:solidFill>
              <a:srgbClr val="94E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9"/>
            <p:cNvSpPr/>
            <p:nvPr/>
          </p:nvSpPr>
          <p:spPr>
            <a:xfrm>
              <a:off x="3092738" y="3427350"/>
              <a:ext cx="22200" cy="22200"/>
            </a:xfrm>
            <a:custGeom>
              <a:avLst/>
              <a:gdLst/>
              <a:ahLst/>
              <a:cxnLst/>
              <a:rect l="l" t="t" r="r" b="b"/>
              <a:pathLst>
                <a:path w="888" h="888" extrusionOk="0">
                  <a:moveTo>
                    <a:pt x="444" y="1"/>
                  </a:moveTo>
                  <a:cubicBezTo>
                    <a:pt x="196" y="1"/>
                    <a:pt x="0" y="201"/>
                    <a:pt x="0" y="444"/>
                  </a:cubicBezTo>
                  <a:cubicBezTo>
                    <a:pt x="0" y="687"/>
                    <a:pt x="196" y="888"/>
                    <a:pt x="444" y="888"/>
                  </a:cubicBezTo>
                  <a:cubicBezTo>
                    <a:pt x="687" y="888"/>
                    <a:pt x="887" y="687"/>
                    <a:pt x="887" y="444"/>
                  </a:cubicBezTo>
                  <a:cubicBezTo>
                    <a:pt x="887" y="201"/>
                    <a:pt x="687" y="1"/>
                    <a:pt x="444"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9"/>
            <p:cNvSpPr/>
            <p:nvPr/>
          </p:nvSpPr>
          <p:spPr>
            <a:xfrm>
              <a:off x="3042913" y="3508425"/>
              <a:ext cx="22200" cy="22075"/>
            </a:xfrm>
            <a:custGeom>
              <a:avLst/>
              <a:gdLst/>
              <a:ahLst/>
              <a:cxnLst/>
              <a:rect l="l" t="t" r="r" b="b"/>
              <a:pathLst>
                <a:path w="888" h="883" extrusionOk="0">
                  <a:moveTo>
                    <a:pt x="443" y="0"/>
                  </a:moveTo>
                  <a:cubicBezTo>
                    <a:pt x="201" y="0"/>
                    <a:pt x="0" y="196"/>
                    <a:pt x="0" y="439"/>
                  </a:cubicBezTo>
                  <a:cubicBezTo>
                    <a:pt x="0" y="683"/>
                    <a:pt x="201" y="883"/>
                    <a:pt x="443" y="883"/>
                  </a:cubicBezTo>
                  <a:cubicBezTo>
                    <a:pt x="692" y="883"/>
                    <a:pt x="888" y="683"/>
                    <a:pt x="888" y="439"/>
                  </a:cubicBezTo>
                  <a:cubicBezTo>
                    <a:pt x="888" y="196"/>
                    <a:pt x="692" y="0"/>
                    <a:pt x="443"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9"/>
            <p:cNvSpPr/>
            <p:nvPr/>
          </p:nvSpPr>
          <p:spPr>
            <a:xfrm>
              <a:off x="2991138" y="3552300"/>
              <a:ext cx="22200" cy="22075"/>
            </a:xfrm>
            <a:custGeom>
              <a:avLst/>
              <a:gdLst/>
              <a:ahLst/>
              <a:cxnLst/>
              <a:rect l="l" t="t" r="r" b="b"/>
              <a:pathLst>
                <a:path w="888" h="883" extrusionOk="0">
                  <a:moveTo>
                    <a:pt x="445" y="0"/>
                  </a:moveTo>
                  <a:cubicBezTo>
                    <a:pt x="201" y="0"/>
                    <a:pt x="1" y="196"/>
                    <a:pt x="1" y="440"/>
                  </a:cubicBezTo>
                  <a:cubicBezTo>
                    <a:pt x="1" y="682"/>
                    <a:pt x="201" y="883"/>
                    <a:pt x="445" y="883"/>
                  </a:cubicBezTo>
                  <a:cubicBezTo>
                    <a:pt x="688" y="883"/>
                    <a:pt x="888" y="682"/>
                    <a:pt x="888" y="440"/>
                  </a:cubicBezTo>
                  <a:cubicBezTo>
                    <a:pt x="888" y="196"/>
                    <a:pt x="688" y="0"/>
                    <a:pt x="445"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9"/>
            <p:cNvSpPr/>
            <p:nvPr/>
          </p:nvSpPr>
          <p:spPr>
            <a:xfrm>
              <a:off x="3094638" y="3552300"/>
              <a:ext cx="22200" cy="22075"/>
            </a:xfrm>
            <a:custGeom>
              <a:avLst/>
              <a:gdLst/>
              <a:ahLst/>
              <a:cxnLst/>
              <a:rect l="l" t="t" r="r" b="b"/>
              <a:pathLst>
                <a:path w="888" h="883" extrusionOk="0">
                  <a:moveTo>
                    <a:pt x="445" y="0"/>
                  </a:moveTo>
                  <a:cubicBezTo>
                    <a:pt x="201" y="0"/>
                    <a:pt x="1" y="196"/>
                    <a:pt x="1" y="440"/>
                  </a:cubicBezTo>
                  <a:cubicBezTo>
                    <a:pt x="1" y="687"/>
                    <a:pt x="201" y="883"/>
                    <a:pt x="445" y="883"/>
                  </a:cubicBezTo>
                  <a:cubicBezTo>
                    <a:pt x="692" y="883"/>
                    <a:pt x="888" y="687"/>
                    <a:pt x="888" y="440"/>
                  </a:cubicBezTo>
                  <a:cubicBezTo>
                    <a:pt x="888" y="196"/>
                    <a:pt x="692" y="0"/>
                    <a:pt x="445"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3" name="Google Shape;3773;p59"/>
          <p:cNvGrpSpPr/>
          <p:nvPr/>
        </p:nvGrpSpPr>
        <p:grpSpPr>
          <a:xfrm>
            <a:off x="4767838" y="3228275"/>
            <a:ext cx="270675" cy="366025"/>
            <a:chOff x="4767838" y="3228275"/>
            <a:chExt cx="270675" cy="366025"/>
          </a:xfrm>
        </p:grpSpPr>
        <p:sp>
          <p:nvSpPr>
            <p:cNvPr id="3774" name="Google Shape;3774;p59"/>
            <p:cNvSpPr/>
            <p:nvPr/>
          </p:nvSpPr>
          <p:spPr>
            <a:xfrm>
              <a:off x="4877413" y="3530125"/>
              <a:ext cx="37100" cy="64175"/>
            </a:xfrm>
            <a:custGeom>
              <a:avLst/>
              <a:gdLst/>
              <a:ahLst/>
              <a:cxnLst/>
              <a:rect l="l" t="t" r="r" b="b"/>
              <a:pathLst>
                <a:path w="1484" h="2567" extrusionOk="0">
                  <a:moveTo>
                    <a:pt x="0" y="0"/>
                  </a:moveTo>
                  <a:lnTo>
                    <a:pt x="0" y="2566"/>
                  </a:lnTo>
                  <a:lnTo>
                    <a:pt x="1484" y="2566"/>
                  </a:lnTo>
                  <a:lnTo>
                    <a:pt x="1484" y="0"/>
                  </a:lnTo>
                  <a:close/>
                </a:path>
              </a:pathLst>
            </a:custGeom>
            <a:solidFill>
              <a:srgbClr val="A05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9"/>
            <p:cNvSpPr/>
            <p:nvPr/>
          </p:nvSpPr>
          <p:spPr>
            <a:xfrm>
              <a:off x="4877413" y="3530125"/>
              <a:ext cx="37100" cy="64175"/>
            </a:xfrm>
            <a:custGeom>
              <a:avLst/>
              <a:gdLst/>
              <a:ahLst/>
              <a:cxnLst/>
              <a:rect l="l" t="t" r="r" b="b"/>
              <a:pathLst>
                <a:path w="1484" h="2567" extrusionOk="0">
                  <a:moveTo>
                    <a:pt x="597" y="0"/>
                  </a:moveTo>
                  <a:lnTo>
                    <a:pt x="597" y="1241"/>
                  </a:lnTo>
                  <a:cubicBezTo>
                    <a:pt x="597" y="1483"/>
                    <a:pt x="401" y="1679"/>
                    <a:pt x="153" y="1679"/>
                  </a:cubicBezTo>
                  <a:lnTo>
                    <a:pt x="0" y="1679"/>
                  </a:lnTo>
                  <a:lnTo>
                    <a:pt x="0" y="2566"/>
                  </a:lnTo>
                  <a:lnTo>
                    <a:pt x="1484" y="2566"/>
                  </a:lnTo>
                  <a:lnTo>
                    <a:pt x="1484" y="0"/>
                  </a:ln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9"/>
            <p:cNvSpPr/>
            <p:nvPr/>
          </p:nvSpPr>
          <p:spPr>
            <a:xfrm>
              <a:off x="4968038" y="3400275"/>
              <a:ext cx="70475" cy="121400"/>
            </a:xfrm>
            <a:custGeom>
              <a:avLst/>
              <a:gdLst/>
              <a:ahLst/>
              <a:cxnLst/>
              <a:rect l="l" t="t" r="r" b="b"/>
              <a:pathLst>
                <a:path w="2819" h="4856" extrusionOk="0">
                  <a:moveTo>
                    <a:pt x="0" y="1"/>
                  </a:moveTo>
                  <a:lnTo>
                    <a:pt x="0" y="4855"/>
                  </a:lnTo>
                  <a:lnTo>
                    <a:pt x="2046" y="4855"/>
                  </a:lnTo>
                  <a:cubicBezTo>
                    <a:pt x="2519" y="4855"/>
                    <a:pt x="2818" y="4355"/>
                    <a:pt x="2590" y="3945"/>
                  </a:cubicBezTo>
                  <a:lnTo>
                    <a:pt x="2585" y="3935"/>
                  </a:lnTo>
                  <a:lnTo>
                    <a:pt x="1907" y="2738"/>
                  </a:lnTo>
                  <a:cubicBezTo>
                    <a:pt x="2061" y="2257"/>
                    <a:pt x="2004" y="1732"/>
                    <a:pt x="1755" y="1293"/>
                  </a:cubicBezTo>
                  <a:lnTo>
                    <a:pt x="1522" y="883"/>
                  </a:lnTo>
                  <a:cubicBezTo>
                    <a:pt x="1211" y="340"/>
                    <a:pt x="630" y="1"/>
                    <a:pt x="0"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9"/>
            <p:cNvSpPr/>
            <p:nvPr/>
          </p:nvSpPr>
          <p:spPr>
            <a:xfrm>
              <a:off x="4772838" y="3405025"/>
              <a:ext cx="60350" cy="56550"/>
            </a:xfrm>
            <a:custGeom>
              <a:avLst/>
              <a:gdLst/>
              <a:ahLst/>
              <a:cxnLst/>
              <a:rect l="l" t="t" r="r" b="b"/>
              <a:pathLst>
                <a:path w="2414" h="2262" extrusionOk="0">
                  <a:moveTo>
                    <a:pt x="1374" y="1"/>
                  </a:moveTo>
                  <a:cubicBezTo>
                    <a:pt x="1093" y="1"/>
                    <a:pt x="831" y="150"/>
                    <a:pt x="692" y="392"/>
                  </a:cubicBezTo>
                  <a:lnTo>
                    <a:pt x="292" y="1103"/>
                  </a:lnTo>
                  <a:lnTo>
                    <a:pt x="287" y="1117"/>
                  </a:lnTo>
                  <a:cubicBezTo>
                    <a:pt x="1" y="1632"/>
                    <a:pt x="377" y="2262"/>
                    <a:pt x="969" y="2262"/>
                  </a:cubicBezTo>
                  <a:lnTo>
                    <a:pt x="2414" y="2262"/>
                  </a:lnTo>
                  <a:lnTo>
                    <a:pt x="2414"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9"/>
            <p:cNvSpPr/>
            <p:nvPr/>
          </p:nvSpPr>
          <p:spPr>
            <a:xfrm>
              <a:off x="4767838" y="3271850"/>
              <a:ext cx="256375" cy="280475"/>
            </a:xfrm>
            <a:custGeom>
              <a:avLst/>
              <a:gdLst/>
              <a:ahLst/>
              <a:cxnLst/>
              <a:rect l="l" t="t" r="r" b="b"/>
              <a:pathLst>
                <a:path w="10255" h="11219" extrusionOk="0">
                  <a:moveTo>
                    <a:pt x="4493" y="1"/>
                  </a:moveTo>
                  <a:lnTo>
                    <a:pt x="3301" y="2105"/>
                  </a:lnTo>
                  <a:lnTo>
                    <a:pt x="2099" y="4227"/>
                  </a:lnTo>
                  <a:cubicBezTo>
                    <a:pt x="1927" y="4527"/>
                    <a:pt x="1984" y="4904"/>
                    <a:pt x="2242" y="5138"/>
                  </a:cubicBezTo>
                  <a:lnTo>
                    <a:pt x="1264" y="6864"/>
                  </a:lnTo>
                  <a:cubicBezTo>
                    <a:pt x="1073" y="7198"/>
                    <a:pt x="1102" y="7608"/>
                    <a:pt x="1336" y="7909"/>
                  </a:cubicBezTo>
                  <a:lnTo>
                    <a:pt x="430" y="9511"/>
                  </a:lnTo>
                  <a:cubicBezTo>
                    <a:pt x="1" y="10269"/>
                    <a:pt x="544" y="11218"/>
                    <a:pt x="1412" y="11218"/>
                  </a:cubicBezTo>
                  <a:lnTo>
                    <a:pt x="8838" y="11218"/>
                  </a:lnTo>
                  <a:cubicBezTo>
                    <a:pt x="9706" y="11218"/>
                    <a:pt x="10254" y="10269"/>
                    <a:pt x="9820" y="9506"/>
                  </a:cubicBezTo>
                  <a:lnTo>
                    <a:pt x="8914" y="7909"/>
                  </a:lnTo>
                  <a:cubicBezTo>
                    <a:pt x="9148" y="7603"/>
                    <a:pt x="9177" y="7194"/>
                    <a:pt x="8986" y="6864"/>
                  </a:cubicBezTo>
                  <a:lnTo>
                    <a:pt x="8008" y="5138"/>
                  </a:lnTo>
                  <a:cubicBezTo>
                    <a:pt x="8266" y="4904"/>
                    <a:pt x="8323" y="4522"/>
                    <a:pt x="8151" y="4222"/>
                  </a:cubicBezTo>
                  <a:lnTo>
                    <a:pt x="6950" y="2105"/>
                  </a:lnTo>
                  <a:lnTo>
                    <a:pt x="5762"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9"/>
            <p:cNvSpPr/>
            <p:nvPr/>
          </p:nvSpPr>
          <p:spPr>
            <a:xfrm>
              <a:off x="4803113" y="3262650"/>
              <a:ext cx="221075" cy="289550"/>
            </a:xfrm>
            <a:custGeom>
              <a:avLst/>
              <a:gdLst/>
              <a:ahLst/>
              <a:cxnLst/>
              <a:rect l="l" t="t" r="r" b="b"/>
              <a:pathLst>
                <a:path w="8843" h="11582" extrusionOk="0">
                  <a:moveTo>
                    <a:pt x="3717" y="0"/>
                  </a:moveTo>
                  <a:cubicBezTo>
                    <a:pt x="3596" y="0"/>
                    <a:pt x="3473" y="30"/>
                    <a:pt x="3359" y="93"/>
                  </a:cubicBezTo>
                  <a:cubicBezTo>
                    <a:pt x="3311" y="116"/>
                    <a:pt x="3268" y="150"/>
                    <a:pt x="3225" y="188"/>
                  </a:cubicBezTo>
                  <a:lnTo>
                    <a:pt x="5649" y="4456"/>
                  </a:lnTo>
                  <a:cubicBezTo>
                    <a:pt x="5710" y="4571"/>
                    <a:pt x="5671" y="4714"/>
                    <a:pt x="5557" y="4780"/>
                  </a:cubicBezTo>
                  <a:cubicBezTo>
                    <a:pt x="5524" y="4800"/>
                    <a:pt x="5481" y="4809"/>
                    <a:pt x="5442" y="4809"/>
                  </a:cubicBezTo>
                  <a:lnTo>
                    <a:pt x="3597" y="4809"/>
                  </a:lnTo>
                  <a:lnTo>
                    <a:pt x="3597" y="5691"/>
                  </a:lnTo>
                  <a:lnTo>
                    <a:pt x="5686" y="5691"/>
                  </a:lnTo>
                  <a:lnTo>
                    <a:pt x="6278" y="6736"/>
                  </a:lnTo>
                  <a:lnTo>
                    <a:pt x="6655" y="7404"/>
                  </a:lnTo>
                  <a:cubicBezTo>
                    <a:pt x="6721" y="7518"/>
                    <a:pt x="6683" y="7661"/>
                    <a:pt x="6569" y="7723"/>
                  </a:cubicBezTo>
                  <a:cubicBezTo>
                    <a:pt x="6530" y="7742"/>
                    <a:pt x="6492" y="7756"/>
                    <a:pt x="6450" y="7756"/>
                  </a:cubicBezTo>
                  <a:lnTo>
                    <a:pt x="1642" y="7756"/>
                  </a:lnTo>
                  <a:cubicBezTo>
                    <a:pt x="1156" y="7756"/>
                    <a:pt x="755" y="8152"/>
                    <a:pt x="755" y="8639"/>
                  </a:cubicBezTo>
                  <a:lnTo>
                    <a:pt x="6692" y="8639"/>
                  </a:lnTo>
                  <a:lnTo>
                    <a:pt x="7637" y="10309"/>
                  </a:lnTo>
                  <a:cubicBezTo>
                    <a:pt x="7689" y="10395"/>
                    <a:pt x="7685" y="10494"/>
                    <a:pt x="7637" y="10575"/>
                  </a:cubicBezTo>
                  <a:cubicBezTo>
                    <a:pt x="7594" y="10652"/>
                    <a:pt x="7513" y="10699"/>
                    <a:pt x="7427" y="10699"/>
                  </a:cubicBezTo>
                  <a:lnTo>
                    <a:pt x="888" y="10699"/>
                  </a:lnTo>
                  <a:cubicBezTo>
                    <a:pt x="402" y="10699"/>
                    <a:pt x="1" y="11095"/>
                    <a:pt x="1" y="11582"/>
                  </a:cubicBezTo>
                  <a:lnTo>
                    <a:pt x="7427" y="11582"/>
                  </a:lnTo>
                  <a:cubicBezTo>
                    <a:pt x="7429" y="11582"/>
                    <a:pt x="7431" y="11582"/>
                    <a:pt x="7434" y="11582"/>
                  </a:cubicBezTo>
                  <a:cubicBezTo>
                    <a:pt x="8298" y="11582"/>
                    <a:pt x="8842" y="10635"/>
                    <a:pt x="8409" y="9874"/>
                  </a:cubicBezTo>
                  <a:lnTo>
                    <a:pt x="7503" y="8277"/>
                  </a:lnTo>
                  <a:cubicBezTo>
                    <a:pt x="7737" y="7971"/>
                    <a:pt x="7766" y="7562"/>
                    <a:pt x="7575" y="7232"/>
                  </a:cubicBezTo>
                  <a:lnTo>
                    <a:pt x="6597" y="5506"/>
                  </a:lnTo>
                  <a:cubicBezTo>
                    <a:pt x="6855" y="5272"/>
                    <a:pt x="6912" y="4890"/>
                    <a:pt x="6740" y="4590"/>
                  </a:cubicBezTo>
                  <a:lnTo>
                    <a:pt x="4351" y="369"/>
                  </a:lnTo>
                  <a:cubicBezTo>
                    <a:pt x="4218" y="133"/>
                    <a:pt x="3971" y="0"/>
                    <a:pt x="3717"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9"/>
            <p:cNvSpPr/>
            <p:nvPr/>
          </p:nvSpPr>
          <p:spPr>
            <a:xfrm>
              <a:off x="4821988" y="3456550"/>
              <a:ext cx="62975" cy="22075"/>
            </a:xfrm>
            <a:custGeom>
              <a:avLst/>
              <a:gdLst/>
              <a:ahLst/>
              <a:cxnLst/>
              <a:rect l="l" t="t" r="r" b="b"/>
              <a:pathLst>
                <a:path w="2519" h="883" extrusionOk="0">
                  <a:moveTo>
                    <a:pt x="887" y="0"/>
                  </a:moveTo>
                  <a:cubicBezTo>
                    <a:pt x="401" y="0"/>
                    <a:pt x="0" y="396"/>
                    <a:pt x="0" y="883"/>
                  </a:cubicBezTo>
                  <a:lnTo>
                    <a:pt x="2518" y="883"/>
                  </a:lnTo>
                  <a:cubicBezTo>
                    <a:pt x="2518" y="396"/>
                    <a:pt x="2118" y="0"/>
                    <a:pt x="1631"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9"/>
            <p:cNvSpPr/>
            <p:nvPr/>
          </p:nvSpPr>
          <p:spPr>
            <a:xfrm>
              <a:off x="4850463" y="3382850"/>
              <a:ext cx="91025" cy="22200"/>
            </a:xfrm>
            <a:custGeom>
              <a:avLst/>
              <a:gdLst/>
              <a:ahLst/>
              <a:cxnLst/>
              <a:rect l="l" t="t" r="r" b="b"/>
              <a:pathLst>
                <a:path w="3641" h="888" extrusionOk="0">
                  <a:moveTo>
                    <a:pt x="887" y="1"/>
                  </a:moveTo>
                  <a:cubicBezTo>
                    <a:pt x="396" y="1"/>
                    <a:pt x="0" y="397"/>
                    <a:pt x="0" y="888"/>
                  </a:cubicBezTo>
                  <a:lnTo>
                    <a:pt x="3640" y="888"/>
                  </a:lnTo>
                  <a:cubicBezTo>
                    <a:pt x="3640" y="397"/>
                    <a:pt x="3244" y="1"/>
                    <a:pt x="2753"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9"/>
            <p:cNvSpPr/>
            <p:nvPr/>
          </p:nvSpPr>
          <p:spPr>
            <a:xfrm>
              <a:off x="4836038" y="3228275"/>
              <a:ext cx="119850" cy="103100"/>
            </a:xfrm>
            <a:custGeom>
              <a:avLst/>
              <a:gdLst/>
              <a:ahLst/>
              <a:cxnLst/>
              <a:rect l="l" t="t" r="r" b="b"/>
              <a:pathLst>
                <a:path w="4794" h="4124" extrusionOk="0">
                  <a:moveTo>
                    <a:pt x="2399" y="1"/>
                  </a:moveTo>
                  <a:cubicBezTo>
                    <a:pt x="2215" y="1"/>
                    <a:pt x="2035" y="98"/>
                    <a:pt x="1937" y="271"/>
                  </a:cubicBezTo>
                  <a:lnTo>
                    <a:pt x="1074" y="1792"/>
                  </a:lnTo>
                  <a:lnTo>
                    <a:pt x="205" y="3328"/>
                  </a:lnTo>
                  <a:cubicBezTo>
                    <a:pt x="0" y="3680"/>
                    <a:pt x="258" y="4123"/>
                    <a:pt x="663" y="4123"/>
                  </a:cubicBezTo>
                  <a:lnTo>
                    <a:pt x="4131" y="4123"/>
                  </a:lnTo>
                  <a:cubicBezTo>
                    <a:pt x="4536" y="4123"/>
                    <a:pt x="4794" y="3680"/>
                    <a:pt x="4594" y="3328"/>
                  </a:cubicBezTo>
                  <a:lnTo>
                    <a:pt x="4594" y="3328"/>
                  </a:lnTo>
                  <a:cubicBezTo>
                    <a:pt x="4594" y="3328"/>
                    <a:pt x="4594" y="3329"/>
                    <a:pt x="4594" y="3329"/>
                  </a:cubicBezTo>
                  <a:cubicBezTo>
                    <a:pt x="4590" y="3329"/>
                    <a:pt x="2890" y="332"/>
                    <a:pt x="2857" y="271"/>
                  </a:cubicBezTo>
                  <a:cubicBezTo>
                    <a:pt x="2809" y="185"/>
                    <a:pt x="2738" y="113"/>
                    <a:pt x="2652" y="66"/>
                  </a:cubicBezTo>
                  <a:cubicBezTo>
                    <a:pt x="2572" y="22"/>
                    <a:pt x="2485" y="1"/>
                    <a:pt x="2399"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9"/>
            <p:cNvSpPr/>
            <p:nvPr/>
          </p:nvSpPr>
          <p:spPr>
            <a:xfrm>
              <a:off x="4860013" y="3228275"/>
              <a:ext cx="95875" cy="103100"/>
            </a:xfrm>
            <a:custGeom>
              <a:avLst/>
              <a:gdLst/>
              <a:ahLst/>
              <a:cxnLst/>
              <a:rect l="l" t="t" r="r" b="b"/>
              <a:pathLst>
                <a:path w="3835" h="4124" extrusionOk="0">
                  <a:moveTo>
                    <a:pt x="1436" y="1"/>
                  </a:moveTo>
                  <a:cubicBezTo>
                    <a:pt x="1350" y="1"/>
                    <a:pt x="1263" y="22"/>
                    <a:pt x="1183" y="66"/>
                  </a:cubicBezTo>
                  <a:cubicBezTo>
                    <a:pt x="1097" y="113"/>
                    <a:pt x="1026" y="185"/>
                    <a:pt x="978" y="271"/>
                  </a:cubicBezTo>
                  <a:lnTo>
                    <a:pt x="930" y="356"/>
                  </a:lnTo>
                  <a:lnTo>
                    <a:pt x="1126" y="704"/>
                  </a:lnTo>
                  <a:lnTo>
                    <a:pt x="2566" y="3242"/>
                  </a:lnTo>
                  <a:lnTo>
                    <a:pt x="888" y="3242"/>
                  </a:lnTo>
                  <a:cubicBezTo>
                    <a:pt x="396" y="3242"/>
                    <a:pt x="0" y="3637"/>
                    <a:pt x="0" y="4123"/>
                  </a:cubicBezTo>
                  <a:lnTo>
                    <a:pt x="3172" y="4123"/>
                  </a:lnTo>
                  <a:cubicBezTo>
                    <a:pt x="3577" y="4123"/>
                    <a:pt x="3835" y="3680"/>
                    <a:pt x="3635" y="3328"/>
                  </a:cubicBezTo>
                  <a:lnTo>
                    <a:pt x="3635" y="3328"/>
                  </a:lnTo>
                  <a:cubicBezTo>
                    <a:pt x="3635" y="3328"/>
                    <a:pt x="3635" y="3329"/>
                    <a:pt x="3635" y="3329"/>
                  </a:cubicBezTo>
                  <a:cubicBezTo>
                    <a:pt x="3631" y="3329"/>
                    <a:pt x="1931" y="332"/>
                    <a:pt x="1898" y="271"/>
                  </a:cubicBezTo>
                  <a:cubicBezTo>
                    <a:pt x="1801" y="98"/>
                    <a:pt x="1621" y="1"/>
                    <a:pt x="1436"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9"/>
            <p:cNvSpPr/>
            <p:nvPr/>
          </p:nvSpPr>
          <p:spPr>
            <a:xfrm>
              <a:off x="4866338" y="3297150"/>
              <a:ext cx="11100" cy="11000"/>
            </a:xfrm>
            <a:custGeom>
              <a:avLst/>
              <a:gdLst/>
              <a:ahLst/>
              <a:cxnLst/>
              <a:rect l="l" t="t" r="r" b="b"/>
              <a:pathLst>
                <a:path w="444" h="440" extrusionOk="0">
                  <a:moveTo>
                    <a:pt x="224" y="1"/>
                  </a:moveTo>
                  <a:cubicBezTo>
                    <a:pt x="100" y="1"/>
                    <a:pt x="0" y="100"/>
                    <a:pt x="0" y="219"/>
                  </a:cubicBezTo>
                  <a:cubicBezTo>
                    <a:pt x="0" y="344"/>
                    <a:pt x="100" y="439"/>
                    <a:pt x="224" y="439"/>
                  </a:cubicBezTo>
                  <a:cubicBezTo>
                    <a:pt x="344" y="439"/>
                    <a:pt x="443" y="344"/>
                    <a:pt x="443" y="219"/>
                  </a:cubicBezTo>
                  <a:cubicBezTo>
                    <a:pt x="443" y="96"/>
                    <a:pt x="344" y="1"/>
                    <a:pt x="224"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9"/>
            <p:cNvSpPr/>
            <p:nvPr/>
          </p:nvSpPr>
          <p:spPr>
            <a:xfrm>
              <a:off x="4881113" y="3269100"/>
              <a:ext cx="11225" cy="11150"/>
            </a:xfrm>
            <a:custGeom>
              <a:avLst/>
              <a:gdLst/>
              <a:ahLst/>
              <a:cxnLst/>
              <a:rect l="l" t="t" r="r" b="b"/>
              <a:pathLst>
                <a:path w="449" h="446" extrusionOk="0">
                  <a:moveTo>
                    <a:pt x="224" y="1"/>
                  </a:moveTo>
                  <a:cubicBezTo>
                    <a:pt x="101" y="1"/>
                    <a:pt x="0" y="102"/>
                    <a:pt x="0" y="221"/>
                  </a:cubicBezTo>
                  <a:cubicBezTo>
                    <a:pt x="0" y="344"/>
                    <a:pt x="101" y="445"/>
                    <a:pt x="224" y="445"/>
                  </a:cubicBezTo>
                  <a:cubicBezTo>
                    <a:pt x="348" y="445"/>
                    <a:pt x="449" y="344"/>
                    <a:pt x="449" y="221"/>
                  </a:cubicBezTo>
                  <a:cubicBezTo>
                    <a:pt x="449" y="102"/>
                    <a:pt x="348" y="1"/>
                    <a:pt x="224"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9"/>
            <p:cNvSpPr/>
            <p:nvPr/>
          </p:nvSpPr>
          <p:spPr>
            <a:xfrm>
              <a:off x="4893738" y="3287475"/>
              <a:ext cx="11100" cy="11125"/>
            </a:xfrm>
            <a:custGeom>
              <a:avLst/>
              <a:gdLst/>
              <a:ahLst/>
              <a:cxnLst/>
              <a:rect l="l" t="t" r="r" b="b"/>
              <a:pathLst>
                <a:path w="444" h="445" extrusionOk="0">
                  <a:moveTo>
                    <a:pt x="221" y="1"/>
                  </a:moveTo>
                  <a:cubicBezTo>
                    <a:pt x="101" y="1"/>
                    <a:pt x="1" y="101"/>
                    <a:pt x="1" y="225"/>
                  </a:cubicBezTo>
                  <a:cubicBezTo>
                    <a:pt x="1" y="344"/>
                    <a:pt x="101" y="445"/>
                    <a:pt x="221" y="445"/>
                  </a:cubicBezTo>
                  <a:cubicBezTo>
                    <a:pt x="344" y="445"/>
                    <a:pt x="444" y="344"/>
                    <a:pt x="444" y="225"/>
                  </a:cubicBezTo>
                  <a:cubicBezTo>
                    <a:pt x="444" y="101"/>
                    <a:pt x="344" y="1"/>
                    <a:pt x="221"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7" name="Google Shape;3787;p59"/>
          <p:cNvGrpSpPr/>
          <p:nvPr/>
        </p:nvGrpSpPr>
        <p:grpSpPr>
          <a:xfrm>
            <a:off x="7773913" y="3235125"/>
            <a:ext cx="370725" cy="352275"/>
            <a:chOff x="7773913" y="3235125"/>
            <a:chExt cx="370725" cy="352275"/>
          </a:xfrm>
        </p:grpSpPr>
        <p:sp>
          <p:nvSpPr>
            <p:cNvPr id="3788" name="Google Shape;3788;p59"/>
            <p:cNvSpPr/>
            <p:nvPr/>
          </p:nvSpPr>
          <p:spPr>
            <a:xfrm>
              <a:off x="7773913" y="3235125"/>
              <a:ext cx="232650" cy="352275"/>
            </a:xfrm>
            <a:custGeom>
              <a:avLst/>
              <a:gdLst/>
              <a:ahLst/>
              <a:cxnLst/>
              <a:rect l="l" t="t" r="r" b="b"/>
              <a:pathLst>
                <a:path w="9306" h="14091" extrusionOk="0">
                  <a:moveTo>
                    <a:pt x="6275" y="1"/>
                  </a:moveTo>
                  <a:cubicBezTo>
                    <a:pt x="6160" y="1"/>
                    <a:pt x="6046" y="44"/>
                    <a:pt x="5958" y="129"/>
                  </a:cubicBezTo>
                  <a:cubicBezTo>
                    <a:pt x="5786" y="307"/>
                    <a:pt x="5786" y="587"/>
                    <a:pt x="5958" y="759"/>
                  </a:cubicBezTo>
                  <a:lnTo>
                    <a:pt x="6988" y="1804"/>
                  </a:lnTo>
                  <a:lnTo>
                    <a:pt x="6988" y="2548"/>
                  </a:lnTo>
                  <a:lnTo>
                    <a:pt x="5986" y="2548"/>
                  </a:lnTo>
                  <a:cubicBezTo>
                    <a:pt x="5738" y="2553"/>
                    <a:pt x="5548" y="2757"/>
                    <a:pt x="5552" y="3001"/>
                  </a:cubicBezTo>
                  <a:cubicBezTo>
                    <a:pt x="5557" y="3239"/>
                    <a:pt x="5748" y="3431"/>
                    <a:pt x="5986" y="3435"/>
                  </a:cubicBezTo>
                  <a:lnTo>
                    <a:pt x="6988" y="3435"/>
                  </a:lnTo>
                  <a:lnTo>
                    <a:pt x="6988" y="4360"/>
                  </a:lnTo>
                  <a:lnTo>
                    <a:pt x="6726" y="4360"/>
                  </a:lnTo>
                  <a:cubicBezTo>
                    <a:pt x="6482" y="4360"/>
                    <a:pt x="6282" y="4560"/>
                    <a:pt x="6282" y="4809"/>
                  </a:cubicBezTo>
                  <a:cubicBezTo>
                    <a:pt x="6282" y="5051"/>
                    <a:pt x="6482" y="5252"/>
                    <a:pt x="6726" y="5252"/>
                  </a:cubicBezTo>
                  <a:lnTo>
                    <a:pt x="6988" y="5252"/>
                  </a:lnTo>
                  <a:lnTo>
                    <a:pt x="6988" y="6730"/>
                  </a:lnTo>
                  <a:lnTo>
                    <a:pt x="5429" y="6215"/>
                  </a:lnTo>
                  <a:lnTo>
                    <a:pt x="5504" y="5991"/>
                  </a:lnTo>
                  <a:cubicBezTo>
                    <a:pt x="5586" y="5762"/>
                    <a:pt x="5467" y="5505"/>
                    <a:pt x="5233" y="5423"/>
                  </a:cubicBezTo>
                  <a:cubicBezTo>
                    <a:pt x="5185" y="5406"/>
                    <a:pt x="5135" y="5398"/>
                    <a:pt x="5086" y="5398"/>
                  </a:cubicBezTo>
                  <a:cubicBezTo>
                    <a:pt x="4903" y="5398"/>
                    <a:pt x="4729" y="5511"/>
                    <a:pt x="4665" y="5691"/>
                  </a:cubicBezTo>
                  <a:cubicBezTo>
                    <a:pt x="4661" y="5696"/>
                    <a:pt x="4661" y="5705"/>
                    <a:pt x="4656" y="5709"/>
                  </a:cubicBezTo>
                  <a:lnTo>
                    <a:pt x="4584" y="5934"/>
                  </a:lnTo>
                  <a:lnTo>
                    <a:pt x="3754" y="5658"/>
                  </a:lnTo>
                  <a:lnTo>
                    <a:pt x="4050" y="4771"/>
                  </a:lnTo>
                  <a:cubicBezTo>
                    <a:pt x="4141" y="4542"/>
                    <a:pt x="4027" y="4284"/>
                    <a:pt x="3798" y="4193"/>
                  </a:cubicBezTo>
                  <a:cubicBezTo>
                    <a:pt x="3745" y="4173"/>
                    <a:pt x="3691" y="4164"/>
                    <a:pt x="3638" y="4164"/>
                  </a:cubicBezTo>
                  <a:cubicBezTo>
                    <a:pt x="3459" y="4164"/>
                    <a:pt x="3290" y="4269"/>
                    <a:pt x="3220" y="4446"/>
                  </a:cubicBezTo>
                  <a:cubicBezTo>
                    <a:pt x="3215" y="4461"/>
                    <a:pt x="3211" y="4474"/>
                    <a:pt x="3206" y="4489"/>
                  </a:cubicBezTo>
                  <a:lnTo>
                    <a:pt x="2911" y="5376"/>
                  </a:lnTo>
                  <a:lnTo>
                    <a:pt x="2266" y="5161"/>
                  </a:lnTo>
                  <a:lnTo>
                    <a:pt x="1518" y="3869"/>
                  </a:lnTo>
                  <a:cubicBezTo>
                    <a:pt x="1433" y="3723"/>
                    <a:pt x="1280" y="3641"/>
                    <a:pt x="1124" y="3641"/>
                  </a:cubicBezTo>
                  <a:cubicBezTo>
                    <a:pt x="1050" y="3641"/>
                    <a:pt x="976" y="3659"/>
                    <a:pt x="908" y="3697"/>
                  </a:cubicBezTo>
                  <a:cubicBezTo>
                    <a:pt x="692" y="3821"/>
                    <a:pt x="616" y="4093"/>
                    <a:pt x="740" y="4303"/>
                  </a:cubicBezTo>
                  <a:cubicBezTo>
                    <a:pt x="740" y="4307"/>
                    <a:pt x="740" y="4307"/>
                    <a:pt x="745" y="4313"/>
                  </a:cubicBezTo>
                  <a:lnTo>
                    <a:pt x="1355" y="5366"/>
                  </a:lnTo>
                  <a:lnTo>
                    <a:pt x="296" y="5977"/>
                  </a:lnTo>
                  <a:cubicBezTo>
                    <a:pt x="78" y="6096"/>
                    <a:pt x="1" y="6363"/>
                    <a:pt x="120" y="6578"/>
                  </a:cubicBezTo>
                  <a:cubicBezTo>
                    <a:pt x="202" y="6725"/>
                    <a:pt x="356" y="6810"/>
                    <a:pt x="513" y="6810"/>
                  </a:cubicBezTo>
                  <a:cubicBezTo>
                    <a:pt x="585" y="6810"/>
                    <a:pt x="658" y="6792"/>
                    <a:pt x="726" y="6755"/>
                  </a:cubicBezTo>
                  <a:cubicBezTo>
                    <a:pt x="730" y="6750"/>
                    <a:pt x="736" y="6750"/>
                    <a:pt x="740" y="6745"/>
                  </a:cubicBezTo>
                  <a:lnTo>
                    <a:pt x="2013" y="6015"/>
                  </a:lnTo>
                  <a:lnTo>
                    <a:pt x="2629" y="6220"/>
                  </a:lnTo>
                  <a:lnTo>
                    <a:pt x="2299" y="7203"/>
                  </a:lnTo>
                  <a:cubicBezTo>
                    <a:pt x="2214" y="7432"/>
                    <a:pt x="2333" y="7690"/>
                    <a:pt x="2567" y="7770"/>
                  </a:cubicBezTo>
                  <a:cubicBezTo>
                    <a:pt x="2616" y="7787"/>
                    <a:pt x="2666" y="7795"/>
                    <a:pt x="2715" y="7795"/>
                  </a:cubicBezTo>
                  <a:cubicBezTo>
                    <a:pt x="2898" y="7795"/>
                    <a:pt x="3071" y="7683"/>
                    <a:pt x="3134" y="7503"/>
                  </a:cubicBezTo>
                  <a:cubicBezTo>
                    <a:pt x="3140" y="7499"/>
                    <a:pt x="3140" y="7489"/>
                    <a:pt x="3144" y="7484"/>
                  </a:cubicBezTo>
                  <a:lnTo>
                    <a:pt x="3473" y="6502"/>
                  </a:lnTo>
                  <a:lnTo>
                    <a:pt x="4302" y="6779"/>
                  </a:lnTo>
                  <a:lnTo>
                    <a:pt x="4193" y="7093"/>
                  </a:lnTo>
                  <a:cubicBezTo>
                    <a:pt x="4117" y="7327"/>
                    <a:pt x="4241" y="7580"/>
                    <a:pt x="4474" y="7655"/>
                  </a:cubicBezTo>
                  <a:cubicBezTo>
                    <a:pt x="4522" y="7672"/>
                    <a:pt x="4571" y="7680"/>
                    <a:pt x="4618" y="7680"/>
                  </a:cubicBezTo>
                  <a:cubicBezTo>
                    <a:pt x="4804" y="7680"/>
                    <a:pt x="4976" y="7562"/>
                    <a:pt x="5037" y="7379"/>
                  </a:cubicBezTo>
                  <a:lnTo>
                    <a:pt x="5147" y="7060"/>
                  </a:lnTo>
                  <a:lnTo>
                    <a:pt x="6688" y="7570"/>
                  </a:lnTo>
                  <a:lnTo>
                    <a:pt x="5766" y="8810"/>
                  </a:lnTo>
                  <a:lnTo>
                    <a:pt x="5443" y="8566"/>
                  </a:lnTo>
                  <a:cubicBezTo>
                    <a:pt x="5361" y="8503"/>
                    <a:pt x="5265" y="8473"/>
                    <a:pt x="5170" y="8473"/>
                  </a:cubicBezTo>
                  <a:cubicBezTo>
                    <a:pt x="5036" y="8473"/>
                    <a:pt x="4904" y="8533"/>
                    <a:pt x="4818" y="8648"/>
                  </a:cubicBezTo>
                  <a:cubicBezTo>
                    <a:pt x="4665" y="8843"/>
                    <a:pt x="4703" y="9120"/>
                    <a:pt x="4899" y="9268"/>
                  </a:cubicBezTo>
                  <a:cubicBezTo>
                    <a:pt x="4903" y="9273"/>
                    <a:pt x="4903" y="9273"/>
                    <a:pt x="4908" y="9277"/>
                  </a:cubicBezTo>
                  <a:lnTo>
                    <a:pt x="5238" y="9521"/>
                  </a:lnTo>
                  <a:lnTo>
                    <a:pt x="4699" y="10250"/>
                  </a:lnTo>
                  <a:lnTo>
                    <a:pt x="3893" y="9649"/>
                  </a:lnTo>
                  <a:cubicBezTo>
                    <a:pt x="3815" y="9594"/>
                    <a:pt x="3725" y="9567"/>
                    <a:pt x="3636" y="9567"/>
                  </a:cubicBezTo>
                  <a:cubicBezTo>
                    <a:pt x="3497" y="9567"/>
                    <a:pt x="3360" y="9632"/>
                    <a:pt x="3272" y="9755"/>
                  </a:cubicBezTo>
                  <a:cubicBezTo>
                    <a:pt x="3134" y="9945"/>
                    <a:pt x="3173" y="10212"/>
                    <a:pt x="3358" y="10360"/>
                  </a:cubicBezTo>
                  <a:lnTo>
                    <a:pt x="4170" y="10966"/>
                  </a:lnTo>
                  <a:lnTo>
                    <a:pt x="3706" y="11591"/>
                  </a:lnTo>
                  <a:lnTo>
                    <a:pt x="2218" y="11862"/>
                  </a:lnTo>
                  <a:cubicBezTo>
                    <a:pt x="1975" y="11905"/>
                    <a:pt x="1813" y="12134"/>
                    <a:pt x="1856" y="12377"/>
                  </a:cubicBezTo>
                  <a:cubicBezTo>
                    <a:pt x="1894" y="12590"/>
                    <a:pt x="2084" y="12742"/>
                    <a:pt x="2298" y="12742"/>
                  </a:cubicBezTo>
                  <a:cubicBezTo>
                    <a:pt x="2324" y="12742"/>
                    <a:pt x="2350" y="12740"/>
                    <a:pt x="2376" y="12735"/>
                  </a:cubicBezTo>
                  <a:lnTo>
                    <a:pt x="3578" y="12515"/>
                  </a:lnTo>
                  <a:lnTo>
                    <a:pt x="3798" y="13717"/>
                  </a:lnTo>
                  <a:cubicBezTo>
                    <a:pt x="3832" y="13934"/>
                    <a:pt x="4022" y="14090"/>
                    <a:pt x="4238" y="14090"/>
                  </a:cubicBezTo>
                  <a:cubicBezTo>
                    <a:pt x="4261" y="14090"/>
                    <a:pt x="4284" y="14088"/>
                    <a:pt x="4307" y="14085"/>
                  </a:cubicBezTo>
                  <a:cubicBezTo>
                    <a:pt x="4551" y="14047"/>
                    <a:pt x="4718" y="13823"/>
                    <a:pt x="4679" y="13579"/>
                  </a:cubicBezTo>
                  <a:cubicBezTo>
                    <a:pt x="4674" y="13570"/>
                    <a:pt x="4674" y="13565"/>
                    <a:pt x="4674" y="13556"/>
                  </a:cubicBezTo>
                  <a:lnTo>
                    <a:pt x="4412" y="12130"/>
                  </a:lnTo>
                  <a:lnTo>
                    <a:pt x="4879" y="11496"/>
                  </a:lnTo>
                  <a:lnTo>
                    <a:pt x="5658" y="12077"/>
                  </a:lnTo>
                  <a:cubicBezTo>
                    <a:pt x="5736" y="12131"/>
                    <a:pt x="5826" y="12158"/>
                    <a:pt x="5915" y="12158"/>
                  </a:cubicBezTo>
                  <a:cubicBezTo>
                    <a:pt x="6053" y="12158"/>
                    <a:pt x="6190" y="12094"/>
                    <a:pt x="6277" y="11972"/>
                  </a:cubicBezTo>
                  <a:cubicBezTo>
                    <a:pt x="6415" y="11776"/>
                    <a:pt x="6378" y="11509"/>
                    <a:pt x="6191" y="11366"/>
                  </a:cubicBezTo>
                  <a:lnTo>
                    <a:pt x="5414" y="10785"/>
                  </a:lnTo>
                  <a:lnTo>
                    <a:pt x="5953" y="10054"/>
                  </a:lnTo>
                  <a:lnTo>
                    <a:pt x="6296" y="10312"/>
                  </a:lnTo>
                  <a:cubicBezTo>
                    <a:pt x="6375" y="10368"/>
                    <a:pt x="6466" y="10395"/>
                    <a:pt x="6556" y="10395"/>
                  </a:cubicBezTo>
                  <a:cubicBezTo>
                    <a:pt x="6696" y="10395"/>
                    <a:pt x="6834" y="10330"/>
                    <a:pt x="6921" y="10208"/>
                  </a:cubicBezTo>
                  <a:cubicBezTo>
                    <a:pt x="7060" y="10017"/>
                    <a:pt x="7021" y="9750"/>
                    <a:pt x="6831" y="9601"/>
                  </a:cubicBezTo>
                  <a:lnTo>
                    <a:pt x="6482" y="9339"/>
                  </a:lnTo>
                  <a:lnTo>
                    <a:pt x="7403" y="8099"/>
                  </a:lnTo>
                  <a:lnTo>
                    <a:pt x="7884" y="8099"/>
                  </a:lnTo>
                  <a:lnTo>
                    <a:pt x="7884" y="5252"/>
                  </a:lnTo>
                  <a:lnTo>
                    <a:pt x="8119" y="5252"/>
                  </a:lnTo>
                  <a:cubicBezTo>
                    <a:pt x="8366" y="5252"/>
                    <a:pt x="8566" y="5051"/>
                    <a:pt x="8566" y="4804"/>
                  </a:cubicBezTo>
                  <a:cubicBezTo>
                    <a:pt x="8566" y="4560"/>
                    <a:pt x="8366" y="4360"/>
                    <a:pt x="8119" y="4360"/>
                  </a:cubicBezTo>
                  <a:lnTo>
                    <a:pt x="7884" y="4360"/>
                  </a:lnTo>
                  <a:lnTo>
                    <a:pt x="7884" y="3435"/>
                  </a:lnTo>
                  <a:lnTo>
                    <a:pt x="8857" y="3435"/>
                  </a:lnTo>
                  <a:cubicBezTo>
                    <a:pt x="9105" y="3435"/>
                    <a:pt x="9306" y="3235"/>
                    <a:pt x="9306" y="2991"/>
                  </a:cubicBezTo>
                  <a:cubicBezTo>
                    <a:pt x="9306" y="2744"/>
                    <a:pt x="9105" y="2548"/>
                    <a:pt x="8857" y="2548"/>
                  </a:cubicBezTo>
                  <a:lnTo>
                    <a:pt x="7884" y="2548"/>
                  </a:lnTo>
                  <a:lnTo>
                    <a:pt x="7884" y="1804"/>
                  </a:lnTo>
                  <a:lnTo>
                    <a:pt x="8953" y="759"/>
                  </a:lnTo>
                  <a:cubicBezTo>
                    <a:pt x="9125" y="587"/>
                    <a:pt x="9125" y="307"/>
                    <a:pt x="8953" y="129"/>
                  </a:cubicBezTo>
                  <a:cubicBezTo>
                    <a:pt x="8865" y="44"/>
                    <a:pt x="8751" y="1"/>
                    <a:pt x="8636" y="1"/>
                  </a:cubicBezTo>
                  <a:cubicBezTo>
                    <a:pt x="8522" y="1"/>
                    <a:pt x="8407" y="44"/>
                    <a:pt x="8319" y="129"/>
                  </a:cubicBezTo>
                  <a:lnTo>
                    <a:pt x="7455" y="994"/>
                  </a:lnTo>
                  <a:lnTo>
                    <a:pt x="6592" y="129"/>
                  </a:lnTo>
                  <a:cubicBezTo>
                    <a:pt x="6504" y="44"/>
                    <a:pt x="6389" y="1"/>
                    <a:pt x="6275" y="1"/>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9"/>
            <p:cNvSpPr/>
            <p:nvPr/>
          </p:nvSpPr>
          <p:spPr>
            <a:xfrm>
              <a:off x="7958988" y="3328400"/>
              <a:ext cx="185650" cy="258675"/>
            </a:xfrm>
            <a:custGeom>
              <a:avLst/>
              <a:gdLst/>
              <a:ahLst/>
              <a:cxnLst/>
              <a:rect l="l" t="t" r="r" b="b"/>
              <a:pathLst>
                <a:path w="7426" h="10347" extrusionOk="0">
                  <a:moveTo>
                    <a:pt x="6318" y="1"/>
                  </a:moveTo>
                  <a:cubicBezTo>
                    <a:pt x="6164" y="1"/>
                    <a:pt x="6015" y="79"/>
                    <a:pt x="5933" y="219"/>
                  </a:cubicBezTo>
                  <a:cubicBezTo>
                    <a:pt x="5928" y="219"/>
                    <a:pt x="5928" y="224"/>
                    <a:pt x="5928" y="224"/>
                  </a:cubicBezTo>
                  <a:lnTo>
                    <a:pt x="5180" y="1516"/>
                  </a:lnTo>
                  <a:lnTo>
                    <a:pt x="4401" y="1760"/>
                  </a:lnTo>
                  <a:lnTo>
                    <a:pt x="4106" y="820"/>
                  </a:lnTo>
                  <a:cubicBezTo>
                    <a:pt x="4047" y="627"/>
                    <a:pt x="3867" y="502"/>
                    <a:pt x="3672" y="502"/>
                  </a:cubicBezTo>
                  <a:cubicBezTo>
                    <a:pt x="3631" y="502"/>
                    <a:pt x="3590" y="508"/>
                    <a:pt x="3549" y="519"/>
                  </a:cubicBezTo>
                  <a:cubicBezTo>
                    <a:pt x="3314" y="591"/>
                    <a:pt x="3181" y="840"/>
                    <a:pt x="3248" y="1073"/>
                  </a:cubicBezTo>
                  <a:cubicBezTo>
                    <a:pt x="3252" y="1078"/>
                    <a:pt x="3252" y="1082"/>
                    <a:pt x="3252" y="1087"/>
                  </a:cubicBezTo>
                  <a:lnTo>
                    <a:pt x="3553" y="2031"/>
                  </a:lnTo>
                  <a:lnTo>
                    <a:pt x="2719" y="2293"/>
                  </a:lnTo>
                  <a:lnTo>
                    <a:pt x="2633" y="2022"/>
                  </a:lnTo>
                  <a:cubicBezTo>
                    <a:pt x="2574" y="1831"/>
                    <a:pt x="2398" y="1707"/>
                    <a:pt x="2208" y="1707"/>
                  </a:cubicBezTo>
                  <a:cubicBezTo>
                    <a:pt x="2165" y="1707"/>
                    <a:pt x="2122" y="1713"/>
                    <a:pt x="2079" y="1727"/>
                  </a:cubicBezTo>
                  <a:cubicBezTo>
                    <a:pt x="1841" y="1793"/>
                    <a:pt x="1707" y="2041"/>
                    <a:pt x="1779" y="2275"/>
                  </a:cubicBezTo>
                  <a:cubicBezTo>
                    <a:pt x="1779" y="2284"/>
                    <a:pt x="1784" y="2289"/>
                    <a:pt x="1784" y="2293"/>
                  </a:cubicBezTo>
                  <a:lnTo>
                    <a:pt x="1869" y="2561"/>
                  </a:lnTo>
                  <a:lnTo>
                    <a:pt x="452" y="3004"/>
                  </a:lnTo>
                  <a:lnTo>
                    <a:pt x="0" y="4368"/>
                  </a:lnTo>
                  <a:lnTo>
                    <a:pt x="892" y="5613"/>
                  </a:lnTo>
                  <a:lnTo>
                    <a:pt x="558" y="5847"/>
                  </a:lnTo>
                  <a:cubicBezTo>
                    <a:pt x="353" y="5985"/>
                    <a:pt x="300" y="6262"/>
                    <a:pt x="439" y="6462"/>
                  </a:cubicBezTo>
                  <a:cubicBezTo>
                    <a:pt x="526" y="6591"/>
                    <a:pt x="667" y="6659"/>
                    <a:pt x="811" y="6659"/>
                  </a:cubicBezTo>
                  <a:cubicBezTo>
                    <a:pt x="896" y="6659"/>
                    <a:pt x="983" y="6635"/>
                    <a:pt x="1059" y="6586"/>
                  </a:cubicBezTo>
                  <a:cubicBezTo>
                    <a:pt x="1064" y="6581"/>
                    <a:pt x="1068" y="6576"/>
                    <a:pt x="1073" y="6572"/>
                  </a:cubicBezTo>
                  <a:lnTo>
                    <a:pt x="1412" y="6334"/>
                  </a:lnTo>
                  <a:lnTo>
                    <a:pt x="1936" y="7067"/>
                  </a:lnTo>
                  <a:lnTo>
                    <a:pt x="1135" y="7635"/>
                  </a:lnTo>
                  <a:cubicBezTo>
                    <a:pt x="934" y="7769"/>
                    <a:pt x="877" y="8045"/>
                    <a:pt x="1016" y="8251"/>
                  </a:cubicBezTo>
                  <a:cubicBezTo>
                    <a:pt x="1102" y="8379"/>
                    <a:pt x="1242" y="8447"/>
                    <a:pt x="1385" y="8447"/>
                  </a:cubicBezTo>
                  <a:cubicBezTo>
                    <a:pt x="1471" y="8447"/>
                    <a:pt x="1559" y="8422"/>
                    <a:pt x="1636" y="8370"/>
                  </a:cubicBezTo>
                  <a:cubicBezTo>
                    <a:pt x="1641" y="8366"/>
                    <a:pt x="1645" y="8366"/>
                    <a:pt x="1650" y="8360"/>
                  </a:cubicBezTo>
                  <a:lnTo>
                    <a:pt x="2456" y="7793"/>
                  </a:lnTo>
                  <a:lnTo>
                    <a:pt x="2871" y="8375"/>
                  </a:lnTo>
                  <a:lnTo>
                    <a:pt x="2609" y="9825"/>
                  </a:lnTo>
                  <a:cubicBezTo>
                    <a:pt x="2561" y="10068"/>
                    <a:pt x="2723" y="10296"/>
                    <a:pt x="2966" y="10340"/>
                  </a:cubicBezTo>
                  <a:cubicBezTo>
                    <a:pt x="2993" y="10345"/>
                    <a:pt x="3019" y="10347"/>
                    <a:pt x="3046" y="10347"/>
                  </a:cubicBezTo>
                  <a:cubicBezTo>
                    <a:pt x="3258" y="10347"/>
                    <a:pt x="3443" y="10199"/>
                    <a:pt x="3481" y="9982"/>
                  </a:cubicBezTo>
                  <a:lnTo>
                    <a:pt x="3701" y="8784"/>
                  </a:lnTo>
                  <a:lnTo>
                    <a:pt x="4907" y="9004"/>
                  </a:lnTo>
                  <a:cubicBezTo>
                    <a:pt x="4933" y="9009"/>
                    <a:pt x="4958" y="9011"/>
                    <a:pt x="4984" y="9011"/>
                  </a:cubicBezTo>
                  <a:cubicBezTo>
                    <a:pt x="5194" y="9011"/>
                    <a:pt x="5385" y="8859"/>
                    <a:pt x="5422" y="8646"/>
                  </a:cubicBezTo>
                  <a:cubicBezTo>
                    <a:pt x="5470" y="8403"/>
                    <a:pt x="5308" y="8170"/>
                    <a:pt x="5065" y="8126"/>
                  </a:cubicBezTo>
                  <a:lnTo>
                    <a:pt x="3600" y="7864"/>
                  </a:lnTo>
                  <a:lnTo>
                    <a:pt x="3181" y="7278"/>
                  </a:lnTo>
                  <a:lnTo>
                    <a:pt x="3996" y="6706"/>
                  </a:lnTo>
                  <a:cubicBezTo>
                    <a:pt x="4196" y="6563"/>
                    <a:pt x="4245" y="6286"/>
                    <a:pt x="4101" y="6085"/>
                  </a:cubicBezTo>
                  <a:cubicBezTo>
                    <a:pt x="4014" y="5963"/>
                    <a:pt x="3877" y="5898"/>
                    <a:pt x="3738" y="5898"/>
                  </a:cubicBezTo>
                  <a:cubicBezTo>
                    <a:pt x="3649" y="5898"/>
                    <a:pt x="3559" y="5924"/>
                    <a:pt x="3481" y="5980"/>
                  </a:cubicBezTo>
                  <a:lnTo>
                    <a:pt x="2666" y="6557"/>
                  </a:lnTo>
                  <a:lnTo>
                    <a:pt x="2136" y="5823"/>
                  </a:lnTo>
                  <a:lnTo>
                    <a:pt x="2461" y="5594"/>
                  </a:lnTo>
                  <a:cubicBezTo>
                    <a:pt x="2662" y="5447"/>
                    <a:pt x="2699" y="5170"/>
                    <a:pt x="2552" y="4969"/>
                  </a:cubicBezTo>
                  <a:cubicBezTo>
                    <a:pt x="2464" y="4855"/>
                    <a:pt x="2331" y="4793"/>
                    <a:pt x="2195" y="4793"/>
                  </a:cubicBezTo>
                  <a:cubicBezTo>
                    <a:pt x="2110" y="4793"/>
                    <a:pt x="2023" y="4817"/>
                    <a:pt x="1946" y="4869"/>
                  </a:cubicBezTo>
                  <a:lnTo>
                    <a:pt x="1621" y="5098"/>
                  </a:lnTo>
                  <a:lnTo>
                    <a:pt x="725" y="3849"/>
                  </a:lnTo>
                  <a:lnTo>
                    <a:pt x="2136" y="3405"/>
                  </a:lnTo>
                  <a:lnTo>
                    <a:pt x="2222" y="3677"/>
                  </a:lnTo>
                  <a:cubicBezTo>
                    <a:pt x="2279" y="3858"/>
                    <a:pt x="2456" y="3987"/>
                    <a:pt x="2647" y="3987"/>
                  </a:cubicBezTo>
                  <a:cubicBezTo>
                    <a:pt x="2695" y="3987"/>
                    <a:pt x="2737" y="3977"/>
                    <a:pt x="2781" y="3963"/>
                  </a:cubicBezTo>
                  <a:cubicBezTo>
                    <a:pt x="3019" y="3891"/>
                    <a:pt x="3148" y="3644"/>
                    <a:pt x="3071" y="3409"/>
                  </a:cubicBezTo>
                  <a:lnTo>
                    <a:pt x="2985" y="3138"/>
                  </a:lnTo>
                  <a:lnTo>
                    <a:pt x="3820" y="2876"/>
                  </a:lnTo>
                  <a:lnTo>
                    <a:pt x="4121" y="3820"/>
                  </a:lnTo>
                  <a:cubicBezTo>
                    <a:pt x="4175" y="4011"/>
                    <a:pt x="4351" y="4135"/>
                    <a:pt x="4543" y="4135"/>
                  </a:cubicBezTo>
                  <a:cubicBezTo>
                    <a:pt x="4586" y="4135"/>
                    <a:pt x="4630" y="4129"/>
                    <a:pt x="4674" y="4116"/>
                  </a:cubicBezTo>
                  <a:cubicBezTo>
                    <a:pt x="4907" y="4049"/>
                    <a:pt x="5041" y="3801"/>
                    <a:pt x="4974" y="3567"/>
                  </a:cubicBezTo>
                  <a:cubicBezTo>
                    <a:pt x="4969" y="3563"/>
                    <a:pt x="4969" y="3558"/>
                    <a:pt x="4969" y="3548"/>
                  </a:cubicBezTo>
                  <a:lnTo>
                    <a:pt x="4669" y="2608"/>
                  </a:lnTo>
                  <a:lnTo>
                    <a:pt x="5427" y="2370"/>
                  </a:lnTo>
                  <a:lnTo>
                    <a:pt x="6701" y="3105"/>
                  </a:lnTo>
                  <a:cubicBezTo>
                    <a:pt x="6770" y="3142"/>
                    <a:pt x="6843" y="3160"/>
                    <a:pt x="6915" y="3160"/>
                  </a:cubicBezTo>
                  <a:cubicBezTo>
                    <a:pt x="7073" y="3160"/>
                    <a:pt x="7225" y="3075"/>
                    <a:pt x="7306" y="2929"/>
                  </a:cubicBezTo>
                  <a:cubicBezTo>
                    <a:pt x="7425" y="2718"/>
                    <a:pt x="7355" y="2456"/>
                    <a:pt x="7148" y="2332"/>
                  </a:cubicBezTo>
                  <a:lnTo>
                    <a:pt x="6090" y="1727"/>
                  </a:lnTo>
                  <a:lnTo>
                    <a:pt x="6701" y="668"/>
                  </a:lnTo>
                  <a:cubicBezTo>
                    <a:pt x="6825" y="457"/>
                    <a:pt x="6754" y="186"/>
                    <a:pt x="6543" y="61"/>
                  </a:cubicBezTo>
                  <a:cubicBezTo>
                    <a:pt x="6472" y="20"/>
                    <a:pt x="6394" y="1"/>
                    <a:pt x="6318" y="1"/>
                  </a:cubicBezTo>
                  <a:close/>
                </a:path>
              </a:pathLst>
            </a:custGeom>
            <a:solidFill>
              <a:srgbClr val="B3E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0" name="Google Shape;3790;p59"/>
          <p:cNvGrpSpPr/>
          <p:nvPr/>
        </p:nvGrpSpPr>
        <p:grpSpPr>
          <a:xfrm>
            <a:off x="7193638" y="3228650"/>
            <a:ext cx="267575" cy="365250"/>
            <a:chOff x="7193638" y="3228650"/>
            <a:chExt cx="267575" cy="365250"/>
          </a:xfrm>
        </p:grpSpPr>
        <p:sp>
          <p:nvSpPr>
            <p:cNvPr id="3791" name="Google Shape;3791;p59"/>
            <p:cNvSpPr/>
            <p:nvPr/>
          </p:nvSpPr>
          <p:spPr>
            <a:xfrm>
              <a:off x="7343738" y="3365575"/>
              <a:ext cx="26250" cy="23900"/>
            </a:xfrm>
            <a:custGeom>
              <a:avLst/>
              <a:gdLst/>
              <a:ahLst/>
              <a:cxnLst/>
              <a:rect l="l" t="t" r="r" b="b"/>
              <a:pathLst>
                <a:path w="1050" h="956" extrusionOk="0">
                  <a:moveTo>
                    <a:pt x="873" y="0"/>
                  </a:moveTo>
                  <a:cubicBezTo>
                    <a:pt x="391" y="0"/>
                    <a:pt x="1" y="387"/>
                    <a:pt x="1" y="869"/>
                  </a:cubicBezTo>
                  <a:lnTo>
                    <a:pt x="1049" y="955"/>
                  </a:lnTo>
                  <a:lnTo>
                    <a:pt x="926"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9"/>
            <p:cNvSpPr/>
            <p:nvPr/>
          </p:nvSpPr>
          <p:spPr>
            <a:xfrm>
              <a:off x="7354713" y="3367725"/>
              <a:ext cx="15150" cy="20775"/>
            </a:xfrm>
            <a:custGeom>
              <a:avLst/>
              <a:gdLst/>
              <a:ahLst/>
              <a:cxnLst/>
              <a:rect l="l" t="t" r="r" b="b"/>
              <a:pathLst>
                <a:path w="606" h="831" extrusionOk="0">
                  <a:moveTo>
                    <a:pt x="496" y="0"/>
                  </a:moveTo>
                  <a:cubicBezTo>
                    <a:pt x="191" y="143"/>
                    <a:pt x="0" y="449"/>
                    <a:pt x="0" y="783"/>
                  </a:cubicBezTo>
                  <a:lnTo>
                    <a:pt x="606" y="830"/>
                  </a:lnTo>
                  <a:lnTo>
                    <a:pt x="496"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9"/>
            <p:cNvSpPr/>
            <p:nvPr/>
          </p:nvSpPr>
          <p:spPr>
            <a:xfrm>
              <a:off x="7365538" y="3351075"/>
              <a:ext cx="32825" cy="43150"/>
            </a:xfrm>
            <a:custGeom>
              <a:avLst/>
              <a:gdLst/>
              <a:ahLst/>
              <a:cxnLst/>
              <a:rect l="l" t="t" r="r" b="b"/>
              <a:pathLst>
                <a:path w="1313" h="1726" extrusionOk="0">
                  <a:moveTo>
                    <a:pt x="873" y="1"/>
                  </a:moveTo>
                  <a:cubicBezTo>
                    <a:pt x="490" y="1"/>
                    <a:pt x="138" y="257"/>
                    <a:pt x="34" y="642"/>
                  </a:cubicBezTo>
                  <a:cubicBezTo>
                    <a:pt x="10" y="714"/>
                    <a:pt x="1" y="791"/>
                    <a:pt x="1" y="871"/>
                  </a:cubicBezTo>
                  <a:lnTo>
                    <a:pt x="1" y="1449"/>
                  </a:lnTo>
                  <a:lnTo>
                    <a:pt x="874" y="1725"/>
                  </a:lnTo>
                  <a:lnTo>
                    <a:pt x="1313" y="118"/>
                  </a:lnTo>
                  <a:cubicBezTo>
                    <a:pt x="1246" y="80"/>
                    <a:pt x="1174" y="52"/>
                    <a:pt x="1103" y="32"/>
                  </a:cubicBezTo>
                  <a:cubicBezTo>
                    <a:pt x="1026" y="11"/>
                    <a:pt x="949" y="1"/>
                    <a:pt x="87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9"/>
            <p:cNvSpPr/>
            <p:nvPr/>
          </p:nvSpPr>
          <p:spPr>
            <a:xfrm>
              <a:off x="7376513" y="3354500"/>
              <a:ext cx="21850" cy="39725"/>
            </a:xfrm>
            <a:custGeom>
              <a:avLst/>
              <a:gdLst/>
              <a:ahLst/>
              <a:cxnLst/>
              <a:rect l="l" t="t" r="r" b="b"/>
              <a:pathLst>
                <a:path w="874" h="1589" extrusionOk="0">
                  <a:moveTo>
                    <a:pt x="874" y="0"/>
                  </a:moveTo>
                  <a:cubicBezTo>
                    <a:pt x="392" y="0"/>
                    <a:pt x="0" y="391"/>
                    <a:pt x="0" y="873"/>
                  </a:cubicBezTo>
                  <a:lnTo>
                    <a:pt x="0" y="1450"/>
                  </a:lnTo>
                  <a:lnTo>
                    <a:pt x="444" y="1588"/>
                  </a:lnTo>
                  <a:lnTo>
                    <a:pt x="874"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9"/>
            <p:cNvSpPr/>
            <p:nvPr/>
          </p:nvSpPr>
          <p:spPr>
            <a:xfrm>
              <a:off x="7334788" y="3351075"/>
              <a:ext cx="95050" cy="101450"/>
            </a:xfrm>
            <a:custGeom>
              <a:avLst/>
              <a:gdLst/>
              <a:ahLst/>
              <a:cxnLst/>
              <a:rect l="l" t="t" r="r" b="b"/>
              <a:pathLst>
                <a:path w="3802" h="4058" extrusionOk="0">
                  <a:moveTo>
                    <a:pt x="2979" y="1"/>
                  </a:moveTo>
                  <a:cubicBezTo>
                    <a:pt x="2707" y="1"/>
                    <a:pt x="2440" y="126"/>
                    <a:pt x="2270" y="362"/>
                  </a:cubicBezTo>
                  <a:cubicBezTo>
                    <a:pt x="2162" y="509"/>
                    <a:pt x="2104" y="686"/>
                    <a:pt x="2104" y="871"/>
                  </a:cubicBezTo>
                  <a:lnTo>
                    <a:pt x="2104" y="1725"/>
                  </a:lnTo>
                  <a:lnTo>
                    <a:pt x="0" y="1725"/>
                  </a:lnTo>
                  <a:lnTo>
                    <a:pt x="0" y="4058"/>
                  </a:lnTo>
                  <a:lnTo>
                    <a:pt x="3210" y="4058"/>
                  </a:lnTo>
                  <a:lnTo>
                    <a:pt x="3210" y="1449"/>
                  </a:lnTo>
                  <a:lnTo>
                    <a:pt x="3802" y="591"/>
                  </a:lnTo>
                  <a:cubicBezTo>
                    <a:pt x="3745" y="419"/>
                    <a:pt x="3635" y="270"/>
                    <a:pt x="3492" y="166"/>
                  </a:cubicBezTo>
                  <a:cubicBezTo>
                    <a:pt x="3336" y="54"/>
                    <a:pt x="3157" y="1"/>
                    <a:pt x="2979"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9"/>
            <p:cNvSpPr/>
            <p:nvPr/>
          </p:nvSpPr>
          <p:spPr>
            <a:xfrm>
              <a:off x="7387388" y="3351100"/>
              <a:ext cx="31950" cy="64950"/>
            </a:xfrm>
            <a:custGeom>
              <a:avLst/>
              <a:gdLst/>
              <a:ahLst/>
              <a:cxnLst/>
              <a:rect l="l" t="t" r="r" b="b"/>
              <a:pathLst>
                <a:path w="1278" h="2598" extrusionOk="0">
                  <a:moveTo>
                    <a:pt x="876" y="0"/>
                  </a:moveTo>
                  <a:cubicBezTo>
                    <a:pt x="562" y="0"/>
                    <a:pt x="257" y="168"/>
                    <a:pt x="100" y="465"/>
                  </a:cubicBezTo>
                  <a:cubicBezTo>
                    <a:pt x="33" y="590"/>
                    <a:pt x="0" y="727"/>
                    <a:pt x="0" y="870"/>
                  </a:cubicBezTo>
                  <a:lnTo>
                    <a:pt x="0" y="2597"/>
                  </a:lnTo>
                  <a:cubicBezTo>
                    <a:pt x="320" y="2597"/>
                    <a:pt x="582" y="2335"/>
                    <a:pt x="582" y="2015"/>
                  </a:cubicBezTo>
                  <a:lnTo>
                    <a:pt x="582" y="870"/>
                  </a:lnTo>
                  <a:cubicBezTo>
                    <a:pt x="582" y="498"/>
                    <a:pt x="815" y="174"/>
                    <a:pt x="1163" y="51"/>
                  </a:cubicBezTo>
                  <a:cubicBezTo>
                    <a:pt x="1202" y="64"/>
                    <a:pt x="1240" y="79"/>
                    <a:pt x="1278" y="98"/>
                  </a:cubicBezTo>
                  <a:cubicBezTo>
                    <a:pt x="1150" y="32"/>
                    <a:pt x="1012" y="0"/>
                    <a:pt x="876"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9"/>
            <p:cNvSpPr/>
            <p:nvPr/>
          </p:nvSpPr>
          <p:spPr>
            <a:xfrm>
              <a:off x="7217838" y="3365575"/>
              <a:ext cx="237275" cy="191475"/>
            </a:xfrm>
            <a:custGeom>
              <a:avLst/>
              <a:gdLst/>
              <a:ahLst/>
              <a:cxnLst/>
              <a:rect l="l" t="t" r="r" b="b"/>
              <a:pathLst>
                <a:path w="9491" h="7659" extrusionOk="0">
                  <a:moveTo>
                    <a:pt x="8611" y="0"/>
                  </a:moveTo>
                  <a:cubicBezTo>
                    <a:pt x="8146" y="0"/>
                    <a:pt x="7755" y="372"/>
                    <a:pt x="7740" y="841"/>
                  </a:cubicBezTo>
                  <a:lnTo>
                    <a:pt x="7740" y="869"/>
                  </a:lnTo>
                  <a:lnTo>
                    <a:pt x="7740" y="1737"/>
                  </a:lnTo>
                  <a:cubicBezTo>
                    <a:pt x="7740" y="2615"/>
                    <a:pt x="7025" y="3330"/>
                    <a:pt x="6142" y="3330"/>
                  </a:cubicBezTo>
                  <a:lnTo>
                    <a:pt x="6096" y="3330"/>
                  </a:lnTo>
                  <a:cubicBezTo>
                    <a:pt x="5689" y="3330"/>
                    <a:pt x="5289" y="3210"/>
                    <a:pt x="4951" y="2987"/>
                  </a:cubicBezTo>
                  <a:cubicBezTo>
                    <a:pt x="5289" y="2738"/>
                    <a:pt x="5699" y="2604"/>
                    <a:pt x="6124" y="2604"/>
                  </a:cubicBezTo>
                  <a:lnTo>
                    <a:pt x="6129" y="2604"/>
                  </a:lnTo>
                  <a:cubicBezTo>
                    <a:pt x="6596" y="2604"/>
                    <a:pt x="6996" y="2243"/>
                    <a:pt x="7016" y="1775"/>
                  </a:cubicBezTo>
                  <a:cubicBezTo>
                    <a:pt x="7025" y="1546"/>
                    <a:pt x="6944" y="1317"/>
                    <a:pt x="6782" y="1145"/>
                  </a:cubicBezTo>
                  <a:cubicBezTo>
                    <a:pt x="6777" y="1140"/>
                    <a:pt x="6767" y="1131"/>
                    <a:pt x="6763" y="1121"/>
                  </a:cubicBezTo>
                  <a:cubicBezTo>
                    <a:pt x="6596" y="960"/>
                    <a:pt x="6376" y="869"/>
                    <a:pt x="6142" y="869"/>
                  </a:cubicBezTo>
                  <a:lnTo>
                    <a:pt x="4029" y="869"/>
                  </a:lnTo>
                  <a:cubicBezTo>
                    <a:pt x="2442" y="936"/>
                    <a:pt x="1202" y="2266"/>
                    <a:pt x="1202" y="3850"/>
                  </a:cubicBezTo>
                  <a:cubicBezTo>
                    <a:pt x="1202" y="4165"/>
                    <a:pt x="1073" y="4469"/>
                    <a:pt x="849" y="4693"/>
                  </a:cubicBezTo>
                  <a:lnTo>
                    <a:pt x="205" y="5333"/>
                  </a:lnTo>
                  <a:cubicBezTo>
                    <a:pt x="0" y="5538"/>
                    <a:pt x="0" y="5867"/>
                    <a:pt x="205" y="6077"/>
                  </a:cubicBezTo>
                  <a:cubicBezTo>
                    <a:pt x="224" y="6096"/>
                    <a:pt x="248" y="6120"/>
                    <a:pt x="267" y="6139"/>
                  </a:cubicBezTo>
                  <a:cubicBezTo>
                    <a:pt x="939" y="6811"/>
                    <a:pt x="1760" y="7321"/>
                    <a:pt x="2666" y="7632"/>
                  </a:cubicBezTo>
                  <a:cubicBezTo>
                    <a:pt x="2721" y="7649"/>
                    <a:pt x="2777" y="7658"/>
                    <a:pt x="2833" y="7658"/>
                  </a:cubicBezTo>
                  <a:cubicBezTo>
                    <a:pt x="2971" y="7658"/>
                    <a:pt x="3108" y="7604"/>
                    <a:pt x="3210" y="7502"/>
                  </a:cubicBezTo>
                  <a:cubicBezTo>
                    <a:pt x="3577" y="7136"/>
                    <a:pt x="4035" y="6864"/>
                    <a:pt x="4540" y="6721"/>
                  </a:cubicBezTo>
                  <a:cubicBezTo>
                    <a:pt x="6061" y="6291"/>
                    <a:pt x="7430" y="5476"/>
                    <a:pt x="8575" y="4350"/>
                  </a:cubicBezTo>
                  <a:cubicBezTo>
                    <a:pt x="9162" y="3731"/>
                    <a:pt x="9490" y="2915"/>
                    <a:pt x="9486" y="2065"/>
                  </a:cubicBezTo>
                  <a:lnTo>
                    <a:pt x="9486" y="888"/>
                  </a:lnTo>
                  <a:cubicBezTo>
                    <a:pt x="9486" y="416"/>
                    <a:pt x="9114" y="15"/>
                    <a:pt x="8637" y="0"/>
                  </a:cubicBezTo>
                  <a:cubicBezTo>
                    <a:pt x="8628" y="0"/>
                    <a:pt x="8620" y="0"/>
                    <a:pt x="8611"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9"/>
            <p:cNvSpPr/>
            <p:nvPr/>
          </p:nvSpPr>
          <p:spPr>
            <a:xfrm>
              <a:off x="7276113" y="3368800"/>
              <a:ext cx="178875" cy="188250"/>
            </a:xfrm>
            <a:custGeom>
              <a:avLst/>
              <a:gdLst/>
              <a:ahLst/>
              <a:cxnLst/>
              <a:rect l="l" t="t" r="r" b="b"/>
              <a:pathLst>
                <a:path w="7155" h="7530" extrusionOk="0">
                  <a:moveTo>
                    <a:pt x="6735" y="1"/>
                  </a:moveTo>
                  <a:cubicBezTo>
                    <a:pt x="6454" y="148"/>
                    <a:pt x="6283" y="444"/>
                    <a:pt x="6283" y="759"/>
                  </a:cubicBezTo>
                  <a:lnTo>
                    <a:pt x="6283" y="1936"/>
                  </a:lnTo>
                  <a:cubicBezTo>
                    <a:pt x="6283" y="2557"/>
                    <a:pt x="6048" y="3158"/>
                    <a:pt x="5619" y="3616"/>
                  </a:cubicBezTo>
                  <a:cubicBezTo>
                    <a:pt x="4566" y="4650"/>
                    <a:pt x="3335" y="5370"/>
                    <a:pt x="1966" y="5757"/>
                  </a:cubicBezTo>
                  <a:cubicBezTo>
                    <a:pt x="1322" y="5943"/>
                    <a:pt x="736" y="6286"/>
                    <a:pt x="259" y="6759"/>
                  </a:cubicBezTo>
                  <a:cubicBezTo>
                    <a:pt x="91" y="6921"/>
                    <a:pt x="1" y="7144"/>
                    <a:pt x="6" y="7379"/>
                  </a:cubicBezTo>
                  <a:cubicBezTo>
                    <a:pt x="111" y="7421"/>
                    <a:pt x="221" y="7465"/>
                    <a:pt x="335" y="7503"/>
                  </a:cubicBezTo>
                  <a:cubicBezTo>
                    <a:pt x="390" y="7520"/>
                    <a:pt x="446" y="7529"/>
                    <a:pt x="502" y="7529"/>
                  </a:cubicBezTo>
                  <a:cubicBezTo>
                    <a:pt x="640" y="7529"/>
                    <a:pt x="776" y="7475"/>
                    <a:pt x="874" y="7373"/>
                  </a:cubicBezTo>
                  <a:cubicBezTo>
                    <a:pt x="1246" y="7007"/>
                    <a:pt x="1704" y="6735"/>
                    <a:pt x="2204" y="6592"/>
                  </a:cubicBezTo>
                  <a:cubicBezTo>
                    <a:pt x="3730" y="6162"/>
                    <a:pt x="5099" y="5347"/>
                    <a:pt x="6244" y="4221"/>
                  </a:cubicBezTo>
                  <a:cubicBezTo>
                    <a:pt x="6831" y="3602"/>
                    <a:pt x="7155" y="2786"/>
                    <a:pt x="7155" y="1936"/>
                  </a:cubicBezTo>
                  <a:lnTo>
                    <a:pt x="7155" y="759"/>
                  </a:lnTo>
                  <a:cubicBezTo>
                    <a:pt x="7155" y="448"/>
                    <a:pt x="6998" y="162"/>
                    <a:pt x="673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9"/>
            <p:cNvSpPr/>
            <p:nvPr/>
          </p:nvSpPr>
          <p:spPr>
            <a:xfrm>
              <a:off x="7193638" y="3482825"/>
              <a:ext cx="112450" cy="111050"/>
            </a:xfrm>
            <a:custGeom>
              <a:avLst/>
              <a:gdLst/>
              <a:ahLst/>
              <a:cxnLst/>
              <a:rect l="l" t="t" r="r" b="b"/>
              <a:pathLst>
                <a:path w="4498" h="4442" extrusionOk="0">
                  <a:moveTo>
                    <a:pt x="1368" y="1"/>
                  </a:moveTo>
                  <a:cubicBezTo>
                    <a:pt x="1313" y="1"/>
                    <a:pt x="1259" y="22"/>
                    <a:pt x="1216" y="65"/>
                  </a:cubicBezTo>
                  <a:lnTo>
                    <a:pt x="86" y="1192"/>
                  </a:lnTo>
                  <a:cubicBezTo>
                    <a:pt x="0" y="1277"/>
                    <a:pt x="0" y="1416"/>
                    <a:pt x="86" y="1496"/>
                  </a:cubicBezTo>
                  <a:lnTo>
                    <a:pt x="2976" y="4377"/>
                  </a:lnTo>
                  <a:cubicBezTo>
                    <a:pt x="3017" y="4420"/>
                    <a:pt x="3071" y="4441"/>
                    <a:pt x="3127" y="4441"/>
                  </a:cubicBezTo>
                  <a:cubicBezTo>
                    <a:pt x="3182" y="4441"/>
                    <a:pt x="3238" y="4420"/>
                    <a:pt x="3281" y="4377"/>
                  </a:cubicBezTo>
                  <a:lnTo>
                    <a:pt x="4411" y="3252"/>
                  </a:lnTo>
                  <a:cubicBezTo>
                    <a:pt x="4497" y="3166"/>
                    <a:pt x="4497" y="3028"/>
                    <a:pt x="4411" y="2942"/>
                  </a:cubicBezTo>
                  <a:lnTo>
                    <a:pt x="1521" y="65"/>
                  </a:lnTo>
                  <a:cubicBezTo>
                    <a:pt x="1478" y="22"/>
                    <a:pt x="1423" y="1"/>
                    <a:pt x="1368"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9"/>
            <p:cNvSpPr/>
            <p:nvPr/>
          </p:nvSpPr>
          <p:spPr>
            <a:xfrm>
              <a:off x="7203988" y="3482825"/>
              <a:ext cx="102100" cy="111075"/>
            </a:xfrm>
            <a:custGeom>
              <a:avLst/>
              <a:gdLst/>
              <a:ahLst/>
              <a:cxnLst/>
              <a:rect l="l" t="t" r="r" b="b"/>
              <a:pathLst>
                <a:path w="4084" h="4443" extrusionOk="0">
                  <a:moveTo>
                    <a:pt x="954" y="1"/>
                  </a:moveTo>
                  <a:cubicBezTo>
                    <a:pt x="899" y="1"/>
                    <a:pt x="845" y="22"/>
                    <a:pt x="802" y="65"/>
                  </a:cubicBezTo>
                  <a:lnTo>
                    <a:pt x="339" y="529"/>
                  </a:lnTo>
                  <a:lnTo>
                    <a:pt x="821" y="1010"/>
                  </a:lnTo>
                  <a:lnTo>
                    <a:pt x="0" y="1830"/>
                  </a:lnTo>
                  <a:lnTo>
                    <a:pt x="311" y="2136"/>
                  </a:lnTo>
                  <a:lnTo>
                    <a:pt x="1131" y="1315"/>
                  </a:lnTo>
                  <a:lnTo>
                    <a:pt x="1464" y="1649"/>
                  </a:lnTo>
                  <a:lnTo>
                    <a:pt x="640" y="2464"/>
                  </a:lnTo>
                  <a:lnTo>
                    <a:pt x="949" y="2775"/>
                  </a:lnTo>
                  <a:lnTo>
                    <a:pt x="1770" y="1954"/>
                  </a:lnTo>
                  <a:lnTo>
                    <a:pt x="2104" y="2284"/>
                  </a:lnTo>
                  <a:lnTo>
                    <a:pt x="1279" y="3104"/>
                  </a:lnTo>
                  <a:lnTo>
                    <a:pt x="1589" y="3413"/>
                  </a:lnTo>
                  <a:lnTo>
                    <a:pt x="2409" y="2594"/>
                  </a:lnTo>
                  <a:lnTo>
                    <a:pt x="2615" y="2794"/>
                  </a:lnTo>
                  <a:cubicBezTo>
                    <a:pt x="2781" y="2961"/>
                    <a:pt x="2781" y="3237"/>
                    <a:pt x="2615" y="3409"/>
                  </a:cubicBezTo>
                  <a:lnTo>
                    <a:pt x="2100" y="3919"/>
                  </a:lnTo>
                  <a:lnTo>
                    <a:pt x="2562" y="4382"/>
                  </a:lnTo>
                  <a:cubicBezTo>
                    <a:pt x="2605" y="4422"/>
                    <a:pt x="2661" y="4443"/>
                    <a:pt x="2716" y="4443"/>
                  </a:cubicBezTo>
                  <a:cubicBezTo>
                    <a:pt x="2772" y="4443"/>
                    <a:pt x="2826" y="4422"/>
                    <a:pt x="2867" y="4382"/>
                  </a:cubicBezTo>
                  <a:lnTo>
                    <a:pt x="2872" y="4382"/>
                  </a:lnTo>
                  <a:lnTo>
                    <a:pt x="3997" y="3252"/>
                  </a:lnTo>
                  <a:cubicBezTo>
                    <a:pt x="4083" y="3166"/>
                    <a:pt x="4083" y="3028"/>
                    <a:pt x="3997" y="2946"/>
                  </a:cubicBezTo>
                  <a:lnTo>
                    <a:pt x="3997" y="2942"/>
                  </a:lnTo>
                  <a:lnTo>
                    <a:pt x="1107" y="65"/>
                  </a:lnTo>
                  <a:cubicBezTo>
                    <a:pt x="1064" y="22"/>
                    <a:pt x="1009" y="1"/>
                    <a:pt x="954"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9"/>
            <p:cNvSpPr/>
            <p:nvPr/>
          </p:nvSpPr>
          <p:spPr>
            <a:xfrm>
              <a:off x="7427063" y="3294150"/>
              <a:ext cx="34150" cy="32700"/>
            </a:xfrm>
            <a:custGeom>
              <a:avLst/>
              <a:gdLst/>
              <a:ahLst/>
              <a:cxnLst/>
              <a:rect l="l" t="t" r="r" b="b"/>
              <a:pathLst>
                <a:path w="1366" h="1308" extrusionOk="0">
                  <a:moveTo>
                    <a:pt x="679" y="0"/>
                  </a:moveTo>
                  <a:cubicBezTo>
                    <a:pt x="559" y="0"/>
                    <a:pt x="463" y="101"/>
                    <a:pt x="463" y="220"/>
                  </a:cubicBezTo>
                  <a:lnTo>
                    <a:pt x="463" y="396"/>
                  </a:lnTo>
                  <a:lnTo>
                    <a:pt x="316" y="350"/>
                  </a:lnTo>
                  <a:cubicBezTo>
                    <a:pt x="292" y="342"/>
                    <a:pt x="269" y="338"/>
                    <a:pt x="246" y="338"/>
                  </a:cubicBezTo>
                  <a:cubicBezTo>
                    <a:pt x="155" y="338"/>
                    <a:pt x="70" y="396"/>
                    <a:pt x="39" y="487"/>
                  </a:cubicBezTo>
                  <a:cubicBezTo>
                    <a:pt x="1" y="597"/>
                    <a:pt x="63" y="722"/>
                    <a:pt x="177" y="759"/>
                  </a:cubicBezTo>
                  <a:lnTo>
                    <a:pt x="340" y="812"/>
                  </a:lnTo>
                  <a:lnTo>
                    <a:pt x="234" y="964"/>
                  </a:lnTo>
                  <a:cubicBezTo>
                    <a:pt x="168" y="1065"/>
                    <a:pt x="192" y="1198"/>
                    <a:pt x="292" y="1270"/>
                  </a:cubicBezTo>
                  <a:cubicBezTo>
                    <a:pt x="330" y="1295"/>
                    <a:pt x="373" y="1307"/>
                    <a:pt x="415" y="1307"/>
                  </a:cubicBezTo>
                  <a:cubicBezTo>
                    <a:pt x="484" y="1307"/>
                    <a:pt x="552" y="1274"/>
                    <a:pt x="597" y="1213"/>
                  </a:cubicBezTo>
                  <a:lnTo>
                    <a:pt x="688" y="1079"/>
                  </a:lnTo>
                  <a:lnTo>
                    <a:pt x="778" y="1208"/>
                  </a:lnTo>
                  <a:cubicBezTo>
                    <a:pt x="822" y="1262"/>
                    <a:pt x="885" y="1290"/>
                    <a:pt x="949" y="1290"/>
                  </a:cubicBezTo>
                  <a:cubicBezTo>
                    <a:pt x="997" y="1290"/>
                    <a:pt x="1045" y="1274"/>
                    <a:pt x="1084" y="1241"/>
                  </a:cubicBezTo>
                  <a:cubicBezTo>
                    <a:pt x="1170" y="1174"/>
                    <a:pt x="1194" y="1050"/>
                    <a:pt x="1136" y="960"/>
                  </a:cubicBezTo>
                  <a:lnTo>
                    <a:pt x="1026" y="807"/>
                  </a:lnTo>
                  <a:lnTo>
                    <a:pt x="1189" y="750"/>
                  </a:lnTo>
                  <a:cubicBezTo>
                    <a:pt x="1303" y="711"/>
                    <a:pt x="1365" y="588"/>
                    <a:pt x="1322" y="473"/>
                  </a:cubicBezTo>
                  <a:cubicBezTo>
                    <a:pt x="1292" y="385"/>
                    <a:pt x="1206" y="328"/>
                    <a:pt x="1115" y="328"/>
                  </a:cubicBezTo>
                  <a:cubicBezTo>
                    <a:pt x="1092" y="328"/>
                    <a:pt x="1069" y="332"/>
                    <a:pt x="1046" y="339"/>
                  </a:cubicBezTo>
                  <a:lnTo>
                    <a:pt x="897" y="392"/>
                  </a:lnTo>
                  <a:lnTo>
                    <a:pt x="897" y="216"/>
                  </a:lnTo>
                  <a:cubicBezTo>
                    <a:pt x="897" y="97"/>
                    <a:pt x="802" y="0"/>
                    <a:pt x="679" y="0"/>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9"/>
            <p:cNvSpPr/>
            <p:nvPr/>
          </p:nvSpPr>
          <p:spPr>
            <a:xfrm>
              <a:off x="7358063" y="3228650"/>
              <a:ext cx="55925" cy="58025"/>
            </a:xfrm>
            <a:custGeom>
              <a:avLst/>
              <a:gdLst/>
              <a:ahLst/>
              <a:cxnLst/>
              <a:rect l="l" t="t" r="r" b="b"/>
              <a:pathLst>
                <a:path w="2237" h="2321" extrusionOk="0">
                  <a:moveTo>
                    <a:pt x="779" y="0"/>
                  </a:moveTo>
                  <a:cubicBezTo>
                    <a:pt x="723" y="0"/>
                    <a:pt x="667" y="22"/>
                    <a:pt x="624" y="64"/>
                  </a:cubicBezTo>
                  <a:cubicBezTo>
                    <a:pt x="538" y="146"/>
                    <a:pt x="538" y="284"/>
                    <a:pt x="624" y="370"/>
                  </a:cubicBezTo>
                  <a:lnTo>
                    <a:pt x="896" y="641"/>
                  </a:lnTo>
                  <a:lnTo>
                    <a:pt x="896" y="789"/>
                  </a:lnTo>
                  <a:lnTo>
                    <a:pt x="734" y="738"/>
                  </a:lnTo>
                  <a:lnTo>
                    <a:pt x="467" y="427"/>
                  </a:lnTo>
                  <a:cubicBezTo>
                    <a:pt x="425" y="374"/>
                    <a:pt x="363" y="347"/>
                    <a:pt x="301" y="347"/>
                  </a:cubicBezTo>
                  <a:cubicBezTo>
                    <a:pt x="252" y="347"/>
                    <a:pt x="202" y="365"/>
                    <a:pt x="161" y="399"/>
                  </a:cubicBezTo>
                  <a:cubicBezTo>
                    <a:pt x="71" y="474"/>
                    <a:pt x="57" y="613"/>
                    <a:pt x="133" y="703"/>
                  </a:cubicBezTo>
                  <a:lnTo>
                    <a:pt x="300" y="899"/>
                  </a:lnTo>
                  <a:lnTo>
                    <a:pt x="104" y="1061"/>
                  </a:lnTo>
                  <a:cubicBezTo>
                    <a:pt x="14" y="1138"/>
                    <a:pt x="0" y="1276"/>
                    <a:pt x="76" y="1367"/>
                  </a:cubicBezTo>
                  <a:cubicBezTo>
                    <a:pt x="121" y="1420"/>
                    <a:pt x="182" y="1446"/>
                    <a:pt x="244" y="1446"/>
                  </a:cubicBezTo>
                  <a:cubicBezTo>
                    <a:pt x="294" y="1446"/>
                    <a:pt x="344" y="1429"/>
                    <a:pt x="386" y="1396"/>
                  </a:cubicBezTo>
                  <a:lnTo>
                    <a:pt x="652" y="1167"/>
                  </a:lnTo>
                  <a:lnTo>
                    <a:pt x="801" y="1214"/>
                  </a:lnTo>
                  <a:lnTo>
                    <a:pt x="630" y="1515"/>
                  </a:lnTo>
                  <a:lnTo>
                    <a:pt x="366" y="1533"/>
                  </a:lnTo>
                  <a:cubicBezTo>
                    <a:pt x="247" y="1548"/>
                    <a:pt x="161" y="1658"/>
                    <a:pt x="172" y="1777"/>
                  </a:cubicBezTo>
                  <a:cubicBezTo>
                    <a:pt x="185" y="1884"/>
                    <a:pt x="281" y="1968"/>
                    <a:pt x="392" y="1968"/>
                  </a:cubicBezTo>
                  <a:cubicBezTo>
                    <a:pt x="395" y="1968"/>
                    <a:pt x="398" y="1968"/>
                    <a:pt x="401" y="1968"/>
                  </a:cubicBezTo>
                  <a:lnTo>
                    <a:pt x="562" y="1958"/>
                  </a:lnTo>
                  <a:lnTo>
                    <a:pt x="572" y="2120"/>
                  </a:lnTo>
                  <a:cubicBezTo>
                    <a:pt x="582" y="2230"/>
                    <a:pt x="677" y="2321"/>
                    <a:pt x="791" y="2321"/>
                  </a:cubicBezTo>
                  <a:lnTo>
                    <a:pt x="806" y="2321"/>
                  </a:lnTo>
                  <a:cubicBezTo>
                    <a:pt x="925" y="2311"/>
                    <a:pt x="1015" y="2206"/>
                    <a:pt x="1006" y="2087"/>
                  </a:cubicBezTo>
                  <a:lnTo>
                    <a:pt x="982" y="1772"/>
                  </a:lnTo>
                  <a:lnTo>
                    <a:pt x="1121" y="1524"/>
                  </a:lnTo>
                  <a:lnTo>
                    <a:pt x="1264" y="1777"/>
                  </a:lnTo>
                  <a:lnTo>
                    <a:pt x="1244" y="2087"/>
                  </a:lnTo>
                  <a:cubicBezTo>
                    <a:pt x="1235" y="2206"/>
                    <a:pt x="1326" y="2306"/>
                    <a:pt x="1445" y="2316"/>
                  </a:cubicBezTo>
                  <a:lnTo>
                    <a:pt x="1464" y="2316"/>
                  </a:lnTo>
                  <a:cubicBezTo>
                    <a:pt x="1574" y="2316"/>
                    <a:pt x="1669" y="2230"/>
                    <a:pt x="1678" y="2116"/>
                  </a:cubicBezTo>
                  <a:lnTo>
                    <a:pt x="1693" y="1953"/>
                  </a:lnTo>
                  <a:lnTo>
                    <a:pt x="1854" y="1968"/>
                  </a:lnTo>
                  <a:cubicBezTo>
                    <a:pt x="1863" y="1969"/>
                    <a:pt x="1871" y="1969"/>
                    <a:pt x="1880" y="1969"/>
                  </a:cubicBezTo>
                  <a:cubicBezTo>
                    <a:pt x="1989" y="1969"/>
                    <a:pt x="2080" y="1887"/>
                    <a:pt x="2094" y="1777"/>
                  </a:cubicBezTo>
                  <a:cubicBezTo>
                    <a:pt x="2107" y="1658"/>
                    <a:pt x="2021" y="1548"/>
                    <a:pt x="1902" y="1533"/>
                  </a:cubicBezTo>
                  <a:lnTo>
                    <a:pt x="1883" y="1533"/>
                  </a:lnTo>
                  <a:lnTo>
                    <a:pt x="1616" y="1515"/>
                  </a:lnTo>
                  <a:lnTo>
                    <a:pt x="1440" y="1205"/>
                  </a:lnTo>
                  <a:lnTo>
                    <a:pt x="1583" y="1161"/>
                  </a:lnTo>
                  <a:lnTo>
                    <a:pt x="1850" y="1385"/>
                  </a:lnTo>
                  <a:cubicBezTo>
                    <a:pt x="1891" y="1423"/>
                    <a:pt x="1943" y="1441"/>
                    <a:pt x="1995" y="1441"/>
                  </a:cubicBezTo>
                  <a:cubicBezTo>
                    <a:pt x="2056" y="1441"/>
                    <a:pt x="2116" y="1416"/>
                    <a:pt x="2160" y="1367"/>
                  </a:cubicBezTo>
                  <a:cubicBezTo>
                    <a:pt x="2237" y="1276"/>
                    <a:pt x="2232" y="1138"/>
                    <a:pt x="2141" y="1061"/>
                  </a:cubicBezTo>
                  <a:cubicBezTo>
                    <a:pt x="2136" y="1057"/>
                    <a:pt x="2136" y="1057"/>
                    <a:pt x="2131" y="1052"/>
                  </a:cubicBezTo>
                  <a:lnTo>
                    <a:pt x="1936" y="890"/>
                  </a:lnTo>
                  <a:lnTo>
                    <a:pt x="2098" y="694"/>
                  </a:lnTo>
                  <a:cubicBezTo>
                    <a:pt x="2175" y="604"/>
                    <a:pt x="2160" y="465"/>
                    <a:pt x="2065" y="388"/>
                  </a:cubicBezTo>
                  <a:cubicBezTo>
                    <a:pt x="2026" y="358"/>
                    <a:pt x="1979" y="343"/>
                    <a:pt x="1933" y="343"/>
                  </a:cubicBezTo>
                  <a:cubicBezTo>
                    <a:pt x="1872" y="343"/>
                    <a:pt x="1812" y="368"/>
                    <a:pt x="1769" y="417"/>
                  </a:cubicBezTo>
                  <a:lnTo>
                    <a:pt x="1502" y="732"/>
                  </a:lnTo>
                  <a:lnTo>
                    <a:pt x="1335" y="784"/>
                  </a:lnTo>
                  <a:lnTo>
                    <a:pt x="1335" y="641"/>
                  </a:lnTo>
                  <a:lnTo>
                    <a:pt x="1607" y="370"/>
                  </a:lnTo>
                  <a:cubicBezTo>
                    <a:pt x="1693" y="284"/>
                    <a:pt x="1693" y="146"/>
                    <a:pt x="1607" y="64"/>
                  </a:cubicBezTo>
                  <a:cubicBezTo>
                    <a:pt x="1564" y="22"/>
                    <a:pt x="1508" y="0"/>
                    <a:pt x="1452" y="0"/>
                  </a:cubicBezTo>
                  <a:cubicBezTo>
                    <a:pt x="1396" y="0"/>
                    <a:pt x="1340" y="22"/>
                    <a:pt x="1297" y="64"/>
                  </a:cubicBezTo>
                  <a:lnTo>
                    <a:pt x="1116" y="245"/>
                  </a:lnTo>
                  <a:lnTo>
                    <a:pt x="934" y="64"/>
                  </a:lnTo>
                  <a:cubicBezTo>
                    <a:pt x="891" y="22"/>
                    <a:pt x="835" y="0"/>
                    <a:pt x="779" y="0"/>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9"/>
            <p:cNvSpPr/>
            <p:nvPr/>
          </p:nvSpPr>
          <p:spPr>
            <a:xfrm>
              <a:off x="7271938" y="3281075"/>
              <a:ext cx="82800" cy="77625"/>
            </a:xfrm>
            <a:custGeom>
              <a:avLst/>
              <a:gdLst/>
              <a:ahLst/>
              <a:cxnLst/>
              <a:rect l="l" t="t" r="r" b="b"/>
              <a:pathLst>
                <a:path w="3312" h="3105" extrusionOk="0">
                  <a:moveTo>
                    <a:pt x="1410" y="0"/>
                  </a:moveTo>
                  <a:cubicBezTo>
                    <a:pt x="1354" y="0"/>
                    <a:pt x="1298" y="20"/>
                    <a:pt x="1255" y="61"/>
                  </a:cubicBezTo>
                  <a:cubicBezTo>
                    <a:pt x="1170" y="147"/>
                    <a:pt x="1170" y="285"/>
                    <a:pt x="1255" y="371"/>
                  </a:cubicBezTo>
                  <a:lnTo>
                    <a:pt x="1398" y="514"/>
                  </a:lnTo>
                  <a:lnTo>
                    <a:pt x="1365" y="514"/>
                  </a:lnTo>
                  <a:cubicBezTo>
                    <a:pt x="1242" y="519"/>
                    <a:pt x="1150" y="620"/>
                    <a:pt x="1156" y="739"/>
                  </a:cubicBezTo>
                  <a:cubicBezTo>
                    <a:pt x="1160" y="853"/>
                    <a:pt x="1251" y="944"/>
                    <a:pt x="1365" y="948"/>
                  </a:cubicBezTo>
                  <a:lnTo>
                    <a:pt x="1432" y="948"/>
                  </a:lnTo>
                  <a:lnTo>
                    <a:pt x="1436" y="1316"/>
                  </a:lnTo>
                  <a:lnTo>
                    <a:pt x="1099" y="1210"/>
                  </a:lnTo>
                  <a:lnTo>
                    <a:pt x="1121" y="1139"/>
                  </a:lnTo>
                  <a:cubicBezTo>
                    <a:pt x="1150" y="1025"/>
                    <a:pt x="1084" y="906"/>
                    <a:pt x="965" y="873"/>
                  </a:cubicBezTo>
                  <a:cubicBezTo>
                    <a:pt x="947" y="868"/>
                    <a:pt x="929" y="866"/>
                    <a:pt x="912" y="866"/>
                  </a:cubicBezTo>
                  <a:cubicBezTo>
                    <a:pt x="823" y="866"/>
                    <a:pt x="739" y="922"/>
                    <a:pt x="707" y="1005"/>
                  </a:cubicBezTo>
                  <a:lnTo>
                    <a:pt x="688" y="1067"/>
                  </a:lnTo>
                  <a:lnTo>
                    <a:pt x="569" y="862"/>
                  </a:lnTo>
                  <a:cubicBezTo>
                    <a:pt x="530" y="792"/>
                    <a:pt x="454" y="751"/>
                    <a:pt x="377" y="751"/>
                  </a:cubicBezTo>
                  <a:cubicBezTo>
                    <a:pt x="340" y="751"/>
                    <a:pt x="303" y="761"/>
                    <a:pt x="269" y="781"/>
                  </a:cubicBezTo>
                  <a:cubicBezTo>
                    <a:pt x="163" y="838"/>
                    <a:pt x="130" y="972"/>
                    <a:pt x="187" y="1077"/>
                  </a:cubicBezTo>
                  <a:lnTo>
                    <a:pt x="249" y="1182"/>
                  </a:lnTo>
                  <a:lnTo>
                    <a:pt x="144" y="1245"/>
                  </a:lnTo>
                  <a:cubicBezTo>
                    <a:pt x="40" y="1302"/>
                    <a:pt x="1" y="1430"/>
                    <a:pt x="58" y="1535"/>
                  </a:cubicBezTo>
                  <a:cubicBezTo>
                    <a:pt x="98" y="1608"/>
                    <a:pt x="175" y="1651"/>
                    <a:pt x="254" y="1651"/>
                  </a:cubicBezTo>
                  <a:cubicBezTo>
                    <a:pt x="288" y="1651"/>
                    <a:pt x="323" y="1643"/>
                    <a:pt x="355" y="1626"/>
                  </a:cubicBezTo>
                  <a:cubicBezTo>
                    <a:pt x="359" y="1621"/>
                    <a:pt x="364" y="1621"/>
                    <a:pt x="364" y="1617"/>
                  </a:cubicBezTo>
                  <a:lnTo>
                    <a:pt x="545" y="1516"/>
                  </a:lnTo>
                  <a:lnTo>
                    <a:pt x="531" y="1559"/>
                  </a:lnTo>
                  <a:cubicBezTo>
                    <a:pt x="492" y="1674"/>
                    <a:pt x="555" y="1797"/>
                    <a:pt x="664" y="1835"/>
                  </a:cubicBezTo>
                  <a:cubicBezTo>
                    <a:pt x="687" y="1843"/>
                    <a:pt x="710" y="1847"/>
                    <a:pt x="733" y="1847"/>
                  </a:cubicBezTo>
                  <a:cubicBezTo>
                    <a:pt x="825" y="1847"/>
                    <a:pt x="911" y="1788"/>
                    <a:pt x="945" y="1697"/>
                  </a:cubicBezTo>
                  <a:lnTo>
                    <a:pt x="945" y="1692"/>
                  </a:lnTo>
                  <a:lnTo>
                    <a:pt x="969" y="1621"/>
                  </a:lnTo>
                  <a:lnTo>
                    <a:pt x="1303" y="1725"/>
                  </a:lnTo>
                  <a:lnTo>
                    <a:pt x="1088" y="2031"/>
                  </a:lnTo>
                  <a:lnTo>
                    <a:pt x="1026" y="1989"/>
                  </a:lnTo>
                  <a:cubicBezTo>
                    <a:pt x="988" y="1958"/>
                    <a:pt x="942" y="1943"/>
                    <a:pt x="897" y="1943"/>
                  </a:cubicBezTo>
                  <a:cubicBezTo>
                    <a:pt x="830" y="1943"/>
                    <a:pt x="764" y="1974"/>
                    <a:pt x="721" y="2031"/>
                  </a:cubicBezTo>
                  <a:cubicBezTo>
                    <a:pt x="650" y="2126"/>
                    <a:pt x="669" y="2260"/>
                    <a:pt x="764" y="2332"/>
                  </a:cubicBezTo>
                  <a:cubicBezTo>
                    <a:pt x="769" y="2337"/>
                    <a:pt x="773" y="2337"/>
                    <a:pt x="773" y="2341"/>
                  </a:cubicBezTo>
                  <a:lnTo>
                    <a:pt x="807" y="2365"/>
                  </a:lnTo>
                  <a:lnTo>
                    <a:pt x="612" y="2398"/>
                  </a:lnTo>
                  <a:cubicBezTo>
                    <a:pt x="492" y="2422"/>
                    <a:pt x="416" y="2537"/>
                    <a:pt x="440" y="2656"/>
                  </a:cubicBezTo>
                  <a:cubicBezTo>
                    <a:pt x="461" y="2758"/>
                    <a:pt x="551" y="2831"/>
                    <a:pt x="652" y="2831"/>
                  </a:cubicBezTo>
                  <a:cubicBezTo>
                    <a:pt x="664" y="2831"/>
                    <a:pt x="676" y="2830"/>
                    <a:pt x="688" y="2828"/>
                  </a:cubicBezTo>
                  <a:lnTo>
                    <a:pt x="807" y="2804"/>
                  </a:lnTo>
                  <a:lnTo>
                    <a:pt x="826" y="2923"/>
                  </a:lnTo>
                  <a:cubicBezTo>
                    <a:pt x="846" y="3028"/>
                    <a:pt x="936" y="3099"/>
                    <a:pt x="1041" y="3099"/>
                  </a:cubicBezTo>
                  <a:lnTo>
                    <a:pt x="1079" y="3099"/>
                  </a:lnTo>
                  <a:cubicBezTo>
                    <a:pt x="1198" y="3076"/>
                    <a:pt x="1279" y="2966"/>
                    <a:pt x="1255" y="2847"/>
                  </a:cubicBezTo>
                  <a:lnTo>
                    <a:pt x="1222" y="2656"/>
                  </a:lnTo>
                  <a:lnTo>
                    <a:pt x="1222" y="2656"/>
                  </a:lnTo>
                  <a:lnTo>
                    <a:pt x="1251" y="2675"/>
                  </a:lnTo>
                  <a:cubicBezTo>
                    <a:pt x="1291" y="2704"/>
                    <a:pt x="1337" y="2718"/>
                    <a:pt x="1383" y="2718"/>
                  </a:cubicBezTo>
                  <a:cubicBezTo>
                    <a:pt x="1449" y="2718"/>
                    <a:pt x="1514" y="2688"/>
                    <a:pt x="1556" y="2632"/>
                  </a:cubicBezTo>
                  <a:cubicBezTo>
                    <a:pt x="1627" y="2537"/>
                    <a:pt x="1608" y="2398"/>
                    <a:pt x="1513" y="2326"/>
                  </a:cubicBezTo>
                  <a:cubicBezTo>
                    <a:pt x="1508" y="2326"/>
                    <a:pt x="1508" y="2322"/>
                    <a:pt x="1504" y="2322"/>
                  </a:cubicBezTo>
                  <a:lnTo>
                    <a:pt x="1447" y="2279"/>
                  </a:lnTo>
                  <a:lnTo>
                    <a:pt x="1661" y="1978"/>
                  </a:lnTo>
                  <a:lnTo>
                    <a:pt x="1885" y="2279"/>
                  </a:lnTo>
                  <a:lnTo>
                    <a:pt x="1828" y="2322"/>
                  </a:lnTo>
                  <a:cubicBezTo>
                    <a:pt x="1728" y="2394"/>
                    <a:pt x="1704" y="2527"/>
                    <a:pt x="1775" y="2627"/>
                  </a:cubicBezTo>
                  <a:cubicBezTo>
                    <a:pt x="1817" y="2686"/>
                    <a:pt x="1885" y="2718"/>
                    <a:pt x="1954" y="2718"/>
                  </a:cubicBezTo>
                  <a:cubicBezTo>
                    <a:pt x="1996" y="2718"/>
                    <a:pt x="2039" y="2705"/>
                    <a:pt x="2076" y="2680"/>
                  </a:cubicBezTo>
                  <a:cubicBezTo>
                    <a:pt x="2081" y="2675"/>
                    <a:pt x="2085" y="2675"/>
                    <a:pt x="2085" y="2670"/>
                  </a:cubicBezTo>
                  <a:lnTo>
                    <a:pt x="2118" y="2647"/>
                  </a:lnTo>
                  <a:lnTo>
                    <a:pt x="2085" y="2847"/>
                  </a:lnTo>
                  <a:cubicBezTo>
                    <a:pt x="2061" y="2966"/>
                    <a:pt x="2142" y="3076"/>
                    <a:pt x="2262" y="3099"/>
                  </a:cubicBezTo>
                  <a:cubicBezTo>
                    <a:pt x="2272" y="3099"/>
                    <a:pt x="2286" y="3105"/>
                    <a:pt x="2300" y="3105"/>
                  </a:cubicBezTo>
                  <a:cubicBezTo>
                    <a:pt x="2405" y="3105"/>
                    <a:pt x="2495" y="3028"/>
                    <a:pt x="2514" y="2923"/>
                  </a:cubicBezTo>
                  <a:lnTo>
                    <a:pt x="2534" y="2808"/>
                  </a:lnTo>
                  <a:lnTo>
                    <a:pt x="2653" y="2828"/>
                  </a:lnTo>
                  <a:cubicBezTo>
                    <a:pt x="2668" y="2831"/>
                    <a:pt x="2682" y="2832"/>
                    <a:pt x="2697" y="2832"/>
                  </a:cubicBezTo>
                  <a:cubicBezTo>
                    <a:pt x="2799" y="2832"/>
                    <a:pt x="2889" y="2761"/>
                    <a:pt x="2911" y="2660"/>
                  </a:cubicBezTo>
                  <a:cubicBezTo>
                    <a:pt x="2935" y="2541"/>
                    <a:pt x="2858" y="2427"/>
                    <a:pt x="2743" y="2403"/>
                  </a:cubicBezTo>
                  <a:cubicBezTo>
                    <a:pt x="2739" y="2403"/>
                    <a:pt x="2734" y="2398"/>
                    <a:pt x="2730" y="2398"/>
                  </a:cubicBezTo>
                  <a:lnTo>
                    <a:pt x="2505" y="2361"/>
                  </a:lnTo>
                  <a:lnTo>
                    <a:pt x="2552" y="2322"/>
                  </a:lnTo>
                  <a:cubicBezTo>
                    <a:pt x="2648" y="2251"/>
                    <a:pt x="2667" y="2117"/>
                    <a:pt x="2596" y="2022"/>
                  </a:cubicBezTo>
                  <a:cubicBezTo>
                    <a:pt x="2553" y="1962"/>
                    <a:pt x="2487" y="1931"/>
                    <a:pt x="2420" y="1931"/>
                  </a:cubicBezTo>
                  <a:cubicBezTo>
                    <a:pt x="2374" y="1931"/>
                    <a:pt x="2329" y="1945"/>
                    <a:pt x="2290" y="1974"/>
                  </a:cubicBezTo>
                  <a:lnTo>
                    <a:pt x="2233" y="2022"/>
                  </a:lnTo>
                  <a:lnTo>
                    <a:pt x="2009" y="1721"/>
                  </a:lnTo>
                  <a:lnTo>
                    <a:pt x="2371" y="1602"/>
                  </a:lnTo>
                  <a:lnTo>
                    <a:pt x="2400" y="1678"/>
                  </a:lnTo>
                  <a:cubicBezTo>
                    <a:pt x="2429" y="1769"/>
                    <a:pt x="2514" y="1826"/>
                    <a:pt x="2605" y="1831"/>
                  </a:cubicBezTo>
                  <a:cubicBezTo>
                    <a:pt x="2629" y="1831"/>
                    <a:pt x="2653" y="1826"/>
                    <a:pt x="2677" y="1817"/>
                  </a:cubicBezTo>
                  <a:cubicBezTo>
                    <a:pt x="2791" y="1778"/>
                    <a:pt x="2853" y="1654"/>
                    <a:pt x="2816" y="1544"/>
                  </a:cubicBezTo>
                  <a:lnTo>
                    <a:pt x="2805" y="1520"/>
                  </a:lnTo>
                  <a:lnTo>
                    <a:pt x="2944" y="1602"/>
                  </a:lnTo>
                  <a:cubicBezTo>
                    <a:pt x="2980" y="1623"/>
                    <a:pt x="3019" y="1633"/>
                    <a:pt x="3058" y="1633"/>
                  </a:cubicBezTo>
                  <a:cubicBezTo>
                    <a:pt x="3132" y="1633"/>
                    <a:pt x="3203" y="1596"/>
                    <a:pt x="3245" y="1531"/>
                  </a:cubicBezTo>
                  <a:cubicBezTo>
                    <a:pt x="3311" y="1430"/>
                    <a:pt x="3278" y="1296"/>
                    <a:pt x="3177" y="1230"/>
                  </a:cubicBezTo>
                  <a:cubicBezTo>
                    <a:pt x="3173" y="1230"/>
                    <a:pt x="3168" y="1225"/>
                    <a:pt x="3163" y="1225"/>
                  </a:cubicBezTo>
                  <a:lnTo>
                    <a:pt x="3058" y="1163"/>
                  </a:lnTo>
                  <a:lnTo>
                    <a:pt x="3120" y="1063"/>
                  </a:lnTo>
                  <a:cubicBezTo>
                    <a:pt x="3182" y="958"/>
                    <a:pt x="3149" y="824"/>
                    <a:pt x="3049" y="763"/>
                  </a:cubicBezTo>
                  <a:cubicBezTo>
                    <a:pt x="3014" y="741"/>
                    <a:pt x="2973" y="730"/>
                    <a:pt x="2934" y="730"/>
                  </a:cubicBezTo>
                  <a:cubicBezTo>
                    <a:pt x="2860" y="730"/>
                    <a:pt x="2788" y="766"/>
                    <a:pt x="2748" y="834"/>
                  </a:cubicBezTo>
                  <a:cubicBezTo>
                    <a:pt x="2743" y="834"/>
                    <a:pt x="2743" y="838"/>
                    <a:pt x="2743" y="844"/>
                  </a:cubicBezTo>
                  <a:lnTo>
                    <a:pt x="2638" y="1020"/>
                  </a:lnTo>
                  <a:lnTo>
                    <a:pt x="2629" y="992"/>
                  </a:lnTo>
                  <a:cubicBezTo>
                    <a:pt x="2599" y="901"/>
                    <a:pt x="2514" y="846"/>
                    <a:pt x="2424" y="846"/>
                  </a:cubicBezTo>
                  <a:cubicBezTo>
                    <a:pt x="2400" y="846"/>
                    <a:pt x="2376" y="850"/>
                    <a:pt x="2352" y="858"/>
                  </a:cubicBezTo>
                  <a:cubicBezTo>
                    <a:pt x="2237" y="895"/>
                    <a:pt x="2176" y="1020"/>
                    <a:pt x="2219" y="1130"/>
                  </a:cubicBezTo>
                  <a:lnTo>
                    <a:pt x="2237" y="1192"/>
                  </a:lnTo>
                  <a:lnTo>
                    <a:pt x="1876" y="1311"/>
                  </a:lnTo>
                  <a:lnTo>
                    <a:pt x="1871" y="948"/>
                  </a:lnTo>
                  <a:lnTo>
                    <a:pt x="1947" y="948"/>
                  </a:lnTo>
                  <a:cubicBezTo>
                    <a:pt x="1949" y="948"/>
                    <a:pt x="1952" y="948"/>
                    <a:pt x="1955" y="948"/>
                  </a:cubicBezTo>
                  <a:cubicBezTo>
                    <a:pt x="2070" y="948"/>
                    <a:pt x="2167" y="855"/>
                    <a:pt x="2171" y="739"/>
                  </a:cubicBezTo>
                  <a:cubicBezTo>
                    <a:pt x="2176" y="620"/>
                    <a:pt x="2081" y="519"/>
                    <a:pt x="1962" y="514"/>
                  </a:cubicBezTo>
                  <a:lnTo>
                    <a:pt x="1894" y="514"/>
                  </a:lnTo>
                  <a:lnTo>
                    <a:pt x="2043" y="371"/>
                  </a:lnTo>
                  <a:cubicBezTo>
                    <a:pt x="2129" y="285"/>
                    <a:pt x="2129" y="147"/>
                    <a:pt x="2043" y="61"/>
                  </a:cubicBezTo>
                  <a:cubicBezTo>
                    <a:pt x="2000" y="20"/>
                    <a:pt x="1944" y="0"/>
                    <a:pt x="1888" y="0"/>
                  </a:cubicBezTo>
                  <a:cubicBezTo>
                    <a:pt x="1832" y="0"/>
                    <a:pt x="1776" y="20"/>
                    <a:pt x="1733" y="61"/>
                  </a:cubicBezTo>
                  <a:lnTo>
                    <a:pt x="1647" y="147"/>
                  </a:lnTo>
                  <a:lnTo>
                    <a:pt x="1566" y="61"/>
                  </a:lnTo>
                  <a:cubicBezTo>
                    <a:pt x="1523" y="20"/>
                    <a:pt x="1467" y="0"/>
                    <a:pt x="1410" y="0"/>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4" name="Google Shape;3804;p59"/>
          <p:cNvGrpSpPr/>
          <p:nvPr/>
        </p:nvGrpSpPr>
        <p:grpSpPr>
          <a:xfrm>
            <a:off x="5318088" y="3228225"/>
            <a:ext cx="370725" cy="366050"/>
            <a:chOff x="5318088" y="3228225"/>
            <a:chExt cx="370725" cy="366050"/>
          </a:xfrm>
        </p:grpSpPr>
        <p:sp>
          <p:nvSpPr>
            <p:cNvPr id="3805" name="Google Shape;3805;p59"/>
            <p:cNvSpPr/>
            <p:nvPr/>
          </p:nvSpPr>
          <p:spPr>
            <a:xfrm>
              <a:off x="5593413" y="3307600"/>
              <a:ext cx="59175" cy="55725"/>
            </a:xfrm>
            <a:custGeom>
              <a:avLst/>
              <a:gdLst/>
              <a:ahLst/>
              <a:cxnLst/>
              <a:rect l="l" t="t" r="r" b="b"/>
              <a:pathLst>
                <a:path w="2367" h="2229" extrusionOk="0">
                  <a:moveTo>
                    <a:pt x="927" y="0"/>
                  </a:moveTo>
                  <a:cubicBezTo>
                    <a:pt x="592" y="0"/>
                    <a:pt x="257" y="126"/>
                    <a:pt x="0" y="378"/>
                  </a:cubicBezTo>
                  <a:lnTo>
                    <a:pt x="0" y="384"/>
                  </a:lnTo>
                  <a:lnTo>
                    <a:pt x="1856" y="2229"/>
                  </a:lnTo>
                  <a:cubicBezTo>
                    <a:pt x="2366" y="1719"/>
                    <a:pt x="2366" y="893"/>
                    <a:pt x="1856" y="384"/>
                  </a:cubicBezTo>
                  <a:cubicBezTo>
                    <a:pt x="1600" y="128"/>
                    <a:pt x="1263" y="0"/>
                    <a:pt x="927" y="0"/>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9"/>
            <p:cNvSpPr/>
            <p:nvPr/>
          </p:nvSpPr>
          <p:spPr>
            <a:xfrm>
              <a:off x="5371988" y="3264625"/>
              <a:ext cx="60600" cy="57100"/>
            </a:xfrm>
            <a:custGeom>
              <a:avLst/>
              <a:gdLst/>
              <a:ahLst/>
              <a:cxnLst/>
              <a:rect l="l" t="t" r="r" b="b"/>
              <a:pathLst>
                <a:path w="2424" h="2284" extrusionOk="0">
                  <a:moveTo>
                    <a:pt x="1474" y="1"/>
                  </a:moveTo>
                  <a:cubicBezTo>
                    <a:pt x="1131" y="1"/>
                    <a:pt x="788" y="131"/>
                    <a:pt x="525" y="391"/>
                  </a:cubicBezTo>
                  <a:cubicBezTo>
                    <a:pt x="0" y="915"/>
                    <a:pt x="0" y="1759"/>
                    <a:pt x="525" y="2284"/>
                  </a:cubicBezTo>
                  <a:lnTo>
                    <a:pt x="1765" y="1626"/>
                  </a:lnTo>
                  <a:lnTo>
                    <a:pt x="2423" y="391"/>
                  </a:lnTo>
                  <a:cubicBezTo>
                    <a:pt x="2161" y="131"/>
                    <a:pt x="1818" y="1"/>
                    <a:pt x="1474"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9"/>
            <p:cNvSpPr/>
            <p:nvPr/>
          </p:nvSpPr>
          <p:spPr>
            <a:xfrm>
              <a:off x="5318088" y="3228225"/>
              <a:ext cx="370725" cy="203200"/>
            </a:xfrm>
            <a:custGeom>
              <a:avLst/>
              <a:gdLst/>
              <a:ahLst/>
              <a:cxnLst/>
              <a:rect l="l" t="t" r="r" b="b"/>
              <a:pathLst>
                <a:path w="14829" h="8128" extrusionOk="0">
                  <a:moveTo>
                    <a:pt x="7885" y="0"/>
                  </a:moveTo>
                  <a:cubicBezTo>
                    <a:pt x="6010" y="0"/>
                    <a:pt x="4374" y="1270"/>
                    <a:pt x="3921" y="3082"/>
                  </a:cubicBezTo>
                  <a:cubicBezTo>
                    <a:pt x="3609" y="2960"/>
                    <a:pt x="3287" y="2903"/>
                    <a:pt x="2970" y="2903"/>
                  </a:cubicBezTo>
                  <a:cubicBezTo>
                    <a:pt x="1920" y="2903"/>
                    <a:pt x="929" y="3536"/>
                    <a:pt x="525" y="4570"/>
                  </a:cubicBezTo>
                  <a:cubicBezTo>
                    <a:pt x="1" y="5915"/>
                    <a:pt x="668" y="7427"/>
                    <a:pt x="2019" y="7951"/>
                  </a:cubicBezTo>
                  <a:cubicBezTo>
                    <a:pt x="2323" y="8070"/>
                    <a:pt x="2648" y="8127"/>
                    <a:pt x="2972" y="8127"/>
                  </a:cubicBezTo>
                  <a:lnTo>
                    <a:pt x="12878" y="8127"/>
                  </a:lnTo>
                  <a:cubicBezTo>
                    <a:pt x="13956" y="8127"/>
                    <a:pt x="14828" y="7259"/>
                    <a:pt x="14828" y="6181"/>
                  </a:cubicBezTo>
                  <a:cubicBezTo>
                    <a:pt x="14828" y="5109"/>
                    <a:pt x="13956" y="4240"/>
                    <a:pt x="12878" y="4240"/>
                  </a:cubicBezTo>
                  <a:cubicBezTo>
                    <a:pt x="12554" y="4240"/>
                    <a:pt x="12229" y="4321"/>
                    <a:pt x="11943" y="4479"/>
                  </a:cubicBezTo>
                  <a:cubicBezTo>
                    <a:pt x="11957" y="4341"/>
                    <a:pt x="11962" y="4202"/>
                    <a:pt x="11962" y="4064"/>
                  </a:cubicBezTo>
                  <a:cubicBezTo>
                    <a:pt x="11962" y="1822"/>
                    <a:pt x="10140" y="0"/>
                    <a:pt x="7885"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9"/>
            <p:cNvSpPr/>
            <p:nvPr/>
          </p:nvSpPr>
          <p:spPr>
            <a:xfrm>
              <a:off x="5493363" y="3228325"/>
              <a:ext cx="124500" cy="111900"/>
            </a:xfrm>
            <a:custGeom>
              <a:avLst/>
              <a:gdLst/>
              <a:ahLst/>
              <a:cxnLst/>
              <a:rect l="l" t="t" r="r" b="b"/>
              <a:pathLst>
                <a:path w="4980" h="4476" extrusionOk="0">
                  <a:moveTo>
                    <a:pt x="849" y="0"/>
                  </a:moveTo>
                  <a:cubicBezTo>
                    <a:pt x="564" y="0"/>
                    <a:pt x="281" y="29"/>
                    <a:pt x="1" y="92"/>
                  </a:cubicBezTo>
                  <a:cubicBezTo>
                    <a:pt x="49" y="535"/>
                    <a:pt x="425" y="870"/>
                    <a:pt x="874" y="870"/>
                  </a:cubicBezTo>
                  <a:cubicBezTo>
                    <a:pt x="2495" y="870"/>
                    <a:pt x="3830" y="2076"/>
                    <a:pt x="4045" y="3617"/>
                  </a:cubicBezTo>
                  <a:cubicBezTo>
                    <a:pt x="4107" y="4075"/>
                    <a:pt x="4469" y="4427"/>
                    <a:pt x="4932" y="4475"/>
                  </a:cubicBezTo>
                  <a:cubicBezTo>
                    <a:pt x="4942" y="4356"/>
                    <a:pt x="4951" y="4236"/>
                    <a:pt x="4951" y="4117"/>
                  </a:cubicBezTo>
                  <a:cubicBezTo>
                    <a:pt x="4980" y="1876"/>
                    <a:pt x="3157" y="20"/>
                    <a:pt x="912" y="1"/>
                  </a:cubicBezTo>
                  <a:cubicBezTo>
                    <a:pt x="891" y="0"/>
                    <a:pt x="870" y="0"/>
                    <a:pt x="849" y="0"/>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9"/>
            <p:cNvSpPr/>
            <p:nvPr/>
          </p:nvSpPr>
          <p:spPr>
            <a:xfrm>
              <a:off x="5370813" y="3334250"/>
              <a:ext cx="318000" cy="97175"/>
            </a:xfrm>
            <a:custGeom>
              <a:avLst/>
              <a:gdLst/>
              <a:ahLst/>
              <a:cxnLst/>
              <a:rect l="l" t="t" r="r" b="b"/>
              <a:pathLst>
                <a:path w="12720" h="3887" extrusionOk="0">
                  <a:moveTo>
                    <a:pt x="10761" y="1"/>
                  </a:moveTo>
                  <a:cubicBezTo>
                    <a:pt x="10437" y="1"/>
                    <a:pt x="10117" y="82"/>
                    <a:pt x="9834" y="238"/>
                  </a:cubicBezTo>
                  <a:cubicBezTo>
                    <a:pt x="10040" y="606"/>
                    <a:pt x="10416" y="844"/>
                    <a:pt x="10841" y="872"/>
                  </a:cubicBezTo>
                  <a:cubicBezTo>
                    <a:pt x="11379" y="905"/>
                    <a:pt x="11861" y="1354"/>
                    <a:pt x="11847" y="1964"/>
                  </a:cubicBezTo>
                  <a:cubicBezTo>
                    <a:pt x="11837" y="2551"/>
                    <a:pt x="11341" y="3018"/>
                    <a:pt x="10755" y="3018"/>
                  </a:cubicBezTo>
                  <a:lnTo>
                    <a:pt x="863" y="3018"/>
                  </a:lnTo>
                  <a:cubicBezTo>
                    <a:pt x="438" y="3018"/>
                    <a:pt x="71" y="3324"/>
                    <a:pt x="0" y="3743"/>
                  </a:cubicBezTo>
                  <a:cubicBezTo>
                    <a:pt x="282" y="3839"/>
                    <a:pt x="572" y="3886"/>
                    <a:pt x="863" y="3886"/>
                  </a:cubicBezTo>
                  <a:lnTo>
                    <a:pt x="10769" y="3886"/>
                  </a:lnTo>
                  <a:cubicBezTo>
                    <a:pt x="11847" y="3886"/>
                    <a:pt x="12719" y="3014"/>
                    <a:pt x="12719" y="1940"/>
                  </a:cubicBezTo>
                  <a:cubicBezTo>
                    <a:pt x="12715" y="915"/>
                    <a:pt x="11913" y="66"/>
                    <a:pt x="10883" y="5"/>
                  </a:cubicBezTo>
                  <a:lnTo>
                    <a:pt x="10888" y="5"/>
                  </a:lnTo>
                  <a:cubicBezTo>
                    <a:pt x="10846" y="2"/>
                    <a:pt x="10803" y="1"/>
                    <a:pt x="10761" y="1"/>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9"/>
            <p:cNvSpPr/>
            <p:nvPr/>
          </p:nvSpPr>
          <p:spPr>
            <a:xfrm>
              <a:off x="5378913" y="3450000"/>
              <a:ext cx="34125" cy="32525"/>
            </a:xfrm>
            <a:custGeom>
              <a:avLst/>
              <a:gdLst/>
              <a:ahLst/>
              <a:cxnLst/>
              <a:rect l="l" t="t" r="r" b="b"/>
              <a:pathLst>
                <a:path w="1365" h="1301" extrusionOk="0">
                  <a:moveTo>
                    <a:pt x="682" y="0"/>
                  </a:moveTo>
                  <a:cubicBezTo>
                    <a:pt x="559" y="0"/>
                    <a:pt x="462" y="96"/>
                    <a:pt x="462" y="220"/>
                  </a:cubicBezTo>
                  <a:lnTo>
                    <a:pt x="462" y="396"/>
                  </a:lnTo>
                  <a:lnTo>
                    <a:pt x="315" y="343"/>
                  </a:lnTo>
                  <a:cubicBezTo>
                    <a:pt x="292" y="336"/>
                    <a:pt x="269" y="332"/>
                    <a:pt x="246" y="332"/>
                  </a:cubicBezTo>
                  <a:cubicBezTo>
                    <a:pt x="154" y="332"/>
                    <a:pt x="69" y="390"/>
                    <a:pt x="38" y="482"/>
                  </a:cubicBezTo>
                  <a:cubicBezTo>
                    <a:pt x="0" y="596"/>
                    <a:pt x="62" y="720"/>
                    <a:pt x="176" y="759"/>
                  </a:cubicBezTo>
                  <a:lnTo>
                    <a:pt x="343" y="812"/>
                  </a:lnTo>
                  <a:lnTo>
                    <a:pt x="238" y="964"/>
                  </a:lnTo>
                  <a:cubicBezTo>
                    <a:pt x="172" y="1063"/>
                    <a:pt x="205" y="1202"/>
                    <a:pt x="306" y="1264"/>
                  </a:cubicBezTo>
                  <a:cubicBezTo>
                    <a:pt x="343" y="1287"/>
                    <a:pt x="384" y="1299"/>
                    <a:pt x="424" y="1299"/>
                  </a:cubicBezTo>
                  <a:cubicBezTo>
                    <a:pt x="491" y="1299"/>
                    <a:pt x="556" y="1267"/>
                    <a:pt x="601" y="1207"/>
                  </a:cubicBezTo>
                  <a:lnTo>
                    <a:pt x="687" y="1078"/>
                  </a:lnTo>
                  <a:lnTo>
                    <a:pt x="782" y="1207"/>
                  </a:lnTo>
                  <a:cubicBezTo>
                    <a:pt x="823" y="1268"/>
                    <a:pt x="890" y="1301"/>
                    <a:pt x="958" y="1301"/>
                  </a:cubicBezTo>
                  <a:cubicBezTo>
                    <a:pt x="1002" y="1301"/>
                    <a:pt x="1046" y="1287"/>
                    <a:pt x="1083" y="1259"/>
                  </a:cubicBezTo>
                  <a:cubicBezTo>
                    <a:pt x="1182" y="1193"/>
                    <a:pt x="1206" y="1054"/>
                    <a:pt x="1140" y="959"/>
                  </a:cubicBezTo>
                  <a:lnTo>
                    <a:pt x="1030" y="806"/>
                  </a:lnTo>
                  <a:lnTo>
                    <a:pt x="1193" y="749"/>
                  </a:lnTo>
                  <a:cubicBezTo>
                    <a:pt x="1307" y="706"/>
                    <a:pt x="1364" y="583"/>
                    <a:pt x="1321" y="468"/>
                  </a:cubicBezTo>
                  <a:cubicBezTo>
                    <a:pt x="1287" y="384"/>
                    <a:pt x="1204" y="328"/>
                    <a:pt x="1116" y="328"/>
                  </a:cubicBezTo>
                  <a:cubicBezTo>
                    <a:pt x="1094" y="328"/>
                    <a:pt x="1072" y="331"/>
                    <a:pt x="1050" y="339"/>
                  </a:cubicBezTo>
                  <a:lnTo>
                    <a:pt x="902" y="392"/>
                  </a:lnTo>
                  <a:lnTo>
                    <a:pt x="902" y="215"/>
                  </a:lnTo>
                  <a:cubicBezTo>
                    <a:pt x="902" y="96"/>
                    <a:pt x="801" y="0"/>
                    <a:pt x="682" y="0"/>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9"/>
            <p:cNvSpPr/>
            <p:nvPr/>
          </p:nvSpPr>
          <p:spPr>
            <a:xfrm>
              <a:off x="5568363" y="3529775"/>
              <a:ext cx="34125" cy="32550"/>
            </a:xfrm>
            <a:custGeom>
              <a:avLst/>
              <a:gdLst/>
              <a:ahLst/>
              <a:cxnLst/>
              <a:rect l="l" t="t" r="r" b="b"/>
              <a:pathLst>
                <a:path w="1365" h="1302" extrusionOk="0">
                  <a:moveTo>
                    <a:pt x="686" y="0"/>
                  </a:moveTo>
                  <a:cubicBezTo>
                    <a:pt x="684" y="0"/>
                    <a:pt x="681" y="0"/>
                    <a:pt x="678" y="0"/>
                  </a:cubicBezTo>
                  <a:cubicBezTo>
                    <a:pt x="558" y="0"/>
                    <a:pt x="463" y="95"/>
                    <a:pt x="463" y="219"/>
                  </a:cubicBezTo>
                  <a:lnTo>
                    <a:pt x="463" y="396"/>
                  </a:lnTo>
                  <a:lnTo>
                    <a:pt x="315" y="344"/>
                  </a:lnTo>
                  <a:cubicBezTo>
                    <a:pt x="292" y="336"/>
                    <a:pt x="269" y="332"/>
                    <a:pt x="246" y="332"/>
                  </a:cubicBezTo>
                  <a:cubicBezTo>
                    <a:pt x="155" y="332"/>
                    <a:pt x="69" y="391"/>
                    <a:pt x="38" y="482"/>
                  </a:cubicBezTo>
                  <a:cubicBezTo>
                    <a:pt x="1" y="597"/>
                    <a:pt x="62" y="720"/>
                    <a:pt x="177" y="758"/>
                  </a:cubicBezTo>
                  <a:lnTo>
                    <a:pt x="339" y="811"/>
                  </a:lnTo>
                  <a:lnTo>
                    <a:pt x="239" y="963"/>
                  </a:lnTo>
                  <a:cubicBezTo>
                    <a:pt x="168" y="1064"/>
                    <a:pt x="196" y="1198"/>
                    <a:pt x="296" y="1264"/>
                  </a:cubicBezTo>
                  <a:cubicBezTo>
                    <a:pt x="329" y="1293"/>
                    <a:pt x="373" y="1302"/>
                    <a:pt x="415" y="1302"/>
                  </a:cubicBezTo>
                  <a:cubicBezTo>
                    <a:pt x="558" y="1302"/>
                    <a:pt x="606" y="1198"/>
                    <a:pt x="687" y="1077"/>
                  </a:cubicBezTo>
                  <a:cubicBezTo>
                    <a:pt x="773" y="1198"/>
                    <a:pt x="821" y="1297"/>
                    <a:pt x="959" y="1297"/>
                  </a:cubicBezTo>
                  <a:cubicBezTo>
                    <a:pt x="1079" y="1297"/>
                    <a:pt x="1178" y="1202"/>
                    <a:pt x="1178" y="1083"/>
                  </a:cubicBezTo>
                  <a:cubicBezTo>
                    <a:pt x="1178" y="1035"/>
                    <a:pt x="1165" y="992"/>
                    <a:pt x="1136" y="954"/>
                  </a:cubicBezTo>
                  <a:lnTo>
                    <a:pt x="1031" y="806"/>
                  </a:lnTo>
                  <a:lnTo>
                    <a:pt x="1193" y="749"/>
                  </a:lnTo>
                  <a:cubicBezTo>
                    <a:pt x="1308" y="711"/>
                    <a:pt x="1365" y="586"/>
                    <a:pt x="1326" y="472"/>
                  </a:cubicBezTo>
                  <a:cubicBezTo>
                    <a:pt x="1296" y="382"/>
                    <a:pt x="1213" y="327"/>
                    <a:pt x="1123" y="327"/>
                  </a:cubicBezTo>
                  <a:cubicBezTo>
                    <a:pt x="1099" y="327"/>
                    <a:pt x="1074" y="331"/>
                    <a:pt x="1050" y="339"/>
                  </a:cubicBezTo>
                  <a:lnTo>
                    <a:pt x="901" y="391"/>
                  </a:lnTo>
                  <a:lnTo>
                    <a:pt x="897" y="214"/>
                  </a:lnTo>
                  <a:cubicBezTo>
                    <a:pt x="897" y="98"/>
                    <a:pt x="806" y="0"/>
                    <a:pt x="686" y="0"/>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9"/>
            <p:cNvSpPr/>
            <p:nvPr/>
          </p:nvSpPr>
          <p:spPr>
            <a:xfrm>
              <a:off x="5499213" y="3464100"/>
              <a:ext cx="56075" cy="58075"/>
            </a:xfrm>
            <a:custGeom>
              <a:avLst/>
              <a:gdLst/>
              <a:ahLst/>
              <a:cxnLst/>
              <a:rect l="l" t="t" r="r" b="b"/>
              <a:pathLst>
                <a:path w="2243" h="2323" extrusionOk="0">
                  <a:moveTo>
                    <a:pt x="1454" y="0"/>
                  </a:moveTo>
                  <a:cubicBezTo>
                    <a:pt x="1400" y="0"/>
                    <a:pt x="1346" y="20"/>
                    <a:pt x="1303" y="61"/>
                  </a:cubicBezTo>
                  <a:lnTo>
                    <a:pt x="1116" y="242"/>
                  </a:lnTo>
                  <a:lnTo>
                    <a:pt x="935" y="61"/>
                  </a:lnTo>
                  <a:cubicBezTo>
                    <a:pt x="895" y="27"/>
                    <a:pt x="846" y="10"/>
                    <a:pt x="796" y="10"/>
                  </a:cubicBezTo>
                  <a:cubicBezTo>
                    <a:pt x="734" y="10"/>
                    <a:pt x="672" y="37"/>
                    <a:pt x="630" y="90"/>
                  </a:cubicBezTo>
                  <a:cubicBezTo>
                    <a:pt x="559" y="171"/>
                    <a:pt x="559" y="285"/>
                    <a:pt x="630" y="367"/>
                  </a:cubicBezTo>
                  <a:lnTo>
                    <a:pt x="902" y="638"/>
                  </a:lnTo>
                  <a:lnTo>
                    <a:pt x="902" y="786"/>
                  </a:lnTo>
                  <a:lnTo>
                    <a:pt x="735" y="734"/>
                  </a:lnTo>
                  <a:lnTo>
                    <a:pt x="473" y="424"/>
                  </a:lnTo>
                  <a:cubicBezTo>
                    <a:pt x="429" y="373"/>
                    <a:pt x="366" y="346"/>
                    <a:pt x="303" y="346"/>
                  </a:cubicBezTo>
                  <a:cubicBezTo>
                    <a:pt x="254" y="346"/>
                    <a:pt x="204" y="362"/>
                    <a:pt x="163" y="395"/>
                  </a:cubicBezTo>
                  <a:cubicBezTo>
                    <a:pt x="72" y="477"/>
                    <a:pt x="62" y="609"/>
                    <a:pt x="139" y="705"/>
                  </a:cubicBezTo>
                  <a:lnTo>
                    <a:pt x="301" y="895"/>
                  </a:lnTo>
                  <a:lnTo>
                    <a:pt x="105" y="1063"/>
                  </a:lnTo>
                  <a:cubicBezTo>
                    <a:pt x="15" y="1139"/>
                    <a:pt x="0" y="1278"/>
                    <a:pt x="81" y="1368"/>
                  </a:cubicBezTo>
                  <a:cubicBezTo>
                    <a:pt x="125" y="1419"/>
                    <a:pt x="187" y="1446"/>
                    <a:pt x="250" y="1446"/>
                  </a:cubicBezTo>
                  <a:cubicBezTo>
                    <a:pt x="299" y="1446"/>
                    <a:pt x="347" y="1430"/>
                    <a:pt x="387" y="1397"/>
                  </a:cubicBezTo>
                  <a:lnTo>
                    <a:pt x="658" y="1168"/>
                  </a:lnTo>
                  <a:lnTo>
                    <a:pt x="801" y="1210"/>
                  </a:lnTo>
                  <a:lnTo>
                    <a:pt x="634" y="1516"/>
                  </a:lnTo>
                  <a:lnTo>
                    <a:pt x="367" y="1535"/>
                  </a:lnTo>
                  <a:cubicBezTo>
                    <a:pt x="248" y="1544"/>
                    <a:pt x="158" y="1650"/>
                    <a:pt x="167" y="1769"/>
                  </a:cubicBezTo>
                  <a:cubicBezTo>
                    <a:pt x="176" y="1882"/>
                    <a:pt x="272" y="1970"/>
                    <a:pt x="384" y="1970"/>
                  </a:cubicBezTo>
                  <a:cubicBezTo>
                    <a:pt x="390" y="1970"/>
                    <a:pt x="395" y="1970"/>
                    <a:pt x="401" y="1969"/>
                  </a:cubicBezTo>
                  <a:lnTo>
                    <a:pt x="563" y="1959"/>
                  </a:lnTo>
                  <a:lnTo>
                    <a:pt x="577" y="2121"/>
                  </a:lnTo>
                  <a:cubicBezTo>
                    <a:pt x="587" y="2235"/>
                    <a:pt x="678" y="2322"/>
                    <a:pt x="794" y="2322"/>
                  </a:cubicBezTo>
                  <a:cubicBezTo>
                    <a:pt x="800" y="2322"/>
                    <a:pt x="806" y="2322"/>
                    <a:pt x="812" y="2322"/>
                  </a:cubicBezTo>
                  <a:cubicBezTo>
                    <a:pt x="931" y="2313"/>
                    <a:pt x="1021" y="2207"/>
                    <a:pt x="1012" y="2088"/>
                  </a:cubicBezTo>
                  <a:lnTo>
                    <a:pt x="988" y="1773"/>
                  </a:lnTo>
                  <a:lnTo>
                    <a:pt x="1126" y="1525"/>
                  </a:lnTo>
                  <a:lnTo>
                    <a:pt x="1274" y="1778"/>
                  </a:lnTo>
                  <a:lnTo>
                    <a:pt x="1250" y="2088"/>
                  </a:lnTo>
                  <a:cubicBezTo>
                    <a:pt x="1241" y="2207"/>
                    <a:pt x="1331" y="2313"/>
                    <a:pt x="1450" y="2322"/>
                  </a:cubicBezTo>
                  <a:lnTo>
                    <a:pt x="1464" y="2322"/>
                  </a:lnTo>
                  <a:cubicBezTo>
                    <a:pt x="1578" y="2322"/>
                    <a:pt x="1675" y="2231"/>
                    <a:pt x="1684" y="2121"/>
                  </a:cubicBezTo>
                  <a:lnTo>
                    <a:pt x="1693" y="1959"/>
                  </a:lnTo>
                  <a:lnTo>
                    <a:pt x="1860" y="1969"/>
                  </a:lnTo>
                  <a:cubicBezTo>
                    <a:pt x="1868" y="1970"/>
                    <a:pt x="1877" y="1971"/>
                    <a:pt x="1885" y="1971"/>
                  </a:cubicBezTo>
                  <a:cubicBezTo>
                    <a:pt x="1994" y="1971"/>
                    <a:pt x="2090" y="1889"/>
                    <a:pt x="2104" y="1778"/>
                  </a:cubicBezTo>
                  <a:cubicBezTo>
                    <a:pt x="2118" y="1659"/>
                    <a:pt x="2032" y="1554"/>
                    <a:pt x="1913" y="1535"/>
                  </a:cubicBezTo>
                  <a:lnTo>
                    <a:pt x="1889" y="1535"/>
                  </a:lnTo>
                  <a:lnTo>
                    <a:pt x="1622" y="1516"/>
                  </a:lnTo>
                  <a:lnTo>
                    <a:pt x="1446" y="1206"/>
                  </a:lnTo>
                  <a:lnTo>
                    <a:pt x="1589" y="1163"/>
                  </a:lnTo>
                  <a:lnTo>
                    <a:pt x="1855" y="1387"/>
                  </a:lnTo>
                  <a:cubicBezTo>
                    <a:pt x="1896" y="1421"/>
                    <a:pt x="1946" y="1438"/>
                    <a:pt x="1996" y="1438"/>
                  </a:cubicBezTo>
                  <a:cubicBezTo>
                    <a:pt x="2058" y="1438"/>
                    <a:pt x="2121" y="1411"/>
                    <a:pt x="2166" y="1358"/>
                  </a:cubicBezTo>
                  <a:cubicBezTo>
                    <a:pt x="2242" y="1267"/>
                    <a:pt x="2227" y="1129"/>
                    <a:pt x="2137" y="1053"/>
                  </a:cubicBezTo>
                  <a:lnTo>
                    <a:pt x="1941" y="891"/>
                  </a:lnTo>
                  <a:lnTo>
                    <a:pt x="2104" y="695"/>
                  </a:lnTo>
                  <a:cubicBezTo>
                    <a:pt x="2185" y="605"/>
                    <a:pt x="2170" y="466"/>
                    <a:pt x="2080" y="391"/>
                  </a:cubicBezTo>
                  <a:cubicBezTo>
                    <a:pt x="2039" y="354"/>
                    <a:pt x="1989" y="337"/>
                    <a:pt x="1939" y="337"/>
                  </a:cubicBezTo>
                  <a:cubicBezTo>
                    <a:pt x="1877" y="337"/>
                    <a:pt x="1815" y="364"/>
                    <a:pt x="1770" y="414"/>
                  </a:cubicBezTo>
                  <a:lnTo>
                    <a:pt x="1508" y="728"/>
                  </a:lnTo>
                  <a:lnTo>
                    <a:pt x="1340" y="786"/>
                  </a:lnTo>
                  <a:lnTo>
                    <a:pt x="1340" y="638"/>
                  </a:lnTo>
                  <a:lnTo>
                    <a:pt x="1613" y="367"/>
                  </a:lnTo>
                  <a:cubicBezTo>
                    <a:pt x="1693" y="281"/>
                    <a:pt x="1693" y="142"/>
                    <a:pt x="1603" y="61"/>
                  </a:cubicBezTo>
                  <a:cubicBezTo>
                    <a:pt x="1562" y="20"/>
                    <a:pt x="1508" y="0"/>
                    <a:pt x="1454" y="0"/>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9"/>
            <p:cNvSpPr/>
            <p:nvPr/>
          </p:nvSpPr>
          <p:spPr>
            <a:xfrm>
              <a:off x="5413113" y="3516450"/>
              <a:ext cx="82525" cy="77825"/>
            </a:xfrm>
            <a:custGeom>
              <a:avLst/>
              <a:gdLst/>
              <a:ahLst/>
              <a:cxnLst/>
              <a:rect l="l" t="t" r="r" b="b"/>
              <a:pathLst>
                <a:path w="3301" h="3113" extrusionOk="0">
                  <a:moveTo>
                    <a:pt x="1889" y="0"/>
                  </a:moveTo>
                  <a:cubicBezTo>
                    <a:pt x="1835" y="0"/>
                    <a:pt x="1780" y="21"/>
                    <a:pt x="1737" y="61"/>
                  </a:cubicBezTo>
                  <a:cubicBezTo>
                    <a:pt x="1732" y="61"/>
                    <a:pt x="1732" y="65"/>
                    <a:pt x="1727" y="65"/>
                  </a:cubicBezTo>
                  <a:lnTo>
                    <a:pt x="1641" y="151"/>
                  </a:lnTo>
                  <a:lnTo>
                    <a:pt x="1555" y="65"/>
                  </a:lnTo>
                  <a:cubicBezTo>
                    <a:pt x="1512" y="22"/>
                    <a:pt x="1456" y="1"/>
                    <a:pt x="1400" y="1"/>
                  </a:cubicBezTo>
                  <a:cubicBezTo>
                    <a:pt x="1344" y="1"/>
                    <a:pt x="1288" y="22"/>
                    <a:pt x="1245" y="65"/>
                  </a:cubicBezTo>
                  <a:cubicBezTo>
                    <a:pt x="1165" y="151"/>
                    <a:pt x="1165" y="290"/>
                    <a:pt x="1245" y="375"/>
                  </a:cubicBezTo>
                  <a:lnTo>
                    <a:pt x="1394" y="518"/>
                  </a:lnTo>
                  <a:cubicBezTo>
                    <a:pt x="1040" y="518"/>
                    <a:pt x="1079" y="952"/>
                    <a:pt x="1355" y="952"/>
                  </a:cubicBezTo>
                  <a:lnTo>
                    <a:pt x="1432" y="952"/>
                  </a:lnTo>
                  <a:lnTo>
                    <a:pt x="1432" y="1320"/>
                  </a:lnTo>
                  <a:lnTo>
                    <a:pt x="1093" y="1216"/>
                  </a:lnTo>
                  <a:lnTo>
                    <a:pt x="1117" y="1148"/>
                  </a:lnTo>
                  <a:cubicBezTo>
                    <a:pt x="1150" y="1029"/>
                    <a:pt x="1084" y="910"/>
                    <a:pt x="969" y="877"/>
                  </a:cubicBezTo>
                  <a:cubicBezTo>
                    <a:pt x="948" y="871"/>
                    <a:pt x="927" y="868"/>
                    <a:pt x="907" y="868"/>
                  </a:cubicBezTo>
                  <a:cubicBezTo>
                    <a:pt x="814" y="868"/>
                    <a:pt x="730" y="925"/>
                    <a:pt x="701" y="1015"/>
                  </a:cubicBezTo>
                  <a:lnTo>
                    <a:pt x="683" y="1072"/>
                  </a:lnTo>
                  <a:lnTo>
                    <a:pt x="564" y="866"/>
                  </a:lnTo>
                  <a:cubicBezTo>
                    <a:pt x="522" y="796"/>
                    <a:pt x="448" y="756"/>
                    <a:pt x="372" y="756"/>
                  </a:cubicBezTo>
                  <a:cubicBezTo>
                    <a:pt x="335" y="756"/>
                    <a:pt x="298" y="766"/>
                    <a:pt x="263" y="786"/>
                  </a:cubicBezTo>
                  <a:cubicBezTo>
                    <a:pt x="158" y="844"/>
                    <a:pt x="120" y="976"/>
                    <a:pt x="182" y="1082"/>
                  </a:cubicBezTo>
                  <a:lnTo>
                    <a:pt x="182" y="1086"/>
                  </a:lnTo>
                  <a:lnTo>
                    <a:pt x="244" y="1187"/>
                  </a:lnTo>
                  <a:lnTo>
                    <a:pt x="139" y="1249"/>
                  </a:lnTo>
                  <a:cubicBezTo>
                    <a:pt x="34" y="1311"/>
                    <a:pt x="1" y="1439"/>
                    <a:pt x="58" y="1544"/>
                  </a:cubicBezTo>
                  <a:cubicBezTo>
                    <a:pt x="96" y="1610"/>
                    <a:pt x="173" y="1654"/>
                    <a:pt x="249" y="1654"/>
                  </a:cubicBezTo>
                  <a:cubicBezTo>
                    <a:pt x="320" y="1654"/>
                    <a:pt x="349" y="1630"/>
                    <a:pt x="540" y="1520"/>
                  </a:cubicBezTo>
                  <a:lnTo>
                    <a:pt x="540" y="1520"/>
                  </a:lnTo>
                  <a:cubicBezTo>
                    <a:pt x="472" y="1737"/>
                    <a:pt x="600" y="1850"/>
                    <a:pt x="731" y="1850"/>
                  </a:cubicBezTo>
                  <a:cubicBezTo>
                    <a:pt x="819" y="1850"/>
                    <a:pt x="908" y="1800"/>
                    <a:pt x="941" y="1696"/>
                  </a:cubicBezTo>
                  <a:lnTo>
                    <a:pt x="965" y="1630"/>
                  </a:lnTo>
                  <a:lnTo>
                    <a:pt x="1298" y="1735"/>
                  </a:lnTo>
                  <a:lnTo>
                    <a:pt x="1084" y="2040"/>
                  </a:lnTo>
                  <a:lnTo>
                    <a:pt x="1022" y="1997"/>
                  </a:lnTo>
                  <a:cubicBezTo>
                    <a:pt x="984" y="1969"/>
                    <a:pt x="940" y="1955"/>
                    <a:pt x="895" y="1955"/>
                  </a:cubicBezTo>
                  <a:cubicBezTo>
                    <a:pt x="827" y="1955"/>
                    <a:pt x="759" y="1987"/>
                    <a:pt x="716" y="2045"/>
                  </a:cubicBezTo>
                  <a:cubicBezTo>
                    <a:pt x="650" y="2145"/>
                    <a:pt x="668" y="2283"/>
                    <a:pt x="769" y="2350"/>
                  </a:cubicBezTo>
                  <a:lnTo>
                    <a:pt x="802" y="2374"/>
                  </a:lnTo>
                  <a:lnTo>
                    <a:pt x="602" y="2412"/>
                  </a:lnTo>
                  <a:cubicBezTo>
                    <a:pt x="483" y="2431"/>
                    <a:pt x="406" y="2546"/>
                    <a:pt x="426" y="2665"/>
                  </a:cubicBezTo>
                  <a:cubicBezTo>
                    <a:pt x="447" y="2765"/>
                    <a:pt x="538" y="2841"/>
                    <a:pt x="641" y="2841"/>
                  </a:cubicBezTo>
                  <a:cubicBezTo>
                    <a:pt x="655" y="2841"/>
                    <a:pt x="669" y="2839"/>
                    <a:pt x="683" y="2836"/>
                  </a:cubicBezTo>
                  <a:lnTo>
                    <a:pt x="802" y="2818"/>
                  </a:lnTo>
                  <a:lnTo>
                    <a:pt x="822" y="2937"/>
                  </a:lnTo>
                  <a:cubicBezTo>
                    <a:pt x="842" y="3038"/>
                    <a:pt x="930" y="3113"/>
                    <a:pt x="1032" y="3113"/>
                  </a:cubicBezTo>
                  <a:cubicBezTo>
                    <a:pt x="1045" y="3113"/>
                    <a:pt x="1059" y="3112"/>
                    <a:pt x="1074" y="3109"/>
                  </a:cubicBezTo>
                  <a:cubicBezTo>
                    <a:pt x="1194" y="3089"/>
                    <a:pt x="1274" y="2975"/>
                    <a:pt x="1251" y="2856"/>
                  </a:cubicBezTo>
                  <a:lnTo>
                    <a:pt x="1217" y="2665"/>
                  </a:lnTo>
                  <a:lnTo>
                    <a:pt x="1217" y="2665"/>
                  </a:lnTo>
                  <a:cubicBezTo>
                    <a:pt x="1276" y="2706"/>
                    <a:pt x="1332" y="2724"/>
                    <a:pt x="1382" y="2724"/>
                  </a:cubicBezTo>
                  <a:cubicBezTo>
                    <a:pt x="1577" y="2724"/>
                    <a:pt x="1677" y="2456"/>
                    <a:pt x="1498" y="2332"/>
                  </a:cubicBezTo>
                  <a:lnTo>
                    <a:pt x="1441" y="2293"/>
                  </a:lnTo>
                  <a:lnTo>
                    <a:pt x="1656" y="1993"/>
                  </a:lnTo>
                  <a:lnTo>
                    <a:pt x="1880" y="2293"/>
                  </a:lnTo>
                  <a:lnTo>
                    <a:pt x="1823" y="2336"/>
                  </a:lnTo>
                  <a:cubicBezTo>
                    <a:pt x="1727" y="2407"/>
                    <a:pt x="1709" y="2541"/>
                    <a:pt x="1780" y="2636"/>
                  </a:cubicBezTo>
                  <a:cubicBezTo>
                    <a:pt x="1823" y="2696"/>
                    <a:pt x="1889" y="2727"/>
                    <a:pt x="1956" y="2727"/>
                  </a:cubicBezTo>
                  <a:cubicBezTo>
                    <a:pt x="2001" y="2727"/>
                    <a:pt x="2047" y="2713"/>
                    <a:pt x="2085" y="2684"/>
                  </a:cubicBezTo>
                  <a:lnTo>
                    <a:pt x="2119" y="2655"/>
                  </a:lnTo>
                  <a:lnTo>
                    <a:pt x="2081" y="2856"/>
                  </a:lnTo>
                  <a:cubicBezTo>
                    <a:pt x="2061" y="2975"/>
                    <a:pt x="2138" y="3089"/>
                    <a:pt x="2257" y="3109"/>
                  </a:cubicBezTo>
                  <a:cubicBezTo>
                    <a:pt x="2271" y="3112"/>
                    <a:pt x="2285" y="3113"/>
                    <a:pt x="2299" y="3113"/>
                  </a:cubicBezTo>
                  <a:cubicBezTo>
                    <a:pt x="2402" y="3113"/>
                    <a:pt x="2493" y="3037"/>
                    <a:pt x="2515" y="2932"/>
                  </a:cubicBezTo>
                  <a:lnTo>
                    <a:pt x="2533" y="2818"/>
                  </a:lnTo>
                  <a:lnTo>
                    <a:pt x="2653" y="2836"/>
                  </a:lnTo>
                  <a:cubicBezTo>
                    <a:pt x="2667" y="2839"/>
                    <a:pt x="2681" y="2841"/>
                    <a:pt x="2695" y="2841"/>
                  </a:cubicBezTo>
                  <a:cubicBezTo>
                    <a:pt x="2798" y="2841"/>
                    <a:pt x="2889" y="2765"/>
                    <a:pt x="2905" y="2660"/>
                  </a:cubicBezTo>
                  <a:cubicBezTo>
                    <a:pt x="2929" y="2546"/>
                    <a:pt x="2848" y="2431"/>
                    <a:pt x="2729" y="2407"/>
                  </a:cubicBezTo>
                  <a:lnTo>
                    <a:pt x="2504" y="2369"/>
                  </a:lnTo>
                  <a:lnTo>
                    <a:pt x="2552" y="2336"/>
                  </a:lnTo>
                  <a:cubicBezTo>
                    <a:pt x="2647" y="2264"/>
                    <a:pt x="2671" y="2125"/>
                    <a:pt x="2596" y="2030"/>
                  </a:cubicBezTo>
                  <a:cubicBezTo>
                    <a:pt x="2553" y="1971"/>
                    <a:pt x="2487" y="1940"/>
                    <a:pt x="2421" y="1940"/>
                  </a:cubicBezTo>
                  <a:cubicBezTo>
                    <a:pt x="2376" y="1940"/>
                    <a:pt x="2330" y="1954"/>
                    <a:pt x="2290" y="1982"/>
                  </a:cubicBezTo>
                  <a:lnTo>
                    <a:pt x="2233" y="2030"/>
                  </a:lnTo>
                  <a:lnTo>
                    <a:pt x="2009" y="1731"/>
                  </a:lnTo>
                  <a:lnTo>
                    <a:pt x="2372" y="1610"/>
                  </a:lnTo>
                  <a:lnTo>
                    <a:pt x="2400" y="1687"/>
                  </a:lnTo>
                  <a:cubicBezTo>
                    <a:pt x="2429" y="1778"/>
                    <a:pt x="2515" y="1835"/>
                    <a:pt x="2605" y="1835"/>
                  </a:cubicBezTo>
                  <a:cubicBezTo>
                    <a:pt x="2629" y="1835"/>
                    <a:pt x="2653" y="1835"/>
                    <a:pt x="2676" y="1826"/>
                  </a:cubicBezTo>
                  <a:cubicBezTo>
                    <a:pt x="2790" y="1788"/>
                    <a:pt x="2853" y="1663"/>
                    <a:pt x="2814" y="1549"/>
                  </a:cubicBezTo>
                  <a:lnTo>
                    <a:pt x="2805" y="1530"/>
                  </a:lnTo>
                  <a:lnTo>
                    <a:pt x="2944" y="1610"/>
                  </a:lnTo>
                  <a:cubicBezTo>
                    <a:pt x="2978" y="1629"/>
                    <a:pt x="3015" y="1638"/>
                    <a:pt x="3052" y="1638"/>
                  </a:cubicBezTo>
                  <a:cubicBezTo>
                    <a:pt x="3128" y="1638"/>
                    <a:pt x="3202" y="1600"/>
                    <a:pt x="3244" y="1530"/>
                  </a:cubicBezTo>
                  <a:cubicBezTo>
                    <a:pt x="3301" y="1425"/>
                    <a:pt x="3268" y="1291"/>
                    <a:pt x="3162" y="1229"/>
                  </a:cubicBezTo>
                  <a:lnTo>
                    <a:pt x="3058" y="1172"/>
                  </a:lnTo>
                  <a:lnTo>
                    <a:pt x="3120" y="1067"/>
                  </a:lnTo>
                  <a:cubicBezTo>
                    <a:pt x="3182" y="967"/>
                    <a:pt x="3149" y="833"/>
                    <a:pt x="3048" y="767"/>
                  </a:cubicBezTo>
                  <a:cubicBezTo>
                    <a:pt x="3012" y="746"/>
                    <a:pt x="2973" y="736"/>
                    <a:pt x="2934" y="736"/>
                  </a:cubicBezTo>
                  <a:cubicBezTo>
                    <a:pt x="2860" y="736"/>
                    <a:pt x="2789" y="772"/>
                    <a:pt x="2748" y="838"/>
                  </a:cubicBezTo>
                  <a:cubicBezTo>
                    <a:pt x="2744" y="844"/>
                    <a:pt x="2744" y="848"/>
                    <a:pt x="2739" y="853"/>
                  </a:cubicBezTo>
                  <a:lnTo>
                    <a:pt x="2638" y="1024"/>
                  </a:lnTo>
                  <a:lnTo>
                    <a:pt x="2629" y="1000"/>
                  </a:lnTo>
                  <a:cubicBezTo>
                    <a:pt x="2598" y="909"/>
                    <a:pt x="2512" y="851"/>
                    <a:pt x="2421" y="851"/>
                  </a:cubicBezTo>
                  <a:cubicBezTo>
                    <a:pt x="2398" y="851"/>
                    <a:pt x="2375" y="854"/>
                    <a:pt x="2352" y="862"/>
                  </a:cubicBezTo>
                  <a:cubicBezTo>
                    <a:pt x="2238" y="901"/>
                    <a:pt x="2176" y="1024"/>
                    <a:pt x="2214" y="1139"/>
                  </a:cubicBezTo>
                  <a:lnTo>
                    <a:pt x="2233" y="1196"/>
                  </a:lnTo>
                  <a:lnTo>
                    <a:pt x="1870" y="1320"/>
                  </a:lnTo>
                  <a:lnTo>
                    <a:pt x="1866" y="952"/>
                  </a:lnTo>
                  <a:lnTo>
                    <a:pt x="1942" y="952"/>
                  </a:lnTo>
                  <a:cubicBezTo>
                    <a:pt x="2061" y="952"/>
                    <a:pt x="2161" y="857"/>
                    <a:pt x="2161" y="738"/>
                  </a:cubicBezTo>
                  <a:cubicBezTo>
                    <a:pt x="2161" y="615"/>
                    <a:pt x="2061" y="518"/>
                    <a:pt x="1942" y="518"/>
                  </a:cubicBezTo>
                  <a:lnTo>
                    <a:pt x="1894" y="518"/>
                  </a:lnTo>
                  <a:lnTo>
                    <a:pt x="2037" y="375"/>
                  </a:lnTo>
                  <a:cubicBezTo>
                    <a:pt x="2123" y="290"/>
                    <a:pt x="2128" y="151"/>
                    <a:pt x="2042" y="65"/>
                  </a:cubicBezTo>
                  <a:cubicBezTo>
                    <a:pt x="2001" y="22"/>
                    <a:pt x="1945" y="0"/>
                    <a:pt x="1889" y="0"/>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59"/>
          <p:cNvGrpSpPr/>
          <p:nvPr/>
        </p:nvGrpSpPr>
        <p:grpSpPr>
          <a:xfrm>
            <a:off x="2276113" y="3228225"/>
            <a:ext cx="268900" cy="366075"/>
            <a:chOff x="2276113" y="3228225"/>
            <a:chExt cx="268900" cy="366075"/>
          </a:xfrm>
        </p:grpSpPr>
        <p:sp>
          <p:nvSpPr>
            <p:cNvPr id="3815" name="Google Shape;3815;p59"/>
            <p:cNvSpPr/>
            <p:nvPr/>
          </p:nvSpPr>
          <p:spPr>
            <a:xfrm>
              <a:off x="2276113" y="3390700"/>
              <a:ext cx="268900" cy="132050"/>
            </a:xfrm>
            <a:custGeom>
              <a:avLst/>
              <a:gdLst/>
              <a:ahLst/>
              <a:cxnLst/>
              <a:rect l="l" t="t" r="r" b="b"/>
              <a:pathLst>
                <a:path w="10756" h="5282" extrusionOk="0">
                  <a:moveTo>
                    <a:pt x="5385" y="1"/>
                  </a:moveTo>
                  <a:cubicBezTo>
                    <a:pt x="5146" y="1"/>
                    <a:pt x="4904" y="18"/>
                    <a:pt x="4661" y="54"/>
                  </a:cubicBezTo>
                  <a:cubicBezTo>
                    <a:pt x="2533" y="369"/>
                    <a:pt x="864" y="2029"/>
                    <a:pt x="549" y="4146"/>
                  </a:cubicBezTo>
                  <a:lnTo>
                    <a:pt x="91" y="4604"/>
                  </a:lnTo>
                  <a:cubicBezTo>
                    <a:pt x="1" y="4690"/>
                    <a:pt x="1" y="4828"/>
                    <a:pt x="82" y="4919"/>
                  </a:cubicBezTo>
                  <a:cubicBezTo>
                    <a:pt x="126" y="4963"/>
                    <a:pt x="185" y="4986"/>
                    <a:pt x="244" y="4986"/>
                  </a:cubicBezTo>
                  <a:cubicBezTo>
                    <a:pt x="300" y="4986"/>
                    <a:pt x="355" y="4965"/>
                    <a:pt x="397" y="4923"/>
                  </a:cubicBezTo>
                  <a:cubicBezTo>
                    <a:pt x="402" y="4923"/>
                    <a:pt x="402" y="4919"/>
                    <a:pt x="402" y="4919"/>
                  </a:cubicBezTo>
                  <a:lnTo>
                    <a:pt x="497" y="4824"/>
                  </a:lnTo>
                  <a:lnTo>
                    <a:pt x="497" y="4862"/>
                  </a:lnTo>
                  <a:lnTo>
                    <a:pt x="497" y="5062"/>
                  </a:lnTo>
                  <a:cubicBezTo>
                    <a:pt x="501" y="5184"/>
                    <a:pt x="602" y="5277"/>
                    <a:pt x="717" y="5277"/>
                  </a:cubicBezTo>
                  <a:cubicBezTo>
                    <a:pt x="720" y="5277"/>
                    <a:pt x="723" y="5277"/>
                    <a:pt x="725" y="5277"/>
                  </a:cubicBezTo>
                  <a:cubicBezTo>
                    <a:pt x="845" y="5273"/>
                    <a:pt x="936" y="5181"/>
                    <a:pt x="941" y="5062"/>
                  </a:cubicBezTo>
                  <a:lnTo>
                    <a:pt x="941" y="4862"/>
                  </a:lnTo>
                  <a:lnTo>
                    <a:pt x="941" y="4747"/>
                  </a:lnTo>
                  <a:lnTo>
                    <a:pt x="1117" y="4919"/>
                  </a:lnTo>
                  <a:cubicBezTo>
                    <a:pt x="1158" y="4958"/>
                    <a:pt x="1212" y="4977"/>
                    <a:pt x="1267" y="4977"/>
                  </a:cubicBezTo>
                  <a:cubicBezTo>
                    <a:pt x="1326" y="4977"/>
                    <a:pt x="1385" y="4954"/>
                    <a:pt x="1427" y="4910"/>
                  </a:cubicBezTo>
                  <a:cubicBezTo>
                    <a:pt x="1508" y="4824"/>
                    <a:pt x="1508" y="4690"/>
                    <a:pt x="1427" y="4604"/>
                  </a:cubicBezTo>
                  <a:lnTo>
                    <a:pt x="993" y="4175"/>
                  </a:lnTo>
                  <a:cubicBezTo>
                    <a:pt x="1326" y="2039"/>
                    <a:pt x="3191" y="446"/>
                    <a:pt x="5376" y="446"/>
                  </a:cubicBezTo>
                  <a:cubicBezTo>
                    <a:pt x="7560" y="446"/>
                    <a:pt x="9425" y="2039"/>
                    <a:pt x="9759" y="4175"/>
                  </a:cubicBezTo>
                  <a:lnTo>
                    <a:pt x="9325" y="4604"/>
                  </a:lnTo>
                  <a:cubicBezTo>
                    <a:pt x="9239" y="4695"/>
                    <a:pt x="9239" y="4833"/>
                    <a:pt x="9330" y="4919"/>
                  </a:cubicBezTo>
                  <a:cubicBezTo>
                    <a:pt x="9373" y="4960"/>
                    <a:pt x="9428" y="4980"/>
                    <a:pt x="9482" y="4980"/>
                  </a:cubicBezTo>
                  <a:cubicBezTo>
                    <a:pt x="9537" y="4980"/>
                    <a:pt x="9592" y="4960"/>
                    <a:pt x="9635" y="4919"/>
                  </a:cubicBezTo>
                  <a:lnTo>
                    <a:pt x="9812" y="4747"/>
                  </a:lnTo>
                  <a:lnTo>
                    <a:pt x="9812" y="4857"/>
                  </a:lnTo>
                  <a:lnTo>
                    <a:pt x="9812" y="5062"/>
                  </a:lnTo>
                  <a:cubicBezTo>
                    <a:pt x="9812" y="5187"/>
                    <a:pt x="9911" y="5282"/>
                    <a:pt x="10030" y="5282"/>
                  </a:cubicBezTo>
                  <a:cubicBezTo>
                    <a:pt x="10155" y="5282"/>
                    <a:pt x="10255" y="5187"/>
                    <a:pt x="10255" y="5062"/>
                  </a:cubicBezTo>
                  <a:lnTo>
                    <a:pt x="10255" y="4862"/>
                  </a:lnTo>
                  <a:lnTo>
                    <a:pt x="10255" y="4824"/>
                  </a:lnTo>
                  <a:lnTo>
                    <a:pt x="10351" y="4919"/>
                  </a:lnTo>
                  <a:cubicBezTo>
                    <a:pt x="10395" y="4963"/>
                    <a:pt x="10452" y="4986"/>
                    <a:pt x="10510" y="4986"/>
                  </a:cubicBezTo>
                  <a:cubicBezTo>
                    <a:pt x="10564" y="4986"/>
                    <a:pt x="10618" y="4965"/>
                    <a:pt x="10660" y="4923"/>
                  </a:cubicBezTo>
                  <a:cubicBezTo>
                    <a:pt x="10751" y="4838"/>
                    <a:pt x="10756" y="4700"/>
                    <a:pt x="10670" y="4609"/>
                  </a:cubicBezTo>
                  <a:cubicBezTo>
                    <a:pt x="10665" y="4609"/>
                    <a:pt x="10665" y="4609"/>
                    <a:pt x="10660" y="4604"/>
                  </a:cubicBezTo>
                  <a:lnTo>
                    <a:pt x="10202" y="4146"/>
                  </a:lnTo>
                  <a:cubicBezTo>
                    <a:pt x="9843" y="1737"/>
                    <a:pt x="7762" y="1"/>
                    <a:pt x="5385" y="1"/>
                  </a:cubicBezTo>
                  <a:close/>
                </a:path>
              </a:pathLst>
            </a:custGeom>
            <a:solidFill>
              <a:srgbClr val="B66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9"/>
            <p:cNvSpPr/>
            <p:nvPr/>
          </p:nvSpPr>
          <p:spPr>
            <a:xfrm>
              <a:off x="2322013" y="3381500"/>
              <a:ext cx="175200" cy="212800"/>
            </a:xfrm>
            <a:custGeom>
              <a:avLst/>
              <a:gdLst/>
              <a:ahLst/>
              <a:cxnLst/>
              <a:rect l="l" t="t" r="r" b="b"/>
              <a:pathLst>
                <a:path w="7008" h="8512" extrusionOk="0">
                  <a:moveTo>
                    <a:pt x="3542" y="1"/>
                  </a:moveTo>
                  <a:cubicBezTo>
                    <a:pt x="2897" y="1"/>
                    <a:pt x="2257" y="280"/>
                    <a:pt x="1819" y="818"/>
                  </a:cubicBezTo>
                  <a:cubicBezTo>
                    <a:pt x="1155" y="1629"/>
                    <a:pt x="1155" y="2793"/>
                    <a:pt x="1819" y="3603"/>
                  </a:cubicBezTo>
                  <a:cubicBezTo>
                    <a:pt x="392" y="4547"/>
                    <a:pt x="1" y="6465"/>
                    <a:pt x="950" y="7886"/>
                  </a:cubicBezTo>
                  <a:cubicBezTo>
                    <a:pt x="1022" y="7996"/>
                    <a:pt x="1103" y="8102"/>
                    <a:pt x="1194" y="8201"/>
                  </a:cubicBezTo>
                  <a:cubicBezTo>
                    <a:pt x="1361" y="8397"/>
                    <a:pt x="1608" y="8511"/>
                    <a:pt x="1866" y="8511"/>
                  </a:cubicBezTo>
                  <a:lnTo>
                    <a:pt x="5214" y="8511"/>
                  </a:lnTo>
                  <a:cubicBezTo>
                    <a:pt x="5471" y="8511"/>
                    <a:pt x="5715" y="8397"/>
                    <a:pt x="5887" y="8201"/>
                  </a:cubicBezTo>
                  <a:cubicBezTo>
                    <a:pt x="7007" y="6913"/>
                    <a:pt x="6869" y="4958"/>
                    <a:pt x="5576" y="3842"/>
                  </a:cubicBezTo>
                  <a:cubicBezTo>
                    <a:pt x="5476" y="3757"/>
                    <a:pt x="5372" y="3675"/>
                    <a:pt x="5262" y="3603"/>
                  </a:cubicBezTo>
                  <a:cubicBezTo>
                    <a:pt x="6034" y="2654"/>
                    <a:pt x="5891" y="1262"/>
                    <a:pt x="4938" y="494"/>
                  </a:cubicBezTo>
                  <a:cubicBezTo>
                    <a:pt x="4527" y="162"/>
                    <a:pt x="4033" y="1"/>
                    <a:pt x="3542"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9"/>
            <p:cNvSpPr/>
            <p:nvPr/>
          </p:nvSpPr>
          <p:spPr>
            <a:xfrm>
              <a:off x="2345738" y="3473975"/>
              <a:ext cx="151475" cy="120325"/>
            </a:xfrm>
            <a:custGeom>
              <a:avLst/>
              <a:gdLst/>
              <a:ahLst/>
              <a:cxnLst/>
              <a:rect l="l" t="t" r="r" b="b"/>
              <a:pathLst>
                <a:path w="6059" h="4813" extrusionOk="0">
                  <a:moveTo>
                    <a:pt x="4451" y="0"/>
                  </a:moveTo>
                  <a:lnTo>
                    <a:pt x="4451" y="0"/>
                  </a:lnTo>
                  <a:cubicBezTo>
                    <a:pt x="5323" y="1163"/>
                    <a:pt x="5266" y="2781"/>
                    <a:pt x="4308" y="3882"/>
                  </a:cubicBezTo>
                  <a:cubicBezTo>
                    <a:pt x="4141" y="4073"/>
                    <a:pt x="3893" y="4187"/>
                    <a:pt x="3635" y="4187"/>
                  </a:cubicBezTo>
                  <a:lnTo>
                    <a:pt x="1" y="4187"/>
                  </a:lnTo>
                  <a:cubicBezTo>
                    <a:pt x="77" y="4297"/>
                    <a:pt x="154" y="4403"/>
                    <a:pt x="245" y="4502"/>
                  </a:cubicBezTo>
                  <a:cubicBezTo>
                    <a:pt x="412" y="4698"/>
                    <a:pt x="659" y="4812"/>
                    <a:pt x="917" y="4812"/>
                  </a:cubicBezTo>
                  <a:lnTo>
                    <a:pt x="4265" y="4812"/>
                  </a:lnTo>
                  <a:cubicBezTo>
                    <a:pt x="4522" y="4812"/>
                    <a:pt x="4766" y="4698"/>
                    <a:pt x="4938" y="4502"/>
                  </a:cubicBezTo>
                  <a:cubicBezTo>
                    <a:pt x="6058" y="3214"/>
                    <a:pt x="5920" y="1264"/>
                    <a:pt x="4627" y="143"/>
                  </a:cubicBezTo>
                  <a:cubicBezTo>
                    <a:pt x="4570" y="91"/>
                    <a:pt x="4508" y="47"/>
                    <a:pt x="4451"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9"/>
            <p:cNvSpPr/>
            <p:nvPr/>
          </p:nvSpPr>
          <p:spPr>
            <a:xfrm>
              <a:off x="2426138" y="3390725"/>
              <a:ext cx="46750" cy="80875"/>
            </a:xfrm>
            <a:custGeom>
              <a:avLst/>
              <a:gdLst/>
              <a:ahLst/>
              <a:cxnLst/>
              <a:rect l="l" t="t" r="r" b="b"/>
              <a:pathLst>
                <a:path w="1870" h="3235" extrusionOk="0">
                  <a:moveTo>
                    <a:pt x="601" y="1"/>
                  </a:moveTo>
                  <a:lnTo>
                    <a:pt x="601" y="1"/>
                  </a:lnTo>
                  <a:cubicBezTo>
                    <a:pt x="839" y="359"/>
                    <a:pt x="967" y="783"/>
                    <a:pt x="967" y="1217"/>
                  </a:cubicBezTo>
                  <a:lnTo>
                    <a:pt x="967" y="1284"/>
                  </a:lnTo>
                  <a:cubicBezTo>
                    <a:pt x="949" y="1847"/>
                    <a:pt x="677" y="2371"/>
                    <a:pt x="223" y="2710"/>
                  </a:cubicBezTo>
                  <a:cubicBezTo>
                    <a:pt x="66" y="2834"/>
                    <a:pt x="0" y="3040"/>
                    <a:pt x="47" y="3234"/>
                  </a:cubicBezTo>
                  <a:lnTo>
                    <a:pt x="1097" y="3234"/>
                  </a:lnTo>
                  <a:cubicBezTo>
                    <a:pt x="1869" y="2285"/>
                    <a:pt x="1726" y="898"/>
                    <a:pt x="773" y="125"/>
                  </a:cubicBezTo>
                  <a:cubicBezTo>
                    <a:pt x="720" y="82"/>
                    <a:pt x="658" y="39"/>
                    <a:pt x="601"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9"/>
            <p:cNvSpPr/>
            <p:nvPr/>
          </p:nvSpPr>
          <p:spPr>
            <a:xfrm>
              <a:off x="2368288" y="3492575"/>
              <a:ext cx="11100" cy="11100"/>
            </a:xfrm>
            <a:custGeom>
              <a:avLst/>
              <a:gdLst/>
              <a:ahLst/>
              <a:cxnLst/>
              <a:rect l="l" t="t" r="r" b="b"/>
              <a:pathLst>
                <a:path w="444" h="444" extrusionOk="0">
                  <a:moveTo>
                    <a:pt x="225" y="0"/>
                  </a:moveTo>
                  <a:cubicBezTo>
                    <a:pt x="100" y="0"/>
                    <a:pt x="1" y="100"/>
                    <a:pt x="1" y="225"/>
                  </a:cubicBezTo>
                  <a:cubicBezTo>
                    <a:pt x="1" y="344"/>
                    <a:pt x="100" y="443"/>
                    <a:pt x="225" y="443"/>
                  </a:cubicBezTo>
                  <a:cubicBezTo>
                    <a:pt x="349" y="443"/>
                    <a:pt x="444" y="344"/>
                    <a:pt x="444" y="225"/>
                  </a:cubicBezTo>
                  <a:cubicBezTo>
                    <a:pt x="444" y="100"/>
                    <a:pt x="349" y="0"/>
                    <a:pt x="225"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9"/>
            <p:cNvSpPr/>
            <p:nvPr/>
          </p:nvSpPr>
          <p:spPr>
            <a:xfrm>
              <a:off x="2353488" y="3507325"/>
              <a:ext cx="11150" cy="11150"/>
            </a:xfrm>
            <a:custGeom>
              <a:avLst/>
              <a:gdLst/>
              <a:ahLst/>
              <a:cxnLst/>
              <a:rect l="l" t="t" r="r" b="b"/>
              <a:pathLst>
                <a:path w="446" h="446" extrusionOk="0">
                  <a:moveTo>
                    <a:pt x="225" y="1"/>
                  </a:moveTo>
                  <a:cubicBezTo>
                    <a:pt x="102" y="1"/>
                    <a:pt x="1" y="102"/>
                    <a:pt x="1" y="221"/>
                  </a:cubicBezTo>
                  <a:cubicBezTo>
                    <a:pt x="1" y="344"/>
                    <a:pt x="102" y="445"/>
                    <a:pt x="225" y="445"/>
                  </a:cubicBezTo>
                  <a:cubicBezTo>
                    <a:pt x="349" y="445"/>
                    <a:pt x="445" y="344"/>
                    <a:pt x="445" y="221"/>
                  </a:cubicBezTo>
                  <a:cubicBezTo>
                    <a:pt x="445" y="102"/>
                    <a:pt x="344" y="1"/>
                    <a:pt x="225"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9"/>
            <p:cNvSpPr/>
            <p:nvPr/>
          </p:nvSpPr>
          <p:spPr>
            <a:xfrm>
              <a:off x="2373538" y="3512475"/>
              <a:ext cx="11125" cy="11100"/>
            </a:xfrm>
            <a:custGeom>
              <a:avLst/>
              <a:gdLst/>
              <a:ahLst/>
              <a:cxnLst/>
              <a:rect l="l" t="t" r="r" b="b"/>
              <a:pathLst>
                <a:path w="445" h="444" extrusionOk="0">
                  <a:moveTo>
                    <a:pt x="220" y="1"/>
                  </a:moveTo>
                  <a:cubicBezTo>
                    <a:pt x="101" y="1"/>
                    <a:pt x="0" y="101"/>
                    <a:pt x="0" y="224"/>
                  </a:cubicBezTo>
                  <a:cubicBezTo>
                    <a:pt x="0" y="344"/>
                    <a:pt x="101" y="444"/>
                    <a:pt x="220" y="444"/>
                  </a:cubicBezTo>
                  <a:cubicBezTo>
                    <a:pt x="344" y="444"/>
                    <a:pt x="444" y="344"/>
                    <a:pt x="444" y="224"/>
                  </a:cubicBezTo>
                  <a:cubicBezTo>
                    <a:pt x="444" y="101"/>
                    <a:pt x="344" y="1"/>
                    <a:pt x="220"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9"/>
            <p:cNvSpPr/>
            <p:nvPr/>
          </p:nvSpPr>
          <p:spPr>
            <a:xfrm>
              <a:off x="2374613" y="3446075"/>
              <a:ext cx="11100" cy="11100"/>
            </a:xfrm>
            <a:custGeom>
              <a:avLst/>
              <a:gdLst/>
              <a:ahLst/>
              <a:cxnLst/>
              <a:rect l="l" t="t" r="r" b="b"/>
              <a:pathLst>
                <a:path w="444" h="444" extrusionOk="0">
                  <a:moveTo>
                    <a:pt x="224" y="0"/>
                  </a:moveTo>
                  <a:cubicBezTo>
                    <a:pt x="100" y="0"/>
                    <a:pt x="1" y="100"/>
                    <a:pt x="1" y="225"/>
                  </a:cubicBezTo>
                  <a:cubicBezTo>
                    <a:pt x="1" y="344"/>
                    <a:pt x="100" y="443"/>
                    <a:pt x="224" y="443"/>
                  </a:cubicBezTo>
                  <a:cubicBezTo>
                    <a:pt x="344" y="443"/>
                    <a:pt x="444" y="344"/>
                    <a:pt x="444" y="225"/>
                  </a:cubicBezTo>
                  <a:cubicBezTo>
                    <a:pt x="444" y="100"/>
                    <a:pt x="344" y="0"/>
                    <a:pt x="224"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9"/>
            <p:cNvSpPr/>
            <p:nvPr/>
          </p:nvSpPr>
          <p:spPr>
            <a:xfrm>
              <a:off x="2367213" y="3428425"/>
              <a:ext cx="11125" cy="11125"/>
            </a:xfrm>
            <a:custGeom>
              <a:avLst/>
              <a:gdLst/>
              <a:ahLst/>
              <a:cxnLst/>
              <a:rect l="l" t="t" r="r" b="b"/>
              <a:pathLst>
                <a:path w="445" h="445" extrusionOk="0">
                  <a:moveTo>
                    <a:pt x="220" y="0"/>
                  </a:moveTo>
                  <a:cubicBezTo>
                    <a:pt x="101" y="0"/>
                    <a:pt x="0" y="101"/>
                    <a:pt x="0" y="224"/>
                  </a:cubicBezTo>
                  <a:cubicBezTo>
                    <a:pt x="0" y="343"/>
                    <a:pt x="101" y="444"/>
                    <a:pt x="220" y="444"/>
                  </a:cubicBezTo>
                  <a:cubicBezTo>
                    <a:pt x="344" y="444"/>
                    <a:pt x="444" y="343"/>
                    <a:pt x="444" y="224"/>
                  </a:cubicBezTo>
                  <a:cubicBezTo>
                    <a:pt x="444" y="101"/>
                    <a:pt x="344" y="0"/>
                    <a:pt x="220"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9"/>
            <p:cNvSpPr/>
            <p:nvPr/>
          </p:nvSpPr>
          <p:spPr>
            <a:xfrm>
              <a:off x="2354588" y="3278675"/>
              <a:ext cx="115200" cy="114150"/>
            </a:xfrm>
            <a:custGeom>
              <a:avLst/>
              <a:gdLst/>
              <a:ahLst/>
              <a:cxnLst/>
              <a:rect l="l" t="t" r="r" b="b"/>
              <a:pathLst>
                <a:path w="4608" h="4566" extrusionOk="0">
                  <a:moveTo>
                    <a:pt x="2237" y="0"/>
                  </a:moveTo>
                  <a:cubicBezTo>
                    <a:pt x="1154" y="0"/>
                    <a:pt x="252" y="1026"/>
                    <a:pt x="91" y="2094"/>
                  </a:cubicBezTo>
                  <a:cubicBezTo>
                    <a:pt x="0" y="2628"/>
                    <a:pt x="120" y="3172"/>
                    <a:pt x="424" y="3615"/>
                  </a:cubicBezTo>
                  <a:cubicBezTo>
                    <a:pt x="767" y="4116"/>
                    <a:pt x="1302" y="4449"/>
                    <a:pt x="1903" y="4540"/>
                  </a:cubicBezTo>
                  <a:cubicBezTo>
                    <a:pt x="2013" y="4557"/>
                    <a:pt x="2124" y="4566"/>
                    <a:pt x="2235" y="4566"/>
                  </a:cubicBezTo>
                  <a:cubicBezTo>
                    <a:pt x="2346" y="4566"/>
                    <a:pt x="2456" y="4557"/>
                    <a:pt x="2566" y="4540"/>
                  </a:cubicBezTo>
                  <a:cubicBezTo>
                    <a:pt x="3400" y="4416"/>
                    <a:pt x="4087" y="3824"/>
                    <a:pt x="4326" y="3019"/>
                  </a:cubicBezTo>
                  <a:cubicBezTo>
                    <a:pt x="4608" y="2065"/>
                    <a:pt x="4159" y="940"/>
                    <a:pt x="3325" y="368"/>
                  </a:cubicBezTo>
                  <a:cubicBezTo>
                    <a:pt x="3005" y="139"/>
                    <a:pt x="2633" y="0"/>
                    <a:pt x="2237"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9"/>
            <p:cNvSpPr/>
            <p:nvPr/>
          </p:nvSpPr>
          <p:spPr>
            <a:xfrm>
              <a:off x="2365438" y="3288425"/>
              <a:ext cx="104200" cy="104400"/>
            </a:xfrm>
            <a:custGeom>
              <a:avLst/>
              <a:gdLst/>
              <a:ahLst/>
              <a:cxnLst/>
              <a:rect l="l" t="t" r="r" b="b"/>
              <a:pathLst>
                <a:path w="4168" h="4176" extrusionOk="0">
                  <a:moveTo>
                    <a:pt x="2924" y="1"/>
                  </a:moveTo>
                  <a:cubicBezTo>
                    <a:pt x="3353" y="597"/>
                    <a:pt x="3534" y="1380"/>
                    <a:pt x="3333" y="2071"/>
                  </a:cubicBezTo>
                  <a:cubicBezTo>
                    <a:pt x="3091" y="2877"/>
                    <a:pt x="2404" y="3469"/>
                    <a:pt x="1574" y="3592"/>
                  </a:cubicBezTo>
                  <a:cubicBezTo>
                    <a:pt x="1464" y="3609"/>
                    <a:pt x="1353" y="3617"/>
                    <a:pt x="1242" y="3617"/>
                  </a:cubicBezTo>
                  <a:cubicBezTo>
                    <a:pt x="1131" y="3617"/>
                    <a:pt x="1021" y="3609"/>
                    <a:pt x="911" y="3592"/>
                  </a:cubicBezTo>
                  <a:cubicBezTo>
                    <a:pt x="582" y="3544"/>
                    <a:pt x="272" y="3421"/>
                    <a:pt x="0" y="3234"/>
                  </a:cubicBezTo>
                  <a:lnTo>
                    <a:pt x="0" y="3234"/>
                  </a:lnTo>
                  <a:cubicBezTo>
                    <a:pt x="339" y="3731"/>
                    <a:pt x="873" y="4064"/>
                    <a:pt x="1469" y="4150"/>
                  </a:cubicBezTo>
                  <a:cubicBezTo>
                    <a:pt x="1579" y="4167"/>
                    <a:pt x="1690" y="4176"/>
                    <a:pt x="1801" y="4176"/>
                  </a:cubicBezTo>
                  <a:cubicBezTo>
                    <a:pt x="1912" y="4176"/>
                    <a:pt x="2022" y="4167"/>
                    <a:pt x="2132" y="4150"/>
                  </a:cubicBezTo>
                  <a:cubicBezTo>
                    <a:pt x="2966" y="4026"/>
                    <a:pt x="3653" y="3434"/>
                    <a:pt x="3892" y="2629"/>
                  </a:cubicBezTo>
                  <a:cubicBezTo>
                    <a:pt x="4168" y="1684"/>
                    <a:pt x="3734" y="579"/>
                    <a:pt x="2924"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9"/>
            <p:cNvSpPr/>
            <p:nvPr/>
          </p:nvSpPr>
          <p:spPr>
            <a:xfrm>
              <a:off x="2365438" y="3270075"/>
              <a:ext cx="80750" cy="45700"/>
            </a:xfrm>
            <a:custGeom>
              <a:avLst/>
              <a:gdLst/>
              <a:ahLst/>
              <a:cxnLst/>
              <a:rect l="l" t="t" r="r" b="b"/>
              <a:pathLst>
                <a:path w="3230" h="1828" extrusionOk="0">
                  <a:moveTo>
                    <a:pt x="3229" y="1"/>
                  </a:moveTo>
                  <a:lnTo>
                    <a:pt x="0" y="773"/>
                  </a:lnTo>
                  <a:lnTo>
                    <a:pt x="0" y="1822"/>
                  </a:lnTo>
                  <a:cubicBezTo>
                    <a:pt x="104" y="1828"/>
                    <a:pt x="214" y="1828"/>
                    <a:pt x="324" y="1828"/>
                  </a:cubicBezTo>
                  <a:cubicBezTo>
                    <a:pt x="335" y="1828"/>
                    <a:pt x="345" y="1828"/>
                    <a:pt x="355" y="1828"/>
                  </a:cubicBezTo>
                  <a:cubicBezTo>
                    <a:pt x="1351" y="1828"/>
                    <a:pt x="2327" y="1608"/>
                    <a:pt x="3229" y="1192"/>
                  </a:cubicBezTo>
                  <a:lnTo>
                    <a:pt x="3229"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9"/>
            <p:cNvSpPr/>
            <p:nvPr/>
          </p:nvSpPr>
          <p:spPr>
            <a:xfrm>
              <a:off x="2365438" y="3228225"/>
              <a:ext cx="80750" cy="65500"/>
            </a:xfrm>
            <a:custGeom>
              <a:avLst/>
              <a:gdLst/>
              <a:ahLst/>
              <a:cxnLst/>
              <a:rect l="l" t="t" r="r" b="b"/>
              <a:pathLst>
                <a:path w="3230" h="2620" extrusionOk="0">
                  <a:moveTo>
                    <a:pt x="443" y="0"/>
                  </a:moveTo>
                  <a:cubicBezTo>
                    <a:pt x="196" y="0"/>
                    <a:pt x="0" y="201"/>
                    <a:pt x="0" y="444"/>
                  </a:cubicBezTo>
                  <a:lnTo>
                    <a:pt x="0" y="2609"/>
                  </a:lnTo>
                  <a:cubicBezTo>
                    <a:pt x="110" y="2615"/>
                    <a:pt x="214" y="2619"/>
                    <a:pt x="324" y="2619"/>
                  </a:cubicBezTo>
                  <a:cubicBezTo>
                    <a:pt x="1341" y="2619"/>
                    <a:pt x="2342" y="2366"/>
                    <a:pt x="3229" y="1875"/>
                  </a:cubicBezTo>
                  <a:lnTo>
                    <a:pt x="3229" y="444"/>
                  </a:lnTo>
                  <a:cubicBezTo>
                    <a:pt x="3229" y="201"/>
                    <a:pt x="3029" y="0"/>
                    <a:pt x="2785" y="0"/>
                  </a:cubicBezTo>
                  <a:close/>
                </a:path>
              </a:pathLst>
            </a:custGeom>
            <a:solidFill>
              <a:srgbClr val="6C7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9"/>
            <p:cNvSpPr/>
            <p:nvPr/>
          </p:nvSpPr>
          <p:spPr>
            <a:xfrm>
              <a:off x="2365438" y="3228225"/>
              <a:ext cx="80850" cy="65500"/>
            </a:xfrm>
            <a:custGeom>
              <a:avLst/>
              <a:gdLst/>
              <a:ahLst/>
              <a:cxnLst/>
              <a:rect l="l" t="t" r="r" b="b"/>
              <a:pathLst>
                <a:path w="3234" h="2620" extrusionOk="0">
                  <a:moveTo>
                    <a:pt x="2342" y="0"/>
                  </a:moveTo>
                  <a:lnTo>
                    <a:pt x="2342" y="1026"/>
                  </a:lnTo>
                  <a:cubicBezTo>
                    <a:pt x="2342" y="1212"/>
                    <a:pt x="2222" y="1378"/>
                    <a:pt x="2046" y="1446"/>
                  </a:cubicBezTo>
                  <a:cubicBezTo>
                    <a:pt x="1493" y="1636"/>
                    <a:pt x="911" y="1737"/>
                    <a:pt x="329" y="1737"/>
                  </a:cubicBezTo>
                  <a:lnTo>
                    <a:pt x="0" y="1737"/>
                  </a:lnTo>
                  <a:lnTo>
                    <a:pt x="0" y="2609"/>
                  </a:lnTo>
                  <a:cubicBezTo>
                    <a:pt x="110" y="2615"/>
                    <a:pt x="219" y="2619"/>
                    <a:pt x="329" y="2619"/>
                  </a:cubicBezTo>
                  <a:cubicBezTo>
                    <a:pt x="1345" y="2619"/>
                    <a:pt x="2342" y="2366"/>
                    <a:pt x="3234" y="1875"/>
                  </a:cubicBezTo>
                  <a:lnTo>
                    <a:pt x="3234" y="444"/>
                  </a:lnTo>
                  <a:cubicBezTo>
                    <a:pt x="3229" y="201"/>
                    <a:pt x="3034" y="0"/>
                    <a:pt x="2785" y="0"/>
                  </a:cubicBezTo>
                  <a:close/>
                </a:path>
              </a:pathLst>
            </a:custGeom>
            <a:solidFill>
              <a:srgbClr val="4D5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9"/>
            <p:cNvSpPr/>
            <p:nvPr/>
          </p:nvSpPr>
          <p:spPr>
            <a:xfrm>
              <a:off x="2327863" y="3277225"/>
              <a:ext cx="153825" cy="44125"/>
            </a:xfrm>
            <a:custGeom>
              <a:avLst/>
              <a:gdLst/>
              <a:ahLst/>
              <a:cxnLst/>
              <a:rect l="l" t="t" r="r" b="b"/>
              <a:pathLst>
                <a:path w="6153" h="1765" extrusionOk="0">
                  <a:moveTo>
                    <a:pt x="5904" y="1"/>
                  </a:moveTo>
                  <a:cubicBezTo>
                    <a:pt x="5858" y="1"/>
                    <a:pt x="5812" y="15"/>
                    <a:pt x="5772" y="43"/>
                  </a:cubicBezTo>
                  <a:cubicBezTo>
                    <a:pt x="4633" y="874"/>
                    <a:pt x="3258" y="1322"/>
                    <a:pt x="1849" y="1322"/>
                  </a:cubicBezTo>
                  <a:cubicBezTo>
                    <a:pt x="1842" y="1322"/>
                    <a:pt x="1834" y="1322"/>
                    <a:pt x="1827" y="1322"/>
                  </a:cubicBezTo>
                  <a:cubicBezTo>
                    <a:pt x="1308" y="1322"/>
                    <a:pt x="792" y="1265"/>
                    <a:pt x="287" y="1146"/>
                  </a:cubicBezTo>
                  <a:cubicBezTo>
                    <a:pt x="274" y="1143"/>
                    <a:pt x="261" y="1142"/>
                    <a:pt x="248" y="1142"/>
                  </a:cubicBezTo>
                  <a:cubicBezTo>
                    <a:pt x="153" y="1142"/>
                    <a:pt x="69" y="1204"/>
                    <a:pt x="39" y="1293"/>
                  </a:cubicBezTo>
                  <a:cubicBezTo>
                    <a:pt x="0" y="1412"/>
                    <a:pt x="68" y="1536"/>
                    <a:pt x="182" y="1575"/>
                  </a:cubicBezTo>
                  <a:cubicBezTo>
                    <a:pt x="720" y="1698"/>
                    <a:pt x="1274" y="1765"/>
                    <a:pt x="1827" y="1765"/>
                  </a:cubicBezTo>
                  <a:cubicBezTo>
                    <a:pt x="1836" y="1765"/>
                    <a:pt x="1845" y="1765"/>
                    <a:pt x="1854" y="1765"/>
                  </a:cubicBezTo>
                  <a:cubicBezTo>
                    <a:pt x="3357" y="1765"/>
                    <a:pt x="4820" y="1283"/>
                    <a:pt x="6034" y="402"/>
                  </a:cubicBezTo>
                  <a:cubicBezTo>
                    <a:pt x="6129" y="325"/>
                    <a:pt x="6153" y="186"/>
                    <a:pt x="6082" y="91"/>
                  </a:cubicBezTo>
                  <a:cubicBezTo>
                    <a:pt x="6039" y="31"/>
                    <a:pt x="5972" y="1"/>
                    <a:pt x="5904" y="1"/>
                  </a:cubicBezTo>
                  <a:close/>
                </a:path>
              </a:pathLst>
            </a:custGeom>
            <a:solidFill>
              <a:srgbClr val="4D5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9"/>
            <p:cNvSpPr/>
            <p:nvPr/>
          </p:nvSpPr>
          <p:spPr>
            <a:xfrm>
              <a:off x="2399388" y="3326600"/>
              <a:ext cx="22225" cy="22075"/>
            </a:xfrm>
            <a:custGeom>
              <a:avLst/>
              <a:gdLst/>
              <a:ahLst/>
              <a:cxnLst/>
              <a:rect l="l" t="t" r="r" b="b"/>
              <a:pathLst>
                <a:path w="889" h="883" extrusionOk="0">
                  <a:moveTo>
                    <a:pt x="445" y="0"/>
                  </a:moveTo>
                  <a:cubicBezTo>
                    <a:pt x="197" y="0"/>
                    <a:pt x="1" y="201"/>
                    <a:pt x="1" y="443"/>
                  </a:cubicBezTo>
                  <a:cubicBezTo>
                    <a:pt x="1" y="687"/>
                    <a:pt x="197" y="883"/>
                    <a:pt x="445" y="883"/>
                  </a:cubicBezTo>
                  <a:cubicBezTo>
                    <a:pt x="688" y="883"/>
                    <a:pt x="888" y="687"/>
                    <a:pt x="888" y="443"/>
                  </a:cubicBezTo>
                  <a:cubicBezTo>
                    <a:pt x="888" y="196"/>
                    <a:pt x="688" y="0"/>
                    <a:pt x="445" y="0"/>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9"/>
            <p:cNvSpPr/>
            <p:nvPr/>
          </p:nvSpPr>
          <p:spPr>
            <a:xfrm>
              <a:off x="2398463" y="3364625"/>
              <a:ext cx="24450" cy="11700"/>
            </a:xfrm>
            <a:custGeom>
              <a:avLst/>
              <a:gdLst/>
              <a:ahLst/>
              <a:cxnLst/>
              <a:rect l="l" t="t" r="r" b="b"/>
              <a:pathLst>
                <a:path w="978" h="468" extrusionOk="0">
                  <a:moveTo>
                    <a:pt x="222" y="1"/>
                  </a:moveTo>
                  <a:cubicBezTo>
                    <a:pt x="116" y="1"/>
                    <a:pt x="26" y="73"/>
                    <a:pt x="5" y="177"/>
                  </a:cubicBezTo>
                  <a:cubicBezTo>
                    <a:pt x="0" y="192"/>
                    <a:pt x="0" y="206"/>
                    <a:pt x="0" y="220"/>
                  </a:cubicBezTo>
                  <a:cubicBezTo>
                    <a:pt x="0" y="325"/>
                    <a:pt x="77" y="415"/>
                    <a:pt x="176" y="434"/>
                  </a:cubicBezTo>
                  <a:cubicBezTo>
                    <a:pt x="277" y="456"/>
                    <a:pt x="378" y="467"/>
                    <a:pt x="479" y="467"/>
                  </a:cubicBezTo>
                  <a:cubicBezTo>
                    <a:pt x="581" y="467"/>
                    <a:pt x="682" y="456"/>
                    <a:pt x="782" y="434"/>
                  </a:cubicBezTo>
                  <a:cubicBezTo>
                    <a:pt x="901" y="410"/>
                    <a:pt x="978" y="296"/>
                    <a:pt x="954" y="177"/>
                  </a:cubicBezTo>
                  <a:cubicBezTo>
                    <a:pt x="933" y="73"/>
                    <a:pt x="842" y="1"/>
                    <a:pt x="740" y="1"/>
                  </a:cubicBezTo>
                  <a:cubicBezTo>
                    <a:pt x="726" y="1"/>
                    <a:pt x="711" y="2"/>
                    <a:pt x="696" y="5"/>
                  </a:cubicBezTo>
                  <a:cubicBezTo>
                    <a:pt x="625" y="17"/>
                    <a:pt x="552" y="23"/>
                    <a:pt x="480" y="23"/>
                  </a:cubicBezTo>
                  <a:cubicBezTo>
                    <a:pt x="408" y="23"/>
                    <a:pt x="336" y="17"/>
                    <a:pt x="267" y="5"/>
                  </a:cubicBezTo>
                  <a:cubicBezTo>
                    <a:pt x="252" y="2"/>
                    <a:pt x="236" y="1"/>
                    <a:pt x="222"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9"/>
            <p:cNvSpPr/>
            <p:nvPr/>
          </p:nvSpPr>
          <p:spPr>
            <a:xfrm>
              <a:off x="2379138" y="3332675"/>
              <a:ext cx="9925" cy="9925"/>
            </a:xfrm>
            <a:custGeom>
              <a:avLst/>
              <a:gdLst/>
              <a:ahLst/>
              <a:cxnLst/>
              <a:rect l="l" t="t" r="r" b="b"/>
              <a:pathLst>
                <a:path w="397" h="397" extrusionOk="0">
                  <a:moveTo>
                    <a:pt x="196" y="0"/>
                  </a:moveTo>
                  <a:cubicBezTo>
                    <a:pt x="86" y="0"/>
                    <a:pt x="1" y="91"/>
                    <a:pt x="1" y="200"/>
                  </a:cubicBezTo>
                  <a:cubicBezTo>
                    <a:pt x="1" y="306"/>
                    <a:pt x="86" y="396"/>
                    <a:pt x="196" y="396"/>
                  </a:cubicBezTo>
                  <a:cubicBezTo>
                    <a:pt x="306" y="396"/>
                    <a:pt x="397" y="306"/>
                    <a:pt x="397" y="200"/>
                  </a:cubicBezTo>
                  <a:cubicBezTo>
                    <a:pt x="397" y="91"/>
                    <a:pt x="306" y="0"/>
                    <a:pt x="196"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9"/>
            <p:cNvSpPr/>
            <p:nvPr/>
          </p:nvSpPr>
          <p:spPr>
            <a:xfrm>
              <a:off x="2430988" y="3332675"/>
              <a:ext cx="9925" cy="9925"/>
            </a:xfrm>
            <a:custGeom>
              <a:avLst/>
              <a:gdLst/>
              <a:ahLst/>
              <a:cxnLst/>
              <a:rect l="l" t="t" r="r" b="b"/>
              <a:pathLst>
                <a:path w="397" h="397" extrusionOk="0">
                  <a:moveTo>
                    <a:pt x="196" y="0"/>
                  </a:moveTo>
                  <a:cubicBezTo>
                    <a:pt x="87" y="0"/>
                    <a:pt x="1" y="91"/>
                    <a:pt x="1" y="200"/>
                  </a:cubicBezTo>
                  <a:cubicBezTo>
                    <a:pt x="1" y="306"/>
                    <a:pt x="87" y="396"/>
                    <a:pt x="196" y="396"/>
                  </a:cubicBezTo>
                  <a:cubicBezTo>
                    <a:pt x="306" y="396"/>
                    <a:pt x="397" y="306"/>
                    <a:pt x="397" y="200"/>
                  </a:cubicBezTo>
                  <a:cubicBezTo>
                    <a:pt x="397" y="91"/>
                    <a:pt x="306" y="0"/>
                    <a:pt x="196" y="0"/>
                  </a:cubicBez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4" name="Google Shape;3834;p59"/>
          <p:cNvGrpSpPr/>
          <p:nvPr/>
        </p:nvGrpSpPr>
        <p:grpSpPr>
          <a:xfrm>
            <a:off x="1626538" y="3228225"/>
            <a:ext cx="367525" cy="366050"/>
            <a:chOff x="1626538" y="3228225"/>
            <a:chExt cx="367525" cy="366050"/>
          </a:xfrm>
        </p:grpSpPr>
        <p:sp>
          <p:nvSpPr>
            <p:cNvPr id="3835" name="Google Shape;3835;p59"/>
            <p:cNvSpPr/>
            <p:nvPr/>
          </p:nvSpPr>
          <p:spPr>
            <a:xfrm>
              <a:off x="1665788" y="3289025"/>
              <a:ext cx="289025" cy="186400"/>
            </a:xfrm>
            <a:custGeom>
              <a:avLst/>
              <a:gdLst/>
              <a:ahLst/>
              <a:cxnLst/>
              <a:rect l="l" t="t" r="r" b="b"/>
              <a:pathLst>
                <a:path w="11561" h="7456" extrusionOk="0">
                  <a:moveTo>
                    <a:pt x="0" y="1"/>
                  </a:moveTo>
                  <a:lnTo>
                    <a:pt x="0" y="7456"/>
                  </a:lnTo>
                  <a:lnTo>
                    <a:pt x="11561" y="7456"/>
                  </a:lnTo>
                  <a:lnTo>
                    <a:pt x="11561" y="1"/>
                  </a:lnTo>
                  <a:close/>
                </a:path>
              </a:pathLst>
            </a:custGeom>
            <a:solidFill>
              <a:srgbClr val="08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9"/>
            <p:cNvSpPr/>
            <p:nvPr/>
          </p:nvSpPr>
          <p:spPr>
            <a:xfrm>
              <a:off x="1754238" y="3512700"/>
              <a:ext cx="112100" cy="81575"/>
            </a:xfrm>
            <a:custGeom>
              <a:avLst/>
              <a:gdLst/>
              <a:ahLst/>
              <a:cxnLst/>
              <a:rect l="l" t="t" r="r" b="b"/>
              <a:pathLst>
                <a:path w="4484" h="3263" extrusionOk="0">
                  <a:moveTo>
                    <a:pt x="842" y="1"/>
                  </a:moveTo>
                  <a:cubicBezTo>
                    <a:pt x="688" y="1"/>
                    <a:pt x="539" y="79"/>
                    <a:pt x="458" y="221"/>
                  </a:cubicBezTo>
                  <a:lnTo>
                    <a:pt x="125" y="793"/>
                  </a:lnTo>
                  <a:cubicBezTo>
                    <a:pt x="0" y="1007"/>
                    <a:pt x="72" y="1274"/>
                    <a:pt x="286" y="1399"/>
                  </a:cubicBezTo>
                  <a:lnTo>
                    <a:pt x="693" y="1632"/>
                  </a:lnTo>
                  <a:lnTo>
                    <a:pt x="286" y="1866"/>
                  </a:lnTo>
                  <a:cubicBezTo>
                    <a:pt x="72" y="1985"/>
                    <a:pt x="0" y="2257"/>
                    <a:pt x="125" y="2467"/>
                  </a:cubicBezTo>
                  <a:lnTo>
                    <a:pt x="458" y="3039"/>
                  </a:lnTo>
                  <a:cubicBezTo>
                    <a:pt x="538" y="3183"/>
                    <a:pt x="686" y="3262"/>
                    <a:pt x="839" y="3262"/>
                  </a:cubicBezTo>
                  <a:cubicBezTo>
                    <a:pt x="916" y="3262"/>
                    <a:pt x="993" y="3243"/>
                    <a:pt x="1065" y="3201"/>
                  </a:cubicBezTo>
                  <a:lnTo>
                    <a:pt x="4202" y="1399"/>
                  </a:lnTo>
                  <a:cubicBezTo>
                    <a:pt x="4413" y="1280"/>
                    <a:pt x="4484" y="1007"/>
                    <a:pt x="4365" y="798"/>
                  </a:cubicBezTo>
                  <a:lnTo>
                    <a:pt x="4365" y="793"/>
                  </a:lnTo>
                  <a:lnTo>
                    <a:pt x="4030" y="221"/>
                  </a:lnTo>
                  <a:cubicBezTo>
                    <a:pt x="3947" y="79"/>
                    <a:pt x="3797" y="1"/>
                    <a:pt x="3643" y="1"/>
                  </a:cubicBezTo>
                  <a:cubicBezTo>
                    <a:pt x="3569" y="1"/>
                    <a:pt x="3493" y="19"/>
                    <a:pt x="3425" y="58"/>
                  </a:cubicBezTo>
                  <a:lnTo>
                    <a:pt x="2242" y="736"/>
                  </a:lnTo>
                  <a:lnTo>
                    <a:pt x="1065" y="58"/>
                  </a:lnTo>
                  <a:cubicBezTo>
                    <a:pt x="994" y="19"/>
                    <a:pt x="918" y="1"/>
                    <a:pt x="842" y="1"/>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9"/>
            <p:cNvSpPr/>
            <p:nvPr/>
          </p:nvSpPr>
          <p:spPr>
            <a:xfrm>
              <a:off x="1760088" y="3512700"/>
              <a:ext cx="106250" cy="81575"/>
            </a:xfrm>
            <a:custGeom>
              <a:avLst/>
              <a:gdLst/>
              <a:ahLst/>
              <a:cxnLst/>
              <a:rect l="l" t="t" r="r" b="b"/>
              <a:pathLst>
                <a:path w="4250" h="3263" extrusionOk="0">
                  <a:moveTo>
                    <a:pt x="3409" y="1"/>
                  </a:moveTo>
                  <a:cubicBezTo>
                    <a:pt x="3335" y="1"/>
                    <a:pt x="3259" y="19"/>
                    <a:pt x="3191" y="58"/>
                  </a:cubicBezTo>
                  <a:lnTo>
                    <a:pt x="2805" y="283"/>
                  </a:lnTo>
                  <a:lnTo>
                    <a:pt x="2914" y="473"/>
                  </a:lnTo>
                  <a:cubicBezTo>
                    <a:pt x="3039" y="683"/>
                    <a:pt x="2967" y="950"/>
                    <a:pt x="2757" y="1074"/>
                  </a:cubicBezTo>
                  <a:lnTo>
                    <a:pt x="1" y="2658"/>
                  </a:lnTo>
                  <a:lnTo>
                    <a:pt x="219" y="3039"/>
                  </a:lnTo>
                  <a:cubicBezTo>
                    <a:pt x="303" y="3183"/>
                    <a:pt x="452" y="3262"/>
                    <a:pt x="604" y="3262"/>
                  </a:cubicBezTo>
                  <a:cubicBezTo>
                    <a:pt x="679" y="3262"/>
                    <a:pt x="755" y="3243"/>
                    <a:pt x="825" y="3201"/>
                  </a:cubicBezTo>
                  <a:lnTo>
                    <a:pt x="2008" y="2524"/>
                  </a:lnTo>
                  <a:lnTo>
                    <a:pt x="3191" y="3201"/>
                  </a:lnTo>
                  <a:cubicBezTo>
                    <a:pt x="3260" y="3243"/>
                    <a:pt x="3337" y="3262"/>
                    <a:pt x="3413" y="3262"/>
                  </a:cubicBezTo>
                  <a:cubicBezTo>
                    <a:pt x="3565" y="3262"/>
                    <a:pt x="3714" y="3183"/>
                    <a:pt x="3796" y="3039"/>
                  </a:cubicBezTo>
                  <a:lnTo>
                    <a:pt x="4131" y="2467"/>
                  </a:lnTo>
                  <a:cubicBezTo>
                    <a:pt x="4250" y="2257"/>
                    <a:pt x="4179" y="1985"/>
                    <a:pt x="3968" y="1861"/>
                  </a:cubicBezTo>
                  <a:lnTo>
                    <a:pt x="3563" y="1632"/>
                  </a:lnTo>
                  <a:lnTo>
                    <a:pt x="3968" y="1399"/>
                  </a:lnTo>
                  <a:cubicBezTo>
                    <a:pt x="4179" y="1280"/>
                    <a:pt x="4250" y="1007"/>
                    <a:pt x="4131" y="798"/>
                  </a:cubicBezTo>
                  <a:lnTo>
                    <a:pt x="3796" y="221"/>
                  </a:lnTo>
                  <a:cubicBezTo>
                    <a:pt x="3713" y="79"/>
                    <a:pt x="3563" y="1"/>
                    <a:pt x="3409" y="1"/>
                  </a:cubicBezTo>
                  <a:close/>
                </a:path>
              </a:pathLst>
            </a:custGeom>
            <a:solidFill>
              <a:srgbClr val="A05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9"/>
            <p:cNvSpPr/>
            <p:nvPr/>
          </p:nvSpPr>
          <p:spPr>
            <a:xfrm>
              <a:off x="1643613" y="3272450"/>
              <a:ext cx="333375" cy="289650"/>
            </a:xfrm>
            <a:custGeom>
              <a:avLst/>
              <a:gdLst/>
              <a:ahLst/>
              <a:cxnLst/>
              <a:rect l="l" t="t" r="r" b="b"/>
              <a:pathLst>
                <a:path w="13335" h="11586" extrusionOk="0">
                  <a:moveTo>
                    <a:pt x="0" y="1"/>
                  </a:moveTo>
                  <a:lnTo>
                    <a:pt x="0" y="11586"/>
                  </a:lnTo>
                  <a:lnTo>
                    <a:pt x="1554" y="11586"/>
                  </a:lnTo>
                  <a:lnTo>
                    <a:pt x="1554" y="2429"/>
                  </a:lnTo>
                  <a:cubicBezTo>
                    <a:pt x="1554" y="1942"/>
                    <a:pt x="1950" y="1546"/>
                    <a:pt x="2442" y="1546"/>
                  </a:cubicBezTo>
                  <a:lnTo>
                    <a:pt x="10892" y="1546"/>
                  </a:lnTo>
                  <a:cubicBezTo>
                    <a:pt x="11385" y="1546"/>
                    <a:pt x="11779" y="1942"/>
                    <a:pt x="11779" y="2429"/>
                  </a:cubicBezTo>
                  <a:lnTo>
                    <a:pt x="11779" y="11586"/>
                  </a:lnTo>
                  <a:lnTo>
                    <a:pt x="13335" y="11586"/>
                  </a:lnTo>
                  <a:lnTo>
                    <a:pt x="13335"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9"/>
            <p:cNvSpPr/>
            <p:nvPr/>
          </p:nvSpPr>
          <p:spPr>
            <a:xfrm>
              <a:off x="1643613" y="3289025"/>
              <a:ext cx="272325" cy="273075"/>
            </a:xfrm>
            <a:custGeom>
              <a:avLst/>
              <a:gdLst/>
              <a:ahLst/>
              <a:cxnLst/>
              <a:rect l="l" t="t" r="r" b="b"/>
              <a:pathLst>
                <a:path w="10893" h="10923" extrusionOk="0">
                  <a:moveTo>
                    <a:pt x="2442" y="1"/>
                  </a:moveTo>
                  <a:cubicBezTo>
                    <a:pt x="1464" y="1"/>
                    <a:pt x="667" y="793"/>
                    <a:pt x="667" y="1766"/>
                  </a:cubicBezTo>
                  <a:lnTo>
                    <a:pt x="667" y="10040"/>
                  </a:lnTo>
                  <a:lnTo>
                    <a:pt x="0" y="10040"/>
                  </a:lnTo>
                  <a:lnTo>
                    <a:pt x="0" y="10923"/>
                  </a:lnTo>
                  <a:lnTo>
                    <a:pt x="1554" y="10923"/>
                  </a:lnTo>
                  <a:lnTo>
                    <a:pt x="1554" y="1766"/>
                  </a:lnTo>
                  <a:cubicBezTo>
                    <a:pt x="1554" y="1279"/>
                    <a:pt x="1950" y="883"/>
                    <a:pt x="2442" y="883"/>
                  </a:cubicBezTo>
                  <a:lnTo>
                    <a:pt x="10892" y="883"/>
                  </a:lnTo>
                  <a:cubicBezTo>
                    <a:pt x="10892" y="397"/>
                    <a:pt x="10497" y="1"/>
                    <a:pt x="10005" y="1"/>
                  </a:cubicBezTo>
                  <a:close/>
                </a:path>
              </a:pathLst>
            </a:custGeom>
            <a:solidFill>
              <a:srgbClr val="B6B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9"/>
            <p:cNvSpPr/>
            <p:nvPr/>
          </p:nvSpPr>
          <p:spPr>
            <a:xfrm>
              <a:off x="1938088" y="3272450"/>
              <a:ext cx="38900" cy="289650"/>
            </a:xfrm>
            <a:custGeom>
              <a:avLst/>
              <a:gdLst/>
              <a:ahLst/>
              <a:cxnLst/>
              <a:rect l="l" t="t" r="r" b="b"/>
              <a:pathLst>
                <a:path w="1556" h="11586" extrusionOk="0">
                  <a:moveTo>
                    <a:pt x="669" y="1"/>
                  </a:moveTo>
                  <a:lnTo>
                    <a:pt x="669" y="10703"/>
                  </a:lnTo>
                  <a:lnTo>
                    <a:pt x="0" y="10703"/>
                  </a:lnTo>
                  <a:lnTo>
                    <a:pt x="0" y="11586"/>
                  </a:lnTo>
                  <a:lnTo>
                    <a:pt x="1556" y="11586"/>
                  </a:lnTo>
                  <a:lnTo>
                    <a:pt x="1556" y="1"/>
                  </a:lnTo>
                  <a:close/>
                </a:path>
              </a:pathLst>
            </a:custGeom>
            <a:solidFill>
              <a:srgbClr val="B6B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9"/>
            <p:cNvSpPr/>
            <p:nvPr/>
          </p:nvSpPr>
          <p:spPr>
            <a:xfrm>
              <a:off x="1632038" y="3250400"/>
              <a:ext cx="356525" cy="22075"/>
            </a:xfrm>
            <a:custGeom>
              <a:avLst/>
              <a:gdLst/>
              <a:ahLst/>
              <a:cxnLst/>
              <a:rect l="l" t="t" r="r" b="b"/>
              <a:pathLst>
                <a:path w="14261" h="883" extrusionOk="0">
                  <a:moveTo>
                    <a:pt x="1" y="0"/>
                  </a:moveTo>
                  <a:lnTo>
                    <a:pt x="1" y="440"/>
                  </a:lnTo>
                  <a:cubicBezTo>
                    <a:pt x="1" y="683"/>
                    <a:pt x="201" y="883"/>
                    <a:pt x="444" y="883"/>
                  </a:cubicBezTo>
                  <a:lnTo>
                    <a:pt x="13816" y="883"/>
                  </a:lnTo>
                  <a:cubicBezTo>
                    <a:pt x="14060" y="883"/>
                    <a:pt x="14260" y="683"/>
                    <a:pt x="14260" y="440"/>
                  </a:cubicBezTo>
                  <a:lnTo>
                    <a:pt x="14260" y="0"/>
                  </a:ln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9"/>
            <p:cNvSpPr/>
            <p:nvPr/>
          </p:nvSpPr>
          <p:spPr>
            <a:xfrm>
              <a:off x="1626538" y="3228225"/>
              <a:ext cx="367525" cy="22200"/>
            </a:xfrm>
            <a:custGeom>
              <a:avLst/>
              <a:gdLst/>
              <a:ahLst/>
              <a:cxnLst/>
              <a:rect l="l" t="t" r="r" b="b"/>
              <a:pathLst>
                <a:path w="14701" h="888" extrusionOk="0">
                  <a:moveTo>
                    <a:pt x="221" y="0"/>
                  </a:moveTo>
                  <a:cubicBezTo>
                    <a:pt x="100" y="0"/>
                    <a:pt x="1" y="101"/>
                    <a:pt x="1" y="225"/>
                  </a:cubicBezTo>
                  <a:lnTo>
                    <a:pt x="1" y="663"/>
                  </a:lnTo>
                  <a:cubicBezTo>
                    <a:pt x="1" y="788"/>
                    <a:pt x="100" y="887"/>
                    <a:pt x="221" y="887"/>
                  </a:cubicBezTo>
                  <a:lnTo>
                    <a:pt x="14480" y="887"/>
                  </a:lnTo>
                  <a:cubicBezTo>
                    <a:pt x="14604" y="887"/>
                    <a:pt x="14700" y="788"/>
                    <a:pt x="14700" y="663"/>
                  </a:cubicBezTo>
                  <a:lnTo>
                    <a:pt x="14700" y="225"/>
                  </a:lnTo>
                  <a:cubicBezTo>
                    <a:pt x="14700" y="101"/>
                    <a:pt x="14604" y="0"/>
                    <a:pt x="14480" y="0"/>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9"/>
            <p:cNvSpPr/>
            <p:nvPr/>
          </p:nvSpPr>
          <p:spPr>
            <a:xfrm>
              <a:off x="1708438" y="3423400"/>
              <a:ext cx="11125" cy="11125"/>
            </a:xfrm>
            <a:custGeom>
              <a:avLst/>
              <a:gdLst/>
              <a:ahLst/>
              <a:cxnLst/>
              <a:rect l="l" t="t" r="r" b="b"/>
              <a:pathLst>
                <a:path w="445" h="445" extrusionOk="0">
                  <a:moveTo>
                    <a:pt x="225" y="1"/>
                  </a:moveTo>
                  <a:cubicBezTo>
                    <a:pt x="101" y="1"/>
                    <a:pt x="1" y="101"/>
                    <a:pt x="1" y="225"/>
                  </a:cubicBezTo>
                  <a:cubicBezTo>
                    <a:pt x="1" y="344"/>
                    <a:pt x="101" y="445"/>
                    <a:pt x="225" y="445"/>
                  </a:cubicBezTo>
                  <a:cubicBezTo>
                    <a:pt x="344" y="445"/>
                    <a:pt x="445" y="344"/>
                    <a:pt x="445" y="225"/>
                  </a:cubicBezTo>
                  <a:cubicBezTo>
                    <a:pt x="445" y="101"/>
                    <a:pt x="344" y="1"/>
                    <a:pt x="225" y="1"/>
                  </a:cubicBezTo>
                  <a:close/>
                </a:path>
              </a:pathLst>
            </a:custGeom>
            <a:solidFill>
              <a:srgbClr val="FF6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9"/>
            <p:cNvSpPr/>
            <p:nvPr/>
          </p:nvSpPr>
          <p:spPr>
            <a:xfrm>
              <a:off x="1751363" y="3342450"/>
              <a:ext cx="11125" cy="11100"/>
            </a:xfrm>
            <a:custGeom>
              <a:avLst/>
              <a:gdLst/>
              <a:ahLst/>
              <a:cxnLst/>
              <a:rect l="l" t="t" r="r" b="b"/>
              <a:pathLst>
                <a:path w="445" h="444" extrusionOk="0">
                  <a:moveTo>
                    <a:pt x="220" y="1"/>
                  </a:moveTo>
                  <a:cubicBezTo>
                    <a:pt x="101" y="1"/>
                    <a:pt x="1" y="100"/>
                    <a:pt x="1" y="220"/>
                  </a:cubicBezTo>
                  <a:cubicBezTo>
                    <a:pt x="1" y="344"/>
                    <a:pt x="101" y="444"/>
                    <a:pt x="220" y="444"/>
                  </a:cubicBezTo>
                  <a:cubicBezTo>
                    <a:pt x="344" y="444"/>
                    <a:pt x="445" y="344"/>
                    <a:pt x="445" y="220"/>
                  </a:cubicBezTo>
                  <a:cubicBezTo>
                    <a:pt x="445" y="100"/>
                    <a:pt x="344" y="1"/>
                    <a:pt x="220" y="1"/>
                  </a:cubicBezTo>
                  <a:close/>
                </a:path>
              </a:pathLst>
            </a:custGeom>
            <a:solidFill>
              <a:srgbClr val="FF6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9"/>
            <p:cNvSpPr/>
            <p:nvPr/>
          </p:nvSpPr>
          <p:spPr>
            <a:xfrm>
              <a:off x="1897788" y="3334350"/>
              <a:ext cx="11125" cy="11100"/>
            </a:xfrm>
            <a:custGeom>
              <a:avLst/>
              <a:gdLst/>
              <a:ahLst/>
              <a:cxnLst/>
              <a:rect l="l" t="t" r="r" b="b"/>
              <a:pathLst>
                <a:path w="445" h="444" extrusionOk="0">
                  <a:moveTo>
                    <a:pt x="221" y="1"/>
                  </a:moveTo>
                  <a:cubicBezTo>
                    <a:pt x="101" y="1"/>
                    <a:pt x="1" y="100"/>
                    <a:pt x="1" y="219"/>
                  </a:cubicBezTo>
                  <a:cubicBezTo>
                    <a:pt x="1" y="344"/>
                    <a:pt x="101" y="444"/>
                    <a:pt x="221" y="444"/>
                  </a:cubicBezTo>
                  <a:cubicBezTo>
                    <a:pt x="344" y="444"/>
                    <a:pt x="445" y="344"/>
                    <a:pt x="445" y="219"/>
                  </a:cubicBezTo>
                  <a:cubicBezTo>
                    <a:pt x="445" y="100"/>
                    <a:pt x="344" y="1"/>
                    <a:pt x="221" y="1"/>
                  </a:cubicBezTo>
                  <a:close/>
                </a:path>
              </a:pathLst>
            </a:custGeom>
            <a:solidFill>
              <a:srgbClr val="FF6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9"/>
            <p:cNvSpPr/>
            <p:nvPr/>
          </p:nvSpPr>
          <p:spPr>
            <a:xfrm>
              <a:off x="1905888" y="3439625"/>
              <a:ext cx="11125" cy="11100"/>
            </a:xfrm>
            <a:custGeom>
              <a:avLst/>
              <a:gdLst/>
              <a:ahLst/>
              <a:cxnLst/>
              <a:rect l="l" t="t" r="r" b="b"/>
              <a:pathLst>
                <a:path w="445" h="444" extrusionOk="0">
                  <a:moveTo>
                    <a:pt x="225" y="1"/>
                  </a:moveTo>
                  <a:cubicBezTo>
                    <a:pt x="101" y="1"/>
                    <a:pt x="1" y="100"/>
                    <a:pt x="1" y="225"/>
                  </a:cubicBezTo>
                  <a:cubicBezTo>
                    <a:pt x="1" y="344"/>
                    <a:pt x="101" y="444"/>
                    <a:pt x="225" y="444"/>
                  </a:cubicBezTo>
                  <a:cubicBezTo>
                    <a:pt x="344" y="444"/>
                    <a:pt x="445" y="344"/>
                    <a:pt x="445" y="219"/>
                  </a:cubicBezTo>
                  <a:cubicBezTo>
                    <a:pt x="445" y="100"/>
                    <a:pt x="344" y="1"/>
                    <a:pt x="225" y="1"/>
                  </a:cubicBezTo>
                  <a:close/>
                </a:path>
              </a:pathLst>
            </a:custGeom>
            <a:solidFill>
              <a:srgbClr val="FF6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9"/>
            <p:cNvSpPr/>
            <p:nvPr/>
          </p:nvSpPr>
          <p:spPr>
            <a:xfrm>
              <a:off x="1854163" y="3355675"/>
              <a:ext cx="22200" cy="22075"/>
            </a:xfrm>
            <a:custGeom>
              <a:avLst/>
              <a:gdLst/>
              <a:ahLst/>
              <a:cxnLst/>
              <a:rect l="l" t="t" r="r" b="b"/>
              <a:pathLst>
                <a:path w="888" h="883" extrusionOk="0">
                  <a:moveTo>
                    <a:pt x="444" y="0"/>
                  </a:moveTo>
                  <a:cubicBezTo>
                    <a:pt x="201" y="0"/>
                    <a:pt x="0" y="201"/>
                    <a:pt x="0" y="445"/>
                  </a:cubicBezTo>
                  <a:cubicBezTo>
                    <a:pt x="0" y="687"/>
                    <a:pt x="201" y="883"/>
                    <a:pt x="444" y="883"/>
                  </a:cubicBezTo>
                  <a:cubicBezTo>
                    <a:pt x="687" y="883"/>
                    <a:pt x="887" y="687"/>
                    <a:pt x="887" y="445"/>
                  </a:cubicBezTo>
                  <a:cubicBezTo>
                    <a:pt x="887" y="201"/>
                    <a:pt x="687" y="0"/>
                    <a:pt x="444" y="0"/>
                  </a:cubicBezTo>
                  <a:close/>
                </a:path>
              </a:pathLst>
            </a:custGeom>
            <a:solidFill>
              <a:srgbClr val="FF6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9"/>
            <p:cNvSpPr/>
            <p:nvPr/>
          </p:nvSpPr>
          <p:spPr>
            <a:xfrm>
              <a:off x="1741963" y="3333175"/>
              <a:ext cx="136650" cy="198275"/>
            </a:xfrm>
            <a:custGeom>
              <a:avLst/>
              <a:gdLst/>
              <a:ahLst/>
              <a:cxnLst/>
              <a:rect l="l" t="t" r="r" b="b"/>
              <a:pathLst>
                <a:path w="5466" h="7931" extrusionOk="0">
                  <a:moveTo>
                    <a:pt x="2736" y="0"/>
                  </a:moveTo>
                  <a:cubicBezTo>
                    <a:pt x="2694" y="0"/>
                    <a:pt x="2653" y="11"/>
                    <a:pt x="2614" y="33"/>
                  </a:cubicBezTo>
                  <a:cubicBezTo>
                    <a:pt x="2580" y="52"/>
                    <a:pt x="2551" y="81"/>
                    <a:pt x="2529" y="119"/>
                  </a:cubicBezTo>
                  <a:lnTo>
                    <a:pt x="1012" y="2732"/>
                  </a:lnTo>
                  <a:lnTo>
                    <a:pt x="315" y="2040"/>
                  </a:lnTo>
                  <a:cubicBezTo>
                    <a:pt x="279" y="2005"/>
                    <a:pt x="234" y="1987"/>
                    <a:pt x="189" y="1987"/>
                  </a:cubicBezTo>
                  <a:cubicBezTo>
                    <a:pt x="143" y="1987"/>
                    <a:pt x="98" y="2005"/>
                    <a:pt x="62" y="2040"/>
                  </a:cubicBezTo>
                  <a:cubicBezTo>
                    <a:pt x="29" y="2074"/>
                    <a:pt x="10" y="2117"/>
                    <a:pt x="10" y="2165"/>
                  </a:cubicBezTo>
                  <a:cubicBezTo>
                    <a:pt x="0" y="4054"/>
                    <a:pt x="0" y="4587"/>
                    <a:pt x="0" y="5203"/>
                  </a:cubicBezTo>
                  <a:cubicBezTo>
                    <a:pt x="0" y="6705"/>
                    <a:pt x="1221" y="7926"/>
                    <a:pt x="2729" y="7931"/>
                  </a:cubicBezTo>
                  <a:cubicBezTo>
                    <a:pt x="4235" y="7931"/>
                    <a:pt x="5461" y="6715"/>
                    <a:pt x="5466" y="5212"/>
                  </a:cubicBezTo>
                  <a:lnTo>
                    <a:pt x="5466" y="3099"/>
                  </a:lnTo>
                  <a:cubicBezTo>
                    <a:pt x="5466" y="3033"/>
                    <a:pt x="5408" y="2976"/>
                    <a:pt x="5342" y="2976"/>
                  </a:cubicBezTo>
                  <a:cubicBezTo>
                    <a:pt x="5309" y="2976"/>
                    <a:pt x="5280" y="2989"/>
                    <a:pt x="5256" y="3009"/>
                  </a:cubicBezTo>
                  <a:lnTo>
                    <a:pt x="4851" y="3414"/>
                  </a:lnTo>
                  <a:lnTo>
                    <a:pt x="2938" y="119"/>
                  </a:lnTo>
                  <a:cubicBezTo>
                    <a:pt x="2897" y="42"/>
                    <a:pt x="2818" y="0"/>
                    <a:pt x="2736" y="0"/>
                  </a:cubicBezTo>
                  <a:close/>
                </a:path>
              </a:pathLst>
            </a:custGeom>
            <a:solidFill>
              <a:srgbClr val="FF6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9"/>
            <p:cNvSpPr/>
            <p:nvPr/>
          </p:nvSpPr>
          <p:spPr>
            <a:xfrm>
              <a:off x="1764238" y="3377000"/>
              <a:ext cx="92200" cy="132175"/>
            </a:xfrm>
            <a:custGeom>
              <a:avLst/>
              <a:gdLst/>
              <a:ahLst/>
              <a:cxnLst/>
              <a:rect l="l" t="t" r="r" b="b"/>
              <a:pathLst>
                <a:path w="3688" h="5287" extrusionOk="0">
                  <a:moveTo>
                    <a:pt x="1843" y="0"/>
                  </a:moveTo>
                  <a:cubicBezTo>
                    <a:pt x="1767" y="0"/>
                    <a:pt x="1693" y="40"/>
                    <a:pt x="1651" y="111"/>
                  </a:cubicBezTo>
                  <a:lnTo>
                    <a:pt x="311" y="2420"/>
                  </a:lnTo>
                  <a:cubicBezTo>
                    <a:pt x="278" y="2387"/>
                    <a:pt x="230" y="2367"/>
                    <a:pt x="183" y="2367"/>
                  </a:cubicBezTo>
                  <a:cubicBezTo>
                    <a:pt x="82" y="2367"/>
                    <a:pt x="1" y="2449"/>
                    <a:pt x="1" y="2548"/>
                  </a:cubicBezTo>
                  <a:lnTo>
                    <a:pt x="1" y="3263"/>
                  </a:lnTo>
                  <a:lnTo>
                    <a:pt x="1" y="3450"/>
                  </a:lnTo>
                  <a:cubicBezTo>
                    <a:pt x="1" y="4465"/>
                    <a:pt x="826" y="5286"/>
                    <a:pt x="1842" y="5286"/>
                  </a:cubicBezTo>
                  <a:cubicBezTo>
                    <a:pt x="2858" y="5286"/>
                    <a:pt x="3683" y="4470"/>
                    <a:pt x="3688" y="3459"/>
                  </a:cubicBezTo>
                  <a:cubicBezTo>
                    <a:pt x="3688" y="3131"/>
                    <a:pt x="3602" y="2810"/>
                    <a:pt x="3440" y="2530"/>
                  </a:cubicBezTo>
                  <a:lnTo>
                    <a:pt x="2032" y="111"/>
                  </a:lnTo>
                  <a:cubicBezTo>
                    <a:pt x="2014" y="78"/>
                    <a:pt x="1986" y="49"/>
                    <a:pt x="1952" y="30"/>
                  </a:cubicBezTo>
                  <a:cubicBezTo>
                    <a:pt x="1918" y="10"/>
                    <a:pt x="1880" y="0"/>
                    <a:pt x="1843"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0" name="Google Shape;3850;p59"/>
          <p:cNvGrpSpPr/>
          <p:nvPr/>
        </p:nvGrpSpPr>
        <p:grpSpPr>
          <a:xfrm>
            <a:off x="7849988" y="2634550"/>
            <a:ext cx="218600" cy="365975"/>
            <a:chOff x="7849988" y="2634550"/>
            <a:chExt cx="218600" cy="365975"/>
          </a:xfrm>
        </p:grpSpPr>
        <p:sp>
          <p:nvSpPr>
            <p:cNvPr id="3851" name="Google Shape;3851;p59"/>
            <p:cNvSpPr/>
            <p:nvPr/>
          </p:nvSpPr>
          <p:spPr>
            <a:xfrm>
              <a:off x="7909738" y="2634550"/>
              <a:ext cx="120800" cy="162300"/>
            </a:xfrm>
            <a:custGeom>
              <a:avLst/>
              <a:gdLst/>
              <a:ahLst/>
              <a:cxnLst/>
              <a:rect l="l" t="t" r="r" b="b"/>
              <a:pathLst>
                <a:path w="4832" h="6492" extrusionOk="0">
                  <a:moveTo>
                    <a:pt x="2833" y="1"/>
                  </a:moveTo>
                  <a:cubicBezTo>
                    <a:pt x="2228" y="11"/>
                    <a:pt x="1746" y="507"/>
                    <a:pt x="1755" y="1108"/>
                  </a:cubicBezTo>
                  <a:cubicBezTo>
                    <a:pt x="1764" y="1698"/>
                    <a:pt x="2251" y="2176"/>
                    <a:pt x="2847" y="2176"/>
                  </a:cubicBezTo>
                  <a:cubicBezTo>
                    <a:pt x="2854" y="2176"/>
                    <a:pt x="2860" y="2176"/>
                    <a:pt x="2867" y="2176"/>
                  </a:cubicBezTo>
                  <a:lnTo>
                    <a:pt x="3305" y="2176"/>
                  </a:lnTo>
                  <a:cubicBezTo>
                    <a:pt x="3668" y="2176"/>
                    <a:pt x="3959" y="1885"/>
                    <a:pt x="3959" y="1523"/>
                  </a:cubicBezTo>
                  <a:cubicBezTo>
                    <a:pt x="3959" y="1160"/>
                    <a:pt x="3668" y="870"/>
                    <a:pt x="3305" y="870"/>
                  </a:cubicBezTo>
                  <a:cubicBezTo>
                    <a:pt x="3181" y="870"/>
                    <a:pt x="3086" y="969"/>
                    <a:pt x="3086" y="1088"/>
                  </a:cubicBezTo>
                  <a:cubicBezTo>
                    <a:pt x="3086" y="1208"/>
                    <a:pt x="3181" y="1303"/>
                    <a:pt x="3305" y="1303"/>
                  </a:cubicBezTo>
                  <a:cubicBezTo>
                    <a:pt x="3424" y="1303"/>
                    <a:pt x="3525" y="1403"/>
                    <a:pt x="3525" y="1523"/>
                  </a:cubicBezTo>
                  <a:cubicBezTo>
                    <a:pt x="3525" y="1642"/>
                    <a:pt x="3424" y="1742"/>
                    <a:pt x="3305" y="1742"/>
                  </a:cubicBezTo>
                  <a:lnTo>
                    <a:pt x="2867" y="1742"/>
                  </a:lnTo>
                  <a:cubicBezTo>
                    <a:pt x="2514" y="1733"/>
                    <a:pt x="2232" y="1451"/>
                    <a:pt x="2222" y="1103"/>
                  </a:cubicBezTo>
                  <a:cubicBezTo>
                    <a:pt x="2218" y="740"/>
                    <a:pt x="2504" y="440"/>
                    <a:pt x="2867" y="436"/>
                  </a:cubicBezTo>
                  <a:lnTo>
                    <a:pt x="3305" y="436"/>
                  </a:lnTo>
                  <a:cubicBezTo>
                    <a:pt x="3906" y="436"/>
                    <a:pt x="4397" y="922"/>
                    <a:pt x="4397" y="1523"/>
                  </a:cubicBezTo>
                  <a:cubicBezTo>
                    <a:pt x="4397" y="2124"/>
                    <a:pt x="3906" y="2611"/>
                    <a:pt x="3305" y="2611"/>
                  </a:cubicBezTo>
                  <a:lnTo>
                    <a:pt x="1083" y="2611"/>
                  </a:lnTo>
                  <a:cubicBezTo>
                    <a:pt x="482" y="2620"/>
                    <a:pt x="0" y="3115"/>
                    <a:pt x="10" y="3716"/>
                  </a:cubicBezTo>
                  <a:cubicBezTo>
                    <a:pt x="19" y="4312"/>
                    <a:pt x="506" y="4790"/>
                    <a:pt x="1104" y="4790"/>
                  </a:cubicBezTo>
                  <a:cubicBezTo>
                    <a:pt x="1110" y="4790"/>
                    <a:pt x="1115" y="4790"/>
                    <a:pt x="1121" y="4790"/>
                  </a:cubicBezTo>
                  <a:lnTo>
                    <a:pt x="2428" y="4790"/>
                  </a:lnTo>
                  <a:cubicBezTo>
                    <a:pt x="2547" y="4790"/>
                    <a:pt x="2638" y="4885"/>
                    <a:pt x="2642" y="4999"/>
                  </a:cubicBezTo>
                  <a:cubicBezTo>
                    <a:pt x="2647" y="5118"/>
                    <a:pt x="2552" y="5219"/>
                    <a:pt x="2428" y="5224"/>
                  </a:cubicBezTo>
                  <a:cubicBezTo>
                    <a:pt x="2070" y="5224"/>
                    <a:pt x="1775" y="5514"/>
                    <a:pt x="1775" y="5877"/>
                  </a:cubicBezTo>
                  <a:lnTo>
                    <a:pt x="1775" y="6273"/>
                  </a:lnTo>
                  <a:cubicBezTo>
                    <a:pt x="1775" y="6397"/>
                    <a:pt x="1874" y="6492"/>
                    <a:pt x="1993" y="6492"/>
                  </a:cubicBezTo>
                  <a:cubicBezTo>
                    <a:pt x="2113" y="6492"/>
                    <a:pt x="2213" y="6397"/>
                    <a:pt x="2213" y="6273"/>
                  </a:cubicBezTo>
                  <a:lnTo>
                    <a:pt x="2213" y="5877"/>
                  </a:lnTo>
                  <a:cubicBezTo>
                    <a:pt x="2213" y="5753"/>
                    <a:pt x="2308" y="5658"/>
                    <a:pt x="2428" y="5658"/>
                  </a:cubicBezTo>
                  <a:lnTo>
                    <a:pt x="2457" y="5658"/>
                  </a:lnTo>
                  <a:cubicBezTo>
                    <a:pt x="2818" y="5648"/>
                    <a:pt x="3105" y="5352"/>
                    <a:pt x="3100" y="4990"/>
                  </a:cubicBezTo>
                  <a:cubicBezTo>
                    <a:pt x="3091" y="4635"/>
                    <a:pt x="2795" y="4350"/>
                    <a:pt x="2437" y="4350"/>
                  </a:cubicBezTo>
                  <a:cubicBezTo>
                    <a:pt x="2434" y="4350"/>
                    <a:pt x="2431" y="4350"/>
                    <a:pt x="2428" y="4350"/>
                  </a:cubicBezTo>
                  <a:lnTo>
                    <a:pt x="1092" y="4350"/>
                  </a:lnTo>
                  <a:cubicBezTo>
                    <a:pt x="730" y="4346"/>
                    <a:pt x="443" y="4046"/>
                    <a:pt x="448" y="3688"/>
                  </a:cubicBezTo>
                  <a:cubicBezTo>
                    <a:pt x="458" y="3329"/>
                    <a:pt x="753" y="3044"/>
                    <a:pt x="1112" y="3044"/>
                  </a:cubicBezTo>
                  <a:cubicBezTo>
                    <a:pt x="1115" y="3044"/>
                    <a:pt x="1118" y="3044"/>
                    <a:pt x="1121" y="3044"/>
                  </a:cubicBezTo>
                  <a:lnTo>
                    <a:pt x="3305" y="3044"/>
                  </a:lnTo>
                  <a:cubicBezTo>
                    <a:pt x="4150" y="3044"/>
                    <a:pt x="4832" y="2362"/>
                    <a:pt x="4832" y="1523"/>
                  </a:cubicBezTo>
                  <a:cubicBezTo>
                    <a:pt x="4832" y="683"/>
                    <a:pt x="4150" y="1"/>
                    <a:pt x="3305" y="1"/>
                  </a:cubicBezTo>
                  <a:close/>
                </a:path>
              </a:pathLst>
            </a:custGeom>
            <a:solidFill>
              <a:srgbClr val="C4B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9"/>
            <p:cNvSpPr/>
            <p:nvPr/>
          </p:nvSpPr>
          <p:spPr>
            <a:xfrm>
              <a:off x="7868238" y="2814975"/>
              <a:ext cx="182200" cy="185550"/>
            </a:xfrm>
            <a:custGeom>
              <a:avLst/>
              <a:gdLst/>
              <a:ahLst/>
              <a:cxnLst/>
              <a:rect l="l" t="t" r="r" b="b"/>
              <a:pathLst>
                <a:path w="7288" h="7422" extrusionOk="0">
                  <a:moveTo>
                    <a:pt x="1" y="1"/>
                  </a:moveTo>
                  <a:lnTo>
                    <a:pt x="1" y="7421"/>
                  </a:lnTo>
                  <a:lnTo>
                    <a:pt x="7287" y="7421"/>
                  </a:lnTo>
                  <a:lnTo>
                    <a:pt x="7287" y="1"/>
                  </a:ln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9"/>
            <p:cNvSpPr/>
            <p:nvPr/>
          </p:nvSpPr>
          <p:spPr>
            <a:xfrm>
              <a:off x="7868238" y="2814975"/>
              <a:ext cx="60725" cy="52600"/>
            </a:xfrm>
            <a:custGeom>
              <a:avLst/>
              <a:gdLst/>
              <a:ahLst/>
              <a:cxnLst/>
              <a:rect l="l" t="t" r="r" b="b"/>
              <a:pathLst>
                <a:path w="2429" h="2104" extrusionOk="0">
                  <a:moveTo>
                    <a:pt x="1" y="1"/>
                  </a:moveTo>
                  <a:lnTo>
                    <a:pt x="1" y="2103"/>
                  </a:lnTo>
                  <a:lnTo>
                    <a:pt x="2428" y="2103"/>
                  </a:lnTo>
                  <a:lnTo>
                    <a:pt x="2428" y="1"/>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9"/>
            <p:cNvSpPr/>
            <p:nvPr/>
          </p:nvSpPr>
          <p:spPr>
            <a:xfrm>
              <a:off x="7959338" y="2867550"/>
              <a:ext cx="60700" cy="38175"/>
            </a:xfrm>
            <a:custGeom>
              <a:avLst/>
              <a:gdLst/>
              <a:ahLst/>
              <a:cxnLst/>
              <a:rect l="l" t="t" r="r" b="b"/>
              <a:pathLst>
                <a:path w="2428" h="1527" extrusionOk="0">
                  <a:moveTo>
                    <a:pt x="0" y="0"/>
                  </a:moveTo>
                  <a:lnTo>
                    <a:pt x="0" y="1526"/>
                  </a:lnTo>
                  <a:lnTo>
                    <a:pt x="2428" y="1526"/>
                  </a:lnTo>
                  <a:lnTo>
                    <a:pt x="2428" y="0"/>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9"/>
            <p:cNvSpPr/>
            <p:nvPr/>
          </p:nvSpPr>
          <p:spPr>
            <a:xfrm>
              <a:off x="7868238" y="2905700"/>
              <a:ext cx="60725" cy="38075"/>
            </a:xfrm>
            <a:custGeom>
              <a:avLst/>
              <a:gdLst/>
              <a:ahLst/>
              <a:cxnLst/>
              <a:rect l="l" t="t" r="r" b="b"/>
              <a:pathLst>
                <a:path w="2429" h="1523" extrusionOk="0">
                  <a:moveTo>
                    <a:pt x="1" y="0"/>
                  </a:moveTo>
                  <a:lnTo>
                    <a:pt x="1" y="1522"/>
                  </a:lnTo>
                  <a:lnTo>
                    <a:pt x="2428" y="1522"/>
                  </a:lnTo>
                  <a:lnTo>
                    <a:pt x="2428" y="0"/>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9"/>
            <p:cNvSpPr/>
            <p:nvPr/>
          </p:nvSpPr>
          <p:spPr>
            <a:xfrm>
              <a:off x="7868238" y="2981775"/>
              <a:ext cx="60725" cy="18750"/>
            </a:xfrm>
            <a:custGeom>
              <a:avLst/>
              <a:gdLst/>
              <a:ahLst/>
              <a:cxnLst/>
              <a:rect l="l" t="t" r="r" b="b"/>
              <a:pathLst>
                <a:path w="2429" h="750" extrusionOk="0">
                  <a:moveTo>
                    <a:pt x="1" y="1"/>
                  </a:moveTo>
                  <a:lnTo>
                    <a:pt x="1" y="749"/>
                  </a:lnTo>
                  <a:lnTo>
                    <a:pt x="2428" y="749"/>
                  </a:lnTo>
                  <a:lnTo>
                    <a:pt x="2428" y="1"/>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9"/>
            <p:cNvSpPr/>
            <p:nvPr/>
          </p:nvSpPr>
          <p:spPr>
            <a:xfrm>
              <a:off x="7959338" y="2943750"/>
              <a:ext cx="60700" cy="38050"/>
            </a:xfrm>
            <a:custGeom>
              <a:avLst/>
              <a:gdLst/>
              <a:ahLst/>
              <a:cxnLst/>
              <a:rect l="l" t="t" r="r" b="b"/>
              <a:pathLst>
                <a:path w="2428" h="1522" extrusionOk="0">
                  <a:moveTo>
                    <a:pt x="0" y="0"/>
                  </a:moveTo>
                  <a:lnTo>
                    <a:pt x="0" y="1522"/>
                  </a:lnTo>
                  <a:lnTo>
                    <a:pt x="2428" y="1522"/>
                  </a:lnTo>
                  <a:lnTo>
                    <a:pt x="2428" y="0"/>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9"/>
            <p:cNvSpPr/>
            <p:nvPr/>
          </p:nvSpPr>
          <p:spPr>
            <a:xfrm>
              <a:off x="7928938" y="2814975"/>
              <a:ext cx="60825" cy="52600"/>
            </a:xfrm>
            <a:custGeom>
              <a:avLst/>
              <a:gdLst/>
              <a:ahLst/>
              <a:cxnLst/>
              <a:rect l="l" t="t" r="r" b="b"/>
              <a:pathLst>
                <a:path w="2433" h="2104" extrusionOk="0">
                  <a:moveTo>
                    <a:pt x="0" y="1"/>
                  </a:moveTo>
                  <a:lnTo>
                    <a:pt x="0" y="2103"/>
                  </a:lnTo>
                  <a:lnTo>
                    <a:pt x="2433" y="2103"/>
                  </a:lnTo>
                  <a:lnTo>
                    <a:pt x="2433" y="1"/>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9"/>
            <p:cNvSpPr/>
            <p:nvPr/>
          </p:nvSpPr>
          <p:spPr>
            <a:xfrm>
              <a:off x="7868238" y="2867550"/>
              <a:ext cx="30425" cy="38175"/>
            </a:xfrm>
            <a:custGeom>
              <a:avLst/>
              <a:gdLst/>
              <a:ahLst/>
              <a:cxnLst/>
              <a:rect l="l" t="t" r="r" b="b"/>
              <a:pathLst>
                <a:path w="1217" h="1527" extrusionOk="0">
                  <a:moveTo>
                    <a:pt x="1" y="0"/>
                  </a:moveTo>
                  <a:lnTo>
                    <a:pt x="1" y="1526"/>
                  </a:lnTo>
                  <a:lnTo>
                    <a:pt x="1216" y="1526"/>
                  </a:lnTo>
                  <a:lnTo>
                    <a:pt x="1216" y="0"/>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9"/>
            <p:cNvSpPr/>
            <p:nvPr/>
          </p:nvSpPr>
          <p:spPr>
            <a:xfrm>
              <a:off x="8020013" y="2867550"/>
              <a:ext cx="30425" cy="38175"/>
            </a:xfrm>
            <a:custGeom>
              <a:avLst/>
              <a:gdLst/>
              <a:ahLst/>
              <a:cxnLst/>
              <a:rect l="l" t="t" r="r" b="b"/>
              <a:pathLst>
                <a:path w="1217" h="1527" extrusionOk="0">
                  <a:moveTo>
                    <a:pt x="1" y="0"/>
                  </a:moveTo>
                  <a:lnTo>
                    <a:pt x="1" y="1526"/>
                  </a:lnTo>
                  <a:lnTo>
                    <a:pt x="1216" y="1526"/>
                  </a:lnTo>
                  <a:lnTo>
                    <a:pt x="1216" y="0"/>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9"/>
            <p:cNvSpPr/>
            <p:nvPr/>
          </p:nvSpPr>
          <p:spPr>
            <a:xfrm>
              <a:off x="7928938" y="2905700"/>
              <a:ext cx="60825" cy="38075"/>
            </a:xfrm>
            <a:custGeom>
              <a:avLst/>
              <a:gdLst/>
              <a:ahLst/>
              <a:cxnLst/>
              <a:rect l="l" t="t" r="r" b="b"/>
              <a:pathLst>
                <a:path w="2433" h="1523" extrusionOk="0">
                  <a:moveTo>
                    <a:pt x="0" y="0"/>
                  </a:moveTo>
                  <a:lnTo>
                    <a:pt x="0" y="1522"/>
                  </a:lnTo>
                  <a:lnTo>
                    <a:pt x="2433" y="1522"/>
                  </a:lnTo>
                  <a:lnTo>
                    <a:pt x="2433" y="0"/>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9"/>
            <p:cNvSpPr/>
            <p:nvPr/>
          </p:nvSpPr>
          <p:spPr>
            <a:xfrm>
              <a:off x="7928938" y="2981775"/>
              <a:ext cx="60825" cy="18750"/>
            </a:xfrm>
            <a:custGeom>
              <a:avLst/>
              <a:gdLst/>
              <a:ahLst/>
              <a:cxnLst/>
              <a:rect l="l" t="t" r="r" b="b"/>
              <a:pathLst>
                <a:path w="2433" h="750" extrusionOk="0">
                  <a:moveTo>
                    <a:pt x="0" y="1"/>
                  </a:moveTo>
                  <a:lnTo>
                    <a:pt x="0" y="749"/>
                  </a:lnTo>
                  <a:lnTo>
                    <a:pt x="2433" y="749"/>
                  </a:lnTo>
                  <a:lnTo>
                    <a:pt x="2433" y="1"/>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9"/>
            <p:cNvSpPr/>
            <p:nvPr/>
          </p:nvSpPr>
          <p:spPr>
            <a:xfrm>
              <a:off x="7868238" y="2943750"/>
              <a:ext cx="30425" cy="38050"/>
            </a:xfrm>
            <a:custGeom>
              <a:avLst/>
              <a:gdLst/>
              <a:ahLst/>
              <a:cxnLst/>
              <a:rect l="l" t="t" r="r" b="b"/>
              <a:pathLst>
                <a:path w="1217" h="1522" extrusionOk="0">
                  <a:moveTo>
                    <a:pt x="1" y="0"/>
                  </a:moveTo>
                  <a:lnTo>
                    <a:pt x="1" y="1522"/>
                  </a:lnTo>
                  <a:lnTo>
                    <a:pt x="1216" y="1522"/>
                  </a:lnTo>
                  <a:lnTo>
                    <a:pt x="1216" y="0"/>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9"/>
            <p:cNvSpPr/>
            <p:nvPr/>
          </p:nvSpPr>
          <p:spPr>
            <a:xfrm>
              <a:off x="8020013" y="2943750"/>
              <a:ext cx="30425" cy="38050"/>
            </a:xfrm>
            <a:custGeom>
              <a:avLst/>
              <a:gdLst/>
              <a:ahLst/>
              <a:cxnLst/>
              <a:rect l="l" t="t" r="r" b="b"/>
              <a:pathLst>
                <a:path w="1217" h="1522" extrusionOk="0">
                  <a:moveTo>
                    <a:pt x="1" y="0"/>
                  </a:moveTo>
                  <a:lnTo>
                    <a:pt x="1" y="1522"/>
                  </a:lnTo>
                  <a:lnTo>
                    <a:pt x="1216" y="1522"/>
                  </a:lnTo>
                  <a:lnTo>
                    <a:pt x="1216" y="0"/>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9"/>
            <p:cNvSpPr/>
            <p:nvPr/>
          </p:nvSpPr>
          <p:spPr>
            <a:xfrm>
              <a:off x="8031238" y="2905700"/>
              <a:ext cx="19200" cy="38075"/>
            </a:xfrm>
            <a:custGeom>
              <a:avLst/>
              <a:gdLst/>
              <a:ahLst/>
              <a:cxnLst/>
              <a:rect l="l" t="t" r="r" b="b"/>
              <a:pathLst>
                <a:path w="768" h="1523" extrusionOk="0">
                  <a:moveTo>
                    <a:pt x="0" y="0"/>
                  </a:moveTo>
                  <a:lnTo>
                    <a:pt x="0" y="1522"/>
                  </a:lnTo>
                  <a:lnTo>
                    <a:pt x="767" y="1522"/>
                  </a:lnTo>
                  <a:lnTo>
                    <a:pt x="767" y="0"/>
                  </a:lnTo>
                  <a:close/>
                </a:path>
              </a:pathLst>
            </a:custGeom>
            <a:solidFill>
              <a:srgbClr val="FF6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9"/>
            <p:cNvSpPr/>
            <p:nvPr/>
          </p:nvSpPr>
          <p:spPr>
            <a:xfrm>
              <a:off x="8031238" y="2814975"/>
              <a:ext cx="19200" cy="52600"/>
            </a:xfrm>
            <a:custGeom>
              <a:avLst/>
              <a:gdLst/>
              <a:ahLst/>
              <a:cxnLst/>
              <a:rect l="l" t="t" r="r" b="b"/>
              <a:pathLst>
                <a:path w="768" h="2104" extrusionOk="0">
                  <a:moveTo>
                    <a:pt x="0" y="1"/>
                  </a:moveTo>
                  <a:lnTo>
                    <a:pt x="0" y="2103"/>
                  </a:lnTo>
                  <a:lnTo>
                    <a:pt x="767" y="2103"/>
                  </a:lnTo>
                  <a:lnTo>
                    <a:pt x="767" y="1"/>
                  </a:lnTo>
                  <a:close/>
                </a:path>
              </a:pathLst>
            </a:custGeom>
            <a:solidFill>
              <a:srgbClr val="FF6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9"/>
            <p:cNvSpPr/>
            <p:nvPr/>
          </p:nvSpPr>
          <p:spPr>
            <a:xfrm>
              <a:off x="8031238" y="2867550"/>
              <a:ext cx="19200" cy="38175"/>
            </a:xfrm>
            <a:custGeom>
              <a:avLst/>
              <a:gdLst/>
              <a:ahLst/>
              <a:cxnLst/>
              <a:rect l="l" t="t" r="r" b="b"/>
              <a:pathLst>
                <a:path w="768" h="1527" extrusionOk="0">
                  <a:moveTo>
                    <a:pt x="0" y="0"/>
                  </a:moveTo>
                  <a:lnTo>
                    <a:pt x="0" y="1526"/>
                  </a:lnTo>
                  <a:lnTo>
                    <a:pt x="767" y="1526"/>
                  </a:lnTo>
                  <a:lnTo>
                    <a:pt x="767" y="0"/>
                  </a:ln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9"/>
            <p:cNvSpPr/>
            <p:nvPr/>
          </p:nvSpPr>
          <p:spPr>
            <a:xfrm>
              <a:off x="8031238" y="2943750"/>
              <a:ext cx="19200" cy="38050"/>
            </a:xfrm>
            <a:custGeom>
              <a:avLst/>
              <a:gdLst/>
              <a:ahLst/>
              <a:cxnLst/>
              <a:rect l="l" t="t" r="r" b="b"/>
              <a:pathLst>
                <a:path w="768" h="1522" extrusionOk="0">
                  <a:moveTo>
                    <a:pt x="0" y="0"/>
                  </a:moveTo>
                  <a:lnTo>
                    <a:pt x="0" y="1522"/>
                  </a:lnTo>
                  <a:lnTo>
                    <a:pt x="767" y="1522"/>
                  </a:lnTo>
                  <a:lnTo>
                    <a:pt x="767" y="0"/>
                  </a:ln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9"/>
            <p:cNvSpPr/>
            <p:nvPr/>
          </p:nvSpPr>
          <p:spPr>
            <a:xfrm>
              <a:off x="7849988" y="2791375"/>
              <a:ext cx="218600" cy="38175"/>
            </a:xfrm>
            <a:custGeom>
              <a:avLst/>
              <a:gdLst/>
              <a:ahLst/>
              <a:cxnLst/>
              <a:rect l="l" t="t" r="r" b="b"/>
              <a:pathLst>
                <a:path w="8744" h="1527" extrusionOk="0">
                  <a:moveTo>
                    <a:pt x="440" y="0"/>
                  </a:moveTo>
                  <a:cubicBezTo>
                    <a:pt x="196" y="0"/>
                    <a:pt x="0" y="195"/>
                    <a:pt x="0" y="439"/>
                  </a:cubicBezTo>
                  <a:lnTo>
                    <a:pt x="0" y="1088"/>
                  </a:lnTo>
                  <a:lnTo>
                    <a:pt x="0" y="1092"/>
                  </a:lnTo>
                  <a:cubicBezTo>
                    <a:pt x="0" y="1330"/>
                    <a:pt x="196" y="1526"/>
                    <a:pt x="440" y="1526"/>
                  </a:cubicBezTo>
                  <a:lnTo>
                    <a:pt x="8309" y="1526"/>
                  </a:lnTo>
                  <a:cubicBezTo>
                    <a:pt x="8547" y="1526"/>
                    <a:pt x="8743" y="1330"/>
                    <a:pt x="8743" y="1088"/>
                  </a:cubicBezTo>
                  <a:lnTo>
                    <a:pt x="8743" y="439"/>
                  </a:lnTo>
                  <a:cubicBezTo>
                    <a:pt x="8743" y="195"/>
                    <a:pt x="8547" y="0"/>
                    <a:pt x="8304" y="0"/>
                  </a:cubicBezTo>
                  <a:close/>
                </a:path>
              </a:pathLst>
            </a:custGeom>
            <a:solidFill>
              <a:srgbClr val="8B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9"/>
            <p:cNvSpPr/>
            <p:nvPr/>
          </p:nvSpPr>
          <p:spPr>
            <a:xfrm>
              <a:off x="7849988" y="2791375"/>
              <a:ext cx="218600" cy="38175"/>
            </a:xfrm>
            <a:custGeom>
              <a:avLst/>
              <a:gdLst/>
              <a:ahLst/>
              <a:cxnLst/>
              <a:rect l="l" t="t" r="r" b="b"/>
              <a:pathLst>
                <a:path w="8744" h="1527" extrusionOk="0">
                  <a:moveTo>
                    <a:pt x="7870" y="0"/>
                  </a:moveTo>
                  <a:lnTo>
                    <a:pt x="7870" y="653"/>
                  </a:lnTo>
                  <a:lnTo>
                    <a:pt x="0" y="653"/>
                  </a:lnTo>
                  <a:lnTo>
                    <a:pt x="0" y="1088"/>
                  </a:lnTo>
                  <a:cubicBezTo>
                    <a:pt x="0" y="1330"/>
                    <a:pt x="196" y="1526"/>
                    <a:pt x="440" y="1526"/>
                  </a:cubicBezTo>
                  <a:lnTo>
                    <a:pt x="8304" y="1526"/>
                  </a:lnTo>
                  <a:cubicBezTo>
                    <a:pt x="8547" y="1526"/>
                    <a:pt x="8743" y="1330"/>
                    <a:pt x="8743" y="1088"/>
                  </a:cubicBezTo>
                  <a:lnTo>
                    <a:pt x="8743" y="439"/>
                  </a:lnTo>
                  <a:cubicBezTo>
                    <a:pt x="8743" y="195"/>
                    <a:pt x="8547" y="0"/>
                    <a:pt x="8309" y="0"/>
                  </a:cubicBezTo>
                  <a:close/>
                </a:path>
              </a:pathLst>
            </a:custGeom>
            <a:solidFill>
              <a:srgbClr val="6C7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1" name="Google Shape;3871;p59"/>
          <p:cNvGrpSpPr/>
          <p:nvPr/>
        </p:nvGrpSpPr>
        <p:grpSpPr>
          <a:xfrm>
            <a:off x="6530913" y="2688700"/>
            <a:ext cx="369775" cy="257675"/>
            <a:chOff x="6530913" y="2688700"/>
            <a:chExt cx="369775" cy="257675"/>
          </a:xfrm>
        </p:grpSpPr>
        <p:sp>
          <p:nvSpPr>
            <p:cNvPr id="3872" name="Google Shape;3872;p59"/>
            <p:cNvSpPr/>
            <p:nvPr/>
          </p:nvSpPr>
          <p:spPr>
            <a:xfrm>
              <a:off x="6788238" y="2703375"/>
              <a:ext cx="38875" cy="105300"/>
            </a:xfrm>
            <a:custGeom>
              <a:avLst/>
              <a:gdLst/>
              <a:ahLst/>
              <a:cxnLst/>
              <a:rect l="l" t="t" r="r" b="b"/>
              <a:pathLst>
                <a:path w="1555" h="4212" extrusionOk="0">
                  <a:moveTo>
                    <a:pt x="0" y="1"/>
                  </a:moveTo>
                  <a:lnTo>
                    <a:pt x="0" y="4212"/>
                  </a:lnTo>
                  <a:lnTo>
                    <a:pt x="1554" y="4212"/>
                  </a:lnTo>
                  <a:lnTo>
                    <a:pt x="1554" y="1"/>
                  </a:ln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9"/>
            <p:cNvSpPr/>
            <p:nvPr/>
          </p:nvSpPr>
          <p:spPr>
            <a:xfrm>
              <a:off x="6788238" y="2703375"/>
              <a:ext cx="38875" cy="105300"/>
            </a:xfrm>
            <a:custGeom>
              <a:avLst/>
              <a:gdLst/>
              <a:ahLst/>
              <a:cxnLst/>
              <a:rect l="l" t="t" r="r" b="b"/>
              <a:pathLst>
                <a:path w="1555" h="4212" extrusionOk="0">
                  <a:moveTo>
                    <a:pt x="667" y="1"/>
                  </a:moveTo>
                  <a:lnTo>
                    <a:pt x="667" y="1531"/>
                  </a:lnTo>
                  <a:lnTo>
                    <a:pt x="0" y="868"/>
                  </a:lnTo>
                  <a:lnTo>
                    <a:pt x="0" y="3367"/>
                  </a:lnTo>
                  <a:lnTo>
                    <a:pt x="1554" y="4212"/>
                  </a:lnTo>
                  <a:lnTo>
                    <a:pt x="1554" y="1"/>
                  </a:ln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9"/>
            <p:cNvSpPr/>
            <p:nvPr/>
          </p:nvSpPr>
          <p:spPr>
            <a:xfrm>
              <a:off x="6567888" y="2701225"/>
              <a:ext cx="295700" cy="245150"/>
            </a:xfrm>
            <a:custGeom>
              <a:avLst/>
              <a:gdLst/>
              <a:ahLst/>
              <a:cxnLst/>
              <a:rect l="l" t="t" r="r" b="b"/>
              <a:pathLst>
                <a:path w="11828" h="9806" extrusionOk="0">
                  <a:moveTo>
                    <a:pt x="5915" y="1"/>
                  </a:moveTo>
                  <a:lnTo>
                    <a:pt x="0" y="5890"/>
                  </a:lnTo>
                  <a:lnTo>
                    <a:pt x="0" y="9806"/>
                  </a:lnTo>
                  <a:lnTo>
                    <a:pt x="11828" y="9806"/>
                  </a:lnTo>
                  <a:lnTo>
                    <a:pt x="11828" y="5890"/>
                  </a:lnTo>
                  <a:lnTo>
                    <a:pt x="5915" y="1"/>
                  </a:ln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9"/>
            <p:cNvSpPr/>
            <p:nvPr/>
          </p:nvSpPr>
          <p:spPr>
            <a:xfrm>
              <a:off x="6567888" y="2826425"/>
              <a:ext cx="295700" cy="119950"/>
            </a:xfrm>
            <a:custGeom>
              <a:avLst/>
              <a:gdLst/>
              <a:ahLst/>
              <a:cxnLst/>
              <a:rect l="l" t="t" r="r" b="b"/>
              <a:pathLst>
                <a:path w="11828" h="4798" extrusionOk="0">
                  <a:moveTo>
                    <a:pt x="10941" y="1"/>
                  </a:moveTo>
                  <a:lnTo>
                    <a:pt x="10946" y="3915"/>
                  </a:lnTo>
                  <a:lnTo>
                    <a:pt x="0" y="3915"/>
                  </a:lnTo>
                  <a:lnTo>
                    <a:pt x="0" y="4798"/>
                  </a:lnTo>
                  <a:lnTo>
                    <a:pt x="11828" y="4798"/>
                  </a:lnTo>
                  <a:lnTo>
                    <a:pt x="11828" y="882"/>
                  </a:lnTo>
                  <a:lnTo>
                    <a:pt x="10941" y="1"/>
                  </a:ln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9"/>
            <p:cNvSpPr/>
            <p:nvPr/>
          </p:nvSpPr>
          <p:spPr>
            <a:xfrm>
              <a:off x="6530913" y="2688700"/>
              <a:ext cx="369775" cy="194025"/>
            </a:xfrm>
            <a:custGeom>
              <a:avLst/>
              <a:gdLst/>
              <a:ahLst/>
              <a:cxnLst/>
              <a:rect l="l" t="t" r="r" b="b"/>
              <a:pathLst>
                <a:path w="14791" h="7761" extrusionOk="0">
                  <a:moveTo>
                    <a:pt x="7395" y="1"/>
                  </a:moveTo>
                  <a:cubicBezTo>
                    <a:pt x="7282" y="1"/>
                    <a:pt x="7167" y="44"/>
                    <a:pt x="7079" y="130"/>
                  </a:cubicBezTo>
                  <a:lnTo>
                    <a:pt x="172" y="7007"/>
                  </a:lnTo>
                  <a:cubicBezTo>
                    <a:pt x="1" y="7178"/>
                    <a:pt x="1" y="7460"/>
                    <a:pt x="172" y="7632"/>
                  </a:cubicBezTo>
                  <a:cubicBezTo>
                    <a:pt x="258" y="7717"/>
                    <a:pt x="371" y="7760"/>
                    <a:pt x="485" y="7760"/>
                  </a:cubicBezTo>
                  <a:cubicBezTo>
                    <a:pt x="599" y="7760"/>
                    <a:pt x="714" y="7717"/>
                    <a:pt x="802" y="7632"/>
                  </a:cubicBezTo>
                  <a:lnTo>
                    <a:pt x="7394" y="1064"/>
                  </a:lnTo>
                  <a:lnTo>
                    <a:pt x="13989" y="7632"/>
                  </a:lnTo>
                  <a:cubicBezTo>
                    <a:pt x="14070" y="7713"/>
                    <a:pt x="14185" y="7760"/>
                    <a:pt x="14299" y="7760"/>
                  </a:cubicBezTo>
                  <a:cubicBezTo>
                    <a:pt x="14418" y="7760"/>
                    <a:pt x="14533" y="7713"/>
                    <a:pt x="14614" y="7632"/>
                  </a:cubicBezTo>
                  <a:cubicBezTo>
                    <a:pt x="14790" y="7460"/>
                    <a:pt x="14786" y="7178"/>
                    <a:pt x="14614" y="7007"/>
                  </a:cubicBezTo>
                  <a:lnTo>
                    <a:pt x="7708" y="130"/>
                  </a:lnTo>
                  <a:cubicBezTo>
                    <a:pt x="7623" y="44"/>
                    <a:pt x="7509" y="1"/>
                    <a:pt x="7395"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9"/>
            <p:cNvSpPr/>
            <p:nvPr/>
          </p:nvSpPr>
          <p:spPr>
            <a:xfrm>
              <a:off x="6590063" y="2862550"/>
              <a:ext cx="70250" cy="37700"/>
            </a:xfrm>
            <a:custGeom>
              <a:avLst/>
              <a:gdLst/>
              <a:ahLst/>
              <a:cxnLst/>
              <a:rect l="l" t="t" r="r" b="b"/>
              <a:pathLst>
                <a:path w="2810" h="1508" extrusionOk="0">
                  <a:moveTo>
                    <a:pt x="445" y="0"/>
                  </a:moveTo>
                  <a:cubicBezTo>
                    <a:pt x="196" y="0"/>
                    <a:pt x="0" y="200"/>
                    <a:pt x="0" y="444"/>
                  </a:cubicBezTo>
                  <a:lnTo>
                    <a:pt x="0" y="1063"/>
                  </a:lnTo>
                  <a:cubicBezTo>
                    <a:pt x="0" y="1307"/>
                    <a:pt x="196" y="1508"/>
                    <a:pt x="445" y="1508"/>
                  </a:cubicBezTo>
                  <a:lnTo>
                    <a:pt x="2366" y="1508"/>
                  </a:lnTo>
                  <a:cubicBezTo>
                    <a:pt x="2614" y="1508"/>
                    <a:pt x="2809" y="1312"/>
                    <a:pt x="2809" y="1063"/>
                  </a:cubicBezTo>
                  <a:lnTo>
                    <a:pt x="2809" y="444"/>
                  </a:lnTo>
                  <a:cubicBezTo>
                    <a:pt x="2809" y="200"/>
                    <a:pt x="2614" y="0"/>
                    <a:pt x="2366"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9"/>
            <p:cNvSpPr/>
            <p:nvPr/>
          </p:nvSpPr>
          <p:spPr>
            <a:xfrm>
              <a:off x="6771163" y="2862550"/>
              <a:ext cx="70400" cy="37700"/>
            </a:xfrm>
            <a:custGeom>
              <a:avLst/>
              <a:gdLst/>
              <a:ahLst/>
              <a:cxnLst/>
              <a:rect l="l" t="t" r="r" b="b"/>
              <a:pathLst>
                <a:path w="2816" h="1508" extrusionOk="0">
                  <a:moveTo>
                    <a:pt x="445" y="0"/>
                  </a:moveTo>
                  <a:cubicBezTo>
                    <a:pt x="201" y="0"/>
                    <a:pt x="1" y="200"/>
                    <a:pt x="1" y="444"/>
                  </a:cubicBezTo>
                  <a:lnTo>
                    <a:pt x="1" y="1063"/>
                  </a:lnTo>
                  <a:cubicBezTo>
                    <a:pt x="1" y="1312"/>
                    <a:pt x="201" y="1508"/>
                    <a:pt x="445" y="1508"/>
                  </a:cubicBezTo>
                  <a:lnTo>
                    <a:pt x="2371" y="1508"/>
                  </a:lnTo>
                  <a:cubicBezTo>
                    <a:pt x="2615" y="1508"/>
                    <a:pt x="2815" y="1312"/>
                    <a:pt x="2815" y="1063"/>
                  </a:cubicBezTo>
                  <a:lnTo>
                    <a:pt x="2815" y="444"/>
                  </a:lnTo>
                  <a:cubicBezTo>
                    <a:pt x="2815" y="200"/>
                    <a:pt x="2615" y="0"/>
                    <a:pt x="2371"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9"/>
            <p:cNvSpPr/>
            <p:nvPr/>
          </p:nvSpPr>
          <p:spPr>
            <a:xfrm>
              <a:off x="6682463" y="2841075"/>
              <a:ext cx="66550" cy="105300"/>
            </a:xfrm>
            <a:custGeom>
              <a:avLst/>
              <a:gdLst/>
              <a:ahLst/>
              <a:cxnLst/>
              <a:rect l="l" t="t" r="r" b="b"/>
              <a:pathLst>
                <a:path w="2662" h="4212" extrusionOk="0">
                  <a:moveTo>
                    <a:pt x="445" y="1"/>
                  </a:moveTo>
                  <a:cubicBezTo>
                    <a:pt x="201" y="1"/>
                    <a:pt x="0" y="196"/>
                    <a:pt x="0" y="445"/>
                  </a:cubicBezTo>
                  <a:lnTo>
                    <a:pt x="0" y="4212"/>
                  </a:lnTo>
                  <a:lnTo>
                    <a:pt x="2662" y="4212"/>
                  </a:lnTo>
                  <a:lnTo>
                    <a:pt x="2662" y="445"/>
                  </a:lnTo>
                  <a:cubicBezTo>
                    <a:pt x="2662" y="196"/>
                    <a:pt x="2466" y="1"/>
                    <a:pt x="2219" y="1"/>
                  </a:cubicBezTo>
                  <a:close/>
                </a:path>
              </a:pathLst>
            </a:custGeom>
            <a:solidFill>
              <a:srgbClr val="B66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9"/>
            <p:cNvSpPr/>
            <p:nvPr/>
          </p:nvSpPr>
          <p:spPr>
            <a:xfrm>
              <a:off x="6682463" y="2841075"/>
              <a:ext cx="66550" cy="105300"/>
            </a:xfrm>
            <a:custGeom>
              <a:avLst/>
              <a:gdLst/>
              <a:ahLst/>
              <a:cxnLst/>
              <a:rect l="l" t="t" r="r" b="b"/>
              <a:pathLst>
                <a:path w="2662" h="4212" extrusionOk="0">
                  <a:moveTo>
                    <a:pt x="1775" y="1"/>
                  </a:moveTo>
                  <a:lnTo>
                    <a:pt x="1775" y="3329"/>
                  </a:lnTo>
                  <a:lnTo>
                    <a:pt x="0" y="3329"/>
                  </a:lnTo>
                  <a:lnTo>
                    <a:pt x="0" y="4212"/>
                  </a:lnTo>
                  <a:lnTo>
                    <a:pt x="2662" y="4212"/>
                  </a:lnTo>
                  <a:lnTo>
                    <a:pt x="2662" y="445"/>
                  </a:lnTo>
                  <a:cubicBezTo>
                    <a:pt x="2662" y="196"/>
                    <a:pt x="2466" y="1"/>
                    <a:pt x="2219" y="1"/>
                  </a:cubicBezTo>
                  <a:close/>
                </a:path>
              </a:pathLst>
            </a:custGeom>
            <a:solidFill>
              <a:srgbClr val="A05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9"/>
            <p:cNvSpPr/>
            <p:nvPr/>
          </p:nvSpPr>
          <p:spPr>
            <a:xfrm>
              <a:off x="6777163" y="2688700"/>
              <a:ext cx="61050" cy="22075"/>
            </a:xfrm>
            <a:custGeom>
              <a:avLst/>
              <a:gdLst/>
              <a:ahLst/>
              <a:cxnLst/>
              <a:rect l="l" t="t" r="r" b="b"/>
              <a:pathLst>
                <a:path w="2442" h="883" extrusionOk="0">
                  <a:moveTo>
                    <a:pt x="223" y="0"/>
                  </a:moveTo>
                  <a:cubicBezTo>
                    <a:pt x="100" y="0"/>
                    <a:pt x="0" y="95"/>
                    <a:pt x="0" y="220"/>
                  </a:cubicBezTo>
                  <a:lnTo>
                    <a:pt x="0" y="663"/>
                  </a:lnTo>
                  <a:cubicBezTo>
                    <a:pt x="0" y="782"/>
                    <a:pt x="100" y="883"/>
                    <a:pt x="223" y="883"/>
                  </a:cubicBezTo>
                  <a:lnTo>
                    <a:pt x="2222" y="883"/>
                  </a:lnTo>
                  <a:cubicBezTo>
                    <a:pt x="2341" y="883"/>
                    <a:pt x="2442" y="782"/>
                    <a:pt x="2442" y="663"/>
                  </a:cubicBezTo>
                  <a:lnTo>
                    <a:pt x="2442" y="220"/>
                  </a:lnTo>
                  <a:cubicBezTo>
                    <a:pt x="2442" y="95"/>
                    <a:pt x="2341" y="0"/>
                    <a:pt x="2222"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9"/>
            <p:cNvSpPr/>
            <p:nvPr/>
          </p:nvSpPr>
          <p:spPr>
            <a:xfrm>
              <a:off x="6619613" y="2857050"/>
              <a:ext cx="11125" cy="48675"/>
            </a:xfrm>
            <a:custGeom>
              <a:avLst/>
              <a:gdLst/>
              <a:ahLst/>
              <a:cxnLst/>
              <a:rect l="l" t="t" r="r" b="b"/>
              <a:pathLst>
                <a:path w="445" h="1947" extrusionOk="0">
                  <a:moveTo>
                    <a:pt x="1" y="0"/>
                  </a:moveTo>
                  <a:lnTo>
                    <a:pt x="1" y="1946"/>
                  </a:lnTo>
                  <a:lnTo>
                    <a:pt x="445" y="1946"/>
                  </a:lnTo>
                  <a:lnTo>
                    <a:pt x="445" y="0"/>
                  </a:ln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9"/>
            <p:cNvSpPr/>
            <p:nvPr/>
          </p:nvSpPr>
          <p:spPr>
            <a:xfrm>
              <a:off x="6800763" y="2857050"/>
              <a:ext cx="11100" cy="48675"/>
            </a:xfrm>
            <a:custGeom>
              <a:avLst/>
              <a:gdLst/>
              <a:ahLst/>
              <a:cxnLst/>
              <a:rect l="l" t="t" r="r" b="b"/>
              <a:pathLst>
                <a:path w="444" h="1947" extrusionOk="0">
                  <a:moveTo>
                    <a:pt x="0" y="0"/>
                  </a:moveTo>
                  <a:lnTo>
                    <a:pt x="0" y="1946"/>
                  </a:lnTo>
                  <a:lnTo>
                    <a:pt x="443" y="1946"/>
                  </a:lnTo>
                  <a:lnTo>
                    <a:pt x="443" y="0"/>
                  </a:ln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4" name="Google Shape;3884;p59"/>
          <p:cNvGrpSpPr/>
          <p:nvPr/>
        </p:nvGrpSpPr>
        <p:grpSpPr>
          <a:xfrm>
            <a:off x="7143063" y="2639925"/>
            <a:ext cx="368100" cy="355225"/>
            <a:chOff x="7143063" y="2639925"/>
            <a:chExt cx="368100" cy="355225"/>
          </a:xfrm>
        </p:grpSpPr>
        <p:sp>
          <p:nvSpPr>
            <p:cNvPr id="3885" name="Google Shape;3885;p59"/>
            <p:cNvSpPr/>
            <p:nvPr/>
          </p:nvSpPr>
          <p:spPr>
            <a:xfrm>
              <a:off x="7269813" y="2639925"/>
              <a:ext cx="120675" cy="355225"/>
            </a:xfrm>
            <a:custGeom>
              <a:avLst/>
              <a:gdLst/>
              <a:ahLst/>
              <a:cxnLst/>
              <a:rect l="l" t="t" r="r" b="b"/>
              <a:pathLst>
                <a:path w="4827" h="14209" extrusionOk="0">
                  <a:moveTo>
                    <a:pt x="2300" y="1"/>
                  </a:moveTo>
                  <a:cubicBezTo>
                    <a:pt x="1407" y="1"/>
                    <a:pt x="682" y="721"/>
                    <a:pt x="682" y="1608"/>
                  </a:cubicBezTo>
                  <a:lnTo>
                    <a:pt x="682" y="10293"/>
                  </a:lnTo>
                  <a:cubicBezTo>
                    <a:pt x="244" y="10723"/>
                    <a:pt x="0" y="11309"/>
                    <a:pt x="0" y="11925"/>
                  </a:cubicBezTo>
                  <a:cubicBezTo>
                    <a:pt x="0" y="13188"/>
                    <a:pt x="1030" y="14208"/>
                    <a:pt x="2300" y="14208"/>
                  </a:cubicBezTo>
                  <a:cubicBezTo>
                    <a:pt x="2914" y="14208"/>
                    <a:pt x="3501" y="13965"/>
                    <a:pt x="3935" y="13527"/>
                  </a:cubicBezTo>
                  <a:cubicBezTo>
                    <a:pt x="4827" y="12630"/>
                    <a:pt x="4818" y="11181"/>
                    <a:pt x="3916" y="10293"/>
                  </a:cubicBezTo>
                  <a:lnTo>
                    <a:pt x="3916" y="1608"/>
                  </a:lnTo>
                  <a:cubicBezTo>
                    <a:pt x="3916" y="721"/>
                    <a:pt x="3191" y="1"/>
                    <a:pt x="2300"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9"/>
            <p:cNvSpPr/>
            <p:nvPr/>
          </p:nvSpPr>
          <p:spPr>
            <a:xfrm>
              <a:off x="7308438" y="2661275"/>
              <a:ext cx="37700" cy="205225"/>
            </a:xfrm>
            <a:custGeom>
              <a:avLst/>
              <a:gdLst/>
              <a:ahLst/>
              <a:cxnLst/>
              <a:rect l="l" t="t" r="r" b="b"/>
              <a:pathLst>
                <a:path w="1508" h="8209" extrusionOk="0">
                  <a:moveTo>
                    <a:pt x="755" y="1"/>
                  </a:moveTo>
                  <a:cubicBezTo>
                    <a:pt x="716" y="1"/>
                    <a:pt x="682" y="5"/>
                    <a:pt x="645" y="10"/>
                  </a:cubicBezTo>
                  <a:lnTo>
                    <a:pt x="0" y="7923"/>
                  </a:lnTo>
                  <a:lnTo>
                    <a:pt x="645" y="8209"/>
                  </a:lnTo>
                  <a:lnTo>
                    <a:pt x="1508" y="7923"/>
                  </a:lnTo>
                  <a:lnTo>
                    <a:pt x="1508" y="754"/>
                  </a:lnTo>
                  <a:cubicBezTo>
                    <a:pt x="1508" y="340"/>
                    <a:pt x="1169" y="1"/>
                    <a:pt x="755" y="1"/>
                  </a:cubicBezTo>
                  <a:close/>
                </a:path>
              </a:pathLst>
            </a:custGeom>
            <a:solidFill>
              <a:srgbClr val="B3E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9"/>
            <p:cNvSpPr/>
            <p:nvPr/>
          </p:nvSpPr>
          <p:spPr>
            <a:xfrm>
              <a:off x="7308438" y="2661525"/>
              <a:ext cx="16125" cy="204975"/>
            </a:xfrm>
            <a:custGeom>
              <a:avLst/>
              <a:gdLst/>
              <a:ahLst/>
              <a:cxnLst/>
              <a:rect l="l" t="t" r="r" b="b"/>
              <a:pathLst>
                <a:path w="645" h="8199" extrusionOk="0">
                  <a:moveTo>
                    <a:pt x="645" y="0"/>
                  </a:moveTo>
                  <a:cubicBezTo>
                    <a:pt x="277" y="53"/>
                    <a:pt x="0" y="372"/>
                    <a:pt x="0" y="744"/>
                  </a:cubicBezTo>
                  <a:lnTo>
                    <a:pt x="0" y="7913"/>
                  </a:lnTo>
                  <a:lnTo>
                    <a:pt x="645" y="8199"/>
                  </a:lnTo>
                  <a:lnTo>
                    <a:pt x="645" y="0"/>
                  </a:ln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9"/>
            <p:cNvSpPr/>
            <p:nvPr/>
          </p:nvSpPr>
          <p:spPr>
            <a:xfrm>
              <a:off x="7308438" y="2859325"/>
              <a:ext cx="37700" cy="48200"/>
            </a:xfrm>
            <a:custGeom>
              <a:avLst/>
              <a:gdLst/>
              <a:ahLst/>
              <a:cxnLst/>
              <a:rect l="l" t="t" r="r" b="b"/>
              <a:pathLst>
                <a:path w="1508" h="1928" extrusionOk="0">
                  <a:moveTo>
                    <a:pt x="0" y="1"/>
                  </a:moveTo>
                  <a:lnTo>
                    <a:pt x="0" y="1927"/>
                  </a:lnTo>
                  <a:lnTo>
                    <a:pt x="1508" y="1927"/>
                  </a:lnTo>
                  <a:lnTo>
                    <a:pt x="1508" y="1"/>
                  </a:ln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9"/>
            <p:cNvSpPr/>
            <p:nvPr/>
          </p:nvSpPr>
          <p:spPr>
            <a:xfrm>
              <a:off x="7286263" y="2859325"/>
              <a:ext cx="81950" cy="114450"/>
            </a:xfrm>
            <a:custGeom>
              <a:avLst/>
              <a:gdLst/>
              <a:ahLst/>
              <a:cxnLst/>
              <a:rect l="l" t="t" r="r" b="b"/>
              <a:pathLst>
                <a:path w="3278" h="4578" extrusionOk="0">
                  <a:moveTo>
                    <a:pt x="1532" y="1"/>
                  </a:moveTo>
                  <a:lnTo>
                    <a:pt x="1532" y="1073"/>
                  </a:lnTo>
                  <a:lnTo>
                    <a:pt x="887" y="1073"/>
                  </a:lnTo>
                  <a:lnTo>
                    <a:pt x="887" y="1927"/>
                  </a:lnTo>
                  <a:cubicBezTo>
                    <a:pt x="211" y="2342"/>
                    <a:pt x="0" y="3224"/>
                    <a:pt x="420" y="3897"/>
                  </a:cubicBezTo>
                  <a:cubicBezTo>
                    <a:pt x="691" y="4335"/>
                    <a:pt x="1160" y="4577"/>
                    <a:pt x="1642" y="4577"/>
                  </a:cubicBezTo>
                  <a:cubicBezTo>
                    <a:pt x="1899" y="4577"/>
                    <a:pt x="2159" y="4509"/>
                    <a:pt x="2395" y="4364"/>
                  </a:cubicBezTo>
                  <a:cubicBezTo>
                    <a:pt x="3067" y="3950"/>
                    <a:pt x="3277" y="3067"/>
                    <a:pt x="2862" y="2394"/>
                  </a:cubicBezTo>
                  <a:cubicBezTo>
                    <a:pt x="2743" y="2204"/>
                    <a:pt x="2586" y="2046"/>
                    <a:pt x="2395" y="1927"/>
                  </a:cubicBezTo>
                  <a:lnTo>
                    <a:pt x="2395" y="1"/>
                  </a:ln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9"/>
            <p:cNvSpPr/>
            <p:nvPr/>
          </p:nvSpPr>
          <p:spPr>
            <a:xfrm>
              <a:off x="7324538" y="2875425"/>
              <a:ext cx="21600" cy="10750"/>
            </a:xfrm>
            <a:custGeom>
              <a:avLst/>
              <a:gdLst/>
              <a:ahLst/>
              <a:cxnLst/>
              <a:rect l="l" t="t" r="r" b="b"/>
              <a:pathLst>
                <a:path w="864" h="430" extrusionOk="0">
                  <a:moveTo>
                    <a:pt x="215" y="0"/>
                  </a:moveTo>
                  <a:cubicBezTo>
                    <a:pt x="100" y="0"/>
                    <a:pt x="1" y="95"/>
                    <a:pt x="1" y="215"/>
                  </a:cubicBezTo>
                  <a:cubicBezTo>
                    <a:pt x="1" y="334"/>
                    <a:pt x="100" y="429"/>
                    <a:pt x="215" y="429"/>
                  </a:cubicBezTo>
                  <a:lnTo>
                    <a:pt x="864" y="429"/>
                  </a:lnTo>
                  <a:lnTo>
                    <a:pt x="864" y="0"/>
                  </a:ln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9"/>
            <p:cNvSpPr/>
            <p:nvPr/>
          </p:nvSpPr>
          <p:spPr>
            <a:xfrm>
              <a:off x="7324538" y="2682375"/>
              <a:ext cx="21600" cy="10750"/>
            </a:xfrm>
            <a:custGeom>
              <a:avLst/>
              <a:gdLst/>
              <a:ahLst/>
              <a:cxnLst/>
              <a:rect l="l" t="t" r="r" b="b"/>
              <a:pathLst>
                <a:path w="864" h="430" extrusionOk="0">
                  <a:moveTo>
                    <a:pt x="215" y="0"/>
                  </a:moveTo>
                  <a:cubicBezTo>
                    <a:pt x="100" y="0"/>
                    <a:pt x="1" y="97"/>
                    <a:pt x="1" y="216"/>
                  </a:cubicBezTo>
                  <a:cubicBezTo>
                    <a:pt x="1" y="335"/>
                    <a:pt x="100" y="430"/>
                    <a:pt x="215" y="430"/>
                  </a:cubicBezTo>
                  <a:lnTo>
                    <a:pt x="864" y="430"/>
                  </a:lnTo>
                  <a:lnTo>
                    <a:pt x="864" y="5"/>
                  </a:lnTo>
                  <a:lnTo>
                    <a:pt x="864" y="0"/>
                  </a:ln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9"/>
            <p:cNvSpPr/>
            <p:nvPr/>
          </p:nvSpPr>
          <p:spPr>
            <a:xfrm>
              <a:off x="7324538" y="2703825"/>
              <a:ext cx="21600" cy="10775"/>
            </a:xfrm>
            <a:custGeom>
              <a:avLst/>
              <a:gdLst/>
              <a:ahLst/>
              <a:cxnLst/>
              <a:rect l="l" t="t" r="r" b="b"/>
              <a:pathLst>
                <a:path w="864" h="431" extrusionOk="0">
                  <a:moveTo>
                    <a:pt x="215" y="1"/>
                  </a:moveTo>
                  <a:cubicBezTo>
                    <a:pt x="100" y="1"/>
                    <a:pt x="1" y="97"/>
                    <a:pt x="1" y="216"/>
                  </a:cubicBezTo>
                  <a:cubicBezTo>
                    <a:pt x="1" y="335"/>
                    <a:pt x="96" y="430"/>
                    <a:pt x="215" y="430"/>
                  </a:cubicBezTo>
                  <a:lnTo>
                    <a:pt x="864" y="430"/>
                  </a:lnTo>
                  <a:lnTo>
                    <a:pt x="864" y="1"/>
                  </a:ln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9"/>
            <p:cNvSpPr/>
            <p:nvPr/>
          </p:nvSpPr>
          <p:spPr>
            <a:xfrm>
              <a:off x="7324538" y="2725300"/>
              <a:ext cx="21600" cy="10750"/>
            </a:xfrm>
            <a:custGeom>
              <a:avLst/>
              <a:gdLst/>
              <a:ahLst/>
              <a:cxnLst/>
              <a:rect l="l" t="t" r="r" b="b"/>
              <a:pathLst>
                <a:path w="864" h="430" extrusionOk="0">
                  <a:moveTo>
                    <a:pt x="215" y="0"/>
                  </a:moveTo>
                  <a:cubicBezTo>
                    <a:pt x="100" y="0"/>
                    <a:pt x="1" y="97"/>
                    <a:pt x="1" y="216"/>
                  </a:cubicBezTo>
                  <a:cubicBezTo>
                    <a:pt x="1" y="335"/>
                    <a:pt x="96" y="430"/>
                    <a:pt x="215" y="430"/>
                  </a:cubicBezTo>
                  <a:lnTo>
                    <a:pt x="864" y="430"/>
                  </a:lnTo>
                  <a:lnTo>
                    <a:pt x="864" y="0"/>
                  </a:ln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9"/>
            <p:cNvSpPr/>
            <p:nvPr/>
          </p:nvSpPr>
          <p:spPr>
            <a:xfrm>
              <a:off x="7324538" y="2746750"/>
              <a:ext cx="21600" cy="10775"/>
            </a:xfrm>
            <a:custGeom>
              <a:avLst/>
              <a:gdLst/>
              <a:ahLst/>
              <a:cxnLst/>
              <a:rect l="l" t="t" r="r" b="b"/>
              <a:pathLst>
                <a:path w="864" h="431" extrusionOk="0">
                  <a:moveTo>
                    <a:pt x="215" y="1"/>
                  </a:moveTo>
                  <a:cubicBezTo>
                    <a:pt x="100" y="1"/>
                    <a:pt x="1" y="97"/>
                    <a:pt x="1" y="216"/>
                  </a:cubicBezTo>
                  <a:cubicBezTo>
                    <a:pt x="1" y="335"/>
                    <a:pt x="96" y="430"/>
                    <a:pt x="215" y="430"/>
                  </a:cubicBezTo>
                  <a:lnTo>
                    <a:pt x="864" y="430"/>
                  </a:lnTo>
                  <a:lnTo>
                    <a:pt x="864" y="1"/>
                  </a:ln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9"/>
            <p:cNvSpPr/>
            <p:nvPr/>
          </p:nvSpPr>
          <p:spPr>
            <a:xfrm>
              <a:off x="7324538" y="2768225"/>
              <a:ext cx="21600" cy="10625"/>
            </a:xfrm>
            <a:custGeom>
              <a:avLst/>
              <a:gdLst/>
              <a:ahLst/>
              <a:cxnLst/>
              <a:rect l="l" t="t" r="r" b="b"/>
              <a:pathLst>
                <a:path w="864" h="425" extrusionOk="0">
                  <a:moveTo>
                    <a:pt x="215" y="0"/>
                  </a:moveTo>
                  <a:cubicBezTo>
                    <a:pt x="100" y="0"/>
                    <a:pt x="1" y="96"/>
                    <a:pt x="1" y="216"/>
                  </a:cubicBezTo>
                  <a:cubicBezTo>
                    <a:pt x="1" y="330"/>
                    <a:pt x="100" y="425"/>
                    <a:pt x="215" y="425"/>
                  </a:cubicBezTo>
                  <a:lnTo>
                    <a:pt x="864" y="425"/>
                  </a:lnTo>
                  <a:lnTo>
                    <a:pt x="864" y="0"/>
                  </a:ln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9"/>
            <p:cNvSpPr/>
            <p:nvPr/>
          </p:nvSpPr>
          <p:spPr>
            <a:xfrm>
              <a:off x="7324538" y="2789675"/>
              <a:ext cx="21600" cy="10650"/>
            </a:xfrm>
            <a:custGeom>
              <a:avLst/>
              <a:gdLst/>
              <a:ahLst/>
              <a:cxnLst/>
              <a:rect l="l" t="t" r="r" b="b"/>
              <a:pathLst>
                <a:path w="864" h="426" extrusionOk="0">
                  <a:moveTo>
                    <a:pt x="215" y="1"/>
                  </a:moveTo>
                  <a:cubicBezTo>
                    <a:pt x="100" y="1"/>
                    <a:pt x="1" y="97"/>
                    <a:pt x="1" y="211"/>
                  </a:cubicBezTo>
                  <a:cubicBezTo>
                    <a:pt x="1" y="330"/>
                    <a:pt x="100" y="425"/>
                    <a:pt x="215" y="425"/>
                  </a:cubicBezTo>
                  <a:lnTo>
                    <a:pt x="864" y="425"/>
                  </a:lnTo>
                  <a:lnTo>
                    <a:pt x="864" y="1"/>
                  </a:ln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9"/>
            <p:cNvSpPr/>
            <p:nvPr/>
          </p:nvSpPr>
          <p:spPr>
            <a:xfrm>
              <a:off x="7324538" y="2811025"/>
              <a:ext cx="21600" cy="10750"/>
            </a:xfrm>
            <a:custGeom>
              <a:avLst/>
              <a:gdLst/>
              <a:ahLst/>
              <a:cxnLst/>
              <a:rect l="l" t="t" r="r" b="b"/>
              <a:pathLst>
                <a:path w="864" h="430" extrusionOk="0">
                  <a:moveTo>
                    <a:pt x="215" y="1"/>
                  </a:moveTo>
                  <a:cubicBezTo>
                    <a:pt x="100" y="1"/>
                    <a:pt x="1" y="96"/>
                    <a:pt x="1" y="216"/>
                  </a:cubicBezTo>
                  <a:cubicBezTo>
                    <a:pt x="1" y="335"/>
                    <a:pt x="96" y="430"/>
                    <a:pt x="215" y="430"/>
                  </a:cubicBezTo>
                  <a:lnTo>
                    <a:pt x="864" y="430"/>
                  </a:lnTo>
                  <a:lnTo>
                    <a:pt x="864" y="5"/>
                  </a:lnTo>
                  <a:lnTo>
                    <a:pt x="215" y="1"/>
                  </a:ln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9"/>
            <p:cNvSpPr/>
            <p:nvPr/>
          </p:nvSpPr>
          <p:spPr>
            <a:xfrm>
              <a:off x="7324538" y="2832500"/>
              <a:ext cx="21600" cy="10750"/>
            </a:xfrm>
            <a:custGeom>
              <a:avLst/>
              <a:gdLst/>
              <a:ahLst/>
              <a:cxnLst/>
              <a:rect l="l" t="t" r="r" b="b"/>
              <a:pathLst>
                <a:path w="864" h="430" extrusionOk="0">
                  <a:moveTo>
                    <a:pt x="215" y="0"/>
                  </a:moveTo>
                  <a:cubicBezTo>
                    <a:pt x="100" y="0"/>
                    <a:pt x="1" y="95"/>
                    <a:pt x="1" y="215"/>
                  </a:cubicBezTo>
                  <a:cubicBezTo>
                    <a:pt x="1" y="334"/>
                    <a:pt x="96" y="429"/>
                    <a:pt x="215" y="429"/>
                  </a:cubicBezTo>
                  <a:lnTo>
                    <a:pt x="864" y="429"/>
                  </a:lnTo>
                  <a:lnTo>
                    <a:pt x="864" y="0"/>
                  </a:ln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9"/>
            <p:cNvSpPr/>
            <p:nvPr/>
          </p:nvSpPr>
          <p:spPr>
            <a:xfrm>
              <a:off x="7195763" y="2906125"/>
              <a:ext cx="33275" cy="32150"/>
            </a:xfrm>
            <a:custGeom>
              <a:avLst/>
              <a:gdLst/>
              <a:ahLst/>
              <a:cxnLst/>
              <a:rect l="l" t="t" r="r" b="b"/>
              <a:pathLst>
                <a:path w="1331" h="1286" extrusionOk="0">
                  <a:moveTo>
                    <a:pt x="778" y="1"/>
                  </a:moveTo>
                  <a:cubicBezTo>
                    <a:pt x="689" y="1"/>
                    <a:pt x="603" y="59"/>
                    <a:pt x="573" y="150"/>
                  </a:cubicBezTo>
                  <a:lnTo>
                    <a:pt x="521" y="308"/>
                  </a:lnTo>
                  <a:lnTo>
                    <a:pt x="373" y="207"/>
                  </a:lnTo>
                  <a:cubicBezTo>
                    <a:pt x="334" y="179"/>
                    <a:pt x="288" y="164"/>
                    <a:pt x="243" y="164"/>
                  </a:cubicBezTo>
                  <a:cubicBezTo>
                    <a:pt x="178" y="164"/>
                    <a:pt x="115" y="194"/>
                    <a:pt x="72" y="251"/>
                  </a:cubicBezTo>
                  <a:cubicBezTo>
                    <a:pt x="1" y="351"/>
                    <a:pt x="25" y="484"/>
                    <a:pt x="120" y="551"/>
                  </a:cubicBezTo>
                  <a:cubicBezTo>
                    <a:pt x="120" y="555"/>
                    <a:pt x="124" y="555"/>
                    <a:pt x="129" y="561"/>
                  </a:cubicBezTo>
                  <a:lnTo>
                    <a:pt x="258" y="647"/>
                  </a:lnTo>
                  <a:lnTo>
                    <a:pt x="129" y="737"/>
                  </a:lnTo>
                  <a:cubicBezTo>
                    <a:pt x="39" y="808"/>
                    <a:pt x="15" y="942"/>
                    <a:pt x="87" y="1037"/>
                  </a:cubicBezTo>
                  <a:cubicBezTo>
                    <a:pt x="131" y="1094"/>
                    <a:pt x="196" y="1124"/>
                    <a:pt x="262" y="1124"/>
                  </a:cubicBezTo>
                  <a:cubicBezTo>
                    <a:pt x="302" y="1124"/>
                    <a:pt x="342" y="1113"/>
                    <a:pt x="377" y="1090"/>
                  </a:cubicBezTo>
                  <a:lnTo>
                    <a:pt x="530" y="985"/>
                  </a:lnTo>
                  <a:lnTo>
                    <a:pt x="587" y="1143"/>
                  </a:lnTo>
                  <a:cubicBezTo>
                    <a:pt x="616" y="1228"/>
                    <a:pt x="697" y="1286"/>
                    <a:pt x="787" y="1286"/>
                  </a:cubicBezTo>
                  <a:cubicBezTo>
                    <a:pt x="811" y="1286"/>
                    <a:pt x="835" y="1286"/>
                    <a:pt x="859" y="1277"/>
                  </a:cubicBezTo>
                  <a:cubicBezTo>
                    <a:pt x="974" y="1238"/>
                    <a:pt x="1031" y="1114"/>
                    <a:pt x="992" y="1004"/>
                  </a:cubicBezTo>
                  <a:lnTo>
                    <a:pt x="941" y="856"/>
                  </a:lnTo>
                  <a:lnTo>
                    <a:pt x="1117" y="856"/>
                  </a:lnTo>
                  <a:cubicBezTo>
                    <a:pt x="1236" y="856"/>
                    <a:pt x="1331" y="756"/>
                    <a:pt x="1326" y="641"/>
                  </a:cubicBezTo>
                  <a:cubicBezTo>
                    <a:pt x="1326" y="522"/>
                    <a:pt x="1231" y="427"/>
                    <a:pt x="1112" y="427"/>
                  </a:cubicBezTo>
                  <a:lnTo>
                    <a:pt x="935" y="427"/>
                  </a:lnTo>
                  <a:lnTo>
                    <a:pt x="983" y="284"/>
                  </a:lnTo>
                  <a:cubicBezTo>
                    <a:pt x="1021" y="170"/>
                    <a:pt x="959" y="51"/>
                    <a:pt x="844" y="12"/>
                  </a:cubicBezTo>
                  <a:cubicBezTo>
                    <a:pt x="823" y="4"/>
                    <a:pt x="800" y="1"/>
                    <a:pt x="778" y="1"/>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9"/>
            <p:cNvSpPr/>
            <p:nvPr/>
          </p:nvSpPr>
          <p:spPr>
            <a:xfrm>
              <a:off x="7231663" y="2691625"/>
              <a:ext cx="33275" cy="32250"/>
            </a:xfrm>
            <a:custGeom>
              <a:avLst/>
              <a:gdLst/>
              <a:ahLst/>
              <a:cxnLst/>
              <a:rect l="l" t="t" r="r" b="b"/>
              <a:pathLst>
                <a:path w="1331" h="1290" extrusionOk="0">
                  <a:moveTo>
                    <a:pt x="779" y="1"/>
                  </a:moveTo>
                  <a:cubicBezTo>
                    <a:pt x="691" y="1"/>
                    <a:pt x="607" y="55"/>
                    <a:pt x="577" y="146"/>
                  </a:cubicBezTo>
                  <a:cubicBezTo>
                    <a:pt x="577" y="146"/>
                    <a:pt x="577" y="150"/>
                    <a:pt x="573" y="150"/>
                  </a:cubicBezTo>
                  <a:lnTo>
                    <a:pt x="520" y="313"/>
                  </a:lnTo>
                  <a:lnTo>
                    <a:pt x="372" y="207"/>
                  </a:lnTo>
                  <a:cubicBezTo>
                    <a:pt x="335" y="181"/>
                    <a:pt x="290" y="168"/>
                    <a:pt x="246" y="168"/>
                  </a:cubicBezTo>
                  <a:cubicBezTo>
                    <a:pt x="179" y="168"/>
                    <a:pt x="112" y="198"/>
                    <a:pt x="71" y="255"/>
                  </a:cubicBezTo>
                  <a:cubicBezTo>
                    <a:pt x="0" y="350"/>
                    <a:pt x="20" y="484"/>
                    <a:pt x="115" y="556"/>
                  </a:cubicBezTo>
                  <a:cubicBezTo>
                    <a:pt x="119" y="556"/>
                    <a:pt x="124" y="561"/>
                    <a:pt x="128" y="561"/>
                  </a:cubicBezTo>
                  <a:lnTo>
                    <a:pt x="258" y="651"/>
                  </a:lnTo>
                  <a:lnTo>
                    <a:pt x="128" y="742"/>
                  </a:lnTo>
                  <a:cubicBezTo>
                    <a:pt x="33" y="808"/>
                    <a:pt x="9" y="942"/>
                    <a:pt x="77" y="1037"/>
                  </a:cubicBezTo>
                  <a:cubicBezTo>
                    <a:pt x="120" y="1099"/>
                    <a:pt x="187" y="1132"/>
                    <a:pt x="254" y="1132"/>
                  </a:cubicBezTo>
                  <a:cubicBezTo>
                    <a:pt x="297" y="1132"/>
                    <a:pt x="340" y="1118"/>
                    <a:pt x="377" y="1090"/>
                  </a:cubicBezTo>
                  <a:lnTo>
                    <a:pt x="529" y="986"/>
                  </a:lnTo>
                  <a:lnTo>
                    <a:pt x="586" y="1147"/>
                  </a:lnTo>
                  <a:cubicBezTo>
                    <a:pt x="617" y="1233"/>
                    <a:pt x="699" y="1290"/>
                    <a:pt x="787" y="1290"/>
                  </a:cubicBezTo>
                  <a:cubicBezTo>
                    <a:pt x="811" y="1290"/>
                    <a:pt x="835" y="1286"/>
                    <a:pt x="859" y="1276"/>
                  </a:cubicBezTo>
                  <a:cubicBezTo>
                    <a:pt x="973" y="1238"/>
                    <a:pt x="1030" y="1114"/>
                    <a:pt x="993" y="1004"/>
                  </a:cubicBezTo>
                  <a:lnTo>
                    <a:pt x="940" y="856"/>
                  </a:lnTo>
                  <a:lnTo>
                    <a:pt x="1116" y="856"/>
                  </a:lnTo>
                  <a:cubicBezTo>
                    <a:pt x="1235" y="856"/>
                    <a:pt x="1330" y="761"/>
                    <a:pt x="1330" y="642"/>
                  </a:cubicBezTo>
                  <a:cubicBezTo>
                    <a:pt x="1330" y="522"/>
                    <a:pt x="1231" y="427"/>
                    <a:pt x="1112" y="427"/>
                  </a:cubicBezTo>
                  <a:lnTo>
                    <a:pt x="1112" y="432"/>
                  </a:lnTo>
                  <a:lnTo>
                    <a:pt x="935" y="432"/>
                  </a:lnTo>
                  <a:lnTo>
                    <a:pt x="982" y="284"/>
                  </a:lnTo>
                  <a:cubicBezTo>
                    <a:pt x="1021" y="174"/>
                    <a:pt x="964" y="51"/>
                    <a:pt x="850" y="13"/>
                  </a:cubicBezTo>
                  <a:cubicBezTo>
                    <a:pt x="826" y="5"/>
                    <a:pt x="802" y="1"/>
                    <a:pt x="779" y="1"/>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9"/>
            <p:cNvSpPr/>
            <p:nvPr/>
          </p:nvSpPr>
          <p:spPr>
            <a:xfrm>
              <a:off x="7389638" y="2655975"/>
              <a:ext cx="33175" cy="32200"/>
            </a:xfrm>
            <a:custGeom>
              <a:avLst/>
              <a:gdLst/>
              <a:ahLst/>
              <a:cxnLst/>
              <a:rect l="l" t="t" r="r" b="b"/>
              <a:pathLst>
                <a:path w="1327" h="1288" extrusionOk="0">
                  <a:moveTo>
                    <a:pt x="775" y="1"/>
                  </a:moveTo>
                  <a:cubicBezTo>
                    <a:pt x="685" y="1"/>
                    <a:pt x="603" y="59"/>
                    <a:pt x="573" y="145"/>
                  </a:cubicBezTo>
                  <a:lnTo>
                    <a:pt x="520" y="308"/>
                  </a:lnTo>
                  <a:lnTo>
                    <a:pt x="368" y="203"/>
                  </a:lnTo>
                  <a:cubicBezTo>
                    <a:pt x="333" y="178"/>
                    <a:pt x="292" y="166"/>
                    <a:pt x="252" y="166"/>
                  </a:cubicBezTo>
                  <a:cubicBezTo>
                    <a:pt x="183" y="166"/>
                    <a:pt x="114" y="200"/>
                    <a:pt x="72" y="260"/>
                  </a:cubicBezTo>
                  <a:cubicBezTo>
                    <a:pt x="5" y="361"/>
                    <a:pt x="29" y="494"/>
                    <a:pt x="129" y="561"/>
                  </a:cubicBezTo>
                  <a:lnTo>
                    <a:pt x="258" y="647"/>
                  </a:lnTo>
                  <a:lnTo>
                    <a:pt x="129" y="737"/>
                  </a:lnTo>
                  <a:cubicBezTo>
                    <a:pt x="29" y="803"/>
                    <a:pt x="1" y="933"/>
                    <a:pt x="67" y="1032"/>
                  </a:cubicBezTo>
                  <a:cubicBezTo>
                    <a:pt x="109" y="1096"/>
                    <a:pt x="179" y="1131"/>
                    <a:pt x="249" y="1131"/>
                  </a:cubicBezTo>
                  <a:cubicBezTo>
                    <a:pt x="290" y="1131"/>
                    <a:pt x="331" y="1120"/>
                    <a:pt x="368" y="1095"/>
                  </a:cubicBezTo>
                  <a:cubicBezTo>
                    <a:pt x="368" y="1095"/>
                    <a:pt x="373" y="1090"/>
                    <a:pt x="377" y="1085"/>
                  </a:cubicBezTo>
                  <a:lnTo>
                    <a:pt x="525" y="985"/>
                  </a:lnTo>
                  <a:lnTo>
                    <a:pt x="582" y="1142"/>
                  </a:lnTo>
                  <a:cubicBezTo>
                    <a:pt x="612" y="1230"/>
                    <a:pt x="698" y="1287"/>
                    <a:pt x="790" y="1287"/>
                  </a:cubicBezTo>
                  <a:cubicBezTo>
                    <a:pt x="813" y="1287"/>
                    <a:pt x="836" y="1284"/>
                    <a:pt x="859" y="1276"/>
                  </a:cubicBezTo>
                  <a:cubicBezTo>
                    <a:pt x="969" y="1233"/>
                    <a:pt x="1031" y="1114"/>
                    <a:pt x="987" y="999"/>
                  </a:cubicBezTo>
                  <a:lnTo>
                    <a:pt x="935" y="856"/>
                  </a:lnTo>
                  <a:lnTo>
                    <a:pt x="1112" y="856"/>
                  </a:lnTo>
                  <a:cubicBezTo>
                    <a:pt x="1231" y="856"/>
                    <a:pt x="1326" y="757"/>
                    <a:pt x="1326" y="638"/>
                  </a:cubicBezTo>
                  <a:cubicBezTo>
                    <a:pt x="1322" y="523"/>
                    <a:pt x="1227" y="427"/>
                    <a:pt x="1106" y="427"/>
                  </a:cubicBezTo>
                  <a:lnTo>
                    <a:pt x="935" y="427"/>
                  </a:lnTo>
                  <a:lnTo>
                    <a:pt x="983" y="279"/>
                  </a:lnTo>
                  <a:cubicBezTo>
                    <a:pt x="1021" y="169"/>
                    <a:pt x="959" y="46"/>
                    <a:pt x="844" y="13"/>
                  </a:cubicBezTo>
                  <a:cubicBezTo>
                    <a:pt x="821" y="5"/>
                    <a:pt x="798" y="1"/>
                    <a:pt x="775" y="1"/>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9"/>
            <p:cNvSpPr/>
            <p:nvPr/>
          </p:nvSpPr>
          <p:spPr>
            <a:xfrm>
              <a:off x="7415638" y="2909800"/>
              <a:ext cx="59500" cy="53675"/>
            </a:xfrm>
            <a:custGeom>
              <a:avLst/>
              <a:gdLst/>
              <a:ahLst/>
              <a:cxnLst/>
              <a:rect l="l" t="t" r="r" b="b"/>
              <a:pathLst>
                <a:path w="2380" h="2147" extrusionOk="0">
                  <a:moveTo>
                    <a:pt x="1093" y="0"/>
                  </a:moveTo>
                  <a:cubicBezTo>
                    <a:pt x="1044" y="0"/>
                    <a:pt x="995" y="17"/>
                    <a:pt x="954" y="51"/>
                  </a:cubicBezTo>
                  <a:cubicBezTo>
                    <a:pt x="863" y="128"/>
                    <a:pt x="849" y="265"/>
                    <a:pt x="931" y="357"/>
                  </a:cubicBezTo>
                  <a:lnTo>
                    <a:pt x="1154" y="619"/>
                  </a:lnTo>
                  <a:lnTo>
                    <a:pt x="1107" y="762"/>
                  </a:lnTo>
                  <a:lnTo>
                    <a:pt x="806" y="595"/>
                  </a:lnTo>
                  <a:lnTo>
                    <a:pt x="788" y="337"/>
                  </a:lnTo>
                  <a:cubicBezTo>
                    <a:pt x="778" y="224"/>
                    <a:pt x="687" y="137"/>
                    <a:pt x="575" y="137"/>
                  </a:cubicBezTo>
                  <a:cubicBezTo>
                    <a:pt x="570" y="137"/>
                    <a:pt x="564" y="137"/>
                    <a:pt x="559" y="137"/>
                  </a:cubicBezTo>
                  <a:cubicBezTo>
                    <a:pt x="438" y="146"/>
                    <a:pt x="348" y="247"/>
                    <a:pt x="358" y="366"/>
                  </a:cubicBezTo>
                  <a:lnTo>
                    <a:pt x="372" y="529"/>
                  </a:lnTo>
                  <a:lnTo>
                    <a:pt x="210" y="538"/>
                  </a:lnTo>
                  <a:cubicBezTo>
                    <a:pt x="90" y="542"/>
                    <a:pt x="0" y="643"/>
                    <a:pt x="0" y="762"/>
                  </a:cubicBezTo>
                  <a:cubicBezTo>
                    <a:pt x="5" y="874"/>
                    <a:pt x="101" y="967"/>
                    <a:pt x="216" y="967"/>
                  </a:cubicBezTo>
                  <a:cubicBezTo>
                    <a:pt x="219" y="967"/>
                    <a:pt x="222" y="967"/>
                    <a:pt x="224" y="967"/>
                  </a:cubicBezTo>
                  <a:lnTo>
                    <a:pt x="244" y="967"/>
                  </a:lnTo>
                  <a:lnTo>
                    <a:pt x="553" y="943"/>
                  </a:lnTo>
                  <a:lnTo>
                    <a:pt x="797" y="1081"/>
                  </a:lnTo>
                  <a:lnTo>
                    <a:pt x="548" y="1225"/>
                  </a:lnTo>
                  <a:lnTo>
                    <a:pt x="244" y="1201"/>
                  </a:lnTo>
                  <a:cubicBezTo>
                    <a:pt x="238" y="1200"/>
                    <a:pt x="233" y="1200"/>
                    <a:pt x="227" y="1200"/>
                  </a:cubicBezTo>
                  <a:cubicBezTo>
                    <a:pt x="114" y="1200"/>
                    <a:pt x="19" y="1287"/>
                    <a:pt x="9" y="1396"/>
                  </a:cubicBezTo>
                  <a:cubicBezTo>
                    <a:pt x="0" y="1515"/>
                    <a:pt x="90" y="1621"/>
                    <a:pt x="210" y="1630"/>
                  </a:cubicBezTo>
                  <a:lnTo>
                    <a:pt x="372" y="1639"/>
                  </a:lnTo>
                  <a:lnTo>
                    <a:pt x="358" y="1801"/>
                  </a:lnTo>
                  <a:cubicBezTo>
                    <a:pt x="348" y="1916"/>
                    <a:pt x="438" y="2021"/>
                    <a:pt x="559" y="2030"/>
                  </a:cubicBezTo>
                  <a:lnTo>
                    <a:pt x="572" y="2030"/>
                  </a:lnTo>
                  <a:cubicBezTo>
                    <a:pt x="687" y="2026"/>
                    <a:pt x="782" y="1940"/>
                    <a:pt x="788" y="1830"/>
                  </a:cubicBezTo>
                  <a:lnTo>
                    <a:pt x="806" y="1568"/>
                  </a:lnTo>
                  <a:lnTo>
                    <a:pt x="1111" y="1392"/>
                  </a:lnTo>
                  <a:lnTo>
                    <a:pt x="1160" y="1530"/>
                  </a:lnTo>
                  <a:lnTo>
                    <a:pt x="935" y="1792"/>
                  </a:lnTo>
                  <a:cubicBezTo>
                    <a:pt x="859" y="1883"/>
                    <a:pt x="873" y="2021"/>
                    <a:pt x="964" y="2097"/>
                  </a:cubicBezTo>
                  <a:cubicBezTo>
                    <a:pt x="1003" y="2130"/>
                    <a:pt x="1051" y="2147"/>
                    <a:pt x="1099" y="2147"/>
                  </a:cubicBezTo>
                  <a:cubicBezTo>
                    <a:pt x="1160" y="2147"/>
                    <a:pt x="1221" y="2120"/>
                    <a:pt x="1264" y="2068"/>
                  </a:cubicBezTo>
                  <a:lnTo>
                    <a:pt x="1426" y="1878"/>
                  </a:lnTo>
                  <a:lnTo>
                    <a:pt x="1622" y="2040"/>
                  </a:lnTo>
                  <a:cubicBezTo>
                    <a:pt x="1662" y="2073"/>
                    <a:pt x="1709" y="2089"/>
                    <a:pt x="1757" y="2089"/>
                  </a:cubicBezTo>
                  <a:cubicBezTo>
                    <a:pt x="1818" y="2089"/>
                    <a:pt x="1879" y="2062"/>
                    <a:pt x="1922" y="2011"/>
                  </a:cubicBezTo>
                  <a:cubicBezTo>
                    <a:pt x="1999" y="1920"/>
                    <a:pt x="1989" y="1788"/>
                    <a:pt x="1898" y="1711"/>
                  </a:cubicBezTo>
                  <a:lnTo>
                    <a:pt x="1589" y="1453"/>
                  </a:lnTo>
                  <a:lnTo>
                    <a:pt x="1532" y="1286"/>
                  </a:lnTo>
                  <a:lnTo>
                    <a:pt x="1675" y="1286"/>
                  </a:lnTo>
                  <a:lnTo>
                    <a:pt x="1946" y="1553"/>
                  </a:lnTo>
                  <a:cubicBezTo>
                    <a:pt x="1987" y="1596"/>
                    <a:pt x="2041" y="1617"/>
                    <a:pt x="2097" y="1617"/>
                  </a:cubicBezTo>
                  <a:cubicBezTo>
                    <a:pt x="2153" y="1617"/>
                    <a:pt x="2209" y="1596"/>
                    <a:pt x="2252" y="1553"/>
                  </a:cubicBezTo>
                  <a:cubicBezTo>
                    <a:pt x="2333" y="1473"/>
                    <a:pt x="2333" y="1334"/>
                    <a:pt x="2252" y="1253"/>
                  </a:cubicBezTo>
                  <a:lnTo>
                    <a:pt x="2070" y="1067"/>
                  </a:lnTo>
                  <a:lnTo>
                    <a:pt x="2252" y="890"/>
                  </a:lnTo>
                  <a:cubicBezTo>
                    <a:pt x="2347" y="819"/>
                    <a:pt x="2380" y="705"/>
                    <a:pt x="2309" y="609"/>
                  </a:cubicBezTo>
                  <a:cubicBezTo>
                    <a:pt x="2296" y="597"/>
                    <a:pt x="2284" y="585"/>
                    <a:pt x="2264" y="585"/>
                  </a:cubicBezTo>
                  <a:cubicBezTo>
                    <a:pt x="2260" y="585"/>
                    <a:pt x="2256" y="585"/>
                    <a:pt x="2252" y="586"/>
                  </a:cubicBezTo>
                  <a:cubicBezTo>
                    <a:pt x="2209" y="545"/>
                    <a:pt x="2153" y="525"/>
                    <a:pt x="2097" y="525"/>
                  </a:cubicBezTo>
                  <a:cubicBezTo>
                    <a:pt x="2041" y="525"/>
                    <a:pt x="1987" y="545"/>
                    <a:pt x="1946" y="586"/>
                  </a:cubicBezTo>
                  <a:lnTo>
                    <a:pt x="1675" y="857"/>
                  </a:lnTo>
                  <a:lnTo>
                    <a:pt x="1532" y="857"/>
                  </a:lnTo>
                  <a:lnTo>
                    <a:pt x="1578" y="695"/>
                  </a:lnTo>
                  <a:lnTo>
                    <a:pt x="1889" y="432"/>
                  </a:lnTo>
                  <a:cubicBezTo>
                    <a:pt x="1984" y="362"/>
                    <a:pt x="1999" y="223"/>
                    <a:pt x="1922" y="133"/>
                  </a:cubicBezTo>
                  <a:cubicBezTo>
                    <a:pt x="1881" y="81"/>
                    <a:pt x="1818" y="54"/>
                    <a:pt x="1755" y="54"/>
                  </a:cubicBezTo>
                  <a:cubicBezTo>
                    <a:pt x="1708" y="54"/>
                    <a:pt x="1661" y="69"/>
                    <a:pt x="1622" y="99"/>
                  </a:cubicBezTo>
                  <a:cubicBezTo>
                    <a:pt x="1617" y="104"/>
                    <a:pt x="1617" y="104"/>
                    <a:pt x="1612" y="109"/>
                  </a:cubicBezTo>
                  <a:lnTo>
                    <a:pt x="1422" y="265"/>
                  </a:lnTo>
                  <a:lnTo>
                    <a:pt x="1259" y="75"/>
                  </a:lnTo>
                  <a:cubicBezTo>
                    <a:pt x="1214" y="26"/>
                    <a:pt x="1154" y="0"/>
                    <a:pt x="1093" y="0"/>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9"/>
            <p:cNvSpPr/>
            <p:nvPr/>
          </p:nvSpPr>
          <p:spPr>
            <a:xfrm>
              <a:off x="7143063" y="2753875"/>
              <a:ext cx="77875" cy="79575"/>
            </a:xfrm>
            <a:custGeom>
              <a:avLst/>
              <a:gdLst/>
              <a:ahLst/>
              <a:cxnLst/>
              <a:rect l="l" t="t" r="r" b="b"/>
              <a:pathLst>
                <a:path w="3115" h="3183" extrusionOk="0">
                  <a:moveTo>
                    <a:pt x="1674" y="1"/>
                  </a:moveTo>
                  <a:cubicBezTo>
                    <a:pt x="1637" y="1"/>
                    <a:pt x="1600" y="10"/>
                    <a:pt x="1565" y="31"/>
                  </a:cubicBezTo>
                  <a:cubicBezTo>
                    <a:pt x="1464" y="88"/>
                    <a:pt x="1427" y="222"/>
                    <a:pt x="1488" y="321"/>
                  </a:cubicBezTo>
                  <a:lnTo>
                    <a:pt x="1589" y="499"/>
                  </a:lnTo>
                  <a:lnTo>
                    <a:pt x="1546" y="484"/>
                  </a:lnTo>
                  <a:cubicBezTo>
                    <a:pt x="1523" y="476"/>
                    <a:pt x="1500" y="473"/>
                    <a:pt x="1477" y="473"/>
                  </a:cubicBezTo>
                  <a:cubicBezTo>
                    <a:pt x="1387" y="473"/>
                    <a:pt x="1305" y="531"/>
                    <a:pt x="1274" y="622"/>
                  </a:cubicBezTo>
                  <a:cubicBezTo>
                    <a:pt x="1235" y="732"/>
                    <a:pt x="1293" y="856"/>
                    <a:pt x="1407" y="889"/>
                  </a:cubicBezTo>
                  <a:cubicBezTo>
                    <a:pt x="1412" y="894"/>
                    <a:pt x="1412" y="894"/>
                    <a:pt x="1417" y="894"/>
                  </a:cubicBezTo>
                  <a:lnTo>
                    <a:pt x="1484" y="918"/>
                  </a:lnTo>
                  <a:lnTo>
                    <a:pt x="1379" y="1247"/>
                  </a:lnTo>
                  <a:lnTo>
                    <a:pt x="1079" y="1037"/>
                  </a:lnTo>
                  <a:lnTo>
                    <a:pt x="1121" y="975"/>
                  </a:lnTo>
                  <a:cubicBezTo>
                    <a:pt x="1189" y="875"/>
                    <a:pt x="1165" y="741"/>
                    <a:pt x="1064" y="680"/>
                  </a:cubicBezTo>
                  <a:cubicBezTo>
                    <a:pt x="1027" y="654"/>
                    <a:pt x="985" y="641"/>
                    <a:pt x="943" y="641"/>
                  </a:cubicBezTo>
                  <a:cubicBezTo>
                    <a:pt x="878" y="641"/>
                    <a:pt x="814" y="672"/>
                    <a:pt x="773" y="728"/>
                  </a:cubicBezTo>
                  <a:lnTo>
                    <a:pt x="749" y="761"/>
                  </a:lnTo>
                  <a:lnTo>
                    <a:pt x="716" y="565"/>
                  </a:lnTo>
                  <a:cubicBezTo>
                    <a:pt x="695" y="461"/>
                    <a:pt x="608" y="389"/>
                    <a:pt x="507" y="389"/>
                  </a:cubicBezTo>
                  <a:cubicBezTo>
                    <a:pt x="492" y="389"/>
                    <a:pt x="478" y="391"/>
                    <a:pt x="463" y="393"/>
                  </a:cubicBezTo>
                  <a:cubicBezTo>
                    <a:pt x="348" y="413"/>
                    <a:pt x="267" y="522"/>
                    <a:pt x="291" y="642"/>
                  </a:cubicBezTo>
                  <a:lnTo>
                    <a:pt x="311" y="756"/>
                  </a:lnTo>
                  <a:lnTo>
                    <a:pt x="196" y="779"/>
                  </a:lnTo>
                  <a:cubicBezTo>
                    <a:pt x="77" y="799"/>
                    <a:pt x="0" y="909"/>
                    <a:pt x="20" y="1028"/>
                  </a:cubicBezTo>
                  <a:cubicBezTo>
                    <a:pt x="38" y="1128"/>
                    <a:pt x="130" y="1204"/>
                    <a:pt x="234" y="1204"/>
                  </a:cubicBezTo>
                  <a:cubicBezTo>
                    <a:pt x="244" y="1204"/>
                    <a:pt x="258" y="1204"/>
                    <a:pt x="273" y="1199"/>
                  </a:cubicBezTo>
                  <a:lnTo>
                    <a:pt x="458" y="1166"/>
                  </a:lnTo>
                  <a:lnTo>
                    <a:pt x="439" y="1195"/>
                  </a:lnTo>
                  <a:cubicBezTo>
                    <a:pt x="372" y="1290"/>
                    <a:pt x="396" y="1424"/>
                    <a:pt x="491" y="1495"/>
                  </a:cubicBezTo>
                  <a:cubicBezTo>
                    <a:pt x="530" y="1521"/>
                    <a:pt x="574" y="1533"/>
                    <a:pt x="617" y="1533"/>
                  </a:cubicBezTo>
                  <a:cubicBezTo>
                    <a:pt x="685" y="1533"/>
                    <a:pt x="751" y="1501"/>
                    <a:pt x="793" y="1443"/>
                  </a:cubicBezTo>
                  <a:lnTo>
                    <a:pt x="835" y="1386"/>
                  </a:lnTo>
                  <a:lnTo>
                    <a:pt x="1131" y="1595"/>
                  </a:lnTo>
                  <a:lnTo>
                    <a:pt x="830" y="1815"/>
                  </a:lnTo>
                  <a:lnTo>
                    <a:pt x="793" y="1762"/>
                  </a:lnTo>
                  <a:cubicBezTo>
                    <a:pt x="750" y="1706"/>
                    <a:pt x="684" y="1676"/>
                    <a:pt x="617" y="1676"/>
                  </a:cubicBezTo>
                  <a:cubicBezTo>
                    <a:pt x="572" y="1676"/>
                    <a:pt x="526" y="1690"/>
                    <a:pt x="487" y="1719"/>
                  </a:cubicBezTo>
                  <a:cubicBezTo>
                    <a:pt x="392" y="1791"/>
                    <a:pt x="372" y="1924"/>
                    <a:pt x="445" y="2020"/>
                  </a:cubicBezTo>
                  <a:lnTo>
                    <a:pt x="467" y="2053"/>
                  </a:lnTo>
                  <a:lnTo>
                    <a:pt x="273" y="2015"/>
                  </a:lnTo>
                  <a:cubicBezTo>
                    <a:pt x="260" y="2013"/>
                    <a:pt x="248" y="2012"/>
                    <a:pt x="236" y="2012"/>
                  </a:cubicBezTo>
                  <a:cubicBezTo>
                    <a:pt x="131" y="2012"/>
                    <a:pt x="41" y="2085"/>
                    <a:pt x="20" y="2187"/>
                  </a:cubicBezTo>
                  <a:cubicBezTo>
                    <a:pt x="0" y="2306"/>
                    <a:pt x="77" y="2416"/>
                    <a:pt x="196" y="2439"/>
                  </a:cubicBezTo>
                  <a:lnTo>
                    <a:pt x="311" y="2458"/>
                  </a:lnTo>
                  <a:lnTo>
                    <a:pt x="291" y="2573"/>
                  </a:lnTo>
                  <a:cubicBezTo>
                    <a:pt x="267" y="2692"/>
                    <a:pt x="344" y="2802"/>
                    <a:pt x="463" y="2826"/>
                  </a:cubicBezTo>
                  <a:lnTo>
                    <a:pt x="502" y="2826"/>
                  </a:lnTo>
                  <a:cubicBezTo>
                    <a:pt x="606" y="2826"/>
                    <a:pt x="692" y="2754"/>
                    <a:pt x="711" y="2650"/>
                  </a:cubicBezTo>
                  <a:lnTo>
                    <a:pt x="754" y="2430"/>
                  </a:lnTo>
                  <a:lnTo>
                    <a:pt x="788" y="2478"/>
                  </a:lnTo>
                  <a:cubicBezTo>
                    <a:pt x="830" y="2534"/>
                    <a:pt x="896" y="2564"/>
                    <a:pt x="961" y="2564"/>
                  </a:cubicBezTo>
                  <a:cubicBezTo>
                    <a:pt x="1006" y="2564"/>
                    <a:pt x="1051" y="2550"/>
                    <a:pt x="1088" y="2520"/>
                  </a:cubicBezTo>
                  <a:cubicBezTo>
                    <a:pt x="1183" y="2449"/>
                    <a:pt x="1202" y="2315"/>
                    <a:pt x="1136" y="2220"/>
                  </a:cubicBezTo>
                  <a:lnTo>
                    <a:pt x="1088" y="2159"/>
                  </a:lnTo>
                  <a:lnTo>
                    <a:pt x="1383" y="1943"/>
                  </a:lnTo>
                  <a:lnTo>
                    <a:pt x="1508" y="2302"/>
                  </a:lnTo>
                  <a:lnTo>
                    <a:pt x="1427" y="2324"/>
                  </a:lnTo>
                  <a:cubicBezTo>
                    <a:pt x="1317" y="2368"/>
                    <a:pt x="1260" y="2492"/>
                    <a:pt x="1303" y="2601"/>
                  </a:cubicBezTo>
                  <a:cubicBezTo>
                    <a:pt x="1334" y="2687"/>
                    <a:pt x="1414" y="2740"/>
                    <a:pt x="1502" y="2740"/>
                  </a:cubicBezTo>
                  <a:cubicBezTo>
                    <a:pt x="1523" y="2740"/>
                    <a:pt x="1544" y="2737"/>
                    <a:pt x="1565" y="2731"/>
                  </a:cubicBezTo>
                  <a:lnTo>
                    <a:pt x="1583" y="2725"/>
                  </a:lnTo>
                  <a:lnTo>
                    <a:pt x="1508" y="2859"/>
                  </a:lnTo>
                  <a:cubicBezTo>
                    <a:pt x="1446" y="2964"/>
                    <a:pt x="1484" y="3093"/>
                    <a:pt x="1583" y="3154"/>
                  </a:cubicBezTo>
                  <a:cubicBezTo>
                    <a:pt x="1618" y="3173"/>
                    <a:pt x="1656" y="3182"/>
                    <a:pt x="1693" y="3182"/>
                  </a:cubicBezTo>
                  <a:cubicBezTo>
                    <a:pt x="1768" y="3182"/>
                    <a:pt x="1841" y="3144"/>
                    <a:pt x="1880" y="3074"/>
                  </a:cubicBezTo>
                  <a:lnTo>
                    <a:pt x="1942" y="2973"/>
                  </a:lnTo>
                  <a:lnTo>
                    <a:pt x="2041" y="3031"/>
                  </a:lnTo>
                  <a:cubicBezTo>
                    <a:pt x="2076" y="3049"/>
                    <a:pt x="2113" y="3058"/>
                    <a:pt x="2149" y="3058"/>
                  </a:cubicBezTo>
                  <a:cubicBezTo>
                    <a:pt x="2224" y="3058"/>
                    <a:pt x="2296" y="3020"/>
                    <a:pt x="2338" y="2949"/>
                  </a:cubicBezTo>
                  <a:cubicBezTo>
                    <a:pt x="2395" y="2850"/>
                    <a:pt x="2362" y="2721"/>
                    <a:pt x="2257" y="2659"/>
                  </a:cubicBezTo>
                  <a:lnTo>
                    <a:pt x="2085" y="2559"/>
                  </a:lnTo>
                  <a:lnTo>
                    <a:pt x="2109" y="2549"/>
                  </a:lnTo>
                  <a:cubicBezTo>
                    <a:pt x="2223" y="2511"/>
                    <a:pt x="2285" y="2392"/>
                    <a:pt x="2247" y="2278"/>
                  </a:cubicBezTo>
                  <a:cubicBezTo>
                    <a:pt x="2216" y="2190"/>
                    <a:pt x="2131" y="2132"/>
                    <a:pt x="2042" y="2132"/>
                  </a:cubicBezTo>
                  <a:cubicBezTo>
                    <a:pt x="2019" y="2132"/>
                    <a:pt x="1997" y="2136"/>
                    <a:pt x="1975" y="2144"/>
                  </a:cubicBezTo>
                  <a:lnTo>
                    <a:pt x="1918" y="2163"/>
                  </a:lnTo>
                  <a:lnTo>
                    <a:pt x="1799" y="1805"/>
                  </a:lnTo>
                  <a:lnTo>
                    <a:pt x="2156" y="1805"/>
                  </a:lnTo>
                  <a:lnTo>
                    <a:pt x="2156" y="1877"/>
                  </a:lnTo>
                  <a:cubicBezTo>
                    <a:pt x="2156" y="1996"/>
                    <a:pt x="2252" y="2091"/>
                    <a:pt x="2371" y="2091"/>
                  </a:cubicBezTo>
                  <a:cubicBezTo>
                    <a:pt x="2490" y="2091"/>
                    <a:pt x="2585" y="1996"/>
                    <a:pt x="2585" y="1877"/>
                  </a:cubicBezTo>
                  <a:lnTo>
                    <a:pt x="2585" y="1829"/>
                  </a:lnTo>
                  <a:lnTo>
                    <a:pt x="2734" y="1972"/>
                  </a:lnTo>
                  <a:cubicBezTo>
                    <a:pt x="2773" y="2005"/>
                    <a:pt x="2821" y="2021"/>
                    <a:pt x="2868" y="2021"/>
                  </a:cubicBezTo>
                  <a:cubicBezTo>
                    <a:pt x="2929" y="2021"/>
                    <a:pt x="2990" y="1994"/>
                    <a:pt x="3034" y="1943"/>
                  </a:cubicBezTo>
                  <a:cubicBezTo>
                    <a:pt x="3100" y="1862"/>
                    <a:pt x="3100" y="1748"/>
                    <a:pt x="3034" y="1666"/>
                  </a:cubicBezTo>
                  <a:lnTo>
                    <a:pt x="2948" y="1586"/>
                  </a:lnTo>
                  <a:lnTo>
                    <a:pt x="3034" y="1505"/>
                  </a:lnTo>
                  <a:cubicBezTo>
                    <a:pt x="3115" y="1419"/>
                    <a:pt x="3115" y="1281"/>
                    <a:pt x="3029" y="1199"/>
                  </a:cubicBezTo>
                  <a:cubicBezTo>
                    <a:pt x="2986" y="1159"/>
                    <a:pt x="2931" y="1138"/>
                    <a:pt x="2877" y="1138"/>
                  </a:cubicBezTo>
                  <a:cubicBezTo>
                    <a:pt x="2823" y="1138"/>
                    <a:pt x="2769" y="1159"/>
                    <a:pt x="2728" y="1199"/>
                  </a:cubicBezTo>
                  <a:lnTo>
                    <a:pt x="2585" y="1342"/>
                  </a:lnTo>
                  <a:lnTo>
                    <a:pt x="2585" y="1309"/>
                  </a:lnTo>
                  <a:cubicBezTo>
                    <a:pt x="2585" y="1190"/>
                    <a:pt x="2490" y="1094"/>
                    <a:pt x="2371" y="1094"/>
                  </a:cubicBezTo>
                  <a:cubicBezTo>
                    <a:pt x="2252" y="1094"/>
                    <a:pt x="2156" y="1190"/>
                    <a:pt x="2156" y="1309"/>
                  </a:cubicBezTo>
                  <a:lnTo>
                    <a:pt x="2156" y="1376"/>
                  </a:lnTo>
                  <a:lnTo>
                    <a:pt x="1789" y="1380"/>
                  </a:lnTo>
                  <a:lnTo>
                    <a:pt x="1894" y="1047"/>
                  </a:lnTo>
                  <a:lnTo>
                    <a:pt x="1966" y="1065"/>
                  </a:lnTo>
                  <a:cubicBezTo>
                    <a:pt x="1984" y="1076"/>
                    <a:pt x="2008" y="1076"/>
                    <a:pt x="2028" y="1076"/>
                  </a:cubicBezTo>
                  <a:cubicBezTo>
                    <a:pt x="2147" y="1076"/>
                    <a:pt x="2247" y="980"/>
                    <a:pt x="2247" y="860"/>
                  </a:cubicBezTo>
                  <a:cubicBezTo>
                    <a:pt x="2247" y="770"/>
                    <a:pt x="2184" y="684"/>
                    <a:pt x="2094" y="656"/>
                  </a:cubicBezTo>
                  <a:lnTo>
                    <a:pt x="2037" y="642"/>
                  </a:lnTo>
                  <a:lnTo>
                    <a:pt x="2237" y="522"/>
                  </a:lnTo>
                  <a:cubicBezTo>
                    <a:pt x="2342" y="464"/>
                    <a:pt x="2376" y="332"/>
                    <a:pt x="2318" y="231"/>
                  </a:cubicBezTo>
                  <a:cubicBezTo>
                    <a:pt x="2277" y="161"/>
                    <a:pt x="2204" y="122"/>
                    <a:pt x="2129" y="122"/>
                  </a:cubicBezTo>
                  <a:cubicBezTo>
                    <a:pt x="2093" y="122"/>
                    <a:pt x="2057" y="131"/>
                    <a:pt x="2023" y="150"/>
                  </a:cubicBezTo>
                  <a:lnTo>
                    <a:pt x="1918" y="213"/>
                  </a:lnTo>
                  <a:lnTo>
                    <a:pt x="1860" y="107"/>
                  </a:lnTo>
                  <a:cubicBezTo>
                    <a:pt x="1822" y="40"/>
                    <a:pt x="1749" y="1"/>
                    <a:pt x="1674" y="1"/>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9"/>
            <p:cNvSpPr/>
            <p:nvPr/>
          </p:nvSpPr>
          <p:spPr>
            <a:xfrm>
              <a:off x="7477988" y="2770325"/>
              <a:ext cx="33175" cy="32200"/>
            </a:xfrm>
            <a:custGeom>
              <a:avLst/>
              <a:gdLst/>
              <a:ahLst/>
              <a:cxnLst/>
              <a:rect l="l" t="t" r="r" b="b"/>
              <a:pathLst>
                <a:path w="1327" h="1288" extrusionOk="0">
                  <a:moveTo>
                    <a:pt x="774" y="1"/>
                  </a:moveTo>
                  <a:cubicBezTo>
                    <a:pt x="683" y="1"/>
                    <a:pt x="599" y="58"/>
                    <a:pt x="573" y="145"/>
                  </a:cubicBezTo>
                  <a:lnTo>
                    <a:pt x="515" y="308"/>
                  </a:lnTo>
                  <a:lnTo>
                    <a:pt x="368" y="207"/>
                  </a:lnTo>
                  <a:cubicBezTo>
                    <a:pt x="330" y="182"/>
                    <a:pt x="287" y="170"/>
                    <a:pt x="245" y="170"/>
                  </a:cubicBezTo>
                  <a:cubicBezTo>
                    <a:pt x="176" y="170"/>
                    <a:pt x="109" y="202"/>
                    <a:pt x="68" y="264"/>
                  </a:cubicBezTo>
                  <a:cubicBezTo>
                    <a:pt x="0" y="360"/>
                    <a:pt x="29" y="493"/>
                    <a:pt x="125" y="561"/>
                  </a:cubicBezTo>
                  <a:lnTo>
                    <a:pt x="253" y="647"/>
                  </a:lnTo>
                  <a:lnTo>
                    <a:pt x="125" y="737"/>
                  </a:lnTo>
                  <a:cubicBezTo>
                    <a:pt x="29" y="803"/>
                    <a:pt x="5" y="942"/>
                    <a:pt x="72" y="1037"/>
                  </a:cubicBezTo>
                  <a:cubicBezTo>
                    <a:pt x="116" y="1096"/>
                    <a:pt x="184" y="1128"/>
                    <a:pt x="251" y="1128"/>
                  </a:cubicBezTo>
                  <a:cubicBezTo>
                    <a:pt x="293" y="1128"/>
                    <a:pt x="336" y="1116"/>
                    <a:pt x="372" y="1090"/>
                  </a:cubicBezTo>
                  <a:lnTo>
                    <a:pt x="526" y="985"/>
                  </a:lnTo>
                  <a:lnTo>
                    <a:pt x="583" y="1142"/>
                  </a:lnTo>
                  <a:cubicBezTo>
                    <a:pt x="613" y="1233"/>
                    <a:pt x="697" y="1288"/>
                    <a:pt x="785" y="1288"/>
                  </a:cubicBezTo>
                  <a:cubicBezTo>
                    <a:pt x="808" y="1288"/>
                    <a:pt x="831" y="1284"/>
                    <a:pt x="854" y="1276"/>
                  </a:cubicBezTo>
                  <a:cubicBezTo>
                    <a:pt x="969" y="1233"/>
                    <a:pt x="1026" y="1114"/>
                    <a:pt x="988" y="999"/>
                  </a:cubicBezTo>
                  <a:lnTo>
                    <a:pt x="935" y="856"/>
                  </a:lnTo>
                  <a:lnTo>
                    <a:pt x="1112" y="856"/>
                  </a:lnTo>
                  <a:cubicBezTo>
                    <a:pt x="1231" y="851"/>
                    <a:pt x="1327" y="756"/>
                    <a:pt x="1321" y="636"/>
                  </a:cubicBezTo>
                  <a:cubicBezTo>
                    <a:pt x="1321" y="522"/>
                    <a:pt x="1226" y="427"/>
                    <a:pt x="1107" y="427"/>
                  </a:cubicBezTo>
                  <a:lnTo>
                    <a:pt x="931" y="427"/>
                  </a:lnTo>
                  <a:lnTo>
                    <a:pt x="978" y="284"/>
                  </a:lnTo>
                  <a:cubicBezTo>
                    <a:pt x="1017" y="169"/>
                    <a:pt x="955" y="50"/>
                    <a:pt x="845" y="12"/>
                  </a:cubicBezTo>
                  <a:cubicBezTo>
                    <a:pt x="822" y="5"/>
                    <a:pt x="798" y="1"/>
                    <a:pt x="774" y="1"/>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5" name="Google Shape;3905;p59"/>
          <p:cNvGrpSpPr/>
          <p:nvPr/>
        </p:nvGrpSpPr>
        <p:grpSpPr>
          <a:xfrm>
            <a:off x="5933938" y="2634500"/>
            <a:ext cx="380500" cy="366025"/>
            <a:chOff x="5933938" y="2634500"/>
            <a:chExt cx="380500" cy="366025"/>
          </a:xfrm>
        </p:grpSpPr>
        <p:sp>
          <p:nvSpPr>
            <p:cNvPr id="3906" name="Google Shape;3906;p59"/>
            <p:cNvSpPr/>
            <p:nvPr/>
          </p:nvSpPr>
          <p:spPr>
            <a:xfrm>
              <a:off x="5933938" y="2840950"/>
              <a:ext cx="165750" cy="159575"/>
            </a:xfrm>
            <a:custGeom>
              <a:avLst/>
              <a:gdLst/>
              <a:ahLst/>
              <a:cxnLst/>
              <a:rect l="l" t="t" r="r" b="b"/>
              <a:pathLst>
                <a:path w="6630" h="6383" extrusionOk="0">
                  <a:moveTo>
                    <a:pt x="5375" y="1"/>
                  </a:moveTo>
                  <a:cubicBezTo>
                    <a:pt x="4583" y="787"/>
                    <a:pt x="3296" y="2132"/>
                    <a:pt x="901" y="3668"/>
                  </a:cubicBezTo>
                  <a:cubicBezTo>
                    <a:pt x="119" y="4170"/>
                    <a:pt x="0" y="5247"/>
                    <a:pt x="615" y="5910"/>
                  </a:cubicBezTo>
                  <a:cubicBezTo>
                    <a:pt x="906" y="6223"/>
                    <a:pt x="1303" y="6383"/>
                    <a:pt x="1701" y="6383"/>
                  </a:cubicBezTo>
                  <a:cubicBezTo>
                    <a:pt x="2059" y="6383"/>
                    <a:pt x="2419" y="6253"/>
                    <a:pt x="2704" y="5991"/>
                  </a:cubicBezTo>
                  <a:cubicBezTo>
                    <a:pt x="2795" y="5910"/>
                    <a:pt x="2871" y="5819"/>
                    <a:pt x="2939" y="5715"/>
                  </a:cubicBezTo>
                  <a:cubicBezTo>
                    <a:pt x="4574" y="3230"/>
                    <a:pt x="5842" y="2037"/>
                    <a:pt x="6630" y="1251"/>
                  </a:cubicBezTo>
                  <a:lnTo>
                    <a:pt x="5375" y="1"/>
                  </a:ln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9"/>
            <p:cNvSpPr/>
            <p:nvPr/>
          </p:nvSpPr>
          <p:spPr>
            <a:xfrm>
              <a:off x="5939888" y="2856575"/>
              <a:ext cx="159800" cy="143950"/>
            </a:xfrm>
            <a:custGeom>
              <a:avLst/>
              <a:gdLst/>
              <a:ahLst/>
              <a:cxnLst/>
              <a:rect l="l" t="t" r="r" b="b"/>
              <a:pathLst>
                <a:path w="6392" h="5758" extrusionOk="0">
                  <a:moveTo>
                    <a:pt x="5762" y="1"/>
                  </a:moveTo>
                  <a:lnTo>
                    <a:pt x="5609" y="158"/>
                  </a:lnTo>
                  <a:cubicBezTo>
                    <a:pt x="4784" y="974"/>
                    <a:pt x="3540" y="2204"/>
                    <a:pt x="1957" y="4608"/>
                  </a:cubicBezTo>
                  <a:cubicBezTo>
                    <a:pt x="1844" y="4781"/>
                    <a:pt x="1654" y="4875"/>
                    <a:pt x="1461" y="4875"/>
                  </a:cubicBezTo>
                  <a:cubicBezTo>
                    <a:pt x="1351" y="4875"/>
                    <a:pt x="1239" y="4844"/>
                    <a:pt x="1140" y="4780"/>
                  </a:cubicBezTo>
                  <a:cubicBezTo>
                    <a:pt x="1098" y="4751"/>
                    <a:pt x="1059" y="4718"/>
                    <a:pt x="1026" y="4684"/>
                  </a:cubicBezTo>
                  <a:cubicBezTo>
                    <a:pt x="854" y="4499"/>
                    <a:pt x="615" y="4401"/>
                    <a:pt x="373" y="4401"/>
                  </a:cubicBezTo>
                  <a:cubicBezTo>
                    <a:pt x="247" y="4401"/>
                    <a:pt x="120" y="4428"/>
                    <a:pt x="0" y="4483"/>
                  </a:cubicBezTo>
                  <a:cubicBezTo>
                    <a:pt x="39" y="4784"/>
                    <a:pt x="167" y="5061"/>
                    <a:pt x="377" y="5285"/>
                  </a:cubicBezTo>
                  <a:cubicBezTo>
                    <a:pt x="668" y="5598"/>
                    <a:pt x="1065" y="5758"/>
                    <a:pt x="1463" y="5758"/>
                  </a:cubicBezTo>
                  <a:cubicBezTo>
                    <a:pt x="1821" y="5758"/>
                    <a:pt x="2181" y="5628"/>
                    <a:pt x="2466" y="5366"/>
                  </a:cubicBezTo>
                  <a:cubicBezTo>
                    <a:pt x="2557" y="5285"/>
                    <a:pt x="2633" y="5194"/>
                    <a:pt x="2701" y="5090"/>
                  </a:cubicBezTo>
                  <a:cubicBezTo>
                    <a:pt x="4336" y="2605"/>
                    <a:pt x="5604" y="1412"/>
                    <a:pt x="6392" y="626"/>
                  </a:cubicBezTo>
                  <a:lnTo>
                    <a:pt x="5762" y="1"/>
                  </a:lnTo>
                  <a:close/>
                </a:path>
              </a:pathLst>
            </a:custGeom>
            <a:solidFill>
              <a:srgbClr val="A05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9"/>
            <p:cNvSpPr/>
            <p:nvPr/>
          </p:nvSpPr>
          <p:spPr>
            <a:xfrm>
              <a:off x="6187888" y="2673200"/>
              <a:ext cx="80275" cy="79900"/>
            </a:xfrm>
            <a:custGeom>
              <a:avLst/>
              <a:gdLst/>
              <a:ahLst/>
              <a:cxnLst/>
              <a:rect l="l" t="t" r="r" b="b"/>
              <a:pathLst>
                <a:path w="3211" h="3196" extrusionOk="0">
                  <a:moveTo>
                    <a:pt x="1608" y="0"/>
                  </a:moveTo>
                  <a:cubicBezTo>
                    <a:pt x="721" y="0"/>
                    <a:pt x="1" y="715"/>
                    <a:pt x="1" y="1598"/>
                  </a:cubicBezTo>
                  <a:cubicBezTo>
                    <a:pt x="1" y="2480"/>
                    <a:pt x="721" y="3196"/>
                    <a:pt x="1608" y="3196"/>
                  </a:cubicBezTo>
                  <a:cubicBezTo>
                    <a:pt x="2495" y="3196"/>
                    <a:pt x="3210" y="2480"/>
                    <a:pt x="3210" y="1598"/>
                  </a:cubicBezTo>
                  <a:cubicBezTo>
                    <a:pt x="3210" y="715"/>
                    <a:pt x="2495" y="0"/>
                    <a:pt x="1608"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9"/>
            <p:cNvSpPr/>
            <p:nvPr/>
          </p:nvSpPr>
          <p:spPr>
            <a:xfrm>
              <a:off x="6044588" y="2634500"/>
              <a:ext cx="269850" cy="253250"/>
            </a:xfrm>
            <a:custGeom>
              <a:avLst/>
              <a:gdLst/>
              <a:ahLst/>
              <a:cxnLst/>
              <a:rect l="l" t="t" r="r" b="b"/>
              <a:pathLst>
                <a:path w="10794" h="10130" extrusionOk="0">
                  <a:moveTo>
                    <a:pt x="4017" y="0"/>
                  </a:moveTo>
                  <a:cubicBezTo>
                    <a:pt x="3544" y="0"/>
                    <a:pt x="3087" y="334"/>
                    <a:pt x="3024" y="872"/>
                  </a:cubicBezTo>
                  <a:cubicBezTo>
                    <a:pt x="2843" y="2369"/>
                    <a:pt x="2237" y="3566"/>
                    <a:pt x="1302" y="4510"/>
                  </a:cubicBezTo>
                  <a:cubicBezTo>
                    <a:pt x="5" y="5803"/>
                    <a:pt x="1" y="7887"/>
                    <a:pt x="1288" y="9170"/>
                  </a:cubicBezTo>
                  <a:cubicBezTo>
                    <a:pt x="1932" y="9810"/>
                    <a:pt x="2776" y="10129"/>
                    <a:pt x="3620" y="10129"/>
                  </a:cubicBezTo>
                  <a:cubicBezTo>
                    <a:pt x="4470" y="10129"/>
                    <a:pt x="5320" y="9806"/>
                    <a:pt x="5971" y="9160"/>
                  </a:cubicBezTo>
                  <a:lnTo>
                    <a:pt x="5971" y="9155"/>
                  </a:lnTo>
                  <a:cubicBezTo>
                    <a:pt x="6920" y="8230"/>
                    <a:pt x="8122" y="7625"/>
                    <a:pt x="9625" y="7449"/>
                  </a:cubicBezTo>
                  <a:cubicBezTo>
                    <a:pt x="10445" y="7348"/>
                    <a:pt x="10793" y="6346"/>
                    <a:pt x="10206" y="5765"/>
                  </a:cubicBezTo>
                  <a:lnTo>
                    <a:pt x="4712" y="289"/>
                  </a:lnTo>
                  <a:cubicBezTo>
                    <a:pt x="4512" y="90"/>
                    <a:pt x="4262" y="0"/>
                    <a:pt x="4017"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9"/>
            <p:cNvSpPr/>
            <p:nvPr/>
          </p:nvSpPr>
          <p:spPr>
            <a:xfrm>
              <a:off x="6063313" y="2634525"/>
              <a:ext cx="251125" cy="253200"/>
            </a:xfrm>
            <a:custGeom>
              <a:avLst/>
              <a:gdLst/>
              <a:ahLst/>
              <a:cxnLst/>
              <a:rect l="l" t="t" r="r" b="b"/>
              <a:pathLst>
                <a:path w="10045" h="10128" extrusionOk="0">
                  <a:moveTo>
                    <a:pt x="3268" y="0"/>
                  </a:moveTo>
                  <a:cubicBezTo>
                    <a:pt x="3071" y="0"/>
                    <a:pt x="2877" y="58"/>
                    <a:pt x="2714" y="164"/>
                  </a:cubicBezTo>
                  <a:lnTo>
                    <a:pt x="2647" y="231"/>
                  </a:lnTo>
                  <a:lnTo>
                    <a:pt x="8766" y="6321"/>
                  </a:lnTo>
                  <a:cubicBezTo>
                    <a:pt x="8823" y="6379"/>
                    <a:pt x="8823" y="6475"/>
                    <a:pt x="8761" y="6536"/>
                  </a:cubicBezTo>
                  <a:cubicBezTo>
                    <a:pt x="8737" y="6555"/>
                    <a:pt x="8708" y="6574"/>
                    <a:pt x="8675" y="6574"/>
                  </a:cubicBezTo>
                  <a:cubicBezTo>
                    <a:pt x="7077" y="6784"/>
                    <a:pt x="5704" y="7437"/>
                    <a:pt x="4597" y="8520"/>
                  </a:cubicBezTo>
                  <a:lnTo>
                    <a:pt x="4592" y="8529"/>
                  </a:lnTo>
                  <a:lnTo>
                    <a:pt x="4588" y="8535"/>
                  </a:lnTo>
                  <a:cubicBezTo>
                    <a:pt x="4111" y="9006"/>
                    <a:pt x="3488" y="9242"/>
                    <a:pt x="2867" y="9242"/>
                  </a:cubicBezTo>
                  <a:cubicBezTo>
                    <a:pt x="2251" y="9242"/>
                    <a:pt x="1636" y="9010"/>
                    <a:pt x="1169" y="8544"/>
                  </a:cubicBezTo>
                  <a:lnTo>
                    <a:pt x="1083" y="8458"/>
                  </a:lnTo>
                  <a:cubicBezTo>
                    <a:pt x="932" y="8308"/>
                    <a:pt x="736" y="8233"/>
                    <a:pt x="539" y="8233"/>
                  </a:cubicBezTo>
                  <a:cubicBezTo>
                    <a:pt x="343" y="8233"/>
                    <a:pt x="148" y="8308"/>
                    <a:pt x="0" y="8458"/>
                  </a:cubicBezTo>
                  <a:cubicBezTo>
                    <a:pt x="143" y="8716"/>
                    <a:pt x="329" y="8958"/>
                    <a:pt x="539" y="9169"/>
                  </a:cubicBezTo>
                  <a:cubicBezTo>
                    <a:pt x="1181" y="9808"/>
                    <a:pt x="2023" y="10127"/>
                    <a:pt x="2867" y="10127"/>
                  </a:cubicBezTo>
                  <a:cubicBezTo>
                    <a:pt x="3718" y="10127"/>
                    <a:pt x="4571" y="9803"/>
                    <a:pt x="5222" y="9154"/>
                  </a:cubicBezTo>
                  <a:lnTo>
                    <a:pt x="5222" y="9150"/>
                  </a:lnTo>
                  <a:cubicBezTo>
                    <a:pt x="6171" y="8225"/>
                    <a:pt x="7373" y="7619"/>
                    <a:pt x="8876" y="7442"/>
                  </a:cubicBezTo>
                  <a:cubicBezTo>
                    <a:pt x="9696" y="7347"/>
                    <a:pt x="10044" y="6345"/>
                    <a:pt x="9457" y="5764"/>
                  </a:cubicBezTo>
                  <a:lnTo>
                    <a:pt x="3963" y="288"/>
                  </a:lnTo>
                  <a:cubicBezTo>
                    <a:pt x="3762" y="90"/>
                    <a:pt x="3513" y="0"/>
                    <a:pt x="3268"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1" name="Google Shape;3911;p59"/>
          <p:cNvGrpSpPr/>
          <p:nvPr/>
        </p:nvGrpSpPr>
        <p:grpSpPr>
          <a:xfrm>
            <a:off x="5354238" y="2634500"/>
            <a:ext cx="307150" cy="366025"/>
            <a:chOff x="5354238" y="2634500"/>
            <a:chExt cx="307150" cy="366025"/>
          </a:xfrm>
        </p:grpSpPr>
        <p:sp>
          <p:nvSpPr>
            <p:cNvPr id="3912" name="Google Shape;3912;p59"/>
            <p:cNvSpPr/>
            <p:nvPr/>
          </p:nvSpPr>
          <p:spPr>
            <a:xfrm>
              <a:off x="5416338" y="2905700"/>
              <a:ext cx="95175" cy="94825"/>
            </a:xfrm>
            <a:custGeom>
              <a:avLst/>
              <a:gdLst/>
              <a:ahLst/>
              <a:cxnLst/>
              <a:rect l="l" t="t" r="r" b="b"/>
              <a:pathLst>
                <a:path w="3807" h="3793" extrusionOk="0">
                  <a:moveTo>
                    <a:pt x="1904" y="0"/>
                  </a:moveTo>
                  <a:cubicBezTo>
                    <a:pt x="854" y="0"/>
                    <a:pt x="0" y="849"/>
                    <a:pt x="0" y="1894"/>
                  </a:cubicBezTo>
                  <a:cubicBezTo>
                    <a:pt x="0" y="2943"/>
                    <a:pt x="854" y="3792"/>
                    <a:pt x="1904" y="3792"/>
                  </a:cubicBezTo>
                  <a:cubicBezTo>
                    <a:pt x="2958" y="3792"/>
                    <a:pt x="3806" y="2943"/>
                    <a:pt x="3806" y="1894"/>
                  </a:cubicBezTo>
                  <a:cubicBezTo>
                    <a:pt x="3806" y="849"/>
                    <a:pt x="2958" y="0"/>
                    <a:pt x="1904"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9"/>
            <p:cNvSpPr/>
            <p:nvPr/>
          </p:nvSpPr>
          <p:spPr>
            <a:xfrm>
              <a:off x="5354238" y="2700375"/>
              <a:ext cx="307150" cy="257825"/>
            </a:xfrm>
            <a:custGeom>
              <a:avLst/>
              <a:gdLst/>
              <a:ahLst/>
              <a:cxnLst/>
              <a:rect l="l" t="t" r="r" b="b"/>
              <a:pathLst>
                <a:path w="12286" h="10313" extrusionOk="0">
                  <a:moveTo>
                    <a:pt x="6142" y="0"/>
                  </a:moveTo>
                  <a:cubicBezTo>
                    <a:pt x="3978" y="0"/>
                    <a:pt x="2227" y="1756"/>
                    <a:pt x="2227" y="3921"/>
                  </a:cubicBezTo>
                  <a:cubicBezTo>
                    <a:pt x="2217" y="5495"/>
                    <a:pt x="1712" y="7007"/>
                    <a:pt x="606" y="8409"/>
                  </a:cubicBezTo>
                  <a:cubicBezTo>
                    <a:pt x="0" y="9177"/>
                    <a:pt x="553" y="10312"/>
                    <a:pt x="1531" y="10312"/>
                  </a:cubicBezTo>
                  <a:lnTo>
                    <a:pt x="10754" y="10312"/>
                  </a:lnTo>
                  <a:cubicBezTo>
                    <a:pt x="11733" y="10312"/>
                    <a:pt x="12286" y="9177"/>
                    <a:pt x="11680" y="8409"/>
                  </a:cubicBezTo>
                  <a:cubicBezTo>
                    <a:pt x="10573" y="7007"/>
                    <a:pt x="10073" y="5495"/>
                    <a:pt x="10058" y="3926"/>
                  </a:cubicBezTo>
                  <a:lnTo>
                    <a:pt x="10058" y="3921"/>
                  </a:lnTo>
                  <a:cubicBezTo>
                    <a:pt x="10058" y="1756"/>
                    <a:pt x="8308" y="0"/>
                    <a:pt x="6142"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9"/>
            <p:cNvSpPr/>
            <p:nvPr/>
          </p:nvSpPr>
          <p:spPr>
            <a:xfrm>
              <a:off x="5363988" y="2700375"/>
              <a:ext cx="297400" cy="257825"/>
            </a:xfrm>
            <a:custGeom>
              <a:avLst/>
              <a:gdLst/>
              <a:ahLst/>
              <a:cxnLst/>
              <a:rect l="l" t="t" r="r" b="b"/>
              <a:pathLst>
                <a:path w="11896" h="10313" extrusionOk="0">
                  <a:moveTo>
                    <a:pt x="5752" y="0"/>
                  </a:moveTo>
                  <a:lnTo>
                    <a:pt x="5752" y="883"/>
                  </a:lnTo>
                  <a:cubicBezTo>
                    <a:pt x="7417" y="883"/>
                    <a:pt x="8777" y="2243"/>
                    <a:pt x="8781" y="3912"/>
                  </a:cubicBezTo>
                  <a:lnTo>
                    <a:pt x="8781" y="3931"/>
                  </a:lnTo>
                  <a:cubicBezTo>
                    <a:pt x="8796" y="5762"/>
                    <a:pt x="9406" y="7455"/>
                    <a:pt x="10593" y="8957"/>
                  </a:cubicBezTo>
                  <a:cubicBezTo>
                    <a:pt x="10689" y="9086"/>
                    <a:pt x="10665" y="9267"/>
                    <a:pt x="10536" y="9368"/>
                  </a:cubicBezTo>
                  <a:cubicBezTo>
                    <a:pt x="10489" y="9406"/>
                    <a:pt x="10427" y="9425"/>
                    <a:pt x="10364" y="9425"/>
                  </a:cubicBezTo>
                  <a:lnTo>
                    <a:pt x="1" y="9425"/>
                  </a:lnTo>
                  <a:cubicBezTo>
                    <a:pt x="130" y="9912"/>
                    <a:pt x="559" y="10312"/>
                    <a:pt x="1141" y="10312"/>
                  </a:cubicBezTo>
                  <a:lnTo>
                    <a:pt x="10364" y="10312"/>
                  </a:lnTo>
                  <a:cubicBezTo>
                    <a:pt x="11343" y="10312"/>
                    <a:pt x="11896" y="9177"/>
                    <a:pt x="11290" y="8409"/>
                  </a:cubicBezTo>
                  <a:cubicBezTo>
                    <a:pt x="10183" y="7007"/>
                    <a:pt x="9683" y="5495"/>
                    <a:pt x="9668" y="3926"/>
                  </a:cubicBezTo>
                  <a:lnTo>
                    <a:pt x="9668" y="3921"/>
                  </a:lnTo>
                  <a:cubicBezTo>
                    <a:pt x="9668" y="1756"/>
                    <a:pt x="7918" y="0"/>
                    <a:pt x="5752"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9"/>
            <p:cNvSpPr/>
            <p:nvPr/>
          </p:nvSpPr>
          <p:spPr>
            <a:xfrm>
              <a:off x="5462113" y="2677975"/>
              <a:ext cx="45700" cy="72275"/>
            </a:xfrm>
            <a:custGeom>
              <a:avLst/>
              <a:gdLst/>
              <a:ahLst/>
              <a:cxnLst/>
              <a:rect l="l" t="t" r="r" b="b"/>
              <a:pathLst>
                <a:path w="1828" h="2891" extrusionOk="0">
                  <a:moveTo>
                    <a:pt x="1327" y="0"/>
                  </a:moveTo>
                  <a:lnTo>
                    <a:pt x="163" y="2008"/>
                  </a:lnTo>
                  <a:cubicBezTo>
                    <a:pt x="1" y="2289"/>
                    <a:pt x="97" y="2648"/>
                    <a:pt x="378" y="2809"/>
                  </a:cubicBezTo>
                  <a:cubicBezTo>
                    <a:pt x="469" y="2862"/>
                    <a:pt x="568" y="2890"/>
                    <a:pt x="674" y="2890"/>
                  </a:cubicBezTo>
                  <a:lnTo>
                    <a:pt x="940" y="2890"/>
                  </a:lnTo>
                  <a:cubicBezTo>
                    <a:pt x="1431" y="2890"/>
                    <a:pt x="1827" y="2494"/>
                    <a:pt x="1827" y="2008"/>
                  </a:cubicBezTo>
                  <a:lnTo>
                    <a:pt x="1827"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9"/>
            <p:cNvSpPr/>
            <p:nvPr/>
          </p:nvSpPr>
          <p:spPr>
            <a:xfrm>
              <a:off x="5507788" y="2677975"/>
              <a:ext cx="43650" cy="72275"/>
            </a:xfrm>
            <a:custGeom>
              <a:avLst/>
              <a:gdLst/>
              <a:ahLst/>
              <a:cxnLst/>
              <a:rect l="l" t="t" r="r" b="b"/>
              <a:pathLst>
                <a:path w="1746" h="2891" extrusionOk="0">
                  <a:moveTo>
                    <a:pt x="0" y="0"/>
                  </a:moveTo>
                  <a:lnTo>
                    <a:pt x="0" y="2008"/>
                  </a:lnTo>
                  <a:cubicBezTo>
                    <a:pt x="0" y="2494"/>
                    <a:pt x="396" y="2890"/>
                    <a:pt x="888" y="2890"/>
                  </a:cubicBezTo>
                  <a:lnTo>
                    <a:pt x="1155" y="2890"/>
                  </a:lnTo>
                  <a:cubicBezTo>
                    <a:pt x="1479" y="2890"/>
                    <a:pt x="1746" y="2624"/>
                    <a:pt x="1746" y="2299"/>
                  </a:cubicBezTo>
                  <a:cubicBezTo>
                    <a:pt x="1746" y="2199"/>
                    <a:pt x="1717" y="2094"/>
                    <a:pt x="1665" y="2008"/>
                  </a:cubicBezTo>
                  <a:lnTo>
                    <a:pt x="502"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9"/>
            <p:cNvSpPr/>
            <p:nvPr/>
          </p:nvSpPr>
          <p:spPr>
            <a:xfrm>
              <a:off x="5435313" y="2634500"/>
              <a:ext cx="145000" cy="87025"/>
            </a:xfrm>
            <a:custGeom>
              <a:avLst/>
              <a:gdLst/>
              <a:ahLst/>
              <a:cxnLst/>
              <a:rect l="l" t="t" r="r" b="b"/>
              <a:pathLst>
                <a:path w="5800" h="3481" extrusionOk="0">
                  <a:moveTo>
                    <a:pt x="591" y="1"/>
                  </a:moveTo>
                  <a:cubicBezTo>
                    <a:pt x="386" y="1"/>
                    <a:pt x="188" y="107"/>
                    <a:pt x="77" y="299"/>
                  </a:cubicBezTo>
                  <a:cubicBezTo>
                    <a:pt x="24" y="385"/>
                    <a:pt x="0" y="489"/>
                    <a:pt x="0" y="590"/>
                  </a:cubicBezTo>
                  <a:lnTo>
                    <a:pt x="0" y="2888"/>
                  </a:lnTo>
                  <a:cubicBezTo>
                    <a:pt x="0" y="3213"/>
                    <a:pt x="262" y="3480"/>
                    <a:pt x="592" y="3480"/>
                  </a:cubicBezTo>
                  <a:cubicBezTo>
                    <a:pt x="696" y="3480"/>
                    <a:pt x="797" y="3452"/>
                    <a:pt x="887" y="3399"/>
                  </a:cubicBezTo>
                  <a:lnTo>
                    <a:pt x="2899" y="2241"/>
                  </a:lnTo>
                  <a:lnTo>
                    <a:pt x="4913" y="3399"/>
                  </a:lnTo>
                  <a:cubicBezTo>
                    <a:pt x="5007" y="3452"/>
                    <a:pt x="5109" y="3478"/>
                    <a:pt x="5210" y="3478"/>
                  </a:cubicBezTo>
                  <a:cubicBezTo>
                    <a:pt x="5414" y="3478"/>
                    <a:pt x="5611" y="3373"/>
                    <a:pt x="5723" y="3185"/>
                  </a:cubicBezTo>
                  <a:cubicBezTo>
                    <a:pt x="5776" y="3093"/>
                    <a:pt x="5800" y="2994"/>
                    <a:pt x="5800" y="2888"/>
                  </a:cubicBezTo>
                  <a:lnTo>
                    <a:pt x="5800" y="590"/>
                  </a:lnTo>
                  <a:cubicBezTo>
                    <a:pt x="5800" y="266"/>
                    <a:pt x="5537" y="3"/>
                    <a:pt x="5208" y="3"/>
                  </a:cubicBezTo>
                  <a:cubicBezTo>
                    <a:pt x="5103" y="3"/>
                    <a:pt x="5003" y="27"/>
                    <a:pt x="4913" y="79"/>
                  </a:cubicBezTo>
                  <a:lnTo>
                    <a:pt x="2899" y="1239"/>
                  </a:lnTo>
                  <a:lnTo>
                    <a:pt x="887" y="79"/>
                  </a:lnTo>
                  <a:cubicBezTo>
                    <a:pt x="793" y="26"/>
                    <a:pt x="691" y="1"/>
                    <a:pt x="591"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9"/>
            <p:cNvSpPr/>
            <p:nvPr/>
          </p:nvSpPr>
          <p:spPr>
            <a:xfrm>
              <a:off x="5451263" y="2656050"/>
              <a:ext cx="113175" cy="39950"/>
            </a:xfrm>
            <a:custGeom>
              <a:avLst/>
              <a:gdLst/>
              <a:ahLst/>
              <a:cxnLst/>
              <a:rect l="l" t="t" r="r" b="b"/>
              <a:pathLst>
                <a:path w="4527" h="1598" extrusionOk="0">
                  <a:moveTo>
                    <a:pt x="4274" y="0"/>
                  </a:moveTo>
                  <a:cubicBezTo>
                    <a:pt x="4236" y="0"/>
                    <a:pt x="4199" y="9"/>
                    <a:pt x="4165" y="28"/>
                  </a:cubicBezTo>
                  <a:lnTo>
                    <a:pt x="2261" y="1126"/>
                  </a:lnTo>
                  <a:lnTo>
                    <a:pt x="359" y="28"/>
                  </a:lnTo>
                  <a:cubicBezTo>
                    <a:pt x="326" y="11"/>
                    <a:pt x="291" y="3"/>
                    <a:pt x="256" y="3"/>
                  </a:cubicBezTo>
                  <a:cubicBezTo>
                    <a:pt x="175" y="3"/>
                    <a:pt x="98" y="46"/>
                    <a:pt x="58" y="119"/>
                  </a:cubicBezTo>
                  <a:cubicBezTo>
                    <a:pt x="1" y="224"/>
                    <a:pt x="40" y="353"/>
                    <a:pt x="135" y="415"/>
                  </a:cubicBezTo>
                  <a:lnTo>
                    <a:pt x="2152" y="1569"/>
                  </a:lnTo>
                  <a:cubicBezTo>
                    <a:pt x="2157" y="1573"/>
                    <a:pt x="2162" y="1573"/>
                    <a:pt x="2171" y="1579"/>
                  </a:cubicBezTo>
                  <a:lnTo>
                    <a:pt x="2176" y="1583"/>
                  </a:lnTo>
                  <a:lnTo>
                    <a:pt x="2186" y="1583"/>
                  </a:lnTo>
                  <a:cubicBezTo>
                    <a:pt x="2209" y="1593"/>
                    <a:pt x="2237" y="1597"/>
                    <a:pt x="2261" y="1597"/>
                  </a:cubicBezTo>
                  <a:cubicBezTo>
                    <a:pt x="2285" y="1597"/>
                    <a:pt x="2309" y="1593"/>
                    <a:pt x="2334" y="1583"/>
                  </a:cubicBezTo>
                  <a:lnTo>
                    <a:pt x="2343" y="1583"/>
                  </a:lnTo>
                  <a:lnTo>
                    <a:pt x="2352" y="1579"/>
                  </a:lnTo>
                  <a:cubicBezTo>
                    <a:pt x="2358" y="1573"/>
                    <a:pt x="2367" y="1573"/>
                    <a:pt x="2371" y="1569"/>
                  </a:cubicBezTo>
                  <a:lnTo>
                    <a:pt x="4384" y="410"/>
                  </a:lnTo>
                  <a:cubicBezTo>
                    <a:pt x="4489" y="353"/>
                    <a:pt x="4527" y="219"/>
                    <a:pt x="4469" y="109"/>
                  </a:cubicBezTo>
                  <a:cubicBezTo>
                    <a:pt x="4428" y="39"/>
                    <a:pt x="4351" y="0"/>
                    <a:pt x="427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9"/>
            <p:cNvSpPr/>
            <p:nvPr/>
          </p:nvSpPr>
          <p:spPr>
            <a:xfrm>
              <a:off x="5440188" y="2668075"/>
              <a:ext cx="140125" cy="53375"/>
            </a:xfrm>
            <a:custGeom>
              <a:avLst/>
              <a:gdLst/>
              <a:ahLst/>
              <a:cxnLst/>
              <a:rect l="l" t="t" r="r" b="b"/>
              <a:pathLst>
                <a:path w="5605" h="2135" extrusionOk="0">
                  <a:moveTo>
                    <a:pt x="5581" y="0"/>
                  </a:moveTo>
                  <a:cubicBezTo>
                    <a:pt x="5204" y="15"/>
                    <a:pt x="4912" y="334"/>
                    <a:pt x="4912" y="706"/>
                  </a:cubicBezTo>
                  <a:cubicBezTo>
                    <a:pt x="4912" y="916"/>
                    <a:pt x="4741" y="1088"/>
                    <a:pt x="4531" y="1088"/>
                  </a:cubicBezTo>
                  <a:cubicBezTo>
                    <a:pt x="4460" y="1088"/>
                    <a:pt x="4397" y="1069"/>
                    <a:pt x="4336" y="1035"/>
                  </a:cubicBezTo>
                  <a:cubicBezTo>
                    <a:pt x="2917" y="214"/>
                    <a:pt x="2928" y="205"/>
                    <a:pt x="2706" y="205"/>
                  </a:cubicBezTo>
                  <a:cubicBezTo>
                    <a:pt x="2701" y="205"/>
                    <a:pt x="2696" y="205"/>
                    <a:pt x="2691" y="205"/>
                  </a:cubicBezTo>
                  <a:cubicBezTo>
                    <a:pt x="2451" y="211"/>
                    <a:pt x="2533" y="196"/>
                    <a:pt x="358" y="1446"/>
                  </a:cubicBezTo>
                  <a:cubicBezTo>
                    <a:pt x="158" y="1560"/>
                    <a:pt x="29" y="1761"/>
                    <a:pt x="1" y="1985"/>
                  </a:cubicBezTo>
                  <a:cubicBezTo>
                    <a:pt x="111" y="2084"/>
                    <a:pt x="252" y="2134"/>
                    <a:pt x="394" y="2134"/>
                  </a:cubicBezTo>
                  <a:cubicBezTo>
                    <a:pt x="496" y="2134"/>
                    <a:pt x="600" y="2108"/>
                    <a:pt x="692" y="2056"/>
                  </a:cubicBezTo>
                  <a:lnTo>
                    <a:pt x="2704" y="898"/>
                  </a:lnTo>
                  <a:lnTo>
                    <a:pt x="4718" y="2056"/>
                  </a:lnTo>
                  <a:cubicBezTo>
                    <a:pt x="4812" y="2109"/>
                    <a:pt x="4914" y="2135"/>
                    <a:pt x="5015" y="2135"/>
                  </a:cubicBezTo>
                  <a:cubicBezTo>
                    <a:pt x="5219" y="2135"/>
                    <a:pt x="5416" y="2030"/>
                    <a:pt x="5528" y="1842"/>
                  </a:cubicBezTo>
                  <a:cubicBezTo>
                    <a:pt x="5581" y="1750"/>
                    <a:pt x="5605" y="1651"/>
                    <a:pt x="5605" y="1545"/>
                  </a:cubicBezTo>
                  <a:lnTo>
                    <a:pt x="5605"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9"/>
            <p:cNvSpPr/>
            <p:nvPr/>
          </p:nvSpPr>
          <p:spPr>
            <a:xfrm>
              <a:off x="5485613" y="2656625"/>
              <a:ext cx="44375" cy="44250"/>
            </a:xfrm>
            <a:custGeom>
              <a:avLst/>
              <a:gdLst/>
              <a:ahLst/>
              <a:cxnLst/>
              <a:rect l="l" t="t" r="r" b="b"/>
              <a:pathLst>
                <a:path w="1775" h="1770" extrusionOk="0">
                  <a:moveTo>
                    <a:pt x="887" y="0"/>
                  </a:moveTo>
                  <a:cubicBezTo>
                    <a:pt x="396" y="0"/>
                    <a:pt x="0" y="396"/>
                    <a:pt x="0" y="883"/>
                  </a:cubicBezTo>
                  <a:cubicBezTo>
                    <a:pt x="0" y="1374"/>
                    <a:pt x="396" y="1770"/>
                    <a:pt x="887" y="1770"/>
                  </a:cubicBezTo>
                  <a:cubicBezTo>
                    <a:pt x="1378" y="1770"/>
                    <a:pt x="1775" y="1374"/>
                    <a:pt x="1775" y="883"/>
                  </a:cubicBezTo>
                  <a:cubicBezTo>
                    <a:pt x="1775" y="396"/>
                    <a:pt x="1378" y="0"/>
                    <a:pt x="88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59"/>
          <p:cNvGrpSpPr/>
          <p:nvPr/>
        </p:nvGrpSpPr>
        <p:grpSpPr>
          <a:xfrm>
            <a:off x="4721338" y="2652925"/>
            <a:ext cx="377275" cy="329175"/>
            <a:chOff x="4721338" y="2652925"/>
            <a:chExt cx="377275" cy="329175"/>
          </a:xfrm>
        </p:grpSpPr>
        <p:sp>
          <p:nvSpPr>
            <p:cNvPr id="3922" name="Google Shape;3922;p59"/>
            <p:cNvSpPr/>
            <p:nvPr/>
          </p:nvSpPr>
          <p:spPr>
            <a:xfrm>
              <a:off x="4726838" y="2658425"/>
              <a:ext cx="160000" cy="159300"/>
            </a:xfrm>
            <a:custGeom>
              <a:avLst/>
              <a:gdLst/>
              <a:ahLst/>
              <a:cxnLst/>
              <a:rect l="l" t="t" r="r" b="b"/>
              <a:pathLst>
                <a:path w="6400" h="6372" extrusionOk="0">
                  <a:moveTo>
                    <a:pt x="3200" y="0"/>
                  </a:moveTo>
                  <a:cubicBezTo>
                    <a:pt x="1431" y="0"/>
                    <a:pt x="0" y="1427"/>
                    <a:pt x="0" y="3186"/>
                  </a:cubicBezTo>
                  <a:cubicBezTo>
                    <a:pt x="0" y="4946"/>
                    <a:pt x="1431" y="6371"/>
                    <a:pt x="3200" y="6371"/>
                  </a:cubicBezTo>
                  <a:cubicBezTo>
                    <a:pt x="4965" y="6371"/>
                    <a:pt x="6400" y="4946"/>
                    <a:pt x="6400" y="3186"/>
                  </a:cubicBezTo>
                  <a:cubicBezTo>
                    <a:pt x="6395" y="1427"/>
                    <a:pt x="4965" y="0"/>
                    <a:pt x="3200"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9"/>
            <p:cNvSpPr/>
            <p:nvPr/>
          </p:nvSpPr>
          <p:spPr>
            <a:xfrm>
              <a:off x="4743038" y="2674625"/>
              <a:ext cx="154200" cy="143075"/>
            </a:xfrm>
            <a:custGeom>
              <a:avLst/>
              <a:gdLst/>
              <a:ahLst/>
              <a:cxnLst/>
              <a:rect l="l" t="t" r="r" b="b"/>
              <a:pathLst>
                <a:path w="6168" h="5723" extrusionOk="0">
                  <a:moveTo>
                    <a:pt x="4484" y="0"/>
                  </a:moveTo>
                  <a:lnTo>
                    <a:pt x="4484" y="0"/>
                  </a:lnTo>
                  <a:cubicBezTo>
                    <a:pt x="5552" y="1402"/>
                    <a:pt x="5276" y="3396"/>
                    <a:pt x="3863" y="4460"/>
                  </a:cubicBezTo>
                  <a:cubicBezTo>
                    <a:pt x="3293" y="4891"/>
                    <a:pt x="2614" y="5107"/>
                    <a:pt x="1933" y="5107"/>
                  </a:cubicBezTo>
                  <a:cubicBezTo>
                    <a:pt x="1253" y="5107"/>
                    <a:pt x="572" y="4891"/>
                    <a:pt x="0" y="4460"/>
                  </a:cubicBezTo>
                  <a:lnTo>
                    <a:pt x="0" y="4460"/>
                  </a:lnTo>
                  <a:cubicBezTo>
                    <a:pt x="631" y="5287"/>
                    <a:pt x="1588" y="5722"/>
                    <a:pt x="2556" y="5722"/>
                  </a:cubicBezTo>
                  <a:cubicBezTo>
                    <a:pt x="3229" y="5722"/>
                    <a:pt x="3907" y="5512"/>
                    <a:pt x="4484" y="5076"/>
                  </a:cubicBezTo>
                  <a:cubicBezTo>
                    <a:pt x="5890" y="4017"/>
                    <a:pt x="6167" y="2018"/>
                    <a:pt x="5104" y="616"/>
                  </a:cubicBezTo>
                  <a:cubicBezTo>
                    <a:pt x="4927" y="383"/>
                    <a:pt x="4717" y="172"/>
                    <a:pt x="4484"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9"/>
            <p:cNvSpPr/>
            <p:nvPr/>
          </p:nvSpPr>
          <p:spPr>
            <a:xfrm>
              <a:off x="4721338" y="2652925"/>
              <a:ext cx="38425" cy="38325"/>
            </a:xfrm>
            <a:custGeom>
              <a:avLst/>
              <a:gdLst/>
              <a:ahLst/>
              <a:cxnLst/>
              <a:rect l="l" t="t" r="r" b="b"/>
              <a:pathLst>
                <a:path w="1537" h="1533" extrusionOk="0">
                  <a:moveTo>
                    <a:pt x="769" y="434"/>
                  </a:moveTo>
                  <a:cubicBezTo>
                    <a:pt x="854" y="434"/>
                    <a:pt x="940" y="473"/>
                    <a:pt x="1002" y="535"/>
                  </a:cubicBezTo>
                  <a:cubicBezTo>
                    <a:pt x="1064" y="597"/>
                    <a:pt x="1097" y="678"/>
                    <a:pt x="1097" y="764"/>
                  </a:cubicBezTo>
                  <a:cubicBezTo>
                    <a:pt x="1097" y="950"/>
                    <a:pt x="949" y="1097"/>
                    <a:pt x="769" y="1097"/>
                  </a:cubicBezTo>
                  <a:cubicBezTo>
                    <a:pt x="587" y="1097"/>
                    <a:pt x="439" y="950"/>
                    <a:pt x="439" y="769"/>
                  </a:cubicBezTo>
                  <a:cubicBezTo>
                    <a:pt x="439" y="582"/>
                    <a:pt x="587" y="434"/>
                    <a:pt x="769" y="434"/>
                  </a:cubicBezTo>
                  <a:close/>
                  <a:moveTo>
                    <a:pt x="769" y="1"/>
                  </a:moveTo>
                  <a:cubicBezTo>
                    <a:pt x="344" y="1"/>
                    <a:pt x="1" y="344"/>
                    <a:pt x="1" y="764"/>
                  </a:cubicBezTo>
                  <a:cubicBezTo>
                    <a:pt x="1" y="1189"/>
                    <a:pt x="344" y="1526"/>
                    <a:pt x="769" y="1532"/>
                  </a:cubicBezTo>
                  <a:cubicBezTo>
                    <a:pt x="973" y="1532"/>
                    <a:pt x="1169" y="1451"/>
                    <a:pt x="1312" y="1308"/>
                  </a:cubicBezTo>
                  <a:cubicBezTo>
                    <a:pt x="1455" y="1165"/>
                    <a:pt x="1537" y="969"/>
                    <a:pt x="1537" y="769"/>
                  </a:cubicBezTo>
                  <a:cubicBezTo>
                    <a:pt x="1537" y="344"/>
                    <a:pt x="1193" y="1"/>
                    <a:pt x="769"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9"/>
            <p:cNvSpPr/>
            <p:nvPr/>
          </p:nvSpPr>
          <p:spPr>
            <a:xfrm>
              <a:off x="4828763" y="2760000"/>
              <a:ext cx="21850" cy="21725"/>
            </a:xfrm>
            <a:custGeom>
              <a:avLst/>
              <a:gdLst/>
              <a:ahLst/>
              <a:cxnLst/>
              <a:rect l="l" t="t" r="r" b="b"/>
              <a:pathLst>
                <a:path w="874" h="869" extrusionOk="0">
                  <a:moveTo>
                    <a:pt x="439" y="1"/>
                  </a:moveTo>
                  <a:cubicBezTo>
                    <a:pt x="196" y="1"/>
                    <a:pt x="0" y="191"/>
                    <a:pt x="0" y="435"/>
                  </a:cubicBezTo>
                  <a:cubicBezTo>
                    <a:pt x="0" y="673"/>
                    <a:pt x="196" y="868"/>
                    <a:pt x="439" y="868"/>
                  </a:cubicBezTo>
                  <a:cubicBezTo>
                    <a:pt x="678" y="868"/>
                    <a:pt x="874" y="673"/>
                    <a:pt x="874" y="435"/>
                  </a:cubicBezTo>
                  <a:cubicBezTo>
                    <a:pt x="874" y="191"/>
                    <a:pt x="678" y="1"/>
                    <a:pt x="439" y="1"/>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9"/>
            <p:cNvSpPr/>
            <p:nvPr/>
          </p:nvSpPr>
          <p:spPr>
            <a:xfrm>
              <a:off x="4841288" y="2772400"/>
              <a:ext cx="25775" cy="25675"/>
            </a:xfrm>
            <a:custGeom>
              <a:avLst/>
              <a:gdLst/>
              <a:ahLst/>
              <a:cxnLst/>
              <a:rect l="l" t="t" r="r" b="b"/>
              <a:pathLst>
                <a:path w="1031" h="1027" extrusionOk="0">
                  <a:moveTo>
                    <a:pt x="310" y="0"/>
                  </a:moveTo>
                  <a:lnTo>
                    <a:pt x="1" y="311"/>
                  </a:lnTo>
                  <a:lnTo>
                    <a:pt x="725" y="1026"/>
                  </a:lnTo>
                  <a:cubicBezTo>
                    <a:pt x="835" y="931"/>
                    <a:pt x="935" y="830"/>
                    <a:pt x="1031" y="720"/>
                  </a:cubicBezTo>
                  <a:lnTo>
                    <a:pt x="310" y="0"/>
                  </a:ln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9"/>
            <p:cNvSpPr/>
            <p:nvPr/>
          </p:nvSpPr>
          <p:spPr>
            <a:xfrm>
              <a:off x="4738288" y="2670875"/>
              <a:ext cx="137125" cy="134350"/>
            </a:xfrm>
            <a:custGeom>
              <a:avLst/>
              <a:gdLst/>
              <a:ahLst/>
              <a:cxnLst/>
              <a:rect l="l" t="t" r="r" b="b"/>
              <a:pathLst>
                <a:path w="5485" h="5374" extrusionOk="0">
                  <a:moveTo>
                    <a:pt x="5001" y="0"/>
                  </a:moveTo>
                  <a:cubicBezTo>
                    <a:pt x="4889" y="0"/>
                    <a:pt x="4778" y="42"/>
                    <a:pt x="4693" y="127"/>
                  </a:cubicBezTo>
                  <a:lnTo>
                    <a:pt x="172" y="4629"/>
                  </a:lnTo>
                  <a:cubicBezTo>
                    <a:pt x="0" y="4801"/>
                    <a:pt x="0" y="5078"/>
                    <a:pt x="172" y="5244"/>
                  </a:cubicBezTo>
                  <a:cubicBezTo>
                    <a:pt x="258" y="5330"/>
                    <a:pt x="372" y="5373"/>
                    <a:pt x="484" y="5373"/>
                  </a:cubicBezTo>
                  <a:cubicBezTo>
                    <a:pt x="594" y="5373"/>
                    <a:pt x="704" y="5332"/>
                    <a:pt x="787" y="5250"/>
                  </a:cubicBezTo>
                  <a:lnTo>
                    <a:pt x="5312" y="742"/>
                  </a:lnTo>
                  <a:cubicBezTo>
                    <a:pt x="5484" y="575"/>
                    <a:pt x="5484" y="299"/>
                    <a:pt x="5312" y="127"/>
                  </a:cubicBezTo>
                  <a:cubicBezTo>
                    <a:pt x="5226" y="43"/>
                    <a:pt x="5113" y="0"/>
                    <a:pt x="5001"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9"/>
            <p:cNvSpPr/>
            <p:nvPr/>
          </p:nvSpPr>
          <p:spPr>
            <a:xfrm>
              <a:off x="4928213" y="2658425"/>
              <a:ext cx="160025" cy="159300"/>
            </a:xfrm>
            <a:custGeom>
              <a:avLst/>
              <a:gdLst/>
              <a:ahLst/>
              <a:cxnLst/>
              <a:rect l="l" t="t" r="r" b="b"/>
              <a:pathLst>
                <a:path w="6401" h="6372" extrusionOk="0">
                  <a:moveTo>
                    <a:pt x="3200" y="0"/>
                  </a:moveTo>
                  <a:cubicBezTo>
                    <a:pt x="1431" y="0"/>
                    <a:pt x="0" y="1427"/>
                    <a:pt x="0" y="3186"/>
                  </a:cubicBezTo>
                  <a:cubicBezTo>
                    <a:pt x="0" y="4946"/>
                    <a:pt x="1435" y="6371"/>
                    <a:pt x="3200" y="6371"/>
                  </a:cubicBezTo>
                  <a:cubicBezTo>
                    <a:pt x="4965" y="6371"/>
                    <a:pt x="6401" y="4946"/>
                    <a:pt x="6401" y="3186"/>
                  </a:cubicBezTo>
                  <a:cubicBezTo>
                    <a:pt x="6401" y="1427"/>
                    <a:pt x="4965" y="0"/>
                    <a:pt x="3200"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9"/>
            <p:cNvSpPr/>
            <p:nvPr/>
          </p:nvSpPr>
          <p:spPr>
            <a:xfrm>
              <a:off x="4944438" y="2674625"/>
              <a:ext cx="154175" cy="143075"/>
            </a:xfrm>
            <a:custGeom>
              <a:avLst/>
              <a:gdLst/>
              <a:ahLst/>
              <a:cxnLst/>
              <a:rect l="l" t="t" r="r" b="b"/>
              <a:pathLst>
                <a:path w="6167" h="5723" extrusionOk="0">
                  <a:moveTo>
                    <a:pt x="4482" y="0"/>
                  </a:moveTo>
                  <a:lnTo>
                    <a:pt x="4482" y="0"/>
                  </a:lnTo>
                  <a:cubicBezTo>
                    <a:pt x="5552" y="1398"/>
                    <a:pt x="5275" y="3396"/>
                    <a:pt x="3868" y="4460"/>
                  </a:cubicBezTo>
                  <a:cubicBezTo>
                    <a:pt x="3295" y="4891"/>
                    <a:pt x="2615" y="5107"/>
                    <a:pt x="1934" y="5107"/>
                  </a:cubicBezTo>
                  <a:cubicBezTo>
                    <a:pt x="1253" y="5107"/>
                    <a:pt x="572" y="4891"/>
                    <a:pt x="0" y="4460"/>
                  </a:cubicBezTo>
                  <a:lnTo>
                    <a:pt x="0" y="4460"/>
                  </a:lnTo>
                  <a:cubicBezTo>
                    <a:pt x="630" y="5287"/>
                    <a:pt x="1587" y="5722"/>
                    <a:pt x="2554" y="5722"/>
                  </a:cubicBezTo>
                  <a:cubicBezTo>
                    <a:pt x="3227" y="5722"/>
                    <a:pt x="3905" y="5512"/>
                    <a:pt x="4482" y="5076"/>
                  </a:cubicBezTo>
                  <a:cubicBezTo>
                    <a:pt x="5890" y="4012"/>
                    <a:pt x="6166" y="2014"/>
                    <a:pt x="5103" y="611"/>
                  </a:cubicBezTo>
                  <a:cubicBezTo>
                    <a:pt x="4927" y="383"/>
                    <a:pt x="4717" y="172"/>
                    <a:pt x="4482"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9"/>
            <p:cNvSpPr/>
            <p:nvPr/>
          </p:nvSpPr>
          <p:spPr>
            <a:xfrm>
              <a:off x="5020713" y="2750600"/>
              <a:ext cx="21975" cy="21700"/>
            </a:xfrm>
            <a:custGeom>
              <a:avLst/>
              <a:gdLst/>
              <a:ahLst/>
              <a:cxnLst/>
              <a:rect l="l" t="t" r="r" b="b"/>
              <a:pathLst>
                <a:path w="879" h="868" extrusionOk="0">
                  <a:moveTo>
                    <a:pt x="440" y="0"/>
                  </a:moveTo>
                  <a:cubicBezTo>
                    <a:pt x="196" y="0"/>
                    <a:pt x="1" y="195"/>
                    <a:pt x="1" y="434"/>
                  </a:cubicBezTo>
                  <a:cubicBezTo>
                    <a:pt x="1" y="672"/>
                    <a:pt x="196" y="868"/>
                    <a:pt x="440" y="868"/>
                  </a:cubicBezTo>
                  <a:cubicBezTo>
                    <a:pt x="683" y="868"/>
                    <a:pt x="879" y="672"/>
                    <a:pt x="874" y="434"/>
                  </a:cubicBezTo>
                  <a:cubicBezTo>
                    <a:pt x="874" y="195"/>
                    <a:pt x="678" y="0"/>
                    <a:pt x="440" y="0"/>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9"/>
            <p:cNvSpPr/>
            <p:nvPr/>
          </p:nvSpPr>
          <p:spPr>
            <a:xfrm>
              <a:off x="4973763" y="2703825"/>
              <a:ext cx="21825" cy="21750"/>
            </a:xfrm>
            <a:custGeom>
              <a:avLst/>
              <a:gdLst/>
              <a:ahLst/>
              <a:cxnLst/>
              <a:rect l="l" t="t" r="r" b="b"/>
              <a:pathLst>
                <a:path w="873" h="870" extrusionOk="0">
                  <a:moveTo>
                    <a:pt x="439" y="1"/>
                  </a:moveTo>
                  <a:cubicBezTo>
                    <a:pt x="196" y="1"/>
                    <a:pt x="0" y="192"/>
                    <a:pt x="0" y="435"/>
                  </a:cubicBezTo>
                  <a:cubicBezTo>
                    <a:pt x="0" y="674"/>
                    <a:pt x="196" y="870"/>
                    <a:pt x="439" y="870"/>
                  </a:cubicBezTo>
                  <a:cubicBezTo>
                    <a:pt x="677" y="870"/>
                    <a:pt x="873" y="674"/>
                    <a:pt x="873" y="435"/>
                  </a:cubicBezTo>
                  <a:cubicBezTo>
                    <a:pt x="873" y="192"/>
                    <a:pt x="677" y="1"/>
                    <a:pt x="439" y="1"/>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9"/>
            <p:cNvSpPr/>
            <p:nvPr/>
          </p:nvSpPr>
          <p:spPr>
            <a:xfrm>
              <a:off x="4986263" y="2716250"/>
              <a:ext cx="43925" cy="43675"/>
            </a:xfrm>
            <a:custGeom>
              <a:avLst/>
              <a:gdLst/>
              <a:ahLst/>
              <a:cxnLst/>
              <a:rect l="l" t="t" r="r" b="b"/>
              <a:pathLst>
                <a:path w="1757" h="1747" extrusionOk="0">
                  <a:moveTo>
                    <a:pt x="311" y="1"/>
                  </a:moveTo>
                  <a:lnTo>
                    <a:pt x="1" y="305"/>
                  </a:lnTo>
                  <a:lnTo>
                    <a:pt x="1446" y="1746"/>
                  </a:lnTo>
                  <a:lnTo>
                    <a:pt x="1756" y="1436"/>
                  </a:lnTo>
                  <a:lnTo>
                    <a:pt x="311" y="1"/>
                  </a:ln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9"/>
            <p:cNvSpPr/>
            <p:nvPr/>
          </p:nvSpPr>
          <p:spPr>
            <a:xfrm>
              <a:off x="4973763" y="2750600"/>
              <a:ext cx="21825" cy="21700"/>
            </a:xfrm>
            <a:custGeom>
              <a:avLst/>
              <a:gdLst/>
              <a:ahLst/>
              <a:cxnLst/>
              <a:rect l="l" t="t" r="r" b="b"/>
              <a:pathLst>
                <a:path w="873" h="868" extrusionOk="0">
                  <a:moveTo>
                    <a:pt x="439" y="0"/>
                  </a:moveTo>
                  <a:cubicBezTo>
                    <a:pt x="196" y="0"/>
                    <a:pt x="0" y="195"/>
                    <a:pt x="0" y="434"/>
                  </a:cubicBezTo>
                  <a:cubicBezTo>
                    <a:pt x="0" y="672"/>
                    <a:pt x="196" y="868"/>
                    <a:pt x="439" y="868"/>
                  </a:cubicBezTo>
                  <a:cubicBezTo>
                    <a:pt x="677" y="868"/>
                    <a:pt x="873" y="672"/>
                    <a:pt x="873" y="434"/>
                  </a:cubicBezTo>
                  <a:cubicBezTo>
                    <a:pt x="873" y="195"/>
                    <a:pt x="677" y="0"/>
                    <a:pt x="439" y="0"/>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9"/>
            <p:cNvSpPr/>
            <p:nvPr/>
          </p:nvSpPr>
          <p:spPr>
            <a:xfrm>
              <a:off x="5020713" y="2703825"/>
              <a:ext cx="21975" cy="21750"/>
            </a:xfrm>
            <a:custGeom>
              <a:avLst/>
              <a:gdLst/>
              <a:ahLst/>
              <a:cxnLst/>
              <a:rect l="l" t="t" r="r" b="b"/>
              <a:pathLst>
                <a:path w="879" h="870" extrusionOk="0">
                  <a:moveTo>
                    <a:pt x="448" y="1"/>
                  </a:moveTo>
                  <a:cubicBezTo>
                    <a:pt x="446" y="1"/>
                    <a:pt x="443" y="1"/>
                    <a:pt x="440" y="1"/>
                  </a:cubicBezTo>
                  <a:cubicBezTo>
                    <a:pt x="196" y="1"/>
                    <a:pt x="1" y="192"/>
                    <a:pt x="1" y="435"/>
                  </a:cubicBezTo>
                  <a:cubicBezTo>
                    <a:pt x="1" y="674"/>
                    <a:pt x="196" y="870"/>
                    <a:pt x="440" y="870"/>
                  </a:cubicBezTo>
                  <a:cubicBezTo>
                    <a:pt x="683" y="870"/>
                    <a:pt x="879" y="674"/>
                    <a:pt x="874" y="435"/>
                  </a:cubicBezTo>
                  <a:cubicBezTo>
                    <a:pt x="874" y="195"/>
                    <a:pt x="683" y="1"/>
                    <a:pt x="448" y="1"/>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9"/>
            <p:cNvSpPr/>
            <p:nvPr/>
          </p:nvSpPr>
          <p:spPr>
            <a:xfrm>
              <a:off x="4986263" y="2716250"/>
              <a:ext cx="43925" cy="43675"/>
            </a:xfrm>
            <a:custGeom>
              <a:avLst/>
              <a:gdLst/>
              <a:ahLst/>
              <a:cxnLst/>
              <a:rect l="l" t="t" r="r" b="b"/>
              <a:pathLst>
                <a:path w="1757" h="1747" extrusionOk="0">
                  <a:moveTo>
                    <a:pt x="1446" y="1"/>
                  </a:moveTo>
                  <a:lnTo>
                    <a:pt x="1" y="1436"/>
                  </a:lnTo>
                  <a:lnTo>
                    <a:pt x="311" y="1746"/>
                  </a:lnTo>
                  <a:lnTo>
                    <a:pt x="1756" y="305"/>
                  </a:lnTo>
                  <a:lnTo>
                    <a:pt x="1446" y="1"/>
                  </a:ln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9"/>
            <p:cNvSpPr/>
            <p:nvPr/>
          </p:nvSpPr>
          <p:spPr>
            <a:xfrm>
              <a:off x="4827563" y="2822700"/>
              <a:ext cx="159925" cy="159325"/>
            </a:xfrm>
            <a:custGeom>
              <a:avLst/>
              <a:gdLst/>
              <a:ahLst/>
              <a:cxnLst/>
              <a:rect l="l" t="t" r="r" b="b"/>
              <a:pathLst>
                <a:path w="6397" h="6373" extrusionOk="0">
                  <a:moveTo>
                    <a:pt x="3196" y="1"/>
                  </a:moveTo>
                  <a:cubicBezTo>
                    <a:pt x="1431" y="1"/>
                    <a:pt x="0" y="1427"/>
                    <a:pt x="0" y="3187"/>
                  </a:cubicBezTo>
                  <a:cubicBezTo>
                    <a:pt x="0" y="4947"/>
                    <a:pt x="1431" y="6373"/>
                    <a:pt x="3196" y="6373"/>
                  </a:cubicBezTo>
                  <a:cubicBezTo>
                    <a:pt x="4966" y="6373"/>
                    <a:pt x="6397" y="4947"/>
                    <a:pt x="6397" y="3187"/>
                  </a:cubicBezTo>
                  <a:cubicBezTo>
                    <a:pt x="6397" y="1427"/>
                    <a:pt x="4966" y="1"/>
                    <a:pt x="3196"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9"/>
            <p:cNvSpPr/>
            <p:nvPr/>
          </p:nvSpPr>
          <p:spPr>
            <a:xfrm>
              <a:off x="4843788" y="2838925"/>
              <a:ext cx="154200" cy="143150"/>
            </a:xfrm>
            <a:custGeom>
              <a:avLst/>
              <a:gdLst/>
              <a:ahLst/>
              <a:cxnLst/>
              <a:rect l="l" t="t" r="r" b="b"/>
              <a:pathLst>
                <a:path w="6168" h="5726" extrusionOk="0">
                  <a:moveTo>
                    <a:pt x="4484" y="1"/>
                  </a:moveTo>
                  <a:cubicBezTo>
                    <a:pt x="5547" y="1403"/>
                    <a:pt x="5270" y="3401"/>
                    <a:pt x="3864" y="4465"/>
                  </a:cubicBezTo>
                  <a:cubicBezTo>
                    <a:pt x="3291" y="4894"/>
                    <a:pt x="2610" y="5109"/>
                    <a:pt x="1930" y="5109"/>
                  </a:cubicBezTo>
                  <a:cubicBezTo>
                    <a:pt x="1250" y="5109"/>
                    <a:pt x="570" y="4894"/>
                    <a:pt x="0" y="4465"/>
                  </a:cubicBezTo>
                  <a:lnTo>
                    <a:pt x="0" y="4465"/>
                  </a:lnTo>
                  <a:cubicBezTo>
                    <a:pt x="630" y="5291"/>
                    <a:pt x="1585" y="5725"/>
                    <a:pt x="2552" y="5725"/>
                  </a:cubicBezTo>
                  <a:cubicBezTo>
                    <a:pt x="3225" y="5725"/>
                    <a:pt x="3904" y="5515"/>
                    <a:pt x="4484" y="5081"/>
                  </a:cubicBezTo>
                  <a:cubicBezTo>
                    <a:pt x="5891" y="4016"/>
                    <a:pt x="6168" y="2019"/>
                    <a:pt x="5099" y="617"/>
                  </a:cubicBezTo>
                  <a:cubicBezTo>
                    <a:pt x="4922" y="382"/>
                    <a:pt x="4717" y="177"/>
                    <a:pt x="4484"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9"/>
            <p:cNvSpPr/>
            <p:nvPr/>
          </p:nvSpPr>
          <p:spPr>
            <a:xfrm>
              <a:off x="4887538" y="2788375"/>
              <a:ext cx="39975" cy="39850"/>
            </a:xfrm>
            <a:custGeom>
              <a:avLst/>
              <a:gdLst/>
              <a:ahLst/>
              <a:cxnLst/>
              <a:rect l="l" t="t" r="r" b="b"/>
              <a:pathLst>
                <a:path w="1599" h="1594" extrusionOk="0">
                  <a:moveTo>
                    <a:pt x="797" y="435"/>
                  </a:moveTo>
                  <a:cubicBezTo>
                    <a:pt x="1002" y="435"/>
                    <a:pt x="1165" y="597"/>
                    <a:pt x="1165" y="797"/>
                  </a:cubicBezTo>
                  <a:cubicBezTo>
                    <a:pt x="1165" y="997"/>
                    <a:pt x="1002" y="1160"/>
                    <a:pt x="802" y="1160"/>
                  </a:cubicBezTo>
                  <a:cubicBezTo>
                    <a:pt x="601" y="1160"/>
                    <a:pt x="440" y="997"/>
                    <a:pt x="434" y="797"/>
                  </a:cubicBezTo>
                  <a:cubicBezTo>
                    <a:pt x="434" y="597"/>
                    <a:pt x="597" y="435"/>
                    <a:pt x="797" y="435"/>
                  </a:cubicBezTo>
                  <a:close/>
                  <a:moveTo>
                    <a:pt x="797" y="0"/>
                  </a:moveTo>
                  <a:cubicBezTo>
                    <a:pt x="359" y="0"/>
                    <a:pt x="1" y="358"/>
                    <a:pt x="1" y="797"/>
                  </a:cubicBezTo>
                  <a:cubicBezTo>
                    <a:pt x="1" y="1236"/>
                    <a:pt x="359" y="1593"/>
                    <a:pt x="797" y="1593"/>
                  </a:cubicBezTo>
                  <a:cubicBezTo>
                    <a:pt x="1241" y="1593"/>
                    <a:pt x="1598" y="1236"/>
                    <a:pt x="1598" y="797"/>
                  </a:cubicBezTo>
                  <a:cubicBezTo>
                    <a:pt x="1598" y="358"/>
                    <a:pt x="1241" y="0"/>
                    <a:pt x="797"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9"/>
            <p:cNvSpPr/>
            <p:nvPr/>
          </p:nvSpPr>
          <p:spPr>
            <a:xfrm>
              <a:off x="4896613" y="2935625"/>
              <a:ext cx="21825" cy="21750"/>
            </a:xfrm>
            <a:custGeom>
              <a:avLst/>
              <a:gdLst/>
              <a:ahLst/>
              <a:cxnLst/>
              <a:rect l="l" t="t" r="r" b="b"/>
              <a:pathLst>
                <a:path w="873" h="870" extrusionOk="0">
                  <a:moveTo>
                    <a:pt x="434" y="0"/>
                  </a:moveTo>
                  <a:cubicBezTo>
                    <a:pt x="196" y="0"/>
                    <a:pt x="0" y="196"/>
                    <a:pt x="0" y="434"/>
                  </a:cubicBezTo>
                  <a:cubicBezTo>
                    <a:pt x="0" y="678"/>
                    <a:pt x="196" y="869"/>
                    <a:pt x="434" y="869"/>
                  </a:cubicBezTo>
                  <a:cubicBezTo>
                    <a:pt x="678" y="869"/>
                    <a:pt x="873" y="673"/>
                    <a:pt x="873" y="434"/>
                  </a:cubicBezTo>
                  <a:cubicBezTo>
                    <a:pt x="873" y="196"/>
                    <a:pt x="678" y="0"/>
                    <a:pt x="434" y="0"/>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9"/>
            <p:cNvSpPr/>
            <p:nvPr/>
          </p:nvSpPr>
          <p:spPr>
            <a:xfrm>
              <a:off x="4902113" y="2956375"/>
              <a:ext cx="10850" cy="25725"/>
            </a:xfrm>
            <a:custGeom>
              <a:avLst/>
              <a:gdLst/>
              <a:ahLst/>
              <a:cxnLst/>
              <a:rect l="l" t="t" r="r" b="b"/>
              <a:pathLst>
                <a:path w="434" h="1029" extrusionOk="0">
                  <a:moveTo>
                    <a:pt x="0" y="0"/>
                  </a:moveTo>
                  <a:lnTo>
                    <a:pt x="0" y="1021"/>
                  </a:lnTo>
                  <a:cubicBezTo>
                    <a:pt x="72" y="1026"/>
                    <a:pt x="144" y="1028"/>
                    <a:pt x="217" y="1028"/>
                  </a:cubicBezTo>
                  <a:cubicBezTo>
                    <a:pt x="290" y="1028"/>
                    <a:pt x="362" y="1026"/>
                    <a:pt x="434" y="1021"/>
                  </a:cubicBezTo>
                  <a:lnTo>
                    <a:pt x="434" y="0"/>
                  </a:ln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9"/>
            <p:cNvSpPr/>
            <p:nvPr/>
          </p:nvSpPr>
          <p:spPr>
            <a:xfrm>
              <a:off x="4816713" y="2891525"/>
              <a:ext cx="181625" cy="21725"/>
            </a:xfrm>
            <a:custGeom>
              <a:avLst/>
              <a:gdLst/>
              <a:ahLst/>
              <a:cxnLst/>
              <a:rect l="l" t="t" r="r" b="b"/>
              <a:pathLst>
                <a:path w="7265" h="869" extrusionOk="0">
                  <a:moveTo>
                    <a:pt x="434" y="1"/>
                  </a:moveTo>
                  <a:cubicBezTo>
                    <a:pt x="201" y="5"/>
                    <a:pt x="15" y="191"/>
                    <a:pt x="5" y="424"/>
                  </a:cubicBezTo>
                  <a:cubicBezTo>
                    <a:pt x="1" y="663"/>
                    <a:pt x="192" y="864"/>
                    <a:pt x="434" y="868"/>
                  </a:cubicBezTo>
                  <a:lnTo>
                    <a:pt x="6831" y="868"/>
                  </a:lnTo>
                  <a:cubicBezTo>
                    <a:pt x="7064" y="864"/>
                    <a:pt x="7251" y="677"/>
                    <a:pt x="7255" y="444"/>
                  </a:cubicBezTo>
                  <a:cubicBezTo>
                    <a:pt x="7264" y="205"/>
                    <a:pt x="7073" y="5"/>
                    <a:pt x="6831"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2" name="Google Shape;3942;p59"/>
          <p:cNvGrpSpPr/>
          <p:nvPr/>
        </p:nvGrpSpPr>
        <p:grpSpPr>
          <a:xfrm>
            <a:off x="4112538" y="2634550"/>
            <a:ext cx="330550" cy="365975"/>
            <a:chOff x="4112538" y="2634550"/>
            <a:chExt cx="330550" cy="365975"/>
          </a:xfrm>
        </p:grpSpPr>
        <p:sp>
          <p:nvSpPr>
            <p:cNvPr id="3943" name="Google Shape;3943;p59"/>
            <p:cNvSpPr/>
            <p:nvPr/>
          </p:nvSpPr>
          <p:spPr>
            <a:xfrm>
              <a:off x="4112538" y="2945000"/>
              <a:ext cx="108400" cy="55525"/>
            </a:xfrm>
            <a:custGeom>
              <a:avLst/>
              <a:gdLst/>
              <a:ahLst/>
              <a:cxnLst/>
              <a:rect l="l" t="t" r="r" b="b"/>
              <a:pathLst>
                <a:path w="4336" h="2221" extrusionOk="0">
                  <a:moveTo>
                    <a:pt x="524" y="1"/>
                  </a:moveTo>
                  <a:cubicBezTo>
                    <a:pt x="468" y="1"/>
                    <a:pt x="413" y="22"/>
                    <a:pt x="373" y="65"/>
                  </a:cubicBezTo>
                  <a:cubicBezTo>
                    <a:pt x="134" y="298"/>
                    <a:pt x="1" y="622"/>
                    <a:pt x="1" y="957"/>
                  </a:cubicBezTo>
                  <a:cubicBezTo>
                    <a:pt x="1" y="1653"/>
                    <a:pt x="568" y="2220"/>
                    <a:pt x="1269" y="2220"/>
                  </a:cubicBezTo>
                  <a:cubicBezTo>
                    <a:pt x="1861" y="2220"/>
                    <a:pt x="2428" y="1987"/>
                    <a:pt x="2847" y="1571"/>
                  </a:cubicBezTo>
                  <a:cubicBezTo>
                    <a:pt x="3181" y="1232"/>
                    <a:pt x="3639" y="1042"/>
                    <a:pt x="4121" y="1042"/>
                  </a:cubicBezTo>
                  <a:cubicBezTo>
                    <a:pt x="4236" y="1042"/>
                    <a:pt x="4335" y="946"/>
                    <a:pt x="4335" y="832"/>
                  </a:cubicBezTo>
                  <a:cubicBezTo>
                    <a:pt x="4335" y="713"/>
                    <a:pt x="4236" y="618"/>
                    <a:pt x="4121" y="618"/>
                  </a:cubicBezTo>
                  <a:cubicBezTo>
                    <a:pt x="4115" y="618"/>
                    <a:pt x="4110" y="618"/>
                    <a:pt x="4104" y="618"/>
                  </a:cubicBezTo>
                  <a:cubicBezTo>
                    <a:pt x="3514" y="618"/>
                    <a:pt x="2953" y="851"/>
                    <a:pt x="2543" y="1267"/>
                  </a:cubicBezTo>
                  <a:cubicBezTo>
                    <a:pt x="2204" y="1604"/>
                    <a:pt x="1746" y="1791"/>
                    <a:pt x="1269" y="1791"/>
                  </a:cubicBezTo>
                  <a:cubicBezTo>
                    <a:pt x="1044" y="1791"/>
                    <a:pt x="835" y="1705"/>
                    <a:pt x="678" y="1547"/>
                  </a:cubicBezTo>
                  <a:cubicBezTo>
                    <a:pt x="349" y="1219"/>
                    <a:pt x="349" y="694"/>
                    <a:pt x="678" y="365"/>
                  </a:cubicBezTo>
                  <a:cubicBezTo>
                    <a:pt x="758" y="284"/>
                    <a:pt x="758" y="145"/>
                    <a:pt x="678" y="65"/>
                  </a:cubicBezTo>
                  <a:cubicBezTo>
                    <a:pt x="635" y="22"/>
                    <a:pt x="579" y="1"/>
                    <a:pt x="524" y="1"/>
                  </a:cubicBezTo>
                  <a:close/>
                </a:path>
              </a:pathLst>
            </a:custGeom>
            <a:solidFill>
              <a:srgbClr val="6C7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9"/>
            <p:cNvSpPr/>
            <p:nvPr/>
          </p:nvSpPr>
          <p:spPr>
            <a:xfrm>
              <a:off x="4236313" y="2682275"/>
              <a:ext cx="151200" cy="138975"/>
            </a:xfrm>
            <a:custGeom>
              <a:avLst/>
              <a:gdLst/>
              <a:ahLst/>
              <a:cxnLst/>
              <a:rect l="l" t="t" r="r" b="b"/>
              <a:pathLst>
                <a:path w="6048" h="5559" extrusionOk="0">
                  <a:moveTo>
                    <a:pt x="4002" y="1"/>
                  </a:moveTo>
                  <a:cubicBezTo>
                    <a:pt x="2964" y="1"/>
                    <a:pt x="2091" y="804"/>
                    <a:pt x="2023" y="1851"/>
                  </a:cubicBezTo>
                  <a:cubicBezTo>
                    <a:pt x="1988" y="2418"/>
                    <a:pt x="2199" y="2971"/>
                    <a:pt x="2600" y="3372"/>
                  </a:cubicBezTo>
                  <a:cubicBezTo>
                    <a:pt x="3033" y="3801"/>
                    <a:pt x="3033" y="4502"/>
                    <a:pt x="2600" y="4937"/>
                  </a:cubicBezTo>
                  <a:cubicBezTo>
                    <a:pt x="2468" y="5065"/>
                    <a:pt x="2298" y="5130"/>
                    <a:pt x="2127" y="5130"/>
                  </a:cubicBezTo>
                  <a:cubicBezTo>
                    <a:pt x="1957" y="5130"/>
                    <a:pt x="1786" y="5065"/>
                    <a:pt x="1655" y="4937"/>
                  </a:cubicBezTo>
                  <a:cubicBezTo>
                    <a:pt x="1441" y="4722"/>
                    <a:pt x="1159" y="4615"/>
                    <a:pt x="877" y="4615"/>
                  </a:cubicBezTo>
                  <a:cubicBezTo>
                    <a:pt x="596" y="4615"/>
                    <a:pt x="314" y="4722"/>
                    <a:pt x="100" y="4937"/>
                  </a:cubicBezTo>
                  <a:cubicBezTo>
                    <a:pt x="9" y="5012"/>
                    <a:pt x="0" y="5151"/>
                    <a:pt x="81" y="5237"/>
                  </a:cubicBezTo>
                  <a:cubicBezTo>
                    <a:pt x="122" y="5286"/>
                    <a:pt x="182" y="5311"/>
                    <a:pt x="242" y="5311"/>
                  </a:cubicBezTo>
                  <a:cubicBezTo>
                    <a:pt x="292" y="5311"/>
                    <a:pt x="342" y="5293"/>
                    <a:pt x="381" y="5256"/>
                  </a:cubicBezTo>
                  <a:cubicBezTo>
                    <a:pt x="392" y="5251"/>
                    <a:pt x="396" y="5246"/>
                    <a:pt x="405" y="5237"/>
                  </a:cubicBezTo>
                  <a:cubicBezTo>
                    <a:pt x="534" y="5108"/>
                    <a:pt x="705" y="5043"/>
                    <a:pt x="876" y="5043"/>
                  </a:cubicBezTo>
                  <a:cubicBezTo>
                    <a:pt x="1047" y="5043"/>
                    <a:pt x="1219" y="5108"/>
                    <a:pt x="1350" y="5237"/>
                  </a:cubicBezTo>
                  <a:cubicBezTo>
                    <a:pt x="1564" y="5451"/>
                    <a:pt x="1846" y="5558"/>
                    <a:pt x="2127" y="5558"/>
                  </a:cubicBezTo>
                  <a:cubicBezTo>
                    <a:pt x="2408" y="5558"/>
                    <a:pt x="2689" y="5451"/>
                    <a:pt x="2904" y="5237"/>
                  </a:cubicBezTo>
                  <a:cubicBezTo>
                    <a:pt x="3505" y="4640"/>
                    <a:pt x="3505" y="3667"/>
                    <a:pt x="2904" y="3066"/>
                  </a:cubicBezTo>
                  <a:cubicBezTo>
                    <a:pt x="2298" y="2465"/>
                    <a:pt x="2298" y="1483"/>
                    <a:pt x="2904" y="882"/>
                  </a:cubicBezTo>
                  <a:cubicBezTo>
                    <a:pt x="3207" y="580"/>
                    <a:pt x="3605" y="428"/>
                    <a:pt x="4002" y="428"/>
                  </a:cubicBezTo>
                  <a:cubicBezTo>
                    <a:pt x="4399" y="428"/>
                    <a:pt x="4796" y="580"/>
                    <a:pt x="5098" y="882"/>
                  </a:cubicBezTo>
                  <a:cubicBezTo>
                    <a:pt x="5413" y="1197"/>
                    <a:pt x="5580" y="1631"/>
                    <a:pt x="5552" y="2069"/>
                  </a:cubicBezTo>
                  <a:cubicBezTo>
                    <a:pt x="5542" y="2190"/>
                    <a:pt x="5633" y="2294"/>
                    <a:pt x="5752" y="2298"/>
                  </a:cubicBezTo>
                  <a:cubicBezTo>
                    <a:pt x="5758" y="2299"/>
                    <a:pt x="5764" y="2299"/>
                    <a:pt x="5770" y="2299"/>
                  </a:cubicBezTo>
                  <a:cubicBezTo>
                    <a:pt x="5882" y="2299"/>
                    <a:pt x="5976" y="2212"/>
                    <a:pt x="5981" y="2098"/>
                  </a:cubicBezTo>
                  <a:cubicBezTo>
                    <a:pt x="6047" y="1011"/>
                    <a:pt x="5217" y="72"/>
                    <a:pt x="4125" y="4"/>
                  </a:cubicBezTo>
                  <a:cubicBezTo>
                    <a:pt x="4084" y="2"/>
                    <a:pt x="4043" y="1"/>
                    <a:pt x="4002"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9"/>
            <p:cNvSpPr/>
            <p:nvPr/>
          </p:nvSpPr>
          <p:spPr>
            <a:xfrm>
              <a:off x="4245488" y="2732325"/>
              <a:ext cx="11100" cy="10775"/>
            </a:xfrm>
            <a:custGeom>
              <a:avLst/>
              <a:gdLst/>
              <a:ahLst/>
              <a:cxnLst/>
              <a:rect l="l" t="t" r="r" b="b"/>
              <a:pathLst>
                <a:path w="444" h="431" extrusionOk="0">
                  <a:moveTo>
                    <a:pt x="222" y="0"/>
                  </a:moveTo>
                  <a:cubicBezTo>
                    <a:pt x="216" y="0"/>
                    <a:pt x="211" y="1"/>
                    <a:pt x="205" y="1"/>
                  </a:cubicBezTo>
                  <a:lnTo>
                    <a:pt x="210" y="1"/>
                  </a:lnTo>
                  <a:cubicBezTo>
                    <a:pt x="91" y="10"/>
                    <a:pt x="1" y="111"/>
                    <a:pt x="5" y="230"/>
                  </a:cubicBezTo>
                  <a:cubicBezTo>
                    <a:pt x="14" y="344"/>
                    <a:pt x="110" y="430"/>
                    <a:pt x="219" y="430"/>
                  </a:cubicBezTo>
                  <a:lnTo>
                    <a:pt x="234" y="430"/>
                  </a:lnTo>
                  <a:cubicBezTo>
                    <a:pt x="353" y="421"/>
                    <a:pt x="443" y="320"/>
                    <a:pt x="434" y="201"/>
                  </a:cubicBezTo>
                  <a:cubicBezTo>
                    <a:pt x="430" y="88"/>
                    <a:pt x="334" y="0"/>
                    <a:pt x="222"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9"/>
            <p:cNvSpPr/>
            <p:nvPr/>
          </p:nvSpPr>
          <p:spPr>
            <a:xfrm>
              <a:off x="4195513" y="2668900"/>
              <a:ext cx="57050" cy="53500"/>
            </a:xfrm>
            <a:custGeom>
              <a:avLst/>
              <a:gdLst/>
              <a:ahLst/>
              <a:cxnLst/>
              <a:rect l="l" t="t" r="r" b="b"/>
              <a:pathLst>
                <a:path w="2282" h="2140" extrusionOk="0">
                  <a:moveTo>
                    <a:pt x="221" y="0"/>
                  </a:moveTo>
                  <a:cubicBezTo>
                    <a:pt x="101" y="0"/>
                    <a:pt x="1" y="96"/>
                    <a:pt x="1" y="216"/>
                  </a:cubicBezTo>
                  <a:cubicBezTo>
                    <a:pt x="1" y="249"/>
                    <a:pt x="10" y="282"/>
                    <a:pt x="30" y="315"/>
                  </a:cubicBezTo>
                  <a:cubicBezTo>
                    <a:pt x="54" y="368"/>
                    <a:pt x="101" y="401"/>
                    <a:pt x="153" y="420"/>
                  </a:cubicBezTo>
                  <a:cubicBezTo>
                    <a:pt x="664" y="578"/>
                    <a:pt x="1112" y="887"/>
                    <a:pt x="1446" y="1308"/>
                  </a:cubicBezTo>
                  <a:cubicBezTo>
                    <a:pt x="1460" y="1332"/>
                    <a:pt x="1474" y="1351"/>
                    <a:pt x="1489" y="1365"/>
                  </a:cubicBezTo>
                  <a:cubicBezTo>
                    <a:pt x="1632" y="1560"/>
                    <a:pt x="1751" y="1770"/>
                    <a:pt x="1837" y="1994"/>
                  </a:cubicBezTo>
                  <a:cubicBezTo>
                    <a:pt x="1867" y="2085"/>
                    <a:pt x="1952" y="2140"/>
                    <a:pt x="2040" y="2140"/>
                  </a:cubicBezTo>
                  <a:cubicBezTo>
                    <a:pt x="2063" y="2140"/>
                    <a:pt x="2087" y="2136"/>
                    <a:pt x="2109" y="2128"/>
                  </a:cubicBezTo>
                  <a:cubicBezTo>
                    <a:pt x="2224" y="2085"/>
                    <a:pt x="2281" y="1966"/>
                    <a:pt x="2242" y="1851"/>
                  </a:cubicBezTo>
                  <a:cubicBezTo>
                    <a:pt x="2242" y="1847"/>
                    <a:pt x="2238" y="1847"/>
                    <a:pt x="2238" y="1842"/>
                  </a:cubicBezTo>
                  <a:cubicBezTo>
                    <a:pt x="2138" y="1580"/>
                    <a:pt x="2000" y="1336"/>
                    <a:pt x="1832" y="1112"/>
                  </a:cubicBezTo>
                  <a:cubicBezTo>
                    <a:pt x="1818" y="1088"/>
                    <a:pt x="1799" y="1065"/>
                    <a:pt x="1780" y="1045"/>
                  </a:cubicBezTo>
                  <a:cubicBezTo>
                    <a:pt x="1399" y="554"/>
                    <a:pt x="879" y="196"/>
                    <a:pt x="283" y="11"/>
                  </a:cubicBezTo>
                  <a:cubicBezTo>
                    <a:pt x="263" y="6"/>
                    <a:pt x="239" y="0"/>
                    <a:pt x="221"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9"/>
            <p:cNvSpPr/>
            <p:nvPr/>
          </p:nvSpPr>
          <p:spPr>
            <a:xfrm>
              <a:off x="4216263" y="2753675"/>
              <a:ext cx="38900" cy="51475"/>
            </a:xfrm>
            <a:custGeom>
              <a:avLst/>
              <a:gdLst/>
              <a:ahLst/>
              <a:cxnLst/>
              <a:rect l="l" t="t" r="r" b="b"/>
              <a:pathLst>
                <a:path w="1556" h="2059" extrusionOk="0">
                  <a:moveTo>
                    <a:pt x="1317" y="1"/>
                  </a:moveTo>
                  <a:cubicBezTo>
                    <a:pt x="1216" y="1"/>
                    <a:pt x="1131" y="67"/>
                    <a:pt x="1108" y="163"/>
                  </a:cubicBezTo>
                  <a:cubicBezTo>
                    <a:pt x="988" y="683"/>
                    <a:pt x="712" y="1150"/>
                    <a:pt x="316" y="1508"/>
                  </a:cubicBezTo>
                  <a:lnTo>
                    <a:pt x="311" y="1508"/>
                  </a:lnTo>
                  <a:cubicBezTo>
                    <a:pt x="249" y="1566"/>
                    <a:pt x="182" y="1623"/>
                    <a:pt x="111" y="1674"/>
                  </a:cubicBezTo>
                  <a:cubicBezTo>
                    <a:pt x="15" y="1746"/>
                    <a:pt x="1" y="1880"/>
                    <a:pt x="72" y="1975"/>
                  </a:cubicBezTo>
                  <a:cubicBezTo>
                    <a:pt x="112" y="2029"/>
                    <a:pt x="176" y="2058"/>
                    <a:pt x="241" y="2058"/>
                  </a:cubicBezTo>
                  <a:cubicBezTo>
                    <a:pt x="285" y="2058"/>
                    <a:pt x="330" y="2045"/>
                    <a:pt x="368" y="2018"/>
                  </a:cubicBezTo>
                  <a:cubicBezTo>
                    <a:pt x="450" y="1956"/>
                    <a:pt x="525" y="1894"/>
                    <a:pt x="602" y="1828"/>
                  </a:cubicBezTo>
                  <a:cubicBezTo>
                    <a:pt x="1064" y="1412"/>
                    <a:pt x="1388" y="864"/>
                    <a:pt x="1531" y="263"/>
                  </a:cubicBezTo>
                  <a:lnTo>
                    <a:pt x="1527" y="263"/>
                  </a:lnTo>
                  <a:cubicBezTo>
                    <a:pt x="1555" y="149"/>
                    <a:pt x="1484" y="34"/>
                    <a:pt x="1370" y="5"/>
                  </a:cubicBezTo>
                  <a:cubicBezTo>
                    <a:pt x="1350" y="1"/>
                    <a:pt x="1337" y="1"/>
                    <a:pt x="1317"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9"/>
            <p:cNvSpPr/>
            <p:nvPr/>
          </p:nvSpPr>
          <p:spPr>
            <a:xfrm>
              <a:off x="4174413" y="2665700"/>
              <a:ext cx="10750" cy="10625"/>
            </a:xfrm>
            <a:custGeom>
              <a:avLst/>
              <a:gdLst/>
              <a:ahLst/>
              <a:cxnLst/>
              <a:rect l="l" t="t" r="r" b="b"/>
              <a:pathLst>
                <a:path w="430" h="425" extrusionOk="0">
                  <a:moveTo>
                    <a:pt x="215" y="0"/>
                  </a:moveTo>
                  <a:cubicBezTo>
                    <a:pt x="101" y="0"/>
                    <a:pt x="0" y="91"/>
                    <a:pt x="0" y="210"/>
                  </a:cubicBezTo>
                  <a:cubicBezTo>
                    <a:pt x="0" y="329"/>
                    <a:pt x="96" y="425"/>
                    <a:pt x="215" y="425"/>
                  </a:cubicBezTo>
                  <a:cubicBezTo>
                    <a:pt x="334" y="425"/>
                    <a:pt x="429" y="329"/>
                    <a:pt x="429" y="214"/>
                  </a:cubicBezTo>
                  <a:cubicBezTo>
                    <a:pt x="429" y="95"/>
                    <a:pt x="334" y="0"/>
                    <a:pt x="215"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9"/>
            <p:cNvSpPr/>
            <p:nvPr/>
          </p:nvSpPr>
          <p:spPr>
            <a:xfrm>
              <a:off x="4374363" y="2908425"/>
              <a:ext cx="12075" cy="17800"/>
            </a:xfrm>
            <a:custGeom>
              <a:avLst/>
              <a:gdLst/>
              <a:ahLst/>
              <a:cxnLst/>
              <a:rect l="l" t="t" r="r" b="b"/>
              <a:pathLst>
                <a:path w="483" h="712" extrusionOk="0">
                  <a:moveTo>
                    <a:pt x="256" y="0"/>
                  </a:moveTo>
                  <a:cubicBezTo>
                    <a:pt x="144" y="0"/>
                    <a:pt x="53" y="88"/>
                    <a:pt x="43" y="201"/>
                  </a:cubicBezTo>
                  <a:cubicBezTo>
                    <a:pt x="39" y="287"/>
                    <a:pt x="34" y="373"/>
                    <a:pt x="20" y="463"/>
                  </a:cubicBezTo>
                  <a:cubicBezTo>
                    <a:pt x="1" y="578"/>
                    <a:pt x="82" y="688"/>
                    <a:pt x="201" y="707"/>
                  </a:cubicBezTo>
                  <a:cubicBezTo>
                    <a:pt x="210" y="707"/>
                    <a:pt x="221" y="707"/>
                    <a:pt x="234" y="712"/>
                  </a:cubicBezTo>
                  <a:cubicBezTo>
                    <a:pt x="340" y="707"/>
                    <a:pt x="430" y="631"/>
                    <a:pt x="444" y="526"/>
                  </a:cubicBezTo>
                  <a:cubicBezTo>
                    <a:pt x="459" y="426"/>
                    <a:pt x="473" y="326"/>
                    <a:pt x="478" y="225"/>
                  </a:cubicBezTo>
                  <a:cubicBezTo>
                    <a:pt x="483" y="106"/>
                    <a:pt x="392" y="6"/>
                    <a:pt x="272" y="1"/>
                  </a:cubicBezTo>
                  <a:cubicBezTo>
                    <a:pt x="267" y="1"/>
                    <a:pt x="261" y="0"/>
                    <a:pt x="256"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9"/>
            <p:cNvSpPr/>
            <p:nvPr/>
          </p:nvSpPr>
          <p:spPr>
            <a:xfrm>
              <a:off x="4269938" y="2833475"/>
              <a:ext cx="106500" cy="44675"/>
            </a:xfrm>
            <a:custGeom>
              <a:avLst/>
              <a:gdLst/>
              <a:ahLst/>
              <a:cxnLst/>
              <a:rect l="l" t="t" r="r" b="b"/>
              <a:pathLst>
                <a:path w="4260" h="1787" extrusionOk="0">
                  <a:moveTo>
                    <a:pt x="1567" y="1"/>
                  </a:moveTo>
                  <a:cubicBezTo>
                    <a:pt x="1085" y="1"/>
                    <a:pt x="597" y="113"/>
                    <a:pt x="143" y="348"/>
                  </a:cubicBezTo>
                  <a:cubicBezTo>
                    <a:pt x="38" y="405"/>
                    <a:pt x="0" y="533"/>
                    <a:pt x="53" y="639"/>
                  </a:cubicBezTo>
                  <a:cubicBezTo>
                    <a:pt x="93" y="712"/>
                    <a:pt x="167" y="753"/>
                    <a:pt x="245" y="753"/>
                  </a:cubicBezTo>
                  <a:cubicBezTo>
                    <a:pt x="278" y="753"/>
                    <a:pt x="312" y="745"/>
                    <a:pt x="343" y="729"/>
                  </a:cubicBezTo>
                  <a:cubicBezTo>
                    <a:pt x="720" y="533"/>
                    <a:pt x="1140" y="428"/>
                    <a:pt x="1569" y="428"/>
                  </a:cubicBezTo>
                  <a:cubicBezTo>
                    <a:pt x="1698" y="428"/>
                    <a:pt x="1831" y="438"/>
                    <a:pt x="1960" y="457"/>
                  </a:cubicBezTo>
                  <a:cubicBezTo>
                    <a:pt x="2738" y="571"/>
                    <a:pt x="3419" y="1020"/>
                    <a:pt x="3835" y="1687"/>
                  </a:cubicBezTo>
                  <a:cubicBezTo>
                    <a:pt x="3874" y="1751"/>
                    <a:pt x="3942" y="1786"/>
                    <a:pt x="4012" y="1786"/>
                  </a:cubicBezTo>
                  <a:cubicBezTo>
                    <a:pt x="4052" y="1786"/>
                    <a:pt x="4093" y="1774"/>
                    <a:pt x="4130" y="1750"/>
                  </a:cubicBezTo>
                  <a:cubicBezTo>
                    <a:pt x="4226" y="1687"/>
                    <a:pt x="4259" y="1564"/>
                    <a:pt x="4197" y="1464"/>
                  </a:cubicBezTo>
                  <a:cubicBezTo>
                    <a:pt x="3620" y="525"/>
                    <a:pt x="2608" y="1"/>
                    <a:pt x="1567"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9"/>
            <p:cNvSpPr/>
            <p:nvPr/>
          </p:nvSpPr>
          <p:spPr>
            <a:xfrm>
              <a:off x="4372713" y="2887100"/>
              <a:ext cx="11925" cy="10750"/>
            </a:xfrm>
            <a:custGeom>
              <a:avLst/>
              <a:gdLst/>
              <a:ahLst/>
              <a:cxnLst/>
              <a:rect l="l" t="t" r="r" b="b"/>
              <a:pathLst>
                <a:path w="477" h="430" extrusionOk="0">
                  <a:moveTo>
                    <a:pt x="239" y="0"/>
                  </a:moveTo>
                  <a:cubicBezTo>
                    <a:pt x="219" y="0"/>
                    <a:pt x="205" y="6"/>
                    <a:pt x="186" y="10"/>
                  </a:cubicBezTo>
                  <a:cubicBezTo>
                    <a:pt x="71" y="39"/>
                    <a:pt x="1" y="158"/>
                    <a:pt x="34" y="273"/>
                  </a:cubicBezTo>
                  <a:cubicBezTo>
                    <a:pt x="58" y="363"/>
                    <a:pt x="144" y="429"/>
                    <a:pt x="239" y="429"/>
                  </a:cubicBezTo>
                  <a:cubicBezTo>
                    <a:pt x="258" y="429"/>
                    <a:pt x="276" y="429"/>
                    <a:pt x="291" y="425"/>
                  </a:cubicBezTo>
                  <a:cubicBezTo>
                    <a:pt x="410" y="396"/>
                    <a:pt x="477" y="277"/>
                    <a:pt x="448" y="163"/>
                  </a:cubicBezTo>
                  <a:cubicBezTo>
                    <a:pt x="424" y="68"/>
                    <a:pt x="338" y="0"/>
                    <a:pt x="239"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9"/>
            <p:cNvSpPr/>
            <p:nvPr/>
          </p:nvSpPr>
          <p:spPr>
            <a:xfrm>
              <a:off x="4263613" y="2762750"/>
              <a:ext cx="30550" cy="27925"/>
            </a:xfrm>
            <a:custGeom>
              <a:avLst/>
              <a:gdLst/>
              <a:ahLst/>
              <a:cxnLst/>
              <a:rect l="l" t="t" r="r" b="b"/>
              <a:pathLst>
                <a:path w="1222" h="1117" extrusionOk="0">
                  <a:moveTo>
                    <a:pt x="606" y="1"/>
                  </a:moveTo>
                  <a:cubicBezTo>
                    <a:pt x="491" y="1"/>
                    <a:pt x="392" y="100"/>
                    <a:pt x="392" y="215"/>
                  </a:cubicBezTo>
                  <a:lnTo>
                    <a:pt x="392" y="301"/>
                  </a:lnTo>
                  <a:lnTo>
                    <a:pt x="315" y="277"/>
                  </a:lnTo>
                  <a:cubicBezTo>
                    <a:pt x="291" y="267"/>
                    <a:pt x="267" y="263"/>
                    <a:pt x="243" y="263"/>
                  </a:cubicBezTo>
                  <a:cubicBezTo>
                    <a:pt x="156" y="263"/>
                    <a:pt x="73" y="320"/>
                    <a:pt x="44" y="406"/>
                  </a:cubicBezTo>
                  <a:cubicBezTo>
                    <a:pt x="0" y="516"/>
                    <a:pt x="62" y="639"/>
                    <a:pt x="172" y="677"/>
                  </a:cubicBezTo>
                  <a:cubicBezTo>
                    <a:pt x="176" y="682"/>
                    <a:pt x="181" y="682"/>
                    <a:pt x="181" y="682"/>
                  </a:cubicBezTo>
                  <a:lnTo>
                    <a:pt x="262" y="706"/>
                  </a:lnTo>
                  <a:lnTo>
                    <a:pt x="215" y="778"/>
                  </a:lnTo>
                  <a:cubicBezTo>
                    <a:pt x="143" y="873"/>
                    <a:pt x="167" y="1007"/>
                    <a:pt x="262" y="1073"/>
                  </a:cubicBezTo>
                  <a:cubicBezTo>
                    <a:pt x="300" y="1102"/>
                    <a:pt x="344" y="1115"/>
                    <a:pt x="387" y="1115"/>
                  </a:cubicBezTo>
                  <a:cubicBezTo>
                    <a:pt x="454" y="1115"/>
                    <a:pt x="520" y="1083"/>
                    <a:pt x="563" y="1025"/>
                  </a:cubicBezTo>
                  <a:lnTo>
                    <a:pt x="610" y="963"/>
                  </a:lnTo>
                  <a:lnTo>
                    <a:pt x="658" y="1025"/>
                  </a:lnTo>
                  <a:cubicBezTo>
                    <a:pt x="696" y="1082"/>
                    <a:pt x="764" y="1117"/>
                    <a:pt x="830" y="1117"/>
                  </a:cubicBezTo>
                  <a:cubicBezTo>
                    <a:pt x="878" y="1117"/>
                    <a:pt x="920" y="1102"/>
                    <a:pt x="959" y="1073"/>
                  </a:cubicBezTo>
                  <a:cubicBezTo>
                    <a:pt x="1054" y="1007"/>
                    <a:pt x="1074" y="873"/>
                    <a:pt x="1006" y="778"/>
                  </a:cubicBezTo>
                  <a:lnTo>
                    <a:pt x="954" y="706"/>
                  </a:lnTo>
                  <a:lnTo>
                    <a:pt x="1035" y="682"/>
                  </a:lnTo>
                  <a:cubicBezTo>
                    <a:pt x="1149" y="653"/>
                    <a:pt x="1221" y="534"/>
                    <a:pt x="1193" y="420"/>
                  </a:cubicBezTo>
                  <a:cubicBezTo>
                    <a:pt x="1169" y="323"/>
                    <a:pt x="1080" y="261"/>
                    <a:pt x="984" y="261"/>
                  </a:cubicBezTo>
                  <a:cubicBezTo>
                    <a:pt x="967" y="261"/>
                    <a:pt x="949" y="263"/>
                    <a:pt x="931" y="267"/>
                  </a:cubicBezTo>
                  <a:cubicBezTo>
                    <a:pt x="920" y="267"/>
                    <a:pt x="911" y="272"/>
                    <a:pt x="902" y="277"/>
                  </a:cubicBezTo>
                  <a:lnTo>
                    <a:pt x="825" y="301"/>
                  </a:lnTo>
                  <a:lnTo>
                    <a:pt x="825" y="215"/>
                  </a:lnTo>
                  <a:cubicBezTo>
                    <a:pt x="825" y="100"/>
                    <a:pt x="725" y="1"/>
                    <a:pt x="606"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9"/>
            <p:cNvSpPr/>
            <p:nvPr/>
          </p:nvSpPr>
          <p:spPr>
            <a:xfrm>
              <a:off x="4413013" y="2634550"/>
              <a:ext cx="30075" cy="27850"/>
            </a:xfrm>
            <a:custGeom>
              <a:avLst/>
              <a:gdLst/>
              <a:ahLst/>
              <a:cxnLst/>
              <a:rect l="l" t="t" r="r" b="b"/>
              <a:pathLst>
                <a:path w="1203" h="1114" extrusionOk="0">
                  <a:moveTo>
                    <a:pt x="601" y="1"/>
                  </a:moveTo>
                  <a:cubicBezTo>
                    <a:pt x="482" y="1"/>
                    <a:pt x="386" y="97"/>
                    <a:pt x="386" y="216"/>
                  </a:cubicBezTo>
                  <a:lnTo>
                    <a:pt x="386" y="297"/>
                  </a:lnTo>
                  <a:lnTo>
                    <a:pt x="310" y="273"/>
                  </a:lnTo>
                  <a:cubicBezTo>
                    <a:pt x="288" y="266"/>
                    <a:pt x="265" y="262"/>
                    <a:pt x="242" y="262"/>
                  </a:cubicBezTo>
                  <a:cubicBezTo>
                    <a:pt x="152" y="262"/>
                    <a:pt x="69" y="320"/>
                    <a:pt x="38" y="412"/>
                  </a:cubicBezTo>
                  <a:cubicBezTo>
                    <a:pt x="0" y="522"/>
                    <a:pt x="62" y="641"/>
                    <a:pt x="176" y="678"/>
                  </a:cubicBezTo>
                  <a:lnTo>
                    <a:pt x="253" y="707"/>
                  </a:lnTo>
                  <a:lnTo>
                    <a:pt x="205" y="773"/>
                  </a:lnTo>
                  <a:cubicBezTo>
                    <a:pt x="134" y="870"/>
                    <a:pt x="157" y="1002"/>
                    <a:pt x="253" y="1074"/>
                  </a:cubicBezTo>
                  <a:cubicBezTo>
                    <a:pt x="291" y="1101"/>
                    <a:pt x="336" y="1114"/>
                    <a:pt x="380" y="1114"/>
                  </a:cubicBezTo>
                  <a:cubicBezTo>
                    <a:pt x="447" y="1114"/>
                    <a:pt x="513" y="1084"/>
                    <a:pt x="553" y="1026"/>
                  </a:cubicBezTo>
                  <a:lnTo>
                    <a:pt x="601" y="960"/>
                  </a:lnTo>
                  <a:cubicBezTo>
                    <a:pt x="643" y="1022"/>
                    <a:pt x="696" y="1112"/>
                    <a:pt x="821" y="1112"/>
                  </a:cubicBezTo>
                  <a:cubicBezTo>
                    <a:pt x="940" y="1112"/>
                    <a:pt x="1039" y="1017"/>
                    <a:pt x="1039" y="898"/>
                  </a:cubicBezTo>
                  <a:cubicBezTo>
                    <a:pt x="1039" y="855"/>
                    <a:pt x="1026" y="812"/>
                    <a:pt x="997" y="773"/>
                  </a:cubicBezTo>
                  <a:lnTo>
                    <a:pt x="949" y="707"/>
                  </a:lnTo>
                  <a:lnTo>
                    <a:pt x="1026" y="678"/>
                  </a:lnTo>
                  <a:cubicBezTo>
                    <a:pt x="1140" y="641"/>
                    <a:pt x="1202" y="522"/>
                    <a:pt x="1164" y="412"/>
                  </a:cubicBezTo>
                  <a:cubicBezTo>
                    <a:pt x="1133" y="320"/>
                    <a:pt x="1050" y="262"/>
                    <a:pt x="960" y="262"/>
                  </a:cubicBezTo>
                  <a:cubicBezTo>
                    <a:pt x="938" y="262"/>
                    <a:pt x="915" y="266"/>
                    <a:pt x="892" y="273"/>
                  </a:cubicBezTo>
                  <a:lnTo>
                    <a:pt x="815" y="297"/>
                  </a:lnTo>
                  <a:lnTo>
                    <a:pt x="815" y="216"/>
                  </a:lnTo>
                  <a:cubicBezTo>
                    <a:pt x="815" y="97"/>
                    <a:pt x="720" y="1"/>
                    <a:pt x="601"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9"/>
            <p:cNvSpPr/>
            <p:nvPr/>
          </p:nvSpPr>
          <p:spPr>
            <a:xfrm>
              <a:off x="4257638" y="2656275"/>
              <a:ext cx="30425" cy="27925"/>
            </a:xfrm>
            <a:custGeom>
              <a:avLst/>
              <a:gdLst/>
              <a:ahLst/>
              <a:cxnLst/>
              <a:rect l="l" t="t" r="r" b="b"/>
              <a:pathLst>
                <a:path w="1217" h="1117" extrusionOk="0">
                  <a:moveTo>
                    <a:pt x="616" y="1"/>
                  </a:moveTo>
                  <a:cubicBezTo>
                    <a:pt x="497" y="1"/>
                    <a:pt x="402" y="100"/>
                    <a:pt x="402" y="215"/>
                  </a:cubicBezTo>
                  <a:lnTo>
                    <a:pt x="402" y="300"/>
                  </a:lnTo>
                  <a:lnTo>
                    <a:pt x="325" y="276"/>
                  </a:lnTo>
                  <a:cubicBezTo>
                    <a:pt x="298" y="265"/>
                    <a:pt x="269" y="259"/>
                    <a:pt x="242" y="259"/>
                  </a:cubicBezTo>
                  <a:cubicBezTo>
                    <a:pt x="158" y="259"/>
                    <a:pt x="79" y="309"/>
                    <a:pt x="43" y="391"/>
                  </a:cubicBezTo>
                  <a:cubicBezTo>
                    <a:pt x="1" y="501"/>
                    <a:pt x="54" y="630"/>
                    <a:pt x="162" y="672"/>
                  </a:cubicBezTo>
                  <a:cubicBezTo>
                    <a:pt x="173" y="677"/>
                    <a:pt x="182" y="677"/>
                    <a:pt x="191" y="683"/>
                  </a:cubicBezTo>
                  <a:lnTo>
                    <a:pt x="272" y="706"/>
                  </a:lnTo>
                  <a:lnTo>
                    <a:pt x="220" y="778"/>
                  </a:lnTo>
                  <a:cubicBezTo>
                    <a:pt x="153" y="873"/>
                    <a:pt x="182" y="1007"/>
                    <a:pt x="277" y="1073"/>
                  </a:cubicBezTo>
                  <a:cubicBezTo>
                    <a:pt x="314" y="1099"/>
                    <a:pt x="357" y="1112"/>
                    <a:pt x="399" y="1112"/>
                  </a:cubicBezTo>
                  <a:cubicBezTo>
                    <a:pt x="464" y="1112"/>
                    <a:pt x="529" y="1081"/>
                    <a:pt x="573" y="1026"/>
                  </a:cubicBezTo>
                  <a:lnTo>
                    <a:pt x="616" y="963"/>
                  </a:lnTo>
                  <a:cubicBezTo>
                    <a:pt x="664" y="1026"/>
                    <a:pt x="716" y="1117"/>
                    <a:pt x="840" y="1117"/>
                  </a:cubicBezTo>
                  <a:cubicBezTo>
                    <a:pt x="959" y="1117"/>
                    <a:pt x="1055" y="1020"/>
                    <a:pt x="1055" y="901"/>
                  </a:cubicBezTo>
                  <a:cubicBezTo>
                    <a:pt x="1055" y="859"/>
                    <a:pt x="1040" y="816"/>
                    <a:pt x="1016" y="778"/>
                  </a:cubicBezTo>
                  <a:lnTo>
                    <a:pt x="964" y="706"/>
                  </a:lnTo>
                  <a:lnTo>
                    <a:pt x="1045" y="683"/>
                  </a:lnTo>
                  <a:cubicBezTo>
                    <a:pt x="1159" y="644"/>
                    <a:pt x="1217" y="525"/>
                    <a:pt x="1183" y="410"/>
                  </a:cubicBezTo>
                  <a:cubicBezTo>
                    <a:pt x="1153" y="318"/>
                    <a:pt x="1065" y="262"/>
                    <a:pt x="972" y="262"/>
                  </a:cubicBezTo>
                  <a:cubicBezTo>
                    <a:pt x="950" y="262"/>
                    <a:pt x="928" y="266"/>
                    <a:pt x="906" y="272"/>
                  </a:cubicBezTo>
                  <a:lnTo>
                    <a:pt x="831" y="300"/>
                  </a:lnTo>
                  <a:lnTo>
                    <a:pt x="831" y="215"/>
                  </a:lnTo>
                  <a:cubicBezTo>
                    <a:pt x="831" y="100"/>
                    <a:pt x="735" y="1"/>
                    <a:pt x="616"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9"/>
            <p:cNvSpPr/>
            <p:nvPr/>
          </p:nvSpPr>
          <p:spPr>
            <a:xfrm>
              <a:off x="4324638" y="2655900"/>
              <a:ext cx="10900" cy="10750"/>
            </a:xfrm>
            <a:custGeom>
              <a:avLst/>
              <a:gdLst/>
              <a:ahLst/>
              <a:cxnLst/>
              <a:rect l="l" t="t" r="r" b="b"/>
              <a:pathLst>
                <a:path w="436" h="430" extrusionOk="0">
                  <a:moveTo>
                    <a:pt x="220" y="1"/>
                  </a:moveTo>
                  <a:cubicBezTo>
                    <a:pt x="101" y="1"/>
                    <a:pt x="1" y="101"/>
                    <a:pt x="1" y="216"/>
                  </a:cubicBezTo>
                  <a:cubicBezTo>
                    <a:pt x="1" y="335"/>
                    <a:pt x="101" y="430"/>
                    <a:pt x="220" y="430"/>
                  </a:cubicBezTo>
                  <a:cubicBezTo>
                    <a:pt x="339" y="430"/>
                    <a:pt x="436" y="335"/>
                    <a:pt x="436" y="216"/>
                  </a:cubicBezTo>
                  <a:cubicBezTo>
                    <a:pt x="436" y="97"/>
                    <a:pt x="339" y="1"/>
                    <a:pt x="220"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9"/>
            <p:cNvSpPr/>
            <p:nvPr/>
          </p:nvSpPr>
          <p:spPr>
            <a:xfrm>
              <a:off x="4403588" y="2685600"/>
              <a:ext cx="10875" cy="10650"/>
            </a:xfrm>
            <a:custGeom>
              <a:avLst/>
              <a:gdLst/>
              <a:ahLst/>
              <a:cxnLst/>
              <a:rect l="l" t="t" r="r" b="b"/>
              <a:pathLst>
                <a:path w="435" h="426" extrusionOk="0">
                  <a:moveTo>
                    <a:pt x="219" y="1"/>
                  </a:moveTo>
                  <a:cubicBezTo>
                    <a:pt x="100" y="1"/>
                    <a:pt x="1" y="96"/>
                    <a:pt x="1" y="215"/>
                  </a:cubicBezTo>
                  <a:cubicBezTo>
                    <a:pt x="1" y="329"/>
                    <a:pt x="100" y="425"/>
                    <a:pt x="219" y="425"/>
                  </a:cubicBezTo>
                  <a:cubicBezTo>
                    <a:pt x="339" y="425"/>
                    <a:pt x="434" y="329"/>
                    <a:pt x="434" y="210"/>
                  </a:cubicBezTo>
                  <a:cubicBezTo>
                    <a:pt x="434" y="96"/>
                    <a:pt x="339" y="1"/>
                    <a:pt x="219"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9"/>
            <p:cNvSpPr/>
            <p:nvPr/>
          </p:nvSpPr>
          <p:spPr>
            <a:xfrm>
              <a:off x="4416213" y="2749550"/>
              <a:ext cx="11600" cy="10675"/>
            </a:xfrm>
            <a:custGeom>
              <a:avLst/>
              <a:gdLst/>
              <a:ahLst/>
              <a:cxnLst/>
              <a:rect l="l" t="t" r="r" b="b"/>
              <a:pathLst>
                <a:path w="464" h="427" extrusionOk="0">
                  <a:moveTo>
                    <a:pt x="232" y="1"/>
                  </a:moveTo>
                  <a:cubicBezTo>
                    <a:pt x="220" y="1"/>
                    <a:pt x="208" y="1"/>
                    <a:pt x="196" y="3"/>
                  </a:cubicBezTo>
                  <a:cubicBezTo>
                    <a:pt x="77" y="23"/>
                    <a:pt x="0" y="133"/>
                    <a:pt x="20" y="247"/>
                  </a:cubicBezTo>
                  <a:cubicBezTo>
                    <a:pt x="37" y="354"/>
                    <a:pt x="127" y="426"/>
                    <a:pt x="228" y="426"/>
                  </a:cubicBezTo>
                  <a:cubicBezTo>
                    <a:pt x="240" y="426"/>
                    <a:pt x="252" y="425"/>
                    <a:pt x="264" y="423"/>
                  </a:cubicBezTo>
                  <a:cubicBezTo>
                    <a:pt x="383" y="404"/>
                    <a:pt x="464" y="294"/>
                    <a:pt x="444" y="180"/>
                  </a:cubicBezTo>
                  <a:cubicBezTo>
                    <a:pt x="427" y="72"/>
                    <a:pt x="336" y="1"/>
                    <a:pt x="232"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9"/>
            <p:cNvSpPr/>
            <p:nvPr/>
          </p:nvSpPr>
          <p:spPr>
            <a:xfrm>
              <a:off x="4337288" y="2774825"/>
              <a:ext cx="58200" cy="54750"/>
            </a:xfrm>
            <a:custGeom>
              <a:avLst/>
              <a:gdLst/>
              <a:ahLst/>
              <a:cxnLst/>
              <a:rect l="l" t="t" r="r" b="b"/>
              <a:pathLst>
                <a:path w="2328" h="2190" extrusionOk="0">
                  <a:moveTo>
                    <a:pt x="1162" y="0"/>
                  </a:moveTo>
                  <a:cubicBezTo>
                    <a:pt x="1129" y="0"/>
                    <a:pt x="1096" y="7"/>
                    <a:pt x="1064" y="22"/>
                  </a:cubicBezTo>
                  <a:cubicBezTo>
                    <a:pt x="1021" y="42"/>
                    <a:pt x="988" y="75"/>
                    <a:pt x="969" y="119"/>
                  </a:cubicBezTo>
                  <a:lnTo>
                    <a:pt x="731" y="595"/>
                  </a:lnTo>
                  <a:lnTo>
                    <a:pt x="201" y="676"/>
                  </a:lnTo>
                  <a:cubicBezTo>
                    <a:pt x="82" y="691"/>
                    <a:pt x="0" y="800"/>
                    <a:pt x="15" y="920"/>
                  </a:cubicBezTo>
                  <a:cubicBezTo>
                    <a:pt x="25" y="962"/>
                    <a:pt x="44" y="1006"/>
                    <a:pt x="82" y="1039"/>
                  </a:cubicBezTo>
                  <a:lnTo>
                    <a:pt x="463" y="1411"/>
                  </a:lnTo>
                  <a:lnTo>
                    <a:pt x="372" y="1940"/>
                  </a:lnTo>
                  <a:cubicBezTo>
                    <a:pt x="353" y="2054"/>
                    <a:pt x="430" y="2164"/>
                    <a:pt x="549" y="2184"/>
                  </a:cubicBezTo>
                  <a:cubicBezTo>
                    <a:pt x="564" y="2186"/>
                    <a:pt x="579" y="2188"/>
                    <a:pt x="594" y="2188"/>
                  </a:cubicBezTo>
                  <a:cubicBezTo>
                    <a:pt x="626" y="2188"/>
                    <a:pt x="658" y="2181"/>
                    <a:pt x="687" y="2164"/>
                  </a:cubicBezTo>
                  <a:lnTo>
                    <a:pt x="1059" y="1968"/>
                  </a:lnTo>
                  <a:cubicBezTo>
                    <a:pt x="1090" y="1952"/>
                    <a:pt x="1125" y="1943"/>
                    <a:pt x="1159" y="1943"/>
                  </a:cubicBezTo>
                  <a:cubicBezTo>
                    <a:pt x="1194" y="1943"/>
                    <a:pt x="1229" y="1952"/>
                    <a:pt x="1260" y="1968"/>
                  </a:cubicBezTo>
                  <a:lnTo>
                    <a:pt x="1636" y="2164"/>
                  </a:lnTo>
                  <a:cubicBezTo>
                    <a:pt x="1668" y="2182"/>
                    <a:pt x="1702" y="2190"/>
                    <a:pt x="1736" y="2190"/>
                  </a:cubicBezTo>
                  <a:cubicBezTo>
                    <a:pt x="1813" y="2190"/>
                    <a:pt x="1887" y="2147"/>
                    <a:pt x="1927" y="2074"/>
                  </a:cubicBezTo>
                  <a:cubicBezTo>
                    <a:pt x="1946" y="2036"/>
                    <a:pt x="1956" y="1988"/>
                    <a:pt x="1946" y="1940"/>
                  </a:cubicBezTo>
                  <a:lnTo>
                    <a:pt x="1856" y="1411"/>
                  </a:lnTo>
                  <a:lnTo>
                    <a:pt x="2242" y="1044"/>
                  </a:lnTo>
                  <a:cubicBezTo>
                    <a:pt x="2328" y="958"/>
                    <a:pt x="2328" y="824"/>
                    <a:pt x="2247" y="738"/>
                  </a:cubicBezTo>
                  <a:cubicBezTo>
                    <a:pt x="2213" y="705"/>
                    <a:pt x="2171" y="681"/>
                    <a:pt x="2123" y="676"/>
                  </a:cubicBezTo>
                  <a:lnTo>
                    <a:pt x="1589" y="595"/>
                  </a:lnTo>
                  <a:lnTo>
                    <a:pt x="1355" y="119"/>
                  </a:lnTo>
                  <a:cubicBezTo>
                    <a:pt x="1318" y="44"/>
                    <a:pt x="1242" y="0"/>
                    <a:pt x="1162"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9"/>
            <p:cNvSpPr/>
            <p:nvPr/>
          </p:nvSpPr>
          <p:spPr>
            <a:xfrm>
              <a:off x="4121013" y="2774575"/>
              <a:ext cx="182200" cy="178575"/>
            </a:xfrm>
            <a:custGeom>
              <a:avLst/>
              <a:gdLst/>
              <a:ahLst/>
              <a:cxnLst/>
              <a:rect l="l" t="t" r="r" b="b"/>
              <a:pathLst>
                <a:path w="7288" h="7143" extrusionOk="0">
                  <a:moveTo>
                    <a:pt x="3205" y="1"/>
                  </a:moveTo>
                  <a:cubicBezTo>
                    <a:pt x="3101" y="1"/>
                    <a:pt x="2998" y="40"/>
                    <a:pt x="2919" y="118"/>
                  </a:cubicBezTo>
                  <a:cubicBezTo>
                    <a:pt x="2880" y="157"/>
                    <a:pt x="2852" y="200"/>
                    <a:pt x="2833" y="243"/>
                  </a:cubicBezTo>
                  <a:lnTo>
                    <a:pt x="91" y="6576"/>
                  </a:lnTo>
                  <a:cubicBezTo>
                    <a:pt x="0" y="6781"/>
                    <a:pt x="95" y="7019"/>
                    <a:pt x="305" y="7111"/>
                  </a:cubicBezTo>
                  <a:cubicBezTo>
                    <a:pt x="355" y="7132"/>
                    <a:pt x="410" y="7143"/>
                    <a:pt x="465" y="7143"/>
                  </a:cubicBezTo>
                  <a:cubicBezTo>
                    <a:pt x="520" y="7143"/>
                    <a:pt x="575" y="7132"/>
                    <a:pt x="625" y="7111"/>
                  </a:cubicBezTo>
                  <a:lnTo>
                    <a:pt x="6983" y="4378"/>
                  </a:lnTo>
                  <a:cubicBezTo>
                    <a:pt x="7192" y="4292"/>
                    <a:pt x="7287" y="4054"/>
                    <a:pt x="7197" y="3849"/>
                  </a:cubicBezTo>
                  <a:cubicBezTo>
                    <a:pt x="7178" y="3801"/>
                    <a:pt x="7150" y="3757"/>
                    <a:pt x="7111" y="3719"/>
                  </a:cubicBezTo>
                  <a:lnTo>
                    <a:pt x="3496" y="118"/>
                  </a:lnTo>
                  <a:cubicBezTo>
                    <a:pt x="3415" y="40"/>
                    <a:pt x="3310" y="1"/>
                    <a:pt x="3205"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9"/>
            <p:cNvSpPr/>
            <p:nvPr/>
          </p:nvSpPr>
          <p:spPr>
            <a:xfrm>
              <a:off x="4121013" y="2774575"/>
              <a:ext cx="182200" cy="178575"/>
            </a:xfrm>
            <a:custGeom>
              <a:avLst/>
              <a:gdLst/>
              <a:ahLst/>
              <a:cxnLst/>
              <a:rect l="l" t="t" r="r" b="b"/>
              <a:pathLst>
                <a:path w="7288" h="7143" extrusionOk="0">
                  <a:moveTo>
                    <a:pt x="3205" y="1"/>
                  </a:moveTo>
                  <a:cubicBezTo>
                    <a:pt x="3101" y="1"/>
                    <a:pt x="2998" y="40"/>
                    <a:pt x="2919" y="118"/>
                  </a:cubicBezTo>
                  <a:cubicBezTo>
                    <a:pt x="2880" y="157"/>
                    <a:pt x="2852" y="200"/>
                    <a:pt x="2833" y="243"/>
                  </a:cubicBezTo>
                  <a:lnTo>
                    <a:pt x="2704" y="543"/>
                  </a:lnTo>
                  <a:lnTo>
                    <a:pt x="6028" y="3858"/>
                  </a:lnTo>
                  <a:lnTo>
                    <a:pt x="181" y="6367"/>
                  </a:lnTo>
                  <a:lnTo>
                    <a:pt x="91" y="6576"/>
                  </a:lnTo>
                  <a:cubicBezTo>
                    <a:pt x="0" y="6781"/>
                    <a:pt x="95" y="7019"/>
                    <a:pt x="305" y="7111"/>
                  </a:cubicBezTo>
                  <a:cubicBezTo>
                    <a:pt x="355" y="7132"/>
                    <a:pt x="410" y="7143"/>
                    <a:pt x="465" y="7143"/>
                  </a:cubicBezTo>
                  <a:cubicBezTo>
                    <a:pt x="520" y="7143"/>
                    <a:pt x="575" y="7132"/>
                    <a:pt x="625" y="7111"/>
                  </a:cubicBezTo>
                  <a:lnTo>
                    <a:pt x="6983" y="4378"/>
                  </a:lnTo>
                  <a:cubicBezTo>
                    <a:pt x="7192" y="4292"/>
                    <a:pt x="7287" y="4054"/>
                    <a:pt x="7197" y="3849"/>
                  </a:cubicBezTo>
                  <a:cubicBezTo>
                    <a:pt x="7178" y="3801"/>
                    <a:pt x="7150" y="3757"/>
                    <a:pt x="7111" y="3719"/>
                  </a:cubicBezTo>
                  <a:lnTo>
                    <a:pt x="3496" y="118"/>
                  </a:lnTo>
                  <a:cubicBezTo>
                    <a:pt x="3415" y="40"/>
                    <a:pt x="3310" y="1"/>
                    <a:pt x="320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9"/>
            <p:cNvSpPr/>
            <p:nvPr/>
          </p:nvSpPr>
          <p:spPr>
            <a:xfrm>
              <a:off x="4166538" y="2774575"/>
              <a:ext cx="77650" cy="156325"/>
            </a:xfrm>
            <a:custGeom>
              <a:avLst/>
              <a:gdLst/>
              <a:ahLst/>
              <a:cxnLst/>
              <a:rect l="l" t="t" r="r" b="b"/>
              <a:pathLst>
                <a:path w="3106" h="6253" extrusionOk="0">
                  <a:moveTo>
                    <a:pt x="1388" y="0"/>
                  </a:moveTo>
                  <a:cubicBezTo>
                    <a:pt x="1245" y="0"/>
                    <a:pt x="1106" y="76"/>
                    <a:pt x="1031" y="209"/>
                  </a:cubicBezTo>
                  <a:cubicBezTo>
                    <a:pt x="1026" y="219"/>
                    <a:pt x="1017" y="233"/>
                    <a:pt x="1012" y="248"/>
                  </a:cubicBezTo>
                  <a:lnTo>
                    <a:pt x="0" y="2575"/>
                  </a:lnTo>
                  <a:cubicBezTo>
                    <a:pt x="497" y="3739"/>
                    <a:pt x="769" y="4988"/>
                    <a:pt x="797" y="6252"/>
                  </a:cubicBezTo>
                  <a:lnTo>
                    <a:pt x="3106" y="5265"/>
                  </a:lnTo>
                  <a:cubicBezTo>
                    <a:pt x="3091" y="3419"/>
                    <a:pt x="2567" y="1617"/>
                    <a:pt x="1585" y="52"/>
                  </a:cubicBezTo>
                  <a:cubicBezTo>
                    <a:pt x="1522" y="17"/>
                    <a:pt x="1455" y="0"/>
                    <a:pt x="1388"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9"/>
            <p:cNvSpPr/>
            <p:nvPr/>
          </p:nvSpPr>
          <p:spPr>
            <a:xfrm>
              <a:off x="4188588" y="2774575"/>
              <a:ext cx="43550" cy="56875"/>
            </a:xfrm>
            <a:custGeom>
              <a:avLst/>
              <a:gdLst/>
              <a:ahLst/>
              <a:cxnLst/>
              <a:rect l="l" t="t" r="r" b="b"/>
              <a:pathLst>
                <a:path w="1742" h="2275" extrusionOk="0">
                  <a:moveTo>
                    <a:pt x="505" y="0"/>
                  </a:moveTo>
                  <a:cubicBezTo>
                    <a:pt x="362" y="0"/>
                    <a:pt x="223" y="75"/>
                    <a:pt x="149" y="204"/>
                  </a:cubicBezTo>
                  <a:cubicBezTo>
                    <a:pt x="144" y="219"/>
                    <a:pt x="135" y="233"/>
                    <a:pt x="130" y="243"/>
                  </a:cubicBezTo>
                  <a:lnTo>
                    <a:pt x="1" y="543"/>
                  </a:lnTo>
                  <a:lnTo>
                    <a:pt x="1742" y="2275"/>
                  </a:lnTo>
                  <a:cubicBezTo>
                    <a:pt x="1489" y="1496"/>
                    <a:pt x="1141" y="748"/>
                    <a:pt x="703" y="52"/>
                  </a:cubicBezTo>
                  <a:cubicBezTo>
                    <a:pt x="640" y="17"/>
                    <a:pt x="572" y="0"/>
                    <a:pt x="505"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9"/>
            <p:cNvSpPr/>
            <p:nvPr/>
          </p:nvSpPr>
          <p:spPr>
            <a:xfrm>
              <a:off x="4184913" y="2883275"/>
              <a:ext cx="59275" cy="47625"/>
            </a:xfrm>
            <a:custGeom>
              <a:avLst/>
              <a:gdLst/>
              <a:ahLst/>
              <a:cxnLst/>
              <a:rect l="l" t="t" r="r" b="b"/>
              <a:pathLst>
                <a:path w="2371" h="1905" extrusionOk="0">
                  <a:moveTo>
                    <a:pt x="2323" y="1"/>
                  </a:moveTo>
                  <a:lnTo>
                    <a:pt x="0" y="998"/>
                  </a:lnTo>
                  <a:cubicBezTo>
                    <a:pt x="34" y="1298"/>
                    <a:pt x="58" y="1603"/>
                    <a:pt x="62" y="1904"/>
                  </a:cubicBezTo>
                  <a:lnTo>
                    <a:pt x="2371" y="917"/>
                  </a:lnTo>
                  <a:cubicBezTo>
                    <a:pt x="2366" y="611"/>
                    <a:pt x="2351" y="307"/>
                    <a:pt x="2323"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4" name="Google Shape;3964;p59"/>
          <p:cNvGrpSpPr/>
          <p:nvPr/>
        </p:nvGrpSpPr>
        <p:grpSpPr>
          <a:xfrm>
            <a:off x="3448888" y="2634550"/>
            <a:ext cx="367500" cy="365975"/>
            <a:chOff x="3448888" y="2634550"/>
            <a:chExt cx="367500" cy="365975"/>
          </a:xfrm>
        </p:grpSpPr>
        <p:sp>
          <p:nvSpPr>
            <p:cNvPr id="3965" name="Google Shape;3965;p59"/>
            <p:cNvSpPr/>
            <p:nvPr/>
          </p:nvSpPr>
          <p:spPr>
            <a:xfrm>
              <a:off x="3448888" y="2634550"/>
              <a:ext cx="367500" cy="365975"/>
            </a:xfrm>
            <a:custGeom>
              <a:avLst/>
              <a:gdLst/>
              <a:ahLst/>
              <a:cxnLst/>
              <a:rect l="l" t="t" r="r" b="b"/>
              <a:pathLst>
                <a:path w="14700" h="14639" extrusionOk="0">
                  <a:moveTo>
                    <a:pt x="7350" y="1"/>
                  </a:moveTo>
                  <a:cubicBezTo>
                    <a:pt x="3291" y="1"/>
                    <a:pt x="0" y="3278"/>
                    <a:pt x="0" y="7317"/>
                  </a:cubicBezTo>
                  <a:cubicBezTo>
                    <a:pt x="0" y="11361"/>
                    <a:pt x="3291" y="14638"/>
                    <a:pt x="7350" y="14638"/>
                  </a:cubicBezTo>
                  <a:cubicBezTo>
                    <a:pt x="11409" y="14638"/>
                    <a:pt x="14700" y="11361"/>
                    <a:pt x="14700" y="7317"/>
                  </a:cubicBezTo>
                  <a:cubicBezTo>
                    <a:pt x="14700" y="3278"/>
                    <a:pt x="11409" y="1"/>
                    <a:pt x="7350" y="1"/>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9"/>
            <p:cNvSpPr/>
            <p:nvPr/>
          </p:nvSpPr>
          <p:spPr>
            <a:xfrm>
              <a:off x="3471063" y="2656625"/>
              <a:ext cx="323150" cy="321825"/>
            </a:xfrm>
            <a:custGeom>
              <a:avLst/>
              <a:gdLst/>
              <a:ahLst/>
              <a:cxnLst/>
              <a:rect l="l" t="t" r="r" b="b"/>
              <a:pathLst>
                <a:path w="12926" h="12873" extrusionOk="0">
                  <a:moveTo>
                    <a:pt x="6463" y="0"/>
                  </a:moveTo>
                  <a:cubicBezTo>
                    <a:pt x="2895" y="0"/>
                    <a:pt x="0" y="2881"/>
                    <a:pt x="0" y="6434"/>
                  </a:cubicBezTo>
                  <a:cubicBezTo>
                    <a:pt x="0" y="9987"/>
                    <a:pt x="2895" y="12873"/>
                    <a:pt x="6463" y="12873"/>
                  </a:cubicBezTo>
                  <a:cubicBezTo>
                    <a:pt x="6469" y="12873"/>
                    <a:pt x="6474" y="12873"/>
                    <a:pt x="6480" y="12873"/>
                  </a:cubicBezTo>
                  <a:cubicBezTo>
                    <a:pt x="8191" y="12873"/>
                    <a:pt x="9830" y="12191"/>
                    <a:pt x="11032" y="10989"/>
                  </a:cubicBezTo>
                  <a:cubicBezTo>
                    <a:pt x="12243" y="9782"/>
                    <a:pt x="12926" y="8142"/>
                    <a:pt x="12926" y="6439"/>
                  </a:cubicBezTo>
                  <a:cubicBezTo>
                    <a:pt x="12926" y="2886"/>
                    <a:pt x="10035" y="0"/>
                    <a:pt x="6463" y="0"/>
                  </a:cubicBezTo>
                  <a:close/>
                </a:path>
              </a:pathLst>
            </a:custGeom>
            <a:solidFill>
              <a:srgbClr val="3ADE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9"/>
            <p:cNvSpPr/>
            <p:nvPr/>
          </p:nvSpPr>
          <p:spPr>
            <a:xfrm>
              <a:off x="3621538" y="2859075"/>
              <a:ext cx="22225" cy="57150"/>
            </a:xfrm>
            <a:custGeom>
              <a:avLst/>
              <a:gdLst/>
              <a:ahLst/>
              <a:cxnLst/>
              <a:rect l="l" t="t" r="r" b="b"/>
              <a:pathLst>
                <a:path w="889" h="2286" extrusionOk="0">
                  <a:moveTo>
                    <a:pt x="1" y="1"/>
                  </a:moveTo>
                  <a:lnTo>
                    <a:pt x="1" y="2285"/>
                  </a:lnTo>
                  <a:lnTo>
                    <a:pt x="888" y="2285"/>
                  </a:lnTo>
                  <a:lnTo>
                    <a:pt x="888" y="1"/>
                  </a:ln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9"/>
            <p:cNvSpPr/>
            <p:nvPr/>
          </p:nvSpPr>
          <p:spPr>
            <a:xfrm>
              <a:off x="3550463" y="2689725"/>
              <a:ext cx="164350" cy="180475"/>
            </a:xfrm>
            <a:custGeom>
              <a:avLst/>
              <a:gdLst/>
              <a:ahLst/>
              <a:cxnLst/>
              <a:rect l="l" t="t" r="r" b="b"/>
              <a:pathLst>
                <a:path w="6574" h="7219" extrusionOk="0">
                  <a:moveTo>
                    <a:pt x="3286" y="1"/>
                  </a:moveTo>
                  <a:cubicBezTo>
                    <a:pt x="3172" y="1"/>
                    <a:pt x="3055" y="29"/>
                    <a:pt x="2948" y="89"/>
                  </a:cubicBezTo>
                  <a:cubicBezTo>
                    <a:pt x="2834" y="155"/>
                    <a:pt x="2743" y="246"/>
                    <a:pt x="2681" y="355"/>
                  </a:cubicBezTo>
                  <a:cubicBezTo>
                    <a:pt x="1614" y="2249"/>
                    <a:pt x="1660" y="2163"/>
                    <a:pt x="1346" y="2721"/>
                  </a:cubicBezTo>
                  <a:cubicBezTo>
                    <a:pt x="1236" y="2911"/>
                    <a:pt x="1275" y="3155"/>
                    <a:pt x="1442" y="3307"/>
                  </a:cubicBezTo>
                  <a:lnTo>
                    <a:pt x="812" y="4419"/>
                  </a:lnTo>
                  <a:cubicBezTo>
                    <a:pt x="692" y="4633"/>
                    <a:pt x="707" y="4896"/>
                    <a:pt x="859" y="5086"/>
                  </a:cubicBezTo>
                  <a:lnTo>
                    <a:pt x="278" y="6116"/>
                  </a:lnTo>
                  <a:cubicBezTo>
                    <a:pt x="1" y="6607"/>
                    <a:pt x="349" y="7219"/>
                    <a:pt x="907" y="7219"/>
                  </a:cubicBezTo>
                  <a:lnTo>
                    <a:pt x="5667" y="7219"/>
                  </a:lnTo>
                  <a:cubicBezTo>
                    <a:pt x="6225" y="7219"/>
                    <a:pt x="6573" y="6607"/>
                    <a:pt x="6296" y="6116"/>
                  </a:cubicBezTo>
                  <a:lnTo>
                    <a:pt x="5715" y="5086"/>
                  </a:lnTo>
                  <a:cubicBezTo>
                    <a:pt x="5862" y="4896"/>
                    <a:pt x="5882" y="4633"/>
                    <a:pt x="5763" y="4419"/>
                  </a:cubicBezTo>
                  <a:lnTo>
                    <a:pt x="5133" y="3307"/>
                  </a:lnTo>
                  <a:cubicBezTo>
                    <a:pt x="5299" y="3155"/>
                    <a:pt x="5338" y="2911"/>
                    <a:pt x="5228" y="2721"/>
                  </a:cubicBezTo>
                  <a:lnTo>
                    <a:pt x="3892" y="355"/>
                  </a:lnTo>
                  <a:cubicBezTo>
                    <a:pt x="3766" y="128"/>
                    <a:pt x="3530" y="1"/>
                    <a:pt x="3286"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9"/>
            <p:cNvSpPr/>
            <p:nvPr/>
          </p:nvSpPr>
          <p:spPr>
            <a:xfrm>
              <a:off x="3553113" y="2689725"/>
              <a:ext cx="161700" cy="180475"/>
            </a:xfrm>
            <a:custGeom>
              <a:avLst/>
              <a:gdLst/>
              <a:ahLst/>
              <a:cxnLst/>
              <a:rect l="l" t="t" r="r" b="b"/>
              <a:pathLst>
                <a:path w="6468" h="7219" extrusionOk="0">
                  <a:moveTo>
                    <a:pt x="3180" y="1"/>
                  </a:moveTo>
                  <a:cubicBezTo>
                    <a:pt x="3066" y="1"/>
                    <a:pt x="2949" y="29"/>
                    <a:pt x="2842" y="89"/>
                  </a:cubicBezTo>
                  <a:cubicBezTo>
                    <a:pt x="2785" y="122"/>
                    <a:pt x="2732" y="160"/>
                    <a:pt x="2685" y="208"/>
                  </a:cubicBezTo>
                  <a:lnTo>
                    <a:pt x="3014" y="789"/>
                  </a:lnTo>
                  <a:cubicBezTo>
                    <a:pt x="3033" y="827"/>
                    <a:pt x="3405" y="1481"/>
                    <a:pt x="3749" y="2096"/>
                  </a:cubicBezTo>
                  <a:cubicBezTo>
                    <a:pt x="3811" y="2201"/>
                    <a:pt x="3773" y="2335"/>
                    <a:pt x="3667" y="2396"/>
                  </a:cubicBezTo>
                  <a:cubicBezTo>
                    <a:pt x="3634" y="2411"/>
                    <a:pt x="3596" y="2420"/>
                    <a:pt x="3558" y="2420"/>
                  </a:cubicBezTo>
                  <a:lnTo>
                    <a:pt x="1407" y="2420"/>
                  </a:lnTo>
                  <a:lnTo>
                    <a:pt x="1240" y="2721"/>
                  </a:lnTo>
                  <a:cubicBezTo>
                    <a:pt x="1130" y="2911"/>
                    <a:pt x="1169" y="3155"/>
                    <a:pt x="1336" y="3307"/>
                  </a:cubicBezTo>
                  <a:lnTo>
                    <a:pt x="4011" y="3307"/>
                  </a:lnTo>
                  <a:lnTo>
                    <a:pt x="4330" y="3875"/>
                  </a:lnTo>
                  <a:cubicBezTo>
                    <a:pt x="4392" y="3980"/>
                    <a:pt x="4354" y="4118"/>
                    <a:pt x="4244" y="4175"/>
                  </a:cubicBezTo>
                  <a:cubicBezTo>
                    <a:pt x="4211" y="4195"/>
                    <a:pt x="4178" y="4204"/>
                    <a:pt x="4140" y="4204"/>
                  </a:cubicBezTo>
                  <a:lnTo>
                    <a:pt x="825" y="4204"/>
                  </a:lnTo>
                  <a:lnTo>
                    <a:pt x="706" y="4419"/>
                  </a:lnTo>
                  <a:cubicBezTo>
                    <a:pt x="586" y="4633"/>
                    <a:pt x="601" y="4896"/>
                    <a:pt x="753" y="5086"/>
                  </a:cubicBezTo>
                  <a:lnTo>
                    <a:pt x="4592" y="5086"/>
                  </a:lnTo>
                  <a:lnTo>
                    <a:pt x="5107" y="6006"/>
                  </a:lnTo>
                  <a:cubicBezTo>
                    <a:pt x="5170" y="6112"/>
                    <a:pt x="5131" y="6246"/>
                    <a:pt x="5022" y="6308"/>
                  </a:cubicBezTo>
                  <a:cubicBezTo>
                    <a:pt x="4988" y="6327"/>
                    <a:pt x="4951" y="6336"/>
                    <a:pt x="4913" y="6336"/>
                  </a:cubicBezTo>
                  <a:lnTo>
                    <a:pt x="90" y="6336"/>
                  </a:lnTo>
                  <a:cubicBezTo>
                    <a:pt x="0" y="6770"/>
                    <a:pt x="324" y="7219"/>
                    <a:pt x="801" y="7219"/>
                  </a:cubicBezTo>
                  <a:lnTo>
                    <a:pt x="5561" y="7219"/>
                  </a:lnTo>
                  <a:cubicBezTo>
                    <a:pt x="6119" y="7219"/>
                    <a:pt x="6467" y="6607"/>
                    <a:pt x="6190" y="6116"/>
                  </a:cubicBezTo>
                  <a:lnTo>
                    <a:pt x="5609" y="5086"/>
                  </a:lnTo>
                  <a:cubicBezTo>
                    <a:pt x="5756" y="4896"/>
                    <a:pt x="5776" y="4633"/>
                    <a:pt x="5657" y="4419"/>
                  </a:cubicBezTo>
                  <a:lnTo>
                    <a:pt x="5027" y="3307"/>
                  </a:lnTo>
                  <a:cubicBezTo>
                    <a:pt x="5193" y="3155"/>
                    <a:pt x="5232" y="2911"/>
                    <a:pt x="5122" y="2721"/>
                  </a:cubicBezTo>
                  <a:lnTo>
                    <a:pt x="3786" y="355"/>
                  </a:lnTo>
                  <a:cubicBezTo>
                    <a:pt x="3660" y="128"/>
                    <a:pt x="3424" y="1"/>
                    <a:pt x="3180"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9"/>
            <p:cNvSpPr/>
            <p:nvPr/>
          </p:nvSpPr>
          <p:spPr>
            <a:xfrm>
              <a:off x="3605213" y="2678725"/>
              <a:ext cx="55100" cy="30975"/>
            </a:xfrm>
            <a:custGeom>
              <a:avLst/>
              <a:gdLst/>
              <a:ahLst/>
              <a:cxnLst/>
              <a:rect l="l" t="t" r="r" b="b"/>
              <a:pathLst>
                <a:path w="2204" h="1239" extrusionOk="0">
                  <a:moveTo>
                    <a:pt x="1094" y="0"/>
                  </a:moveTo>
                  <a:cubicBezTo>
                    <a:pt x="900" y="0"/>
                    <a:pt x="704" y="49"/>
                    <a:pt x="525" y="151"/>
                  </a:cubicBezTo>
                  <a:cubicBezTo>
                    <a:pt x="353" y="252"/>
                    <a:pt x="210" y="395"/>
                    <a:pt x="115" y="562"/>
                  </a:cubicBezTo>
                  <a:cubicBezTo>
                    <a:pt x="0" y="747"/>
                    <a:pt x="38" y="987"/>
                    <a:pt x="201" y="1130"/>
                  </a:cubicBezTo>
                  <a:cubicBezTo>
                    <a:pt x="320" y="1234"/>
                    <a:pt x="439" y="1238"/>
                    <a:pt x="540" y="1238"/>
                  </a:cubicBezTo>
                  <a:lnTo>
                    <a:pt x="1702" y="1238"/>
                  </a:lnTo>
                  <a:cubicBezTo>
                    <a:pt x="1779" y="1238"/>
                    <a:pt x="1856" y="1220"/>
                    <a:pt x="1922" y="1181"/>
                  </a:cubicBezTo>
                  <a:cubicBezTo>
                    <a:pt x="2136" y="1058"/>
                    <a:pt x="2204" y="776"/>
                    <a:pt x="2079" y="562"/>
                  </a:cubicBezTo>
                  <a:cubicBezTo>
                    <a:pt x="1868" y="201"/>
                    <a:pt x="1486" y="0"/>
                    <a:pt x="1094"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9"/>
            <p:cNvSpPr/>
            <p:nvPr/>
          </p:nvSpPr>
          <p:spPr>
            <a:xfrm>
              <a:off x="3521388" y="2897100"/>
              <a:ext cx="222525" cy="66550"/>
            </a:xfrm>
            <a:custGeom>
              <a:avLst/>
              <a:gdLst/>
              <a:ahLst/>
              <a:cxnLst/>
              <a:rect l="l" t="t" r="r" b="b"/>
              <a:pathLst>
                <a:path w="8901" h="2662" extrusionOk="0">
                  <a:moveTo>
                    <a:pt x="4450" y="1"/>
                  </a:moveTo>
                  <a:cubicBezTo>
                    <a:pt x="2843" y="1"/>
                    <a:pt x="1283" y="522"/>
                    <a:pt x="1" y="1484"/>
                  </a:cubicBezTo>
                  <a:lnTo>
                    <a:pt x="4450" y="2662"/>
                  </a:lnTo>
                  <a:lnTo>
                    <a:pt x="8900" y="1484"/>
                  </a:lnTo>
                  <a:cubicBezTo>
                    <a:pt x="7617" y="522"/>
                    <a:pt x="6057" y="1"/>
                    <a:pt x="4450"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9"/>
            <p:cNvSpPr/>
            <p:nvPr/>
          </p:nvSpPr>
          <p:spPr>
            <a:xfrm>
              <a:off x="3469888" y="2934200"/>
              <a:ext cx="325375" cy="51650"/>
            </a:xfrm>
            <a:custGeom>
              <a:avLst/>
              <a:gdLst/>
              <a:ahLst/>
              <a:cxnLst/>
              <a:rect l="l" t="t" r="r" b="b"/>
              <a:pathLst>
                <a:path w="13015" h="2066" extrusionOk="0">
                  <a:moveTo>
                    <a:pt x="668" y="0"/>
                  </a:moveTo>
                  <a:cubicBezTo>
                    <a:pt x="300" y="0"/>
                    <a:pt x="0" y="297"/>
                    <a:pt x="0" y="663"/>
                  </a:cubicBezTo>
                  <a:lnTo>
                    <a:pt x="0" y="2065"/>
                  </a:lnTo>
                  <a:lnTo>
                    <a:pt x="13015" y="2065"/>
                  </a:lnTo>
                  <a:lnTo>
                    <a:pt x="13015" y="663"/>
                  </a:lnTo>
                  <a:cubicBezTo>
                    <a:pt x="13015" y="297"/>
                    <a:pt x="12720" y="0"/>
                    <a:pt x="12352" y="0"/>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9"/>
            <p:cNvSpPr/>
            <p:nvPr/>
          </p:nvSpPr>
          <p:spPr>
            <a:xfrm>
              <a:off x="3469888" y="2942600"/>
              <a:ext cx="325375" cy="43250"/>
            </a:xfrm>
            <a:custGeom>
              <a:avLst/>
              <a:gdLst/>
              <a:ahLst/>
              <a:cxnLst/>
              <a:rect l="l" t="t" r="r" b="b"/>
              <a:pathLst>
                <a:path w="13015" h="1730" extrusionOk="0">
                  <a:moveTo>
                    <a:pt x="12684" y="0"/>
                  </a:moveTo>
                  <a:cubicBezTo>
                    <a:pt x="12519" y="0"/>
                    <a:pt x="12354" y="108"/>
                    <a:pt x="12352" y="322"/>
                  </a:cubicBezTo>
                  <a:lnTo>
                    <a:pt x="12352" y="327"/>
                  </a:lnTo>
                  <a:lnTo>
                    <a:pt x="0" y="327"/>
                  </a:lnTo>
                  <a:lnTo>
                    <a:pt x="0" y="1729"/>
                  </a:lnTo>
                  <a:lnTo>
                    <a:pt x="13015" y="1729"/>
                  </a:lnTo>
                  <a:lnTo>
                    <a:pt x="13015" y="322"/>
                  </a:lnTo>
                  <a:cubicBezTo>
                    <a:pt x="13013" y="108"/>
                    <a:pt x="12848" y="0"/>
                    <a:pt x="12684" y="0"/>
                  </a:cubicBez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9"/>
            <p:cNvSpPr/>
            <p:nvPr/>
          </p:nvSpPr>
          <p:spPr>
            <a:xfrm>
              <a:off x="3448888" y="2967350"/>
              <a:ext cx="367500" cy="33175"/>
            </a:xfrm>
            <a:custGeom>
              <a:avLst/>
              <a:gdLst/>
              <a:ahLst/>
              <a:cxnLst/>
              <a:rect l="l" t="t" r="r" b="b"/>
              <a:pathLst>
                <a:path w="14700" h="1327" extrusionOk="0">
                  <a:moveTo>
                    <a:pt x="663" y="1"/>
                  </a:moveTo>
                  <a:cubicBezTo>
                    <a:pt x="297" y="1"/>
                    <a:pt x="0" y="296"/>
                    <a:pt x="0" y="664"/>
                  </a:cubicBezTo>
                  <a:cubicBezTo>
                    <a:pt x="0" y="1031"/>
                    <a:pt x="297" y="1326"/>
                    <a:pt x="663" y="1326"/>
                  </a:cubicBezTo>
                  <a:lnTo>
                    <a:pt x="14037" y="1326"/>
                  </a:lnTo>
                  <a:cubicBezTo>
                    <a:pt x="14404" y="1326"/>
                    <a:pt x="14700" y="1031"/>
                    <a:pt x="14700" y="664"/>
                  </a:cubicBezTo>
                  <a:cubicBezTo>
                    <a:pt x="14700" y="296"/>
                    <a:pt x="14404" y="1"/>
                    <a:pt x="14037" y="1"/>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9"/>
            <p:cNvSpPr/>
            <p:nvPr/>
          </p:nvSpPr>
          <p:spPr>
            <a:xfrm>
              <a:off x="3448888" y="2975250"/>
              <a:ext cx="367500" cy="25275"/>
            </a:xfrm>
            <a:custGeom>
              <a:avLst/>
              <a:gdLst/>
              <a:ahLst/>
              <a:cxnLst/>
              <a:rect l="l" t="t" r="r" b="b"/>
              <a:pathLst>
                <a:path w="14700" h="1011" extrusionOk="0">
                  <a:moveTo>
                    <a:pt x="14375" y="1"/>
                  </a:moveTo>
                  <a:cubicBezTo>
                    <a:pt x="14207" y="1"/>
                    <a:pt x="14037" y="115"/>
                    <a:pt x="14037" y="333"/>
                  </a:cubicBezTo>
                  <a:lnTo>
                    <a:pt x="14037" y="348"/>
                  </a:lnTo>
                  <a:lnTo>
                    <a:pt x="0" y="348"/>
                  </a:lnTo>
                  <a:cubicBezTo>
                    <a:pt x="0" y="715"/>
                    <a:pt x="297" y="1010"/>
                    <a:pt x="663" y="1010"/>
                  </a:cubicBezTo>
                  <a:lnTo>
                    <a:pt x="14017" y="1010"/>
                  </a:lnTo>
                  <a:cubicBezTo>
                    <a:pt x="14380" y="1010"/>
                    <a:pt x="14685" y="729"/>
                    <a:pt x="14700" y="372"/>
                  </a:cubicBezTo>
                  <a:lnTo>
                    <a:pt x="14700" y="299"/>
                  </a:lnTo>
                  <a:cubicBezTo>
                    <a:pt x="14684" y="98"/>
                    <a:pt x="14530" y="1"/>
                    <a:pt x="14375" y="1"/>
                  </a:cubicBez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9"/>
            <p:cNvSpPr/>
            <p:nvPr/>
          </p:nvSpPr>
          <p:spPr>
            <a:xfrm>
              <a:off x="3514688" y="2746875"/>
              <a:ext cx="34025" cy="33050"/>
            </a:xfrm>
            <a:custGeom>
              <a:avLst/>
              <a:gdLst/>
              <a:ahLst/>
              <a:cxnLst/>
              <a:rect l="l" t="t" r="r" b="b"/>
              <a:pathLst>
                <a:path w="1361" h="1322" extrusionOk="0">
                  <a:moveTo>
                    <a:pt x="686" y="0"/>
                  </a:moveTo>
                  <a:cubicBezTo>
                    <a:pt x="684" y="0"/>
                    <a:pt x="681" y="0"/>
                    <a:pt x="679" y="0"/>
                  </a:cubicBezTo>
                  <a:cubicBezTo>
                    <a:pt x="555" y="0"/>
                    <a:pt x="459" y="101"/>
                    <a:pt x="459" y="220"/>
                  </a:cubicBezTo>
                  <a:lnTo>
                    <a:pt x="459" y="401"/>
                  </a:lnTo>
                  <a:lnTo>
                    <a:pt x="307" y="350"/>
                  </a:lnTo>
                  <a:cubicBezTo>
                    <a:pt x="283" y="342"/>
                    <a:pt x="260" y="338"/>
                    <a:pt x="236" y="338"/>
                  </a:cubicBezTo>
                  <a:cubicBezTo>
                    <a:pt x="145" y="338"/>
                    <a:pt x="61" y="396"/>
                    <a:pt x="30" y="487"/>
                  </a:cubicBezTo>
                  <a:cubicBezTo>
                    <a:pt x="25" y="497"/>
                    <a:pt x="20" y="506"/>
                    <a:pt x="20" y="516"/>
                  </a:cubicBezTo>
                  <a:cubicBezTo>
                    <a:pt x="1" y="630"/>
                    <a:pt x="68" y="740"/>
                    <a:pt x="177" y="773"/>
                  </a:cubicBezTo>
                  <a:lnTo>
                    <a:pt x="335" y="821"/>
                  </a:lnTo>
                  <a:lnTo>
                    <a:pt x="234" y="973"/>
                  </a:lnTo>
                  <a:cubicBezTo>
                    <a:pt x="168" y="1059"/>
                    <a:pt x="183" y="1184"/>
                    <a:pt x="258" y="1260"/>
                  </a:cubicBezTo>
                  <a:cubicBezTo>
                    <a:pt x="300" y="1301"/>
                    <a:pt x="356" y="1322"/>
                    <a:pt x="411" y="1322"/>
                  </a:cubicBezTo>
                  <a:cubicBezTo>
                    <a:pt x="470" y="1322"/>
                    <a:pt x="529" y="1299"/>
                    <a:pt x="573" y="1255"/>
                  </a:cubicBezTo>
                  <a:cubicBezTo>
                    <a:pt x="578" y="1246"/>
                    <a:pt x="588" y="1237"/>
                    <a:pt x="597" y="1226"/>
                  </a:cubicBezTo>
                  <a:lnTo>
                    <a:pt x="688" y="1094"/>
                  </a:lnTo>
                  <a:lnTo>
                    <a:pt x="778" y="1222"/>
                  </a:lnTo>
                  <a:cubicBezTo>
                    <a:pt x="823" y="1284"/>
                    <a:pt x="893" y="1317"/>
                    <a:pt x="963" y="1317"/>
                  </a:cubicBezTo>
                  <a:cubicBezTo>
                    <a:pt x="1007" y="1317"/>
                    <a:pt x="1050" y="1304"/>
                    <a:pt x="1088" y="1279"/>
                  </a:cubicBezTo>
                  <a:cubicBezTo>
                    <a:pt x="1099" y="1270"/>
                    <a:pt x="1108" y="1265"/>
                    <a:pt x="1112" y="1255"/>
                  </a:cubicBezTo>
                  <a:cubicBezTo>
                    <a:pt x="1194" y="1174"/>
                    <a:pt x="1203" y="1055"/>
                    <a:pt x="1136" y="964"/>
                  </a:cubicBezTo>
                  <a:lnTo>
                    <a:pt x="1031" y="817"/>
                  </a:lnTo>
                  <a:lnTo>
                    <a:pt x="1189" y="764"/>
                  </a:lnTo>
                  <a:cubicBezTo>
                    <a:pt x="1299" y="726"/>
                    <a:pt x="1361" y="616"/>
                    <a:pt x="1341" y="506"/>
                  </a:cubicBezTo>
                  <a:cubicBezTo>
                    <a:pt x="1317" y="404"/>
                    <a:pt x="1226" y="333"/>
                    <a:pt x="1125" y="333"/>
                  </a:cubicBezTo>
                  <a:cubicBezTo>
                    <a:pt x="1108" y="333"/>
                    <a:pt x="1091" y="335"/>
                    <a:pt x="1075" y="339"/>
                  </a:cubicBezTo>
                  <a:cubicBezTo>
                    <a:pt x="1070" y="339"/>
                    <a:pt x="1060" y="344"/>
                    <a:pt x="1051" y="344"/>
                  </a:cubicBezTo>
                  <a:lnTo>
                    <a:pt x="903" y="396"/>
                  </a:lnTo>
                  <a:lnTo>
                    <a:pt x="903" y="216"/>
                  </a:lnTo>
                  <a:cubicBezTo>
                    <a:pt x="898" y="99"/>
                    <a:pt x="802" y="0"/>
                    <a:pt x="686"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9"/>
            <p:cNvSpPr/>
            <p:nvPr/>
          </p:nvSpPr>
          <p:spPr>
            <a:xfrm>
              <a:off x="3729088" y="2828075"/>
              <a:ext cx="34600" cy="33050"/>
            </a:xfrm>
            <a:custGeom>
              <a:avLst/>
              <a:gdLst/>
              <a:ahLst/>
              <a:cxnLst/>
              <a:rect l="l" t="t" r="r" b="b"/>
              <a:pathLst>
                <a:path w="1384" h="1322" extrusionOk="0">
                  <a:moveTo>
                    <a:pt x="695" y="0"/>
                  </a:moveTo>
                  <a:cubicBezTo>
                    <a:pt x="689" y="0"/>
                    <a:pt x="684" y="0"/>
                    <a:pt x="678" y="1"/>
                  </a:cubicBezTo>
                  <a:cubicBezTo>
                    <a:pt x="564" y="5"/>
                    <a:pt x="468" y="96"/>
                    <a:pt x="468" y="215"/>
                  </a:cubicBezTo>
                  <a:lnTo>
                    <a:pt x="468" y="392"/>
                  </a:lnTo>
                  <a:lnTo>
                    <a:pt x="315" y="344"/>
                  </a:lnTo>
                  <a:cubicBezTo>
                    <a:pt x="293" y="337"/>
                    <a:pt x="269" y="333"/>
                    <a:pt x="247" y="333"/>
                  </a:cubicBezTo>
                  <a:cubicBezTo>
                    <a:pt x="155" y="333"/>
                    <a:pt x="69" y="391"/>
                    <a:pt x="38" y="483"/>
                  </a:cubicBezTo>
                  <a:cubicBezTo>
                    <a:pt x="1" y="597"/>
                    <a:pt x="62" y="725"/>
                    <a:pt x="177" y="764"/>
                  </a:cubicBezTo>
                  <a:lnTo>
                    <a:pt x="177" y="759"/>
                  </a:lnTo>
                  <a:lnTo>
                    <a:pt x="344" y="816"/>
                  </a:lnTo>
                  <a:lnTo>
                    <a:pt x="239" y="969"/>
                  </a:lnTo>
                  <a:cubicBezTo>
                    <a:pt x="168" y="1069"/>
                    <a:pt x="186" y="1207"/>
                    <a:pt x="287" y="1279"/>
                  </a:cubicBezTo>
                  <a:cubicBezTo>
                    <a:pt x="327" y="1308"/>
                    <a:pt x="373" y="1322"/>
                    <a:pt x="419" y="1322"/>
                  </a:cubicBezTo>
                  <a:cubicBezTo>
                    <a:pt x="487" y="1322"/>
                    <a:pt x="554" y="1291"/>
                    <a:pt x="597" y="1231"/>
                  </a:cubicBezTo>
                  <a:cubicBezTo>
                    <a:pt x="601" y="1227"/>
                    <a:pt x="601" y="1222"/>
                    <a:pt x="606" y="1216"/>
                  </a:cubicBezTo>
                  <a:lnTo>
                    <a:pt x="696" y="1088"/>
                  </a:lnTo>
                  <a:lnTo>
                    <a:pt x="787" y="1216"/>
                  </a:lnTo>
                  <a:cubicBezTo>
                    <a:pt x="830" y="1274"/>
                    <a:pt x="897" y="1313"/>
                    <a:pt x="969" y="1313"/>
                  </a:cubicBezTo>
                  <a:cubicBezTo>
                    <a:pt x="1016" y="1313"/>
                    <a:pt x="1059" y="1298"/>
                    <a:pt x="1097" y="1269"/>
                  </a:cubicBezTo>
                  <a:cubicBezTo>
                    <a:pt x="1198" y="1203"/>
                    <a:pt x="1222" y="1064"/>
                    <a:pt x="1150" y="965"/>
                  </a:cubicBezTo>
                  <a:lnTo>
                    <a:pt x="1044" y="811"/>
                  </a:lnTo>
                  <a:lnTo>
                    <a:pt x="1207" y="754"/>
                  </a:lnTo>
                  <a:cubicBezTo>
                    <a:pt x="1321" y="712"/>
                    <a:pt x="1383" y="582"/>
                    <a:pt x="1341" y="468"/>
                  </a:cubicBezTo>
                  <a:cubicBezTo>
                    <a:pt x="1306" y="380"/>
                    <a:pt x="1221" y="323"/>
                    <a:pt x="1130" y="323"/>
                  </a:cubicBezTo>
                  <a:cubicBezTo>
                    <a:pt x="1106" y="323"/>
                    <a:pt x="1083" y="327"/>
                    <a:pt x="1059" y="335"/>
                  </a:cubicBezTo>
                  <a:lnTo>
                    <a:pt x="912" y="387"/>
                  </a:lnTo>
                  <a:lnTo>
                    <a:pt x="912" y="210"/>
                  </a:lnTo>
                  <a:cubicBezTo>
                    <a:pt x="907" y="92"/>
                    <a:pt x="811" y="0"/>
                    <a:pt x="695"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9"/>
            <p:cNvSpPr/>
            <p:nvPr/>
          </p:nvSpPr>
          <p:spPr>
            <a:xfrm>
              <a:off x="3572638" y="2709675"/>
              <a:ext cx="11125" cy="11000"/>
            </a:xfrm>
            <a:custGeom>
              <a:avLst/>
              <a:gdLst/>
              <a:ahLst/>
              <a:cxnLst/>
              <a:rect l="l" t="t" r="r" b="b"/>
              <a:pathLst>
                <a:path w="445" h="440" extrusionOk="0">
                  <a:moveTo>
                    <a:pt x="221" y="0"/>
                  </a:moveTo>
                  <a:cubicBezTo>
                    <a:pt x="102" y="0"/>
                    <a:pt x="1" y="101"/>
                    <a:pt x="1" y="220"/>
                  </a:cubicBezTo>
                  <a:cubicBezTo>
                    <a:pt x="1" y="344"/>
                    <a:pt x="102" y="440"/>
                    <a:pt x="221" y="440"/>
                  </a:cubicBezTo>
                  <a:cubicBezTo>
                    <a:pt x="344" y="440"/>
                    <a:pt x="445" y="344"/>
                    <a:pt x="445" y="220"/>
                  </a:cubicBezTo>
                  <a:cubicBezTo>
                    <a:pt x="445" y="97"/>
                    <a:pt x="344" y="0"/>
                    <a:pt x="221"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9"/>
            <p:cNvSpPr/>
            <p:nvPr/>
          </p:nvSpPr>
          <p:spPr>
            <a:xfrm>
              <a:off x="3491213" y="2820100"/>
              <a:ext cx="11225" cy="11100"/>
            </a:xfrm>
            <a:custGeom>
              <a:avLst/>
              <a:gdLst/>
              <a:ahLst/>
              <a:cxnLst/>
              <a:rect l="l" t="t" r="r" b="b"/>
              <a:pathLst>
                <a:path w="449" h="444" extrusionOk="0">
                  <a:moveTo>
                    <a:pt x="225" y="1"/>
                  </a:moveTo>
                  <a:cubicBezTo>
                    <a:pt x="101" y="1"/>
                    <a:pt x="0" y="100"/>
                    <a:pt x="0" y="219"/>
                  </a:cubicBezTo>
                  <a:cubicBezTo>
                    <a:pt x="0" y="344"/>
                    <a:pt x="101" y="444"/>
                    <a:pt x="225" y="444"/>
                  </a:cubicBezTo>
                  <a:cubicBezTo>
                    <a:pt x="349" y="444"/>
                    <a:pt x="449" y="344"/>
                    <a:pt x="449" y="219"/>
                  </a:cubicBezTo>
                  <a:cubicBezTo>
                    <a:pt x="449" y="100"/>
                    <a:pt x="349" y="1"/>
                    <a:pt x="225"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9"/>
            <p:cNvSpPr/>
            <p:nvPr/>
          </p:nvSpPr>
          <p:spPr>
            <a:xfrm>
              <a:off x="3528288" y="2871600"/>
              <a:ext cx="11125" cy="11100"/>
            </a:xfrm>
            <a:custGeom>
              <a:avLst/>
              <a:gdLst/>
              <a:ahLst/>
              <a:cxnLst/>
              <a:rect l="l" t="t" r="r" b="b"/>
              <a:pathLst>
                <a:path w="445" h="444" extrusionOk="0">
                  <a:moveTo>
                    <a:pt x="220" y="1"/>
                  </a:moveTo>
                  <a:cubicBezTo>
                    <a:pt x="97" y="1"/>
                    <a:pt x="1" y="100"/>
                    <a:pt x="1" y="225"/>
                  </a:cubicBezTo>
                  <a:cubicBezTo>
                    <a:pt x="1" y="344"/>
                    <a:pt x="97" y="444"/>
                    <a:pt x="220" y="444"/>
                  </a:cubicBezTo>
                  <a:cubicBezTo>
                    <a:pt x="344" y="444"/>
                    <a:pt x="445" y="344"/>
                    <a:pt x="445" y="225"/>
                  </a:cubicBezTo>
                  <a:cubicBezTo>
                    <a:pt x="445" y="100"/>
                    <a:pt x="344" y="1"/>
                    <a:pt x="220"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9"/>
            <p:cNvSpPr/>
            <p:nvPr/>
          </p:nvSpPr>
          <p:spPr>
            <a:xfrm>
              <a:off x="3764863" y="2798050"/>
              <a:ext cx="11225" cy="11100"/>
            </a:xfrm>
            <a:custGeom>
              <a:avLst/>
              <a:gdLst/>
              <a:ahLst/>
              <a:cxnLst/>
              <a:rect l="l" t="t" r="r" b="b"/>
              <a:pathLst>
                <a:path w="449" h="444" extrusionOk="0">
                  <a:moveTo>
                    <a:pt x="225" y="0"/>
                  </a:moveTo>
                  <a:cubicBezTo>
                    <a:pt x="100" y="0"/>
                    <a:pt x="0" y="100"/>
                    <a:pt x="0" y="220"/>
                  </a:cubicBezTo>
                  <a:cubicBezTo>
                    <a:pt x="0" y="343"/>
                    <a:pt x="100" y="443"/>
                    <a:pt x="225" y="443"/>
                  </a:cubicBezTo>
                  <a:cubicBezTo>
                    <a:pt x="348" y="438"/>
                    <a:pt x="449" y="343"/>
                    <a:pt x="443" y="220"/>
                  </a:cubicBezTo>
                  <a:cubicBezTo>
                    <a:pt x="443" y="100"/>
                    <a:pt x="348" y="0"/>
                    <a:pt x="225"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9"/>
            <p:cNvSpPr/>
            <p:nvPr/>
          </p:nvSpPr>
          <p:spPr>
            <a:xfrm>
              <a:off x="3720513" y="2768600"/>
              <a:ext cx="11100" cy="10975"/>
            </a:xfrm>
            <a:custGeom>
              <a:avLst/>
              <a:gdLst/>
              <a:ahLst/>
              <a:cxnLst/>
              <a:rect l="l" t="t" r="r" b="b"/>
              <a:pathLst>
                <a:path w="444" h="439" extrusionOk="0">
                  <a:moveTo>
                    <a:pt x="224" y="0"/>
                  </a:moveTo>
                  <a:cubicBezTo>
                    <a:pt x="100" y="0"/>
                    <a:pt x="0" y="100"/>
                    <a:pt x="0" y="219"/>
                  </a:cubicBezTo>
                  <a:cubicBezTo>
                    <a:pt x="0" y="344"/>
                    <a:pt x="100" y="439"/>
                    <a:pt x="224" y="439"/>
                  </a:cubicBezTo>
                  <a:cubicBezTo>
                    <a:pt x="348" y="439"/>
                    <a:pt x="443" y="344"/>
                    <a:pt x="443" y="219"/>
                  </a:cubicBezTo>
                  <a:cubicBezTo>
                    <a:pt x="443" y="100"/>
                    <a:pt x="348" y="0"/>
                    <a:pt x="224"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9"/>
            <p:cNvSpPr/>
            <p:nvPr/>
          </p:nvSpPr>
          <p:spPr>
            <a:xfrm>
              <a:off x="3705713" y="2716975"/>
              <a:ext cx="11125" cy="11100"/>
            </a:xfrm>
            <a:custGeom>
              <a:avLst/>
              <a:gdLst/>
              <a:ahLst/>
              <a:cxnLst/>
              <a:rect l="l" t="t" r="r" b="b"/>
              <a:pathLst>
                <a:path w="445" h="444" extrusionOk="0">
                  <a:moveTo>
                    <a:pt x="225" y="0"/>
                  </a:moveTo>
                  <a:cubicBezTo>
                    <a:pt x="101" y="0"/>
                    <a:pt x="0" y="100"/>
                    <a:pt x="0" y="224"/>
                  </a:cubicBezTo>
                  <a:cubicBezTo>
                    <a:pt x="0" y="344"/>
                    <a:pt x="101" y="443"/>
                    <a:pt x="225" y="443"/>
                  </a:cubicBezTo>
                  <a:cubicBezTo>
                    <a:pt x="344" y="443"/>
                    <a:pt x="444" y="344"/>
                    <a:pt x="444" y="224"/>
                  </a:cubicBezTo>
                  <a:cubicBezTo>
                    <a:pt x="444" y="100"/>
                    <a:pt x="344" y="0"/>
                    <a:pt x="225"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4" name="Google Shape;3984;p59"/>
          <p:cNvGrpSpPr/>
          <p:nvPr/>
        </p:nvGrpSpPr>
        <p:grpSpPr>
          <a:xfrm>
            <a:off x="2856788" y="2692925"/>
            <a:ext cx="394550" cy="249200"/>
            <a:chOff x="2856788" y="2692925"/>
            <a:chExt cx="394550" cy="249200"/>
          </a:xfrm>
        </p:grpSpPr>
        <p:sp>
          <p:nvSpPr>
            <p:cNvPr id="3985" name="Google Shape;3985;p59"/>
            <p:cNvSpPr/>
            <p:nvPr/>
          </p:nvSpPr>
          <p:spPr>
            <a:xfrm>
              <a:off x="2964938" y="2836175"/>
              <a:ext cx="74300" cy="105950"/>
            </a:xfrm>
            <a:custGeom>
              <a:avLst/>
              <a:gdLst/>
              <a:ahLst/>
              <a:cxnLst/>
              <a:rect l="l" t="t" r="r" b="b"/>
              <a:pathLst>
                <a:path w="2972" h="4238" extrusionOk="0">
                  <a:moveTo>
                    <a:pt x="1497" y="1"/>
                  </a:moveTo>
                  <a:lnTo>
                    <a:pt x="205" y="2791"/>
                  </a:lnTo>
                  <a:cubicBezTo>
                    <a:pt x="0" y="3234"/>
                    <a:pt x="196" y="3760"/>
                    <a:pt x="639" y="3960"/>
                  </a:cubicBezTo>
                  <a:cubicBezTo>
                    <a:pt x="705" y="3993"/>
                    <a:pt x="778" y="4017"/>
                    <a:pt x="848" y="4026"/>
                  </a:cubicBezTo>
                  <a:lnTo>
                    <a:pt x="1927" y="4222"/>
                  </a:lnTo>
                  <a:cubicBezTo>
                    <a:pt x="1982" y="4233"/>
                    <a:pt x="2037" y="4238"/>
                    <a:pt x="2091" y="4238"/>
                  </a:cubicBezTo>
                  <a:cubicBezTo>
                    <a:pt x="2509" y="4238"/>
                    <a:pt x="2881" y="3939"/>
                    <a:pt x="2957" y="3516"/>
                  </a:cubicBezTo>
                  <a:cubicBezTo>
                    <a:pt x="2966" y="3463"/>
                    <a:pt x="2972" y="3411"/>
                    <a:pt x="2972" y="3353"/>
                  </a:cubicBezTo>
                  <a:lnTo>
                    <a:pt x="2972" y="1"/>
                  </a:ln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9"/>
            <p:cNvSpPr/>
            <p:nvPr/>
          </p:nvSpPr>
          <p:spPr>
            <a:xfrm>
              <a:off x="2972213" y="2836175"/>
              <a:ext cx="67025" cy="105950"/>
            </a:xfrm>
            <a:custGeom>
              <a:avLst/>
              <a:gdLst/>
              <a:ahLst/>
              <a:cxnLst/>
              <a:rect l="l" t="t" r="r" b="b"/>
              <a:pathLst>
                <a:path w="2681" h="4238" extrusionOk="0">
                  <a:moveTo>
                    <a:pt x="2017" y="1"/>
                  </a:moveTo>
                  <a:lnTo>
                    <a:pt x="2017" y="3353"/>
                  </a:lnTo>
                  <a:cubicBezTo>
                    <a:pt x="2017" y="3421"/>
                    <a:pt x="1988" y="3483"/>
                    <a:pt x="1937" y="3525"/>
                  </a:cubicBezTo>
                  <a:cubicBezTo>
                    <a:pt x="1898" y="3560"/>
                    <a:pt x="1847" y="3576"/>
                    <a:pt x="1794" y="3576"/>
                  </a:cubicBezTo>
                  <a:cubicBezTo>
                    <a:pt x="1781" y="3576"/>
                    <a:pt x="1768" y="3575"/>
                    <a:pt x="1755" y="3573"/>
                  </a:cubicBezTo>
                  <a:lnTo>
                    <a:pt x="678" y="3377"/>
                  </a:lnTo>
                  <a:cubicBezTo>
                    <a:pt x="639" y="3371"/>
                    <a:pt x="600" y="3367"/>
                    <a:pt x="562" y="3367"/>
                  </a:cubicBezTo>
                  <a:cubicBezTo>
                    <a:pt x="335" y="3367"/>
                    <a:pt x="122" y="3483"/>
                    <a:pt x="0" y="3679"/>
                  </a:cubicBezTo>
                  <a:cubicBezTo>
                    <a:pt x="134" y="3864"/>
                    <a:pt x="334" y="3989"/>
                    <a:pt x="557" y="4026"/>
                  </a:cubicBezTo>
                  <a:lnTo>
                    <a:pt x="1636" y="4222"/>
                  </a:lnTo>
                  <a:cubicBezTo>
                    <a:pt x="1691" y="4233"/>
                    <a:pt x="1746" y="4238"/>
                    <a:pt x="1800" y="4238"/>
                  </a:cubicBezTo>
                  <a:cubicBezTo>
                    <a:pt x="2218" y="4238"/>
                    <a:pt x="2590" y="3939"/>
                    <a:pt x="2666" y="3516"/>
                  </a:cubicBezTo>
                  <a:cubicBezTo>
                    <a:pt x="2675" y="3463"/>
                    <a:pt x="2681" y="3411"/>
                    <a:pt x="2681" y="3353"/>
                  </a:cubicBezTo>
                  <a:lnTo>
                    <a:pt x="2681"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9"/>
            <p:cNvSpPr/>
            <p:nvPr/>
          </p:nvSpPr>
          <p:spPr>
            <a:xfrm>
              <a:off x="3068788" y="2836175"/>
              <a:ext cx="74425" cy="105950"/>
            </a:xfrm>
            <a:custGeom>
              <a:avLst/>
              <a:gdLst/>
              <a:ahLst/>
              <a:cxnLst/>
              <a:rect l="l" t="t" r="r" b="b"/>
              <a:pathLst>
                <a:path w="2977" h="4238" extrusionOk="0">
                  <a:moveTo>
                    <a:pt x="0" y="1"/>
                  </a:moveTo>
                  <a:lnTo>
                    <a:pt x="0" y="3353"/>
                  </a:lnTo>
                  <a:cubicBezTo>
                    <a:pt x="0" y="3411"/>
                    <a:pt x="5" y="3463"/>
                    <a:pt x="14" y="3516"/>
                  </a:cubicBezTo>
                  <a:cubicBezTo>
                    <a:pt x="90" y="3939"/>
                    <a:pt x="462" y="4238"/>
                    <a:pt x="880" y="4238"/>
                  </a:cubicBezTo>
                  <a:cubicBezTo>
                    <a:pt x="934" y="4238"/>
                    <a:pt x="989" y="4233"/>
                    <a:pt x="1044" y="4222"/>
                  </a:cubicBezTo>
                  <a:lnTo>
                    <a:pt x="2122" y="4026"/>
                  </a:lnTo>
                  <a:cubicBezTo>
                    <a:pt x="2199" y="4017"/>
                    <a:pt x="2270" y="3993"/>
                    <a:pt x="2338" y="3960"/>
                  </a:cubicBezTo>
                  <a:cubicBezTo>
                    <a:pt x="2780" y="3760"/>
                    <a:pt x="2976" y="3234"/>
                    <a:pt x="2771" y="2791"/>
                  </a:cubicBezTo>
                  <a:lnTo>
                    <a:pt x="1479" y="1"/>
                  </a:ln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9"/>
            <p:cNvSpPr/>
            <p:nvPr/>
          </p:nvSpPr>
          <p:spPr>
            <a:xfrm>
              <a:off x="3078688" y="2836175"/>
              <a:ext cx="63200" cy="105950"/>
            </a:xfrm>
            <a:custGeom>
              <a:avLst/>
              <a:gdLst/>
              <a:ahLst/>
              <a:cxnLst/>
              <a:rect l="l" t="t" r="r" b="b"/>
              <a:pathLst>
                <a:path w="2528" h="4238" extrusionOk="0">
                  <a:moveTo>
                    <a:pt x="415" y="1"/>
                  </a:moveTo>
                  <a:cubicBezTo>
                    <a:pt x="415" y="102"/>
                    <a:pt x="439" y="192"/>
                    <a:pt x="476" y="282"/>
                  </a:cubicBezTo>
                  <a:lnTo>
                    <a:pt x="1770" y="3067"/>
                  </a:lnTo>
                  <a:cubicBezTo>
                    <a:pt x="1821" y="3177"/>
                    <a:pt x="1774" y="3311"/>
                    <a:pt x="1660" y="3364"/>
                  </a:cubicBezTo>
                  <a:cubicBezTo>
                    <a:pt x="1645" y="3368"/>
                    <a:pt x="1627" y="3373"/>
                    <a:pt x="1607" y="3377"/>
                  </a:cubicBezTo>
                  <a:lnTo>
                    <a:pt x="529" y="3573"/>
                  </a:lnTo>
                  <a:cubicBezTo>
                    <a:pt x="262" y="3621"/>
                    <a:pt x="53" y="3826"/>
                    <a:pt x="0" y="4088"/>
                  </a:cubicBezTo>
                  <a:cubicBezTo>
                    <a:pt x="145" y="4187"/>
                    <a:pt x="315" y="4237"/>
                    <a:pt x="487" y="4237"/>
                  </a:cubicBezTo>
                  <a:cubicBezTo>
                    <a:pt x="541" y="4237"/>
                    <a:pt x="595" y="4232"/>
                    <a:pt x="648" y="4222"/>
                  </a:cubicBezTo>
                  <a:lnTo>
                    <a:pt x="1726" y="4026"/>
                  </a:lnTo>
                  <a:cubicBezTo>
                    <a:pt x="2208" y="3941"/>
                    <a:pt x="2528" y="3483"/>
                    <a:pt x="2442" y="3005"/>
                  </a:cubicBezTo>
                  <a:cubicBezTo>
                    <a:pt x="2428" y="2930"/>
                    <a:pt x="2404" y="2858"/>
                    <a:pt x="2375" y="2791"/>
                  </a:cubicBezTo>
                  <a:lnTo>
                    <a:pt x="1083"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9"/>
            <p:cNvSpPr/>
            <p:nvPr/>
          </p:nvSpPr>
          <p:spPr>
            <a:xfrm>
              <a:off x="3087163" y="2692925"/>
              <a:ext cx="164175" cy="198500"/>
            </a:xfrm>
            <a:custGeom>
              <a:avLst/>
              <a:gdLst/>
              <a:ahLst/>
              <a:cxnLst/>
              <a:rect l="l" t="t" r="r" b="b"/>
              <a:pathLst>
                <a:path w="6567" h="7940" extrusionOk="0">
                  <a:moveTo>
                    <a:pt x="3845" y="0"/>
                  </a:moveTo>
                  <a:cubicBezTo>
                    <a:pt x="2821" y="0"/>
                    <a:pt x="1316" y="856"/>
                    <a:pt x="0" y="1773"/>
                  </a:cubicBezTo>
                  <a:lnTo>
                    <a:pt x="0" y="6165"/>
                  </a:lnTo>
                  <a:cubicBezTo>
                    <a:pt x="1319" y="7083"/>
                    <a:pt x="2826" y="7940"/>
                    <a:pt x="3850" y="7940"/>
                  </a:cubicBezTo>
                  <a:cubicBezTo>
                    <a:pt x="4033" y="7940"/>
                    <a:pt x="4201" y="7912"/>
                    <a:pt x="4350" y="7853"/>
                  </a:cubicBezTo>
                  <a:cubicBezTo>
                    <a:pt x="6567" y="6957"/>
                    <a:pt x="6567" y="985"/>
                    <a:pt x="4350" y="89"/>
                  </a:cubicBezTo>
                  <a:cubicBezTo>
                    <a:pt x="4200" y="28"/>
                    <a:pt x="4030" y="0"/>
                    <a:pt x="3845"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9"/>
            <p:cNvSpPr/>
            <p:nvPr/>
          </p:nvSpPr>
          <p:spPr>
            <a:xfrm>
              <a:off x="2856788" y="2692925"/>
              <a:ext cx="164200" cy="198500"/>
            </a:xfrm>
            <a:custGeom>
              <a:avLst/>
              <a:gdLst/>
              <a:ahLst/>
              <a:cxnLst/>
              <a:rect l="l" t="t" r="r" b="b"/>
              <a:pathLst>
                <a:path w="6568" h="7940" extrusionOk="0">
                  <a:moveTo>
                    <a:pt x="2722" y="0"/>
                  </a:moveTo>
                  <a:cubicBezTo>
                    <a:pt x="2537" y="0"/>
                    <a:pt x="2368" y="28"/>
                    <a:pt x="2218" y="89"/>
                  </a:cubicBezTo>
                  <a:cubicBezTo>
                    <a:pt x="1" y="985"/>
                    <a:pt x="1" y="6957"/>
                    <a:pt x="2218" y="7853"/>
                  </a:cubicBezTo>
                  <a:cubicBezTo>
                    <a:pt x="2366" y="7912"/>
                    <a:pt x="2534" y="7940"/>
                    <a:pt x="2717" y="7940"/>
                  </a:cubicBezTo>
                  <a:cubicBezTo>
                    <a:pt x="3741" y="7940"/>
                    <a:pt x="5249" y="7083"/>
                    <a:pt x="6567" y="6165"/>
                  </a:cubicBezTo>
                  <a:lnTo>
                    <a:pt x="6567" y="1773"/>
                  </a:lnTo>
                  <a:cubicBezTo>
                    <a:pt x="5251" y="856"/>
                    <a:pt x="3746" y="0"/>
                    <a:pt x="2722"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9"/>
            <p:cNvSpPr/>
            <p:nvPr/>
          </p:nvSpPr>
          <p:spPr>
            <a:xfrm>
              <a:off x="2928338" y="2721875"/>
              <a:ext cx="84300" cy="48400"/>
            </a:xfrm>
            <a:custGeom>
              <a:avLst/>
              <a:gdLst/>
              <a:ahLst/>
              <a:cxnLst/>
              <a:rect l="l" t="t" r="r" b="b"/>
              <a:pathLst>
                <a:path w="3372" h="1936" extrusionOk="0">
                  <a:moveTo>
                    <a:pt x="255" y="1"/>
                  </a:moveTo>
                  <a:cubicBezTo>
                    <a:pt x="173" y="1"/>
                    <a:pt x="94" y="45"/>
                    <a:pt x="58" y="124"/>
                  </a:cubicBezTo>
                  <a:cubicBezTo>
                    <a:pt x="0" y="228"/>
                    <a:pt x="43" y="362"/>
                    <a:pt x="153" y="419"/>
                  </a:cubicBezTo>
                  <a:lnTo>
                    <a:pt x="3014" y="1907"/>
                  </a:lnTo>
                  <a:cubicBezTo>
                    <a:pt x="3047" y="1926"/>
                    <a:pt x="3081" y="1936"/>
                    <a:pt x="3119" y="1936"/>
                  </a:cubicBezTo>
                  <a:cubicBezTo>
                    <a:pt x="3200" y="1936"/>
                    <a:pt x="3276" y="1888"/>
                    <a:pt x="3314" y="1817"/>
                  </a:cubicBezTo>
                  <a:cubicBezTo>
                    <a:pt x="3371" y="1707"/>
                    <a:pt x="3329" y="1573"/>
                    <a:pt x="3219" y="1521"/>
                  </a:cubicBezTo>
                  <a:lnTo>
                    <a:pt x="357" y="28"/>
                  </a:lnTo>
                  <a:lnTo>
                    <a:pt x="353" y="23"/>
                  </a:lnTo>
                  <a:cubicBezTo>
                    <a:pt x="321" y="8"/>
                    <a:pt x="288" y="1"/>
                    <a:pt x="255"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9"/>
            <p:cNvSpPr/>
            <p:nvPr/>
          </p:nvSpPr>
          <p:spPr>
            <a:xfrm>
              <a:off x="3095588" y="2721850"/>
              <a:ext cx="84225" cy="48650"/>
            </a:xfrm>
            <a:custGeom>
              <a:avLst/>
              <a:gdLst/>
              <a:ahLst/>
              <a:cxnLst/>
              <a:rect l="l" t="t" r="r" b="b"/>
              <a:pathLst>
                <a:path w="3369" h="1946" extrusionOk="0">
                  <a:moveTo>
                    <a:pt x="3113" y="0"/>
                  </a:moveTo>
                  <a:cubicBezTo>
                    <a:pt x="3077" y="0"/>
                    <a:pt x="3040" y="9"/>
                    <a:pt x="3005" y="29"/>
                  </a:cubicBezTo>
                  <a:lnTo>
                    <a:pt x="125" y="1531"/>
                  </a:lnTo>
                  <a:cubicBezTo>
                    <a:pt x="49" y="1569"/>
                    <a:pt x="1" y="1646"/>
                    <a:pt x="6" y="1727"/>
                  </a:cubicBezTo>
                  <a:cubicBezTo>
                    <a:pt x="6" y="1851"/>
                    <a:pt x="106" y="1946"/>
                    <a:pt x="225" y="1946"/>
                  </a:cubicBezTo>
                  <a:cubicBezTo>
                    <a:pt x="264" y="1946"/>
                    <a:pt x="297" y="1937"/>
                    <a:pt x="330" y="1923"/>
                  </a:cubicBezTo>
                  <a:lnTo>
                    <a:pt x="3216" y="415"/>
                  </a:lnTo>
                  <a:lnTo>
                    <a:pt x="3221" y="415"/>
                  </a:lnTo>
                  <a:cubicBezTo>
                    <a:pt x="3326" y="358"/>
                    <a:pt x="3368" y="224"/>
                    <a:pt x="3306" y="114"/>
                  </a:cubicBezTo>
                  <a:cubicBezTo>
                    <a:pt x="3267" y="43"/>
                    <a:pt x="3192" y="0"/>
                    <a:pt x="3113"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9"/>
            <p:cNvSpPr/>
            <p:nvPr/>
          </p:nvSpPr>
          <p:spPr>
            <a:xfrm>
              <a:off x="2999013" y="2723525"/>
              <a:ext cx="110075" cy="137375"/>
            </a:xfrm>
            <a:custGeom>
              <a:avLst/>
              <a:gdLst/>
              <a:ahLst/>
              <a:cxnLst/>
              <a:rect l="l" t="t" r="r" b="b"/>
              <a:pathLst>
                <a:path w="4403" h="5495" extrusionOk="0">
                  <a:moveTo>
                    <a:pt x="2199" y="0"/>
                  </a:moveTo>
                  <a:cubicBezTo>
                    <a:pt x="984" y="0"/>
                    <a:pt x="1" y="1226"/>
                    <a:pt x="1" y="2748"/>
                  </a:cubicBezTo>
                  <a:cubicBezTo>
                    <a:pt x="1" y="4264"/>
                    <a:pt x="984" y="5495"/>
                    <a:pt x="2199" y="5495"/>
                  </a:cubicBezTo>
                  <a:cubicBezTo>
                    <a:pt x="3416" y="5495"/>
                    <a:pt x="4403" y="4264"/>
                    <a:pt x="4403" y="2748"/>
                  </a:cubicBezTo>
                  <a:cubicBezTo>
                    <a:pt x="4403" y="1226"/>
                    <a:pt x="3416" y="0"/>
                    <a:pt x="2199"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9"/>
            <p:cNvSpPr/>
            <p:nvPr/>
          </p:nvSpPr>
          <p:spPr>
            <a:xfrm>
              <a:off x="2912213" y="2695125"/>
              <a:ext cx="339125" cy="196350"/>
            </a:xfrm>
            <a:custGeom>
              <a:avLst/>
              <a:gdLst/>
              <a:ahLst/>
              <a:cxnLst/>
              <a:rect l="l" t="t" r="r" b="b"/>
              <a:pathLst>
                <a:path w="13565" h="7854" extrusionOk="0">
                  <a:moveTo>
                    <a:pt x="11348" y="1"/>
                  </a:moveTo>
                  <a:cubicBezTo>
                    <a:pt x="11218" y="311"/>
                    <a:pt x="11280" y="664"/>
                    <a:pt x="11504" y="912"/>
                  </a:cubicBezTo>
                  <a:cubicBezTo>
                    <a:pt x="12010" y="1465"/>
                    <a:pt x="12343" y="2600"/>
                    <a:pt x="12343" y="3884"/>
                  </a:cubicBezTo>
                  <a:cubicBezTo>
                    <a:pt x="12343" y="5481"/>
                    <a:pt x="11819" y="6860"/>
                    <a:pt x="11095" y="7150"/>
                  </a:cubicBezTo>
                  <a:cubicBezTo>
                    <a:pt x="11049" y="7170"/>
                    <a:pt x="10969" y="7191"/>
                    <a:pt x="10839" y="7191"/>
                  </a:cubicBezTo>
                  <a:cubicBezTo>
                    <a:pt x="10615" y="7191"/>
                    <a:pt x="10244" y="7126"/>
                    <a:pt x="9654" y="6869"/>
                  </a:cubicBezTo>
                  <a:cubicBezTo>
                    <a:pt x="8576" y="6397"/>
                    <a:pt x="7446" y="5576"/>
                    <a:pt x="7346" y="5515"/>
                  </a:cubicBezTo>
                  <a:cubicBezTo>
                    <a:pt x="7771" y="4465"/>
                    <a:pt x="7751" y="2442"/>
                    <a:pt x="6945" y="1637"/>
                  </a:cubicBezTo>
                  <a:cubicBezTo>
                    <a:pt x="6716" y="1894"/>
                    <a:pt x="6644" y="2257"/>
                    <a:pt x="6759" y="2581"/>
                  </a:cubicBezTo>
                  <a:cubicBezTo>
                    <a:pt x="6998" y="3254"/>
                    <a:pt x="6998" y="4146"/>
                    <a:pt x="6864" y="4804"/>
                  </a:cubicBezTo>
                  <a:cubicBezTo>
                    <a:pt x="6750" y="5357"/>
                    <a:pt x="6259" y="5757"/>
                    <a:pt x="5686" y="5762"/>
                  </a:cubicBezTo>
                  <a:lnTo>
                    <a:pt x="5671" y="5762"/>
                  </a:lnTo>
                  <a:cubicBezTo>
                    <a:pt x="5257" y="5762"/>
                    <a:pt x="4890" y="5682"/>
                    <a:pt x="4823" y="5610"/>
                  </a:cubicBezTo>
                  <a:cubicBezTo>
                    <a:pt x="4698" y="5486"/>
                    <a:pt x="4527" y="5414"/>
                    <a:pt x="4350" y="5414"/>
                  </a:cubicBezTo>
                  <a:cubicBezTo>
                    <a:pt x="4217" y="5414"/>
                    <a:pt x="4084" y="5457"/>
                    <a:pt x="3969" y="5533"/>
                  </a:cubicBezTo>
                  <a:cubicBezTo>
                    <a:pt x="3149" y="6105"/>
                    <a:pt x="1727" y="7016"/>
                    <a:pt x="745" y="7170"/>
                  </a:cubicBezTo>
                  <a:cubicBezTo>
                    <a:pt x="411" y="7227"/>
                    <a:pt x="130" y="7450"/>
                    <a:pt x="1" y="7765"/>
                  </a:cubicBezTo>
                  <a:cubicBezTo>
                    <a:pt x="150" y="7825"/>
                    <a:pt x="319" y="7853"/>
                    <a:pt x="503" y="7853"/>
                  </a:cubicBezTo>
                  <a:cubicBezTo>
                    <a:pt x="1527" y="7853"/>
                    <a:pt x="3033" y="6994"/>
                    <a:pt x="4350" y="6077"/>
                  </a:cubicBezTo>
                  <a:lnTo>
                    <a:pt x="4350" y="6105"/>
                  </a:lnTo>
                  <a:cubicBezTo>
                    <a:pt x="4578" y="6335"/>
                    <a:pt x="5094" y="6438"/>
                    <a:pt x="5615" y="6438"/>
                  </a:cubicBezTo>
                  <a:cubicBezTo>
                    <a:pt x="6164" y="6438"/>
                    <a:pt x="6720" y="6323"/>
                    <a:pt x="6945" y="6125"/>
                  </a:cubicBezTo>
                  <a:cubicBezTo>
                    <a:pt x="6964" y="6105"/>
                    <a:pt x="6959" y="6116"/>
                    <a:pt x="6998" y="6077"/>
                  </a:cubicBezTo>
                  <a:cubicBezTo>
                    <a:pt x="8315" y="6994"/>
                    <a:pt x="9820" y="7853"/>
                    <a:pt x="10845" y="7853"/>
                  </a:cubicBezTo>
                  <a:cubicBezTo>
                    <a:pt x="11029" y="7853"/>
                    <a:pt x="11198" y="7825"/>
                    <a:pt x="11348" y="7765"/>
                  </a:cubicBezTo>
                  <a:cubicBezTo>
                    <a:pt x="13565" y="6869"/>
                    <a:pt x="13565" y="897"/>
                    <a:pt x="11348"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5" name="Google Shape;3995;p59"/>
          <p:cNvGrpSpPr/>
          <p:nvPr/>
        </p:nvGrpSpPr>
        <p:grpSpPr>
          <a:xfrm>
            <a:off x="2227113" y="2685425"/>
            <a:ext cx="367625" cy="264150"/>
            <a:chOff x="2227113" y="2685425"/>
            <a:chExt cx="367625" cy="264150"/>
          </a:xfrm>
        </p:grpSpPr>
        <p:sp>
          <p:nvSpPr>
            <p:cNvPr id="3996" name="Google Shape;3996;p59"/>
            <p:cNvSpPr/>
            <p:nvPr/>
          </p:nvSpPr>
          <p:spPr>
            <a:xfrm>
              <a:off x="2227113" y="2685425"/>
              <a:ext cx="367625" cy="149850"/>
            </a:xfrm>
            <a:custGeom>
              <a:avLst/>
              <a:gdLst/>
              <a:ahLst/>
              <a:cxnLst/>
              <a:rect l="l" t="t" r="r" b="b"/>
              <a:pathLst>
                <a:path w="14705" h="5994" extrusionOk="0">
                  <a:moveTo>
                    <a:pt x="14456" y="0"/>
                  </a:moveTo>
                  <a:cubicBezTo>
                    <a:pt x="14383" y="0"/>
                    <a:pt x="14312" y="37"/>
                    <a:pt x="14275" y="103"/>
                  </a:cubicBezTo>
                  <a:cubicBezTo>
                    <a:pt x="12225" y="3523"/>
                    <a:pt x="8628" y="5564"/>
                    <a:pt x="4655" y="5564"/>
                  </a:cubicBezTo>
                  <a:lnTo>
                    <a:pt x="215" y="5564"/>
                  </a:lnTo>
                  <a:cubicBezTo>
                    <a:pt x="96" y="5564"/>
                    <a:pt x="0" y="5659"/>
                    <a:pt x="0" y="5778"/>
                  </a:cubicBezTo>
                  <a:cubicBezTo>
                    <a:pt x="0" y="5898"/>
                    <a:pt x="96" y="5993"/>
                    <a:pt x="215" y="5993"/>
                  </a:cubicBezTo>
                  <a:lnTo>
                    <a:pt x="4655" y="5993"/>
                  </a:lnTo>
                  <a:cubicBezTo>
                    <a:pt x="6702" y="5993"/>
                    <a:pt x="8710" y="5454"/>
                    <a:pt x="10474" y="4433"/>
                  </a:cubicBezTo>
                  <a:cubicBezTo>
                    <a:pt x="12190" y="3437"/>
                    <a:pt x="13627" y="2020"/>
                    <a:pt x="14642" y="323"/>
                  </a:cubicBezTo>
                  <a:cubicBezTo>
                    <a:pt x="14704" y="222"/>
                    <a:pt x="14671" y="94"/>
                    <a:pt x="14566" y="32"/>
                  </a:cubicBezTo>
                  <a:cubicBezTo>
                    <a:pt x="14531" y="10"/>
                    <a:pt x="14493" y="0"/>
                    <a:pt x="14456" y="0"/>
                  </a:cubicBezTo>
                  <a:close/>
                </a:path>
              </a:pathLst>
            </a:custGeom>
            <a:solidFill>
              <a:srgbClr val="3278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9"/>
            <p:cNvSpPr/>
            <p:nvPr/>
          </p:nvSpPr>
          <p:spPr>
            <a:xfrm>
              <a:off x="2287338" y="2817300"/>
              <a:ext cx="47250" cy="45975"/>
            </a:xfrm>
            <a:custGeom>
              <a:avLst/>
              <a:gdLst/>
              <a:ahLst/>
              <a:cxnLst/>
              <a:rect l="l" t="t" r="r" b="b"/>
              <a:pathLst>
                <a:path w="1890" h="1839" extrusionOk="0">
                  <a:moveTo>
                    <a:pt x="1419" y="1"/>
                  </a:moveTo>
                  <a:cubicBezTo>
                    <a:pt x="1309" y="1"/>
                    <a:pt x="1200" y="43"/>
                    <a:pt x="1117" y="126"/>
                  </a:cubicBezTo>
                  <a:lnTo>
                    <a:pt x="1" y="1233"/>
                  </a:lnTo>
                  <a:lnTo>
                    <a:pt x="606" y="1839"/>
                  </a:lnTo>
                  <a:lnTo>
                    <a:pt x="1722" y="732"/>
                  </a:lnTo>
                  <a:cubicBezTo>
                    <a:pt x="1889" y="566"/>
                    <a:pt x="1889" y="293"/>
                    <a:pt x="1722" y="126"/>
                  </a:cubicBezTo>
                  <a:cubicBezTo>
                    <a:pt x="1639" y="43"/>
                    <a:pt x="1529" y="1"/>
                    <a:pt x="1419" y="1"/>
                  </a:cubicBezTo>
                  <a:close/>
                </a:path>
              </a:pathLst>
            </a:custGeom>
            <a:solidFill>
              <a:srgbClr val="8B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9"/>
            <p:cNvSpPr/>
            <p:nvPr/>
          </p:nvSpPr>
          <p:spPr>
            <a:xfrm>
              <a:off x="2399763" y="2810425"/>
              <a:ext cx="21500" cy="50000"/>
            </a:xfrm>
            <a:custGeom>
              <a:avLst/>
              <a:gdLst/>
              <a:ahLst/>
              <a:cxnLst/>
              <a:rect l="l" t="t" r="r" b="b"/>
              <a:pathLst>
                <a:path w="860" h="2000" extrusionOk="0">
                  <a:moveTo>
                    <a:pt x="430" y="1"/>
                  </a:moveTo>
                  <a:cubicBezTo>
                    <a:pt x="191" y="1"/>
                    <a:pt x="1" y="196"/>
                    <a:pt x="1" y="430"/>
                  </a:cubicBezTo>
                  <a:lnTo>
                    <a:pt x="1" y="1999"/>
                  </a:lnTo>
                  <a:lnTo>
                    <a:pt x="859" y="1999"/>
                  </a:lnTo>
                  <a:lnTo>
                    <a:pt x="859" y="430"/>
                  </a:lnTo>
                  <a:cubicBezTo>
                    <a:pt x="859" y="196"/>
                    <a:pt x="668" y="1"/>
                    <a:pt x="430" y="1"/>
                  </a:cubicBezTo>
                  <a:close/>
                </a:path>
              </a:pathLst>
            </a:custGeom>
            <a:solidFill>
              <a:srgbClr val="8B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9"/>
            <p:cNvSpPr/>
            <p:nvPr/>
          </p:nvSpPr>
          <p:spPr>
            <a:xfrm>
              <a:off x="2479288" y="2781425"/>
              <a:ext cx="47250" cy="46075"/>
            </a:xfrm>
            <a:custGeom>
              <a:avLst/>
              <a:gdLst/>
              <a:ahLst/>
              <a:cxnLst/>
              <a:rect l="l" t="t" r="r" b="b"/>
              <a:pathLst>
                <a:path w="1890" h="1843" extrusionOk="0">
                  <a:moveTo>
                    <a:pt x="471" y="1"/>
                  </a:moveTo>
                  <a:cubicBezTo>
                    <a:pt x="361" y="1"/>
                    <a:pt x="251" y="42"/>
                    <a:pt x="168" y="126"/>
                  </a:cubicBezTo>
                  <a:cubicBezTo>
                    <a:pt x="1" y="293"/>
                    <a:pt x="1" y="564"/>
                    <a:pt x="168" y="731"/>
                  </a:cubicBezTo>
                  <a:lnTo>
                    <a:pt x="1279" y="1843"/>
                  </a:lnTo>
                  <a:lnTo>
                    <a:pt x="1889" y="1237"/>
                  </a:lnTo>
                  <a:lnTo>
                    <a:pt x="773" y="126"/>
                  </a:lnTo>
                  <a:cubicBezTo>
                    <a:pt x="690" y="42"/>
                    <a:pt x="580" y="1"/>
                    <a:pt x="471" y="1"/>
                  </a:cubicBezTo>
                  <a:close/>
                </a:path>
              </a:pathLst>
            </a:custGeom>
            <a:solidFill>
              <a:srgbClr val="8B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9"/>
            <p:cNvSpPr/>
            <p:nvPr/>
          </p:nvSpPr>
          <p:spPr>
            <a:xfrm>
              <a:off x="2487163" y="2791750"/>
              <a:ext cx="102325" cy="97425"/>
            </a:xfrm>
            <a:custGeom>
              <a:avLst/>
              <a:gdLst/>
              <a:ahLst/>
              <a:cxnLst/>
              <a:rect l="l" t="t" r="r" b="b"/>
              <a:pathLst>
                <a:path w="4093" h="3897" extrusionOk="0">
                  <a:moveTo>
                    <a:pt x="1572" y="1"/>
                  </a:moveTo>
                  <a:cubicBezTo>
                    <a:pt x="1324" y="1"/>
                    <a:pt x="1073" y="65"/>
                    <a:pt x="844" y="199"/>
                  </a:cubicBezTo>
                  <a:cubicBezTo>
                    <a:pt x="740" y="261"/>
                    <a:pt x="644" y="333"/>
                    <a:pt x="564" y="419"/>
                  </a:cubicBezTo>
                  <a:cubicBezTo>
                    <a:pt x="1" y="977"/>
                    <a:pt x="1" y="1883"/>
                    <a:pt x="564" y="2436"/>
                  </a:cubicBezTo>
                  <a:cubicBezTo>
                    <a:pt x="650" y="2522"/>
                    <a:pt x="745" y="2599"/>
                    <a:pt x="850" y="2656"/>
                  </a:cubicBezTo>
                  <a:lnTo>
                    <a:pt x="2761" y="3781"/>
                  </a:lnTo>
                  <a:cubicBezTo>
                    <a:pt x="2897" y="3860"/>
                    <a:pt x="3044" y="3897"/>
                    <a:pt x="3190" y="3897"/>
                  </a:cubicBezTo>
                  <a:cubicBezTo>
                    <a:pt x="3486" y="3897"/>
                    <a:pt x="3775" y="3742"/>
                    <a:pt x="3935" y="3466"/>
                  </a:cubicBezTo>
                  <a:cubicBezTo>
                    <a:pt x="4093" y="3204"/>
                    <a:pt x="4093" y="2876"/>
                    <a:pt x="3935" y="2608"/>
                  </a:cubicBezTo>
                  <a:lnTo>
                    <a:pt x="2809" y="705"/>
                  </a:lnTo>
                  <a:cubicBezTo>
                    <a:pt x="2540" y="252"/>
                    <a:pt x="2062" y="1"/>
                    <a:pt x="1572"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9"/>
            <p:cNvSpPr/>
            <p:nvPr/>
          </p:nvSpPr>
          <p:spPr>
            <a:xfrm>
              <a:off x="2520413" y="2791800"/>
              <a:ext cx="69075" cy="97450"/>
            </a:xfrm>
            <a:custGeom>
              <a:avLst/>
              <a:gdLst/>
              <a:ahLst/>
              <a:cxnLst/>
              <a:rect l="l" t="t" r="r" b="b"/>
              <a:pathLst>
                <a:path w="2763" h="3898" extrusionOk="0">
                  <a:moveTo>
                    <a:pt x="244" y="0"/>
                  </a:moveTo>
                  <a:cubicBezTo>
                    <a:pt x="163" y="0"/>
                    <a:pt x="82" y="7"/>
                    <a:pt x="1" y="21"/>
                  </a:cubicBezTo>
                  <a:lnTo>
                    <a:pt x="397" y="417"/>
                  </a:lnTo>
                  <a:cubicBezTo>
                    <a:pt x="483" y="503"/>
                    <a:pt x="559" y="598"/>
                    <a:pt x="621" y="703"/>
                  </a:cubicBezTo>
                  <a:lnTo>
                    <a:pt x="1746" y="2606"/>
                  </a:lnTo>
                  <a:cubicBezTo>
                    <a:pt x="1946" y="2944"/>
                    <a:pt x="1889" y="3369"/>
                    <a:pt x="1613" y="3646"/>
                  </a:cubicBezTo>
                  <a:lnTo>
                    <a:pt x="1460" y="3798"/>
                  </a:lnTo>
                  <a:cubicBezTo>
                    <a:pt x="1588" y="3865"/>
                    <a:pt x="1726" y="3897"/>
                    <a:pt x="1861" y="3897"/>
                  </a:cubicBezTo>
                  <a:cubicBezTo>
                    <a:pt x="2170" y="3897"/>
                    <a:pt x="2468" y="3732"/>
                    <a:pt x="2624" y="3440"/>
                  </a:cubicBezTo>
                  <a:cubicBezTo>
                    <a:pt x="2763" y="3178"/>
                    <a:pt x="2758" y="2863"/>
                    <a:pt x="2605" y="2606"/>
                  </a:cubicBezTo>
                  <a:lnTo>
                    <a:pt x="1479" y="703"/>
                  </a:lnTo>
                  <a:cubicBezTo>
                    <a:pt x="1216" y="263"/>
                    <a:pt x="745" y="0"/>
                    <a:pt x="244"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9"/>
            <p:cNvSpPr/>
            <p:nvPr/>
          </p:nvSpPr>
          <p:spPr>
            <a:xfrm>
              <a:off x="2374613" y="2835475"/>
              <a:ext cx="75500" cy="114100"/>
            </a:xfrm>
            <a:custGeom>
              <a:avLst/>
              <a:gdLst/>
              <a:ahLst/>
              <a:cxnLst/>
              <a:rect l="l" t="t" r="r" b="b"/>
              <a:pathLst>
                <a:path w="3020" h="4564" extrusionOk="0">
                  <a:moveTo>
                    <a:pt x="1436" y="0"/>
                  </a:moveTo>
                  <a:cubicBezTo>
                    <a:pt x="644" y="0"/>
                    <a:pt x="1" y="645"/>
                    <a:pt x="5" y="1431"/>
                  </a:cubicBezTo>
                  <a:cubicBezTo>
                    <a:pt x="5" y="1550"/>
                    <a:pt x="19" y="1670"/>
                    <a:pt x="48" y="1785"/>
                  </a:cubicBezTo>
                  <a:lnTo>
                    <a:pt x="602" y="3921"/>
                  </a:lnTo>
                  <a:cubicBezTo>
                    <a:pt x="702" y="4307"/>
                    <a:pt x="1053" y="4564"/>
                    <a:pt x="1435" y="4564"/>
                  </a:cubicBezTo>
                  <a:cubicBezTo>
                    <a:pt x="1506" y="4564"/>
                    <a:pt x="1578" y="4555"/>
                    <a:pt x="1650" y="4536"/>
                  </a:cubicBezTo>
                  <a:cubicBezTo>
                    <a:pt x="1956" y="4460"/>
                    <a:pt x="2189" y="4226"/>
                    <a:pt x="2271" y="3921"/>
                  </a:cubicBezTo>
                  <a:lnTo>
                    <a:pt x="2823" y="1785"/>
                  </a:lnTo>
                  <a:cubicBezTo>
                    <a:pt x="3019" y="1021"/>
                    <a:pt x="2557" y="239"/>
                    <a:pt x="1789" y="44"/>
                  </a:cubicBezTo>
                  <a:cubicBezTo>
                    <a:pt x="1674" y="15"/>
                    <a:pt x="1555" y="0"/>
                    <a:pt x="1436"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9"/>
            <p:cNvSpPr/>
            <p:nvPr/>
          </p:nvSpPr>
          <p:spPr>
            <a:xfrm>
              <a:off x="2389988" y="2841900"/>
              <a:ext cx="58925" cy="107675"/>
            </a:xfrm>
            <a:custGeom>
              <a:avLst/>
              <a:gdLst/>
              <a:ahLst/>
              <a:cxnLst/>
              <a:rect l="l" t="t" r="r" b="b"/>
              <a:pathLst>
                <a:path w="2357" h="4307" extrusionOk="0">
                  <a:moveTo>
                    <a:pt x="1646" y="1"/>
                  </a:moveTo>
                  <a:lnTo>
                    <a:pt x="1646" y="564"/>
                  </a:lnTo>
                  <a:cubicBezTo>
                    <a:pt x="1646" y="683"/>
                    <a:pt x="1632" y="802"/>
                    <a:pt x="1598" y="921"/>
                  </a:cubicBezTo>
                  <a:lnTo>
                    <a:pt x="1045" y="3063"/>
                  </a:lnTo>
                  <a:cubicBezTo>
                    <a:pt x="945" y="3439"/>
                    <a:pt x="606" y="3702"/>
                    <a:pt x="210" y="3702"/>
                  </a:cubicBezTo>
                  <a:lnTo>
                    <a:pt x="0" y="3702"/>
                  </a:lnTo>
                  <a:cubicBezTo>
                    <a:pt x="113" y="4071"/>
                    <a:pt x="454" y="4307"/>
                    <a:pt x="821" y="4307"/>
                  </a:cubicBezTo>
                  <a:cubicBezTo>
                    <a:pt x="905" y="4307"/>
                    <a:pt x="990" y="4295"/>
                    <a:pt x="1074" y="4269"/>
                  </a:cubicBezTo>
                  <a:cubicBezTo>
                    <a:pt x="1360" y="4183"/>
                    <a:pt x="1579" y="3954"/>
                    <a:pt x="1651" y="3664"/>
                  </a:cubicBezTo>
                  <a:lnTo>
                    <a:pt x="2208" y="1528"/>
                  </a:lnTo>
                  <a:cubicBezTo>
                    <a:pt x="2356" y="950"/>
                    <a:pt x="2133" y="344"/>
                    <a:pt x="164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9"/>
            <p:cNvSpPr/>
            <p:nvPr/>
          </p:nvSpPr>
          <p:spPr>
            <a:xfrm>
              <a:off x="2229388" y="2820475"/>
              <a:ext cx="106025" cy="97500"/>
            </a:xfrm>
            <a:custGeom>
              <a:avLst/>
              <a:gdLst/>
              <a:ahLst/>
              <a:cxnLst/>
              <a:rect l="l" t="t" r="r" b="b"/>
              <a:pathLst>
                <a:path w="4241" h="3900" extrusionOk="0">
                  <a:moveTo>
                    <a:pt x="2602" y="0"/>
                  </a:moveTo>
                  <a:cubicBezTo>
                    <a:pt x="2235" y="0"/>
                    <a:pt x="1868" y="140"/>
                    <a:pt x="1588" y="419"/>
                  </a:cubicBezTo>
                  <a:cubicBezTo>
                    <a:pt x="1502" y="505"/>
                    <a:pt x="1432" y="600"/>
                    <a:pt x="1369" y="706"/>
                  </a:cubicBezTo>
                  <a:lnTo>
                    <a:pt x="243" y="2608"/>
                  </a:lnTo>
                  <a:cubicBezTo>
                    <a:pt x="1" y="3014"/>
                    <a:pt x="138" y="3538"/>
                    <a:pt x="549" y="3781"/>
                  </a:cubicBezTo>
                  <a:cubicBezTo>
                    <a:pt x="682" y="3860"/>
                    <a:pt x="833" y="3900"/>
                    <a:pt x="983" y="3900"/>
                  </a:cubicBezTo>
                  <a:cubicBezTo>
                    <a:pt x="1133" y="3900"/>
                    <a:pt x="1283" y="3860"/>
                    <a:pt x="1417" y="3781"/>
                  </a:cubicBezTo>
                  <a:lnTo>
                    <a:pt x="3329" y="2656"/>
                  </a:lnTo>
                  <a:cubicBezTo>
                    <a:pt x="4012" y="2255"/>
                    <a:pt x="4240" y="1383"/>
                    <a:pt x="3840" y="701"/>
                  </a:cubicBezTo>
                  <a:cubicBezTo>
                    <a:pt x="3778" y="600"/>
                    <a:pt x="3701" y="505"/>
                    <a:pt x="3620" y="419"/>
                  </a:cubicBezTo>
                  <a:lnTo>
                    <a:pt x="3615" y="419"/>
                  </a:lnTo>
                  <a:cubicBezTo>
                    <a:pt x="3336" y="140"/>
                    <a:pt x="2969" y="0"/>
                    <a:pt x="2602"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9"/>
            <p:cNvSpPr/>
            <p:nvPr/>
          </p:nvSpPr>
          <p:spPr>
            <a:xfrm>
              <a:off x="2233438" y="2827000"/>
              <a:ext cx="101975" cy="90875"/>
            </a:xfrm>
            <a:custGeom>
              <a:avLst/>
              <a:gdLst/>
              <a:ahLst/>
              <a:cxnLst/>
              <a:rect l="l" t="t" r="r" b="b"/>
              <a:pathLst>
                <a:path w="4079" h="3635" extrusionOk="0">
                  <a:moveTo>
                    <a:pt x="3267" y="0"/>
                  </a:moveTo>
                  <a:lnTo>
                    <a:pt x="3267" y="554"/>
                  </a:lnTo>
                  <a:cubicBezTo>
                    <a:pt x="3267" y="1065"/>
                    <a:pt x="3000" y="1532"/>
                    <a:pt x="2562" y="1789"/>
                  </a:cubicBezTo>
                  <a:lnTo>
                    <a:pt x="649" y="2915"/>
                  </a:lnTo>
                  <a:cubicBezTo>
                    <a:pt x="515" y="2991"/>
                    <a:pt x="363" y="3029"/>
                    <a:pt x="211" y="3029"/>
                  </a:cubicBezTo>
                  <a:lnTo>
                    <a:pt x="0" y="3029"/>
                  </a:lnTo>
                  <a:cubicBezTo>
                    <a:pt x="113" y="3398"/>
                    <a:pt x="451" y="3635"/>
                    <a:pt x="817" y="3635"/>
                  </a:cubicBezTo>
                  <a:cubicBezTo>
                    <a:pt x="900" y="3635"/>
                    <a:pt x="985" y="3622"/>
                    <a:pt x="1069" y="3597"/>
                  </a:cubicBezTo>
                  <a:cubicBezTo>
                    <a:pt x="1136" y="3577"/>
                    <a:pt x="1197" y="3549"/>
                    <a:pt x="1255" y="3516"/>
                  </a:cubicBezTo>
                  <a:lnTo>
                    <a:pt x="3167" y="2395"/>
                  </a:lnTo>
                  <a:cubicBezTo>
                    <a:pt x="3850" y="1994"/>
                    <a:pt x="4078" y="1116"/>
                    <a:pt x="3678" y="440"/>
                  </a:cubicBezTo>
                  <a:cubicBezTo>
                    <a:pt x="3616" y="335"/>
                    <a:pt x="3539" y="240"/>
                    <a:pt x="3458" y="154"/>
                  </a:cubicBezTo>
                  <a:lnTo>
                    <a:pt x="3453" y="158"/>
                  </a:lnTo>
                  <a:cubicBezTo>
                    <a:pt x="3396" y="101"/>
                    <a:pt x="3334" y="48"/>
                    <a:pt x="3267"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6" name="Google Shape;4006;p59"/>
          <p:cNvGrpSpPr/>
          <p:nvPr/>
        </p:nvGrpSpPr>
        <p:grpSpPr>
          <a:xfrm>
            <a:off x="1624163" y="2634500"/>
            <a:ext cx="372375" cy="366025"/>
            <a:chOff x="1624163" y="2634500"/>
            <a:chExt cx="372375" cy="366025"/>
          </a:xfrm>
        </p:grpSpPr>
        <p:sp>
          <p:nvSpPr>
            <p:cNvPr id="4007" name="Google Shape;4007;p59"/>
            <p:cNvSpPr/>
            <p:nvPr/>
          </p:nvSpPr>
          <p:spPr>
            <a:xfrm>
              <a:off x="1624163" y="2634500"/>
              <a:ext cx="372150" cy="349825"/>
            </a:xfrm>
            <a:custGeom>
              <a:avLst/>
              <a:gdLst/>
              <a:ahLst/>
              <a:cxnLst/>
              <a:rect l="l" t="t" r="r" b="b"/>
              <a:pathLst>
                <a:path w="14886" h="13993" extrusionOk="0">
                  <a:moveTo>
                    <a:pt x="7448" y="1"/>
                  </a:moveTo>
                  <a:cubicBezTo>
                    <a:pt x="7206" y="1"/>
                    <a:pt x="6968" y="115"/>
                    <a:pt x="6821" y="328"/>
                  </a:cubicBezTo>
                  <a:lnTo>
                    <a:pt x="4531" y="3661"/>
                  </a:lnTo>
                  <a:lnTo>
                    <a:pt x="640" y="4801"/>
                  </a:lnTo>
                  <a:cubicBezTo>
                    <a:pt x="549" y="4830"/>
                    <a:pt x="463" y="4873"/>
                    <a:pt x="391" y="4925"/>
                  </a:cubicBezTo>
                  <a:cubicBezTo>
                    <a:pt x="58" y="5182"/>
                    <a:pt x="1" y="5655"/>
                    <a:pt x="253" y="5983"/>
                  </a:cubicBezTo>
                  <a:lnTo>
                    <a:pt x="2728" y="9184"/>
                  </a:lnTo>
                  <a:lnTo>
                    <a:pt x="2614" y="13219"/>
                  </a:lnTo>
                  <a:cubicBezTo>
                    <a:pt x="2614" y="13309"/>
                    <a:pt x="2628" y="13405"/>
                    <a:pt x="2656" y="13491"/>
                  </a:cubicBezTo>
                  <a:cubicBezTo>
                    <a:pt x="2769" y="13799"/>
                    <a:pt x="3060" y="13992"/>
                    <a:pt x="3372" y="13992"/>
                  </a:cubicBezTo>
                  <a:cubicBezTo>
                    <a:pt x="3456" y="13992"/>
                    <a:pt x="3541" y="13978"/>
                    <a:pt x="3625" y="13949"/>
                  </a:cubicBezTo>
                  <a:lnTo>
                    <a:pt x="7445" y="12594"/>
                  </a:lnTo>
                  <a:lnTo>
                    <a:pt x="11270" y="13949"/>
                  </a:lnTo>
                  <a:cubicBezTo>
                    <a:pt x="11345" y="13978"/>
                    <a:pt x="11424" y="13992"/>
                    <a:pt x="11507" y="13992"/>
                  </a:cubicBezTo>
                  <a:cubicBezTo>
                    <a:pt x="11519" y="13992"/>
                    <a:pt x="11530" y="13992"/>
                    <a:pt x="11542" y="13991"/>
                  </a:cubicBezTo>
                  <a:cubicBezTo>
                    <a:pt x="11962" y="13982"/>
                    <a:pt x="12291" y="13634"/>
                    <a:pt x="12277" y="13219"/>
                  </a:cubicBezTo>
                  <a:lnTo>
                    <a:pt x="12167" y="9184"/>
                  </a:lnTo>
                  <a:lnTo>
                    <a:pt x="14637" y="5983"/>
                  </a:lnTo>
                  <a:cubicBezTo>
                    <a:pt x="14694" y="5908"/>
                    <a:pt x="14738" y="5827"/>
                    <a:pt x="14767" y="5736"/>
                  </a:cubicBezTo>
                  <a:cubicBezTo>
                    <a:pt x="14886" y="5336"/>
                    <a:pt x="14657" y="4920"/>
                    <a:pt x="14256" y="4801"/>
                  </a:cubicBezTo>
                  <a:lnTo>
                    <a:pt x="10364" y="3661"/>
                  </a:lnTo>
                  <a:lnTo>
                    <a:pt x="8070" y="328"/>
                  </a:lnTo>
                  <a:cubicBezTo>
                    <a:pt x="8018" y="251"/>
                    <a:pt x="7950" y="185"/>
                    <a:pt x="7875" y="132"/>
                  </a:cubicBezTo>
                  <a:cubicBezTo>
                    <a:pt x="7744" y="44"/>
                    <a:pt x="7595" y="1"/>
                    <a:pt x="7448"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9"/>
            <p:cNvSpPr/>
            <p:nvPr/>
          </p:nvSpPr>
          <p:spPr>
            <a:xfrm>
              <a:off x="1693413" y="2634525"/>
              <a:ext cx="303125" cy="366000"/>
            </a:xfrm>
            <a:custGeom>
              <a:avLst/>
              <a:gdLst/>
              <a:ahLst/>
              <a:cxnLst/>
              <a:rect l="l" t="t" r="r" b="b"/>
              <a:pathLst>
                <a:path w="12125" h="14640" extrusionOk="0">
                  <a:moveTo>
                    <a:pt x="4677" y="0"/>
                  </a:moveTo>
                  <a:cubicBezTo>
                    <a:pt x="4606" y="0"/>
                    <a:pt x="4535" y="10"/>
                    <a:pt x="4465" y="30"/>
                  </a:cubicBezTo>
                  <a:cubicBezTo>
                    <a:pt x="4365" y="298"/>
                    <a:pt x="4408" y="594"/>
                    <a:pt x="4566" y="827"/>
                  </a:cubicBezTo>
                  <a:lnTo>
                    <a:pt x="6859" y="4157"/>
                  </a:lnTo>
                  <a:cubicBezTo>
                    <a:pt x="6978" y="4323"/>
                    <a:pt x="7146" y="4448"/>
                    <a:pt x="7341" y="4505"/>
                  </a:cubicBezTo>
                  <a:lnTo>
                    <a:pt x="11052" y="5597"/>
                  </a:lnTo>
                  <a:lnTo>
                    <a:pt x="8691" y="8644"/>
                  </a:lnTo>
                  <a:cubicBezTo>
                    <a:pt x="8567" y="8802"/>
                    <a:pt x="8505" y="9002"/>
                    <a:pt x="8510" y="9207"/>
                  </a:cubicBezTo>
                  <a:cubicBezTo>
                    <a:pt x="8539" y="10303"/>
                    <a:pt x="8563" y="11105"/>
                    <a:pt x="8581" y="11692"/>
                  </a:cubicBezTo>
                  <a:cubicBezTo>
                    <a:pt x="8600" y="12412"/>
                    <a:pt x="8614" y="12832"/>
                    <a:pt x="8614" y="13051"/>
                  </a:cubicBezTo>
                  <a:cubicBezTo>
                    <a:pt x="8400" y="12980"/>
                    <a:pt x="7990" y="12832"/>
                    <a:pt x="7275" y="12579"/>
                  </a:cubicBezTo>
                  <a:cubicBezTo>
                    <a:pt x="6721" y="12383"/>
                    <a:pt x="5977" y="12117"/>
                    <a:pt x="4971" y="11763"/>
                  </a:cubicBezTo>
                  <a:cubicBezTo>
                    <a:pt x="4875" y="11727"/>
                    <a:pt x="4775" y="11710"/>
                    <a:pt x="4675" y="11710"/>
                  </a:cubicBezTo>
                  <a:cubicBezTo>
                    <a:pt x="4575" y="11710"/>
                    <a:pt x="4475" y="11727"/>
                    <a:pt x="4379" y="11763"/>
                  </a:cubicBezTo>
                  <a:lnTo>
                    <a:pt x="555" y="13113"/>
                  </a:lnTo>
                  <a:cubicBezTo>
                    <a:pt x="287" y="13208"/>
                    <a:pt x="82" y="13428"/>
                    <a:pt x="1" y="13700"/>
                  </a:cubicBezTo>
                  <a:cubicBezTo>
                    <a:pt x="147" y="13887"/>
                    <a:pt x="369" y="13992"/>
                    <a:pt x="599" y="13992"/>
                  </a:cubicBezTo>
                  <a:cubicBezTo>
                    <a:pt x="685" y="13992"/>
                    <a:pt x="771" y="13978"/>
                    <a:pt x="855" y="13948"/>
                  </a:cubicBezTo>
                  <a:lnTo>
                    <a:pt x="3903" y="12870"/>
                  </a:lnTo>
                  <a:lnTo>
                    <a:pt x="3903" y="14201"/>
                  </a:lnTo>
                  <a:cubicBezTo>
                    <a:pt x="3903" y="14444"/>
                    <a:pt x="4099" y="14639"/>
                    <a:pt x="4341" y="14639"/>
                  </a:cubicBezTo>
                  <a:lnTo>
                    <a:pt x="5009" y="14639"/>
                  </a:lnTo>
                  <a:cubicBezTo>
                    <a:pt x="5252" y="14639"/>
                    <a:pt x="5453" y="14444"/>
                    <a:pt x="5453" y="14201"/>
                  </a:cubicBezTo>
                  <a:lnTo>
                    <a:pt x="5453" y="12870"/>
                  </a:lnTo>
                  <a:lnTo>
                    <a:pt x="8495" y="13948"/>
                  </a:lnTo>
                  <a:cubicBezTo>
                    <a:pt x="8579" y="13977"/>
                    <a:pt x="8664" y="13991"/>
                    <a:pt x="8748" y="13991"/>
                  </a:cubicBezTo>
                  <a:cubicBezTo>
                    <a:pt x="9060" y="13991"/>
                    <a:pt x="9351" y="13798"/>
                    <a:pt x="9463" y="13490"/>
                  </a:cubicBezTo>
                  <a:cubicBezTo>
                    <a:pt x="9492" y="13404"/>
                    <a:pt x="9507" y="13308"/>
                    <a:pt x="9507" y="13218"/>
                  </a:cubicBezTo>
                  <a:lnTo>
                    <a:pt x="9397" y="9183"/>
                  </a:lnTo>
                  <a:lnTo>
                    <a:pt x="11867" y="5982"/>
                  </a:lnTo>
                  <a:cubicBezTo>
                    <a:pt x="12125" y="5654"/>
                    <a:pt x="12063" y="5181"/>
                    <a:pt x="11729" y="4924"/>
                  </a:cubicBezTo>
                  <a:cubicBezTo>
                    <a:pt x="11658" y="4872"/>
                    <a:pt x="11572" y="4829"/>
                    <a:pt x="11486" y="4800"/>
                  </a:cubicBezTo>
                  <a:lnTo>
                    <a:pt x="7594" y="3660"/>
                  </a:lnTo>
                  <a:lnTo>
                    <a:pt x="5300" y="327"/>
                  </a:lnTo>
                  <a:cubicBezTo>
                    <a:pt x="5155" y="119"/>
                    <a:pt x="4921" y="0"/>
                    <a:pt x="4677"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9"/>
            <p:cNvSpPr/>
            <p:nvPr/>
          </p:nvSpPr>
          <p:spPr>
            <a:xfrm>
              <a:off x="1744213" y="2818675"/>
              <a:ext cx="18775" cy="10975"/>
            </a:xfrm>
            <a:custGeom>
              <a:avLst/>
              <a:gdLst/>
              <a:ahLst/>
              <a:cxnLst/>
              <a:rect l="l" t="t" r="r" b="b"/>
              <a:pathLst>
                <a:path w="751" h="439" extrusionOk="0">
                  <a:moveTo>
                    <a:pt x="524" y="0"/>
                  </a:moveTo>
                  <a:cubicBezTo>
                    <a:pt x="521" y="0"/>
                    <a:pt x="518" y="0"/>
                    <a:pt x="516" y="0"/>
                  </a:cubicBezTo>
                  <a:lnTo>
                    <a:pt x="220" y="0"/>
                  </a:lnTo>
                  <a:cubicBezTo>
                    <a:pt x="101" y="5"/>
                    <a:pt x="11" y="95"/>
                    <a:pt x="6" y="210"/>
                  </a:cubicBezTo>
                  <a:cubicBezTo>
                    <a:pt x="1" y="333"/>
                    <a:pt x="97" y="434"/>
                    <a:pt x="220" y="439"/>
                  </a:cubicBezTo>
                  <a:lnTo>
                    <a:pt x="531" y="439"/>
                  </a:lnTo>
                  <a:cubicBezTo>
                    <a:pt x="654" y="434"/>
                    <a:pt x="750" y="333"/>
                    <a:pt x="745" y="210"/>
                  </a:cubicBezTo>
                  <a:cubicBezTo>
                    <a:pt x="740" y="94"/>
                    <a:pt x="641" y="0"/>
                    <a:pt x="524"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9"/>
            <p:cNvSpPr/>
            <p:nvPr/>
          </p:nvSpPr>
          <p:spPr>
            <a:xfrm>
              <a:off x="1858113" y="2818675"/>
              <a:ext cx="18725" cy="10975"/>
            </a:xfrm>
            <a:custGeom>
              <a:avLst/>
              <a:gdLst/>
              <a:ahLst/>
              <a:cxnLst/>
              <a:rect l="l" t="t" r="r" b="b"/>
              <a:pathLst>
                <a:path w="749" h="439" extrusionOk="0">
                  <a:moveTo>
                    <a:pt x="524" y="0"/>
                  </a:moveTo>
                  <a:cubicBezTo>
                    <a:pt x="521" y="0"/>
                    <a:pt x="518" y="0"/>
                    <a:pt x="515" y="0"/>
                  </a:cubicBezTo>
                  <a:lnTo>
                    <a:pt x="219" y="0"/>
                  </a:lnTo>
                  <a:cubicBezTo>
                    <a:pt x="100" y="5"/>
                    <a:pt x="9" y="95"/>
                    <a:pt x="5" y="210"/>
                  </a:cubicBezTo>
                  <a:cubicBezTo>
                    <a:pt x="0" y="333"/>
                    <a:pt x="95" y="434"/>
                    <a:pt x="219" y="439"/>
                  </a:cubicBezTo>
                  <a:lnTo>
                    <a:pt x="529" y="439"/>
                  </a:lnTo>
                  <a:cubicBezTo>
                    <a:pt x="653" y="434"/>
                    <a:pt x="749" y="333"/>
                    <a:pt x="744" y="210"/>
                  </a:cubicBezTo>
                  <a:cubicBezTo>
                    <a:pt x="739" y="94"/>
                    <a:pt x="639" y="0"/>
                    <a:pt x="524"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9"/>
            <p:cNvSpPr/>
            <p:nvPr/>
          </p:nvSpPr>
          <p:spPr>
            <a:xfrm>
              <a:off x="1762238" y="2798375"/>
              <a:ext cx="22200" cy="22100"/>
            </a:xfrm>
            <a:custGeom>
              <a:avLst/>
              <a:gdLst/>
              <a:ahLst/>
              <a:cxnLst/>
              <a:rect l="l" t="t" r="r" b="b"/>
              <a:pathLst>
                <a:path w="888" h="884" extrusionOk="0">
                  <a:moveTo>
                    <a:pt x="444" y="1"/>
                  </a:moveTo>
                  <a:cubicBezTo>
                    <a:pt x="201" y="1"/>
                    <a:pt x="1" y="197"/>
                    <a:pt x="1" y="445"/>
                  </a:cubicBezTo>
                  <a:cubicBezTo>
                    <a:pt x="1" y="688"/>
                    <a:pt x="201" y="883"/>
                    <a:pt x="444" y="883"/>
                  </a:cubicBezTo>
                  <a:cubicBezTo>
                    <a:pt x="687" y="883"/>
                    <a:pt x="888" y="688"/>
                    <a:pt x="888" y="445"/>
                  </a:cubicBezTo>
                  <a:cubicBezTo>
                    <a:pt x="888" y="197"/>
                    <a:pt x="687" y="1"/>
                    <a:pt x="444"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9"/>
            <p:cNvSpPr/>
            <p:nvPr/>
          </p:nvSpPr>
          <p:spPr>
            <a:xfrm>
              <a:off x="1836163" y="2798375"/>
              <a:ext cx="22300" cy="22100"/>
            </a:xfrm>
            <a:custGeom>
              <a:avLst/>
              <a:gdLst/>
              <a:ahLst/>
              <a:cxnLst/>
              <a:rect l="l" t="t" r="r" b="b"/>
              <a:pathLst>
                <a:path w="892" h="884" extrusionOk="0">
                  <a:moveTo>
                    <a:pt x="449" y="1"/>
                  </a:moveTo>
                  <a:cubicBezTo>
                    <a:pt x="201" y="1"/>
                    <a:pt x="0" y="197"/>
                    <a:pt x="0" y="445"/>
                  </a:cubicBezTo>
                  <a:cubicBezTo>
                    <a:pt x="0" y="688"/>
                    <a:pt x="201" y="883"/>
                    <a:pt x="449" y="883"/>
                  </a:cubicBezTo>
                  <a:cubicBezTo>
                    <a:pt x="692" y="883"/>
                    <a:pt x="892" y="688"/>
                    <a:pt x="892" y="445"/>
                  </a:cubicBezTo>
                  <a:cubicBezTo>
                    <a:pt x="892" y="197"/>
                    <a:pt x="692" y="1"/>
                    <a:pt x="449"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3" name="Google Shape;4013;p59"/>
          <p:cNvGrpSpPr/>
          <p:nvPr/>
        </p:nvGrpSpPr>
        <p:grpSpPr>
          <a:xfrm>
            <a:off x="999363" y="2651850"/>
            <a:ext cx="369425" cy="331375"/>
            <a:chOff x="999363" y="2651850"/>
            <a:chExt cx="369425" cy="331375"/>
          </a:xfrm>
        </p:grpSpPr>
        <p:sp>
          <p:nvSpPr>
            <p:cNvPr id="4014" name="Google Shape;4014;p59"/>
            <p:cNvSpPr/>
            <p:nvPr/>
          </p:nvSpPr>
          <p:spPr>
            <a:xfrm>
              <a:off x="999363" y="2753400"/>
              <a:ext cx="224775" cy="229825"/>
            </a:xfrm>
            <a:custGeom>
              <a:avLst/>
              <a:gdLst/>
              <a:ahLst/>
              <a:cxnLst/>
              <a:rect l="l" t="t" r="r" b="b"/>
              <a:pathLst>
                <a:path w="8991" h="9193" extrusionOk="0">
                  <a:moveTo>
                    <a:pt x="6542" y="1"/>
                  </a:moveTo>
                  <a:cubicBezTo>
                    <a:pt x="4115" y="1"/>
                    <a:pt x="1757" y="1012"/>
                    <a:pt x="82" y="2854"/>
                  </a:cubicBezTo>
                  <a:cubicBezTo>
                    <a:pt x="1" y="2944"/>
                    <a:pt x="6" y="3083"/>
                    <a:pt x="97" y="3164"/>
                  </a:cubicBezTo>
                  <a:cubicBezTo>
                    <a:pt x="139" y="3197"/>
                    <a:pt x="188" y="3217"/>
                    <a:pt x="245" y="3217"/>
                  </a:cubicBezTo>
                  <a:cubicBezTo>
                    <a:pt x="441" y="3217"/>
                    <a:pt x="416" y="3030"/>
                    <a:pt x="1251" y="2339"/>
                  </a:cubicBezTo>
                  <a:cubicBezTo>
                    <a:pt x="2735" y="1108"/>
                    <a:pt x="4601" y="437"/>
                    <a:pt x="6523" y="437"/>
                  </a:cubicBezTo>
                  <a:cubicBezTo>
                    <a:pt x="6702" y="437"/>
                    <a:pt x="6881" y="443"/>
                    <a:pt x="7060" y="455"/>
                  </a:cubicBezTo>
                  <a:cubicBezTo>
                    <a:pt x="3140" y="1214"/>
                    <a:pt x="25" y="4667"/>
                    <a:pt x="25" y="8973"/>
                  </a:cubicBezTo>
                  <a:cubicBezTo>
                    <a:pt x="25" y="9092"/>
                    <a:pt x="120" y="9193"/>
                    <a:pt x="240" y="9193"/>
                  </a:cubicBezTo>
                  <a:cubicBezTo>
                    <a:pt x="364" y="9193"/>
                    <a:pt x="459" y="9092"/>
                    <a:pt x="459" y="8973"/>
                  </a:cubicBezTo>
                  <a:cubicBezTo>
                    <a:pt x="459" y="4986"/>
                    <a:pt x="3320" y="1648"/>
                    <a:pt x="7108" y="890"/>
                  </a:cubicBezTo>
                  <a:lnTo>
                    <a:pt x="7108" y="890"/>
                  </a:lnTo>
                  <a:cubicBezTo>
                    <a:pt x="4881" y="1977"/>
                    <a:pt x="3225" y="3952"/>
                    <a:pt x="2548" y="6331"/>
                  </a:cubicBezTo>
                  <a:cubicBezTo>
                    <a:pt x="2519" y="6446"/>
                    <a:pt x="2587" y="6565"/>
                    <a:pt x="2701" y="6598"/>
                  </a:cubicBezTo>
                  <a:cubicBezTo>
                    <a:pt x="2719" y="6603"/>
                    <a:pt x="2739" y="6607"/>
                    <a:pt x="2763" y="6607"/>
                  </a:cubicBezTo>
                  <a:cubicBezTo>
                    <a:pt x="2858" y="6607"/>
                    <a:pt x="2944" y="6541"/>
                    <a:pt x="2972" y="6446"/>
                  </a:cubicBezTo>
                  <a:cubicBezTo>
                    <a:pt x="3765" y="3660"/>
                    <a:pt x="5997" y="1467"/>
                    <a:pt x="8801" y="718"/>
                  </a:cubicBezTo>
                  <a:cubicBezTo>
                    <a:pt x="8843" y="708"/>
                    <a:pt x="8887" y="679"/>
                    <a:pt x="8915" y="646"/>
                  </a:cubicBezTo>
                  <a:lnTo>
                    <a:pt x="8915" y="641"/>
                  </a:lnTo>
                  <a:cubicBezTo>
                    <a:pt x="8991" y="546"/>
                    <a:pt x="8973" y="408"/>
                    <a:pt x="8876" y="336"/>
                  </a:cubicBezTo>
                  <a:cubicBezTo>
                    <a:pt x="8854" y="317"/>
                    <a:pt x="8829" y="307"/>
                    <a:pt x="8801" y="298"/>
                  </a:cubicBezTo>
                  <a:cubicBezTo>
                    <a:pt x="8053" y="98"/>
                    <a:pt x="7294" y="1"/>
                    <a:pt x="6542"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9"/>
            <p:cNvSpPr/>
            <p:nvPr/>
          </p:nvSpPr>
          <p:spPr>
            <a:xfrm>
              <a:off x="1184063" y="2651850"/>
              <a:ext cx="184475" cy="174150"/>
            </a:xfrm>
            <a:custGeom>
              <a:avLst/>
              <a:gdLst/>
              <a:ahLst/>
              <a:cxnLst/>
              <a:rect l="l" t="t" r="r" b="b"/>
              <a:pathLst>
                <a:path w="7379" h="6966" extrusionOk="0">
                  <a:moveTo>
                    <a:pt x="3698" y="0"/>
                  </a:moveTo>
                  <a:cubicBezTo>
                    <a:pt x="3578" y="0"/>
                    <a:pt x="3459" y="58"/>
                    <a:pt x="3387" y="163"/>
                  </a:cubicBezTo>
                  <a:lnTo>
                    <a:pt x="2247" y="1822"/>
                  </a:lnTo>
                  <a:lnTo>
                    <a:pt x="321" y="2390"/>
                  </a:lnTo>
                  <a:cubicBezTo>
                    <a:pt x="277" y="2405"/>
                    <a:pt x="235" y="2423"/>
                    <a:pt x="201" y="2452"/>
                  </a:cubicBezTo>
                  <a:cubicBezTo>
                    <a:pt x="35" y="2577"/>
                    <a:pt x="0" y="2815"/>
                    <a:pt x="130" y="2977"/>
                  </a:cubicBezTo>
                  <a:lnTo>
                    <a:pt x="1356" y="4569"/>
                  </a:lnTo>
                  <a:lnTo>
                    <a:pt x="1298" y="6583"/>
                  </a:lnTo>
                  <a:cubicBezTo>
                    <a:pt x="1298" y="6625"/>
                    <a:pt x="1303" y="6673"/>
                    <a:pt x="1322" y="6716"/>
                  </a:cubicBezTo>
                  <a:cubicBezTo>
                    <a:pt x="1375" y="6870"/>
                    <a:pt x="1519" y="6966"/>
                    <a:pt x="1674" y="6966"/>
                  </a:cubicBezTo>
                  <a:cubicBezTo>
                    <a:pt x="1715" y="6966"/>
                    <a:pt x="1757" y="6959"/>
                    <a:pt x="1799" y="6945"/>
                  </a:cubicBezTo>
                  <a:lnTo>
                    <a:pt x="3692" y="6273"/>
                  </a:lnTo>
                  <a:lnTo>
                    <a:pt x="5591" y="6945"/>
                  </a:lnTo>
                  <a:cubicBezTo>
                    <a:pt x="5626" y="6957"/>
                    <a:pt x="5661" y="6965"/>
                    <a:pt x="5699" y="6965"/>
                  </a:cubicBezTo>
                  <a:cubicBezTo>
                    <a:pt x="5707" y="6965"/>
                    <a:pt x="5715" y="6965"/>
                    <a:pt x="5724" y="6964"/>
                  </a:cubicBezTo>
                  <a:cubicBezTo>
                    <a:pt x="5934" y="6959"/>
                    <a:pt x="6096" y="6788"/>
                    <a:pt x="6086" y="6583"/>
                  </a:cubicBezTo>
                  <a:lnTo>
                    <a:pt x="6034" y="4569"/>
                  </a:lnTo>
                  <a:lnTo>
                    <a:pt x="7260" y="2977"/>
                  </a:lnTo>
                  <a:cubicBezTo>
                    <a:pt x="7288" y="2943"/>
                    <a:pt x="7308" y="2901"/>
                    <a:pt x="7321" y="2857"/>
                  </a:cubicBezTo>
                  <a:cubicBezTo>
                    <a:pt x="7379" y="2657"/>
                    <a:pt x="7269" y="2452"/>
                    <a:pt x="7068" y="2390"/>
                  </a:cubicBezTo>
                  <a:lnTo>
                    <a:pt x="5138" y="1822"/>
                  </a:lnTo>
                  <a:lnTo>
                    <a:pt x="4002" y="163"/>
                  </a:lnTo>
                  <a:cubicBezTo>
                    <a:pt x="3978" y="125"/>
                    <a:pt x="3945" y="92"/>
                    <a:pt x="3902" y="63"/>
                  </a:cubicBezTo>
                  <a:cubicBezTo>
                    <a:pt x="3840" y="20"/>
                    <a:pt x="3769" y="0"/>
                    <a:pt x="3698"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9"/>
            <p:cNvSpPr/>
            <p:nvPr/>
          </p:nvSpPr>
          <p:spPr>
            <a:xfrm>
              <a:off x="1216388" y="2651850"/>
              <a:ext cx="152400" cy="174125"/>
            </a:xfrm>
            <a:custGeom>
              <a:avLst/>
              <a:gdLst/>
              <a:ahLst/>
              <a:cxnLst/>
              <a:rect l="l" t="t" r="r" b="b"/>
              <a:pathLst>
                <a:path w="6096" h="6965" extrusionOk="0">
                  <a:moveTo>
                    <a:pt x="2399" y="0"/>
                  </a:moveTo>
                  <a:cubicBezTo>
                    <a:pt x="2328" y="0"/>
                    <a:pt x="2256" y="20"/>
                    <a:pt x="2194" y="63"/>
                  </a:cubicBezTo>
                  <a:cubicBezTo>
                    <a:pt x="2152" y="92"/>
                    <a:pt x="2118" y="125"/>
                    <a:pt x="2094" y="163"/>
                  </a:cubicBezTo>
                  <a:lnTo>
                    <a:pt x="1870" y="482"/>
                  </a:lnTo>
                  <a:lnTo>
                    <a:pt x="3125" y="2313"/>
                  </a:lnTo>
                  <a:cubicBezTo>
                    <a:pt x="3239" y="2476"/>
                    <a:pt x="3406" y="2600"/>
                    <a:pt x="3596" y="2657"/>
                  </a:cubicBezTo>
                  <a:lnTo>
                    <a:pt x="4831" y="3020"/>
                  </a:lnTo>
                  <a:lnTo>
                    <a:pt x="4049" y="4041"/>
                  </a:lnTo>
                  <a:cubicBezTo>
                    <a:pt x="3926" y="4197"/>
                    <a:pt x="3864" y="4393"/>
                    <a:pt x="3869" y="4594"/>
                  </a:cubicBezTo>
                  <a:lnTo>
                    <a:pt x="3902" y="5877"/>
                  </a:lnTo>
                  <a:lnTo>
                    <a:pt x="3902" y="5877"/>
                  </a:lnTo>
                  <a:lnTo>
                    <a:pt x="2695" y="5447"/>
                  </a:lnTo>
                  <a:cubicBezTo>
                    <a:pt x="2600" y="5414"/>
                    <a:pt x="2501" y="5398"/>
                    <a:pt x="2402" y="5398"/>
                  </a:cubicBezTo>
                  <a:cubicBezTo>
                    <a:pt x="2303" y="5398"/>
                    <a:pt x="2204" y="5414"/>
                    <a:pt x="2108" y="5447"/>
                  </a:cubicBezTo>
                  <a:lnTo>
                    <a:pt x="19" y="6191"/>
                  </a:lnTo>
                  <a:lnTo>
                    <a:pt x="10" y="6577"/>
                  </a:lnTo>
                  <a:cubicBezTo>
                    <a:pt x="1" y="6783"/>
                    <a:pt x="167" y="6959"/>
                    <a:pt x="373" y="6964"/>
                  </a:cubicBezTo>
                  <a:cubicBezTo>
                    <a:pt x="420" y="6964"/>
                    <a:pt x="463" y="6959"/>
                    <a:pt x="510" y="6940"/>
                  </a:cubicBezTo>
                  <a:lnTo>
                    <a:pt x="2405" y="6268"/>
                  </a:lnTo>
                  <a:lnTo>
                    <a:pt x="4298" y="6940"/>
                  </a:lnTo>
                  <a:cubicBezTo>
                    <a:pt x="4340" y="6956"/>
                    <a:pt x="4383" y="6963"/>
                    <a:pt x="4425" y="6963"/>
                  </a:cubicBezTo>
                  <a:cubicBezTo>
                    <a:pt x="4579" y="6963"/>
                    <a:pt x="4723" y="6866"/>
                    <a:pt x="4780" y="6716"/>
                  </a:cubicBezTo>
                  <a:cubicBezTo>
                    <a:pt x="4793" y="6673"/>
                    <a:pt x="4798" y="6625"/>
                    <a:pt x="4798" y="6577"/>
                  </a:cubicBezTo>
                  <a:lnTo>
                    <a:pt x="4741" y="4569"/>
                  </a:lnTo>
                  <a:lnTo>
                    <a:pt x="5971" y="2977"/>
                  </a:lnTo>
                  <a:cubicBezTo>
                    <a:pt x="6096" y="2810"/>
                    <a:pt x="6062" y="2577"/>
                    <a:pt x="5896" y="2452"/>
                  </a:cubicBezTo>
                  <a:cubicBezTo>
                    <a:pt x="5861" y="2423"/>
                    <a:pt x="5819" y="2405"/>
                    <a:pt x="5775" y="2390"/>
                  </a:cubicBezTo>
                  <a:lnTo>
                    <a:pt x="3845" y="1822"/>
                  </a:lnTo>
                  <a:lnTo>
                    <a:pt x="2709" y="163"/>
                  </a:lnTo>
                  <a:cubicBezTo>
                    <a:pt x="2637" y="58"/>
                    <a:pt x="2518" y="0"/>
                    <a:pt x="2399"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9"/>
            <p:cNvSpPr/>
            <p:nvPr/>
          </p:nvSpPr>
          <p:spPr>
            <a:xfrm>
              <a:off x="1225813" y="2739000"/>
              <a:ext cx="18250" cy="11025"/>
            </a:xfrm>
            <a:custGeom>
              <a:avLst/>
              <a:gdLst/>
              <a:ahLst/>
              <a:cxnLst/>
              <a:rect l="l" t="t" r="r" b="b"/>
              <a:pathLst>
                <a:path w="730" h="441" extrusionOk="0">
                  <a:moveTo>
                    <a:pt x="219" y="1"/>
                  </a:moveTo>
                  <a:cubicBezTo>
                    <a:pt x="95" y="1"/>
                    <a:pt x="0" y="101"/>
                    <a:pt x="0" y="220"/>
                  </a:cubicBezTo>
                  <a:cubicBezTo>
                    <a:pt x="0" y="339"/>
                    <a:pt x="95" y="440"/>
                    <a:pt x="219" y="440"/>
                  </a:cubicBezTo>
                  <a:lnTo>
                    <a:pt x="511" y="440"/>
                  </a:lnTo>
                  <a:cubicBezTo>
                    <a:pt x="630" y="440"/>
                    <a:pt x="730" y="339"/>
                    <a:pt x="730" y="220"/>
                  </a:cubicBezTo>
                  <a:cubicBezTo>
                    <a:pt x="730" y="101"/>
                    <a:pt x="630" y="1"/>
                    <a:pt x="511"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9"/>
            <p:cNvSpPr/>
            <p:nvPr/>
          </p:nvSpPr>
          <p:spPr>
            <a:xfrm>
              <a:off x="1308788" y="2739000"/>
              <a:ext cx="18250" cy="11025"/>
            </a:xfrm>
            <a:custGeom>
              <a:avLst/>
              <a:gdLst/>
              <a:ahLst/>
              <a:cxnLst/>
              <a:rect l="l" t="t" r="r" b="b"/>
              <a:pathLst>
                <a:path w="730" h="441" extrusionOk="0">
                  <a:moveTo>
                    <a:pt x="219" y="1"/>
                  </a:moveTo>
                  <a:cubicBezTo>
                    <a:pt x="100" y="1"/>
                    <a:pt x="1" y="101"/>
                    <a:pt x="1" y="220"/>
                  </a:cubicBezTo>
                  <a:cubicBezTo>
                    <a:pt x="1" y="339"/>
                    <a:pt x="100" y="440"/>
                    <a:pt x="219" y="440"/>
                  </a:cubicBezTo>
                  <a:lnTo>
                    <a:pt x="511" y="440"/>
                  </a:lnTo>
                  <a:cubicBezTo>
                    <a:pt x="635" y="440"/>
                    <a:pt x="730" y="339"/>
                    <a:pt x="730" y="220"/>
                  </a:cubicBezTo>
                  <a:cubicBezTo>
                    <a:pt x="730" y="101"/>
                    <a:pt x="635" y="1"/>
                    <a:pt x="511"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9"/>
            <p:cNvSpPr/>
            <p:nvPr/>
          </p:nvSpPr>
          <p:spPr>
            <a:xfrm>
              <a:off x="1243588" y="2719125"/>
              <a:ext cx="21950" cy="21825"/>
            </a:xfrm>
            <a:custGeom>
              <a:avLst/>
              <a:gdLst/>
              <a:ahLst/>
              <a:cxnLst/>
              <a:rect l="l" t="t" r="r" b="b"/>
              <a:pathLst>
                <a:path w="878" h="873" extrusionOk="0">
                  <a:moveTo>
                    <a:pt x="439" y="0"/>
                  </a:moveTo>
                  <a:cubicBezTo>
                    <a:pt x="195" y="0"/>
                    <a:pt x="0" y="195"/>
                    <a:pt x="0" y="439"/>
                  </a:cubicBezTo>
                  <a:cubicBezTo>
                    <a:pt x="0" y="677"/>
                    <a:pt x="195" y="872"/>
                    <a:pt x="439" y="872"/>
                  </a:cubicBezTo>
                  <a:cubicBezTo>
                    <a:pt x="681" y="872"/>
                    <a:pt x="877" y="677"/>
                    <a:pt x="877" y="439"/>
                  </a:cubicBezTo>
                  <a:cubicBezTo>
                    <a:pt x="877" y="195"/>
                    <a:pt x="681" y="0"/>
                    <a:pt x="439"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9"/>
            <p:cNvSpPr/>
            <p:nvPr/>
          </p:nvSpPr>
          <p:spPr>
            <a:xfrm>
              <a:off x="1287338" y="2719125"/>
              <a:ext cx="21825" cy="21825"/>
            </a:xfrm>
            <a:custGeom>
              <a:avLst/>
              <a:gdLst/>
              <a:ahLst/>
              <a:cxnLst/>
              <a:rect l="l" t="t" r="r" b="b"/>
              <a:pathLst>
                <a:path w="873" h="873" extrusionOk="0">
                  <a:moveTo>
                    <a:pt x="439" y="0"/>
                  </a:moveTo>
                  <a:cubicBezTo>
                    <a:pt x="196" y="0"/>
                    <a:pt x="0" y="195"/>
                    <a:pt x="0" y="439"/>
                  </a:cubicBezTo>
                  <a:cubicBezTo>
                    <a:pt x="0" y="677"/>
                    <a:pt x="196" y="872"/>
                    <a:pt x="439" y="872"/>
                  </a:cubicBezTo>
                  <a:cubicBezTo>
                    <a:pt x="677" y="872"/>
                    <a:pt x="873" y="677"/>
                    <a:pt x="873" y="439"/>
                  </a:cubicBezTo>
                  <a:cubicBezTo>
                    <a:pt x="873" y="195"/>
                    <a:pt x="677" y="0"/>
                    <a:pt x="439"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1" name="Google Shape;4021;p59"/>
          <p:cNvGrpSpPr/>
          <p:nvPr/>
        </p:nvGrpSpPr>
        <p:grpSpPr>
          <a:xfrm>
            <a:off x="7819113" y="2066675"/>
            <a:ext cx="282975" cy="365975"/>
            <a:chOff x="7819113" y="2066675"/>
            <a:chExt cx="282975" cy="365975"/>
          </a:xfrm>
        </p:grpSpPr>
        <p:sp>
          <p:nvSpPr>
            <p:cNvPr id="4022" name="Google Shape;4022;p59"/>
            <p:cNvSpPr/>
            <p:nvPr/>
          </p:nvSpPr>
          <p:spPr>
            <a:xfrm>
              <a:off x="7918913" y="2066675"/>
              <a:ext cx="80875" cy="80500"/>
            </a:xfrm>
            <a:custGeom>
              <a:avLst/>
              <a:gdLst/>
              <a:ahLst/>
              <a:cxnLst/>
              <a:rect l="l" t="t" r="r" b="b"/>
              <a:pathLst>
                <a:path w="3235" h="3220" extrusionOk="0">
                  <a:moveTo>
                    <a:pt x="1617" y="434"/>
                  </a:moveTo>
                  <a:cubicBezTo>
                    <a:pt x="2266" y="434"/>
                    <a:pt x="2795" y="963"/>
                    <a:pt x="2795" y="1612"/>
                  </a:cubicBezTo>
                  <a:cubicBezTo>
                    <a:pt x="2795" y="2261"/>
                    <a:pt x="2266" y="2786"/>
                    <a:pt x="1617" y="2786"/>
                  </a:cubicBezTo>
                  <a:cubicBezTo>
                    <a:pt x="963" y="2786"/>
                    <a:pt x="435" y="2261"/>
                    <a:pt x="435" y="1612"/>
                  </a:cubicBezTo>
                  <a:cubicBezTo>
                    <a:pt x="435" y="959"/>
                    <a:pt x="963" y="434"/>
                    <a:pt x="1617" y="434"/>
                  </a:cubicBezTo>
                  <a:close/>
                  <a:moveTo>
                    <a:pt x="1617" y="1"/>
                  </a:moveTo>
                  <a:cubicBezTo>
                    <a:pt x="721" y="1"/>
                    <a:pt x="1" y="721"/>
                    <a:pt x="1" y="1612"/>
                  </a:cubicBezTo>
                  <a:cubicBezTo>
                    <a:pt x="1" y="2499"/>
                    <a:pt x="721" y="3219"/>
                    <a:pt x="1617" y="3219"/>
                  </a:cubicBezTo>
                  <a:cubicBezTo>
                    <a:pt x="2509" y="3219"/>
                    <a:pt x="3234" y="2499"/>
                    <a:pt x="3234" y="1612"/>
                  </a:cubicBezTo>
                  <a:cubicBezTo>
                    <a:pt x="3234" y="721"/>
                    <a:pt x="2509" y="1"/>
                    <a:pt x="1617"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9"/>
            <p:cNvSpPr/>
            <p:nvPr/>
          </p:nvSpPr>
          <p:spPr>
            <a:xfrm>
              <a:off x="7819113" y="2136300"/>
              <a:ext cx="280450" cy="296350"/>
            </a:xfrm>
            <a:custGeom>
              <a:avLst/>
              <a:gdLst/>
              <a:ahLst/>
              <a:cxnLst/>
              <a:rect l="l" t="t" r="r" b="b"/>
              <a:pathLst>
                <a:path w="11218" h="11854" extrusionOk="0">
                  <a:moveTo>
                    <a:pt x="5109" y="1"/>
                  </a:moveTo>
                  <a:cubicBezTo>
                    <a:pt x="4741" y="1"/>
                    <a:pt x="4440" y="296"/>
                    <a:pt x="4440" y="663"/>
                  </a:cubicBezTo>
                  <a:lnTo>
                    <a:pt x="4440" y="1832"/>
                  </a:lnTo>
                  <a:cubicBezTo>
                    <a:pt x="1698" y="2471"/>
                    <a:pt x="0" y="5204"/>
                    <a:pt x="645" y="7936"/>
                  </a:cubicBezTo>
                  <a:cubicBezTo>
                    <a:pt x="1196" y="10275"/>
                    <a:pt x="3290" y="11853"/>
                    <a:pt x="5604" y="11853"/>
                  </a:cubicBezTo>
                  <a:cubicBezTo>
                    <a:pt x="5990" y="11853"/>
                    <a:pt x="6381" y="11809"/>
                    <a:pt x="6773" y="11718"/>
                  </a:cubicBezTo>
                  <a:cubicBezTo>
                    <a:pt x="9516" y="11075"/>
                    <a:pt x="11218" y="8341"/>
                    <a:pt x="10574" y="5614"/>
                  </a:cubicBezTo>
                  <a:cubicBezTo>
                    <a:pt x="10130" y="3740"/>
                    <a:pt x="8657" y="2270"/>
                    <a:pt x="6773" y="1832"/>
                  </a:cubicBezTo>
                  <a:lnTo>
                    <a:pt x="6773" y="663"/>
                  </a:lnTo>
                  <a:cubicBezTo>
                    <a:pt x="6773" y="296"/>
                    <a:pt x="6477" y="1"/>
                    <a:pt x="6105"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9"/>
            <p:cNvSpPr/>
            <p:nvPr/>
          </p:nvSpPr>
          <p:spPr>
            <a:xfrm>
              <a:off x="7861813" y="2208550"/>
              <a:ext cx="240275" cy="224025"/>
            </a:xfrm>
            <a:custGeom>
              <a:avLst/>
              <a:gdLst/>
              <a:ahLst/>
              <a:cxnLst/>
              <a:rect l="l" t="t" r="r" b="b"/>
              <a:pathLst>
                <a:path w="9611" h="8961" extrusionOk="0">
                  <a:moveTo>
                    <a:pt x="7183" y="1"/>
                  </a:moveTo>
                  <a:cubicBezTo>
                    <a:pt x="8999" y="2147"/>
                    <a:pt x="8728" y="5347"/>
                    <a:pt x="6571" y="7155"/>
                  </a:cubicBezTo>
                  <a:cubicBezTo>
                    <a:pt x="5623" y="7954"/>
                    <a:pt x="4454" y="8353"/>
                    <a:pt x="3286" y="8353"/>
                  </a:cubicBezTo>
                  <a:cubicBezTo>
                    <a:pt x="2117" y="8353"/>
                    <a:pt x="949" y="7954"/>
                    <a:pt x="0" y="7155"/>
                  </a:cubicBezTo>
                  <a:lnTo>
                    <a:pt x="0" y="7155"/>
                  </a:lnTo>
                  <a:cubicBezTo>
                    <a:pt x="1007" y="8347"/>
                    <a:pt x="2448" y="8961"/>
                    <a:pt x="3899" y="8961"/>
                  </a:cubicBezTo>
                  <a:cubicBezTo>
                    <a:pt x="5060" y="8961"/>
                    <a:pt x="6227" y="8568"/>
                    <a:pt x="7183" y="7765"/>
                  </a:cubicBezTo>
                  <a:cubicBezTo>
                    <a:pt x="9338" y="5957"/>
                    <a:pt x="9610" y="2752"/>
                    <a:pt x="7793" y="606"/>
                  </a:cubicBezTo>
                  <a:cubicBezTo>
                    <a:pt x="7607" y="386"/>
                    <a:pt x="7407" y="186"/>
                    <a:pt x="7183"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9"/>
            <p:cNvSpPr/>
            <p:nvPr/>
          </p:nvSpPr>
          <p:spPr>
            <a:xfrm>
              <a:off x="7930113" y="2136300"/>
              <a:ext cx="58350" cy="45800"/>
            </a:xfrm>
            <a:custGeom>
              <a:avLst/>
              <a:gdLst/>
              <a:ahLst/>
              <a:cxnLst/>
              <a:rect l="l" t="t" r="r" b="b"/>
              <a:pathLst>
                <a:path w="2334" h="1832" extrusionOk="0">
                  <a:moveTo>
                    <a:pt x="1460" y="1"/>
                  </a:moveTo>
                  <a:lnTo>
                    <a:pt x="1460" y="525"/>
                  </a:lnTo>
                  <a:cubicBezTo>
                    <a:pt x="1460" y="764"/>
                    <a:pt x="1264" y="959"/>
                    <a:pt x="1021" y="959"/>
                  </a:cubicBezTo>
                  <a:lnTo>
                    <a:pt x="0" y="959"/>
                  </a:lnTo>
                  <a:lnTo>
                    <a:pt x="0" y="1832"/>
                  </a:lnTo>
                  <a:lnTo>
                    <a:pt x="2333" y="1832"/>
                  </a:lnTo>
                  <a:lnTo>
                    <a:pt x="2333" y="663"/>
                  </a:lnTo>
                  <a:cubicBezTo>
                    <a:pt x="2333" y="296"/>
                    <a:pt x="2037" y="1"/>
                    <a:pt x="166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9"/>
            <p:cNvSpPr/>
            <p:nvPr/>
          </p:nvSpPr>
          <p:spPr>
            <a:xfrm>
              <a:off x="8066138" y="2281150"/>
              <a:ext cx="21975" cy="59050"/>
            </a:xfrm>
            <a:custGeom>
              <a:avLst/>
              <a:gdLst/>
              <a:ahLst/>
              <a:cxnLst/>
              <a:rect l="l" t="t" r="r" b="b"/>
              <a:pathLst>
                <a:path w="879" h="2362" extrusionOk="0">
                  <a:moveTo>
                    <a:pt x="197" y="1"/>
                  </a:moveTo>
                  <a:lnTo>
                    <a:pt x="1" y="1803"/>
                  </a:lnTo>
                  <a:cubicBezTo>
                    <a:pt x="130" y="1876"/>
                    <a:pt x="245" y="1961"/>
                    <a:pt x="344" y="2067"/>
                  </a:cubicBezTo>
                  <a:lnTo>
                    <a:pt x="636" y="2362"/>
                  </a:lnTo>
                  <a:cubicBezTo>
                    <a:pt x="831" y="1671"/>
                    <a:pt x="879" y="951"/>
                    <a:pt x="774" y="240"/>
                  </a:cubicBezTo>
                  <a:cubicBezTo>
                    <a:pt x="588" y="139"/>
                    <a:pt x="392" y="64"/>
                    <a:pt x="197"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9"/>
            <p:cNvSpPr/>
            <p:nvPr/>
          </p:nvSpPr>
          <p:spPr>
            <a:xfrm>
              <a:off x="7830563" y="2277450"/>
              <a:ext cx="240750" cy="80425"/>
            </a:xfrm>
            <a:custGeom>
              <a:avLst/>
              <a:gdLst/>
              <a:ahLst/>
              <a:cxnLst/>
              <a:rect l="l" t="t" r="r" b="b"/>
              <a:pathLst>
                <a:path w="9630" h="3217" extrusionOk="0">
                  <a:moveTo>
                    <a:pt x="1629" y="1"/>
                  </a:moveTo>
                  <a:cubicBezTo>
                    <a:pt x="1112" y="1"/>
                    <a:pt x="591" y="121"/>
                    <a:pt x="110" y="368"/>
                  </a:cubicBezTo>
                  <a:cubicBezTo>
                    <a:pt x="0" y="1075"/>
                    <a:pt x="44" y="1799"/>
                    <a:pt x="234" y="2486"/>
                  </a:cubicBezTo>
                  <a:lnTo>
                    <a:pt x="524" y="2200"/>
                  </a:lnTo>
                  <a:cubicBezTo>
                    <a:pt x="816" y="1909"/>
                    <a:pt x="1217" y="1742"/>
                    <a:pt x="1631" y="1742"/>
                  </a:cubicBezTo>
                  <a:lnTo>
                    <a:pt x="1646" y="1742"/>
                  </a:lnTo>
                  <a:cubicBezTo>
                    <a:pt x="2065" y="1747"/>
                    <a:pt x="2466" y="1914"/>
                    <a:pt x="2756" y="2219"/>
                  </a:cubicBezTo>
                  <a:cubicBezTo>
                    <a:pt x="3377" y="2853"/>
                    <a:pt x="4226" y="3216"/>
                    <a:pt x="5113" y="3216"/>
                  </a:cubicBezTo>
                  <a:lnTo>
                    <a:pt x="5137" y="3216"/>
                  </a:lnTo>
                  <a:cubicBezTo>
                    <a:pt x="5143" y="3216"/>
                    <a:pt x="5149" y="3216"/>
                    <a:pt x="5154" y="3216"/>
                  </a:cubicBezTo>
                  <a:cubicBezTo>
                    <a:pt x="6030" y="3216"/>
                    <a:pt x="6867" y="2869"/>
                    <a:pt x="7484" y="2248"/>
                  </a:cubicBezTo>
                  <a:cubicBezTo>
                    <a:pt x="7903" y="1832"/>
                    <a:pt x="8347" y="1742"/>
                    <a:pt x="8647" y="1742"/>
                  </a:cubicBezTo>
                  <a:lnTo>
                    <a:pt x="8662" y="1742"/>
                  </a:lnTo>
                  <a:cubicBezTo>
                    <a:pt x="8928" y="1747"/>
                    <a:pt x="9190" y="1819"/>
                    <a:pt x="9424" y="1951"/>
                  </a:cubicBezTo>
                  <a:cubicBezTo>
                    <a:pt x="9562" y="1484"/>
                    <a:pt x="9630" y="1003"/>
                    <a:pt x="9630" y="516"/>
                  </a:cubicBezTo>
                  <a:cubicBezTo>
                    <a:pt x="9630" y="392"/>
                    <a:pt x="9624" y="269"/>
                    <a:pt x="9620" y="149"/>
                  </a:cubicBezTo>
                  <a:cubicBezTo>
                    <a:pt x="9309" y="54"/>
                    <a:pt x="8990" y="6"/>
                    <a:pt x="8671" y="1"/>
                  </a:cubicBezTo>
                  <a:cubicBezTo>
                    <a:pt x="8665" y="1"/>
                    <a:pt x="8659" y="1"/>
                    <a:pt x="8654" y="1"/>
                  </a:cubicBezTo>
                  <a:cubicBezTo>
                    <a:pt x="7764" y="1"/>
                    <a:pt x="6907" y="359"/>
                    <a:pt x="6248" y="1017"/>
                  </a:cubicBezTo>
                  <a:cubicBezTo>
                    <a:pt x="5952" y="1313"/>
                    <a:pt x="5556" y="1475"/>
                    <a:pt x="5137" y="1475"/>
                  </a:cubicBezTo>
                  <a:lnTo>
                    <a:pt x="5127" y="1475"/>
                  </a:lnTo>
                  <a:cubicBezTo>
                    <a:pt x="4708" y="1475"/>
                    <a:pt x="4307" y="1304"/>
                    <a:pt x="4011" y="1003"/>
                  </a:cubicBezTo>
                  <a:cubicBezTo>
                    <a:pt x="3370" y="346"/>
                    <a:pt x="2505" y="1"/>
                    <a:pt x="1629"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8" name="Google Shape;4028;p59"/>
          <p:cNvGrpSpPr/>
          <p:nvPr/>
        </p:nvGrpSpPr>
        <p:grpSpPr>
          <a:xfrm>
            <a:off x="7143888" y="2087550"/>
            <a:ext cx="371100" cy="324200"/>
            <a:chOff x="7143888" y="2087550"/>
            <a:chExt cx="371100" cy="324200"/>
          </a:xfrm>
        </p:grpSpPr>
        <p:sp>
          <p:nvSpPr>
            <p:cNvPr id="4029" name="Google Shape;4029;p59"/>
            <p:cNvSpPr/>
            <p:nvPr/>
          </p:nvSpPr>
          <p:spPr>
            <a:xfrm>
              <a:off x="7146863" y="2092825"/>
              <a:ext cx="166375" cy="157000"/>
            </a:xfrm>
            <a:custGeom>
              <a:avLst/>
              <a:gdLst/>
              <a:ahLst/>
              <a:cxnLst/>
              <a:rect l="l" t="t" r="r" b="b"/>
              <a:pathLst>
                <a:path w="6655" h="6280" extrusionOk="0">
                  <a:moveTo>
                    <a:pt x="3252" y="1"/>
                  </a:moveTo>
                  <a:cubicBezTo>
                    <a:pt x="2060" y="1"/>
                    <a:pt x="920" y="678"/>
                    <a:pt x="388" y="1830"/>
                  </a:cubicBezTo>
                  <a:cubicBezTo>
                    <a:pt x="1" y="2660"/>
                    <a:pt x="1" y="3624"/>
                    <a:pt x="383" y="4458"/>
                  </a:cubicBezTo>
                  <a:lnTo>
                    <a:pt x="1198" y="5526"/>
                  </a:lnTo>
                  <a:cubicBezTo>
                    <a:pt x="1791" y="6032"/>
                    <a:pt x="2521" y="6280"/>
                    <a:pt x="3247" y="6280"/>
                  </a:cubicBezTo>
                  <a:cubicBezTo>
                    <a:pt x="4136" y="6280"/>
                    <a:pt x="5021" y="5907"/>
                    <a:pt x="5644" y="5183"/>
                  </a:cubicBezTo>
                  <a:cubicBezTo>
                    <a:pt x="6650" y="4009"/>
                    <a:pt x="6654" y="2279"/>
                    <a:pt x="5648" y="1105"/>
                  </a:cubicBezTo>
                  <a:lnTo>
                    <a:pt x="4570" y="289"/>
                  </a:lnTo>
                  <a:cubicBezTo>
                    <a:pt x="4142" y="94"/>
                    <a:pt x="3694" y="1"/>
                    <a:pt x="3252"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9"/>
            <p:cNvSpPr/>
            <p:nvPr/>
          </p:nvSpPr>
          <p:spPr>
            <a:xfrm>
              <a:off x="7165238" y="2120450"/>
              <a:ext cx="152175" cy="129700"/>
            </a:xfrm>
            <a:custGeom>
              <a:avLst/>
              <a:gdLst/>
              <a:ahLst/>
              <a:cxnLst/>
              <a:rect l="l" t="t" r="r" b="b"/>
              <a:pathLst>
                <a:path w="6087" h="5188" extrusionOk="0">
                  <a:moveTo>
                    <a:pt x="4913" y="0"/>
                  </a:moveTo>
                  <a:lnTo>
                    <a:pt x="4813" y="19"/>
                  </a:lnTo>
                  <a:lnTo>
                    <a:pt x="4760" y="100"/>
                  </a:lnTo>
                  <a:cubicBezTo>
                    <a:pt x="5499" y="1669"/>
                    <a:pt x="4823" y="3538"/>
                    <a:pt x="3243" y="4273"/>
                  </a:cubicBezTo>
                  <a:cubicBezTo>
                    <a:pt x="2818" y="4473"/>
                    <a:pt x="2361" y="4570"/>
                    <a:pt x="1907" y="4570"/>
                  </a:cubicBezTo>
                  <a:cubicBezTo>
                    <a:pt x="1231" y="4570"/>
                    <a:pt x="560" y="4354"/>
                    <a:pt x="1" y="3934"/>
                  </a:cubicBezTo>
                  <a:lnTo>
                    <a:pt x="1" y="3934"/>
                  </a:lnTo>
                  <a:cubicBezTo>
                    <a:pt x="620" y="4755"/>
                    <a:pt x="1567" y="5187"/>
                    <a:pt x="2525" y="5187"/>
                  </a:cubicBezTo>
                  <a:cubicBezTo>
                    <a:pt x="3183" y="5187"/>
                    <a:pt x="3847" y="4983"/>
                    <a:pt x="4412" y="4559"/>
                  </a:cubicBezTo>
                  <a:cubicBezTo>
                    <a:pt x="5805" y="3520"/>
                    <a:pt x="6087" y="1550"/>
                    <a:pt x="5041" y="162"/>
                  </a:cubicBezTo>
                  <a:cubicBezTo>
                    <a:pt x="4999" y="110"/>
                    <a:pt x="4956" y="53"/>
                    <a:pt x="4913"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9"/>
            <p:cNvSpPr/>
            <p:nvPr/>
          </p:nvSpPr>
          <p:spPr>
            <a:xfrm>
              <a:off x="7143888" y="2087550"/>
              <a:ext cx="37825" cy="37575"/>
            </a:xfrm>
            <a:custGeom>
              <a:avLst/>
              <a:gdLst/>
              <a:ahLst/>
              <a:cxnLst/>
              <a:rect l="l" t="t" r="r" b="b"/>
              <a:pathLst>
                <a:path w="1513" h="1503" extrusionOk="0">
                  <a:moveTo>
                    <a:pt x="755" y="429"/>
                  </a:moveTo>
                  <a:cubicBezTo>
                    <a:pt x="841" y="429"/>
                    <a:pt x="921" y="463"/>
                    <a:pt x="984" y="524"/>
                  </a:cubicBezTo>
                  <a:cubicBezTo>
                    <a:pt x="1046" y="582"/>
                    <a:pt x="1079" y="667"/>
                    <a:pt x="1079" y="753"/>
                  </a:cubicBezTo>
                  <a:cubicBezTo>
                    <a:pt x="1079" y="930"/>
                    <a:pt x="936" y="1077"/>
                    <a:pt x="755" y="1077"/>
                  </a:cubicBezTo>
                  <a:cubicBezTo>
                    <a:pt x="573" y="1077"/>
                    <a:pt x="430" y="930"/>
                    <a:pt x="430" y="753"/>
                  </a:cubicBezTo>
                  <a:cubicBezTo>
                    <a:pt x="430" y="572"/>
                    <a:pt x="573" y="429"/>
                    <a:pt x="755" y="429"/>
                  </a:cubicBezTo>
                  <a:close/>
                  <a:moveTo>
                    <a:pt x="755" y="0"/>
                  </a:moveTo>
                  <a:cubicBezTo>
                    <a:pt x="339" y="0"/>
                    <a:pt x="1" y="339"/>
                    <a:pt x="1" y="753"/>
                  </a:cubicBezTo>
                  <a:cubicBezTo>
                    <a:pt x="1" y="1169"/>
                    <a:pt x="339" y="1502"/>
                    <a:pt x="755" y="1502"/>
                  </a:cubicBezTo>
                  <a:cubicBezTo>
                    <a:pt x="760" y="1502"/>
                    <a:pt x="766" y="1502"/>
                    <a:pt x="771" y="1502"/>
                  </a:cubicBezTo>
                  <a:cubicBezTo>
                    <a:pt x="966" y="1502"/>
                    <a:pt x="1149" y="1422"/>
                    <a:pt x="1288" y="1283"/>
                  </a:cubicBezTo>
                  <a:cubicBezTo>
                    <a:pt x="1431" y="1145"/>
                    <a:pt x="1513" y="954"/>
                    <a:pt x="1513" y="753"/>
                  </a:cubicBezTo>
                  <a:cubicBezTo>
                    <a:pt x="1513" y="339"/>
                    <a:pt x="1174" y="0"/>
                    <a:pt x="755"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9"/>
            <p:cNvSpPr/>
            <p:nvPr/>
          </p:nvSpPr>
          <p:spPr>
            <a:xfrm>
              <a:off x="7156413" y="2100050"/>
              <a:ext cx="131675" cy="130925"/>
            </a:xfrm>
            <a:custGeom>
              <a:avLst/>
              <a:gdLst/>
              <a:ahLst/>
              <a:cxnLst/>
              <a:rect l="l" t="t" r="r" b="b"/>
              <a:pathLst>
                <a:path w="5267" h="5237" extrusionOk="0">
                  <a:moveTo>
                    <a:pt x="4188" y="0"/>
                  </a:moveTo>
                  <a:cubicBezTo>
                    <a:pt x="4117" y="58"/>
                    <a:pt x="4050" y="125"/>
                    <a:pt x="3983" y="187"/>
                  </a:cubicBezTo>
                  <a:cubicBezTo>
                    <a:pt x="3373" y="788"/>
                    <a:pt x="3034" y="1603"/>
                    <a:pt x="3034" y="2490"/>
                  </a:cubicBezTo>
                  <a:cubicBezTo>
                    <a:pt x="3034" y="2633"/>
                    <a:pt x="2977" y="2771"/>
                    <a:pt x="2872" y="2877"/>
                  </a:cubicBezTo>
                  <a:cubicBezTo>
                    <a:pt x="2770" y="2977"/>
                    <a:pt x="2639" y="3034"/>
                    <a:pt x="2502" y="3034"/>
                  </a:cubicBezTo>
                  <a:cubicBezTo>
                    <a:pt x="2497" y="3034"/>
                    <a:pt x="2491" y="3034"/>
                    <a:pt x="2486" y="3034"/>
                  </a:cubicBezTo>
                  <a:lnTo>
                    <a:pt x="2476" y="3034"/>
                  </a:lnTo>
                  <a:cubicBezTo>
                    <a:pt x="2459" y="3033"/>
                    <a:pt x="2442" y="3033"/>
                    <a:pt x="2425" y="3033"/>
                  </a:cubicBezTo>
                  <a:cubicBezTo>
                    <a:pt x="1595" y="3033"/>
                    <a:pt x="799" y="3360"/>
                    <a:pt x="210" y="3945"/>
                  </a:cubicBezTo>
                  <a:cubicBezTo>
                    <a:pt x="134" y="4017"/>
                    <a:pt x="67" y="4092"/>
                    <a:pt x="1" y="4169"/>
                  </a:cubicBezTo>
                  <a:cubicBezTo>
                    <a:pt x="191" y="4579"/>
                    <a:pt x="473" y="4942"/>
                    <a:pt x="816" y="5237"/>
                  </a:cubicBezTo>
                  <a:cubicBezTo>
                    <a:pt x="897" y="5098"/>
                    <a:pt x="998" y="4970"/>
                    <a:pt x="1117" y="4860"/>
                  </a:cubicBezTo>
                  <a:cubicBezTo>
                    <a:pt x="1462" y="4516"/>
                    <a:pt x="1934" y="4321"/>
                    <a:pt x="2428" y="4321"/>
                  </a:cubicBezTo>
                  <a:cubicBezTo>
                    <a:pt x="2439" y="4321"/>
                    <a:pt x="2451" y="4321"/>
                    <a:pt x="2462" y="4321"/>
                  </a:cubicBezTo>
                  <a:cubicBezTo>
                    <a:pt x="2468" y="4321"/>
                    <a:pt x="2474" y="4321"/>
                    <a:pt x="2479" y="4321"/>
                  </a:cubicBezTo>
                  <a:cubicBezTo>
                    <a:pt x="2964" y="4321"/>
                    <a:pt x="3434" y="4132"/>
                    <a:pt x="3778" y="3792"/>
                  </a:cubicBezTo>
                  <a:lnTo>
                    <a:pt x="3787" y="3782"/>
                  </a:lnTo>
                  <a:cubicBezTo>
                    <a:pt x="4131" y="3439"/>
                    <a:pt x="4327" y="2972"/>
                    <a:pt x="4327" y="2490"/>
                  </a:cubicBezTo>
                  <a:cubicBezTo>
                    <a:pt x="4327" y="1951"/>
                    <a:pt x="4527" y="1460"/>
                    <a:pt x="4890" y="1103"/>
                  </a:cubicBezTo>
                  <a:cubicBezTo>
                    <a:pt x="4956" y="1030"/>
                    <a:pt x="5033" y="969"/>
                    <a:pt x="5113" y="916"/>
                  </a:cubicBezTo>
                  <a:cubicBezTo>
                    <a:pt x="5161" y="878"/>
                    <a:pt x="5214" y="845"/>
                    <a:pt x="5266" y="816"/>
                  </a:cubicBezTo>
                  <a:cubicBezTo>
                    <a:pt x="4970" y="473"/>
                    <a:pt x="4604" y="191"/>
                    <a:pt x="4188"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9"/>
            <p:cNvSpPr/>
            <p:nvPr/>
          </p:nvSpPr>
          <p:spPr>
            <a:xfrm>
              <a:off x="7472863" y="2087550"/>
              <a:ext cx="37825" cy="37550"/>
            </a:xfrm>
            <a:custGeom>
              <a:avLst/>
              <a:gdLst/>
              <a:ahLst/>
              <a:cxnLst/>
              <a:rect l="l" t="t" r="r" b="b"/>
              <a:pathLst>
                <a:path w="1513" h="1502" extrusionOk="0">
                  <a:moveTo>
                    <a:pt x="759" y="429"/>
                  </a:moveTo>
                  <a:cubicBezTo>
                    <a:pt x="845" y="429"/>
                    <a:pt x="925" y="463"/>
                    <a:pt x="988" y="524"/>
                  </a:cubicBezTo>
                  <a:cubicBezTo>
                    <a:pt x="1050" y="582"/>
                    <a:pt x="1083" y="667"/>
                    <a:pt x="1083" y="753"/>
                  </a:cubicBezTo>
                  <a:cubicBezTo>
                    <a:pt x="1083" y="930"/>
                    <a:pt x="935" y="1077"/>
                    <a:pt x="759" y="1077"/>
                  </a:cubicBezTo>
                  <a:cubicBezTo>
                    <a:pt x="577" y="1077"/>
                    <a:pt x="430" y="930"/>
                    <a:pt x="430" y="753"/>
                  </a:cubicBezTo>
                  <a:cubicBezTo>
                    <a:pt x="430" y="572"/>
                    <a:pt x="577" y="429"/>
                    <a:pt x="759" y="429"/>
                  </a:cubicBezTo>
                  <a:close/>
                  <a:moveTo>
                    <a:pt x="759" y="0"/>
                  </a:moveTo>
                  <a:cubicBezTo>
                    <a:pt x="339" y="0"/>
                    <a:pt x="5" y="339"/>
                    <a:pt x="0" y="753"/>
                  </a:cubicBezTo>
                  <a:cubicBezTo>
                    <a:pt x="0" y="1169"/>
                    <a:pt x="339" y="1502"/>
                    <a:pt x="759" y="1502"/>
                  </a:cubicBezTo>
                  <a:cubicBezTo>
                    <a:pt x="960" y="1502"/>
                    <a:pt x="1150" y="1426"/>
                    <a:pt x="1293" y="1283"/>
                  </a:cubicBezTo>
                  <a:cubicBezTo>
                    <a:pt x="1436" y="1145"/>
                    <a:pt x="1512" y="954"/>
                    <a:pt x="1512" y="753"/>
                  </a:cubicBezTo>
                  <a:cubicBezTo>
                    <a:pt x="1512" y="339"/>
                    <a:pt x="1174" y="0"/>
                    <a:pt x="759"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9"/>
            <p:cNvSpPr/>
            <p:nvPr/>
          </p:nvSpPr>
          <p:spPr>
            <a:xfrm>
              <a:off x="7336588" y="2092900"/>
              <a:ext cx="168725" cy="156950"/>
            </a:xfrm>
            <a:custGeom>
              <a:avLst/>
              <a:gdLst/>
              <a:ahLst/>
              <a:cxnLst/>
              <a:rect l="l" t="t" r="r" b="b"/>
              <a:pathLst>
                <a:path w="6749" h="6278" extrusionOk="0">
                  <a:moveTo>
                    <a:pt x="3596" y="0"/>
                  </a:moveTo>
                  <a:cubicBezTo>
                    <a:pt x="3010" y="0"/>
                    <a:pt x="2433" y="163"/>
                    <a:pt x="1932" y="473"/>
                  </a:cubicBezTo>
                  <a:lnTo>
                    <a:pt x="763" y="1756"/>
                  </a:lnTo>
                  <a:cubicBezTo>
                    <a:pt x="1" y="3315"/>
                    <a:pt x="648" y="5194"/>
                    <a:pt x="2213" y="5957"/>
                  </a:cubicBezTo>
                  <a:cubicBezTo>
                    <a:pt x="2642" y="6167"/>
                    <a:pt x="3120" y="6277"/>
                    <a:pt x="3596" y="6277"/>
                  </a:cubicBezTo>
                  <a:lnTo>
                    <a:pt x="6748" y="3139"/>
                  </a:lnTo>
                  <a:cubicBezTo>
                    <a:pt x="6748" y="1402"/>
                    <a:pt x="5337" y="0"/>
                    <a:pt x="3596"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9"/>
            <p:cNvSpPr/>
            <p:nvPr/>
          </p:nvSpPr>
          <p:spPr>
            <a:xfrm>
              <a:off x="7363638" y="2108750"/>
              <a:ext cx="141675" cy="141100"/>
            </a:xfrm>
            <a:custGeom>
              <a:avLst/>
              <a:gdLst/>
              <a:ahLst/>
              <a:cxnLst/>
              <a:rect l="l" t="t" r="r" b="b"/>
              <a:pathLst>
                <a:path w="5667" h="5644" extrusionOk="0">
                  <a:moveTo>
                    <a:pt x="4417" y="0"/>
                  </a:moveTo>
                  <a:cubicBezTo>
                    <a:pt x="5247" y="1089"/>
                    <a:pt x="5255" y="2541"/>
                    <a:pt x="4545" y="3621"/>
                  </a:cubicBezTo>
                  <a:lnTo>
                    <a:pt x="4545" y="3621"/>
                  </a:lnTo>
                  <a:lnTo>
                    <a:pt x="5666" y="2505"/>
                  </a:lnTo>
                  <a:cubicBezTo>
                    <a:pt x="5666" y="1523"/>
                    <a:pt x="5204" y="597"/>
                    <a:pt x="4417" y="0"/>
                  </a:cubicBezTo>
                  <a:close/>
                  <a:moveTo>
                    <a:pt x="4545" y="3621"/>
                  </a:moveTo>
                  <a:lnTo>
                    <a:pt x="3636" y="4526"/>
                  </a:lnTo>
                  <a:lnTo>
                    <a:pt x="3636" y="4526"/>
                  </a:lnTo>
                  <a:cubicBezTo>
                    <a:pt x="3696" y="4487"/>
                    <a:pt x="3754" y="4446"/>
                    <a:pt x="3812" y="4402"/>
                  </a:cubicBezTo>
                  <a:cubicBezTo>
                    <a:pt x="4108" y="4179"/>
                    <a:pt x="4353" y="3914"/>
                    <a:pt x="4545" y="3621"/>
                  </a:cubicBezTo>
                  <a:close/>
                  <a:moveTo>
                    <a:pt x="0" y="4402"/>
                  </a:moveTo>
                  <a:cubicBezTo>
                    <a:pt x="597" y="5185"/>
                    <a:pt x="1527" y="5643"/>
                    <a:pt x="2514" y="5643"/>
                  </a:cubicBezTo>
                  <a:lnTo>
                    <a:pt x="3636" y="4526"/>
                  </a:lnTo>
                  <a:lnTo>
                    <a:pt x="3636" y="4526"/>
                  </a:lnTo>
                  <a:cubicBezTo>
                    <a:pt x="3112" y="4868"/>
                    <a:pt x="2510" y="5039"/>
                    <a:pt x="1908" y="5039"/>
                  </a:cubicBezTo>
                  <a:cubicBezTo>
                    <a:pt x="1237" y="5039"/>
                    <a:pt x="566" y="4827"/>
                    <a:pt x="0" y="4402"/>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9"/>
            <p:cNvSpPr/>
            <p:nvPr/>
          </p:nvSpPr>
          <p:spPr>
            <a:xfrm>
              <a:off x="7363638" y="2108750"/>
              <a:ext cx="151350" cy="141050"/>
            </a:xfrm>
            <a:custGeom>
              <a:avLst/>
              <a:gdLst/>
              <a:ahLst/>
              <a:cxnLst/>
              <a:rect l="l" t="t" r="r" b="b"/>
              <a:pathLst>
                <a:path w="6054" h="5642" extrusionOk="0">
                  <a:moveTo>
                    <a:pt x="4417" y="0"/>
                  </a:moveTo>
                  <a:cubicBezTo>
                    <a:pt x="5472" y="1384"/>
                    <a:pt x="5199" y="3354"/>
                    <a:pt x="3812" y="4402"/>
                  </a:cubicBezTo>
                  <a:cubicBezTo>
                    <a:pt x="3249" y="4827"/>
                    <a:pt x="2579" y="5039"/>
                    <a:pt x="1908" y="5039"/>
                  </a:cubicBezTo>
                  <a:cubicBezTo>
                    <a:pt x="1237" y="5039"/>
                    <a:pt x="566" y="4827"/>
                    <a:pt x="0" y="4402"/>
                  </a:cubicBezTo>
                  <a:lnTo>
                    <a:pt x="0" y="4402"/>
                  </a:lnTo>
                  <a:cubicBezTo>
                    <a:pt x="616" y="5205"/>
                    <a:pt x="1556" y="5642"/>
                    <a:pt x="2517" y="5642"/>
                  </a:cubicBezTo>
                  <a:cubicBezTo>
                    <a:pt x="2985" y="5642"/>
                    <a:pt x="3459" y="5538"/>
                    <a:pt x="3902" y="5323"/>
                  </a:cubicBezTo>
                  <a:lnTo>
                    <a:pt x="5195" y="4164"/>
                  </a:lnTo>
                  <a:cubicBezTo>
                    <a:pt x="6053" y="2786"/>
                    <a:pt x="5719" y="983"/>
                    <a:pt x="4422"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9"/>
            <p:cNvSpPr/>
            <p:nvPr/>
          </p:nvSpPr>
          <p:spPr>
            <a:xfrm>
              <a:off x="7355763" y="2104700"/>
              <a:ext cx="123675" cy="122975"/>
            </a:xfrm>
            <a:custGeom>
              <a:avLst/>
              <a:gdLst/>
              <a:ahLst/>
              <a:cxnLst/>
              <a:rect l="l" t="t" r="r" b="b"/>
              <a:pathLst>
                <a:path w="4947" h="4919" extrusionOk="0">
                  <a:moveTo>
                    <a:pt x="1165" y="1"/>
                  </a:moveTo>
                  <a:cubicBezTo>
                    <a:pt x="664" y="311"/>
                    <a:pt x="258" y="754"/>
                    <a:pt x="0" y="1284"/>
                  </a:cubicBezTo>
                  <a:lnTo>
                    <a:pt x="568" y="1284"/>
                  </a:lnTo>
                  <a:lnTo>
                    <a:pt x="568" y="2457"/>
                  </a:lnTo>
                  <a:cubicBezTo>
                    <a:pt x="568" y="2814"/>
                    <a:pt x="859" y="3101"/>
                    <a:pt x="1213" y="3101"/>
                  </a:cubicBezTo>
                  <a:lnTo>
                    <a:pt x="2395" y="3101"/>
                  </a:lnTo>
                  <a:lnTo>
                    <a:pt x="2395" y="4274"/>
                  </a:lnTo>
                  <a:cubicBezTo>
                    <a:pt x="2395" y="4632"/>
                    <a:pt x="2681" y="4918"/>
                    <a:pt x="3039" y="4918"/>
                  </a:cubicBezTo>
                  <a:lnTo>
                    <a:pt x="3535" y="4918"/>
                  </a:lnTo>
                  <a:cubicBezTo>
                    <a:pt x="4127" y="4646"/>
                    <a:pt x="4623" y="4197"/>
                    <a:pt x="4946" y="3640"/>
                  </a:cubicBezTo>
                  <a:cubicBezTo>
                    <a:pt x="4918" y="3635"/>
                    <a:pt x="4889" y="3635"/>
                    <a:pt x="4861" y="3635"/>
                  </a:cubicBezTo>
                  <a:lnTo>
                    <a:pt x="3683" y="3635"/>
                  </a:lnTo>
                  <a:lnTo>
                    <a:pt x="3683" y="2457"/>
                  </a:lnTo>
                  <a:cubicBezTo>
                    <a:pt x="3683" y="2104"/>
                    <a:pt x="3397" y="1817"/>
                    <a:pt x="3039" y="1817"/>
                  </a:cubicBezTo>
                  <a:lnTo>
                    <a:pt x="1861" y="1817"/>
                  </a:lnTo>
                  <a:lnTo>
                    <a:pt x="1861" y="644"/>
                  </a:lnTo>
                  <a:cubicBezTo>
                    <a:pt x="1861" y="287"/>
                    <a:pt x="1570" y="1"/>
                    <a:pt x="1217"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9"/>
            <p:cNvSpPr/>
            <p:nvPr/>
          </p:nvSpPr>
          <p:spPr>
            <a:xfrm>
              <a:off x="7444138" y="2195675"/>
              <a:ext cx="49375" cy="46150"/>
            </a:xfrm>
            <a:custGeom>
              <a:avLst/>
              <a:gdLst/>
              <a:ahLst/>
              <a:cxnLst/>
              <a:rect l="l" t="t" r="r" b="b"/>
              <a:pathLst>
                <a:path w="1975" h="1846" extrusionOk="0">
                  <a:moveTo>
                    <a:pt x="1411" y="1"/>
                  </a:moveTo>
                  <a:lnTo>
                    <a:pt x="0" y="1279"/>
                  </a:lnTo>
                  <a:lnTo>
                    <a:pt x="682" y="1279"/>
                  </a:lnTo>
                  <a:lnTo>
                    <a:pt x="682" y="1846"/>
                  </a:lnTo>
                  <a:cubicBezTo>
                    <a:pt x="1211" y="1588"/>
                    <a:pt x="1660" y="1183"/>
                    <a:pt x="1975" y="687"/>
                  </a:cubicBezTo>
                  <a:lnTo>
                    <a:pt x="1975" y="635"/>
                  </a:lnTo>
                  <a:cubicBezTo>
                    <a:pt x="1975" y="315"/>
                    <a:pt x="1731" y="43"/>
                    <a:pt x="1411"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9"/>
            <p:cNvSpPr/>
            <p:nvPr/>
          </p:nvSpPr>
          <p:spPr>
            <a:xfrm>
              <a:off x="7248463" y="2254825"/>
              <a:ext cx="157650" cy="156925"/>
            </a:xfrm>
            <a:custGeom>
              <a:avLst/>
              <a:gdLst/>
              <a:ahLst/>
              <a:cxnLst/>
              <a:rect l="l" t="t" r="r" b="b"/>
              <a:pathLst>
                <a:path w="6306" h="6277" extrusionOk="0">
                  <a:moveTo>
                    <a:pt x="3154" y="1"/>
                  </a:moveTo>
                  <a:cubicBezTo>
                    <a:pt x="1413" y="1"/>
                    <a:pt x="0" y="1403"/>
                    <a:pt x="0" y="3138"/>
                  </a:cubicBezTo>
                  <a:cubicBezTo>
                    <a:pt x="0" y="4870"/>
                    <a:pt x="1413" y="6277"/>
                    <a:pt x="3154" y="6277"/>
                  </a:cubicBezTo>
                  <a:cubicBezTo>
                    <a:pt x="4893" y="6277"/>
                    <a:pt x="6306" y="4874"/>
                    <a:pt x="6306" y="3138"/>
                  </a:cubicBezTo>
                  <a:cubicBezTo>
                    <a:pt x="6306" y="1407"/>
                    <a:pt x="4893" y="1"/>
                    <a:pt x="3154"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9"/>
            <p:cNvSpPr/>
            <p:nvPr/>
          </p:nvSpPr>
          <p:spPr>
            <a:xfrm>
              <a:off x="7264438" y="2270800"/>
              <a:ext cx="151925" cy="140950"/>
            </a:xfrm>
            <a:custGeom>
              <a:avLst/>
              <a:gdLst/>
              <a:ahLst/>
              <a:cxnLst/>
              <a:rect l="l" t="t" r="r" b="b"/>
              <a:pathLst>
                <a:path w="6077" h="5638" extrusionOk="0">
                  <a:moveTo>
                    <a:pt x="4417" y="0"/>
                  </a:moveTo>
                  <a:lnTo>
                    <a:pt x="4417" y="0"/>
                  </a:lnTo>
                  <a:cubicBezTo>
                    <a:pt x="5471" y="1378"/>
                    <a:pt x="5199" y="3348"/>
                    <a:pt x="3811" y="4398"/>
                  </a:cubicBezTo>
                  <a:cubicBezTo>
                    <a:pt x="3249" y="4822"/>
                    <a:pt x="2578" y="5034"/>
                    <a:pt x="1906" y="5034"/>
                  </a:cubicBezTo>
                  <a:cubicBezTo>
                    <a:pt x="1235" y="5034"/>
                    <a:pt x="564" y="4822"/>
                    <a:pt x="1" y="4398"/>
                  </a:cubicBezTo>
                  <a:lnTo>
                    <a:pt x="1" y="4398"/>
                  </a:lnTo>
                  <a:cubicBezTo>
                    <a:pt x="622" y="5210"/>
                    <a:pt x="1563" y="5638"/>
                    <a:pt x="2514" y="5638"/>
                  </a:cubicBezTo>
                  <a:cubicBezTo>
                    <a:pt x="3178" y="5638"/>
                    <a:pt x="3847" y="5430"/>
                    <a:pt x="4417" y="4999"/>
                  </a:cubicBezTo>
                  <a:cubicBezTo>
                    <a:pt x="5805" y="3954"/>
                    <a:pt x="6077" y="1984"/>
                    <a:pt x="5022" y="601"/>
                  </a:cubicBezTo>
                  <a:cubicBezTo>
                    <a:pt x="4851" y="377"/>
                    <a:pt x="4646" y="172"/>
                    <a:pt x="4417"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9"/>
            <p:cNvSpPr/>
            <p:nvPr/>
          </p:nvSpPr>
          <p:spPr>
            <a:xfrm>
              <a:off x="7307613" y="2220950"/>
              <a:ext cx="39475" cy="39250"/>
            </a:xfrm>
            <a:custGeom>
              <a:avLst/>
              <a:gdLst/>
              <a:ahLst/>
              <a:cxnLst/>
              <a:rect l="l" t="t" r="r" b="b"/>
              <a:pathLst>
                <a:path w="1579" h="1570" extrusionOk="0">
                  <a:moveTo>
                    <a:pt x="788" y="425"/>
                  </a:moveTo>
                  <a:cubicBezTo>
                    <a:pt x="982" y="425"/>
                    <a:pt x="1145" y="588"/>
                    <a:pt x="1145" y="783"/>
                  </a:cubicBezTo>
                  <a:cubicBezTo>
                    <a:pt x="1145" y="984"/>
                    <a:pt x="988" y="1140"/>
                    <a:pt x="788" y="1140"/>
                  </a:cubicBezTo>
                  <a:cubicBezTo>
                    <a:pt x="592" y="1140"/>
                    <a:pt x="429" y="984"/>
                    <a:pt x="429" y="783"/>
                  </a:cubicBezTo>
                  <a:cubicBezTo>
                    <a:pt x="429" y="588"/>
                    <a:pt x="587" y="430"/>
                    <a:pt x="788" y="425"/>
                  </a:cubicBezTo>
                  <a:close/>
                  <a:moveTo>
                    <a:pt x="792" y="0"/>
                  </a:moveTo>
                  <a:cubicBezTo>
                    <a:pt x="353" y="0"/>
                    <a:pt x="0" y="348"/>
                    <a:pt x="0" y="783"/>
                  </a:cubicBezTo>
                  <a:cubicBezTo>
                    <a:pt x="0" y="1217"/>
                    <a:pt x="353" y="1570"/>
                    <a:pt x="788" y="1570"/>
                  </a:cubicBezTo>
                  <a:cubicBezTo>
                    <a:pt x="1221" y="1570"/>
                    <a:pt x="1574" y="1217"/>
                    <a:pt x="1579" y="783"/>
                  </a:cubicBezTo>
                  <a:cubicBezTo>
                    <a:pt x="1579" y="354"/>
                    <a:pt x="1226" y="0"/>
                    <a:pt x="792"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9"/>
            <p:cNvSpPr/>
            <p:nvPr/>
          </p:nvSpPr>
          <p:spPr>
            <a:xfrm>
              <a:off x="7384388" y="2317175"/>
              <a:ext cx="22325" cy="32225"/>
            </a:xfrm>
            <a:custGeom>
              <a:avLst/>
              <a:gdLst/>
              <a:ahLst/>
              <a:cxnLst/>
              <a:rect l="l" t="t" r="r" b="b"/>
              <a:pathLst>
                <a:path w="893" h="1289" extrusionOk="0">
                  <a:moveTo>
                    <a:pt x="258" y="1"/>
                  </a:moveTo>
                  <a:lnTo>
                    <a:pt x="258" y="38"/>
                  </a:lnTo>
                  <a:lnTo>
                    <a:pt x="0" y="1288"/>
                  </a:lnTo>
                  <a:lnTo>
                    <a:pt x="801" y="1288"/>
                  </a:lnTo>
                  <a:cubicBezTo>
                    <a:pt x="893" y="864"/>
                    <a:pt x="893" y="425"/>
                    <a:pt x="80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9"/>
            <p:cNvSpPr/>
            <p:nvPr/>
          </p:nvSpPr>
          <p:spPr>
            <a:xfrm>
              <a:off x="7247888" y="2317175"/>
              <a:ext cx="143100" cy="32225"/>
            </a:xfrm>
            <a:custGeom>
              <a:avLst/>
              <a:gdLst/>
              <a:ahLst/>
              <a:cxnLst/>
              <a:rect l="l" t="t" r="r" b="b"/>
              <a:pathLst>
                <a:path w="5724" h="1289" extrusionOk="0">
                  <a:moveTo>
                    <a:pt x="91" y="1"/>
                  </a:moveTo>
                  <a:cubicBezTo>
                    <a:pt x="0" y="425"/>
                    <a:pt x="0" y="864"/>
                    <a:pt x="91" y="1288"/>
                  </a:cubicBezTo>
                  <a:lnTo>
                    <a:pt x="5460" y="1288"/>
                  </a:lnTo>
                  <a:cubicBezTo>
                    <a:pt x="5632" y="892"/>
                    <a:pt x="5723" y="468"/>
                    <a:pt x="5718" y="38"/>
                  </a:cubicBezTo>
                  <a:cubicBezTo>
                    <a:pt x="5723" y="29"/>
                    <a:pt x="5718" y="14"/>
                    <a:pt x="5718"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4" name="Google Shape;4044;p59"/>
          <p:cNvGrpSpPr/>
          <p:nvPr/>
        </p:nvGrpSpPr>
        <p:grpSpPr>
          <a:xfrm>
            <a:off x="5939538" y="2066675"/>
            <a:ext cx="367475" cy="365925"/>
            <a:chOff x="5939538" y="2066675"/>
            <a:chExt cx="367475" cy="365925"/>
          </a:xfrm>
        </p:grpSpPr>
        <p:sp>
          <p:nvSpPr>
            <p:cNvPr id="4045" name="Google Shape;4045;p59"/>
            <p:cNvSpPr/>
            <p:nvPr/>
          </p:nvSpPr>
          <p:spPr>
            <a:xfrm>
              <a:off x="6063038" y="2066675"/>
              <a:ext cx="120475" cy="188300"/>
            </a:xfrm>
            <a:custGeom>
              <a:avLst/>
              <a:gdLst/>
              <a:ahLst/>
              <a:cxnLst/>
              <a:rect l="l" t="t" r="r" b="b"/>
              <a:pathLst>
                <a:path w="4819" h="7532" extrusionOk="0">
                  <a:moveTo>
                    <a:pt x="2400" y="0"/>
                  </a:moveTo>
                  <a:cubicBezTo>
                    <a:pt x="2063" y="0"/>
                    <a:pt x="1724" y="125"/>
                    <a:pt x="1460" y="377"/>
                  </a:cubicBezTo>
                  <a:cubicBezTo>
                    <a:pt x="1446" y="391"/>
                    <a:pt x="1432" y="406"/>
                    <a:pt x="1422" y="420"/>
                  </a:cubicBezTo>
                  <a:lnTo>
                    <a:pt x="197" y="1703"/>
                  </a:lnTo>
                  <a:cubicBezTo>
                    <a:pt x="1" y="1894"/>
                    <a:pt x="1" y="2213"/>
                    <a:pt x="197" y="2404"/>
                  </a:cubicBezTo>
                  <a:lnTo>
                    <a:pt x="201" y="2409"/>
                  </a:lnTo>
                  <a:cubicBezTo>
                    <a:pt x="817" y="3019"/>
                    <a:pt x="817" y="4007"/>
                    <a:pt x="201" y="4617"/>
                  </a:cubicBezTo>
                  <a:lnTo>
                    <a:pt x="197" y="4622"/>
                  </a:lnTo>
                  <a:cubicBezTo>
                    <a:pt x="1" y="4817"/>
                    <a:pt x="1" y="5132"/>
                    <a:pt x="197" y="5323"/>
                  </a:cubicBezTo>
                  <a:lnTo>
                    <a:pt x="197" y="5328"/>
                  </a:lnTo>
                  <a:lnTo>
                    <a:pt x="197" y="7531"/>
                  </a:lnTo>
                  <a:lnTo>
                    <a:pt x="4623" y="7531"/>
                  </a:lnTo>
                  <a:lnTo>
                    <a:pt x="4623" y="5328"/>
                  </a:lnTo>
                  <a:cubicBezTo>
                    <a:pt x="4819" y="5132"/>
                    <a:pt x="4819" y="4817"/>
                    <a:pt x="4623" y="4622"/>
                  </a:cubicBezTo>
                  <a:lnTo>
                    <a:pt x="4618" y="4617"/>
                  </a:lnTo>
                  <a:cubicBezTo>
                    <a:pt x="4007" y="4007"/>
                    <a:pt x="4007" y="3019"/>
                    <a:pt x="4618" y="2409"/>
                  </a:cubicBezTo>
                  <a:lnTo>
                    <a:pt x="4623" y="2404"/>
                  </a:lnTo>
                  <a:cubicBezTo>
                    <a:pt x="4819" y="2213"/>
                    <a:pt x="4819" y="1898"/>
                    <a:pt x="4623" y="1703"/>
                  </a:cubicBezTo>
                  <a:lnTo>
                    <a:pt x="3368" y="410"/>
                  </a:lnTo>
                  <a:cubicBezTo>
                    <a:pt x="3105" y="137"/>
                    <a:pt x="2753" y="0"/>
                    <a:pt x="2400"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9"/>
            <p:cNvSpPr/>
            <p:nvPr/>
          </p:nvSpPr>
          <p:spPr>
            <a:xfrm>
              <a:off x="5939538" y="2139150"/>
              <a:ext cx="183775" cy="183075"/>
            </a:xfrm>
            <a:custGeom>
              <a:avLst/>
              <a:gdLst/>
              <a:ahLst/>
              <a:cxnLst/>
              <a:rect l="l" t="t" r="r" b="b"/>
              <a:pathLst>
                <a:path w="7351" h="7323" extrusionOk="0">
                  <a:moveTo>
                    <a:pt x="501" y="1"/>
                  </a:moveTo>
                  <a:cubicBezTo>
                    <a:pt x="225" y="1"/>
                    <a:pt x="1" y="225"/>
                    <a:pt x="1" y="501"/>
                  </a:cubicBezTo>
                  <a:lnTo>
                    <a:pt x="1" y="2700"/>
                  </a:lnTo>
                  <a:cubicBezTo>
                    <a:pt x="1" y="2977"/>
                    <a:pt x="225" y="3197"/>
                    <a:pt x="501" y="3197"/>
                  </a:cubicBezTo>
                  <a:lnTo>
                    <a:pt x="505" y="3197"/>
                  </a:lnTo>
                  <a:cubicBezTo>
                    <a:pt x="1370" y="3197"/>
                    <a:pt x="2070" y="3897"/>
                    <a:pt x="2070" y="4760"/>
                  </a:cubicBezTo>
                  <a:lnTo>
                    <a:pt x="2070" y="4765"/>
                  </a:lnTo>
                  <a:cubicBezTo>
                    <a:pt x="2070" y="5042"/>
                    <a:pt x="2294" y="5262"/>
                    <a:pt x="2571" y="5262"/>
                  </a:cubicBezTo>
                  <a:cubicBezTo>
                    <a:pt x="3439" y="5262"/>
                    <a:pt x="4140" y="5962"/>
                    <a:pt x="4140" y="6821"/>
                  </a:cubicBezTo>
                  <a:cubicBezTo>
                    <a:pt x="4140" y="7098"/>
                    <a:pt x="4364" y="7322"/>
                    <a:pt x="4641" y="7322"/>
                  </a:cubicBezTo>
                  <a:lnTo>
                    <a:pt x="7350" y="7322"/>
                  </a:lnTo>
                  <a:lnTo>
                    <a:pt x="7350" y="4622"/>
                  </a:lnTo>
                  <a:cubicBezTo>
                    <a:pt x="7350" y="4351"/>
                    <a:pt x="7126" y="4126"/>
                    <a:pt x="6849" y="4126"/>
                  </a:cubicBezTo>
                  <a:cubicBezTo>
                    <a:pt x="5986" y="4126"/>
                    <a:pt x="5284" y="3426"/>
                    <a:pt x="5284" y="2567"/>
                  </a:cubicBezTo>
                  <a:cubicBezTo>
                    <a:pt x="5284" y="2290"/>
                    <a:pt x="5061" y="2066"/>
                    <a:pt x="4784" y="2066"/>
                  </a:cubicBezTo>
                  <a:lnTo>
                    <a:pt x="4775" y="2066"/>
                  </a:lnTo>
                  <a:cubicBezTo>
                    <a:pt x="3911" y="2066"/>
                    <a:pt x="3210" y="1370"/>
                    <a:pt x="3210" y="507"/>
                  </a:cubicBezTo>
                  <a:lnTo>
                    <a:pt x="3210" y="501"/>
                  </a:lnTo>
                  <a:cubicBezTo>
                    <a:pt x="3210" y="225"/>
                    <a:pt x="2986" y="1"/>
                    <a:pt x="2709"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9"/>
            <p:cNvSpPr/>
            <p:nvPr/>
          </p:nvSpPr>
          <p:spPr>
            <a:xfrm>
              <a:off x="5997613" y="2066900"/>
              <a:ext cx="185900" cy="255325"/>
            </a:xfrm>
            <a:custGeom>
              <a:avLst/>
              <a:gdLst/>
              <a:ahLst/>
              <a:cxnLst/>
              <a:rect l="l" t="t" r="r" b="b"/>
              <a:pathLst>
                <a:path w="7436" h="10213" extrusionOk="0">
                  <a:moveTo>
                    <a:pt x="5193" y="1"/>
                  </a:moveTo>
                  <a:lnTo>
                    <a:pt x="5193" y="1"/>
                  </a:lnTo>
                  <a:cubicBezTo>
                    <a:pt x="5022" y="340"/>
                    <a:pt x="5084" y="745"/>
                    <a:pt x="5347" y="1016"/>
                  </a:cubicBezTo>
                  <a:lnTo>
                    <a:pt x="6362" y="2061"/>
                  </a:lnTo>
                  <a:cubicBezTo>
                    <a:pt x="5728" y="2920"/>
                    <a:pt x="5732" y="4093"/>
                    <a:pt x="6366" y="4951"/>
                  </a:cubicBezTo>
                  <a:cubicBezTo>
                    <a:pt x="6262" y="5099"/>
                    <a:pt x="6205" y="5275"/>
                    <a:pt x="6205" y="5457"/>
                  </a:cubicBezTo>
                  <a:cubicBezTo>
                    <a:pt x="6205" y="5829"/>
                    <a:pt x="5904" y="6129"/>
                    <a:pt x="5527" y="6129"/>
                  </a:cubicBezTo>
                  <a:cubicBezTo>
                    <a:pt x="4964" y="6134"/>
                    <a:pt x="4460" y="6473"/>
                    <a:pt x="4244" y="6988"/>
                  </a:cubicBezTo>
                  <a:cubicBezTo>
                    <a:pt x="3500" y="6854"/>
                    <a:pt x="2961" y="6206"/>
                    <a:pt x="2961" y="5457"/>
                  </a:cubicBezTo>
                  <a:cubicBezTo>
                    <a:pt x="2961" y="5180"/>
                    <a:pt x="2738" y="4956"/>
                    <a:pt x="2461" y="4956"/>
                  </a:cubicBezTo>
                  <a:lnTo>
                    <a:pt x="2452" y="4956"/>
                  </a:lnTo>
                  <a:cubicBezTo>
                    <a:pt x="1588" y="4956"/>
                    <a:pt x="887" y="4260"/>
                    <a:pt x="887" y="3397"/>
                  </a:cubicBezTo>
                  <a:lnTo>
                    <a:pt x="887" y="3391"/>
                  </a:lnTo>
                  <a:cubicBezTo>
                    <a:pt x="887" y="3115"/>
                    <a:pt x="663" y="2891"/>
                    <a:pt x="386" y="2891"/>
                  </a:cubicBezTo>
                  <a:lnTo>
                    <a:pt x="0" y="2891"/>
                  </a:lnTo>
                  <a:lnTo>
                    <a:pt x="0" y="3397"/>
                  </a:lnTo>
                  <a:cubicBezTo>
                    <a:pt x="0" y="4608"/>
                    <a:pt x="892" y="5638"/>
                    <a:pt x="2098" y="5814"/>
                  </a:cubicBezTo>
                  <a:cubicBezTo>
                    <a:pt x="2256" y="6869"/>
                    <a:pt x="3081" y="7698"/>
                    <a:pt x="4140" y="7870"/>
                  </a:cubicBezTo>
                  <a:lnTo>
                    <a:pt x="4140" y="10212"/>
                  </a:lnTo>
                  <a:lnTo>
                    <a:pt x="5027" y="10212"/>
                  </a:lnTo>
                  <a:lnTo>
                    <a:pt x="7240" y="7527"/>
                  </a:lnTo>
                  <a:lnTo>
                    <a:pt x="7240" y="5319"/>
                  </a:lnTo>
                  <a:cubicBezTo>
                    <a:pt x="7436" y="5123"/>
                    <a:pt x="7436" y="4808"/>
                    <a:pt x="7240" y="4613"/>
                  </a:cubicBezTo>
                  <a:lnTo>
                    <a:pt x="7235" y="4608"/>
                  </a:lnTo>
                  <a:cubicBezTo>
                    <a:pt x="6624" y="3998"/>
                    <a:pt x="6624" y="3010"/>
                    <a:pt x="7235" y="2400"/>
                  </a:cubicBezTo>
                  <a:lnTo>
                    <a:pt x="7240" y="2395"/>
                  </a:lnTo>
                  <a:cubicBezTo>
                    <a:pt x="7436" y="2204"/>
                    <a:pt x="7436" y="1889"/>
                    <a:pt x="7240" y="1694"/>
                  </a:cubicBezTo>
                  <a:lnTo>
                    <a:pt x="5985" y="401"/>
                  </a:lnTo>
                  <a:cubicBezTo>
                    <a:pt x="5776" y="182"/>
                    <a:pt x="5494" y="43"/>
                    <a:pt x="5193"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9"/>
            <p:cNvSpPr/>
            <p:nvPr/>
          </p:nvSpPr>
          <p:spPr>
            <a:xfrm>
              <a:off x="6123288" y="2139150"/>
              <a:ext cx="183725" cy="183075"/>
            </a:xfrm>
            <a:custGeom>
              <a:avLst/>
              <a:gdLst/>
              <a:ahLst/>
              <a:cxnLst/>
              <a:rect l="l" t="t" r="r" b="b"/>
              <a:pathLst>
                <a:path w="7349" h="7323" extrusionOk="0">
                  <a:moveTo>
                    <a:pt x="4641" y="1"/>
                  </a:moveTo>
                  <a:cubicBezTo>
                    <a:pt x="4364" y="1"/>
                    <a:pt x="4139" y="225"/>
                    <a:pt x="4139" y="501"/>
                  </a:cubicBezTo>
                  <a:lnTo>
                    <a:pt x="4139" y="507"/>
                  </a:lnTo>
                  <a:cubicBezTo>
                    <a:pt x="4139" y="1370"/>
                    <a:pt x="3439" y="2066"/>
                    <a:pt x="2576" y="2066"/>
                  </a:cubicBezTo>
                  <a:lnTo>
                    <a:pt x="2565" y="2066"/>
                  </a:lnTo>
                  <a:cubicBezTo>
                    <a:pt x="2290" y="2066"/>
                    <a:pt x="2065" y="2290"/>
                    <a:pt x="2065" y="2567"/>
                  </a:cubicBezTo>
                  <a:cubicBezTo>
                    <a:pt x="2065" y="3426"/>
                    <a:pt x="1364" y="4126"/>
                    <a:pt x="500" y="4126"/>
                  </a:cubicBezTo>
                  <a:cubicBezTo>
                    <a:pt x="223" y="4126"/>
                    <a:pt x="0" y="4351"/>
                    <a:pt x="0" y="4622"/>
                  </a:cubicBezTo>
                  <a:lnTo>
                    <a:pt x="0" y="7322"/>
                  </a:lnTo>
                  <a:lnTo>
                    <a:pt x="2708" y="7322"/>
                  </a:lnTo>
                  <a:cubicBezTo>
                    <a:pt x="2985" y="7322"/>
                    <a:pt x="3210" y="7098"/>
                    <a:pt x="3210" y="6821"/>
                  </a:cubicBezTo>
                  <a:cubicBezTo>
                    <a:pt x="3210" y="5962"/>
                    <a:pt x="3910" y="5262"/>
                    <a:pt x="4779" y="5262"/>
                  </a:cubicBezTo>
                  <a:cubicBezTo>
                    <a:pt x="5055" y="5262"/>
                    <a:pt x="5279" y="5042"/>
                    <a:pt x="5279" y="4765"/>
                  </a:cubicBezTo>
                  <a:lnTo>
                    <a:pt x="5279" y="4760"/>
                  </a:lnTo>
                  <a:cubicBezTo>
                    <a:pt x="5279" y="3897"/>
                    <a:pt x="5981" y="3197"/>
                    <a:pt x="6844" y="3197"/>
                  </a:cubicBezTo>
                  <a:lnTo>
                    <a:pt x="6849" y="3197"/>
                  </a:lnTo>
                  <a:cubicBezTo>
                    <a:pt x="7126" y="3197"/>
                    <a:pt x="7349" y="2977"/>
                    <a:pt x="7349" y="2700"/>
                  </a:cubicBezTo>
                  <a:lnTo>
                    <a:pt x="7349" y="501"/>
                  </a:lnTo>
                  <a:cubicBezTo>
                    <a:pt x="7349" y="225"/>
                    <a:pt x="7126" y="1"/>
                    <a:pt x="6849"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9"/>
            <p:cNvSpPr/>
            <p:nvPr/>
          </p:nvSpPr>
          <p:spPr>
            <a:xfrm>
              <a:off x="6181338" y="2139150"/>
              <a:ext cx="125675" cy="183075"/>
            </a:xfrm>
            <a:custGeom>
              <a:avLst/>
              <a:gdLst/>
              <a:ahLst/>
              <a:cxnLst/>
              <a:rect l="l" t="t" r="r" b="b"/>
              <a:pathLst>
                <a:path w="5027" h="7323" extrusionOk="0">
                  <a:moveTo>
                    <a:pt x="4140" y="1"/>
                  </a:moveTo>
                  <a:lnTo>
                    <a:pt x="4140" y="2343"/>
                  </a:lnTo>
                  <a:cubicBezTo>
                    <a:pt x="3081" y="2515"/>
                    <a:pt x="2251" y="3349"/>
                    <a:pt x="2094" y="4408"/>
                  </a:cubicBezTo>
                  <a:cubicBezTo>
                    <a:pt x="892" y="4584"/>
                    <a:pt x="1" y="5614"/>
                    <a:pt x="1" y="6821"/>
                  </a:cubicBezTo>
                  <a:lnTo>
                    <a:pt x="1" y="7322"/>
                  </a:lnTo>
                  <a:lnTo>
                    <a:pt x="386" y="7322"/>
                  </a:lnTo>
                  <a:cubicBezTo>
                    <a:pt x="663" y="7322"/>
                    <a:pt x="888" y="7098"/>
                    <a:pt x="888" y="6821"/>
                  </a:cubicBezTo>
                  <a:cubicBezTo>
                    <a:pt x="888" y="5962"/>
                    <a:pt x="1588" y="5262"/>
                    <a:pt x="2457" y="5262"/>
                  </a:cubicBezTo>
                  <a:cubicBezTo>
                    <a:pt x="2733" y="5262"/>
                    <a:pt x="2957" y="5037"/>
                    <a:pt x="2957" y="4765"/>
                  </a:cubicBezTo>
                  <a:lnTo>
                    <a:pt x="2957" y="4756"/>
                  </a:lnTo>
                  <a:cubicBezTo>
                    <a:pt x="2957" y="3897"/>
                    <a:pt x="3659" y="3197"/>
                    <a:pt x="4522" y="3197"/>
                  </a:cubicBezTo>
                  <a:lnTo>
                    <a:pt x="4527" y="3197"/>
                  </a:lnTo>
                  <a:cubicBezTo>
                    <a:pt x="4804" y="3197"/>
                    <a:pt x="5027" y="2977"/>
                    <a:pt x="5027" y="2700"/>
                  </a:cubicBezTo>
                  <a:lnTo>
                    <a:pt x="5027" y="497"/>
                  </a:lnTo>
                  <a:cubicBezTo>
                    <a:pt x="5027" y="225"/>
                    <a:pt x="4804" y="1"/>
                    <a:pt x="4527"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9"/>
            <p:cNvSpPr/>
            <p:nvPr/>
          </p:nvSpPr>
          <p:spPr>
            <a:xfrm>
              <a:off x="6012388" y="2267000"/>
              <a:ext cx="222875" cy="165600"/>
            </a:xfrm>
            <a:custGeom>
              <a:avLst/>
              <a:gdLst/>
              <a:ahLst/>
              <a:cxnLst/>
              <a:rect l="l" t="t" r="r" b="b"/>
              <a:pathLst>
                <a:path w="8915" h="6624" extrusionOk="0">
                  <a:moveTo>
                    <a:pt x="2218" y="0"/>
                  </a:moveTo>
                  <a:cubicBezTo>
                    <a:pt x="992" y="0"/>
                    <a:pt x="1" y="987"/>
                    <a:pt x="1" y="2208"/>
                  </a:cubicBezTo>
                  <a:cubicBezTo>
                    <a:pt x="1" y="3428"/>
                    <a:pt x="992" y="4416"/>
                    <a:pt x="2218" y="4416"/>
                  </a:cubicBezTo>
                  <a:cubicBezTo>
                    <a:pt x="2218" y="5637"/>
                    <a:pt x="3210" y="6624"/>
                    <a:pt x="4436" y="6624"/>
                  </a:cubicBezTo>
                  <a:cubicBezTo>
                    <a:pt x="5661" y="6624"/>
                    <a:pt x="6653" y="5637"/>
                    <a:pt x="6653" y="4416"/>
                  </a:cubicBezTo>
                  <a:cubicBezTo>
                    <a:pt x="6662" y="4416"/>
                    <a:pt x="6670" y="4416"/>
                    <a:pt x="6679" y="4416"/>
                  </a:cubicBezTo>
                  <a:cubicBezTo>
                    <a:pt x="7893" y="4416"/>
                    <a:pt x="8886" y="3444"/>
                    <a:pt x="8900" y="2232"/>
                  </a:cubicBezTo>
                  <a:cubicBezTo>
                    <a:pt x="8914" y="1011"/>
                    <a:pt x="7932" y="14"/>
                    <a:pt x="6706" y="0"/>
                  </a:cubicBezTo>
                  <a:lnTo>
                    <a:pt x="6653" y="0"/>
                  </a:lnTo>
                  <a:cubicBezTo>
                    <a:pt x="5428" y="0"/>
                    <a:pt x="4436" y="987"/>
                    <a:pt x="4436" y="2208"/>
                  </a:cubicBezTo>
                  <a:cubicBezTo>
                    <a:pt x="4436" y="987"/>
                    <a:pt x="3444" y="0"/>
                    <a:pt x="2218"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9"/>
            <p:cNvSpPr/>
            <p:nvPr/>
          </p:nvSpPr>
          <p:spPr>
            <a:xfrm>
              <a:off x="6021563" y="2276025"/>
              <a:ext cx="101750" cy="101400"/>
            </a:xfrm>
            <a:custGeom>
              <a:avLst/>
              <a:gdLst/>
              <a:ahLst/>
              <a:cxnLst/>
              <a:rect l="l" t="t" r="r" b="b"/>
              <a:pathLst>
                <a:path w="4070" h="4056" extrusionOk="0">
                  <a:moveTo>
                    <a:pt x="3072" y="1"/>
                  </a:moveTo>
                  <a:cubicBezTo>
                    <a:pt x="3191" y="183"/>
                    <a:pt x="3286" y="377"/>
                    <a:pt x="3348" y="588"/>
                  </a:cubicBezTo>
                  <a:cubicBezTo>
                    <a:pt x="3416" y="812"/>
                    <a:pt x="3291" y="1055"/>
                    <a:pt x="3068" y="1127"/>
                  </a:cubicBezTo>
                  <a:cubicBezTo>
                    <a:pt x="2157" y="1442"/>
                    <a:pt x="1441" y="2152"/>
                    <a:pt x="1131" y="3058"/>
                  </a:cubicBezTo>
                  <a:cubicBezTo>
                    <a:pt x="1068" y="3241"/>
                    <a:pt x="895" y="3358"/>
                    <a:pt x="708" y="3358"/>
                  </a:cubicBezTo>
                  <a:cubicBezTo>
                    <a:pt x="667" y="3358"/>
                    <a:pt x="625" y="3352"/>
                    <a:pt x="583" y="3340"/>
                  </a:cubicBezTo>
                  <a:cubicBezTo>
                    <a:pt x="378" y="3278"/>
                    <a:pt x="182" y="3182"/>
                    <a:pt x="0" y="3063"/>
                  </a:cubicBezTo>
                  <a:lnTo>
                    <a:pt x="0" y="3063"/>
                  </a:lnTo>
                  <a:cubicBezTo>
                    <a:pt x="411" y="3683"/>
                    <a:pt x="1107" y="4055"/>
                    <a:pt x="1851" y="4055"/>
                  </a:cubicBezTo>
                  <a:cubicBezTo>
                    <a:pt x="1851" y="2834"/>
                    <a:pt x="2843" y="1847"/>
                    <a:pt x="4069" y="1847"/>
                  </a:cubicBezTo>
                  <a:cubicBezTo>
                    <a:pt x="4069" y="1103"/>
                    <a:pt x="3697" y="412"/>
                    <a:pt x="307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9"/>
            <p:cNvSpPr/>
            <p:nvPr/>
          </p:nvSpPr>
          <p:spPr>
            <a:xfrm>
              <a:off x="6077013" y="2276025"/>
              <a:ext cx="157300" cy="156575"/>
            </a:xfrm>
            <a:custGeom>
              <a:avLst/>
              <a:gdLst/>
              <a:ahLst/>
              <a:cxnLst/>
              <a:rect l="l" t="t" r="r" b="b"/>
              <a:pathLst>
                <a:path w="6292" h="6263" extrusionOk="0">
                  <a:moveTo>
                    <a:pt x="5294" y="1"/>
                  </a:moveTo>
                  <a:cubicBezTo>
                    <a:pt x="5532" y="364"/>
                    <a:pt x="5662" y="788"/>
                    <a:pt x="5662" y="1222"/>
                  </a:cubicBezTo>
                  <a:cubicBezTo>
                    <a:pt x="5662" y="2171"/>
                    <a:pt x="5022" y="3173"/>
                    <a:pt x="4068" y="3173"/>
                  </a:cubicBezTo>
                  <a:lnTo>
                    <a:pt x="3883" y="3173"/>
                  </a:lnTo>
                  <a:cubicBezTo>
                    <a:pt x="3711" y="2781"/>
                    <a:pt x="3430" y="2448"/>
                    <a:pt x="3076" y="2214"/>
                  </a:cubicBezTo>
                  <a:lnTo>
                    <a:pt x="3076" y="2214"/>
                  </a:lnTo>
                  <a:cubicBezTo>
                    <a:pt x="3749" y="3230"/>
                    <a:pt x="3472" y="4599"/>
                    <a:pt x="2446" y="5271"/>
                  </a:cubicBezTo>
                  <a:cubicBezTo>
                    <a:pt x="2077" y="5517"/>
                    <a:pt x="1652" y="5640"/>
                    <a:pt x="1226" y="5640"/>
                  </a:cubicBezTo>
                  <a:cubicBezTo>
                    <a:pt x="799" y="5640"/>
                    <a:pt x="372" y="5517"/>
                    <a:pt x="0" y="5271"/>
                  </a:cubicBezTo>
                  <a:lnTo>
                    <a:pt x="0" y="5271"/>
                  </a:lnTo>
                  <a:cubicBezTo>
                    <a:pt x="428" y="5915"/>
                    <a:pt x="1133" y="6263"/>
                    <a:pt x="1852" y="6263"/>
                  </a:cubicBezTo>
                  <a:cubicBezTo>
                    <a:pt x="2272" y="6263"/>
                    <a:pt x="2698" y="6144"/>
                    <a:pt x="3076" y="5896"/>
                  </a:cubicBezTo>
                  <a:cubicBezTo>
                    <a:pt x="3696" y="5490"/>
                    <a:pt x="4068" y="4799"/>
                    <a:pt x="4068" y="4060"/>
                  </a:cubicBezTo>
                  <a:cubicBezTo>
                    <a:pt x="5294" y="4060"/>
                    <a:pt x="6291" y="3067"/>
                    <a:pt x="6291" y="1847"/>
                  </a:cubicBezTo>
                  <a:cubicBezTo>
                    <a:pt x="6287" y="1103"/>
                    <a:pt x="5915" y="412"/>
                    <a:pt x="5294"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3" name="Google Shape;4053;p59"/>
          <p:cNvGrpSpPr/>
          <p:nvPr/>
        </p:nvGrpSpPr>
        <p:grpSpPr>
          <a:xfrm>
            <a:off x="4756388" y="2066625"/>
            <a:ext cx="296800" cy="365975"/>
            <a:chOff x="4756388" y="2066625"/>
            <a:chExt cx="296800" cy="365975"/>
          </a:xfrm>
        </p:grpSpPr>
        <p:sp>
          <p:nvSpPr>
            <p:cNvPr id="4054" name="Google Shape;4054;p59"/>
            <p:cNvSpPr/>
            <p:nvPr/>
          </p:nvSpPr>
          <p:spPr>
            <a:xfrm>
              <a:off x="4756388" y="2066625"/>
              <a:ext cx="296800" cy="290900"/>
            </a:xfrm>
            <a:custGeom>
              <a:avLst/>
              <a:gdLst/>
              <a:ahLst/>
              <a:cxnLst/>
              <a:rect l="l" t="t" r="r" b="b"/>
              <a:pathLst>
                <a:path w="11872" h="11636" extrusionOk="0">
                  <a:moveTo>
                    <a:pt x="7289" y="2568"/>
                  </a:moveTo>
                  <a:cubicBezTo>
                    <a:pt x="7455" y="3040"/>
                    <a:pt x="7698" y="3431"/>
                    <a:pt x="8018" y="3751"/>
                  </a:cubicBezTo>
                  <a:cubicBezTo>
                    <a:pt x="8342" y="4084"/>
                    <a:pt x="8742" y="4337"/>
                    <a:pt x="9234" y="4509"/>
                  </a:cubicBezTo>
                  <a:cubicBezTo>
                    <a:pt x="9076" y="4824"/>
                    <a:pt x="8977" y="5158"/>
                    <a:pt x="8924" y="5506"/>
                  </a:cubicBezTo>
                  <a:lnTo>
                    <a:pt x="8881" y="5821"/>
                  </a:lnTo>
                  <a:lnTo>
                    <a:pt x="8924" y="6136"/>
                  </a:lnTo>
                  <a:cubicBezTo>
                    <a:pt x="8971" y="6479"/>
                    <a:pt x="9076" y="6813"/>
                    <a:pt x="9229" y="7128"/>
                  </a:cubicBezTo>
                  <a:cubicBezTo>
                    <a:pt x="8742" y="7304"/>
                    <a:pt x="8342" y="7551"/>
                    <a:pt x="8018" y="7886"/>
                  </a:cubicBezTo>
                  <a:cubicBezTo>
                    <a:pt x="7698" y="8205"/>
                    <a:pt x="7455" y="8597"/>
                    <a:pt x="7289" y="9068"/>
                  </a:cubicBezTo>
                  <a:cubicBezTo>
                    <a:pt x="6926" y="8902"/>
                    <a:pt x="6482" y="8764"/>
                    <a:pt x="5962" y="8764"/>
                  </a:cubicBezTo>
                  <a:lnTo>
                    <a:pt x="5909" y="8764"/>
                  </a:lnTo>
                  <a:cubicBezTo>
                    <a:pt x="5394" y="8764"/>
                    <a:pt x="4947" y="8907"/>
                    <a:pt x="4588" y="9068"/>
                  </a:cubicBezTo>
                  <a:cubicBezTo>
                    <a:pt x="4417" y="8597"/>
                    <a:pt x="4174" y="8205"/>
                    <a:pt x="3855" y="7886"/>
                  </a:cubicBezTo>
                  <a:cubicBezTo>
                    <a:pt x="3530" y="7551"/>
                    <a:pt x="3129" y="7304"/>
                    <a:pt x="2643" y="7128"/>
                  </a:cubicBezTo>
                  <a:cubicBezTo>
                    <a:pt x="2796" y="6813"/>
                    <a:pt x="2900" y="6479"/>
                    <a:pt x="2948" y="6136"/>
                  </a:cubicBezTo>
                  <a:lnTo>
                    <a:pt x="2990" y="5821"/>
                  </a:lnTo>
                  <a:lnTo>
                    <a:pt x="2948" y="5506"/>
                  </a:lnTo>
                  <a:cubicBezTo>
                    <a:pt x="2900" y="5158"/>
                    <a:pt x="2796" y="4824"/>
                    <a:pt x="2643" y="4509"/>
                  </a:cubicBezTo>
                  <a:cubicBezTo>
                    <a:pt x="3129" y="4337"/>
                    <a:pt x="3530" y="4084"/>
                    <a:pt x="3859" y="3751"/>
                  </a:cubicBezTo>
                  <a:cubicBezTo>
                    <a:pt x="4179" y="3431"/>
                    <a:pt x="4417" y="3040"/>
                    <a:pt x="4588" y="2568"/>
                  </a:cubicBezTo>
                  <a:cubicBezTo>
                    <a:pt x="4947" y="2735"/>
                    <a:pt x="5394" y="2878"/>
                    <a:pt x="5909" y="2878"/>
                  </a:cubicBezTo>
                  <a:lnTo>
                    <a:pt x="5962" y="2878"/>
                  </a:lnTo>
                  <a:cubicBezTo>
                    <a:pt x="6482" y="2878"/>
                    <a:pt x="6930" y="2735"/>
                    <a:pt x="7289" y="2568"/>
                  </a:cubicBezTo>
                  <a:close/>
                  <a:moveTo>
                    <a:pt x="4316" y="1"/>
                  </a:moveTo>
                  <a:cubicBezTo>
                    <a:pt x="4066" y="1"/>
                    <a:pt x="3814" y="50"/>
                    <a:pt x="3578" y="150"/>
                  </a:cubicBezTo>
                  <a:lnTo>
                    <a:pt x="3569" y="155"/>
                  </a:lnTo>
                  <a:cubicBezTo>
                    <a:pt x="2986" y="403"/>
                    <a:pt x="2561" y="918"/>
                    <a:pt x="2428" y="1533"/>
                  </a:cubicBezTo>
                  <a:cubicBezTo>
                    <a:pt x="2367" y="1800"/>
                    <a:pt x="2285" y="1986"/>
                    <a:pt x="2176" y="2092"/>
                  </a:cubicBezTo>
                  <a:lnTo>
                    <a:pt x="2166" y="2101"/>
                  </a:lnTo>
                  <a:lnTo>
                    <a:pt x="2161" y="2105"/>
                  </a:lnTo>
                  <a:cubicBezTo>
                    <a:pt x="2056" y="2215"/>
                    <a:pt x="1874" y="2296"/>
                    <a:pt x="1608" y="2363"/>
                  </a:cubicBezTo>
                  <a:cubicBezTo>
                    <a:pt x="993" y="2506"/>
                    <a:pt x="487" y="2935"/>
                    <a:pt x="243" y="3517"/>
                  </a:cubicBezTo>
                  <a:lnTo>
                    <a:pt x="243" y="3527"/>
                  </a:lnTo>
                  <a:cubicBezTo>
                    <a:pt x="1" y="4108"/>
                    <a:pt x="58" y="4776"/>
                    <a:pt x="392" y="5315"/>
                  </a:cubicBezTo>
                  <a:cubicBezTo>
                    <a:pt x="516" y="5525"/>
                    <a:pt x="587" y="5687"/>
                    <a:pt x="602" y="5821"/>
                  </a:cubicBezTo>
                  <a:cubicBezTo>
                    <a:pt x="587" y="5949"/>
                    <a:pt x="516" y="6116"/>
                    <a:pt x="392" y="6327"/>
                  </a:cubicBezTo>
                  <a:cubicBezTo>
                    <a:pt x="58" y="6865"/>
                    <a:pt x="1" y="7529"/>
                    <a:pt x="243" y="8115"/>
                  </a:cubicBezTo>
                  <a:lnTo>
                    <a:pt x="243" y="8124"/>
                  </a:lnTo>
                  <a:cubicBezTo>
                    <a:pt x="487" y="8706"/>
                    <a:pt x="993" y="9136"/>
                    <a:pt x="1608" y="9274"/>
                  </a:cubicBezTo>
                  <a:cubicBezTo>
                    <a:pt x="1874" y="9341"/>
                    <a:pt x="2056" y="9422"/>
                    <a:pt x="2161" y="9532"/>
                  </a:cubicBezTo>
                  <a:lnTo>
                    <a:pt x="2166" y="9541"/>
                  </a:lnTo>
                  <a:lnTo>
                    <a:pt x="2176" y="9545"/>
                  </a:lnTo>
                  <a:cubicBezTo>
                    <a:pt x="2285" y="9655"/>
                    <a:pt x="2367" y="9836"/>
                    <a:pt x="2428" y="10109"/>
                  </a:cubicBezTo>
                  <a:cubicBezTo>
                    <a:pt x="2561" y="10723"/>
                    <a:pt x="2986" y="11234"/>
                    <a:pt x="3569" y="11482"/>
                  </a:cubicBezTo>
                  <a:lnTo>
                    <a:pt x="3578" y="11487"/>
                  </a:lnTo>
                  <a:cubicBezTo>
                    <a:pt x="3815" y="11587"/>
                    <a:pt x="4067" y="11636"/>
                    <a:pt x="4318" y="11636"/>
                  </a:cubicBezTo>
                  <a:cubicBezTo>
                    <a:pt x="4677" y="11636"/>
                    <a:pt x="5035" y="11535"/>
                    <a:pt x="5347" y="11339"/>
                  </a:cubicBezTo>
                  <a:cubicBezTo>
                    <a:pt x="5590" y="11191"/>
                    <a:pt x="5772" y="11119"/>
                    <a:pt x="5909" y="11119"/>
                  </a:cubicBezTo>
                  <a:lnTo>
                    <a:pt x="5962" y="11119"/>
                  </a:lnTo>
                  <a:cubicBezTo>
                    <a:pt x="6100" y="11119"/>
                    <a:pt x="6281" y="11191"/>
                    <a:pt x="6525" y="11339"/>
                  </a:cubicBezTo>
                  <a:cubicBezTo>
                    <a:pt x="6836" y="11535"/>
                    <a:pt x="7194" y="11636"/>
                    <a:pt x="7554" y="11636"/>
                  </a:cubicBezTo>
                  <a:cubicBezTo>
                    <a:pt x="7805" y="11636"/>
                    <a:pt x="8057" y="11587"/>
                    <a:pt x="8295" y="11487"/>
                  </a:cubicBezTo>
                  <a:lnTo>
                    <a:pt x="8304" y="11482"/>
                  </a:lnTo>
                  <a:cubicBezTo>
                    <a:pt x="8885" y="11234"/>
                    <a:pt x="9310" y="10719"/>
                    <a:pt x="9444" y="10104"/>
                  </a:cubicBezTo>
                  <a:cubicBezTo>
                    <a:pt x="9506" y="9836"/>
                    <a:pt x="9592" y="9655"/>
                    <a:pt x="9697" y="9545"/>
                  </a:cubicBezTo>
                  <a:lnTo>
                    <a:pt x="9706" y="9541"/>
                  </a:lnTo>
                  <a:lnTo>
                    <a:pt x="9711" y="9532"/>
                  </a:lnTo>
                  <a:cubicBezTo>
                    <a:pt x="9816" y="9422"/>
                    <a:pt x="9997" y="9341"/>
                    <a:pt x="10265" y="9274"/>
                  </a:cubicBezTo>
                  <a:cubicBezTo>
                    <a:pt x="10879" y="9136"/>
                    <a:pt x="11390" y="8706"/>
                    <a:pt x="11628" y="8124"/>
                  </a:cubicBezTo>
                  <a:lnTo>
                    <a:pt x="11632" y="8115"/>
                  </a:lnTo>
                  <a:cubicBezTo>
                    <a:pt x="11872" y="7529"/>
                    <a:pt x="11814" y="6860"/>
                    <a:pt x="11485" y="6321"/>
                  </a:cubicBezTo>
                  <a:cubicBezTo>
                    <a:pt x="11357" y="6116"/>
                    <a:pt x="11284" y="5949"/>
                    <a:pt x="11271" y="5821"/>
                  </a:cubicBezTo>
                  <a:cubicBezTo>
                    <a:pt x="11284" y="5687"/>
                    <a:pt x="11357" y="5525"/>
                    <a:pt x="11480" y="5315"/>
                  </a:cubicBezTo>
                  <a:cubicBezTo>
                    <a:pt x="11814" y="4776"/>
                    <a:pt x="11872" y="4108"/>
                    <a:pt x="11628" y="3527"/>
                  </a:cubicBezTo>
                  <a:lnTo>
                    <a:pt x="11628" y="3517"/>
                  </a:lnTo>
                  <a:cubicBezTo>
                    <a:pt x="11385" y="2935"/>
                    <a:pt x="10879" y="2506"/>
                    <a:pt x="10265" y="2363"/>
                  </a:cubicBezTo>
                  <a:cubicBezTo>
                    <a:pt x="9997" y="2301"/>
                    <a:pt x="9816" y="2215"/>
                    <a:pt x="9711" y="2105"/>
                  </a:cubicBezTo>
                  <a:lnTo>
                    <a:pt x="9706" y="2101"/>
                  </a:lnTo>
                  <a:lnTo>
                    <a:pt x="9697" y="2092"/>
                  </a:lnTo>
                  <a:cubicBezTo>
                    <a:pt x="9587" y="1986"/>
                    <a:pt x="9506" y="1800"/>
                    <a:pt x="9444" y="1533"/>
                  </a:cubicBezTo>
                  <a:cubicBezTo>
                    <a:pt x="9310" y="918"/>
                    <a:pt x="8885" y="403"/>
                    <a:pt x="8304" y="155"/>
                  </a:cubicBezTo>
                  <a:lnTo>
                    <a:pt x="8295" y="150"/>
                  </a:lnTo>
                  <a:cubicBezTo>
                    <a:pt x="8058" y="50"/>
                    <a:pt x="7807" y="1"/>
                    <a:pt x="7556" y="1"/>
                  </a:cubicBezTo>
                  <a:cubicBezTo>
                    <a:pt x="7196" y="1"/>
                    <a:pt x="6837" y="103"/>
                    <a:pt x="6525" y="303"/>
                  </a:cubicBezTo>
                  <a:cubicBezTo>
                    <a:pt x="6281" y="450"/>
                    <a:pt x="6100" y="522"/>
                    <a:pt x="5962" y="522"/>
                  </a:cubicBezTo>
                  <a:lnTo>
                    <a:pt x="5909" y="522"/>
                  </a:lnTo>
                  <a:cubicBezTo>
                    <a:pt x="5772" y="522"/>
                    <a:pt x="5590" y="450"/>
                    <a:pt x="5347" y="303"/>
                  </a:cubicBezTo>
                  <a:cubicBezTo>
                    <a:pt x="5035" y="103"/>
                    <a:pt x="4676" y="1"/>
                    <a:pt x="4316" y="1"/>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9"/>
            <p:cNvSpPr/>
            <p:nvPr/>
          </p:nvSpPr>
          <p:spPr>
            <a:xfrm>
              <a:off x="4940363" y="2066675"/>
              <a:ext cx="112825" cy="290825"/>
            </a:xfrm>
            <a:custGeom>
              <a:avLst/>
              <a:gdLst/>
              <a:ahLst/>
              <a:cxnLst/>
              <a:rect l="l" t="t" r="r" b="b"/>
              <a:pathLst>
                <a:path w="4513" h="11633" extrusionOk="0">
                  <a:moveTo>
                    <a:pt x="192" y="1"/>
                  </a:moveTo>
                  <a:cubicBezTo>
                    <a:pt x="153" y="1"/>
                    <a:pt x="110" y="1"/>
                    <a:pt x="73" y="5"/>
                  </a:cubicBezTo>
                  <a:cubicBezTo>
                    <a:pt x="1" y="406"/>
                    <a:pt x="216" y="802"/>
                    <a:pt x="592" y="963"/>
                  </a:cubicBezTo>
                  <a:cubicBezTo>
                    <a:pt x="912" y="1102"/>
                    <a:pt x="1145" y="1383"/>
                    <a:pt x="1217" y="1718"/>
                  </a:cubicBezTo>
                  <a:lnTo>
                    <a:pt x="1222" y="1731"/>
                  </a:lnTo>
                  <a:cubicBezTo>
                    <a:pt x="1321" y="2170"/>
                    <a:pt x="1479" y="2484"/>
                    <a:pt x="1708" y="2713"/>
                  </a:cubicBezTo>
                  <a:lnTo>
                    <a:pt x="1713" y="2719"/>
                  </a:lnTo>
                  <a:cubicBezTo>
                    <a:pt x="1946" y="2957"/>
                    <a:pt x="2257" y="3114"/>
                    <a:pt x="2700" y="3219"/>
                  </a:cubicBezTo>
                  <a:lnTo>
                    <a:pt x="2710" y="3224"/>
                  </a:lnTo>
                  <a:cubicBezTo>
                    <a:pt x="3043" y="3301"/>
                    <a:pt x="3320" y="3534"/>
                    <a:pt x="3449" y="3853"/>
                  </a:cubicBezTo>
                  <a:lnTo>
                    <a:pt x="3449" y="3858"/>
                  </a:lnTo>
                  <a:cubicBezTo>
                    <a:pt x="3582" y="4188"/>
                    <a:pt x="3553" y="4560"/>
                    <a:pt x="3363" y="4860"/>
                  </a:cubicBezTo>
                  <a:cubicBezTo>
                    <a:pt x="3062" y="5361"/>
                    <a:pt x="3043" y="5623"/>
                    <a:pt x="3014" y="5819"/>
                  </a:cubicBezTo>
                  <a:cubicBezTo>
                    <a:pt x="3043" y="6010"/>
                    <a:pt x="3058" y="6272"/>
                    <a:pt x="3363" y="6777"/>
                  </a:cubicBezTo>
                  <a:lnTo>
                    <a:pt x="3368" y="6787"/>
                  </a:lnTo>
                  <a:cubicBezTo>
                    <a:pt x="3553" y="7082"/>
                    <a:pt x="3582" y="7450"/>
                    <a:pt x="3449" y="7774"/>
                  </a:cubicBezTo>
                  <a:lnTo>
                    <a:pt x="3449" y="7784"/>
                  </a:lnTo>
                  <a:cubicBezTo>
                    <a:pt x="3320" y="8099"/>
                    <a:pt x="3043" y="8332"/>
                    <a:pt x="2710" y="8414"/>
                  </a:cubicBezTo>
                  <a:lnTo>
                    <a:pt x="2700" y="8414"/>
                  </a:lnTo>
                  <a:cubicBezTo>
                    <a:pt x="2257" y="8518"/>
                    <a:pt x="1946" y="8680"/>
                    <a:pt x="1713" y="8914"/>
                  </a:cubicBezTo>
                  <a:lnTo>
                    <a:pt x="1713" y="8918"/>
                  </a:lnTo>
                  <a:cubicBezTo>
                    <a:pt x="1479" y="9147"/>
                    <a:pt x="1321" y="9462"/>
                    <a:pt x="1222" y="9902"/>
                  </a:cubicBezTo>
                  <a:lnTo>
                    <a:pt x="1217" y="9915"/>
                  </a:lnTo>
                  <a:cubicBezTo>
                    <a:pt x="1145" y="10254"/>
                    <a:pt x="912" y="10531"/>
                    <a:pt x="592" y="10669"/>
                  </a:cubicBezTo>
                  <a:cubicBezTo>
                    <a:pt x="216" y="10831"/>
                    <a:pt x="1" y="11227"/>
                    <a:pt x="73" y="11628"/>
                  </a:cubicBezTo>
                  <a:cubicBezTo>
                    <a:pt x="110" y="11632"/>
                    <a:pt x="153" y="11632"/>
                    <a:pt x="192" y="11632"/>
                  </a:cubicBezTo>
                  <a:cubicBezTo>
                    <a:pt x="449" y="11632"/>
                    <a:pt x="702" y="11584"/>
                    <a:pt x="936" y="11485"/>
                  </a:cubicBezTo>
                  <a:lnTo>
                    <a:pt x="945" y="11480"/>
                  </a:lnTo>
                  <a:cubicBezTo>
                    <a:pt x="1526" y="11232"/>
                    <a:pt x="1951" y="10717"/>
                    <a:pt x="2085" y="10102"/>
                  </a:cubicBezTo>
                  <a:cubicBezTo>
                    <a:pt x="2147" y="9834"/>
                    <a:pt x="2228" y="9653"/>
                    <a:pt x="2338" y="9543"/>
                  </a:cubicBezTo>
                  <a:lnTo>
                    <a:pt x="2347" y="9539"/>
                  </a:lnTo>
                  <a:lnTo>
                    <a:pt x="2352" y="9530"/>
                  </a:lnTo>
                  <a:cubicBezTo>
                    <a:pt x="2457" y="9420"/>
                    <a:pt x="2638" y="9339"/>
                    <a:pt x="2906" y="9272"/>
                  </a:cubicBezTo>
                  <a:cubicBezTo>
                    <a:pt x="3520" y="9134"/>
                    <a:pt x="4026" y="8700"/>
                    <a:pt x="4269" y="8122"/>
                  </a:cubicBezTo>
                  <a:lnTo>
                    <a:pt x="4269" y="8113"/>
                  </a:lnTo>
                  <a:cubicBezTo>
                    <a:pt x="4513" y="7527"/>
                    <a:pt x="4455" y="6858"/>
                    <a:pt x="4121" y="6319"/>
                  </a:cubicBezTo>
                  <a:cubicBezTo>
                    <a:pt x="3998" y="6110"/>
                    <a:pt x="3925" y="5947"/>
                    <a:pt x="3912" y="5814"/>
                  </a:cubicBezTo>
                  <a:cubicBezTo>
                    <a:pt x="3925" y="5685"/>
                    <a:pt x="3998" y="5518"/>
                    <a:pt x="4121" y="5313"/>
                  </a:cubicBezTo>
                  <a:cubicBezTo>
                    <a:pt x="4455" y="4774"/>
                    <a:pt x="4513" y="4106"/>
                    <a:pt x="4269" y="3525"/>
                  </a:cubicBezTo>
                  <a:lnTo>
                    <a:pt x="4269" y="3515"/>
                  </a:lnTo>
                  <a:cubicBezTo>
                    <a:pt x="4026" y="2933"/>
                    <a:pt x="3520" y="2504"/>
                    <a:pt x="2906" y="2361"/>
                  </a:cubicBezTo>
                  <a:cubicBezTo>
                    <a:pt x="2638" y="2299"/>
                    <a:pt x="2457" y="2213"/>
                    <a:pt x="2352" y="2103"/>
                  </a:cubicBezTo>
                  <a:lnTo>
                    <a:pt x="2338" y="2090"/>
                  </a:lnTo>
                  <a:cubicBezTo>
                    <a:pt x="2228" y="1984"/>
                    <a:pt x="2147" y="1798"/>
                    <a:pt x="2085" y="1531"/>
                  </a:cubicBezTo>
                  <a:cubicBezTo>
                    <a:pt x="1951" y="916"/>
                    <a:pt x="1526" y="401"/>
                    <a:pt x="945" y="153"/>
                  </a:cubicBezTo>
                  <a:lnTo>
                    <a:pt x="936" y="148"/>
                  </a:lnTo>
                  <a:cubicBezTo>
                    <a:pt x="702" y="52"/>
                    <a:pt x="449" y="1"/>
                    <a:pt x="192"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9"/>
            <p:cNvSpPr/>
            <p:nvPr/>
          </p:nvSpPr>
          <p:spPr>
            <a:xfrm>
              <a:off x="4855838" y="2360450"/>
              <a:ext cx="45800" cy="72150"/>
            </a:xfrm>
            <a:custGeom>
              <a:avLst/>
              <a:gdLst/>
              <a:ahLst/>
              <a:cxnLst/>
              <a:rect l="l" t="t" r="r" b="b"/>
              <a:pathLst>
                <a:path w="1832" h="2886" extrusionOk="0">
                  <a:moveTo>
                    <a:pt x="1326" y="0"/>
                  </a:moveTo>
                  <a:lnTo>
                    <a:pt x="163" y="2003"/>
                  </a:lnTo>
                  <a:cubicBezTo>
                    <a:pt x="0" y="2285"/>
                    <a:pt x="100" y="2648"/>
                    <a:pt x="381" y="2809"/>
                  </a:cubicBezTo>
                  <a:cubicBezTo>
                    <a:pt x="472" y="2862"/>
                    <a:pt x="573" y="2886"/>
                    <a:pt x="678" y="2886"/>
                  </a:cubicBezTo>
                  <a:lnTo>
                    <a:pt x="945" y="2886"/>
                  </a:lnTo>
                  <a:cubicBezTo>
                    <a:pt x="1431" y="2886"/>
                    <a:pt x="1832" y="2490"/>
                    <a:pt x="1832" y="2003"/>
                  </a:cubicBezTo>
                  <a:lnTo>
                    <a:pt x="1832"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9"/>
            <p:cNvSpPr/>
            <p:nvPr/>
          </p:nvSpPr>
          <p:spPr>
            <a:xfrm>
              <a:off x="4901613" y="2360450"/>
              <a:ext cx="43550" cy="72150"/>
            </a:xfrm>
            <a:custGeom>
              <a:avLst/>
              <a:gdLst/>
              <a:ahLst/>
              <a:cxnLst/>
              <a:rect l="l" t="t" r="r" b="b"/>
              <a:pathLst>
                <a:path w="1742" h="2886" extrusionOk="0">
                  <a:moveTo>
                    <a:pt x="1" y="0"/>
                  </a:moveTo>
                  <a:lnTo>
                    <a:pt x="1" y="2003"/>
                  </a:lnTo>
                  <a:cubicBezTo>
                    <a:pt x="1" y="2495"/>
                    <a:pt x="397" y="2886"/>
                    <a:pt x="888" y="2886"/>
                  </a:cubicBezTo>
                  <a:lnTo>
                    <a:pt x="1150" y="2886"/>
                  </a:lnTo>
                  <a:cubicBezTo>
                    <a:pt x="1480" y="2886"/>
                    <a:pt x="1742" y="2624"/>
                    <a:pt x="1742" y="2300"/>
                  </a:cubicBezTo>
                  <a:cubicBezTo>
                    <a:pt x="1742" y="2195"/>
                    <a:pt x="1718" y="2094"/>
                    <a:pt x="1665" y="2003"/>
                  </a:cubicBezTo>
                  <a:lnTo>
                    <a:pt x="501"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9"/>
            <p:cNvSpPr/>
            <p:nvPr/>
          </p:nvSpPr>
          <p:spPr>
            <a:xfrm>
              <a:off x="4829138" y="2317025"/>
              <a:ext cx="145000" cy="86900"/>
            </a:xfrm>
            <a:custGeom>
              <a:avLst/>
              <a:gdLst/>
              <a:ahLst/>
              <a:cxnLst/>
              <a:rect l="l" t="t" r="r" b="b"/>
              <a:pathLst>
                <a:path w="5800" h="3476" extrusionOk="0">
                  <a:moveTo>
                    <a:pt x="592" y="0"/>
                  </a:moveTo>
                  <a:cubicBezTo>
                    <a:pt x="386" y="0"/>
                    <a:pt x="186" y="107"/>
                    <a:pt x="76" y="297"/>
                  </a:cubicBezTo>
                  <a:cubicBezTo>
                    <a:pt x="23" y="383"/>
                    <a:pt x="0" y="483"/>
                    <a:pt x="0" y="588"/>
                  </a:cubicBezTo>
                  <a:lnTo>
                    <a:pt x="0" y="2882"/>
                  </a:lnTo>
                  <a:cubicBezTo>
                    <a:pt x="0" y="3212"/>
                    <a:pt x="262" y="3474"/>
                    <a:pt x="591" y="3474"/>
                  </a:cubicBezTo>
                  <a:cubicBezTo>
                    <a:pt x="692" y="3474"/>
                    <a:pt x="796" y="3445"/>
                    <a:pt x="882" y="3397"/>
                  </a:cubicBezTo>
                  <a:lnTo>
                    <a:pt x="2900" y="2239"/>
                  </a:lnTo>
                  <a:lnTo>
                    <a:pt x="4912" y="3397"/>
                  </a:lnTo>
                  <a:cubicBezTo>
                    <a:pt x="5004" y="3450"/>
                    <a:pt x="5104" y="3475"/>
                    <a:pt x="5203" y="3475"/>
                  </a:cubicBezTo>
                  <a:cubicBezTo>
                    <a:pt x="5408" y="3475"/>
                    <a:pt x="5609" y="3368"/>
                    <a:pt x="5718" y="3178"/>
                  </a:cubicBezTo>
                  <a:cubicBezTo>
                    <a:pt x="5770" y="3087"/>
                    <a:pt x="5799" y="2987"/>
                    <a:pt x="5799" y="2882"/>
                  </a:cubicBezTo>
                  <a:lnTo>
                    <a:pt x="5799" y="588"/>
                  </a:lnTo>
                  <a:cubicBezTo>
                    <a:pt x="5795" y="268"/>
                    <a:pt x="5538" y="2"/>
                    <a:pt x="5213" y="2"/>
                  </a:cubicBezTo>
                  <a:cubicBezTo>
                    <a:pt x="5210" y="2"/>
                    <a:pt x="5206" y="2"/>
                    <a:pt x="5203" y="2"/>
                  </a:cubicBezTo>
                  <a:cubicBezTo>
                    <a:pt x="5103" y="2"/>
                    <a:pt x="5002" y="25"/>
                    <a:pt x="4912" y="78"/>
                  </a:cubicBezTo>
                  <a:lnTo>
                    <a:pt x="2900" y="1237"/>
                  </a:lnTo>
                  <a:lnTo>
                    <a:pt x="882" y="78"/>
                  </a:lnTo>
                  <a:cubicBezTo>
                    <a:pt x="791" y="25"/>
                    <a:pt x="691" y="0"/>
                    <a:pt x="592"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9"/>
            <p:cNvSpPr/>
            <p:nvPr/>
          </p:nvSpPr>
          <p:spPr>
            <a:xfrm>
              <a:off x="4844863" y="2338475"/>
              <a:ext cx="113400" cy="40000"/>
            </a:xfrm>
            <a:custGeom>
              <a:avLst/>
              <a:gdLst/>
              <a:ahLst/>
              <a:cxnLst/>
              <a:rect l="l" t="t" r="r" b="b"/>
              <a:pathLst>
                <a:path w="4536" h="1600" extrusionOk="0">
                  <a:moveTo>
                    <a:pt x="255" y="1"/>
                  </a:moveTo>
                  <a:cubicBezTo>
                    <a:pt x="178" y="1"/>
                    <a:pt x="104" y="41"/>
                    <a:pt x="63" y="111"/>
                  </a:cubicBezTo>
                  <a:cubicBezTo>
                    <a:pt x="1" y="217"/>
                    <a:pt x="39" y="351"/>
                    <a:pt x="144" y="412"/>
                  </a:cubicBezTo>
                  <a:lnTo>
                    <a:pt x="2156" y="1571"/>
                  </a:lnTo>
                  <a:cubicBezTo>
                    <a:pt x="2165" y="1571"/>
                    <a:pt x="2170" y="1576"/>
                    <a:pt x="2176" y="1581"/>
                  </a:cubicBezTo>
                  <a:lnTo>
                    <a:pt x="2185" y="1581"/>
                  </a:lnTo>
                  <a:lnTo>
                    <a:pt x="2194" y="1586"/>
                  </a:lnTo>
                  <a:cubicBezTo>
                    <a:pt x="2218" y="1595"/>
                    <a:pt x="2242" y="1599"/>
                    <a:pt x="2266" y="1599"/>
                  </a:cubicBezTo>
                  <a:cubicBezTo>
                    <a:pt x="2295" y="1599"/>
                    <a:pt x="2319" y="1595"/>
                    <a:pt x="2342" y="1586"/>
                  </a:cubicBezTo>
                  <a:lnTo>
                    <a:pt x="2352" y="1581"/>
                  </a:lnTo>
                  <a:lnTo>
                    <a:pt x="2361" y="1581"/>
                  </a:lnTo>
                  <a:cubicBezTo>
                    <a:pt x="2366" y="1576"/>
                    <a:pt x="2370" y="1571"/>
                    <a:pt x="2381" y="1571"/>
                  </a:cubicBezTo>
                  <a:lnTo>
                    <a:pt x="4393" y="412"/>
                  </a:lnTo>
                  <a:cubicBezTo>
                    <a:pt x="4498" y="351"/>
                    <a:pt x="4536" y="217"/>
                    <a:pt x="4474" y="111"/>
                  </a:cubicBezTo>
                  <a:cubicBezTo>
                    <a:pt x="4433" y="41"/>
                    <a:pt x="4359" y="1"/>
                    <a:pt x="4283" y="1"/>
                  </a:cubicBezTo>
                  <a:cubicBezTo>
                    <a:pt x="4245" y="1"/>
                    <a:pt x="4208" y="11"/>
                    <a:pt x="4173" y="31"/>
                  </a:cubicBezTo>
                  <a:lnTo>
                    <a:pt x="2271" y="1123"/>
                  </a:lnTo>
                  <a:lnTo>
                    <a:pt x="367" y="31"/>
                  </a:lnTo>
                  <a:cubicBezTo>
                    <a:pt x="331" y="11"/>
                    <a:pt x="293" y="1"/>
                    <a:pt x="25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9"/>
            <p:cNvSpPr/>
            <p:nvPr/>
          </p:nvSpPr>
          <p:spPr>
            <a:xfrm>
              <a:off x="4833988" y="2350550"/>
              <a:ext cx="140150" cy="53375"/>
            </a:xfrm>
            <a:custGeom>
              <a:avLst/>
              <a:gdLst/>
              <a:ahLst/>
              <a:cxnLst/>
              <a:rect l="l" t="t" r="r" b="b"/>
              <a:pathLst>
                <a:path w="5606" h="2135" extrusionOk="0">
                  <a:moveTo>
                    <a:pt x="5576" y="0"/>
                  </a:moveTo>
                  <a:cubicBezTo>
                    <a:pt x="5200" y="11"/>
                    <a:pt x="4909" y="330"/>
                    <a:pt x="4909" y="707"/>
                  </a:cubicBezTo>
                  <a:cubicBezTo>
                    <a:pt x="4909" y="916"/>
                    <a:pt x="4737" y="1088"/>
                    <a:pt x="4528" y="1088"/>
                  </a:cubicBezTo>
                  <a:cubicBezTo>
                    <a:pt x="4460" y="1088"/>
                    <a:pt x="4394" y="1069"/>
                    <a:pt x="4337" y="1036"/>
                  </a:cubicBezTo>
                  <a:cubicBezTo>
                    <a:pt x="2921" y="216"/>
                    <a:pt x="2929" y="206"/>
                    <a:pt x="2703" y="206"/>
                  </a:cubicBezTo>
                  <a:cubicBezTo>
                    <a:pt x="2698" y="206"/>
                    <a:pt x="2692" y="206"/>
                    <a:pt x="2686" y="206"/>
                  </a:cubicBezTo>
                  <a:cubicBezTo>
                    <a:pt x="2453" y="211"/>
                    <a:pt x="2534" y="196"/>
                    <a:pt x="355" y="1446"/>
                  </a:cubicBezTo>
                  <a:cubicBezTo>
                    <a:pt x="159" y="1560"/>
                    <a:pt x="25" y="1761"/>
                    <a:pt x="1" y="1985"/>
                  </a:cubicBezTo>
                  <a:cubicBezTo>
                    <a:pt x="113" y="2083"/>
                    <a:pt x="254" y="2133"/>
                    <a:pt x="396" y="2133"/>
                  </a:cubicBezTo>
                  <a:cubicBezTo>
                    <a:pt x="496" y="2133"/>
                    <a:pt x="597" y="2108"/>
                    <a:pt x="688" y="2056"/>
                  </a:cubicBezTo>
                  <a:lnTo>
                    <a:pt x="2706" y="898"/>
                  </a:lnTo>
                  <a:lnTo>
                    <a:pt x="4718" y="2056"/>
                  </a:lnTo>
                  <a:cubicBezTo>
                    <a:pt x="4810" y="2109"/>
                    <a:pt x="4910" y="2134"/>
                    <a:pt x="5009" y="2134"/>
                  </a:cubicBezTo>
                  <a:cubicBezTo>
                    <a:pt x="5214" y="2134"/>
                    <a:pt x="5415" y="2027"/>
                    <a:pt x="5524" y="1837"/>
                  </a:cubicBezTo>
                  <a:cubicBezTo>
                    <a:pt x="5576" y="1746"/>
                    <a:pt x="5605" y="1646"/>
                    <a:pt x="5605" y="1541"/>
                  </a:cubicBezTo>
                  <a:lnTo>
                    <a:pt x="5605"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9"/>
            <p:cNvSpPr/>
            <p:nvPr/>
          </p:nvSpPr>
          <p:spPr>
            <a:xfrm>
              <a:off x="4879338" y="2338975"/>
              <a:ext cx="44475" cy="44275"/>
            </a:xfrm>
            <a:custGeom>
              <a:avLst/>
              <a:gdLst/>
              <a:ahLst/>
              <a:cxnLst/>
              <a:rect l="l" t="t" r="r" b="b"/>
              <a:pathLst>
                <a:path w="1779" h="1771" extrusionOk="0">
                  <a:moveTo>
                    <a:pt x="892" y="1"/>
                  </a:moveTo>
                  <a:cubicBezTo>
                    <a:pt x="401" y="1"/>
                    <a:pt x="5" y="397"/>
                    <a:pt x="5" y="888"/>
                  </a:cubicBezTo>
                  <a:cubicBezTo>
                    <a:pt x="0" y="1374"/>
                    <a:pt x="401" y="1771"/>
                    <a:pt x="892" y="1771"/>
                  </a:cubicBezTo>
                  <a:cubicBezTo>
                    <a:pt x="1378" y="1771"/>
                    <a:pt x="1779" y="1374"/>
                    <a:pt x="1779" y="888"/>
                  </a:cubicBezTo>
                  <a:cubicBezTo>
                    <a:pt x="1779" y="397"/>
                    <a:pt x="1378" y="1"/>
                    <a:pt x="892"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9"/>
            <p:cNvSpPr/>
            <p:nvPr/>
          </p:nvSpPr>
          <p:spPr>
            <a:xfrm>
              <a:off x="4843788" y="2092775"/>
              <a:ext cx="11125" cy="11125"/>
            </a:xfrm>
            <a:custGeom>
              <a:avLst/>
              <a:gdLst/>
              <a:ahLst/>
              <a:cxnLst/>
              <a:rect l="l" t="t" r="r" b="b"/>
              <a:pathLst>
                <a:path w="445" h="445" extrusionOk="0">
                  <a:moveTo>
                    <a:pt x="225" y="1"/>
                  </a:moveTo>
                  <a:cubicBezTo>
                    <a:pt x="101" y="1"/>
                    <a:pt x="0" y="101"/>
                    <a:pt x="0" y="225"/>
                  </a:cubicBezTo>
                  <a:cubicBezTo>
                    <a:pt x="0" y="344"/>
                    <a:pt x="101" y="445"/>
                    <a:pt x="225" y="445"/>
                  </a:cubicBezTo>
                  <a:cubicBezTo>
                    <a:pt x="348" y="445"/>
                    <a:pt x="445" y="344"/>
                    <a:pt x="445" y="220"/>
                  </a:cubicBezTo>
                  <a:cubicBezTo>
                    <a:pt x="445" y="101"/>
                    <a:pt x="344" y="1"/>
                    <a:pt x="225"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9"/>
            <p:cNvSpPr/>
            <p:nvPr/>
          </p:nvSpPr>
          <p:spPr>
            <a:xfrm>
              <a:off x="4777263" y="2159075"/>
              <a:ext cx="11125" cy="11100"/>
            </a:xfrm>
            <a:custGeom>
              <a:avLst/>
              <a:gdLst/>
              <a:ahLst/>
              <a:cxnLst/>
              <a:rect l="l" t="t" r="r" b="b"/>
              <a:pathLst>
                <a:path w="445" h="444" extrusionOk="0">
                  <a:moveTo>
                    <a:pt x="225" y="1"/>
                  </a:moveTo>
                  <a:cubicBezTo>
                    <a:pt x="101" y="1"/>
                    <a:pt x="0" y="100"/>
                    <a:pt x="0" y="219"/>
                  </a:cubicBezTo>
                  <a:cubicBezTo>
                    <a:pt x="0" y="344"/>
                    <a:pt x="101" y="444"/>
                    <a:pt x="225" y="444"/>
                  </a:cubicBezTo>
                  <a:cubicBezTo>
                    <a:pt x="344" y="444"/>
                    <a:pt x="444" y="344"/>
                    <a:pt x="444" y="219"/>
                  </a:cubicBezTo>
                  <a:cubicBezTo>
                    <a:pt x="444" y="100"/>
                    <a:pt x="344" y="1"/>
                    <a:pt x="225"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9"/>
            <p:cNvSpPr/>
            <p:nvPr/>
          </p:nvSpPr>
          <p:spPr>
            <a:xfrm>
              <a:off x="4828988" y="2144400"/>
              <a:ext cx="11125" cy="11000"/>
            </a:xfrm>
            <a:custGeom>
              <a:avLst/>
              <a:gdLst/>
              <a:ahLst/>
              <a:cxnLst/>
              <a:rect l="l" t="t" r="r" b="b"/>
              <a:pathLst>
                <a:path w="445" h="440" extrusionOk="0">
                  <a:moveTo>
                    <a:pt x="225" y="0"/>
                  </a:moveTo>
                  <a:cubicBezTo>
                    <a:pt x="101" y="0"/>
                    <a:pt x="1" y="97"/>
                    <a:pt x="1" y="220"/>
                  </a:cubicBezTo>
                  <a:cubicBezTo>
                    <a:pt x="1" y="344"/>
                    <a:pt x="101" y="440"/>
                    <a:pt x="225" y="440"/>
                  </a:cubicBezTo>
                  <a:cubicBezTo>
                    <a:pt x="350" y="440"/>
                    <a:pt x="445" y="339"/>
                    <a:pt x="445" y="220"/>
                  </a:cubicBezTo>
                  <a:cubicBezTo>
                    <a:pt x="445" y="97"/>
                    <a:pt x="350" y="0"/>
                    <a:pt x="225"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9"/>
            <p:cNvSpPr/>
            <p:nvPr/>
          </p:nvSpPr>
          <p:spPr>
            <a:xfrm>
              <a:off x="4828988" y="2284275"/>
              <a:ext cx="11125" cy="11100"/>
            </a:xfrm>
            <a:custGeom>
              <a:avLst/>
              <a:gdLst/>
              <a:ahLst/>
              <a:cxnLst/>
              <a:rect l="l" t="t" r="r" b="b"/>
              <a:pathLst>
                <a:path w="445" h="444" extrusionOk="0">
                  <a:moveTo>
                    <a:pt x="225" y="0"/>
                  </a:moveTo>
                  <a:cubicBezTo>
                    <a:pt x="101" y="0"/>
                    <a:pt x="1" y="100"/>
                    <a:pt x="1" y="219"/>
                  </a:cubicBezTo>
                  <a:cubicBezTo>
                    <a:pt x="1" y="344"/>
                    <a:pt x="101" y="443"/>
                    <a:pt x="225" y="443"/>
                  </a:cubicBezTo>
                  <a:cubicBezTo>
                    <a:pt x="350" y="443"/>
                    <a:pt x="445" y="344"/>
                    <a:pt x="445" y="219"/>
                  </a:cubicBezTo>
                  <a:cubicBezTo>
                    <a:pt x="445" y="100"/>
                    <a:pt x="350" y="0"/>
                    <a:pt x="225"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9"/>
            <p:cNvSpPr/>
            <p:nvPr/>
          </p:nvSpPr>
          <p:spPr>
            <a:xfrm>
              <a:off x="4903038" y="2306325"/>
              <a:ext cx="11100" cy="11100"/>
            </a:xfrm>
            <a:custGeom>
              <a:avLst/>
              <a:gdLst/>
              <a:ahLst/>
              <a:cxnLst/>
              <a:rect l="l" t="t" r="r" b="b"/>
              <a:pathLst>
                <a:path w="444" h="444" extrusionOk="0">
                  <a:moveTo>
                    <a:pt x="221" y="1"/>
                  </a:moveTo>
                  <a:cubicBezTo>
                    <a:pt x="96" y="1"/>
                    <a:pt x="1" y="100"/>
                    <a:pt x="1" y="224"/>
                  </a:cubicBezTo>
                  <a:cubicBezTo>
                    <a:pt x="1" y="344"/>
                    <a:pt x="96" y="444"/>
                    <a:pt x="221" y="444"/>
                  </a:cubicBezTo>
                  <a:cubicBezTo>
                    <a:pt x="344" y="444"/>
                    <a:pt x="444" y="344"/>
                    <a:pt x="444" y="224"/>
                  </a:cubicBezTo>
                  <a:cubicBezTo>
                    <a:pt x="444" y="100"/>
                    <a:pt x="344" y="1"/>
                    <a:pt x="221"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9"/>
            <p:cNvSpPr/>
            <p:nvPr/>
          </p:nvSpPr>
          <p:spPr>
            <a:xfrm>
              <a:off x="4999863" y="2209150"/>
              <a:ext cx="11125" cy="11100"/>
            </a:xfrm>
            <a:custGeom>
              <a:avLst/>
              <a:gdLst/>
              <a:ahLst/>
              <a:cxnLst/>
              <a:rect l="l" t="t" r="r" b="b"/>
              <a:pathLst>
                <a:path w="445" h="444" extrusionOk="0">
                  <a:moveTo>
                    <a:pt x="225" y="1"/>
                  </a:moveTo>
                  <a:cubicBezTo>
                    <a:pt x="101" y="1"/>
                    <a:pt x="0" y="100"/>
                    <a:pt x="0" y="219"/>
                  </a:cubicBezTo>
                  <a:cubicBezTo>
                    <a:pt x="0" y="344"/>
                    <a:pt x="101" y="444"/>
                    <a:pt x="225" y="444"/>
                  </a:cubicBezTo>
                  <a:cubicBezTo>
                    <a:pt x="344" y="444"/>
                    <a:pt x="444" y="344"/>
                    <a:pt x="444" y="219"/>
                  </a:cubicBezTo>
                  <a:cubicBezTo>
                    <a:pt x="444" y="100"/>
                    <a:pt x="344" y="1"/>
                    <a:pt x="225"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9"/>
            <p:cNvSpPr/>
            <p:nvPr/>
          </p:nvSpPr>
          <p:spPr>
            <a:xfrm>
              <a:off x="4977688" y="2148800"/>
              <a:ext cx="11125" cy="11025"/>
            </a:xfrm>
            <a:custGeom>
              <a:avLst/>
              <a:gdLst/>
              <a:ahLst/>
              <a:cxnLst/>
              <a:rect l="l" t="t" r="r" b="b"/>
              <a:pathLst>
                <a:path w="445" h="441" extrusionOk="0">
                  <a:moveTo>
                    <a:pt x="220" y="1"/>
                  </a:moveTo>
                  <a:cubicBezTo>
                    <a:pt x="101" y="1"/>
                    <a:pt x="0" y="97"/>
                    <a:pt x="0" y="221"/>
                  </a:cubicBezTo>
                  <a:cubicBezTo>
                    <a:pt x="0" y="344"/>
                    <a:pt x="101" y="440"/>
                    <a:pt x="224" y="440"/>
                  </a:cubicBezTo>
                  <a:cubicBezTo>
                    <a:pt x="344" y="440"/>
                    <a:pt x="444" y="340"/>
                    <a:pt x="444" y="221"/>
                  </a:cubicBezTo>
                  <a:cubicBezTo>
                    <a:pt x="444" y="97"/>
                    <a:pt x="344" y="1"/>
                    <a:pt x="224"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9"/>
            <p:cNvSpPr/>
            <p:nvPr/>
          </p:nvSpPr>
          <p:spPr>
            <a:xfrm>
              <a:off x="4918563" y="2108275"/>
              <a:ext cx="11100" cy="11100"/>
            </a:xfrm>
            <a:custGeom>
              <a:avLst/>
              <a:gdLst/>
              <a:ahLst/>
              <a:cxnLst/>
              <a:rect l="l" t="t" r="r" b="b"/>
              <a:pathLst>
                <a:path w="444" h="444" extrusionOk="0">
                  <a:moveTo>
                    <a:pt x="219" y="1"/>
                  </a:moveTo>
                  <a:cubicBezTo>
                    <a:pt x="100" y="1"/>
                    <a:pt x="0" y="101"/>
                    <a:pt x="0" y="220"/>
                  </a:cubicBezTo>
                  <a:cubicBezTo>
                    <a:pt x="0" y="344"/>
                    <a:pt x="100" y="444"/>
                    <a:pt x="219" y="444"/>
                  </a:cubicBezTo>
                  <a:cubicBezTo>
                    <a:pt x="344" y="444"/>
                    <a:pt x="443" y="344"/>
                    <a:pt x="443" y="220"/>
                  </a:cubicBezTo>
                  <a:cubicBezTo>
                    <a:pt x="443" y="101"/>
                    <a:pt x="344" y="1"/>
                    <a:pt x="219"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0" name="Google Shape;4070;p59"/>
          <p:cNvGrpSpPr/>
          <p:nvPr/>
        </p:nvGrpSpPr>
        <p:grpSpPr>
          <a:xfrm>
            <a:off x="6605813" y="2110300"/>
            <a:ext cx="220000" cy="278675"/>
            <a:chOff x="6605813" y="2110300"/>
            <a:chExt cx="220000" cy="278675"/>
          </a:xfrm>
        </p:grpSpPr>
        <p:sp>
          <p:nvSpPr>
            <p:cNvPr id="4071" name="Google Shape;4071;p59"/>
            <p:cNvSpPr/>
            <p:nvPr/>
          </p:nvSpPr>
          <p:spPr>
            <a:xfrm>
              <a:off x="6710238" y="2161825"/>
              <a:ext cx="11150" cy="29475"/>
            </a:xfrm>
            <a:custGeom>
              <a:avLst/>
              <a:gdLst/>
              <a:ahLst/>
              <a:cxnLst/>
              <a:rect l="l" t="t" r="r" b="b"/>
              <a:pathLst>
                <a:path w="446" h="1179" extrusionOk="0">
                  <a:moveTo>
                    <a:pt x="1" y="1"/>
                  </a:moveTo>
                  <a:lnTo>
                    <a:pt x="1" y="1178"/>
                  </a:lnTo>
                  <a:lnTo>
                    <a:pt x="445" y="1178"/>
                  </a:lnTo>
                  <a:lnTo>
                    <a:pt x="445" y="1"/>
                  </a:lnTo>
                  <a:close/>
                </a:path>
              </a:pathLst>
            </a:custGeom>
            <a:solidFill>
              <a:srgbClr val="465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9"/>
            <p:cNvSpPr/>
            <p:nvPr/>
          </p:nvSpPr>
          <p:spPr>
            <a:xfrm>
              <a:off x="6698088" y="2110300"/>
              <a:ext cx="35450" cy="55950"/>
            </a:xfrm>
            <a:custGeom>
              <a:avLst/>
              <a:gdLst/>
              <a:ahLst/>
              <a:cxnLst/>
              <a:rect l="l" t="t" r="r" b="b"/>
              <a:pathLst>
                <a:path w="1418" h="2238" extrusionOk="0">
                  <a:moveTo>
                    <a:pt x="709" y="0"/>
                  </a:moveTo>
                  <a:cubicBezTo>
                    <a:pt x="673" y="0"/>
                    <a:pt x="637" y="5"/>
                    <a:pt x="601" y="15"/>
                  </a:cubicBezTo>
                  <a:cubicBezTo>
                    <a:pt x="253" y="101"/>
                    <a:pt x="0" y="563"/>
                    <a:pt x="0" y="1122"/>
                  </a:cubicBezTo>
                  <a:cubicBezTo>
                    <a:pt x="0" y="1776"/>
                    <a:pt x="339" y="2237"/>
                    <a:pt x="705" y="2237"/>
                  </a:cubicBezTo>
                  <a:cubicBezTo>
                    <a:pt x="742" y="2237"/>
                    <a:pt x="779" y="2233"/>
                    <a:pt x="817" y="2223"/>
                  </a:cubicBezTo>
                  <a:cubicBezTo>
                    <a:pt x="1165" y="2137"/>
                    <a:pt x="1417" y="1675"/>
                    <a:pt x="1417" y="1122"/>
                  </a:cubicBezTo>
                  <a:cubicBezTo>
                    <a:pt x="1417" y="563"/>
                    <a:pt x="1165" y="101"/>
                    <a:pt x="817" y="15"/>
                  </a:cubicBezTo>
                  <a:cubicBezTo>
                    <a:pt x="781" y="5"/>
                    <a:pt x="745" y="0"/>
                    <a:pt x="709"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9"/>
            <p:cNvSpPr/>
            <p:nvPr/>
          </p:nvSpPr>
          <p:spPr>
            <a:xfrm>
              <a:off x="6709038" y="2121175"/>
              <a:ext cx="13500" cy="34225"/>
            </a:xfrm>
            <a:custGeom>
              <a:avLst/>
              <a:gdLst/>
              <a:ahLst/>
              <a:cxnLst/>
              <a:rect l="l" t="t" r="r" b="b"/>
              <a:pathLst>
                <a:path w="540" h="1369" extrusionOk="0">
                  <a:moveTo>
                    <a:pt x="269" y="0"/>
                  </a:moveTo>
                  <a:cubicBezTo>
                    <a:pt x="121" y="0"/>
                    <a:pt x="1" y="304"/>
                    <a:pt x="1" y="687"/>
                  </a:cubicBezTo>
                  <a:cubicBezTo>
                    <a:pt x="1" y="1063"/>
                    <a:pt x="121" y="1369"/>
                    <a:pt x="269" y="1369"/>
                  </a:cubicBezTo>
                  <a:cubicBezTo>
                    <a:pt x="416" y="1369"/>
                    <a:pt x="540" y="1063"/>
                    <a:pt x="540" y="687"/>
                  </a:cubicBezTo>
                  <a:cubicBezTo>
                    <a:pt x="540" y="304"/>
                    <a:pt x="416" y="0"/>
                    <a:pt x="269"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9"/>
            <p:cNvSpPr/>
            <p:nvPr/>
          </p:nvSpPr>
          <p:spPr>
            <a:xfrm>
              <a:off x="6699163" y="2186475"/>
              <a:ext cx="33275" cy="183075"/>
            </a:xfrm>
            <a:custGeom>
              <a:avLst/>
              <a:gdLst/>
              <a:ahLst/>
              <a:cxnLst/>
              <a:rect l="l" t="t" r="r" b="b"/>
              <a:pathLst>
                <a:path w="1331" h="7323" extrusionOk="0">
                  <a:moveTo>
                    <a:pt x="667" y="1"/>
                  </a:moveTo>
                  <a:cubicBezTo>
                    <a:pt x="297" y="1"/>
                    <a:pt x="1" y="300"/>
                    <a:pt x="1" y="679"/>
                  </a:cubicBezTo>
                  <a:lnTo>
                    <a:pt x="1" y="7322"/>
                  </a:lnTo>
                  <a:lnTo>
                    <a:pt x="1331" y="7322"/>
                  </a:lnTo>
                  <a:lnTo>
                    <a:pt x="1331" y="679"/>
                  </a:lnTo>
                  <a:cubicBezTo>
                    <a:pt x="1331" y="302"/>
                    <a:pt x="1045" y="16"/>
                    <a:pt x="692" y="1"/>
                  </a:cubicBezTo>
                  <a:cubicBezTo>
                    <a:pt x="684" y="1"/>
                    <a:pt x="676" y="1"/>
                    <a:pt x="667"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9"/>
            <p:cNvSpPr/>
            <p:nvPr/>
          </p:nvSpPr>
          <p:spPr>
            <a:xfrm>
              <a:off x="6715738" y="2188875"/>
              <a:ext cx="16825" cy="180675"/>
            </a:xfrm>
            <a:custGeom>
              <a:avLst/>
              <a:gdLst/>
              <a:ahLst/>
              <a:cxnLst/>
              <a:rect l="l" t="t" r="r" b="b"/>
              <a:pathLst>
                <a:path w="673" h="7227" extrusionOk="0">
                  <a:moveTo>
                    <a:pt x="349" y="0"/>
                  </a:moveTo>
                  <a:cubicBezTo>
                    <a:pt x="133" y="120"/>
                    <a:pt x="1" y="339"/>
                    <a:pt x="1" y="583"/>
                  </a:cubicBezTo>
                  <a:lnTo>
                    <a:pt x="1" y="7226"/>
                  </a:lnTo>
                  <a:lnTo>
                    <a:pt x="668" y="7226"/>
                  </a:lnTo>
                  <a:lnTo>
                    <a:pt x="668" y="583"/>
                  </a:lnTo>
                  <a:cubicBezTo>
                    <a:pt x="673" y="349"/>
                    <a:pt x="549" y="125"/>
                    <a:pt x="349" y="0"/>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9"/>
            <p:cNvSpPr/>
            <p:nvPr/>
          </p:nvSpPr>
          <p:spPr>
            <a:xfrm>
              <a:off x="6699163" y="2212475"/>
              <a:ext cx="33275" cy="79800"/>
            </a:xfrm>
            <a:custGeom>
              <a:avLst/>
              <a:gdLst/>
              <a:ahLst/>
              <a:cxnLst/>
              <a:rect l="l" t="t" r="r" b="b"/>
              <a:pathLst>
                <a:path w="1331" h="3192" extrusionOk="0">
                  <a:moveTo>
                    <a:pt x="1331" y="1"/>
                  </a:moveTo>
                  <a:lnTo>
                    <a:pt x="1" y="1327"/>
                  </a:lnTo>
                  <a:lnTo>
                    <a:pt x="1" y="3192"/>
                  </a:lnTo>
                  <a:lnTo>
                    <a:pt x="1331" y="1875"/>
                  </a:lnTo>
                  <a:lnTo>
                    <a:pt x="1331" y="1"/>
                  </a:lnTo>
                  <a:close/>
                </a:path>
              </a:pathLst>
            </a:custGeom>
            <a:solidFill>
              <a:srgbClr val="FF7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9"/>
            <p:cNvSpPr/>
            <p:nvPr/>
          </p:nvSpPr>
          <p:spPr>
            <a:xfrm>
              <a:off x="6715738" y="2212475"/>
              <a:ext cx="16700" cy="63350"/>
            </a:xfrm>
            <a:custGeom>
              <a:avLst/>
              <a:gdLst/>
              <a:ahLst/>
              <a:cxnLst/>
              <a:rect l="l" t="t" r="r" b="b"/>
              <a:pathLst>
                <a:path w="668" h="2534" extrusionOk="0">
                  <a:moveTo>
                    <a:pt x="668" y="1"/>
                  </a:moveTo>
                  <a:lnTo>
                    <a:pt x="1" y="664"/>
                  </a:lnTo>
                  <a:lnTo>
                    <a:pt x="1" y="2534"/>
                  </a:lnTo>
                  <a:cubicBezTo>
                    <a:pt x="201" y="2338"/>
                    <a:pt x="430" y="2114"/>
                    <a:pt x="668" y="1875"/>
                  </a:cubicBezTo>
                  <a:lnTo>
                    <a:pt x="668"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9"/>
            <p:cNvSpPr/>
            <p:nvPr/>
          </p:nvSpPr>
          <p:spPr>
            <a:xfrm>
              <a:off x="6732438" y="2257200"/>
              <a:ext cx="85025" cy="84675"/>
            </a:xfrm>
            <a:custGeom>
              <a:avLst/>
              <a:gdLst/>
              <a:ahLst/>
              <a:cxnLst/>
              <a:rect l="l" t="t" r="r" b="b"/>
              <a:pathLst>
                <a:path w="3401" h="3387" extrusionOk="0">
                  <a:moveTo>
                    <a:pt x="1697" y="1"/>
                  </a:moveTo>
                  <a:cubicBezTo>
                    <a:pt x="759" y="1"/>
                    <a:pt x="0" y="758"/>
                    <a:pt x="0" y="1693"/>
                  </a:cubicBezTo>
                  <a:cubicBezTo>
                    <a:pt x="0" y="1817"/>
                    <a:pt x="101" y="1913"/>
                    <a:pt x="220" y="1913"/>
                  </a:cubicBezTo>
                  <a:cubicBezTo>
                    <a:pt x="343" y="1913"/>
                    <a:pt x="444" y="1817"/>
                    <a:pt x="444" y="1693"/>
                  </a:cubicBezTo>
                  <a:cubicBezTo>
                    <a:pt x="444" y="1005"/>
                    <a:pt x="1002" y="444"/>
                    <a:pt x="1695" y="444"/>
                  </a:cubicBezTo>
                  <a:cubicBezTo>
                    <a:pt x="1698" y="444"/>
                    <a:pt x="1700" y="444"/>
                    <a:pt x="1703" y="444"/>
                  </a:cubicBezTo>
                  <a:cubicBezTo>
                    <a:pt x="2395" y="444"/>
                    <a:pt x="2957" y="1002"/>
                    <a:pt x="2957" y="1693"/>
                  </a:cubicBezTo>
                  <a:cubicBezTo>
                    <a:pt x="2957" y="2385"/>
                    <a:pt x="2395" y="2948"/>
                    <a:pt x="1697" y="2948"/>
                  </a:cubicBezTo>
                  <a:lnTo>
                    <a:pt x="1684" y="2948"/>
                  </a:lnTo>
                  <a:cubicBezTo>
                    <a:pt x="1560" y="2948"/>
                    <a:pt x="1464" y="3053"/>
                    <a:pt x="1469" y="3177"/>
                  </a:cubicBezTo>
                  <a:cubicBezTo>
                    <a:pt x="1474" y="3293"/>
                    <a:pt x="1574" y="3387"/>
                    <a:pt x="1689" y="3387"/>
                  </a:cubicBezTo>
                  <a:cubicBezTo>
                    <a:pt x="1692" y="3387"/>
                    <a:pt x="1695" y="3386"/>
                    <a:pt x="1697" y="3386"/>
                  </a:cubicBezTo>
                  <a:cubicBezTo>
                    <a:pt x="2637" y="3386"/>
                    <a:pt x="3401" y="2629"/>
                    <a:pt x="3401" y="1693"/>
                  </a:cubicBezTo>
                  <a:cubicBezTo>
                    <a:pt x="3401" y="758"/>
                    <a:pt x="2637" y="1"/>
                    <a:pt x="1697" y="1"/>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9"/>
            <p:cNvSpPr/>
            <p:nvPr/>
          </p:nvSpPr>
          <p:spPr>
            <a:xfrm>
              <a:off x="6628088" y="2354850"/>
              <a:ext cx="174850" cy="34125"/>
            </a:xfrm>
            <a:custGeom>
              <a:avLst/>
              <a:gdLst/>
              <a:ahLst/>
              <a:cxnLst/>
              <a:rect l="l" t="t" r="r" b="b"/>
              <a:pathLst>
                <a:path w="6994" h="1365" extrusionOk="0">
                  <a:moveTo>
                    <a:pt x="3496" y="0"/>
                  </a:moveTo>
                  <a:lnTo>
                    <a:pt x="1" y="587"/>
                  </a:lnTo>
                  <a:cubicBezTo>
                    <a:pt x="1" y="1016"/>
                    <a:pt x="349" y="1364"/>
                    <a:pt x="778" y="1364"/>
                  </a:cubicBezTo>
                  <a:lnTo>
                    <a:pt x="6215" y="1364"/>
                  </a:lnTo>
                  <a:cubicBezTo>
                    <a:pt x="6644" y="1364"/>
                    <a:pt x="6993" y="1016"/>
                    <a:pt x="6993" y="587"/>
                  </a:cubicBezTo>
                  <a:lnTo>
                    <a:pt x="3496" y="0"/>
                  </a:lnTo>
                  <a:close/>
                </a:path>
              </a:pathLst>
            </a:custGeom>
            <a:solidFill>
              <a:srgbClr val="F05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9"/>
            <p:cNvSpPr/>
            <p:nvPr/>
          </p:nvSpPr>
          <p:spPr>
            <a:xfrm>
              <a:off x="6605813" y="2292250"/>
              <a:ext cx="219875" cy="77300"/>
            </a:xfrm>
            <a:custGeom>
              <a:avLst/>
              <a:gdLst/>
              <a:ahLst/>
              <a:cxnLst/>
              <a:rect l="l" t="t" r="r" b="b"/>
              <a:pathLst>
                <a:path w="8795" h="3092" extrusionOk="0">
                  <a:moveTo>
                    <a:pt x="3511" y="1"/>
                  </a:moveTo>
                  <a:cubicBezTo>
                    <a:pt x="3386" y="1"/>
                    <a:pt x="3291" y="100"/>
                    <a:pt x="3291" y="221"/>
                  </a:cubicBezTo>
                  <a:lnTo>
                    <a:pt x="3291" y="1541"/>
                  </a:lnTo>
                  <a:lnTo>
                    <a:pt x="773" y="1541"/>
                  </a:lnTo>
                  <a:cubicBezTo>
                    <a:pt x="343" y="1551"/>
                    <a:pt x="0" y="1903"/>
                    <a:pt x="9" y="2332"/>
                  </a:cubicBezTo>
                  <a:cubicBezTo>
                    <a:pt x="19" y="2748"/>
                    <a:pt x="358" y="3087"/>
                    <a:pt x="773" y="3091"/>
                  </a:cubicBezTo>
                  <a:lnTo>
                    <a:pt x="8022" y="3091"/>
                  </a:lnTo>
                  <a:cubicBezTo>
                    <a:pt x="8451" y="3087"/>
                    <a:pt x="8794" y="2733"/>
                    <a:pt x="8785" y="2304"/>
                  </a:cubicBezTo>
                  <a:cubicBezTo>
                    <a:pt x="8776" y="1889"/>
                    <a:pt x="8442" y="1551"/>
                    <a:pt x="8022" y="1541"/>
                  </a:cubicBezTo>
                  <a:lnTo>
                    <a:pt x="5509" y="1541"/>
                  </a:lnTo>
                  <a:lnTo>
                    <a:pt x="5509" y="221"/>
                  </a:lnTo>
                  <a:cubicBezTo>
                    <a:pt x="5509" y="100"/>
                    <a:pt x="5408" y="1"/>
                    <a:pt x="5285" y="1"/>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9"/>
            <p:cNvSpPr/>
            <p:nvPr/>
          </p:nvSpPr>
          <p:spPr>
            <a:xfrm>
              <a:off x="6605813" y="2330875"/>
              <a:ext cx="220000" cy="38675"/>
            </a:xfrm>
            <a:custGeom>
              <a:avLst/>
              <a:gdLst/>
              <a:ahLst/>
              <a:cxnLst/>
              <a:rect l="l" t="t" r="r" b="b"/>
              <a:pathLst>
                <a:path w="8800" h="1547" extrusionOk="0">
                  <a:moveTo>
                    <a:pt x="7913" y="1"/>
                  </a:moveTo>
                  <a:cubicBezTo>
                    <a:pt x="7913" y="368"/>
                    <a:pt x="7612" y="664"/>
                    <a:pt x="7244" y="664"/>
                  </a:cubicBezTo>
                  <a:lnTo>
                    <a:pt x="5" y="664"/>
                  </a:lnTo>
                  <a:cubicBezTo>
                    <a:pt x="0" y="702"/>
                    <a:pt x="0" y="740"/>
                    <a:pt x="0" y="774"/>
                  </a:cubicBezTo>
                  <a:cubicBezTo>
                    <a:pt x="0" y="1203"/>
                    <a:pt x="343" y="1546"/>
                    <a:pt x="773" y="1546"/>
                  </a:cubicBezTo>
                  <a:lnTo>
                    <a:pt x="8022" y="1546"/>
                  </a:lnTo>
                  <a:cubicBezTo>
                    <a:pt x="8451" y="1546"/>
                    <a:pt x="8800" y="1203"/>
                    <a:pt x="8800" y="774"/>
                  </a:cubicBezTo>
                  <a:lnTo>
                    <a:pt x="8800" y="754"/>
                  </a:lnTo>
                  <a:cubicBezTo>
                    <a:pt x="8785" y="335"/>
                    <a:pt x="8428" y="1"/>
                    <a:pt x="8008" y="1"/>
                  </a:cubicBezTo>
                  <a:close/>
                </a:path>
              </a:pathLst>
            </a:custGeom>
            <a:solidFill>
              <a:srgbClr val="FF6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2" name="Google Shape;4082;p59"/>
          <p:cNvGrpSpPr/>
          <p:nvPr/>
        </p:nvGrpSpPr>
        <p:grpSpPr>
          <a:xfrm>
            <a:off x="3493238" y="2066800"/>
            <a:ext cx="278800" cy="365700"/>
            <a:chOff x="3493238" y="2066800"/>
            <a:chExt cx="278800" cy="365700"/>
          </a:xfrm>
        </p:grpSpPr>
        <p:sp>
          <p:nvSpPr>
            <p:cNvPr id="4083" name="Google Shape;4083;p59"/>
            <p:cNvSpPr/>
            <p:nvPr/>
          </p:nvSpPr>
          <p:spPr>
            <a:xfrm>
              <a:off x="3493238" y="2122100"/>
              <a:ext cx="278800" cy="310400"/>
            </a:xfrm>
            <a:custGeom>
              <a:avLst/>
              <a:gdLst/>
              <a:ahLst/>
              <a:cxnLst/>
              <a:rect l="l" t="t" r="r" b="b"/>
              <a:pathLst>
                <a:path w="11152" h="12416" extrusionOk="0">
                  <a:moveTo>
                    <a:pt x="4689" y="1"/>
                  </a:moveTo>
                  <a:lnTo>
                    <a:pt x="0" y="2061"/>
                  </a:lnTo>
                  <a:lnTo>
                    <a:pt x="0" y="11238"/>
                  </a:lnTo>
                  <a:cubicBezTo>
                    <a:pt x="0" y="11891"/>
                    <a:pt x="530" y="12415"/>
                    <a:pt x="1184" y="12415"/>
                  </a:cubicBezTo>
                  <a:lnTo>
                    <a:pt x="9969" y="12415"/>
                  </a:lnTo>
                  <a:cubicBezTo>
                    <a:pt x="10621" y="12415"/>
                    <a:pt x="11151" y="11891"/>
                    <a:pt x="11151" y="11238"/>
                  </a:cubicBezTo>
                  <a:lnTo>
                    <a:pt x="11151" y="2061"/>
                  </a:lnTo>
                  <a:lnTo>
                    <a:pt x="4689"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9"/>
            <p:cNvSpPr/>
            <p:nvPr/>
          </p:nvSpPr>
          <p:spPr>
            <a:xfrm>
              <a:off x="3502188" y="2166950"/>
              <a:ext cx="269850" cy="265550"/>
            </a:xfrm>
            <a:custGeom>
              <a:avLst/>
              <a:gdLst/>
              <a:ahLst/>
              <a:cxnLst/>
              <a:rect l="l" t="t" r="r" b="b"/>
              <a:pathLst>
                <a:path w="10794" h="10622" extrusionOk="0">
                  <a:moveTo>
                    <a:pt x="9949" y="0"/>
                  </a:moveTo>
                  <a:cubicBezTo>
                    <a:pt x="9920" y="86"/>
                    <a:pt x="9906" y="177"/>
                    <a:pt x="9906" y="267"/>
                  </a:cubicBezTo>
                  <a:lnTo>
                    <a:pt x="9906" y="9444"/>
                  </a:lnTo>
                  <a:cubicBezTo>
                    <a:pt x="9906" y="9605"/>
                    <a:pt x="9772" y="9739"/>
                    <a:pt x="9611" y="9739"/>
                  </a:cubicBezTo>
                  <a:lnTo>
                    <a:pt x="826" y="9739"/>
                  </a:lnTo>
                  <a:cubicBezTo>
                    <a:pt x="463" y="9739"/>
                    <a:pt x="134" y="9959"/>
                    <a:pt x="1" y="10292"/>
                  </a:cubicBezTo>
                  <a:cubicBezTo>
                    <a:pt x="219" y="10502"/>
                    <a:pt x="516" y="10621"/>
                    <a:pt x="826" y="10621"/>
                  </a:cubicBezTo>
                  <a:lnTo>
                    <a:pt x="9611" y="10621"/>
                  </a:lnTo>
                  <a:cubicBezTo>
                    <a:pt x="10263" y="10621"/>
                    <a:pt x="10793" y="10097"/>
                    <a:pt x="10793" y="9444"/>
                  </a:cubicBezTo>
                  <a:lnTo>
                    <a:pt x="10793" y="267"/>
                  </a:lnTo>
                  <a:lnTo>
                    <a:pt x="9949" y="0"/>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9"/>
            <p:cNvSpPr/>
            <p:nvPr/>
          </p:nvSpPr>
          <p:spPr>
            <a:xfrm>
              <a:off x="3493238" y="2100050"/>
              <a:ext cx="278800" cy="73600"/>
            </a:xfrm>
            <a:custGeom>
              <a:avLst/>
              <a:gdLst/>
              <a:ahLst/>
              <a:cxnLst/>
              <a:rect l="l" t="t" r="r" b="b"/>
              <a:pathLst>
                <a:path w="11152" h="2944" extrusionOk="0">
                  <a:moveTo>
                    <a:pt x="1184" y="0"/>
                  </a:moveTo>
                  <a:cubicBezTo>
                    <a:pt x="530" y="0"/>
                    <a:pt x="0" y="526"/>
                    <a:pt x="0" y="1178"/>
                  </a:cubicBezTo>
                  <a:lnTo>
                    <a:pt x="0" y="2943"/>
                  </a:lnTo>
                  <a:lnTo>
                    <a:pt x="11151" y="2943"/>
                  </a:lnTo>
                  <a:lnTo>
                    <a:pt x="11151" y="1178"/>
                  </a:lnTo>
                  <a:cubicBezTo>
                    <a:pt x="11151" y="526"/>
                    <a:pt x="10621" y="0"/>
                    <a:pt x="996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9"/>
            <p:cNvSpPr/>
            <p:nvPr/>
          </p:nvSpPr>
          <p:spPr>
            <a:xfrm>
              <a:off x="3493238" y="2101025"/>
              <a:ext cx="278800" cy="72625"/>
            </a:xfrm>
            <a:custGeom>
              <a:avLst/>
              <a:gdLst/>
              <a:ahLst/>
              <a:cxnLst/>
              <a:rect l="l" t="t" r="r" b="b"/>
              <a:pathLst>
                <a:path w="11152" h="2905" extrusionOk="0">
                  <a:moveTo>
                    <a:pt x="10264" y="0"/>
                  </a:moveTo>
                  <a:lnTo>
                    <a:pt x="10264" y="2022"/>
                  </a:lnTo>
                  <a:lnTo>
                    <a:pt x="0" y="2022"/>
                  </a:lnTo>
                  <a:lnTo>
                    <a:pt x="0" y="2904"/>
                  </a:lnTo>
                  <a:lnTo>
                    <a:pt x="11151" y="2904"/>
                  </a:lnTo>
                  <a:lnTo>
                    <a:pt x="11151" y="1139"/>
                  </a:lnTo>
                  <a:cubicBezTo>
                    <a:pt x="11151" y="601"/>
                    <a:pt x="10784" y="133"/>
                    <a:pt x="1026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9"/>
            <p:cNvSpPr/>
            <p:nvPr/>
          </p:nvSpPr>
          <p:spPr>
            <a:xfrm>
              <a:off x="3547613" y="2066800"/>
              <a:ext cx="22200" cy="81075"/>
            </a:xfrm>
            <a:custGeom>
              <a:avLst/>
              <a:gdLst/>
              <a:ahLst/>
              <a:cxnLst/>
              <a:rect l="l" t="t" r="r" b="b"/>
              <a:pathLst>
                <a:path w="888" h="3243" extrusionOk="0">
                  <a:moveTo>
                    <a:pt x="445" y="0"/>
                  </a:moveTo>
                  <a:cubicBezTo>
                    <a:pt x="206" y="0"/>
                    <a:pt x="5" y="189"/>
                    <a:pt x="0" y="429"/>
                  </a:cubicBezTo>
                  <a:lnTo>
                    <a:pt x="0" y="2805"/>
                  </a:lnTo>
                  <a:cubicBezTo>
                    <a:pt x="0" y="3047"/>
                    <a:pt x="196" y="3243"/>
                    <a:pt x="444" y="3243"/>
                  </a:cubicBezTo>
                  <a:cubicBezTo>
                    <a:pt x="687" y="3243"/>
                    <a:pt x="887" y="3047"/>
                    <a:pt x="887" y="2805"/>
                  </a:cubicBezTo>
                  <a:lnTo>
                    <a:pt x="887" y="429"/>
                  </a:lnTo>
                  <a:cubicBezTo>
                    <a:pt x="878" y="196"/>
                    <a:pt x="687" y="5"/>
                    <a:pt x="454" y="0"/>
                  </a:cubicBezTo>
                  <a:cubicBezTo>
                    <a:pt x="451" y="0"/>
                    <a:pt x="448" y="0"/>
                    <a:pt x="445" y="0"/>
                  </a:cubicBezTo>
                  <a:close/>
                </a:path>
              </a:pathLst>
            </a:custGeom>
            <a:solidFill>
              <a:srgbClr val="8B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9"/>
            <p:cNvSpPr/>
            <p:nvPr/>
          </p:nvSpPr>
          <p:spPr>
            <a:xfrm>
              <a:off x="3695463" y="2066800"/>
              <a:ext cx="22200" cy="81075"/>
            </a:xfrm>
            <a:custGeom>
              <a:avLst/>
              <a:gdLst/>
              <a:ahLst/>
              <a:cxnLst/>
              <a:rect l="l" t="t" r="r" b="b"/>
              <a:pathLst>
                <a:path w="888" h="3243" extrusionOk="0">
                  <a:moveTo>
                    <a:pt x="445" y="0"/>
                  </a:moveTo>
                  <a:cubicBezTo>
                    <a:pt x="205" y="0"/>
                    <a:pt x="5" y="189"/>
                    <a:pt x="1" y="429"/>
                  </a:cubicBezTo>
                  <a:lnTo>
                    <a:pt x="1" y="2805"/>
                  </a:lnTo>
                  <a:cubicBezTo>
                    <a:pt x="1" y="3047"/>
                    <a:pt x="201" y="3243"/>
                    <a:pt x="444" y="3243"/>
                  </a:cubicBezTo>
                  <a:cubicBezTo>
                    <a:pt x="687" y="3243"/>
                    <a:pt x="888" y="3047"/>
                    <a:pt x="888" y="2805"/>
                  </a:cubicBezTo>
                  <a:lnTo>
                    <a:pt x="888" y="429"/>
                  </a:lnTo>
                  <a:cubicBezTo>
                    <a:pt x="883" y="196"/>
                    <a:pt x="692" y="5"/>
                    <a:pt x="454" y="0"/>
                  </a:cubicBezTo>
                  <a:cubicBezTo>
                    <a:pt x="451" y="0"/>
                    <a:pt x="448" y="0"/>
                    <a:pt x="445" y="0"/>
                  </a:cubicBezTo>
                  <a:close/>
                </a:path>
              </a:pathLst>
            </a:custGeom>
            <a:solidFill>
              <a:srgbClr val="8B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9"/>
            <p:cNvSpPr/>
            <p:nvPr/>
          </p:nvSpPr>
          <p:spPr>
            <a:xfrm>
              <a:off x="3621538" y="2390150"/>
              <a:ext cx="22225" cy="42350"/>
            </a:xfrm>
            <a:custGeom>
              <a:avLst/>
              <a:gdLst/>
              <a:ahLst/>
              <a:cxnLst/>
              <a:rect l="l" t="t" r="r" b="b"/>
              <a:pathLst>
                <a:path w="889" h="1694" extrusionOk="0">
                  <a:moveTo>
                    <a:pt x="1" y="1"/>
                  </a:moveTo>
                  <a:lnTo>
                    <a:pt x="1" y="1693"/>
                  </a:lnTo>
                  <a:lnTo>
                    <a:pt x="888" y="1693"/>
                  </a:lnTo>
                  <a:lnTo>
                    <a:pt x="888" y="1"/>
                  </a:lnTo>
                  <a:close/>
                </a:path>
              </a:pathLst>
            </a:custGeom>
            <a:solidFill>
              <a:srgbClr val="8149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9"/>
            <p:cNvSpPr/>
            <p:nvPr/>
          </p:nvSpPr>
          <p:spPr>
            <a:xfrm>
              <a:off x="3550463" y="2220800"/>
              <a:ext cx="164350" cy="180450"/>
            </a:xfrm>
            <a:custGeom>
              <a:avLst/>
              <a:gdLst/>
              <a:ahLst/>
              <a:cxnLst/>
              <a:rect l="l" t="t" r="r" b="b"/>
              <a:pathLst>
                <a:path w="6574" h="7218" extrusionOk="0">
                  <a:moveTo>
                    <a:pt x="3286" y="0"/>
                  </a:moveTo>
                  <a:cubicBezTo>
                    <a:pt x="3171" y="0"/>
                    <a:pt x="3055" y="28"/>
                    <a:pt x="2948" y="88"/>
                  </a:cubicBezTo>
                  <a:cubicBezTo>
                    <a:pt x="2834" y="149"/>
                    <a:pt x="2743" y="240"/>
                    <a:pt x="2681" y="354"/>
                  </a:cubicBezTo>
                  <a:lnTo>
                    <a:pt x="1346" y="2716"/>
                  </a:lnTo>
                  <a:cubicBezTo>
                    <a:pt x="1236" y="2911"/>
                    <a:pt x="1275" y="3154"/>
                    <a:pt x="1442" y="3302"/>
                  </a:cubicBezTo>
                  <a:lnTo>
                    <a:pt x="812" y="4418"/>
                  </a:lnTo>
                  <a:cubicBezTo>
                    <a:pt x="692" y="4628"/>
                    <a:pt x="707" y="4895"/>
                    <a:pt x="859" y="5086"/>
                  </a:cubicBezTo>
                  <a:lnTo>
                    <a:pt x="278" y="6116"/>
                  </a:lnTo>
                  <a:cubicBezTo>
                    <a:pt x="1" y="6607"/>
                    <a:pt x="349" y="7217"/>
                    <a:pt x="907" y="7217"/>
                  </a:cubicBezTo>
                  <a:lnTo>
                    <a:pt x="5662" y="7217"/>
                  </a:lnTo>
                  <a:cubicBezTo>
                    <a:pt x="6221" y="7217"/>
                    <a:pt x="6573" y="6607"/>
                    <a:pt x="6296" y="6116"/>
                  </a:cubicBezTo>
                  <a:lnTo>
                    <a:pt x="5715" y="5086"/>
                  </a:lnTo>
                  <a:cubicBezTo>
                    <a:pt x="5862" y="4895"/>
                    <a:pt x="5882" y="4628"/>
                    <a:pt x="5763" y="4418"/>
                  </a:cubicBezTo>
                  <a:lnTo>
                    <a:pt x="5133" y="3307"/>
                  </a:lnTo>
                  <a:cubicBezTo>
                    <a:pt x="5299" y="3154"/>
                    <a:pt x="5338" y="2911"/>
                    <a:pt x="5228" y="2716"/>
                  </a:cubicBezTo>
                  <a:lnTo>
                    <a:pt x="3892" y="354"/>
                  </a:lnTo>
                  <a:cubicBezTo>
                    <a:pt x="3766" y="128"/>
                    <a:pt x="3529" y="0"/>
                    <a:pt x="3286"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9"/>
            <p:cNvSpPr/>
            <p:nvPr/>
          </p:nvSpPr>
          <p:spPr>
            <a:xfrm>
              <a:off x="3553113" y="2220800"/>
              <a:ext cx="161700" cy="180450"/>
            </a:xfrm>
            <a:custGeom>
              <a:avLst/>
              <a:gdLst/>
              <a:ahLst/>
              <a:cxnLst/>
              <a:rect l="l" t="t" r="r" b="b"/>
              <a:pathLst>
                <a:path w="6468" h="7218" extrusionOk="0">
                  <a:moveTo>
                    <a:pt x="3180" y="0"/>
                  </a:moveTo>
                  <a:cubicBezTo>
                    <a:pt x="3065" y="0"/>
                    <a:pt x="2949" y="28"/>
                    <a:pt x="2842" y="88"/>
                  </a:cubicBezTo>
                  <a:cubicBezTo>
                    <a:pt x="2785" y="121"/>
                    <a:pt x="2732" y="160"/>
                    <a:pt x="2685" y="207"/>
                  </a:cubicBezTo>
                  <a:lnTo>
                    <a:pt x="3014" y="789"/>
                  </a:lnTo>
                  <a:cubicBezTo>
                    <a:pt x="3033" y="827"/>
                    <a:pt x="3405" y="1481"/>
                    <a:pt x="3749" y="2091"/>
                  </a:cubicBezTo>
                  <a:cubicBezTo>
                    <a:pt x="3811" y="2201"/>
                    <a:pt x="3773" y="2335"/>
                    <a:pt x="3663" y="2392"/>
                  </a:cubicBezTo>
                  <a:cubicBezTo>
                    <a:pt x="3630" y="2410"/>
                    <a:pt x="3596" y="2420"/>
                    <a:pt x="3558" y="2420"/>
                  </a:cubicBezTo>
                  <a:lnTo>
                    <a:pt x="1407" y="2420"/>
                  </a:lnTo>
                  <a:cubicBezTo>
                    <a:pt x="1359" y="2506"/>
                    <a:pt x="1307" y="2597"/>
                    <a:pt x="1240" y="2716"/>
                  </a:cubicBezTo>
                  <a:cubicBezTo>
                    <a:pt x="1130" y="2911"/>
                    <a:pt x="1169" y="3154"/>
                    <a:pt x="1336" y="3307"/>
                  </a:cubicBezTo>
                  <a:lnTo>
                    <a:pt x="4011" y="3307"/>
                  </a:lnTo>
                  <a:lnTo>
                    <a:pt x="4330" y="3874"/>
                  </a:lnTo>
                  <a:cubicBezTo>
                    <a:pt x="4392" y="3979"/>
                    <a:pt x="4354" y="4118"/>
                    <a:pt x="4244" y="4175"/>
                  </a:cubicBezTo>
                  <a:cubicBezTo>
                    <a:pt x="4211" y="4195"/>
                    <a:pt x="4173" y="4204"/>
                    <a:pt x="4134" y="4204"/>
                  </a:cubicBezTo>
                  <a:lnTo>
                    <a:pt x="825" y="4204"/>
                  </a:lnTo>
                  <a:lnTo>
                    <a:pt x="706" y="4418"/>
                  </a:lnTo>
                  <a:cubicBezTo>
                    <a:pt x="586" y="4628"/>
                    <a:pt x="601" y="4895"/>
                    <a:pt x="753" y="5086"/>
                  </a:cubicBezTo>
                  <a:lnTo>
                    <a:pt x="4588" y="5086"/>
                  </a:lnTo>
                  <a:lnTo>
                    <a:pt x="5107" y="6002"/>
                  </a:lnTo>
                  <a:cubicBezTo>
                    <a:pt x="5165" y="6112"/>
                    <a:pt x="5127" y="6245"/>
                    <a:pt x="5022" y="6302"/>
                  </a:cubicBezTo>
                  <a:cubicBezTo>
                    <a:pt x="4988" y="6321"/>
                    <a:pt x="4951" y="6330"/>
                    <a:pt x="4913" y="6330"/>
                  </a:cubicBezTo>
                  <a:lnTo>
                    <a:pt x="90" y="6330"/>
                  </a:lnTo>
                  <a:cubicBezTo>
                    <a:pt x="0" y="6770"/>
                    <a:pt x="324" y="7217"/>
                    <a:pt x="801" y="7217"/>
                  </a:cubicBezTo>
                  <a:lnTo>
                    <a:pt x="5556" y="7217"/>
                  </a:lnTo>
                  <a:cubicBezTo>
                    <a:pt x="6115" y="7217"/>
                    <a:pt x="6467" y="6607"/>
                    <a:pt x="6190" y="6116"/>
                  </a:cubicBezTo>
                  <a:lnTo>
                    <a:pt x="5609" y="5086"/>
                  </a:lnTo>
                  <a:cubicBezTo>
                    <a:pt x="5756" y="4895"/>
                    <a:pt x="5776" y="4628"/>
                    <a:pt x="5657" y="4418"/>
                  </a:cubicBezTo>
                  <a:lnTo>
                    <a:pt x="5027" y="3307"/>
                  </a:lnTo>
                  <a:cubicBezTo>
                    <a:pt x="5193" y="3154"/>
                    <a:pt x="5232" y="2911"/>
                    <a:pt x="5122" y="2716"/>
                  </a:cubicBezTo>
                  <a:lnTo>
                    <a:pt x="3786" y="354"/>
                  </a:lnTo>
                  <a:cubicBezTo>
                    <a:pt x="3660" y="128"/>
                    <a:pt x="3423" y="0"/>
                    <a:pt x="3180" y="0"/>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9"/>
            <p:cNvSpPr/>
            <p:nvPr/>
          </p:nvSpPr>
          <p:spPr>
            <a:xfrm>
              <a:off x="3614963" y="2193425"/>
              <a:ext cx="34850" cy="33225"/>
            </a:xfrm>
            <a:custGeom>
              <a:avLst/>
              <a:gdLst/>
              <a:ahLst/>
              <a:cxnLst/>
              <a:rect l="l" t="t" r="r" b="b"/>
              <a:pathLst>
                <a:path w="1394" h="1329" extrusionOk="0">
                  <a:moveTo>
                    <a:pt x="698" y="0"/>
                  </a:moveTo>
                  <a:cubicBezTo>
                    <a:pt x="573" y="0"/>
                    <a:pt x="478" y="100"/>
                    <a:pt x="478" y="219"/>
                  </a:cubicBezTo>
                  <a:lnTo>
                    <a:pt x="478" y="401"/>
                  </a:lnTo>
                  <a:lnTo>
                    <a:pt x="326" y="353"/>
                  </a:lnTo>
                  <a:cubicBezTo>
                    <a:pt x="300" y="343"/>
                    <a:pt x="274" y="339"/>
                    <a:pt x="249" y="339"/>
                  </a:cubicBezTo>
                  <a:cubicBezTo>
                    <a:pt x="160" y="339"/>
                    <a:pt x="77" y="393"/>
                    <a:pt x="44" y="482"/>
                  </a:cubicBezTo>
                  <a:cubicBezTo>
                    <a:pt x="1" y="597"/>
                    <a:pt x="64" y="725"/>
                    <a:pt x="178" y="768"/>
                  </a:cubicBezTo>
                  <a:lnTo>
                    <a:pt x="187" y="768"/>
                  </a:lnTo>
                  <a:lnTo>
                    <a:pt x="354" y="825"/>
                  </a:lnTo>
                  <a:lnTo>
                    <a:pt x="249" y="978"/>
                  </a:lnTo>
                  <a:cubicBezTo>
                    <a:pt x="178" y="1077"/>
                    <a:pt x="207" y="1216"/>
                    <a:pt x="306" y="1288"/>
                  </a:cubicBezTo>
                  <a:cubicBezTo>
                    <a:pt x="345" y="1313"/>
                    <a:pt x="388" y="1325"/>
                    <a:pt x="431" y="1325"/>
                  </a:cubicBezTo>
                  <a:cubicBezTo>
                    <a:pt x="501" y="1325"/>
                    <a:pt x="570" y="1293"/>
                    <a:pt x="612" y="1231"/>
                  </a:cubicBezTo>
                  <a:lnTo>
                    <a:pt x="702" y="1097"/>
                  </a:lnTo>
                  <a:lnTo>
                    <a:pt x="797" y="1226"/>
                  </a:lnTo>
                  <a:cubicBezTo>
                    <a:pt x="840" y="1292"/>
                    <a:pt x="912" y="1328"/>
                    <a:pt x="984" y="1328"/>
                  </a:cubicBezTo>
                  <a:cubicBezTo>
                    <a:pt x="1025" y="1328"/>
                    <a:pt x="1066" y="1317"/>
                    <a:pt x="1103" y="1292"/>
                  </a:cubicBezTo>
                  <a:cubicBezTo>
                    <a:pt x="1208" y="1226"/>
                    <a:pt x="1237" y="1088"/>
                    <a:pt x="1169" y="987"/>
                  </a:cubicBezTo>
                  <a:cubicBezTo>
                    <a:pt x="1165" y="982"/>
                    <a:pt x="1165" y="978"/>
                    <a:pt x="1160" y="973"/>
                  </a:cubicBezTo>
                  <a:lnTo>
                    <a:pt x="1050" y="820"/>
                  </a:lnTo>
                  <a:lnTo>
                    <a:pt x="1217" y="763"/>
                  </a:lnTo>
                  <a:cubicBezTo>
                    <a:pt x="1332" y="720"/>
                    <a:pt x="1394" y="597"/>
                    <a:pt x="1351" y="482"/>
                  </a:cubicBezTo>
                  <a:cubicBezTo>
                    <a:pt x="1317" y="392"/>
                    <a:pt x="1234" y="334"/>
                    <a:pt x="1144" y="334"/>
                  </a:cubicBezTo>
                  <a:cubicBezTo>
                    <a:pt x="1120" y="334"/>
                    <a:pt x="1095" y="339"/>
                    <a:pt x="1070" y="348"/>
                  </a:cubicBezTo>
                  <a:lnTo>
                    <a:pt x="1074" y="344"/>
                  </a:lnTo>
                  <a:lnTo>
                    <a:pt x="922" y="396"/>
                  </a:lnTo>
                  <a:lnTo>
                    <a:pt x="922" y="219"/>
                  </a:lnTo>
                  <a:cubicBezTo>
                    <a:pt x="922" y="95"/>
                    <a:pt x="821" y="0"/>
                    <a:pt x="698"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3" name="Google Shape;4093;p59"/>
          <p:cNvGrpSpPr/>
          <p:nvPr/>
        </p:nvGrpSpPr>
        <p:grpSpPr>
          <a:xfrm>
            <a:off x="5324038" y="2066675"/>
            <a:ext cx="367525" cy="365925"/>
            <a:chOff x="5324038" y="2066675"/>
            <a:chExt cx="367525" cy="365925"/>
          </a:xfrm>
        </p:grpSpPr>
        <p:sp>
          <p:nvSpPr>
            <p:cNvPr id="4094" name="Google Shape;4094;p59"/>
            <p:cNvSpPr/>
            <p:nvPr/>
          </p:nvSpPr>
          <p:spPr>
            <a:xfrm>
              <a:off x="5324038" y="2135225"/>
              <a:ext cx="367525" cy="251375"/>
            </a:xfrm>
            <a:custGeom>
              <a:avLst/>
              <a:gdLst/>
              <a:ahLst/>
              <a:cxnLst/>
              <a:rect l="l" t="t" r="r" b="b"/>
              <a:pathLst>
                <a:path w="14701" h="10055" extrusionOk="0">
                  <a:moveTo>
                    <a:pt x="7026" y="0"/>
                  </a:moveTo>
                  <a:lnTo>
                    <a:pt x="7026" y="3968"/>
                  </a:lnTo>
                  <a:cubicBezTo>
                    <a:pt x="6230" y="4865"/>
                    <a:pt x="5505" y="5509"/>
                    <a:pt x="4594" y="5771"/>
                  </a:cubicBezTo>
                  <a:cubicBezTo>
                    <a:pt x="4275" y="5452"/>
                    <a:pt x="3846" y="5276"/>
                    <a:pt x="3397" y="5276"/>
                  </a:cubicBezTo>
                  <a:lnTo>
                    <a:pt x="2071" y="5276"/>
                  </a:lnTo>
                  <a:cubicBezTo>
                    <a:pt x="927" y="5276"/>
                    <a:pt x="1" y="6200"/>
                    <a:pt x="1" y="7336"/>
                  </a:cubicBezTo>
                  <a:lnTo>
                    <a:pt x="1" y="9172"/>
                  </a:lnTo>
                  <a:cubicBezTo>
                    <a:pt x="1" y="9658"/>
                    <a:pt x="397" y="10054"/>
                    <a:pt x="888" y="10054"/>
                  </a:cubicBezTo>
                  <a:lnTo>
                    <a:pt x="14266" y="10054"/>
                  </a:lnTo>
                  <a:cubicBezTo>
                    <a:pt x="14509" y="9329"/>
                    <a:pt x="14700" y="8552"/>
                    <a:pt x="14700" y="7741"/>
                  </a:cubicBezTo>
                  <a:cubicBezTo>
                    <a:pt x="14700" y="6725"/>
                    <a:pt x="14491" y="5723"/>
                    <a:pt x="14080" y="4794"/>
                  </a:cubicBezTo>
                  <a:lnTo>
                    <a:pt x="14080" y="0"/>
                  </a:lnTo>
                  <a:close/>
                </a:path>
              </a:pathLst>
            </a:custGeom>
            <a:solidFill>
              <a:srgbClr val="596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9"/>
            <p:cNvSpPr/>
            <p:nvPr/>
          </p:nvSpPr>
          <p:spPr>
            <a:xfrm>
              <a:off x="5324038" y="2135225"/>
              <a:ext cx="367525" cy="251375"/>
            </a:xfrm>
            <a:custGeom>
              <a:avLst/>
              <a:gdLst/>
              <a:ahLst/>
              <a:cxnLst/>
              <a:rect l="l" t="t" r="r" b="b"/>
              <a:pathLst>
                <a:path w="14701" h="10055" extrusionOk="0">
                  <a:moveTo>
                    <a:pt x="13193" y="0"/>
                  </a:moveTo>
                  <a:lnTo>
                    <a:pt x="13193" y="4794"/>
                  </a:lnTo>
                  <a:cubicBezTo>
                    <a:pt x="13193" y="4904"/>
                    <a:pt x="13212" y="5018"/>
                    <a:pt x="13256" y="5118"/>
                  </a:cubicBezTo>
                  <a:cubicBezTo>
                    <a:pt x="13628" y="5948"/>
                    <a:pt x="13818" y="6839"/>
                    <a:pt x="13813" y="7746"/>
                  </a:cubicBezTo>
                  <a:lnTo>
                    <a:pt x="13813" y="7750"/>
                  </a:lnTo>
                  <a:cubicBezTo>
                    <a:pt x="13813" y="8210"/>
                    <a:pt x="13436" y="8580"/>
                    <a:pt x="12978" y="8580"/>
                  </a:cubicBezTo>
                  <a:cubicBezTo>
                    <a:pt x="12975" y="8580"/>
                    <a:pt x="12972" y="8580"/>
                    <a:pt x="12969" y="8580"/>
                  </a:cubicBezTo>
                  <a:lnTo>
                    <a:pt x="11271" y="8580"/>
                  </a:lnTo>
                  <a:lnTo>
                    <a:pt x="6087" y="9172"/>
                  </a:lnTo>
                  <a:lnTo>
                    <a:pt x="1" y="9172"/>
                  </a:lnTo>
                  <a:cubicBezTo>
                    <a:pt x="1" y="9658"/>
                    <a:pt x="397" y="10054"/>
                    <a:pt x="888" y="10054"/>
                  </a:cubicBezTo>
                  <a:lnTo>
                    <a:pt x="14266" y="10054"/>
                  </a:lnTo>
                  <a:cubicBezTo>
                    <a:pt x="14509" y="9329"/>
                    <a:pt x="14700" y="8552"/>
                    <a:pt x="14700" y="7741"/>
                  </a:cubicBezTo>
                  <a:cubicBezTo>
                    <a:pt x="14700" y="7026"/>
                    <a:pt x="14595" y="6310"/>
                    <a:pt x="14385" y="5624"/>
                  </a:cubicBezTo>
                  <a:cubicBezTo>
                    <a:pt x="14299" y="5342"/>
                    <a:pt x="14200" y="5060"/>
                    <a:pt x="14080" y="4794"/>
                  </a:cubicBezTo>
                  <a:lnTo>
                    <a:pt x="14080" y="0"/>
                  </a:lnTo>
                  <a:close/>
                </a:path>
              </a:pathLst>
            </a:custGeom>
            <a:solidFill>
              <a:srgbClr val="465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9"/>
            <p:cNvSpPr/>
            <p:nvPr/>
          </p:nvSpPr>
          <p:spPr>
            <a:xfrm>
              <a:off x="5324038" y="2371900"/>
              <a:ext cx="365850" cy="60700"/>
            </a:xfrm>
            <a:custGeom>
              <a:avLst/>
              <a:gdLst/>
              <a:ahLst/>
              <a:cxnLst/>
              <a:rect l="l" t="t" r="r" b="b"/>
              <a:pathLst>
                <a:path w="14634" h="2428" extrusionOk="0">
                  <a:moveTo>
                    <a:pt x="11323" y="0"/>
                  </a:moveTo>
                  <a:lnTo>
                    <a:pt x="6139" y="587"/>
                  </a:lnTo>
                  <a:lnTo>
                    <a:pt x="445" y="587"/>
                  </a:lnTo>
                  <a:cubicBezTo>
                    <a:pt x="196" y="587"/>
                    <a:pt x="1" y="788"/>
                    <a:pt x="1" y="1030"/>
                  </a:cubicBezTo>
                  <a:lnTo>
                    <a:pt x="1" y="1990"/>
                  </a:lnTo>
                  <a:cubicBezTo>
                    <a:pt x="1" y="2232"/>
                    <a:pt x="196" y="2428"/>
                    <a:pt x="445" y="2428"/>
                  </a:cubicBezTo>
                  <a:lnTo>
                    <a:pt x="6139" y="2428"/>
                  </a:lnTo>
                  <a:lnTo>
                    <a:pt x="11238" y="1842"/>
                  </a:lnTo>
                  <a:cubicBezTo>
                    <a:pt x="11238" y="2166"/>
                    <a:pt x="11504" y="2428"/>
                    <a:pt x="11829" y="2428"/>
                  </a:cubicBezTo>
                  <a:lnTo>
                    <a:pt x="14042" y="2428"/>
                  </a:lnTo>
                  <a:cubicBezTo>
                    <a:pt x="14372" y="2428"/>
                    <a:pt x="14634" y="2166"/>
                    <a:pt x="14634" y="1842"/>
                  </a:cubicBezTo>
                  <a:lnTo>
                    <a:pt x="14634" y="220"/>
                  </a:lnTo>
                  <a:cubicBezTo>
                    <a:pt x="14634" y="101"/>
                    <a:pt x="14538" y="0"/>
                    <a:pt x="14414" y="0"/>
                  </a:cubicBezTo>
                  <a:close/>
                </a:path>
              </a:pathLst>
            </a:custGeom>
            <a:solidFill>
              <a:srgbClr val="596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9"/>
            <p:cNvSpPr/>
            <p:nvPr/>
          </p:nvSpPr>
          <p:spPr>
            <a:xfrm>
              <a:off x="5324038" y="2371900"/>
              <a:ext cx="365850" cy="60700"/>
            </a:xfrm>
            <a:custGeom>
              <a:avLst/>
              <a:gdLst/>
              <a:ahLst/>
              <a:cxnLst/>
              <a:rect l="l" t="t" r="r" b="b"/>
              <a:pathLst>
                <a:path w="14634" h="2428" extrusionOk="0">
                  <a:moveTo>
                    <a:pt x="13747" y="0"/>
                  </a:moveTo>
                  <a:lnTo>
                    <a:pt x="13747" y="1545"/>
                  </a:lnTo>
                  <a:lnTo>
                    <a:pt x="12077" y="1545"/>
                  </a:lnTo>
                  <a:cubicBezTo>
                    <a:pt x="11951" y="1189"/>
                    <a:pt x="11613" y="958"/>
                    <a:pt x="11242" y="958"/>
                  </a:cubicBezTo>
                  <a:cubicBezTo>
                    <a:pt x="11208" y="958"/>
                    <a:pt x="11173" y="960"/>
                    <a:pt x="11138" y="964"/>
                  </a:cubicBezTo>
                  <a:lnTo>
                    <a:pt x="6087" y="1545"/>
                  </a:lnTo>
                  <a:lnTo>
                    <a:pt x="1" y="1545"/>
                  </a:lnTo>
                  <a:lnTo>
                    <a:pt x="1" y="1990"/>
                  </a:lnTo>
                  <a:cubicBezTo>
                    <a:pt x="1" y="2232"/>
                    <a:pt x="196" y="2428"/>
                    <a:pt x="445" y="2428"/>
                  </a:cubicBezTo>
                  <a:lnTo>
                    <a:pt x="6139" y="2428"/>
                  </a:lnTo>
                  <a:lnTo>
                    <a:pt x="11238" y="1842"/>
                  </a:lnTo>
                  <a:cubicBezTo>
                    <a:pt x="11238" y="2166"/>
                    <a:pt x="11504" y="2428"/>
                    <a:pt x="11829" y="2428"/>
                  </a:cubicBezTo>
                  <a:lnTo>
                    <a:pt x="14042" y="2428"/>
                  </a:lnTo>
                  <a:cubicBezTo>
                    <a:pt x="14372" y="2428"/>
                    <a:pt x="14634" y="2166"/>
                    <a:pt x="14634" y="1842"/>
                  </a:cubicBezTo>
                  <a:lnTo>
                    <a:pt x="14634" y="220"/>
                  </a:lnTo>
                  <a:cubicBezTo>
                    <a:pt x="14634" y="101"/>
                    <a:pt x="14538" y="0"/>
                    <a:pt x="14414" y="0"/>
                  </a:cubicBezTo>
                  <a:close/>
                </a:path>
              </a:pathLst>
            </a:custGeom>
            <a:solidFill>
              <a:srgbClr val="465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9"/>
            <p:cNvSpPr/>
            <p:nvPr/>
          </p:nvSpPr>
          <p:spPr>
            <a:xfrm>
              <a:off x="5458313" y="2194400"/>
              <a:ext cx="115075" cy="127325"/>
            </a:xfrm>
            <a:custGeom>
              <a:avLst/>
              <a:gdLst/>
              <a:ahLst/>
              <a:cxnLst/>
              <a:rect l="l" t="t" r="r" b="b"/>
              <a:pathLst>
                <a:path w="4603" h="5093" extrusionOk="0">
                  <a:moveTo>
                    <a:pt x="1655" y="0"/>
                  </a:moveTo>
                  <a:cubicBezTo>
                    <a:pt x="1542" y="0"/>
                    <a:pt x="1428" y="43"/>
                    <a:pt x="1341" y="128"/>
                  </a:cubicBezTo>
                  <a:cubicBezTo>
                    <a:pt x="1259" y="214"/>
                    <a:pt x="1211" y="323"/>
                    <a:pt x="1211" y="443"/>
                  </a:cubicBezTo>
                  <a:lnTo>
                    <a:pt x="1211" y="1434"/>
                  </a:lnTo>
                  <a:cubicBezTo>
                    <a:pt x="839" y="1845"/>
                    <a:pt x="525" y="2150"/>
                    <a:pt x="225" y="2379"/>
                  </a:cubicBezTo>
                  <a:cubicBezTo>
                    <a:pt x="34" y="2532"/>
                    <a:pt x="0" y="2808"/>
                    <a:pt x="153" y="2999"/>
                  </a:cubicBezTo>
                  <a:cubicBezTo>
                    <a:pt x="163" y="3013"/>
                    <a:pt x="177" y="3028"/>
                    <a:pt x="187" y="3037"/>
                  </a:cubicBezTo>
                  <a:lnTo>
                    <a:pt x="2122" y="4964"/>
                  </a:lnTo>
                  <a:cubicBezTo>
                    <a:pt x="2204" y="5050"/>
                    <a:pt x="2318" y="5093"/>
                    <a:pt x="2433" y="5093"/>
                  </a:cubicBezTo>
                  <a:lnTo>
                    <a:pt x="4159" y="5093"/>
                  </a:lnTo>
                  <a:cubicBezTo>
                    <a:pt x="4403" y="5093"/>
                    <a:pt x="4603" y="4897"/>
                    <a:pt x="4603" y="4654"/>
                  </a:cubicBezTo>
                  <a:lnTo>
                    <a:pt x="4603" y="2937"/>
                  </a:lnTo>
                  <a:cubicBezTo>
                    <a:pt x="4603" y="2818"/>
                    <a:pt x="4555" y="2708"/>
                    <a:pt x="4474" y="2622"/>
                  </a:cubicBezTo>
                  <a:lnTo>
                    <a:pt x="1970" y="133"/>
                  </a:lnTo>
                  <a:cubicBezTo>
                    <a:pt x="1884" y="44"/>
                    <a:pt x="1770" y="0"/>
                    <a:pt x="1655" y="0"/>
                  </a:cubicBezTo>
                  <a:close/>
                </a:path>
              </a:pathLst>
            </a:custGeom>
            <a:solidFill>
              <a:srgbClr val="596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9"/>
            <p:cNvSpPr/>
            <p:nvPr/>
          </p:nvSpPr>
          <p:spPr>
            <a:xfrm>
              <a:off x="5488588" y="2194400"/>
              <a:ext cx="84800" cy="127325"/>
            </a:xfrm>
            <a:custGeom>
              <a:avLst/>
              <a:gdLst/>
              <a:ahLst/>
              <a:cxnLst/>
              <a:rect l="l" t="t" r="r" b="b"/>
              <a:pathLst>
                <a:path w="3392" h="5093" extrusionOk="0">
                  <a:moveTo>
                    <a:pt x="444" y="0"/>
                  </a:moveTo>
                  <a:cubicBezTo>
                    <a:pt x="331" y="0"/>
                    <a:pt x="217" y="43"/>
                    <a:pt x="130" y="128"/>
                  </a:cubicBezTo>
                  <a:cubicBezTo>
                    <a:pt x="48" y="214"/>
                    <a:pt x="0" y="323"/>
                    <a:pt x="0" y="443"/>
                  </a:cubicBezTo>
                  <a:lnTo>
                    <a:pt x="0" y="624"/>
                  </a:lnTo>
                  <a:lnTo>
                    <a:pt x="1884" y="2498"/>
                  </a:lnTo>
                  <a:lnTo>
                    <a:pt x="154" y="4210"/>
                  </a:lnTo>
                  <a:lnTo>
                    <a:pt x="911" y="4964"/>
                  </a:lnTo>
                  <a:cubicBezTo>
                    <a:pt x="993" y="5050"/>
                    <a:pt x="1107" y="5093"/>
                    <a:pt x="1222" y="5093"/>
                  </a:cubicBezTo>
                  <a:lnTo>
                    <a:pt x="2948" y="5093"/>
                  </a:lnTo>
                  <a:cubicBezTo>
                    <a:pt x="3192" y="5093"/>
                    <a:pt x="3392" y="4897"/>
                    <a:pt x="3392" y="4654"/>
                  </a:cubicBezTo>
                  <a:lnTo>
                    <a:pt x="3392" y="2937"/>
                  </a:lnTo>
                  <a:cubicBezTo>
                    <a:pt x="3392" y="2818"/>
                    <a:pt x="3344" y="2708"/>
                    <a:pt x="3263" y="2622"/>
                  </a:cubicBezTo>
                  <a:lnTo>
                    <a:pt x="759" y="133"/>
                  </a:lnTo>
                  <a:cubicBezTo>
                    <a:pt x="673" y="44"/>
                    <a:pt x="559" y="0"/>
                    <a:pt x="444" y="0"/>
                  </a:cubicBezTo>
                  <a:close/>
                </a:path>
              </a:pathLst>
            </a:custGeom>
            <a:solidFill>
              <a:srgbClr val="465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9"/>
            <p:cNvSpPr/>
            <p:nvPr/>
          </p:nvSpPr>
          <p:spPr>
            <a:xfrm>
              <a:off x="5468563" y="2218450"/>
              <a:ext cx="99600" cy="97075"/>
            </a:xfrm>
            <a:custGeom>
              <a:avLst/>
              <a:gdLst/>
              <a:ahLst/>
              <a:cxnLst/>
              <a:rect l="l" t="t" r="r" b="b"/>
              <a:pathLst>
                <a:path w="3984" h="3883" extrusionOk="0">
                  <a:moveTo>
                    <a:pt x="2841" y="0"/>
                  </a:moveTo>
                  <a:cubicBezTo>
                    <a:pt x="2727" y="0"/>
                    <a:pt x="2612" y="43"/>
                    <a:pt x="2524" y="129"/>
                  </a:cubicBezTo>
                  <a:cubicBezTo>
                    <a:pt x="2352" y="301"/>
                    <a:pt x="2352" y="582"/>
                    <a:pt x="2524" y="754"/>
                  </a:cubicBezTo>
                  <a:lnTo>
                    <a:pt x="2872" y="1097"/>
                  </a:lnTo>
                  <a:lnTo>
                    <a:pt x="1145" y="2814"/>
                  </a:lnTo>
                  <a:lnTo>
                    <a:pt x="801" y="2471"/>
                  </a:lnTo>
                  <a:cubicBezTo>
                    <a:pt x="713" y="2385"/>
                    <a:pt x="599" y="2342"/>
                    <a:pt x="485" y="2342"/>
                  </a:cubicBezTo>
                  <a:cubicBezTo>
                    <a:pt x="371" y="2342"/>
                    <a:pt x="258" y="2385"/>
                    <a:pt x="172" y="2471"/>
                  </a:cubicBezTo>
                  <a:cubicBezTo>
                    <a:pt x="0" y="2643"/>
                    <a:pt x="0" y="2924"/>
                    <a:pt x="172" y="3096"/>
                  </a:cubicBezTo>
                  <a:lnTo>
                    <a:pt x="830" y="3749"/>
                  </a:lnTo>
                  <a:cubicBezTo>
                    <a:pt x="911" y="3835"/>
                    <a:pt x="1026" y="3882"/>
                    <a:pt x="1145" y="3882"/>
                  </a:cubicBezTo>
                  <a:cubicBezTo>
                    <a:pt x="1259" y="3882"/>
                    <a:pt x="1374" y="3835"/>
                    <a:pt x="1455" y="3749"/>
                  </a:cubicBezTo>
                  <a:lnTo>
                    <a:pt x="3812" y="1408"/>
                  </a:lnTo>
                  <a:cubicBezTo>
                    <a:pt x="3983" y="1236"/>
                    <a:pt x="3983" y="959"/>
                    <a:pt x="3812" y="783"/>
                  </a:cubicBezTo>
                  <a:lnTo>
                    <a:pt x="3154" y="129"/>
                  </a:lnTo>
                  <a:cubicBezTo>
                    <a:pt x="3068" y="43"/>
                    <a:pt x="2954" y="0"/>
                    <a:pt x="2841"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9"/>
            <p:cNvSpPr/>
            <p:nvPr/>
          </p:nvSpPr>
          <p:spPr>
            <a:xfrm>
              <a:off x="5506363" y="2254575"/>
              <a:ext cx="42000" cy="40675"/>
            </a:xfrm>
            <a:custGeom>
              <a:avLst/>
              <a:gdLst/>
              <a:ahLst/>
              <a:cxnLst/>
              <a:rect l="l" t="t" r="r" b="b"/>
              <a:pathLst>
                <a:path w="1680" h="1627" extrusionOk="0">
                  <a:moveTo>
                    <a:pt x="247" y="1"/>
                  </a:moveTo>
                  <a:cubicBezTo>
                    <a:pt x="188" y="1"/>
                    <a:pt x="129" y="25"/>
                    <a:pt x="86" y="72"/>
                  </a:cubicBezTo>
                  <a:cubicBezTo>
                    <a:pt x="0" y="163"/>
                    <a:pt x="5" y="301"/>
                    <a:pt x="96" y="387"/>
                  </a:cubicBezTo>
                  <a:lnTo>
                    <a:pt x="1279" y="1565"/>
                  </a:lnTo>
                  <a:cubicBezTo>
                    <a:pt x="1321" y="1603"/>
                    <a:pt x="1378" y="1627"/>
                    <a:pt x="1436" y="1627"/>
                  </a:cubicBezTo>
                  <a:cubicBezTo>
                    <a:pt x="1493" y="1627"/>
                    <a:pt x="1550" y="1603"/>
                    <a:pt x="1594" y="1565"/>
                  </a:cubicBezTo>
                  <a:cubicBezTo>
                    <a:pt x="1679" y="1475"/>
                    <a:pt x="1679" y="1336"/>
                    <a:pt x="1594" y="1250"/>
                  </a:cubicBezTo>
                  <a:lnTo>
                    <a:pt x="411" y="72"/>
                  </a:lnTo>
                  <a:cubicBezTo>
                    <a:pt x="405" y="68"/>
                    <a:pt x="401" y="62"/>
                    <a:pt x="396" y="62"/>
                  </a:cubicBezTo>
                  <a:cubicBezTo>
                    <a:pt x="355" y="21"/>
                    <a:pt x="301" y="1"/>
                    <a:pt x="247"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9"/>
            <p:cNvSpPr/>
            <p:nvPr/>
          </p:nvSpPr>
          <p:spPr>
            <a:xfrm>
              <a:off x="5480863" y="2066675"/>
              <a:ext cx="210700" cy="88375"/>
            </a:xfrm>
            <a:custGeom>
              <a:avLst/>
              <a:gdLst/>
              <a:ahLst/>
              <a:cxnLst/>
              <a:rect l="l" t="t" r="r" b="b"/>
              <a:pathLst>
                <a:path w="8428" h="3535" extrusionOk="0">
                  <a:moveTo>
                    <a:pt x="443" y="1"/>
                  </a:moveTo>
                  <a:cubicBezTo>
                    <a:pt x="195" y="1"/>
                    <a:pt x="0" y="195"/>
                    <a:pt x="0" y="444"/>
                  </a:cubicBezTo>
                  <a:lnTo>
                    <a:pt x="0" y="3091"/>
                  </a:lnTo>
                  <a:cubicBezTo>
                    <a:pt x="0" y="3338"/>
                    <a:pt x="195" y="3534"/>
                    <a:pt x="443" y="3534"/>
                  </a:cubicBezTo>
                  <a:lnTo>
                    <a:pt x="7984" y="3534"/>
                  </a:lnTo>
                  <a:cubicBezTo>
                    <a:pt x="8231" y="3534"/>
                    <a:pt x="8427" y="3338"/>
                    <a:pt x="8427" y="3091"/>
                  </a:cubicBezTo>
                  <a:lnTo>
                    <a:pt x="8427" y="444"/>
                  </a:lnTo>
                  <a:cubicBezTo>
                    <a:pt x="8427" y="195"/>
                    <a:pt x="8231" y="1"/>
                    <a:pt x="7984"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9"/>
            <p:cNvSpPr/>
            <p:nvPr/>
          </p:nvSpPr>
          <p:spPr>
            <a:xfrm>
              <a:off x="5480863" y="2066675"/>
              <a:ext cx="210700" cy="88375"/>
            </a:xfrm>
            <a:custGeom>
              <a:avLst/>
              <a:gdLst/>
              <a:ahLst/>
              <a:cxnLst/>
              <a:rect l="l" t="t" r="r" b="b"/>
              <a:pathLst>
                <a:path w="8428" h="3535" extrusionOk="0">
                  <a:moveTo>
                    <a:pt x="7540" y="1"/>
                  </a:moveTo>
                  <a:lnTo>
                    <a:pt x="7540" y="2652"/>
                  </a:lnTo>
                  <a:lnTo>
                    <a:pt x="0" y="2652"/>
                  </a:lnTo>
                  <a:lnTo>
                    <a:pt x="0" y="3091"/>
                  </a:lnTo>
                  <a:cubicBezTo>
                    <a:pt x="0" y="3338"/>
                    <a:pt x="195" y="3534"/>
                    <a:pt x="443" y="3534"/>
                  </a:cubicBezTo>
                  <a:lnTo>
                    <a:pt x="7984" y="3534"/>
                  </a:lnTo>
                  <a:cubicBezTo>
                    <a:pt x="8231" y="3534"/>
                    <a:pt x="8427" y="3338"/>
                    <a:pt x="8427" y="3091"/>
                  </a:cubicBezTo>
                  <a:lnTo>
                    <a:pt x="8427" y="444"/>
                  </a:lnTo>
                  <a:cubicBezTo>
                    <a:pt x="8427" y="195"/>
                    <a:pt x="8231" y="1"/>
                    <a:pt x="7984"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59"/>
          <p:cNvGrpSpPr/>
          <p:nvPr/>
        </p:nvGrpSpPr>
        <p:grpSpPr>
          <a:xfrm>
            <a:off x="4098238" y="2066675"/>
            <a:ext cx="351500" cy="365975"/>
            <a:chOff x="4098238" y="2066675"/>
            <a:chExt cx="351500" cy="365975"/>
          </a:xfrm>
        </p:grpSpPr>
        <p:sp>
          <p:nvSpPr>
            <p:cNvPr id="4105" name="Google Shape;4105;p59"/>
            <p:cNvSpPr/>
            <p:nvPr/>
          </p:nvSpPr>
          <p:spPr>
            <a:xfrm>
              <a:off x="4099788" y="2066675"/>
              <a:ext cx="186950" cy="311925"/>
            </a:xfrm>
            <a:custGeom>
              <a:avLst/>
              <a:gdLst/>
              <a:ahLst/>
              <a:cxnLst/>
              <a:rect l="l" t="t" r="r" b="b"/>
              <a:pathLst>
                <a:path w="7478" h="12477" extrusionOk="0">
                  <a:moveTo>
                    <a:pt x="3152" y="1"/>
                  </a:moveTo>
                  <a:lnTo>
                    <a:pt x="3152" y="6506"/>
                  </a:lnTo>
                  <a:lnTo>
                    <a:pt x="859" y="8795"/>
                  </a:lnTo>
                  <a:cubicBezTo>
                    <a:pt x="9" y="9629"/>
                    <a:pt x="0" y="10989"/>
                    <a:pt x="834" y="11837"/>
                  </a:cubicBezTo>
                  <a:cubicBezTo>
                    <a:pt x="1258" y="12263"/>
                    <a:pt x="1816" y="12477"/>
                    <a:pt x="2374" y="12477"/>
                  </a:cubicBezTo>
                  <a:cubicBezTo>
                    <a:pt x="2922" y="12477"/>
                    <a:pt x="3471" y="12270"/>
                    <a:pt x="3892" y="11857"/>
                  </a:cubicBezTo>
                  <a:cubicBezTo>
                    <a:pt x="3901" y="11852"/>
                    <a:pt x="3907" y="11842"/>
                    <a:pt x="3916" y="11837"/>
                  </a:cubicBezTo>
                  <a:lnTo>
                    <a:pt x="6969" y="8795"/>
                  </a:lnTo>
                  <a:cubicBezTo>
                    <a:pt x="7292" y="8471"/>
                    <a:pt x="7478" y="8031"/>
                    <a:pt x="7478" y="7574"/>
                  </a:cubicBezTo>
                  <a:lnTo>
                    <a:pt x="7478"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9"/>
            <p:cNvSpPr/>
            <p:nvPr/>
          </p:nvSpPr>
          <p:spPr>
            <a:xfrm>
              <a:off x="4264438" y="2066675"/>
              <a:ext cx="22300" cy="144650"/>
            </a:xfrm>
            <a:custGeom>
              <a:avLst/>
              <a:gdLst/>
              <a:ahLst/>
              <a:cxnLst/>
              <a:rect l="l" t="t" r="r" b="b"/>
              <a:pathLst>
                <a:path w="892" h="5786" extrusionOk="0">
                  <a:moveTo>
                    <a:pt x="0" y="1"/>
                  </a:moveTo>
                  <a:lnTo>
                    <a:pt x="0" y="5786"/>
                  </a:lnTo>
                  <a:lnTo>
                    <a:pt x="892" y="5638"/>
                  </a:lnTo>
                  <a:lnTo>
                    <a:pt x="892" y="1"/>
                  </a:ln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9"/>
            <p:cNvSpPr/>
            <p:nvPr/>
          </p:nvSpPr>
          <p:spPr>
            <a:xfrm>
              <a:off x="4174788" y="2302500"/>
              <a:ext cx="64750" cy="72050"/>
            </a:xfrm>
            <a:custGeom>
              <a:avLst/>
              <a:gdLst/>
              <a:ahLst/>
              <a:cxnLst/>
              <a:rect l="l" t="t" r="r" b="b"/>
              <a:pathLst>
                <a:path w="2590" h="2882" extrusionOk="0">
                  <a:moveTo>
                    <a:pt x="2070" y="1"/>
                  </a:moveTo>
                  <a:lnTo>
                    <a:pt x="286" y="1779"/>
                  </a:lnTo>
                  <a:cubicBezTo>
                    <a:pt x="200" y="1865"/>
                    <a:pt x="105" y="1937"/>
                    <a:pt x="0" y="1994"/>
                  </a:cubicBezTo>
                  <a:lnTo>
                    <a:pt x="186" y="2882"/>
                  </a:lnTo>
                  <a:cubicBezTo>
                    <a:pt x="458" y="2772"/>
                    <a:pt x="706" y="2609"/>
                    <a:pt x="916" y="2404"/>
                  </a:cubicBezTo>
                  <a:lnTo>
                    <a:pt x="2589" y="735"/>
                  </a:lnTo>
                  <a:lnTo>
                    <a:pt x="2070" y="1"/>
                  </a:ln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9"/>
            <p:cNvSpPr/>
            <p:nvPr/>
          </p:nvSpPr>
          <p:spPr>
            <a:xfrm>
              <a:off x="4211613" y="2207600"/>
              <a:ext cx="75125" cy="113300"/>
            </a:xfrm>
            <a:custGeom>
              <a:avLst/>
              <a:gdLst/>
              <a:ahLst/>
              <a:cxnLst/>
              <a:rect l="l" t="t" r="r" b="b"/>
              <a:pathLst>
                <a:path w="3005" h="4532" extrusionOk="0">
                  <a:moveTo>
                    <a:pt x="3005" y="1"/>
                  </a:moveTo>
                  <a:lnTo>
                    <a:pt x="2113" y="149"/>
                  </a:lnTo>
                  <a:cubicBezTo>
                    <a:pt x="726" y="640"/>
                    <a:pt x="0" y="2156"/>
                    <a:pt x="492" y="3539"/>
                  </a:cubicBezTo>
                  <a:cubicBezTo>
                    <a:pt x="521" y="3625"/>
                    <a:pt x="559" y="3711"/>
                    <a:pt x="597" y="3797"/>
                  </a:cubicBezTo>
                  <a:lnTo>
                    <a:pt x="1122" y="4531"/>
                  </a:lnTo>
                  <a:lnTo>
                    <a:pt x="3005"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9"/>
            <p:cNvSpPr/>
            <p:nvPr/>
          </p:nvSpPr>
          <p:spPr>
            <a:xfrm>
              <a:off x="4098238" y="2304650"/>
              <a:ext cx="81200" cy="73650"/>
            </a:xfrm>
            <a:custGeom>
              <a:avLst/>
              <a:gdLst/>
              <a:ahLst/>
              <a:cxnLst/>
              <a:rect l="l" t="t" r="r" b="b"/>
              <a:pathLst>
                <a:path w="3248" h="2946" extrusionOk="0">
                  <a:moveTo>
                    <a:pt x="439" y="0"/>
                  </a:moveTo>
                  <a:lnTo>
                    <a:pt x="439" y="0"/>
                  </a:lnTo>
                  <a:cubicBezTo>
                    <a:pt x="0" y="1107"/>
                    <a:pt x="544" y="2357"/>
                    <a:pt x="1655" y="2796"/>
                  </a:cubicBezTo>
                  <a:cubicBezTo>
                    <a:pt x="1911" y="2896"/>
                    <a:pt x="2180" y="2946"/>
                    <a:pt x="2450" y="2946"/>
                  </a:cubicBezTo>
                  <a:cubicBezTo>
                    <a:pt x="2720" y="2946"/>
                    <a:pt x="2990" y="2896"/>
                    <a:pt x="3248" y="2796"/>
                  </a:cubicBezTo>
                  <a:lnTo>
                    <a:pt x="3062" y="1908"/>
                  </a:lnTo>
                  <a:cubicBezTo>
                    <a:pt x="2642" y="812"/>
                    <a:pt x="1616" y="62"/>
                    <a:pt x="43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9"/>
            <p:cNvSpPr/>
            <p:nvPr/>
          </p:nvSpPr>
          <p:spPr>
            <a:xfrm>
              <a:off x="4137688" y="2352350"/>
              <a:ext cx="41750" cy="25950"/>
            </a:xfrm>
            <a:custGeom>
              <a:avLst/>
              <a:gdLst/>
              <a:ahLst/>
              <a:cxnLst/>
              <a:rect l="l" t="t" r="r" b="b"/>
              <a:pathLst>
                <a:path w="1670" h="1038" extrusionOk="0">
                  <a:moveTo>
                    <a:pt x="1484" y="0"/>
                  </a:moveTo>
                  <a:cubicBezTo>
                    <a:pt x="1293" y="100"/>
                    <a:pt x="1084" y="153"/>
                    <a:pt x="868" y="153"/>
                  </a:cubicBezTo>
                  <a:cubicBezTo>
                    <a:pt x="449" y="157"/>
                    <a:pt x="87" y="449"/>
                    <a:pt x="1" y="859"/>
                  </a:cubicBezTo>
                  <a:cubicBezTo>
                    <a:pt x="277" y="978"/>
                    <a:pt x="573" y="1038"/>
                    <a:pt x="869" y="1038"/>
                  </a:cubicBezTo>
                  <a:cubicBezTo>
                    <a:pt x="1140" y="1038"/>
                    <a:pt x="1412" y="988"/>
                    <a:pt x="1670" y="888"/>
                  </a:cubicBezTo>
                  <a:cubicBezTo>
                    <a:pt x="1651" y="582"/>
                    <a:pt x="1589" y="282"/>
                    <a:pt x="148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9"/>
            <p:cNvSpPr/>
            <p:nvPr/>
          </p:nvSpPr>
          <p:spPr>
            <a:xfrm>
              <a:off x="4226513" y="2207600"/>
              <a:ext cx="60225" cy="113300"/>
            </a:xfrm>
            <a:custGeom>
              <a:avLst/>
              <a:gdLst/>
              <a:ahLst/>
              <a:cxnLst/>
              <a:rect l="l" t="t" r="r" b="b"/>
              <a:pathLst>
                <a:path w="2409" h="4532" extrusionOk="0">
                  <a:moveTo>
                    <a:pt x="2409" y="1"/>
                  </a:moveTo>
                  <a:cubicBezTo>
                    <a:pt x="2104" y="1"/>
                    <a:pt x="1803" y="48"/>
                    <a:pt x="1517" y="149"/>
                  </a:cubicBezTo>
                  <a:lnTo>
                    <a:pt x="1517" y="1760"/>
                  </a:lnTo>
                  <a:cubicBezTo>
                    <a:pt x="1517" y="2099"/>
                    <a:pt x="1384" y="2418"/>
                    <a:pt x="1145" y="2656"/>
                  </a:cubicBezTo>
                  <a:lnTo>
                    <a:pt x="1" y="3797"/>
                  </a:lnTo>
                  <a:cubicBezTo>
                    <a:pt x="135" y="4069"/>
                    <a:pt x="311" y="4316"/>
                    <a:pt x="520" y="4531"/>
                  </a:cubicBezTo>
                  <a:lnTo>
                    <a:pt x="1975" y="3086"/>
                  </a:lnTo>
                  <a:cubicBezTo>
                    <a:pt x="2252" y="2810"/>
                    <a:pt x="2409" y="2433"/>
                    <a:pt x="2409" y="2042"/>
                  </a:cubicBezTo>
                  <a:lnTo>
                    <a:pt x="2409"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9"/>
            <p:cNvSpPr/>
            <p:nvPr/>
          </p:nvSpPr>
          <p:spPr>
            <a:xfrm>
              <a:off x="4167513" y="2066675"/>
              <a:ext cx="130350" cy="44250"/>
            </a:xfrm>
            <a:custGeom>
              <a:avLst/>
              <a:gdLst/>
              <a:ahLst/>
              <a:cxnLst/>
              <a:rect l="l" t="t" r="r" b="b"/>
              <a:pathLst>
                <a:path w="5214" h="1770" extrusionOk="0">
                  <a:moveTo>
                    <a:pt x="443" y="1"/>
                  </a:moveTo>
                  <a:cubicBezTo>
                    <a:pt x="201" y="1"/>
                    <a:pt x="0" y="195"/>
                    <a:pt x="0" y="444"/>
                  </a:cubicBezTo>
                  <a:lnTo>
                    <a:pt x="0" y="1326"/>
                  </a:lnTo>
                  <a:cubicBezTo>
                    <a:pt x="0" y="1569"/>
                    <a:pt x="201" y="1769"/>
                    <a:pt x="443" y="1769"/>
                  </a:cubicBezTo>
                  <a:lnTo>
                    <a:pt x="4769" y="1769"/>
                  </a:lnTo>
                  <a:cubicBezTo>
                    <a:pt x="5013" y="1769"/>
                    <a:pt x="5213" y="1569"/>
                    <a:pt x="5213" y="1326"/>
                  </a:cubicBezTo>
                  <a:lnTo>
                    <a:pt x="5213" y="444"/>
                  </a:lnTo>
                  <a:cubicBezTo>
                    <a:pt x="5213" y="195"/>
                    <a:pt x="5013" y="1"/>
                    <a:pt x="4769"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9"/>
            <p:cNvSpPr/>
            <p:nvPr/>
          </p:nvSpPr>
          <p:spPr>
            <a:xfrm>
              <a:off x="4167513" y="2066675"/>
              <a:ext cx="130350" cy="44250"/>
            </a:xfrm>
            <a:custGeom>
              <a:avLst/>
              <a:gdLst/>
              <a:ahLst/>
              <a:cxnLst/>
              <a:rect l="l" t="t" r="r" b="b"/>
              <a:pathLst>
                <a:path w="5214" h="1770" extrusionOk="0">
                  <a:moveTo>
                    <a:pt x="4326" y="1"/>
                  </a:moveTo>
                  <a:lnTo>
                    <a:pt x="4326" y="882"/>
                  </a:lnTo>
                  <a:lnTo>
                    <a:pt x="0" y="882"/>
                  </a:lnTo>
                  <a:lnTo>
                    <a:pt x="0" y="1326"/>
                  </a:lnTo>
                  <a:cubicBezTo>
                    <a:pt x="0" y="1569"/>
                    <a:pt x="201" y="1769"/>
                    <a:pt x="443" y="1769"/>
                  </a:cubicBezTo>
                  <a:lnTo>
                    <a:pt x="4769" y="1769"/>
                  </a:lnTo>
                  <a:cubicBezTo>
                    <a:pt x="5013" y="1769"/>
                    <a:pt x="5213" y="1569"/>
                    <a:pt x="5213" y="1326"/>
                  </a:cubicBezTo>
                  <a:lnTo>
                    <a:pt x="5213" y="444"/>
                  </a:lnTo>
                  <a:cubicBezTo>
                    <a:pt x="5213" y="195"/>
                    <a:pt x="5013" y="1"/>
                    <a:pt x="4769"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9"/>
            <p:cNvSpPr/>
            <p:nvPr/>
          </p:nvSpPr>
          <p:spPr>
            <a:xfrm>
              <a:off x="4252038" y="2120900"/>
              <a:ext cx="186625" cy="311700"/>
            </a:xfrm>
            <a:custGeom>
              <a:avLst/>
              <a:gdLst/>
              <a:ahLst/>
              <a:cxnLst/>
              <a:rect l="l" t="t" r="r" b="b"/>
              <a:pathLst>
                <a:path w="7465" h="12468" extrusionOk="0">
                  <a:moveTo>
                    <a:pt x="3144" y="1"/>
                  </a:moveTo>
                  <a:lnTo>
                    <a:pt x="3144" y="6511"/>
                  </a:lnTo>
                  <a:lnTo>
                    <a:pt x="850" y="8796"/>
                  </a:lnTo>
                  <a:cubicBezTo>
                    <a:pt x="1" y="9635"/>
                    <a:pt x="1" y="10999"/>
                    <a:pt x="844" y="11838"/>
                  </a:cubicBezTo>
                  <a:cubicBezTo>
                    <a:pt x="1267" y="12258"/>
                    <a:pt x="1820" y="12468"/>
                    <a:pt x="2373" y="12468"/>
                  </a:cubicBezTo>
                  <a:cubicBezTo>
                    <a:pt x="2927" y="12468"/>
                    <a:pt x="3480" y="12258"/>
                    <a:pt x="3902" y="11838"/>
                  </a:cubicBezTo>
                  <a:lnTo>
                    <a:pt x="6959" y="8796"/>
                  </a:lnTo>
                  <a:cubicBezTo>
                    <a:pt x="7283" y="8471"/>
                    <a:pt x="7465" y="8037"/>
                    <a:pt x="7465" y="7579"/>
                  </a:cubicBezTo>
                  <a:lnTo>
                    <a:pt x="7465"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9"/>
            <p:cNvSpPr/>
            <p:nvPr/>
          </p:nvSpPr>
          <p:spPr>
            <a:xfrm>
              <a:off x="4416463" y="2120900"/>
              <a:ext cx="22200" cy="144800"/>
            </a:xfrm>
            <a:custGeom>
              <a:avLst/>
              <a:gdLst/>
              <a:ahLst/>
              <a:cxnLst/>
              <a:rect l="l" t="t" r="r" b="b"/>
              <a:pathLst>
                <a:path w="888" h="5792" extrusionOk="0">
                  <a:moveTo>
                    <a:pt x="1" y="1"/>
                  </a:moveTo>
                  <a:lnTo>
                    <a:pt x="1" y="5791"/>
                  </a:lnTo>
                  <a:lnTo>
                    <a:pt x="888" y="5638"/>
                  </a:lnTo>
                  <a:lnTo>
                    <a:pt x="888"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9"/>
            <p:cNvSpPr/>
            <p:nvPr/>
          </p:nvSpPr>
          <p:spPr>
            <a:xfrm>
              <a:off x="4326663" y="2356750"/>
              <a:ext cx="64900" cy="72050"/>
            </a:xfrm>
            <a:custGeom>
              <a:avLst/>
              <a:gdLst/>
              <a:ahLst/>
              <a:cxnLst/>
              <a:rect l="l" t="t" r="r" b="b"/>
              <a:pathLst>
                <a:path w="2596" h="2882" extrusionOk="0">
                  <a:moveTo>
                    <a:pt x="2076" y="1"/>
                  </a:moveTo>
                  <a:lnTo>
                    <a:pt x="292" y="1779"/>
                  </a:lnTo>
                  <a:cubicBezTo>
                    <a:pt x="206" y="1865"/>
                    <a:pt x="106" y="1937"/>
                    <a:pt x="1" y="1995"/>
                  </a:cubicBezTo>
                  <a:lnTo>
                    <a:pt x="187" y="2882"/>
                  </a:lnTo>
                  <a:cubicBezTo>
                    <a:pt x="463" y="2776"/>
                    <a:pt x="712" y="2614"/>
                    <a:pt x="917" y="2404"/>
                  </a:cubicBezTo>
                  <a:lnTo>
                    <a:pt x="2596" y="736"/>
                  </a:lnTo>
                  <a:lnTo>
                    <a:pt x="207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9"/>
            <p:cNvSpPr/>
            <p:nvPr/>
          </p:nvSpPr>
          <p:spPr>
            <a:xfrm>
              <a:off x="4363538" y="2261850"/>
              <a:ext cx="75125" cy="113300"/>
            </a:xfrm>
            <a:custGeom>
              <a:avLst/>
              <a:gdLst/>
              <a:ahLst/>
              <a:cxnLst/>
              <a:rect l="l" t="t" r="r" b="b"/>
              <a:pathLst>
                <a:path w="3005" h="4532" extrusionOk="0">
                  <a:moveTo>
                    <a:pt x="3005" y="0"/>
                  </a:moveTo>
                  <a:lnTo>
                    <a:pt x="2118" y="153"/>
                  </a:lnTo>
                  <a:cubicBezTo>
                    <a:pt x="729" y="640"/>
                    <a:pt x="0" y="2161"/>
                    <a:pt x="491" y="3539"/>
                  </a:cubicBezTo>
                  <a:cubicBezTo>
                    <a:pt x="524" y="3630"/>
                    <a:pt x="558" y="3715"/>
                    <a:pt x="601" y="3797"/>
                  </a:cubicBezTo>
                  <a:lnTo>
                    <a:pt x="1121" y="4532"/>
                  </a:lnTo>
                  <a:lnTo>
                    <a:pt x="3005"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9"/>
            <p:cNvSpPr/>
            <p:nvPr/>
          </p:nvSpPr>
          <p:spPr>
            <a:xfrm>
              <a:off x="4250238" y="2359025"/>
              <a:ext cx="81125" cy="73625"/>
            </a:xfrm>
            <a:custGeom>
              <a:avLst/>
              <a:gdLst/>
              <a:ahLst/>
              <a:cxnLst/>
              <a:rect l="l" t="t" r="r" b="b"/>
              <a:pathLst>
                <a:path w="3245" h="2945" extrusionOk="0">
                  <a:moveTo>
                    <a:pt x="440" y="0"/>
                  </a:moveTo>
                  <a:cubicBezTo>
                    <a:pt x="1" y="1102"/>
                    <a:pt x="544" y="2357"/>
                    <a:pt x="1651" y="2791"/>
                  </a:cubicBezTo>
                  <a:cubicBezTo>
                    <a:pt x="1909" y="2893"/>
                    <a:pt x="2179" y="2944"/>
                    <a:pt x="2449" y="2944"/>
                  </a:cubicBezTo>
                  <a:cubicBezTo>
                    <a:pt x="2720" y="2944"/>
                    <a:pt x="2989" y="2893"/>
                    <a:pt x="3244" y="2791"/>
                  </a:cubicBezTo>
                  <a:lnTo>
                    <a:pt x="3058" y="1904"/>
                  </a:lnTo>
                  <a:cubicBezTo>
                    <a:pt x="2643" y="806"/>
                    <a:pt x="1613" y="57"/>
                    <a:pt x="440"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9"/>
            <p:cNvSpPr/>
            <p:nvPr/>
          </p:nvSpPr>
          <p:spPr>
            <a:xfrm>
              <a:off x="4289738" y="2406600"/>
              <a:ext cx="41625" cy="26050"/>
            </a:xfrm>
            <a:custGeom>
              <a:avLst/>
              <a:gdLst/>
              <a:ahLst/>
              <a:cxnLst/>
              <a:rect l="l" t="t" r="r" b="b"/>
              <a:pathLst>
                <a:path w="1665" h="1042" extrusionOk="0">
                  <a:moveTo>
                    <a:pt x="1478" y="1"/>
                  </a:moveTo>
                  <a:cubicBezTo>
                    <a:pt x="1292" y="105"/>
                    <a:pt x="1082" y="157"/>
                    <a:pt x="868" y="157"/>
                  </a:cubicBezTo>
                  <a:cubicBezTo>
                    <a:pt x="448" y="157"/>
                    <a:pt x="86" y="448"/>
                    <a:pt x="0" y="859"/>
                  </a:cubicBezTo>
                  <a:cubicBezTo>
                    <a:pt x="276" y="981"/>
                    <a:pt x="571" y="1042"/>
                    <a:pt x="866" y="1042"/>
                  </a:cubicBezTo>
                  <a:cubicBezTo>
                    <a:pt x="1137" y="1042"/>
                    <a:pt x="1408" y="990"/>
                    <a:pt x="1664" y="888"/>
                  </a:cubicBezTo>
                  <a:cubicBezTo>
                    <a:pt x="1650" y="587"/>
                    <a:pt x="1588" y="287"/>
                    <a:pt x="1478" y="1"/>
                  </a:cubicBez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9"/>
            <p:cNvSpPr/>
            <p:nvPr/>
          </p:nvSpPr>
          <p:spPr>
            <a:xfrm>
              <a:off x="4378563" y="2261850"/>
              <a:ext cx="60100" cy="113300"/>
            </a:xfrm>
            <a:custGeom>
              <a:avLst/>
              <a:gdLst/>
              <a:ahLst/>
              <a:cxnLst/>
              <a:rect l="l" t="t" r="r" b="b"/>
              <a:pathLst>
                <a:path w="2404" h="4532" extrusionOk="0">
                  <a:moveTo>
                    <a:pt x="2404" y="0"/>
                  </a:moveTo>
                  <a:cubicBezTo>
                    <a:pt x="2103" y="0"/>
                    <a:pt x="1803" y="53"/>
                    <a:pt x="1517" y="153"/>
                  </a:cubicBezTo>
                  <a:lnTo>
                    <a:pt x="1517" y="1765"/>
                  </a:lnTo>
                  <a:cubicBezTo>
                    <a:pt x="1517" y="2099"/>
                    <a:pt x="1383" y="2423"/>
                    <a:pt x="1145" y="2657"/>
                  </a:cubicBezTo>
                  <a:lnTo>
                    <a:pt x="0" y="3797"/>
                  </a:lnTo>
                  <a:cubicBezTo>
                    <a:pt x="128" y="4069"/>
                    <a:pt x="305" y="4316"/>
                    <a:pt x="520" y="4532"/>
                  </a:cubicBezTo>
                  <a:lnTo>
                    <a:pt x="1970" y="3086"/>
                  </a:lnTo>
                  <a:cubicBezTo>
                    <a:pt x="2246" y="2810"/>
                    <a:pt x="2404" y="2432"/>
                    <a:pt x="2404" y="2042"/>
                  </a:cubicBezTo>
                  <a:lnTo>
                    <a:pt x="2404" y="0"/>
                  </a:ln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9"/>
            <p:cNvSpPr/>
            <p:nvPr/>
          </p:nvSpPr>
          <p:spPr>
            <a:xfrm>
              <a:off x="4319513" y="2120900"/>
              <a:ext cx="130225" cy="44275"/>
            </a:xfrm>
            <a:custGeom>
              <a:avLst/>
              <a:gdLst/>
              <a:ahLst/>
              <a:cxnLst/>
              <a:rect l="l" t="t" r="r" b="b"/>
              <a:pathLst>
                <a:path w="5209" h="1771" extrusionOk="0">
                  <a:moveTo>
                    <a:pt x="445" y="1"/>
                  </a:moveTo>
                  <a:cubicBezTo>
                    <a:pt x="196" y="1"/>
                    <a:pt x="1" y="201"/>
                    <a:pt x="1" y="445"/>
                  </a:cubicBezTo>
                  <a:lnTo>
                    <a:pt x="1" y="1327"/>
                  </a:lnTo>
                  <a:cubicBezTo>
                    <a:pt x="1" y="1575"/>
                    <a:pt x="196" y="1770"/>
                    <a:pt x="445" y="1770"/>
                  </a:cubicBezTo>
                  <a:lnTo>
                    <a:pt x="4766" y="1770"/>
                  </a:lnTo>
                  <a:cubicBezTo>
                    <a:pt x="5008" y="1770"/>
                    <a:pt x="5209" y="1575"/>
                    <a:pt x="5209" y="1332"/>
                  </a:cubicBezTo>
                  <a:lnTo>
                    <a:pt x="5209" y="445"/>
                  </a:lnTo>
                  <a:cubicBezTo>
                    <a:pt x="5209" y="201"/>
                    <a:pt x="5013" y="1"/>
                    <a:pt x="4766"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9"/>
            <p:cNvSpPr/>
            <p:nvPr/>
          </p:nvSpPr>
          <p:spPr>
            <a:xfrm>
              <a:off x="4319513" y="2120900"/>
              <a:ext cx="130225" cy="44275"/>
            </a:xfrm>
            <a:custGeom>
              <a:avLst/>
              <a:gdLst/>
              <a:ahLst/>
              <a:cxnLst/>
              <a:rect l="l" t="t" r="r" b="b"/>
              <a:pathLst>
                <a:path w="5209" h="1771" extrusionOk="0">
                  <a:moveTo>
                    <a:pt x="4322" y="1"/>
                  </a:moveTo>
                  <a:lnTo>
                    <a:pt x="4322" y="888"/>
                  </a:lnTo>
                  <a:lnTo>
                    <a:pt x="1" y="888"/>
                  </a:lnTo>
                  <a:lnTo>
                    <a:pt x="1" y="1332"/>
                  </a:lnTo>
                  <a:cubicBezTo>
                    <a:pt x="1" y="1575"/>
                    <a:pt x="196" y="1770"/>
                    <a:pt x="445" y="1770"/>
                  </a:cubicBezTo>
                  <a:lnTo>
                    <a:pt x="4766" y="1770"/>
                  </a:lnTo>
                  <a:cubicBezTo>
                    <a:pt x="5013" y="1770"/>
                    <a:pt x="5209" y="1575"/>
                    <a:pt x="5209" y="1332"/>
                  </a:cubicBezTo>
                  <a:lnTo>
                    <a:pt x="5209" y="445"/>
                  </a:lnTo>
                  <a:cubicBezTo>
                    <a:pt x="5209" y="201"/>
                    <a:pt x="5013" y="1"/>
                    <a:pt x="4766"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3" name="Google Shape;4123;p59"/>
          <p:cNvGrpSpPr/>
          <p:nvPr/>
        </p:nvGrpSpPr>
        <p:grpSpPr>
          <a:xfrm>
            <a:off x="2923888" y="2065850"/>
            <a:ext cx="257825" cy="367625"/>
            <a:chOff x="2923888" y="2065850"/>
            <a:chExt cx="257825" cy="367625"/>
          </a:xfrm>
        </p:grpSpPr>
        <p:sp>
          <p:nvSpPr>
            <p:cNvPr id="4124" name="Google Shape;4124;p59"/>
            <p:cNvSpPr/>
            <p:nvPr/>
          </p:nvSpPr>
          <p:spPr>
            <a:xfrm>
              <a:off x="2979363" y="2067425"/>
              <a:ext cx="50800" cy="47275"/>
            </a:xfrm>
            <a:custGeom>
              <a:avLst/>
              <a:gdLst/>
              <a:ahLst/>
              <a:cxnLst/>
              <a:rect l="l" t="t" r="r" b="b"/>
              <a:pathLst>
                <a:path w="2032" h="1891" extrusionOk="0">
                  <a:moveTo>
                    <a:pt x="478" y="0"/>
                  </a:moveTo>
                  <a:cubicBezTo>
                    <a:pt x="403" y="0"/>
                    <a:pt x="328" y="6"/>
                    <a:pt x="253" y="18"/>
                  </a:cubicBezTo>
                  <a:cubicBezTo>
                    <a:pt x="163" y="32"/>
                    <a:pt x="86" y="108"/>
                    <a:pt x="71" y="200"/>
                  </a:cubicBezTo>
                  <a:cubicBezTo>
                    <a:pt x="0" y="657"/>
                    <a:pt x="152" y="1124"/>
                    <a:pt x="482" y="1453"/>
                  </a:cubicBezTo>
                  <a:cubicBezTo>
                    <a:pt x="771" y="1739"/>
                    <a:pt x="1159" y="1891"/>
                    <a:pt x="1542" y="1891"/>
                  </a:cubicBezTo>
                  <a:cubicBezTo>
                    <a:pt x="1664" y="1891"/>
                    <a:pt x="1785" y="1876"/>
                    <a:pt x="1903" y="1844"/>
                  </a:cubicBezTo>
                  <a:cubicBezTo>
                    <a:pt x="2032" y="1358"/>
                    <a:pt x="1893" y="805"/>
                    <a:pt x="1512" y="423"/>
                  </a:cubicBezTo>
                  <a:cubicBezTo>
                    <a:pt x="1236" y="151"/>
                    <a:pt x="863" y="0"/>
                    <a:pt x="478"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9"/>
            <p:cNvSpPr/>
            <p:nvPr/>
          </p:nvSpPr>
          <p:spPr>
            <a:xfrm>
              <a:off x="3053638" y="2065850"/>
              <a:ext cx="128075" cy="155000"/>
            </a:xfrm>
            <a:custGeom>
              <a:avLst/>
              <a:gdLst/>
              <a:ahLst/>
              <a:cxnLst/>
              <a:rect l="l" t="t" r="r" b="b"/>
              <a:pathLst>
                <a:path w="5123" h="6200" extrusionOk="0">
                  <a:moveTo>
                    <a:pt x="3003" y="1"/>
                  </a:moveTo>
                  <a:cubicBezTo>
                    <a:pt x="2130" y="1"/>
                    <a:pt x="1340" y="600"/>
                    <a:pt x="1135" y="1483"/>
                  </a:cubicBezTo>
                  <a:lnTo>
                    <a:pt x="14" y="5642"/>
                  </a:lnTo>
                  <a:cubicBezTo>
                    <a:pt x="5" y="5680"/>
                    <a:pt x="1" y="5718"/>
                    <a:pt x="1" y="5757"/>
                  </a:cubicBezTo>
                  <a:cubicBezTo>
                    <a:pt x="1" y="5999"/>
                    <a:pt x="201" y="6200"/>
                    <a:pt x="444" y="6200"/>
                  </a:cubicBezTo>
                  <a:cubicBezTo>
                    <a:pt x="644" y="6200"/>
                    <a:pt x="820" y="6061"/>
                    <a:pt x="873" y="5871"/>
                  </a:cubicBezTo>
                  <a:lnTo>
                    <a:pt x="1993" y="1712"/>
                  </a:lnTo>
                  <a:cubicBezTo>
                    <a:pt x="2118" y="1252"/>
                    <a:pt x="2536" y="947"/>
                    <a:pt x="2994" y="947"/>
                  </a:cubicBezTo>
                  <a:cubicBezTo>
                    <a:pt x="3083" y="947"/>
                    <a:pt x="3173" y="959"/>
                    <a:pt x="3263" y="983"/>
                  </a:cubicBezTo>
                  <a:cubicBezTo>
                    <a:pt x="3816" y="1130"/>
                    <a:pt x="4140" y="1698"/>
                    <a:pt x="3992" y="2246"/>
                  </a:cubicBezTo>
                  <a:cubicBezTo>
                    <a:pt x="3930" y="2480"/>
                    <a:pt x="4069" y="2724"/>
                    <a:pt x="4307" y="2785"/>
                  </a:cubicBezTo>
                  <a:cubicBezTo>
                    <a:pt x="4347" y="2796"/>
                    <a:pt x="4386" y="2802"/>
                    <a:pt x="4426" y="2802"/>
                  </a:cubicBezTo>
                  <a:cubicBezTo>
                    <a:pt x="4622" y="2802"/>
                    <a:pt x="4799" y="2670"/>
                    <a:pt x="4850" y="2475"/>
                  </a:cubicBezTo>
                  <a:cubicBezTo>
                    <a:pt x="4865" y="2432"/>
                    <a:pt x="4874" y="2389"/>
                    <a:pt x="4884" y="2352"/>
                  </a:cubicBezTo>
                  <a:cubicBezTo>
                    <a:pt x="5123" y="1321"/>
                    <a:pt x="4478" y="291"/>
                    <a:pt x="3444" y="52"/>
                  </a:cubicBezTo>
                  <a:cubicBezTo>
                    <a:pt x="3296" y="17"/>
                    <a:pt x="3148" y="1"/>
                    <a:pt x="300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9"/>
            <p:cNvSpPr/>
            <p:nvPr/>
          </p:nvSpPr>
          <p:spPr>
            <a:xfrm>
              <a:off x="3026913" y="2094325"/>
              <a:ext cx="38550" cy="38300"/>
            </a:xfrm>
            <a:custGeom>
              <a:avLst/>
              <a:gdLst/>
              <a:ahLst/>
              <a:cxnLst/>
              <a:rect l="l" t="t" r="r" b="b"/>
              <a:pathLst>
                <a:path w="1542" h="1532" extrusionOk="0">
                  <a:moveTo>
                    <a:pt x="769" y="0"/>
                  </a:moveTo>
                  <a:cubicBezTo>
                    <a:pt x="344" y="0"/>
                    <a:pt x="1" y="344"/>
                    <a:pt x="1" y="768"/>
                  </a:cubicBezTo>
                  <a:cubicBezTo>
                    <a:pt x="1" y="1188"/>
                    <a:pt x="344" y="1532"/>
                    <a:pt x="769" y="1532"/>
                  </a:cubicBezTo>
                  <a:cubicBezTo>
                    <a:pt x="1193" y="1532"/>
                    <a:pt x="1541" y="1188"/>
                    <a:pt x="1541" y="768"/>
                  </a:cubicBezTo>
                  <a:lnTo>
                    <a:pt x="1541" y="764"/>
                  </a:lnTo>
                  <a:cubicBezTo>
                    <a:pt x="1541" y="344"/>
                    <a:pt x="1193" y="0"/>
                    <a:pt x="76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9"/>
            <p:cNvSpPr/>
            <p:nvPr/>
          </p:nvSpPr>
          <p:spPr>
            <a:xfrm>
              <a:off x="3046113" y="2113525"/>
              <a:ext cx="38550" cy="38300"/>
            </a:xfrm>
            <a:custGeom>
              <a:avLst/>
              <a:gdLst/>
              <a:ahLst/>
              <a:cxnLst/>
              <a:rect l="l" t="t" r="r" b="b"/>
              <a:pathLst>
                <a:path w="1542" h="1532" extrusionOk="0">
                  <a:moveTo>
                    <a:pt x="773" y="0"/>
                  </a:moveTo>
                  <a:cubicBezTo>
                    <a:pt x="344" y="0"/>
                    <a:pt x="1" y="339"/>
                    <a:pt x="1" y="764"/>
                  </a:cubicBezTo>
                  <a:cubicBezTo>
                    <a:pt x="1" y="1189"/>
                    <a:pt x="349" y="1532"/>
                    <a:pt x="773" y="1532"/>
                  </a:cubicBezTo>
                  <a:cubicBezTo>
                    <a:pt x="1198" y="1532"/>
                    <a:pt x="1541" y="1189"/>
                    <a:pt x="1541" y="764"/>
                  </a:cubicBezTo>
                  <a:cubicBezTo>
                    <a:pt x="1541" y="339"/>
                    <a:pt x="1198" y="0"/>
                    <a:pt x="773"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9"/>
            <p:cNvSpPr/>
            <p:nvPr/>
          </p:nvSpPr>
          <p:spPr>
            <a:xfrm>
              <a:off x="3007738" y="2113525"/>
              <a:ext cx="38400" cy="38300"/>
            </a:xfrm>
            <a:custGeom>
              <a:avLst/>
              <a:gdLst/>
              <a:ahLst/>
              <a:cxnLst/>
              <a:rect l="l" t="t" r="r" b="b"/>
              <a:pathLst>
                <a:path w="1536" h="1532" extrusionOk="0">
                  <a:moveTo>
                    <a:pt x="768" y="0"/>
                  </a:moveTo>
                  <a:cubicBezTo>
                    <a:pt x="344" y="0"/>
                    <a:pt x="1" y="339"/>
                    <a:pt x="1" y="764"/>
                  </a:cubicBezTo>
                  <a:cubicBezTo>
                    <a:pt x="1" y="1189"/>
                    <a:pt x="344" y="1532"/>
                    <a:pt x="768" y="1532"/>
                  </a:cubicBezTo>
                  <a:cubicBezTo>
                    <a:pt x="1192" y="1532"/>
                    <a:pt x="1536" y="1189"/>
                    <a:pt x="1536" y="764"/>
                  </a:cubicBezTo>
                  <a:cubicBezTo>
                    <a:pt x="1536" y="339"/>
                    <a:pt x="1192" y="0"/>
                    <a:pt x="76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9"/>
            <p:cNvSpPr/>
            <p:nvPr/>
          </p:nvSpPr>
          <p:spPr>
            <a:xfrm>
              <a:off x="2925813" y="2132600"/>
              <a:ext cx="186400" cy="300850"/>
            </a:xfrm>
            <a:custGeom>
              <a:avLst/>
              <a:gdLst/>
              <a:ahLst/>
              <a:cxnLst/>
              <a:rect l="l" t="t" r="r" b="b"/>
              <a:pathLst>
                <a:path w="7456" h="12034" extrusionOk="0">
                  <a:moveTo>
                    <a:pt x="3139" y="1"/>
                  </a:moveTo>
                  <a:lnTo>
                    <a:pt x="3139" y="6081"/>
                  </a:lnTo>
                  <a:lnTo>
                    <a:pt x="845" y="8361"/>
                  </a:lnTo>
                  <a:cubicBezTo>
                    <a:pt x="1" y="9200"/>
                    <a:pt x="1" y="10565"/>
                    <a:pt x="845" y="11404"/>
                  </a:cubicBezTo>
                  <a:cubicBezTo>
                    <a:pt x="1267" y="11824"/>
                    <a:pt x="1819" y="12034"/>
                    <a:pt x="2371" y="12034"/>
                  </a:cubicBezTo>
                  <a:cubicBezTo>
                    <a:pt x="2923" y="12034"/>
                    <a:pt x="3475" y="11824"/>
                    <a:pt x="3897" y="11404"/>
                  </a:cubicBezTo>
                  <a:lnTo>
                    <a:pt x="6950" y="8366"/>
                  </a:lnTo>
                  <a:cubicBezTo>
                    <a:pt x="7274" y="8042"/>
                    <a:pt x="7456" y="7602"/>
                    <a:pt x="7456" y="7144"/>
                  </a:cubicBezTo>
                  <a:lnTo>
                    <a:pt x="7456"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9"/>
            <p:cNvSpPr/>
            <p:nvPr/>
          </p:nvSpPr>
          <p:spPr>
            <a:xfrm>
              <a:off x="3090013" y="2132600"/>
              <a:ext cx="22200" cy="134050"/>
            </a:xfrm>
            <a:custGeom>
              <a:avLst/>
              <a:gdLst/>
              <a:ahLst/>
              <a:cxnLst/>
              <a:rect l="l" t="t" r="r" b="b"/>
              <a:pathLst>
                <a:path w="888" h="5362" extrusionOk="0">
                  <a:moveTo>
                    <a:pt x="0" y="1"/>
                  </a:moveTo>
                  <a:lnTo>
                    <a:pt x="0" y="5361"/>
                  </a:lnTo>
                  <a:lnTo>
                    <a:pt x="888" y="5209"/>
                  </a:lnTo>
                  <a:lnTo>
                    <a:pt x="888"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9"/>
            <p:cNvSpPr/>
            <p:nvPr/>
          </p:nvSpPr>
          <p:spPr>
            <a:xfrm>
              <a:off x="3000338" y="2357575"/>
              <a:ext cx="64775" cy="72050"/>
            </a:xfrm>
            <a:custGeom>
              <a:avLst/>
              <a:gdLst/>
              <a:ahLst/>
              <a:cxnLst/>
              <a:rect l="l" t="t" r="r" b="b"/>
              <a:pathLst>
                <a:path w="2591" h="2882" extrusionOk="0">
                  <a:moveTo>
                    <a:pt x="2071" y="1"/>
                  </a:moveTo>
                  <a:lnTo>
                    <a:pt x="291" y="1780"/>
                  </a:lnTo>
                  <a:cubicBezTo>
                    <a:pt x="205" y="1861"/>
                    <a:pt x="106" y="1938"/>
                    <a:pt x="0" y="1995"/>
                  </a:cubicBezTo>
                  <a:lnTo>
                    <a:pt x="187" y="2882"/>
                  </a:lnTo>
                  <a:cubicBezTo>
                    <a:pt x="463" y="2772"/>
                    <a:pt x="711" y="2610"/>
                    <a:pt x="916" y="2405"/>
                  </a:cubicBezTo>
                  <a:lnTo>
                    <a:pt x="2591" y="736"/>
                  </a:lnTo>
                  <a:lnTo>
                    <a:pt x="2071"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9"/>
            <p:cNvSpPr/>
            <p:nvPr/>
          </p:nvSpPr>
          <p:spPr>
            <a:xfrm>
              <a:off x="3037188" y="2262800"/>
              <a:ext cx="75025" cy="113175"/>
            </a:xfrm>
            <a:custGeom>
              <a:avLst/>
              <a:gdLst/>
              <a:ahLst/>
              <a:cxnLst/>
              <a:rect l="l" t="t" r="r" b="b"/>
              <a:pathLst>
                <a:path w="3001" h="4527" extrusionOk="0">
                  <a:moveTo>
                    <a:pt x="3001" y="1"/>
                  </a:moveTo>
                  <a:lnTo>
                    <a:pt x="2113" y="153"/>
                  </a:lnTo>
                  <a:cubicBezTo>
                    <a:pt x="725" y="640"/>
                    <a:pt x="0" y="2156"/>
                    <a:pt x="492" y="3539"/>
                  </a:cubicBezTo>
                  <a:cubicBezTo>
                    <a:pt x="525" y="3625"/>
                    <a:pt x="558" y="3711"/>
                    <a:pt x="597" y="3792"/>
                  </a:cubicBezTo>
                  <a:lnTo>
                    <a:pt x="1117" y="4527"/>
                  </a:lnTo>
                  <a:lnTo>
                    <a:pt x="3001" y="1"/>
                  </a:lnTo>
                  <a:close/>
                </a:path>
              </a:pathLst>
            </a:custGeom>
            <a:solidFill>
              <a:srgbClr val="FF7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9"/>
            <p:cNvSpPr/>
            <p:nvPr/>
          </p:nvSpPr>
          <p:spPr>
            <a:xfrm>
              <a:off x="2923888" y="2359850"/>
              <a:ext cx="81125" cy="73625"/>
            </a:xfrm>
            <a:custGeom>
              <a:avLst/>
              <a:gdLst/>
              <a:ahLst/>
              <a:cxnLst/>
              <a:rect l="l" t="t" r="r" b="b"/>
              <a:pathLst>
                <a:path w="3245" h="2945" extrusionOk="0">
                  <a:moveTo>
                    <a:pt x="440" y="0"/>
                  </a:moveTo>
                  <a:cubicBezTo>
                    <a:pt x="1" y="1103"/>
                    <a:pt x="545" y="2357"/>
                    <a:pt x="1651" y="2791"/>
                  </a:cubicBezTo>
                  <a:cubicBezTo>
                    <a:pt x="1907" y="2893"/>
                    <a:pt x="2177" y="2945"/>
                    <a:pt x="2448" y="2945"/>
                  </a:cubicBezTo>
                  <a:cubicBezTo>
                    <a:pt x="2719" y="2945"/>
                    <a:pt x="2990" y="2893"/>
                    <a:pt x="3245" y="2791"/>
                  </a:cubicBezTo>
                  <a:lnTo>
                    <a:pt x="3058" y="1904"/>
                  </a:lnTo>
                  <a:cubicBezTo>
                    <a:pt x="2644" y="807"/>
                    <a:pt x="1614" y="63"/>
                    <a:pt x="440" y="0"/>
                  </a:cubicBezTo>
                  <a:close/>
                </a:path>
              </a:pathLst>
            </a:custGeom>
            <a:solidFill>
              <a:srgbClr val="FF7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9"/>
            <p:cNvSpPr/>
            <p:nvPr/>
          </p:nvSpPr>
          <p:spPr>
            <a:xfrm>
              <a:off x="2963388" y="2407425"/>
              <a:ext cx="41625" cy="25975"/>
            </a:xfrm>
            <a:custGeom>
              <a:avLst/>
              <a:gdLst/>
              <a:ahLst/>
              <a:cxnLst/>
              <a:rect l="l" t="t" r="r" b="b"/>
              <a:pathLst>
                <a:path w="1665" h="1039" extrusionOk="0">
                  <a:moveTo>
                    <a:pt x="1478" y="1"/>
                  </a:moveTo>
                  <a:cubicBezTo>
                    <a:pt x="1293" y="106"/>
                    <a:pt x="1082" y="158"/>
                    <a:pt x="868" y="158"/>
                  </a:cubicBezTo>
                  <a:cubicBezTo>
                    <a:pt x="448" y="158"/>
                    <a:pt x="86" y="450"/>
                    <a:pt x="0" y="859"/>
                  </a:cubicBezTo>
                  <a:cubicBezTo>
                    <a:pt x="276" y="979"/>
                    <a:pt x="570" y="1038"/>
                    <a:pt x="865" y="1038"/>
                  </a:cubicBezTo>
                  <a:cubicBezTo>
                    <a:pt x="1136" y="1038"/>
                    <a:pt x="1407" y="988"/>
                    <a:pt x="1665" y="888"/>
                  </a:cubicBezTo>
                  <a:cubicBezTo>
                    <a:pt x="1650" y="582"/>
                    <a:pt x="1588" y="287"/>
                    <a:pt x="1478"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9"/>
            <p:cNvSpPr/>
            <p:nvPr/>
          </p:nvSpPr>
          <p:spPr>
            <a:xfrm>
              <a:off x="3052088" y="2262800"/>
              <a:ext cx="60125" cy="113175"/>
            </a:xfrm>
            <a:custGeom>
              <a:avLst/>
              <a:gdLst/>
              <a:ahLst/>
              <a:cxnLst/>
              <a:rect l="l" t="t" r="r" b="b"/>
              <a:pathLst>
                <a:path w="2405" h="4527" extrusionOk="0">
                  <a:moveTo>
                    <a:pt x="2405" y="1"/>
                  </a:moveTo>
                  <a:cubicBezTo>
                    <a:pt x="2104" y="1"/>
                    <a:pt x="1804" y="54"/>
                    <a:pt x="1517" y="153"/>
                  </a:cubicBezTo>
                  <a:lnTo>
                    <a:pt x="1517" y="1760"/>
                  </a:lnTo>
                  <a:cubicBezTo>
                    <a:pt x="1517" y="2099"/>
                    <a:pt x="1384" y="2418"/>
                    <a:pt x="1145" y="2658"/>
                  </a:cubicBezTo>
                  <a:lnTo>
                    <a:pt x="1" y="3792"/>
                  </a:lnTo>
                  <a:cubicBezTo>
                    <a:pt x="134" y="4064"/>
                    <a:pt x="310" y="4312"/>
                    <a:pt x="521" y="4527"/>
                  </a:cubicBezTo>
                  <a:lnTo>
                    <a:pt x="1970" y="3081"/>
                  </a:lnTo>
                  <a:cubicBezTo>
                    <a:pt x="2247" y="2805"/>
                    <a:pt x="2405" y="2433"/>
                    <a:pt x="2405" y="2042"/>
                  </a:cubicBezTo>
                  <a:lnTo>
                    <a:pt x="2405"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9"/>
            <p:cNvSpPr/>
            <p:nvPr/>
          </p:nvSpPr>
          <p:spPr>
            <a:xfrm>
              <a:off x="2990213" y="2132600"/>
              <a:ext cx="133075" cy="66300"/>
            </a:xfrm>
            <a:custGeom>
              <a:avLst/>
              <a:gdLst/>
              <a:ahLst/>
              <a:cxnLst/>
              <a:rect l="l" t="t" r="r" b="b"/>
              <a:pathLst>
                <a:path w="5323" h="2652" extrusionOk="0">
                  <a:moveTo>
                    <a:pt x="444" y="1"/>
                  </a:moveTo>
                  <a:cubicBezTo>
                    <a:pt x="200" y="1"/>
                    <a:pt x="0" y="201"/>
                    <a:pt x="0" y="444"/>
                  </a:cubicBezTo>
                  <a:lnTo>
                    <a:pt x="0" y="2209"/>
                  </a:lnTo>
                  <a:cubicBezTo>
                    <a:pt x="0" y="2452"/>
                    <a:pt x="196" y="2652"/>
                    <a:pt x="444" y="2652"/>
                  </a:cubicBezTo>
                  <a:lnTo>
                    <a:pt x="4880" y="2652"/>
                  </a:lnTo>
                  <a:cubicBezTo>
                    <a:pt x="5127" y="2652"/>
                    <a:pt x="5323" y="2452"/>
                    <a:pt x="5323" y="2209"/>
                  </a:cubicBezTo>
                  <a:lnTo>
                    <a:pt x="5323" y="444"/>
                  </a:lnTo>
                  <a:cubicBezTo>
                    <a:pt x="5323" y="201"/>
                    <a:pt x="5127" y="1"/>
                    <a:pt x="4880"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9"/>
            <p:cNvSpPr/>
            <p:nvPr/>
          </p:nvSpPr>
          <p:spPr>
            <a:xfrm>
              <a:off x="2990213" y="2132600"/>
              <a:ext cx="133075" cy="66300"/>
            </a:xfrm>
            <a:custGeom>
              <a:avLst/>
              <a:gdLst/>
              <a:ahLst/>
              <a:cxnLst/>
              <a:rect l="l" t="t" r="r" b="b"/>
              <a:pathLst>
                <a:path w="5323" h="2652" extrusionOk="0">
                  <a:moveTo>
                    <a:pt x="4435" y="1"/>
                  </a:moveTo>
                  <a:lnTo>
                    <a:pt x="4435" y="1770"/>
                  </a:lnTo>
                  <a:lnTo>
                    <a:pt x="0" y="1770"/>
                  </a:lnTo>
                  <a:lnTo>
                    <a:pt x="0" y="2209"/>
                  </a:lnTo>
                  <a:cubicBezTo>
                    <a:pt x="0" y="2452"/>
                    <a:pt x="196" y="2652"/>
                    <a:pt x="444" y="2652"/>
                  </a:cubicBezTo>
                  <a:lnTo>
                    <a:pt x="4880" y="2652"/>
                  </a:lnTo>
                  <a:cubicBezTo>
                    <a:pt x="5127" y="2652"/>
                    <a:pt x="5323" y="2452"/>
                    <a:pt x="5323" y="2209"/>
                  </a:cubicBezTo>
                  <a:lnTo>
                    <a:pt x="5323" y="444"/>
                  </a:lnTo>
                  <a:cubicBezTo>
                    <a:pt x="5323" y="201"/>
                    <a:pt x="5127" y="1"/>
                    <a:pt x="4880"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8" name="Google Shape;4138;p59"/>
          <p:cNvGrpSpPr/>
          <p:nvPr/>
        </p:nvGrpSpPr>
        <p:grpSpPr>
          <a:xfrm>
            <a:off x="2242263" y="2066525"/>
            <a:ext cx="336500" cy="366225"/>
            <a:chOff x="2242263" y="2066525"/>
            <a:chExt cx="336500" cy="366225"/>
          </a:xfrm>
        </p:grpSpPr>
        <p:sp>
          <p:nvSpPr>
            <p:cNvPr id="4139" name="Google Shape;4139;p59"/>
            <p:cNvSpPr/>
            <p:nvPr/>
          </p:nvSpPr>
          <p:spPr>
            <a:xfrm>
              <a:off x="2242263" y="2328675"/>
              <a:ext cx="47475" cy="46325"/>
            </a:xfrm>
            <a:custGeom>
              <a:avLst/>
              <a:gdLst/>
              <a:ahLst/>
              <a:cxnLst/>
              <a:rect l="l" t="t" r="r" b="b"/>
              <a:pathLst>
                <a:path w="1899" h="1853" extrusionOk="0">
                  <a:moveTo>
                    <a:pt x="1662" y="1"/>
                  </a:moveTo>
                  <a:cubicBezTo>
                    <a:pt x="1606" y="1"/>
                    <a:pt x="1550" y="22"/>
                    <a:pt x="1507" y="65"/>
                  </a:cubicBezTo>
                  <a:lnTo>
                    <a:pt x="81" y="1487"/>
                  </a:lnTo>
                  <a:cubicBezTo>
                    <a:pt x="1" y="1572"/>
                    <a:pt x="1" y="1711"/>
                    <a:pt x="91" y="1791"/>
                  </a:cubicBezTo>
                  <a:cubicBezTo>
                    <a:pt x="134" y="1832"/>
                    <a:pt x="188" y="1852"/>
                    <a:pt x="241" y="1852"/>
                  </a:cubicBezTo>
                  <a:cubicBezTo>
                    <a:pt x="295" y="1852"/>
                    <a:pt x="348" y="1832"/>
                    <a:pt x="391" y="1791"/>
                  </a:cubicBezTo>
                  <a:lnTo>
                    <a:pt x="1817" y="375"/>
                  </a:lnTo>
                  <a:cubicBezTo>
                    <a:pt x="1899" y="289"/>
                    <a:pt x="1899" y="151"/>
                    <a:pt x="1817" y="65"/>
                  </a:cubicBezTo>
                  <a:cubicBezTo>
                    <a:pt x="1774" y="22"/>
                    <a:pt x="1718" y="1"/>
                    <a:pt x="166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9"/>
            <p:cNvSpPr/>
            <p:nvPr/>
          </p:nvSpPr>
          <p:spPr>
            <a:xfrm>
              <a:off x="2256588" y="2343100"/>
              <a:ext cx="47575" cy="46425"/>
            </a:xfrm>
            <a:custGeom>
              <a:avLst/>
              <a:gdLst/>
              <a:ahLst/>
              <a:cxnLst/>
              <a:rect l="l" t="t" r="r" b="b"/>
              <a:pathLst>
                <a:path w="1903" h="1857" extrusionOk="0">
                  <a:moveTo>
                    <a:pt x="1666" y="0"/>
                  </a:moveTo>
                  <a:cubicBezTo>
                    <a:pt x="1610" y="0"/>
                    <a:pt x="1554" y="22"/>
                    <a:pt x="1511" y="65"/>
                  </a:cubicBezTo>
                  <a:lnTo>
                    <a:pt x="86" y="1482"/>
                  </a:lnTo>
                  <a:cubicBezTo>
                    <a:pt x="0" y="1568"/>
                    <a:pt x="0" y="1706"/>
                    <a:pt x="86" y="1792"/>
                  </a:cubicBezTo>
                  <a:cubicBezTo>
                    <a:pt x="129" y="1835"/>
                    <a:pt x="185" y="1856"/>
                    <a:pt x="241" y="1856"/>
                  </a:cubicBezTo>
                  <a:cubicBezTo>
                    <a:pt x="296" y="1856"/>
                    <a:pt x="352" y="1835"/>
                    <a:pt x="395" y="1792"/>
                  </a:cubicBezTo>
                  <a:lnTo>
                    <a:pt x="1821" y="370"/>
                  </a:lnTo>
                  <a:cubicBezTo>
                    <a:pt x="1903" y="285"/>
                    <a:pt x="1903" y="146"/>
                    <a:pt x="1821" y="65"/>
                  </a:cubicBezTo>
                  <a:cubicBezTo>
                    <a:pt x="1778" y="22"/>
                    <a:pt x="1722" y="0"/>
                    <a:pt x="1666"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9"/>
            <p:cNvSpPr/>
            <p:nvPr/>
          </p:nvSpPr>
          <p:spPr>
            <a:xfrm>
              <a:off x="2271013" y="2357400"/>
              <a:ext cx="47575" cy="46425"/>
            </a:xfrm>
            <a:custGeom>
              <a:avLst/>
              <a:gdLst/>
              <a:ahLst/>
              <a:cxnLst/>
              <a:rect l="l" t="t" r="r" b="b"/>
              <a:pathLst>
                <a:path w="1903" h="1857" extrusionOk="0">
                  <a:moveTo>
                    <a:pt x="1666" y="1"/>
                  </a:moveTo>
                  <a:cubicBezTo>
                    <a:pt x="1611" y="1"/>
                    <a:pt x="1555" y="22"/>
                    <a:pt x="1512" y="65"/>
                  </a:cubicBezTo>
                  <a:lnTo>
                    <a:pt x="86" y="1487"/>
                  </a:lnTo>
                  <a:cubicBezTo>
                    <a:pt x="0" y="1573"/>
                    <a:pt x="0" y="1707"/>
                    <a:pt x="86" y="1792"/>
                  </a:cubicBezTo>
                  <a:cubicBezTo>
                    <a:pt x="129" y="1835"/>
                    <a:pt x="185" y="1857"/>
                    <a:pt x="240" y="1857"/>
                  </a:cubicBezTo>
                  <a:cubicBezTo>
                    <a:pt x="296" y="1857"/>
                    <a:pt x="350" y="1835"/>
                    <a:pt x="390" y="1792"/>
                  </a:cubicBezTo>
                  <a:lnTo>
                    <a:pt x="1817" y="375"/>
                  </a:lnTo>
                  <a:cubicBezTo>
                    <a:pt x="1902" y="290"/>
                    <a:pt x="1902" y="151"/>
                    <a:pt x="1817" y="65"/>
                  </a:cubicBezTo>
                  <a:cubicBezTo>
                    <a:pt x="1776" y="22"/>
                    <a:pt x="1721" y="1"/>
                    <a:pt x="166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9"/>
            <p:cNvSpPr/>
            <p:nvPr/>
          </p:nvSpPr>
          <p:spPr>
            <a:xfrm>
              <a:off x="2285413" y="2371825"/>
              <a:ext cx="47600" cy="46425"/>
            </a:xfrm>
            <a:custGeom>
              <a:avLst/>
              <a:gdLst/>
              <a:ahLst/>
              <a:cxnLst/>
              <a:rect l="l" t="t" r="r" b="b"/>
              <a:pathLst>
                <a:path w="1904" h="1857" extrusionOk="0">
                  <a:moveTo>
                    <a:pt x="1667" y="1"/>
                  </a:moveTo>
                  <a:cubicBezTo>
                    <a:pt x="1612" y="1"/>
                    <a:pt x="1556" y="22"/>
                    <a:pt x="1513" y="65"/>
                  </a:cubicBezTo>
                  <a:lnTo>
                    <a:pt x="87" y="1482"/>
                  </a:lnTo>
                  <a:cubicBezTo>
                    <a:pt x="1" y="1568"/>
                    <a:pt x="1" y="1706"/>
                    <a:pt x="87" y="1792"/>
                  </a:cubicBezTo>
                  <a:cubicBezTo>
                    <a:pt x="130" y="1835"/>
                    <a:pt x="186" y="1857"/>
                    <a:pt x="241" y="1857"/>
                  </a:cubicBezTo>
                  <a:cubicBezTo>
                    <a:pt x="297" y="1857"/>
                    <a:pt x="352" y="1835"/>
                    <a:pt x="392" y="1792"/>
                  </a:cubicBezTo>
                  <a:lnTo>
                    <a:pt x="1817" y="371"/>
                  </a:lnTo>
                  <a:cubicBezTo>
                    <a:pt x="1903" y="285"/>
                    <a:pt x="1903" y="146"/>
                    <a:pt x="1817" y="65"/>
                  </a:cubicBezTo>
                  <a:cubicBezTo>
                    <a:pt x="1777" y="22"/>
                    <a:pt x="1723" y="1"/>
                    <a:pt x="166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9"/>
            <p:cNvSpPr/>
            <p:nvPr/>
          </p:nvSpPr>
          <p:spPr>
            <a:xfrm>
              <a:off x="2299738" y="2386250"/>
              <a:ext cx="47725" cy="46375"/>
            </a:xfrm>
            <a:custGeom>
              <a:avLst/>
              <a:gdLst/>
              <a:ahLst/>
              <a:cxnLst/>
              <a:rect l="l" t="t" r="r" b="b"/>
              <a:pathLst>
                <a:path w="1909" h="1855" extrusionOk="0">
                  <a:moveTo>
                    <a:pt x="1665" y="0"/>
                  </a:moveTo>
                  <a:cubicBezTo>
                    <a:pt x="1611" y="0"/>
                    <a:pt x="1558" y="20"/>
                    <a:pt x="1517" y="60"/>
                  </a:cubicBezTo>
                  <a:lnTo>
                    <a:pt x="91" y="1482"/>
                  </a:lnTo>
                  <a:cubicBezTo>
                    <a:pt x="0" y="1563"/>
                    <a:pt x="0" y="1702"/>
                    <a:pt x="82" y="1788"/>
                  </a:cubicBezTo>
                  <a:cubicBezTo>
                    <a:pt x="126" y="1832"/>
                    <a:pt x="184" y="1854"/>
                    <a:pt x="241" y="1854"/>
                  </a:cubicBezTo>
                  <a:cubicBezTo>
                    <a:pt x="296" y="1854"/>
                    <a:pt x="350" y="1834"/>
                    <a:pt x="392" y="1792"/>
                  </a:cubicBezTo>
                  <a:cubicBezTo>
                    <a:pt x="396" y="1792"/>
                    <a:pt x="396" y="1792"/>
                    <a:pt x="396" y="1788"/>
                  </a:cubicBezTo>
                  <a:lnTo>
                    <a:pt x="1822" y="366"/>
                  </a:lnTo>
                  <a:cubicBezTo>
                    <a:pt x="1908" y="280"/>
                    <a:pt x="1903" y="142"/>
                    <a:pt x="1817" y="60"/>
                  </a:cubicBezTo>
                  <a:cubicBezTo>
                    <a:pt x="1774" y="20"/>
                    <a:pt x="1719" y="0"/>
                    <a:pt x="166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9"/>
            <p:cNvSpPr/>
            <p:nvPr/>
          </p:nvSpPr>
          <p:spPr>
            <a:xfrm>
              <a:off x="2531138" y="2328800"/>
              <a:ext cx="47625" cy="46275"/>
            </a:xfrm>
            <a:custGeom>
              <a:avLst/>
              <a:gdLst/>
              <a:ahLst/>
              <a:cxnLst/>
              <a:rect l="l" t="t" r="r" b="b"/>
              <a:pathLst>
                <a:path w="1905" h="1851" extrusionOk="0">
                  <a:moveTo>
                    <a:pt x="242" y="0"/>
                  </a:moveTo>
                  <a:cubicBezTo>
                    <a:pt x="184" y="0"/>
                    <a:pt x="126" y="23"/>
                    <a:pt x="82" y="69"/>
                  </a:cubicBezTo>
                  <a:cubicBezTo>
                    <a:pt x="1" y="150"/>
                    <a:pt x="1" y="284"/>
                    <a:pt x="82" y="370"/>
                  </a:cubicBezTo>
                  <a:lnTo>
                    <a:pt x="1508" y="1786"/>
                  </a:lnTo>
                  <a:cubicBezTo>
                    <a:pt x="1551" y="1829"/>
                    <a:pt x="1607" y="1850"/>
                    <a:pt x="1663" y="1850"/>
                  </a:cubicBezTo>
                  <a:cubicBezTo>
                    <a:pt x="1720" y="1850"/>
                    <a:pt x="1776" y="1829"/>
                    <a:pt x="1819" y="1786"/>
                  </a:cubicBezTo>
                  <a:cubicBezTo>
                    <a:pt x="1904" y="1706"/>
                    <a:pt x="1904" y="1567"/>
                    <a:pt x="1819" y="1482"/>
                  </a:cubicBezTo>
                  <a:lnTo>
                    <a:pt x="392" y="60"/>
                  </a:lnTo>
                  <a:cubicBezTo>
                    <a:pt x="351" y="20"/>
                    <a:pt x="296" y="0"/>
                    <a:pt x="24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9"/>
            <p:cNvSpPr/>
            <p:nvPr/>
          </p:nvSpPr>
          <p:spPr>
            <a:xfrm>
              <a:off x="2516713" y="2343150"/>
              <a:ext cx="47500" cy="46200"/>
            </a:xfrm>
            <a:custGeom>
              <a:avLst/>
              <a:gdLst/>
              <a:ahLst/>
              <a:cxnLst/>
              <a:rect l="l" t="t" r="r" b="b"/>
              <a:pathLst>
                <a:path w="1900" h="1848" extrusionOk="0">
                  <a:moveTo>
                    <a:pt x="242" y="1"/>
                  </a:moveTo>
                  <a:cubicBezTo>
                    <a:pt x="184" y="1"/>
                    <a:pt x="126" y="23"/>
                    <a:pt x="82" y="67"/>
                  </a:cubicBezTo>
                  <a:cubicBezTo>
                    <a:pt x="1" y="153"/>
                    <a:pt x="1" y="283"/>
                    <a:pt x="82" y="368"/>
                  </a:cubicBezTo>
                  <a:lnTo>
                    <a:pt x="1508" y="1790"/>
                  </a:lnTo>
                  <a:cubicBezTo>
                    <a:pt x="1552" y="1828"/>
                    <a:pt x="1606" y="1847"/>
                    <a:pt x="1659" y="1847"/>
                  </a:cubicBezTo>
                  <a:cubicBezTo>
                    <a:pt x="1718" y="1847"/>
                    <a:pt x="1776" y="1825"/>
                    <a:pt x="1819" y="1780"/>
                  </a:cubicBezTo>
                  <a:cubicBezTo>
                    <a:pt x="1900" y="1694"/>
                    <a:pt x="1900" y="1566"/>
                    <a:pt x="1819" y="1480"/>
                  </a:cubicBezTo>
                  <a:lnTo>
                    <a:pt x="392" y="63"/>
                  </a:lnTo>
                  <a:cubicBezTo>
                    <a:pt x="351" y="21"/>
                    <a:pt x="296" y="1"/>
                    <a:pt x="24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9"/>
            <p:cNvSpPr/>
            <p:nvPr/>
          </p:nvSpPr>
          <p:spPr>
            <a:xfrm>
              <a:off x="2502313" y="2357500"/>
              <a:ext cx="47225" cy="46100"/>
            </a:xfrm>
            <a:custGeom>
              <a:avLst/>
              <a:gdLst/>
              <a:ahLst/>
              <a:cxnLst/>
              <a:rect l="l" t="t" r="r" b="b"/>
              <a:pathLst>
                <a:path w="1889" h="1844" extrusionOk="0">
                  <a:moveTo>
                    <a:pt x="239" y="1"/>
                  </a:moveTo>
                  <a:cubicBezTo>
                    <a:pt x="182" y="1"/>
                    <a:pt x="125" y="22"/>
                    <a:pt x="81" y="66"/>
                  </a:cubicBezTo>
                  <a:cubicBezTo>
                    <a:pt x="0" y="152"/>
                    <a:pt x="0" y="286"/>
                    <a:pt x="81" y="371"/>
                  </a:cubicBezTo>
                  <a:lnTo>
                    <a:pt x="1508" y="1788"/>
                  </a:lnTo>
                  <a:cubicBezTo>
                    <a:pt x="1549" y="1825"/>
                    <a:pt x="1600" y="1843"/>
                    <a:pt x="1652" y="1843"/>
                  </a:cubicBezTo>
                  <a:cubicBezTo>
                    <a:pt x="1713" y="1843"/>
                    <a:pt x="1774" y="1818"/>
                    <a:pt x="1818" y="1769"/>
                  </a:cubicBezTo>
                  <a:cubicBezTo>
                    <a:pt x="1889" y="1688"/>
                    <a:pt x="1889" y="1564"/>
                    <a:pt x="1818" y="1483"/>
                  </a:cubicBezTo>
                  <a:lnTo>
                    <a:pt x="392" y="61"/>
                  </a:lnTo>
                  <a:cubicBezTo>
                    <a:pt x="349" y="21"/>
                    <a:pt x="294" y="1"/>
                    <a:pt x="239"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9"/>
            <p:cNvSpPr/>
            <p:nvPr/>
          </p:nvSpPr>
          <p:spPr>
            <a:xfrm>
              <a:off x="2487988" y="2371900"/>
              <a:ext cx="47350" cy="46175"/>
            </a:xfrm>
            <a:custGeom>
              <a:avLst/>
              <a:gdLst/>
              <a:ahLst/>
              <a:cxnLst/>
              <a:rect l="l" t="t" r="r" b="b"/>
              <a:pathLst>
                <a:path w="1894" h="1847" extrusionOk="0">
                  <a:moveTo>
                    <a:pt x="243" y="0"/>
                  </a:moveTo>
                  <a:cubicBezTo>
                    <a:pt x="184" y="0"/>
                    <a:pt x="125" y="24"/>
                    <a:pt x="82" y="72"/>
                  </a:cubicBezTo>
                  <a:cubicBezTo>
                    <a:pt x="1" y="154"/>
                    <a:pt x="1" y="282"/>
                    <a:pt x="82" y="368"/>
                  </a:cubicBezTo>
                  <a:lnTo>
                    <a:pt x="1504" y="1789"/>
                  </a:lnTo>
                  <a:cubicBezTo>
                    <a:pt x="1546" y="1827"/>
                    <a:pt x="1599" y="1846"/>
                    <a:pt x="1652" y="1846"/>
                  </a:cubicBezTo>
                  <a:cubicBezTo>
                    <a:pt x="1711" y="1846"/>
                    <a:pt x="1770" y="1822"/>
                    <a:pt x="1813" y="1774"/>
                  </a:cubicBezTo>
                  <a:cubicBezTo>
                    <a:pt x="1894" y="1693"/>
                    <a:pt x="1894" y="1565"/>
                    <a:pt x="1813" y="1479"/>
                  </a:cubicBezTo>
                  <a:lnTo>
                    <a:pt x="388" y="57"/>
                  </a:lnTo>
                  <a:cubicBezTo>
                    <a:pt x="347" y="19"/>
                    <a:pt x="295" y="0"/>
                    <a:pt x="243"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9"/>
            <p:cNvSpPr/>
            <p:nvPr/>
          </p:nvSpPr>
          <p:spPr>
            <a:xfrm>
              <a:off x="2473563" y="2386200"/>
              <a:ext cx="47725" cy="46550"/>
            </a:xfrm>
            <a:custGeom>
              <a:avLst/>
              <a:gdLst/>
              <a:ahLst/>
              <a:cxnLst/>
              <a:rect l="l" t="t" r="r" b="b"/>
              <a:pathLst>
                <a:path w="1909" h="1862" extrusionOk="0">
                  <a:moveTo>
                    <a:pt x="238" y="1"/>
                  </a:moveTo>
                  <a:cubicBezTo>
                    <a:pt x="181" y="1"/>
                    <a:pt x="124" y="24"/>
                    <a:pt x="82" y="68"/>
                  </a:cubicBezTo>
                  <a:cubicBezTo>
                    <a:pt x="1" y="154"/>
                    <a:pt x="1" y="287"/>
                    <a:pt x="82" y="368"/>
                  </a:cubicBezTo>
                  <a:lnTo>
                    <a:pt x="1508" y="1790"/>
                  </a:lnTo>
                  <a:cubicBezTo>
                    <a:pt x="1551" y="1837"/>
                    <a:pt x="1609" y="1861"/>
                    <a:pt x="1667" y="1861"/>
                  </a:cubicBezTo>
                  <a:cubicBezTo>
                    <a:pt x="1720" y="1861"/>
                    <a:pt x="1772" y="1842"/>
                    <a:pt x="1813" y="1803"/>
                  </a:cubicBezTo>
                  <a:cubicBezTo>
                    <a:pt x="1903" y="1722"/>
                    <a:pt x="1909" y="1585"/>
                    <a:pt x="1828" y="1499"/>
                  </a:cubicBezTo>
                  <a:cubicBezTo>
                    <a:pt x="1823" y="1493"/>
                    <a:pt x="1817" y="1489"/>
                    <a:pt x="1813" y="1484"/>
                  </a:cubicBezTo>
                  <a:lnTo>
                    <a:pt x="387" y="62"/>
                  </a:lnTo>
                  <a:cubicBezTo>
                    <a:pt x="345" y="21"/>
                    <a:pt x="292" y="1"/>
                    <a:pt x="23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9"/>
            <p:cNvSpPr/>
            <p:nvPr/>
          </p:nvSpPr>
          <p:spPr>
            <a:xfrm>
              <a:off x="2293413" y="2066525"/>
              <a:ext cx="234075" cy="128350"/>
            </a:xfrm>
            <a:custGeom>
              <a:avLst/>
              <a:gdLst/>
              <a:ahLst/>
              <a:cxnLst/>
              <a:rect l="l" t="t" r="r" b="b"/>
              <a:pathLst>
                <a:path w="9363" h="5134" extrusionOk="0">
                  <a:moveTo>
                    <a:pt x="473" y="1"/>
                  </a:moveTo>
                  <a:cubicBezTo>
                    <a:pt x="301" y="1"/>
                    <a:pt x="130" y="68"/>
                    <a:pt x="0" y="183"/>
                  </a:cubicBezTo>
                  <a:lnTo>
                    <a:pt x="0" y="5133"/>
                  </a:lnTo>
                  <a:lnTo>
                    <a:pt x="9362" y="5133"/>
                  </a:lnTo>
                  <a:lnTo>
                    <a:pt x="9362" y="183"/>
                  </a:lnTo>
                  <a:cubicBezTo>
                    <a:pt x="9229" y="68"/>
                    <a:pt x="9062" y="1"/>
                    <a:pt x="888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9"/>
            <p:cNvSpPr/>
            <p:nvPr/>
          </p:nvSpPr>
          <p:spPr>
            <a:xfrm>
              <a:off x="2246688" y="2069175"/>
              <a:ext cx="297350" cy="327600"/>
            </a:xfrm>
            <a:custGeom>
              <a:avLst/>
              <a:gdLst/>
              <a:ahLst/>
              <a:cxnLst/>
              <a:rect l="l" t="t" r="r" b="b"/>
              <a:pathLst>
                <a:path w="11894" h="13104" extrusionOk="0">
                  <a:moveTo>
                    <a:pt x="1975" y="0"/>
                  </a:moveTo>
                  <a:cubicBezTo>
                    <a:pt x="1845" y="77"/>
                    <a:pt x="1746" y="196"/>
                    <a:pt x="1688" y="334"/>
                  </a:cubicBezTo>
                  <a:lnTo>
                    <a:pt x="901" y="2228"/>
                  </a:lnTo>
                  <a:lnTo>
                    <a:pt x="115" y="4121"/>
                  </a:lnTo>
                  <a:cubicBezTo>
                    <a:pt x="0" y="4383"/>
                    <a:pt x="62" y="4689"/>
                    <a:pt x="267" y="4889"/>
                  </a:cubicBezTo>
                  <a:lnTo>
                    <a:pt x="8308" y="12897"/>
                  </a:lnTo>
                  <a:cubicBezTo>
                    <a:pt x="8446" y="13035"/>
                    <a:pt x="8627" y="13104"/>
                    <a:pt x="8809" y="13104"/>
                  </a:cubicBezTo>
                  <a:cubicBezTo>
                    <a:pt x="8990" y="13104"/>
                    <a:pt x="9171" y="13035"/>
                    <a:pt x="9309" y="12897"/>
                  </a:cubicBezTo>
                  <a:lnTo>
                    <a:pt x="11614" y="10597"/>
                  </a:lnTo>
                  <a:cubicBezTo>
                    <a:pt x="11889" y="10326"/>
                    <a:pt x="11894" y="9877"/>
                    <a:pt x="11618" y="9601"/>
                  </a:cubicBezTo>
                  <a:lnTo>
                    <a:pt x="1975"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9"/>
            <p:cNvSpPr/>
            <p:nvPr/>
          </p:nvSpPr>
          <p:spPr>
            <a:xfrm>
              <a:off x="2284338" y="2069175"/>
              <a:ext cx="259700" cy="327600"/>
            </a:xfrm>
            <a:custGeom>
              <a:avLst/>
              <a:gdLst/>
              <a:ahLst/>
              <a:cxnLst/>
              <a:rect l="l" t="t" r="r" b="b"/>
              <a:pathLst>
                <a:path w="10388" h="13104" extrusionOk="0">
                  <a:moveTo>
                    <a:pt x="469" y="0"/>
                  </a:moveTo>
                  <a:cubicBezTo>
                    <a:pt x="339" y="77"/>
                    <a:pt x="240" y="196"/>
                    <a:pt x="182" y="334"/>
                  </a:cubicBezTo>
                  <a:lnTo>
                    <a:pt x="0" y="768"/>
                  </a:lnTo>
                  <a:lnTo>
                    <a:pt x="3806" y="4555"/>
                  </a:lnTo>
                  <a:lnTo>
                    <a:pt x="1116" y="7235"/>
                  </a:lnTo>
                  <a:lnTo>
                    <a:pt x="2353" y="8466"/>
                  </a:lnTo>
                  <a:lnTo>
                    <a:pt x="5047" y="5790"/>
                  </a:lnTo>
                  <a:lnTo>
                    <a:pt x="9377" y="10102"/>
                  </a:lnTo>
                  <a:lnTo>
                    <a:pt x="6683" y="12782"/>
                  </a:lnTo>
                  <a:lnTo>
                    <a:pt x="6802" y="12897"/>
                  </a:lnTo>
                  <a:cubicBezTo>
                    <a:pt x="6940" y="13035"/>
                    <a:pt x="7121" y="13104"/>
                    <a:pt x="7303" y="13104"/>
                  </a:cubicBezTo>
                  <a:cubicBezTo>
                    <a:pt x="7484" y="13104"/>
                    <a:pt x="7665" y="13035"/>
                    <a:pt x="7803" y="12897"/>
                  </a:cubicBezTo>
                  <a:lnTo>
                    <a:pt x="10112" y="10603"/>
                  </a:lnTo>
                  <a:cubicBezTo>
                    <a:pt x="10388" y="10326"/>
                    <a:pt x="10388" y="9877"/>
                    <a:pt x="10112" y="9601"/>
                  </a:cubicBezTo>
                  <a:lnTo>
                    <a:pt x="469"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9"/>
            <p:cNvSpPr/>
            <p:nvPr/>
          </p:nvSpPr>
          <p:spPr>
            <a:xfrm>
              <a:off x="2276838" y="2069175"/>
              <a:ext cx="297400" cy="327600"/>
            </a:xfrm>
            <a:custGeom>
              <a:avLst/>
              <a:gdLst/>
              <a:ahLst/>
              <a:cxnLst/>
              <a:rect l="l" t="t" r="r" b="b"/>
              <a:pathLst>
                <a:path w="11896" h="13104" extrusionOk="0">
                  <a:moveTo>
                    <a:pt x="9921" y="0"/>
                  </a:moveTo>
                  <a:lnTo>
                    <a:pt x="278" y="9601"/>
                  </a:lnTo>
                  <a:cubicBezTo>
                    <a:pt x="1" y="9877"/>
                    <a:pt x="1" y="10326"/>
                    <a:pt x="278" y="10597"/>
                  </a:cubicBezTo>
                  <a:lnTo>
                    <a:pt x="2585" y="12897"/>
                  </a:lnTo>
                  <a:cubicBezTo>
                    <a:pt x="2724" y="13035"/>
                    <a:pt x="2905" y="13104"/>
                    <a:pt x="3086" y="13104"/>
                  </a:cubicBezTo>
                  <a:cubicBezTo>
                    <a:pt x="3268" y="13104"/>
                    <a:pt x="3449" y="13035"/>
                    <a:pt x="3587" y="12897"/>
                  </a:cubicBezTo>
                  <a:lnTo>
                    <a:pt x="11628" y="4894"/>
                  </a:lnTo>
                  <a:cubicBezTo>
                    <a:pt x="11833" y="4689"/>
                    <a:pt x="11896" y="4383"/>
                    <a:pt x="11781" y="4121"/>
                  </a:cubicBezTo>
                  <a:cubicBezTo>
                    <a:pt x="11733" y="3997"/>
                    <a:pt x="10259" y="454"/>
                    <a:pt x="10207" y="334"/>
                  </a:cubicBezTo>
                  <a:cubicBezTo>
                    <a:pt x="10150" y="196"/>
                    <a:pt x="10049" y="77"/>
                    <a:pt x="9921"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9"/>
            <p:cNvSpPr/>
            <p:nvPr/>
          </p:nvSpPr>
          <p:spPr>
            <a:xfrm>
              <a:off x="2338488" y="2069175"/>
              <a:ext cx="235600" cy="327600"/>
            </a:xfrm>
            <a:custGeom>
              <a:avLst/>
              <a:gdLst/>
              <a:ahLst/>
              <a:cxnLst/>
              <a:rect l="l" t="t" r="r" b="b"/>
              <a:pathLst>
                <a:path w="9424" h="13104" extrusionOk="0">
                  <a:moveTo>
                    <a:pt x="7455" y="0"/>
                  </a:moveTo>
                  <a:lnTo>
                    <a:pt x="6892" y="563"/>
                  </a:lnTo>
                  <a:lnTo>
                    <a:pt x="6934" y="663"/>
                  </a:lnTo>
                  <a:cubicBezTo>
                    <a:pt x="6978" y="777"/>
                    <a:pt x="8217" y="3753"/>
                    <a:pt x="8466" y="4354"/>
                  </a:cubicBezTo>
                  <a:lnTo>
                    <a:pt x="0" y="12782"/>
                  </a:lnTo>
                  <a:lnTo>
                    <a:pt x="119" y="12897"/>
                  </a:lnTo>
                  <a:cubicBezTo>
                    <a:pt x="258" y="13035"/>
                    <a:pt x="439" y="13104"/>
                    <a:pt x="620" y="13104"/>
                  </a:cubicBezTo>
                  <a:cubicBezTo>
                    <a:pt x="802" y="13104"/>
                    <a:pt x="983" y="13035"/>
                    <a:pt x="1121" y="12897"/>
                  </a:cubicBezTo>
                  <a:lnTo>
                    <a:pt x="9162" y="4894"/>
                  </a:lnTo>
                  <a:cubicBezTo>
                    <a:pt x="9367" y="4689"/>
                    <a:pt x="9424" y="4388"/>
                    <a:pt x="9315" y="4121"/>
                  </a:cubicBezTo>
                  <a:lnTo>
                    <a:pt x="7741" y="334"/>
                  </a:lnTo>
                  <a:cubicBezTo>
                    <a:pt x="7684" y="196"/>
                    <a:pt x="7583" y="77"/>
                    <a:pt x="7455"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9"/>
            <p:cNvSpPr/>
            <p:nvPr/>
          </p:nvSpPr>
          <p:spPr>
            <a:xfrm>
              <a:off x="2369113" y="2220300"/>
              <a:ext cx="82650" cy="77825"/>
            </a:xfrm>
            <a:custGeom>
              <a:avLst/>
              <a:gdLst/>
              <a:ahLst/>
              <a:cxnLst/>
              <a:rect l="l" t="t" r="r" b="b"/>
              <a:pathLst>
                <a:path w="3306" h="3113" extrusionOk="0">
                  <a:moveTo>
                    <a:pt x="1405" y="1"/>
                  </a:moveTo>
                  <a:cubicBezTo>
                    <a:pt x="1350" y="1"/>
                    <a:pt x="1294" y="22"/>
                    <a:pt x="1251" y="65"/>
                  </a:cubicBezTo>
                  <a:cubicBezTo>
                    <a:pt x="1165" y="151"/>
                    <a:pt x="1165" y="288"/>
                    <a:pt x="1251" y="374"/>
                  </a:cubicBezTo>
                  <a:lnTo>
                    <a:pt x="1394" y="517"/>
                  </a:lnTo>
                  <a:lnTo>
                    <a:pt x="1360" y="517"/>
                  </a:lnTo>
                  <a:cubicBezTo>
                    <a:pt x="1236" y="517"/>
                    <a:pt x="1141" y="614"/>
                    <a:pt x="1141" y="733"/>
                  </a:cubicBezTo>
                  <a:cubicBezTo>
                    <a:pt x="1141" y="856"/>
                    <a:pt x="1236" y="952"/>
                    <a:pt x="1360" y="952"/>
                  </a:cubicBezTo>
                  <a:lnTo>
                    <a:pt x="1432" y="952"/>
                  </a:lnTo>
                  <a:lnTo>
                    <a:pt x="1436" y="1319"/>
                  </a:lnTo>
                  <a:lnTo>
                    <a:pt x="1098" y="1214"/>
                  </a:lnTo>
                  <a:lnTo>
                    <a:pt x="1117" y="1142"/>
                  </a:lnTo>
                  <a:cubicBezTo>
                    <a:pt x="1155" y="1028"/>
                    <a:pt x="1088" y="909"/>
                    <a:pt x="974" y="871"/>
                  </a:cubicBezTo>
                  <a:cubicBezTo>
                    <a:pt x="953" y="865"/>
                    <a:pt x="932" y="862"/>
                    <a:pt x="911" y="862"/>
                  </a:cubicBezTo>
                  <a:cubicBezTo>
                    <a:pt x="817" y="862"/>
                    <a:pt x="730" y="921"/>
                    <a:pt x="701" y="1014"/>
                  </a:cubicBezTo>
                  <a:lnTo>
                    <a:pt x="683" y="1071"/>
                  </a:lnTo>
                  <a:lnTo>
                    <a:pt x="564" y="866"/>
                  </a:lnTo>
                  <a:cubicBezTo>
                    <a:pt x="522" y="796"/>
                    <a:pt x="448" y="757"/>
                    <a:pt x="373" y="757"/>
                  </a:cubicBezTo>
                  <a:cubicBezTo>
                    <a:pt x="337" y="757"/>
                    <a:pt x="301" y="766"/>
                    <a:pt x="268" y="785"/>
                  </a:cubicBezTo>
                  <a:cubicBezTo>
                    <a:pt x="164" y="847"/>
                    <a:pt x="125" y="981"/>
                    <a:pt x="186" y="1085"/>
                  </a:cubicBezTo>
                  <a:lnTo>
                    <a:pt x="244" y="1186"/>
                  </a:lnTo>
                  <a:lnTo>
                    <a:pt x="139" y="1248"/>
                  </a:lnTo>
                  <a:cubicBezTo>
                    <a:pt x="39" y="1305"/>
                    <a:pt x="1" y="1439"/>
                    <a:pt x="63" y="1543"/>
                  </a:cubicBezTo>
                  <a:cubicBezTo>
                    <a:pt x="101" y="1614"/>
                    <a:pt x="174" y="1652"/>
                    <a:pt x="250" y="1652"/>
                  </a:cubicBezTo>
                  <a:cubicBezTo>
                    <a:pt x="287" y="1652"/>
                    <a:pt x="324" y="1643"/>
                    <a:pt x="358" y="1624"/>
                  </a:cubicBezTo>
                  <a:lnTo>
                    <a:pt x="540" y="1519"/>
                  </a:lnTo>
                  <a:lnTo>
                    <a:pt x="525" y="1567"/>
                  </a:lnTo>
                  <a:cubicBezTo>
                    <a:pt x="487" y="1681"/>
                    <a:pt x="554" y="1801"/>
                    <a:pt x="668" y="1839"/>
                  </a:cubicBezTo>
                  <a:cubicBezTo>
                    <a:pt x="690" y="1847"/>
                    <a:pt x="712" y="1850"/>
                    <a:pt x="734" y="1850"/>
                  </a:cubicBezTo>
                  <a:cubicBezTo>
                    <a:pt x="827" y="1850"/>
                    <a:pt x="915" y="1789"/>
                    <a:pt x="945" y="1696"/>
                  </a:cubicBezTo>
                  <a:lnTo>
                    <a:pt x="965" y="1629"/>
                  </a:lnTo>
                  <a:lnTo>
                    <a:pt x="1302" y="1734"/>
                  </a:lnTo>
                  <a:lnTo>
                    <a:pt x="1088" y="2040"/>
                  </a:lnTo>
                  <a:lnTo>
                    <a:pt x="1027" y="1992"/>
                  </a:lnTo>
                  <a:cubicBezTo>
                    <a:pt x="988" y="1966"/>
                    <a:pt x="943" y="1954"/>
                    <a:pt x="900" y="1954"/>
                  </a:cubicBezTo>
                  <a:cubicBezTo>
                    <a:pt x="830" y="1954"/>
                    <a:pt x="762" y="1985"/>
                    <a:pt x="721" y="2044"/>
                  </a:cubicBezTo>
                  <a:cubicBezTo>
                    <a:pt x="650" y="2144"/>
                    <a:pt x="673" y="2278"/>
                    <a:pt x="774" y="2349"/>
                  </a:cubicBezTo>
                  <a:lnTo>
                    <a:pt x="802" y="2373"/>
                  </a:lnTo>
                  <a:lnTo>
                    <a:pt x="606" y="2406"/>
                  </a:lnTo>
                  <a:cubicBezTo>
                    <a:pt x="487" y="2430"/>
                    <a:pt x="406" y="2545"/>
                    <a:pt x="430" y="2659"/>
                  </a:cubicBezTo>
                  <a:cubicBezTo>
                    <a:pt x="447" y="2764"/>
                    <a:pt x="538" y="2839"/>
                    <a:pt x="641" y="2839"/>
                  </a:cubicBezTo>
                  <a:cubicBezTo>
                    <a:pt x="655" y="2839"/>
                    <a:pt x="669" y="2838"/>
                    <a:pt x="683" y="2835"/>
                  </a:cubicBezTo>
                  <a:lnTo>
                    <a:pt x="802" y="2817"/>
                  </a:lnTo>
                  <a:lnTo>
                    <a:pt x="822" y="2931"/>
                  </a:lnTo>
                  <a:cubicBezTo>
                    <a:pt x="840" y="3036"/>
                    <a:pt x="930" y="3112"/>
                    <a:pt x="1036" y="3112"/>
                  </a:cubicBezTo>
                  <a:cubicBezTo>
                    <a:pt x="1051" y="3112"/>
                    <a:pt x="1064" y="3112"/>
                    <a:pt x="1079" y="3108"/>
                  </a:cubicBezTo>
                  <a:cubicBezTo>
                    <a:pt x="1198" y="3088"/>
                    <a:pt x="1274" y="2974"/>
                    <a:pt x="1255" y="2855"/>
                  </a:cubicBezTo>
                  <a:lnTo>
                    <a:pt x="1217" y="2664"/>
                  </a:lnTo>
                  <a:lnTo>
                    <a:pt x="1217" y="2664"/>
                  </a:lnTo>
                  <a:lnTo>
                    <a:pt x="1245" y="2683"/>
                  </a:lnTo>
                  <a:cubicBezTo>
                    <a:pt x="1285" y="2711"/>
                    <a:pt x="1330" y="2725"/>
                    <a:pt x="1374" y="2725"/>
                  </a:cubicBezTo>
                  <a:cubicBezTo>
                    <a:pt x="1443" y="2725"/>
                    <a:pt x="1510" y="2692"/>
                    <a:pt x="1551" y="2630"/>
                  </a:cubicBezTo>
                  <a:cubicBezTo>
                    <a:pt x="1623" y="2535"/>
                    <a:pt x="1599" y="2397"/>
                    <a:pt x="1498" y="2330"/>
                  </a:cubicBezTo>
                  <a:lnTo>
                    <a:pt x="1441" y="2287"/>
                  </a:lnTo>
                  <a:lnTo>
                    <a:pt x="1656" y="1987"/>
                  </a:lnTo>
                  <a:lnTo>
                    <a:pt x="1880" y="2287"/>
                  </a:lnTo>
                  <a:lnTo>
                    <a:pt x="1823" y="2330"/>
                  </a:lnTo>
                  <a:cubicBezTo>
                    <a:pt x="1727" y="2401"/>
                    <a:pt x="1709" y="2540"/>
                    <a:pt x="1780" y="2635"/>
                  </a:cubicBezTo>
                  <a:cubicBezTo>
                    <a:pt x="1823" y="2692"/>
                    <a:pt x="1890" y="2721"/>
                    <a:pt x="1956" y="2721"/>
                  </a:cubicBezTo>
                  <a:cubicBezTo>
                    <a:pt x="2004" y="2721"/>
                    <a:pt x="2046" y="2707"/>
                    <a:pt x="2085" y="2678"/>
                  </a:cubicBezTo>
                  <a:lnTo>
                    <a:pt x="2119" y="2654"/>
                  </a:lnTo>
                  <a:lnTo>
                    <a:pt x="2085" y="2855"/>
                  </a:lnTo>
                  <a:cubicBezTo>
                    <a:pt x="2061" y="2974"/>
                    <a:pt x="2143" y="3088"/>
                    <a:pt x="2262" y="3108"/>
                  </a:cubicBezTo>
                  <a:cubicBezTo>
                    <a:pt x="2271" y="3112"/>
                    <a:pt x="2286" y="3112"/>
                    <a:pt x="2299" y="3112"/>
                  </a:cubicBezTo>
                  <a:cubicBezTo>
                    <a:pt x="2405" y="3112"/>
                    <a:pt x="2495" y="3036"/>
                    <a:pt x="2515" y="2931"/>
                  </a:cubicBezTo>
                  <a:lnTo>
                    <a:pt x="2533" y="2817"/>
                  </a:lnTo>
                  <a:lnTo>
                    <a:pt x="2653" y="2835"/>
                  </a:lnTo>
                  <a:cubicBezTo>
                    <a:pt x="2667" y="2838"/>
                    <a:pt x="2681" y="2839"/>
                    <a:pt x="2695" y="2839"/>
                  </a:cubicBezTo>
                  <a:cubicBezTo>
                    <a:pt x="2798" y="2839"/>
                    <a:pt x="2889" y="2764"/>
                    <a:pt x="2905" y="2659"/>
                  </a:cubicBezTo>
                  <a:cubicBezTo>
                    <a:pt x="2929" y="2540"/>
                    <a:pt x="2848" y="2430"/>
                    <a:pt x="2729" y="2406"/>
                  </a:cubicBezTo>
                  <a:lnTo>
                    <a:pt x="2504" y="2368"/>
                  </a:lnTo>
                  <a:lnTo>
                    <a:pt x="2552" y="2330"/>
                  </a:lnTo>
                  <a:cubicBezTo>
                    <a:pt x="2643" y="2254"/>
                    <a:pt x="2653" y="2115"/>
                    <a:pt x="2572" y="2025"/>
                  </a:cubicBezTo>
                  <a:cubicBezTo>
                    <a:pt x="2531" y="1975"/>
                    <a:pt x="2471" y="1949"/>
                    <a:pt x="2409" y="1949"/>
                  </a:cubicBezTo>
                  <a:cubicBezTo>
                    <a:pt x="2370" y="1949"/>
                    <a:pt x="2330" y="1960"/>
                    <a:pt x="2295" y="1983"/>
                  </a:cubicBezTo>
                  <a:lnTo>
                    <a:pt x="2233" y="2029"/>
                  </a:lnTo>
                  <a:lnTo>
                    <a:pt x="2009" y="1730"/>
                  </a:lnTo>
                  <a:lnTo>
                    <a:pt x="2376" y="1611"/>
                  </a:lnTo>
                  <a:lnTo>
                    <a:pt x="2400" y="1686"/>
                  </a:lnTo>
                  <a:cubicBezTo>
                    <a:pt x="2430" y="1778"/>
                    <a:pt x="2516" y="1836"/>
                    <a:pt x="2607" y="1836"/>
                  </a:cubicBezTo>
                  <a:cubicBezTo>
                    <a:pt x="2630" y="1836"/>
                    <a:pt x="2653" y="1832"/>
                    <a:pt x="2676" y="1825"/>
                  </a:cubicBezTo>
                  <a:cubicBezTo>
                    <a:pt x="2790" y="1787"/>
                    <a:pt x="2853" y="1662"/>
                    <a:pt x="2814" y="1548"/>
                  </a:cubicBezTo>
                  <a:lnTo>
                    <a:pt x="2810" y="1529"/>
                  </a:lnTo>
                  <a:lnTo>
                    <a:pt x="2948" y="1605"/>
                  </a:lnTo>
                  <a:cubicBezTo>
                    <a:pt x="2984" y="1626"/>
                    <a:pt x="3023" y="1636"/>
                    <a:pt x="3061" y="1636"/>
                  </a:cubicBezTo>
                  <a:cubicBezTo>
                    <a:pt x="3135" y="1636"/>
                    <a:pt x="3206" y="1598"/>
                    <a:pt x="3244" y="1529"/>
                  </a:cubicBezTo>
                  <a:cubicBezTo>
                    <a:pt x="3306" y="1424"/>
                    <a:pt x="3268" y="1290"/>
                    <a:pt x="3162" y="1228"/>
                  </a:cubicBezTo>
                  <a:lnTo>
                    <a:pt x="3058" y="1171"/>
                  </a:lnTo>
                  <a:lnTo>
                    <a:pt x="3120" y="1067"/>
                  </a:lnTo>
                  <a:cubicBezTo>
                    <a:pt x="3182" y="961"/>
                    <a:pt x="3144" y="828"/>
                    <a:pt x="3039" y="770"/>
                  </a:cubicBezTo>
                  <a:cubicBezTo>
                    <a:pt x="3004" y="750"/>
                    <a:pt x="2966" y="740"/>
                    <a:pt x="2929" y="740"/>
                  </a:cubicBezTo>
                  <a:cubicBezTo>
                    <a:pt x="2854" y="740"/>
                    <a:pt x="2782" y="780"/>
                    <a:pt x="2744" y="847"/>
                  </a:cubicBezTo>
                  <a:lnTo>
                    <a:pt x="2638" y="1023"/>
                  </a:lnTo>
                  <a:lnTo>
                    <a:pt x="2629" y="999"/>
                  </a:lnTo>
                  <a:cubicBezTo>
                    <a:pt x="2598" y="908"/>
                    <a:pt x="2512" y="850"/>
                    <a:pt x="2421" y="850"/>
                  </a:cubicBezTo>
                  <a:cubicBezTo>
                    <a:pt x="2398" y="850"/>
                    <a:pt x="2375" y="853"/>
                    <a:pt x="2352" y="861"/>
                  </a:cubicBezTo>
                  <a:cubicBezTo>
                    <a:pt x="2238" y="900"/>
                    <a:pt x="2180" y="1023"/>
                    <a:pt x="2218" y="1138"/>
                  </a:cubicBezTo>
                  <a:lnTo>
                    <a:pt x="2238" y="1195"/>
                  </a:lnTo>
                  <a:lnTo>
                    <a:pt x="1870" y="1314"/>
                  </a:lnTo>
                  <a:lnTo>
                    <a:pt x="1870" y="952"/>
                  </a:lnTo>
                  <a:lnTo>
                    <a:pt x="1947" y="952"/>
                  </a:lnTo>
                  <a:cubicBezTo>
                    <a:pt x="2066" y="952"/>
                    <a:pt x="2161" y="856"/>
                    <a:pt x="2161" y="733"/>
                  </a:cubicBezTo>
                  <a:cubicBezTo>
                    <a:pt x="2161" y="614"/>
                    <a:pt x="2066" y="517"/>
                    <a:pt x="1947" y="517"/>
                  </a:cubicBezTo>
                  <a:lnTo>
                    <a:pt x="1894" y="517"/>
                  </a:lnTo>
                  <a:lnTo>
                    <a:pt x="2037" y="374"/>
                  </a:lnTo>
                  <a:cubicBezTo>
                    <a:pt x="2123" y="284"/>
                    <a:pt x="2119" y="145"/>
                    <a:pt x="2033" y="65"/>
                  </a:cubicBezTo>
                  <a:cubicBezTo>
                    <a:pt x="1990" y="25"/>
                    <a:pt x="1935" y="4"/>
                    <a:pt x="1880" y="4"/>
                  </a:cubicBezTo>
                  <a:cubicBezTo>
                    <a:pt x="1826" y="4"/>
                    <a:pt x="1772" y="25"/>
                    <a:pt x="1732" y="65"/>
                  </a:cubicBezTo>
                  <a:lnTo>
                    <a:pt x="1646" y="151"/>
                  </a:lnTo>
                  <a:lnTo>
                    <a:pt x="1555" y="65"/>
                  </a:lnTo>
                  <a:cubicBezTo>
                    <a:pt x="1515" y="22"/>
                    <a:pt x="1460" y="1"/>
                    <a:pt x="1405"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5" name="Google Shape;4155;p59"/>
          <p:cNvGrpSpPr/>
          <p:nvPr/>
        </p:nvGrpSpPr>
        <p:grpSpPr>
          <a:xfrm>
            <a:off x="1651588" y="2067000"/>
            <a:ext cx="318000" cy="365275"/>
            <a:chOff x="1651588" y="2067000"/>
            <a:chExt cx="318000" cy="365275"/>
          </a:xfrm>
        </p:grpSpPr>
        <p:sp>
          <p:nvSpPr>
            <p:cNvPr id="4156" name="Google Shape;4156;p59"/>
            <p:cNvSpPr/>
            <p:nvPr/>
          </p:nvSpPr>
          <p:spPr>
            <a:xfrm>
              <a:off x="1651588" y="2067025"/>
              <a:ext cx="155500" cy="259475"/>
            </a:xfrm>
            <a:custGeom>
              <a:avLst/>
              <a:gdLst/>
              <a:ahLst/>
              <a:cxnLst/>
              <a:rect l="l" t="t" r="r" b="b"/>
              <a:pathLst>
                <a:path w="6220" h="10379" extrusionOk="0">
                  <a:moveTo>
                    <a:pt x="3541" y="0"/>
                  </a:moveTo>
                  <a:cubicBezTo>
                    <a:pt x="3315" y="0"/>
                    <a:pt x="3089" y="86"/>
                    <a:pt x="2915" y="258"/>
                  </a:cubicBezTo>
                  <a:cubicBezTo>
                    <a:pt x="2089" y="1083"/>
                    <a:pt x="1493" y="1994"/>
                    <a:pt x="1154" y="3144"/>
                  </a:cubicBezTo>
                  <a:cubicBezTo>
                    <a:pt x="1059" y="3115"/>
                    <a:pt x="958" y="3100"/>
                    <a:pt x="859" y="3100"/>
                  </a:cubicBezTo>
                  <a:cubicBezTo>
                    <a:pt x="377" y="3115"/>
                    <a:pt x="0" y="3520"/>
                    <a:pt x="0" y="4002"/>
                  </a:cubicBezTo>
                  <a:lnTo>
                    <a:pt x="0" y="5800"/>
                  </a:lnTo>
                  <a:cubicBezTo>
                    <a:pt x="0" y="6415"/>
                    <a:pt x="153" y="7020"/>
                    <a:pt x="449" y="7564"/>
                  </a:cubicBezTo>
                  <a:cubicBezTo>
                    <a:pt x="630" y="7903"/>
                    <a:pt x="725" y="8279"/>
                    <a:pt x="720" y="8662"/>
                  </a:cubicBezTo>
                  <a:lnTo>
                    <a:pt x="720" y="9792"/>
                  </a:lnTo>
                  <a:lnTo>
                    <a:pt x="2437" y="10379"/>
                  </a:lnTo>
                  <a:lnTo>
                    <a:pt x="4130" y="9792"/>
                  </a:lnTo>
                  <a:cubicBezTo>
                    <a:pt x="4130" y="9415"/>
                    <a:pt x="4273" y="9052"/>
                    <a:pt x="4535" y="8776"/>
                  </a:cubicBezTo>
                  <a:cubicBezTo>
                    <a:pt x="5108" y="8184"/>
                    <a:pt x="5314" y="7350"/>
                    <a:pt x="5314" y="6472"/>
                  </a:cubicBezTo>
                  <a:lnTo>
                    <a:pt x="5314" y="4999"/>
                  </a:lnTo>
                  <a:cubicBezTo>
                    <a:pt x="5314" y="4537"/>
                    <a:pt x="5499" y="4055"/>
                    <a:pt x="5876" y="3573"/>
                  </a:cubicBezTo>
                  <a:cubicBezTo>
                    <a:pt x="6219" y="3157"/>
                    <a:pt x="6186" y="2624"/>
                    <a:pt x="5843" y="2219"/>
                  </a:cubicBezTo>
                  <a:lnTo>
                    <a:pt x="4169" y="258"/>
                  </a:lnTo>
                  <a:cubicBezTo>
                    <a:pt x="3995" y="86"/>
                    <a:pt x="3768" y="0"/>
                    <a:pt x="3541" y="0"/>
                  </a:cubicBezTo>
                  <a:close/>
                </a:path>
              </a:pathLst>
            </a:custGeom>
            <a:solidFill>
              <a:srgbClr val="3F5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9"/>
            <p:cNvSpPr/>
            <p:nvPr/>
          </p:nvSpPr>
          <p:spPr>
            <a:xfrm>
              <a:off x="1665513" y="2144575"/>
              <a:ext cx="80150" cy="116950"/>
            </a:xfrm>
            <a:custGeom>
              <a:avLst/>
              <a:gdLst/>
              <a:ahLst/>
              <a:cxnLst/>
              <a:rect l="l" t="t" r="r" b="b"/>
              <a:pathLst>
                <a:path w="3206" h="4678" extrusionOk="0">
                  <a:moveTo>
                    <a:pt x="331" y="0"/>
                  </a:moveTo>
                  <a:cubicBezTo>
                    <a:pt x="236" y="0"/>
                    <a:pt x="140" y="13"/>
                    <a:pt x="53" y="42"/>
                  </a:cubicBezTo>
                  <a:cubicBezTo>
                    <a:pt x="1" y="290"/>
                    <a:pt x="53" y="547"/>
                    <a:pt x="207" y="748"/>
                  </a:cubicBezTo>
                  <a:cubicBezTo>
                    <a:pt x="287" y="852"/>
                    <a:pt x="326" y="981"/>
                    <a:pt x="330" y="1114"/>
                  </a:cubicBezTo>
                  <a:lnTo>
                    <a:pt x="330" y="2254"/>
                  </a:lnTo>
                  <a:cubicBezTo>
                    <a:pt x="330" y="2540"/>
                    <a:pt x="335" y="2917"/>
                    <a:pt x="760" y="2917"/>
                  </a:cubicBezTo>
                  <a:lnTo>
                    <a:pt x="1213" y="2917"/>
                  </a:lnTo>
                  <a:cubicBezTo>
                    <a:pt x="2067" y="2917"/>
                    <a:pt x="2763" y="3604"/>
                    <a:pt x="2763" y="4453"/>
                  </a:cubicBezTo>
                  <a:cubicBezTo>
                    <a:pt x="2763" y="4577"/>
                    <a:pt x="2862" y="4677"/>
                    <a:pt x="2983" y="4677"/>
                  </a:cubicBezTo>
                  <a:cubicBezTo>
                    <a:pt x="3106" y="4677"/>
                    <a:pt x="3206" y="4582"/>
                    <a:pt x="3206" y="4458"/>
                  </a:cubicBezTo>
                  <a:cubicBezTo>
                    <a:pt x="3206" y="3366"/>
                    <a:pt x="2314" y="2478"/>
                    <a:pt x="1213" y="2474"/>
                  </a:cubicBezTo>
                  <a:lnTo>
                    <a:pt x="1213" y="881"/>
                  </a:lnTo>
                  <a:cubicBezTo>
                    <a:pt x="1213" y="447"/>
                    <a:pt x="894" y="75"/>
                    <a:pt x="459" y="8"/>
                  </a:cubicBezTo>
                  <a:lnTo>
                    <a:pt x="421" y="4"/>
                  </a:lnTo>
                  <a:cubicBezTo>
                    <a:pt x="391" y="1"/>
                    <a:pt x="361" y="0"/>
                    <a:pt x="331" y="0"/>
                  </a:cubicBez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9"/>
            <p:cNvSpPr/>
            <p:nvPr/>
          </p:nvSpPr>
          <p:spPr>
            <a:xfrm>
              <a:off x="1725763" y="2067000"/>
              <a:ext cx="81325" cy="252225"/>
            </a:xfrm>
            <a:custGeom>
              <a:avLst/>
              <a:gdLst/>
              <a:ahLst/>
              <a:cxnLst/>
              <a:rect l="l" t="t" r="r" b="b"/>
              <a:pathLst>
                <a:path w="3253" h="10089" extrusionOk="0">
                  <a:moveTo>
                    <a:pt x="572" y="0"/>
                  </a:moveTo>
                  <a:cubicBezTo>
                    <a:pt x="370" y="0"/>
                    <a:pt x="166" y="70"/>
                    <a:pt x="0" y="211"/>
                  </a:cubicBezTo>
                  <a:lnTo>
                    <a:pt x="2198" y="2792"/>
                  </a:lnTo>
                  <a:cubicBezTo>
                    <a:pt x="2308" y="2916"/>
                    <a:pt x="2255" y="2977"/>
                    <a:pt x="2227" y="3015"/>
                  </a:cubicBezTo>
                  <a:lnTo>
                    <a:pt x="2213" y="3035"/>
                  </a:lnTo>
                  <a:cubicBezTo>
                    <a:pt x="1711" y="3673"/>
                    <a:pt x="1464" y="4337"/>
                    <a:pt x="1464" y="5000"/>
                  </a:cubicBezTo>
                  <a:lnTo>
                    <a:pt x="1464" y="6478"/>
                  </a:lnTo>
                  <a:cubicBezTo>
                    <a:pt x="1440" y="7256"/>
                    <a:pt x="1317" y="7957"/>
                    <a:pt x="677" y="8381"/>
                  </a:cubicBezTo>
                  <a:cubicBezTo>
                    <a:pt x="429" y="8544"/>
                    <a:pt x="281" y="8820"/>
                    <a:pt x="281" y="9116"/>
                  </a:cubicBezTo>
                  <a:lnTo>
                    <a:pt x="281" y="10089"/>
                  </a:lnTo>
                  <a:lnTo>
                    <a:pt x="1168" y="9793"/>
                  </a:lnTo>
                  <a:cubicBezTo>
                    <a:pt x="1163" y="9750"/>
                    <a:pt x="1168" y="9707"/>
                    <a:pt x="1173" y="9660"/>
                  </a:cubicBezTo>
                  <a:cubicBezTo>
                    <a:pt x="1196" y="9383"/>
                    <a:pt x="1335" y="9015"/>
                    <a:pt x="1546" y="8810"/>
                  </a:cubicBezTo>
                  <a:cubicBezTo>
                    <a:pt x="2470" y="7890"/>
                    <a:pt x="2347" y="6506"/>
                    <a:pt x="2347" y="5390"/>
                  </a:cubicBezTo>
                  <a:lnTo>
                    <a:pt x="2347" y="5000"/>
                  </a:lnTo>
                  <a:cubicBezTo>
                    <a:pt x="2347" y="4538"/>
                    <a:pt x="2537" y="4056"/>
                    <a:pt x="2909" y="3574"/>
                  </a:cubicBezTo>
                  <a:cubicBezTo>
                    <a:pt x="3252" y="3158"/>
                    <a:pt x="3219" y="2625"/>
                    <a:pt x="2876" y="2224"/>
                  </a:cubicBezTo>
                  <a:lnTo>
                    <a:pt x="1202" y="259"/>
                  </a:lnTo>
                  <a:cubicBezTo>
                    <a:pt x="1028" y="88"/>
                    <a:pt x="800" y="0"/>
                    <a:pt x="572" y="0"/>
                  </a:cubicBez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9"/>
            <p:cNvSpPr/>
            <p:nvPr/>
          </p:nvSpPr>
          <p:spPr>
            <a:xfrm>
              <a:off x="1659088" y="2311800"/>
              <a:ext cx="106875" cy="38550"/>
            </a:xfrm>
            <a:custGeom>
              <a:avLst/>
              <a:gdLst/>
              <a:ahLst/>
              <a:cxnLst/>
              <a:rect l="l" t="t" r="r" b="b"/>
              <a:pathLst>
                <a:path w="4275" h="1542" extrusionOk="0">
                  <a:moveTo>
                    <a:pt x="416" y="1"/>
                  </a:moveTo>
                  <a:cubicBezTo>
                    <a:pt x="187" y="1"/>
                    <a:pt x="0" y="183"/>
                    <a:pt x="0" y="411"/>
                  </a:cubicBezTo>
                  <a:lnTo>
                    <a:pt x="0" y="1131"/>
                  </a:lnTo>
                  <a:cubicBezTo>
                    <a:pt x="0" y="1360"/>
                    <a:pt x="187" y="1541"/>
                    <a:pt x="416" y="1541"/>
                  </a:cubicBezTo>
                  <a:lnTo>
                    <a:pt x="3863" y="1541"/>
                  </a:lnTo>
                  <a:cubicBezTo>
                    <a:pt x="4092" y="1541"/>
                    <a:pt x="4274" y="1360"/>
                    <a:pt x="4274" y="1131"/>
                  </a:cubicBezTo>
                  <a:lnTo>
                    <a:pt x="4274" y="411"/>
                  </a:lnTo>
                  <a:cubicBezTo>
                    <a:pt x="4274" y="183"/>
                    <a:pt x="4092" y="1"/>
                    <a:pt x="3863"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9"/>
            <p:cNvSpPr/>
            <p:nvPr/>
          </p:nvSpPr>
          <p:spPr>
            <a:xfrm>
              <a:off x="1659088" y="2311800"/>
              <a:ext cx="106875" cy="38550"/>
            </a:xfrm>
            <a:custGeom>
              <a:avLst/>
              <a:gdLst/>
              <a:ahLst/>
              <a:cxnLst/>
              <a:rect l="l" t="t" r="r" b="b"/>
              <a:pathLst>
                <a:path w="4275" h="1542" extrusionOk="0">
                  <a:moveTo>
                    <a:pt x="636" y="1"/>
                  </a:moveTo>
                  <a:lnTo>
                    <a:pt x="636" y="659"/>
                  </a:lnTo>
                  <a:lnTo>
                    <a:pt x="0" y="659"/>
                  </a:lnTo>
                  <a:lnTo>
                    <a:pt x="0" y="1131"/>
                  </a:lnTo>
                  <a:cubicBezTo>
                    <a:pt x="0" y="1360"/>
                    <a:pt x="187" y="1541"/>
                    <a:pt x="416" y="1541"/>
                  </a:cubicBezTo>
                  <a:lnTo>
                    <a:pt x="3863" y="1541"/>
                  </a:lnTo>
                  <a:cubicBezTo>
                    <a:pt x="4092" y="1541"/>
                    <a:pt x="4274" y="1360"/>
                    <a:pt x="4274" y="1131"/>
                  </a:cubicBezTo>
                  <a:lnTo>
                    <a:pt x="4274" y="411"/>
                  </a:lnTo>
                  <a:cubicBezTo>
                    <a:pt x="4274" y="183"/>
                    <a:pt x="4092" y="1"/>
                    <a:pt x="3863" y="1"/>
                  </a:cubicBezTo>
                  <a:lnTo>
                    <a:pt x="3387" y="1"/>
                  </a:lnTo>
                  <a:lnTo>
                    <a:pt x="3387" y="659"/>
                  </a:lnTo>
                  <a:lnTo>
                    <a:pt x="2786" y="659"/>
                  </a:lnTo>
                  <a:lnTo>
                    <a:pt x="2786" y="1"/>
                  </a:lnTo>
                  <a:lnTo>
                    <a:pt x="2342" y="1"/>
                  </a:lnTo>
                  <a:lnTo>
                    <a:pt x="2342" y="659"/>
                  </a:lnTo>
                  <a:lnTo>
                    <a:pt x="1932" y="659"/>
                  </a:lnTo>
                  <a:lnTo>
                    <a:pt x="1932" y="1"/>
                  </a:lnTo>
                  <a:lnTo>
                    <a:pt x="1488" y="1"/>
                  </a:lnTo>
                  <a:lnTo>
                    <a:pt x="1488" y="659"/>
                  </a:lnTo>
                  <a:lnTo>
                    <a:pt x="1079" y="659"/>
                  </a:lnTo>
                  <a:lnTo>
                    <a:pt x="1079"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9"/>
            <p:cNvSpPr/>
            <p:nvPr/>
          </p:nvSpPr>
          <p:spPr>
            <a:xfrm>
              <a:off x="1813263" y="2148975"/>
              <a:ext cx="155750" cy="252275"/>
            </a:xfrm>
            <a:custGeom>
              <a:avLst/>
              <a:gdLst/>
              <a:ahLst/>
              <a:cxnLst/>
              <a:rect l="l" t="t" r="r" b="b"/>
              <a:pathLst>
                <a:path w="6230" h="10091" extrusionOk="0">
                  <a:moveTo>
                    <a:pt x="2687" y="0"/>
                  </a:moveTo>
                  <a:cubicBezTo>
                    <a:pt x="2464" y="0"/>
                    <a:pt x="2240" y="84"/>
                    <a:pt x="2070" y="251"/>
                  </a:cubicBezTo>
                  <a:cubicBezTo>
                    <a:pt x="2046" y="275"/>
                    <a:pt x="2028" y="299"/>
                    <a:pt x="2008" y="323"/>
                  </a:cubicBezTo>
                  <a:lnTo>
                    <a:pt x="353" y="2326"/>
                  </a:lnTo>
                  <a:cubicBezTo>
                    <a:pt x="38" y="2703"/>
                    <a:pt x="1" y="3147"/>
                    <a:pt x="353" y="3576"/>
                  </a:cubicBezTo>
                  <a:cubicBezTo>
                    <a:pt x="725" y="4057"/>
                    <a:pt x="916" y="4534"/>
                    <a:pt x="916" y="4997"/>
                  </a:cubicBezTo>
                  <a:lnTo>
                    <a:pt x="916" y="6471"/>
                  </a:lnTo>
                  <a:cubicBezTo>
                    <a:pt x="916" y="7348"/>
                    <a:pt x="1117" y="8184"/>
                    <a:pt x="1689" y="8779"/>
                  </a:cubicBezTo>
                  <a:cubicBezTo>
                    <a:pt x="1951" y="9051"/>
                    <a:pt x="2099" y="9414"/>
                    <a:pt x="2094" y="9791"/>
                  </a:cubicBezTo>
                  <a:lnTo>
                    <a:pt x="2094" y="10090"/>
                  </a:lnTo>
                  <a:lnTo>
                    <a:pt x="5504" y="10090"/>
                  </a:lnTo>
                  <a:lnTo>
                    <a:pt x="5504" y="9791"/>
                  </a:lnTo>
                  <a:lnTo>
                    <a:pt x="5504" y="8660"/>
                  </a:lnTo>
                  <a:cubicBezTo>
                    <a:pt x="5504" y="8279"/>
                    <a:pt x="5600" y="7902"/>
                    <a:pt x="5781" y="7563"/>
                  </a:cubicBezTo>
                  <a:cubicBezTo>
                    <a:pt x="6076" y="7019"/>
                    <a:pt x="6230" y="6414"/>
                    <a:pt x="6230" y="5798"/>
                  </a:cubicBezTo>
                  <a:lnTo>
                    <a:pt x="6230" y="4000"/>
                  </a:lnTo>
                  <a:cubicBezTo>
                    <a:pt x="6230" y="3519"/>
                    <a:pt x="5852" y="3113"/>
                    <a:pt x="5365" y="3104"/>
                  </a:cubicBezTo>
                  <a:cubicBezTo>
                    <a:pt x="5353" y="3103"/>
                    <a:pt x="5340" y="3103"/>
                    <a:pt x="5328" y="3103"/>
                  </a:cubicBezTo>
                  <a:cubicBezTo>
                    <a:pt x="5242" y="3103"/>
                    <a:pt x="5159" y="3116"/>
                    <a:pt x="5075" y="3141"/>
                  </a:cubicBezTo>
                  <a:cubicBezTo>
                    <a:pt x="4760" y="2074"/>
                    <a:pt x="4174" y="1105"/>
                    <a:pt x="3377" y="323"/>
                  </a:cubicBezTo>
                  <a:lnTo>
                    <a:pt x="3311" y="257"/>
                  </a:lnTo>
                  <a:cubicBezTo>
                    <a:pt x="3140" y="86"/>
                    <a:pt x="2914" y="0"/>
                    <a:pt x="2687" y="0"/>
                  </a:cubicBezTo>
                  <a:close/>
                </a:path>
              </a:pathLst>
            </a:custGeom>
            <a:solidFill>
              <a:srgbClr val="3F5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9"/>
            <p:cNvSpPr/>
            <p:nvPr/>
          </p:nvSpPr>
          <p:spPr>
            <a:xfrm>
              <a:off x="1927963" y="2229425"/>
              <a:ext cx="41625" cy="178975"/>
            </a:xfrm>
            <a:custGeom>
              <a:avLst/>
              <a:gdLst/>
              <a:ahLst/>
              <a:cxnLst/>
              <a:rect l="l" t="t" r="r" b="b"/>
              <a:pathLst>
                <a:path w="1665" h="7159" extrusionOk="0">
                  <a:moveTo>
                    <a:pt x="1197" y="0"/>
                  </a:moveTo>
                  <a:cubicBezTo>
                    <a:pt x="920" y="158"/>
                    <a:pt x="755" y="453"/>
                    <a:pt x="755" y="768"/>
                  </a:cubicBezTo>
                  <a:lnTo>
                    <a:pt x="755" y="2580"/>
                  </a:lnTo>
                  <a:cubicBezTo>
                    <a:pt x="755" y="3106"/>
                    <a:pt x="606" y="3625"/>
                    <a:pt x="330" y="4073"/>
                  </a:cubicBezTo>
                  <a:cubicBezTo>
                    <a:pt x="115" y="4431"/>
                    <a:pt x="0" y="4836"/>
                    <a:pt x="0" y="5256"/>
                  </a:cubicBezTo>
                  <a:lnTo>
                    <a:pt x="0" y="7159"/>
                  </a:lnTo>
                  <a:lnTo>
                    <a:pt x="916" y="6573"/>
                  </a:lnTo>
                  <a:lnTo>
                    <a:pt x="916" y="5552"/>
                  </a:lnTo>
                  <a:cubicBezTo>
                    <a:pt x="916" y="5085"/>
                    <a:pt x="969" y="4822"/>
                    <a:pt x="1235" y="4264"/>
                  </a:cubicBezTo>
                  <a:cubicBezTo>
                    <a:pt x="1499" y="3740"/>
                    <a:pt x="1642" y="3163"/>
                    <a:pt x="1642" y="2580"/>
                  </a:cubicBezTo>
                  <a:cubicBezTo>
                    <a:pt x="1642" y="630"/>
                    <a:pt x="1664" y="634"/>
                    <a:pt x="1569" y="410"/>
                  </a:cubicBezTo>
                  <a:cubicBezTo>
                    <a:pt x="1493" y="238"/>
                    <a:pt x="1360" y="95"/>
                    <a:pt x="1197" y="0"/>
                  </a:cubicBez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9"/>
            <p:cNvSpPr/>
            <p:nvPr/>
          </p:nvSpPr>
          <p:spPr>
            <a:xfrm>
              <a:off x="1874913" y="2288300"/>
              <a:ext cx="58200" cy="55150"/>
            </a:xfrm>
            <a:custGeom>
              <a:avLst/>
              <a:gdLst/>
              <a:ahLst/>
              <a:cxnLst/>
              <a:rect l="l" t="t" r="r" b="b"/>
              <a:pathLst>
                <a:path w="2328" h="2206" extrusionOk="0">
                  <a:moveTo>
                    <a:pt x="1999" y="1"/>
                  </a:moveTo>
                  <a:cubicBezTo>
                    <a:pt x="902" y="1"/>
                    <a:pt x="9" y="882"/>
                    <a:pt x="0" y="1975"/>
                  </a:cubicBezTo>
                  <a:lnTo>
                    <a:pt x="0" y="1981"/>
                  </a:lnTo>
                  <a:cubicBezTo>
                    <a:pt x="0" y="2095"/>
                    <a:pt x="81" y="2190"/>
                    <a:pt x="196" y="2204"/>
                  </a:cubicBezTo>
                  <a:cubicBezTo>
                    <a:pt x="205" y="2205"/>
                    <a:pt x="214" y="2206"/>
                    <a:pt x="223" y="2206"/>
                  </a:cubicBezTo>
                  <a:cubicBezTo>
                    <a:pt x="332" y="2206"/>
                    <a:pt x="430" y="2124"/>
                    <a:pt x="444" y="2014"/>
                  </a:cubicBezTo>
                  <a:lnTo>
                    <a:pt x="444" y="1986"/>
                  </a:lnTo>
                  <a:cubicBezTo>
                    <a:pt x="444" y="1136"/>
                    <a:pt x="1136" y="445"/>
                    <a:pt x="1994" y="445"/>
                  </a:cubicBezTo>
                  <a:cubicBezTo>
                    <a:pt x="2327" y="445"/>
                    <a:pt x="2294" y="1"/>
                    <a:pt x="2008" y="1"/>
                  </a:cubicBezTo>
                  <a:cubicBezTo>
                    <a:pt x="2005" y="1"/>
                    <a:pt x="2002" y="1"/>
                    <a:pt x="1999" y="1"/>
                  </a:cubicBez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9"/>
            <p:cNvSpPr/>
            <p:nvPr/>
          </p:nvSpPr>
          <p:spPr>
            <a:xfrm>
              <a:off x="1872638" y="2148925"/>
              <a:ext cx="67500" cy="94325"/>
            </a:xfrm>
            <a:custGeom>
              <a:avLst/>
              <a:gdLst/>
              <a:ahLst/>
              <a:cxnLst/>
              <a:rect l="l" t="t" r="r" b="b"/>
              <a:pathLst>
                <a:path w="2700" h="3773" extrusionOk="0">
                  <a:moveTo>
                    <a:pt x="307" y="1"/>
                  </a:moveTo>
                  <a:cubicBezTo>
                    <a:pt x="232" y="1"/>
                    <a:pt x="156" y="10"/>
                    <a:pt x="82" y="30"/>
                  </a:cubicBezTo>
                  <a:cubicBezTo>
                    <a:pt x="1" y="335"/>
                    <a:pt x="86" y="664"/>
                    <a:pt x="311" y="883"/>
                  </a:cubicBezTo>
                  <a:cubicBezTo>
                    <a:pt x="1336" y="1904"/>
                    <a:pt x="1623" y="2720"/>
                    <a:pt x="1789" y="3211"/>
                  </a:cubicBezTo>
                  <a:cubicBezTo>
                    <a:pt x="1865" y="3430"/>
                    <a:pt x="1922" y="3592"/>
                    <a:pt x="2017" y="3707"/>
                  </a:cubicBezTo>
                  <a:cubicBezTo>
                    <a:pt x="2042" y="3735"/>
                    <a:pt x="2070" y="3759"/>
                    <a:pt x="2109" y="3773"/>
                  </a:cubicBezTo>
                  <a:cubicBezTo>
                    <a:pt x="2180" y="3473"/>
                    <a:pt x="2404" y="3235"/>
                    <a:pt x="2700" y="3143"/>
                  </a:cubicBezTo>
                  <a:cubicBezTo>
                    <a:pt x="2343" y="1947"/>
                    <a:pt x="1746" y="1065"/>
                    <a:pt x="936" y="259"/>
                  </a:cubicBezTo>
                  <a:cubicBezTo>
                    <a:pt x="770" y="93"/>
                    <a:pt x="541" y="1"/>
                    <a:pt x="307" y="1"/>
                  </a:cubicBezTo>
                  <a:close/>
                </a:path>
              </a:pathLst>
            </a:custGeom>
            <a:solidFill>
              <a:srgbClr val="224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9"/>
            <p:cNvSpPr/>
            <p:nvPr/>
          </p:nvSpPr>
          <p:spPr>
            <a:xfrm>
              <a:off x="1854388" y="2393725"/>
              <a:ext cx="106875" cy="38550"/>
            </a:xfrm>
            <a:custGeom>
              <a:avLst/>
              <a:gdLst/>
              <a:ahLst/>
              <a:cxnLst/>
              <a:rect l="l" t="t" r="r" b="b"/>
              <a:pathLst>
                <a:path w="4275" h="1542" extrusionOk="0">
                  <a:moveTo>
                    <a:pt x="416" y="1"/>
                  </a:moveTo>
                  <a:cubicBezTo>
                    <a:pt x="187" y="1"/>
                    <a:pt x="0" y="181"/>
                    <a:pt x="0" y="410"/>
                  </a:cubicBezTo>
                  <a:lnTo>
                    <a:pt x="0" y="1130"/>
                  </a:lnTo>
                  <a:cubicBezTo>
                    <a:pt x="0" y="1359"/>
                    <a:pt x="187" y="1541"/>
                    <a:pt x="416" y="1541"/>
                  </a:cubicBezTo>
                  <a:lnTo>
                    <a:pt x="3859" y="1541"/>
                  </a:lnTo>
                  <a:cubicBezTo>
                    <a:pt x="4088" y="1541"/>
                    <a:pt x="4274" y="1359"/>
                    <a:pt x="4274" y="1130"/>
                  </a:cubicBezTo>
                  <a:lnTo>
                    <a:pt x="4274" y="410"/>
                  </a:lnTo>
                  <a:cubicBezTo>
                    <a:pt x="4274" y="181"/>
                    <a:pt x="4088" y="1"/>
                    <a:pt x="3863"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9"/>
            <p:cNvSpPr/>
            <p:nvPr/>
          </p:nvSpPr>
          <p:spPr>
            <a:xfrm>
              <a:off x="1854388" y="2393725"/>
              <a:ext cx="106875" cy="38550"/>
            </a:xfrm>
            <a:custGeom>
              <a:avLst/>
              <a:gdLst/>
              <a:ahLst/>
              <a:cxnLst/>
              <a:rect l="l" t="t" r="r" b="b"/>
              <a:pathLst>
                <a:path w="4275" h="1542" extrusionOk="0">
                  <a:moveTo>
                    <a:pt x="636" y="1"/>
                  </a:moveTo>
                  <a:lnTo>
                    <a:pt x="636" y="659"/>
                  </a:lnTo>
                  <a:lnTo>
                    <a:pt x="0" y="659"/>
                  </a:lnTo>
                  <a:lnTo>
                    <a:pt x="0" y="1130"/>
                  </a:lnTo>
                  <a:cubicBezTo>
                    <a:pt x="0" y="1359"/>
                    <a:pt x="187" y="1541"/>
                    <a:pt x="416" y="1541"/>
                  </a:cubicBezTo>
                  <a:lnTo>
                    <a:pt x="3859" y="1541"/>
                  </a:lnTo>
                  <a:cubicBezTo>
                    <a:pt x="4088" y="1541"/>
                    <a:pt x="4274" y="1359"/>
                    <a:pt x="4274" y="1130"/>
                  </a:cubicBezTo>
                  <a:lnTo>
                    <a:pt x="4274" y="410"/>
                  </a:lnTo>
                  <a:cubicBezTo>
                    <a:pt x="4274" y="181"/>
                    <a:pt x="4088" y="1"/>
                    <a:pt x="3859" y="1"/>
                  </a:cubicBezTo>
                  <a:lnTo>
                    <a:pt x="3387" y="1"/>
                  </a:lnTo>
                  <a:lnTo>
                    <a:pt x="3387" y="659"/>
                  </a:lnTo>
                  <a:lnTo>
                    <a:pt x="2786" y="659"/>
                  </a:lnTo>
                  <a:lnTo>
                    <a:pt x="2786" y="1"/>
                  </a:lnTo>
                  <a:lnTo>
                    <a:pt x="2342" y="1"/>
                  </a:lnTo>
                  <a:lnTo>
                    <a:pt x="2342" y="659"/>
                  </a:lnTo>
                  <a:lnTo>
                    <a:pt x="1932" y="659"/>
                  </a:lnTo>
                  <a:lnTo>
                    <a:pt x="1932" y="1"/>
                  </a:lnTo>
                  <a:lnTo>
                    <a:pt x="1488" y="1"/>
                  </a:lnTo>
                  <a:lnTo>
                    <a:pt x="1488" y="659"/>
                  </a:lnTo>
                  <a:lnTo>
                    <a:pt x="1074" y="659"/>
                  </a:lnTo>
                  <a:lnTo>
                    <a:pt x="1074"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7" name="Google Shape;4167;p59"/>
          <p:cNvGrpSpPr/>
          <p:nvPr/>
        </p:nvGrpSpPr>
        <p:grpSpPr>
          <a:xfrm>
            <a:off x="999988" y="2066675"/>
            <a:ext cx="376200" cy="365925"/>
            <a:chOff x="999988" y="2066675"/>
            <a:chExt cx="376200" cy="365925"/>
          </a:xfrm>
        </p:grpSpPr>
        <p:sp>
          <p:nvSpPr>
            <p:cNvPr id="4168" name="Google Shape;4168;p59"/>
            <p:cNvSpPr/>
            <p:nvPr/>
          </p:nvSpPr>
          <p:spPr>
            <a:xfrm>
              <a:off x="1014763" y="2066675"/>
              <a:ext cx="288450" cy="322900"/>
            </a:xfrm>
            <a:custGeom>
              <a:avLst/>
              <a:gdLst/>
              <a:ahLst/>
              <a:cxnLst/>
              <a:rect l="l" t="t" r="r" b="b"/>
              <a:pathLst>
                <a:path w="11538" h="12916" extrusionOk="0">
                  <a:moveTo>
                    <a:pt x="8363" y="1"/>
                  </a:moveTo>
                  <a:cubicBezTo>
                    <a:pt x="7587" y="1"/>
                    <a:pt x="6797" y="288"/>
                    <a:pt x="6153" y="930"/>
                  </a:cubicBezTo>
                  <a:lnTo>
                    <a:pt x="2647" y="4430"/>
                  </a:lnTo>
                  <a:cubicBezTo>
                    <a:pt x="950" y="6124"/>
                    <a:pt x="1" y="8418"/>
                    <a:pt x="1" y="10812"/>
                  </a:cubicBezTo>
                  <a:lnTo>
                    <a:pt x="1" y="12915"/>
                  </a:lnTo>
                  <a:lnTo>
                    <a:pt x="11537" y="12915"/>
                  </a:lnTo>
                  <a:lnTo>
                    <a:pt x="11537" y="3153"/>
                  </a:lnTo>
                  <a:cubicBezTo>
                    <a:pt x="11537" y="1256"/>
                    <a:pt x="9984" y="1"/>
                    <a:pt x="836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9"/>
            <p:cNvSpPr/>
            <p:nvPr/>
          </p:nvSpPr>
          <p:spPr>
            <a:xfrm>
              <a:off x="1014763" y="2070375"/>
              <a:ext cx="288450" cy="311825"/>
            </a:xfrm>
            <a:custGeom>
              <a:avLst/>
              <a:gdLst/>
              <a:ahLst/>
              <a:cxnLst/>
              <a:rect l="l" t="t" r="r" b="b"/>
              <a:pathLst>
                <a:path w="11538" h="12473" extrusionOk="0">
                  <a:moveTo>
                    <a:pt x="9319" y="0"/>
                  </a:moveTo>
                  <a:lnTo>
                    <a:pt x="9319" y="0"/>
                  </a:lnTo>
                  <a:cubicBezTo>
                    <a:pt x="9129" y="401"/>
                    <a:pt x="9262" y="877"/>
                    <a:pt x="9634" y="1116"/>
                  </a:cubicBezTo>
                  <a:cubicBezTo>
                    <a:pt x="10278" y="1535"/>
                    <a:pt x="10650" y="2222"/>
                    <a:pt x="10650" y="3005"/>
                  </a:cubicBezTo>
                  <a:lnTo>
                    <a:pt x="10650" y="10707"/>
                  </a:lnTo>
                  <a:lnTo>
                    <a:pt x="1" y="10707"/>
                  </a:lnTo>
                  <a:lnTo>
                    <a:pt x="1" y="12472"/>
                  </a:lnTo>
                  <a:lnTo>
                    <a:pt x="11537" y="12472"/>
                  </a:lnTo>
                  <a:lnTo>
                    <a:pt x="11537" y="3005"/>
                  </a:lnTo>
                  <a:cubicBezTo>
                    <a:pt x="11537" y="1488"/>
                    <a:pt x="10545" y="381"/>
                    <a:pt x="931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9"/>
            <p:cNvSpPr/>
            <p:nvPr/>
          </p:nvSpPr>
          <p:spPr>
            <a:xfrm>
              <a:off x="999988" y="2360100"/>
              <a:ext cx="318025" cy="72500"/>
            </a:xfrm>
            <a:custGeom>
              <a:avLst/>
              <a:gdLst/>
              <a:ahLst/>
              <a:cxnLst/>
              <a:rect l="l" t="t" r="r" b="b"/>
              <a:pathLst>
                <a:path w="12721" h="2900" extrusionOk="0">
                  <a:moveTo>
                    <a:pt x="592" y="1"/>
                  </a:moveTo>
                  <a:cubicBezTo>
                    <a:pt x="262" y="1"/>
                    <a:pt x="0" y="263"/>
                    <a:pt x="0" y="587"/>
                  </a:cubicBezTo>
                  <a:lnTo>
                    <a:pt x="0" y="2314"/>
                  </a:lnTo>
                  <a:cubicBezTo>
                    <a:pt x="0" y="2638"/>
                    <a:pt x="262" y="2900"/>
                    <a:pt x="592" y="2900"/>
                  </a:cubicBezTo>
                  <a:lnTo>
                    <a:pt x="12128" y="2900"/>
                  </a:lnTo>
                  <a:cubicBezTo>
                    <a:pt x="12452" y="2900"/>
                    <a:pt x="12720" y="2638"/>
                    <a:pt x="12720" y="2314"/>
                  </a:cubicBezTo>
                  <a:lnTo>
                    <a:pt x="12720" y="587"/>
                  </a:lnTo>
                  <a:cubicBezTo>
                    <a:pt x="12720" y="263"/>
                    <a:pt x="12452" y="1"/>
                    <a:pt x="12128"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9"/>
            <p:cNvSpPr/>
            <p:nvPr/>
          </p:nvSpPr>
          <p:spPr>
            <a:xfrm>
              <a:off x="999988" y="2360100"/>
              <a:ext cx="318025" cy="72500"/>
            </a:xfrm>
            <a:custGeom>
              <a:avLst/>
              <a:gdLst/>
              <a:ahLst/>
              <a:cxnLst/>
              <a:rect l="l" t="t" r="r" b="b"/>
              <a:pathLst>
                <a:path w="12721" h="2900" extrusionOk="0">
                  <a:moveTo>
                    <a:pt x="11833" y="1"/>
                  </a:moveTo>
                  <a:lnTo>
                    <a:pt x="11833" y="1575"/>
                  </a:lnTo>
                  <a:cubicBezTo>
                    <a:pt x="11833" y="1822"/>
                    <a:pt x="11633" y="2017"/>
                    <a:pt x="11389" y="2017"/>
                  </a:cubicBezTo>
                  <a:lnTo>
                    <a:pt x="0" y="2017"/>
                  </a:lnTo>
                  <a:lnTo>
                    <a:pt x="0" y="2314"/>
                  </a:lnTo>
                  <a:cubicBezTo>
                    <a:pt x="0" y="2638"/>
                    <a:pt x="262" y="2900"/>
                    <a:pt x="592" y="2900"/>
                  </a:cubicBezTo>
                  <a:lnTo>
                    <a:pt x="12128" y="2900"/>
                  </a:lnTo>
                  <a:cubicBezTo>
                    <a:pt x="12452" y="2900"/>
                    <a:pt x="12720" y="2638"/>
                    <a:pt x="12720" y="2314"/>
                  </a:cubicBezTo>
                  <a:lnTo>
                    <a:pt x="12720" y="587"/>
                  </a:lnTo>
                  <a:cubicBezTo>
                    <a:pt x="12720" y="263"/>
                    <a:pt x="12452" y="1"/>
                    <a:pt x="12128"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9"/>
            <p:cNvSpPr/>
            <p:nvPr/>
          </p:nvSpPr>
          <p:spPr>
            <a:xfrm>
              <a:off x="1201238" y="2151625"/>
              <a:ext cx="89100" cy="95925"/>
            </a:xfrm>
            <a:custGeom>
              <a:avLst/>
              <a:gdLst/>
              <a:ahLst/>
              <a:cxnLst/>
              <a:rect l="l" t="t" r="r" b="b"/>
              <a:pathLst>
                <a:path w="3564" h="3837" extrusionOk="0">
                  <a:moveTo>
                    <a:pt x="241" y="1"/>
                  </a:moveTo>
                  <a:cubicBezTo>
                    <a:pt x="185" y="1"/>
                    <a:pt x="129" y="22"/>
                    <a:pt x="86" y="65"/>
                  </a:cubicBezTo>
                  <a:cubicBezTo>
                    <a:pt x="0" y="151"/>
                    <a:pt x="0" y="288"/>
                    <a:pt x="86" y="374"/>
                  </a:cubicBezTo>
                  <a:lnTo>
                    <a:pt x="3563" y="3837"/>
                  </a:lnTo>
                  <a:lnTo>
                    <a:pt x="3563" y="3213"/>
                  </a:lnTo>
                  <a:lnTo>
                    <a:pt x="396" y="65"/>
                  </a:lnTo>
                  <a:cubicBezTo>
                    <a:pt x="353" y="22"/>
                    <a:pt x="297" y="1"/>
                    <a:pt x="241"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9"/>
            <p:cNvSpPr/>
            <p:nvPr/>
          </p:nvSpPr>
          <p:spPr>
            <a:xfrm>
              <a:off x="1238813" y="2188525"/>
              <a:ext cx="128675" cy="128200"/>
            </a:xfrm>
            <a:custGeom>
              <a:avLst/>
              <a:gdLst/>
              <a:ahLst/>
              <a:cxnLst/>
              <a:rect l="l" t="t" r="r" b="b"/>
              <a:pathLst>
                <a:path w="5147" h="5128" extrusionOk="0">
                  <a:moveTo>
                    <a:pt x="2575" y="0"/>
                  </a:moveTo>
                  <a:cubicBezTo>
                    <a:pt x="1154" y="0"/>
                    <a:pt x="0" y="1150"/>
                    <a:pt x="0" y="2561"/>
                  </a:cubicBezTo>
                  <a:cubicBezTo>
                    <a:pt x="0" y="3978"/>
                    <a:pt x="1154" y="5127"/>
                    <a:pt x="2575" y="5127"/>
                  </a:cubicBezTo>
                  <a:cubicBezTo>
                    <a:pt x="3997" y="5127"/>
                    <a:pt x="5146" y="3978"/>
                    <a:pt x="5146" y="2561"/>
                  </a:cubicBezTo>
                  <a:cubicBezTo>
                    <a:pt x="5146" y="1150"/>
                    <a:pt x="3997" y="0"/>
                    <a:pt x="2575"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9"/>
            <p:cNvSpPr/>
            <p:nvPr/>
          </p:nvSpPr>
          <p:spPr>
            <a:xfrm>
              <a:off x="1250488" y="2200200"/>
              <a:ext cx="125700" cy="116450"/>
            </a:xfrm>
            <a:custGeom>
              <a:avLst/>
              <a:gdLst/>
              <a:ahLst/>
              <a:cxnLst/>
              <a:rect l="l" t="t" r="r" b="b"/>
              <a:pathLst>
                <a:path w="5028" h="4658" extrusionOk="0">
                  <a:moveTo>
                    <a:pt x="3587" y="0"/>
                  </a:moveTo>
                  <a:lnTo>
                    <a:pt x="3587" y="0"/>
                  </a:lnTo>
                  <a:cubicBezTo>
                    <a:pt x="4402" y="1155"/>
                    <a:pt x="4121" y="2758"/>
                    <a:pt x="2962" y="3568"/>
                  </a:cubicBezTo>
                  <a:cubicBezTo>
                    <a:pt x="2517" y="3878"/>
                    <a:pt x="1998" y="4034"/>
                    <a:pt x="1480" y="4034"/>
                  </a:cubicBezTo>
                  <a:cubicBezTo>
                    <a:pt x="961" y="4034"/>
                    <a:pt x="444" y="3878"/>
                    <a:pt x="0" y="3568"/>
                  </a:cubicBezTo>
                  <a:lnTo>
                    <a:pt x="0" y="3568"/>
                  </a:lnTo>
                  <a:cubicBezTo>
                    <a:pt x="501" y="4279"/>
                    <a:pt x="1298" y="4657"/>
                    <a:pt x="2109" y="4657"/>
                  </a:cubicBezTo>
                  <a:cubicBezTo>
                    <a:pt x="2621" y="4657"/>
                    <a:pt x="3137" y="4507"/>
                    <a:pt x="3587" y="4193"/>
                  </a:cubicBezTo>
                  <a:cubicBezTo>
                    <a:pt x="4750" y="3377"/>
                    <a:pt x="5027" y="1779"/>
                    <a:pt x="4211" y="621"/>
                  </a:cubicBezTo>
                  <a:cubicBezTo>
                    <a:pt x="4039" y="377"/>
                    <a:pt x="3830" y="168"/>
                    <a:pt x="3587"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9"/>
            <p:cNvSpPr/>
            <p:nvPr/>
          </p:nvSpPr>
          <p:spPr>
            <a:xfrm>
              <a:off x="1289813" y="2212250"/>
              <a:ext cx="11150" cy="11125"/>
            </a:xfrm>
            <a:custGeom>
              <a:avLst/>
              <a:gdLst/>
              <a:ahLst/>
              <a:cxnLst/>
              <a:rect l="l" t="t" r="r" b="b"/>
              <a:pathLst>
                <a:path w="446" h="445" extrusionOk="0">
                  <a:moveTo>
                    <a:pt x="221" y="0"/>
                  </a:moveTo>
                  <a:cubicBezTo>
                    <a:pt x="102" y="0"/>
                    <a:pt x="1" y="101"/>
                    <a:pt x="1" y="225"/>
                  </a:cubicBezTo>
                  <a:cubicBezTo>
                    <a:pt x="1" y="344"/>
                    <a:pt x="102" y="444"/>
                    <a:pt x="221" y="444"/>
                  </a:cubicBezTo>
                  <a:cubicBezTo>
                    <a:pt x="344" y="444"/>
                    <a:pt x="445" y="344"/>
                    <a:pt x="445" y="225"/>
                  </a:cubicBezTo>
                  <a:cubicBezTo>
                    <a:pt x="445" y="101"/>
                    <a:pt x="344" y="0"/>
                    <a:pt x="221"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9"/>
            <p:cNvSpPr/>
            <p:nvPr/>
          </p:nvSpPr>
          <p:spPr>
            <a:xfrm>
              <a:off x="1260263" y="2234425"/>
              <a:ext cx="11100" cy="10975"/>
            </a:xfrm>
            <a:custGeom>
              <a:avLst/>
              <a:gdLst/>
              <a:ahLst/>
              <a:cxnLst/>
              <a:rect l="l" t="t" r="r" b="b"/>
              <a:pathLst>
                <a:path w="444" h="439" extrusionOk="0">
                  <a:moveTo>
                    <a:pt x="220" y="0"/>
                  </a:moveTo>
                  <a:cubicBezTo>
                    <a:pt x="96" y="0"/>
                    <a:pt x="1" y="95"/>
                    <a:pt x="1" y="220"/>
                  </a:cubicBezTo>
                  <a:cubicBezTo>
                    <a:pt x="1" y="344"/>
                    <a:pt x="96" y="439"/>
                    <a:pt x="220" y="439"/>
                  </a:cubicBezTo>
                  <a:cubicBezTo>
                    <a:pt x="344" y="439"/>
                    <a:pt x="444" y="339"/>
                    <a:pt x="444" y="220"/>
                  </a:cubicBezTo>
                  <a:cubicBezTo>
                    <a:pt x="444" y="95"/>
                    <a:pt x="344" y="0"/>
                    <a:pt x="220"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9"/>
            <p:cNvSpPr/>
            <p:nvPr/>
          </p:nvSpPr>
          <p:spPr>
            <a:xfrm>
              <a:off x="1289813" y="2241700"/>
              <a:ext cx="11150" cy="11125"/>
            </a:xfrm>
            <a:custGeom>
              <a:avLst/>
              <a:gdLst/>
              <a:ahLst/>
              <a:cxnLst/>
              <a:rect l="l" t="t" r="r" b="b"/>
              <a:pathLst>
                <a:path w="446" h="445" extrusionOk="0">
                  <a:moveTo>
                    <a:pt x="221" y="0"/>
                  </a:moveTo>
                  <a:cubicBezTo>
                    <a:pt x="102" y="0"/>
                    <a:pt x="1" y="101"/>
                    <a:pt x="1" y="225"/>
                  </a:cubicBezTo>
                  <a:cubicBezTo>
                    <a:pt x="1" y="344"/>
                    <a:pt x="102" y="444"/>
                    <a:pt x="221" y="444"/>
                  </a:cubicBezTo>
                  <a:cubicBezTo>
                    <a:pt x="344" y="444"/>
                    <a:pt x="445" y="344"/>
                    <a:pt x="445" y="225"/>
                  </a:cubicBezTo>
                  <a:cubicBezTo>
                    <a:pt x="445" y="101"/>
                    <a:pt x="344" y="0"/>
                    <a:pt x="221"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 name="Google Shape;4178;p59"/>
          <p:cNvGrpSpPr/>
          <p:nvPr/>
        </p:nvGrpSpPr>
        <p:grpSpPr>
          <a:xfrm>
            <a:off x="7804313" y="1520825"/>
            <a:ext cx="310050" cy="366050"/>
            <a:chOff x="7804313" y="1520825"/>
            <a:chExt cx="310050" cy="366050"/>
          </a:xfrm>
        </p:grpSpPr>
        <p:sp>
          <p:nvSpPr>
            <p:cNvPr id="4179" name="Google Shape;4179;p59"/>
            <p:cNvSpPr/>
            <p:nvPr/>
          </p:nvSpPr>
          <p:spPr>
            <a:xfrm>
              <a:off x="7804313" y="1520825"/>
              <a:ext cx="310050" cy="300850"/>
            </a:xfrm>
            <a:custGeom>
              <a:avLst/>
              <a:gdLst/>
              <a:ahLst/>
              <a:cxnLst/>
              <a:rect l="l" t="t" r="r" b="b"/>
              <a:pathLst>
                <a:path w="12402" h="12034" extrusionOk="0">
                  <a:moveTo>
                    <a:pt x="4127" y="1"/>
                  </a:moveTo>
                  <a:cubicBezTo>
                    <a:pt x="3797" y="1"/>
                    <a:pt x="3535" y="268"/>
                    <a:pt x="3535" y="592"/>
                  </a:cubicBezTo>
                  <a:lnTo>
                    <a:pt x="3535" y="668"/>
                  </a:lnTo>
                  <a:cubicBezTo>
                    <a:pt x="1637" y="1045"/>
                    <a:pt x="1" y="2714"/>
                    <a:pt x="1" y="4712"/>
                  </a:cubicBezTo>
                  <a:lnTo>
                    <a:pt x="1" y="9601"/>
                  </a:lnTo>
                  <a:cubicBezTo>
                    <a:pt x="1" y="10092"/>
                    <a:pt x="397" y="10488"/>
                    <a:pt x="888" y="10488"/>
                  </a:cubicBezTo>
                  <a:lnTo>
                    <a:pt x="888" y="11370"/>
                  </a:lnTo>
                  <a:cubicBezTo>
                    <a:pt x="888" y="11738"/>
                    <a:pt x="1184" y="12033"/>
                    <a:pt x="1552" y="12033"/>
                  </a:cubicBezTo>
                  <a:lnTo>
                    <a:pt x="10846" y="12033"/>
                  </a:lnTo>
                  <a:cubicBezTo>
                    <a:pt x="11213" y="12033"/>
                    <a:pt x="11514" y="11738"/>
                    <a:pt x="11514" y="11370"/>
                  </a:cubicBezTo>
                  <a:lnTo>
                    <a:pt x="11514" y="10488"/>
                  </a:lnTo>
                  <a:cubicBezTo>
                    <a:pt x="12005" y="10488"/>
                    <a:pt x="12401" y="10092"/>
                    <a:pt x="12401" y="9605"/>
                  </a:cubicBezTo>
                  <a:lnTo>
                    <a:pt x="12401" y="4712"/>
                  </a:lnTo>
                  <a:cubicBezTo>
                    <a:pt x="12401" y="2714"/>
                    <a:pt x="10760" y="1045"/>
                    <a:pt x="8867" y="668"/>
                  </a:cubicBezTo>
                  <a:lnTo>
                    <a:pt x="8858" y="668"/>
                  </a:lnTo>
                  <a:lnTo>
                    <a:pt x="8858" y="592"/>
                  </a:lnTo>
                  <a:cubicBezTo>
                    <a:pt x="8858" y="268"/>
                    <a:pt x="8596" y="1"/>
                    <a:pt x="8266" y="1"/>
                  </a:cubicBezTo>
                  <a:close/>
                </a:path>
              </a:pathLst>
            </a:custGeom>
            <a:solidFill>
              <a:srgbClr val="315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9"/>
            <p:cNvSpPr/>
            <p:nvPr/>
          </p:nvSpPr>
          <p:spPr>
            <a:xfrm>
              <a:off x="7848338" y="1684775"/>
              <a:ext cx="222025" cy="202100"/>
            </a:xfrm>
            <a:custGeom>
              <a:avLst/>
              <a:gdLst/>
              <a:ahLst/>
              <a:cxnLst/>
              <a:rect l="l" t="t" r="r" b="b"/>
              <a:pathLst>
                <a:path w="8881" h="8084" extrusionOk="0">
                  <a:moveTo>
                    <a:pt x="2985" y="0"/>
                  </a:moveTo>
                  <a:lnTo>
                    <a:pt x="2642" y="568"/>
                  </a:lnTo>
                  <a:lnTo>
                    <a:pt x="2509" y="1083"/>
                  </a:lnTo>
                  <a:lnTo>
                    <a:pt x="0" y="1083"/>
                  </a:lnTo>
                  <a:lnTo>
                    <a:pt x="0" y="5948"/>
                  </a:lnTo>
                  <a:cubicBezTo>
                    <a:pt x="0" y="6272"/>
                    <a:pt x="262" y="6534"/>
                    <a:pt x="592" y="6534"/>
                  </a:cubicBezTo>
                  <a:lnTo>
                    <a:pt x="592" y="7493"/>
                  </a:lnTo>
                  <a:cubicBezTo>
                    <a:pt x="592" y="7817"/>
                    <a:pt x="854" y="8084"/>
                    <a:pt x="1182" y="8084"/>
                  </a:cubicBezTo>
                  <a:lnTo>
                    <a:pt x="7688" y="8084"/>
                  </a:lnTo>
                  <a:cubicBezTo>
                    <a:pt x="8017" y="8084"/>
                    <a:pt x="8284" y="7822"/>
                    <a:pt x="8289" y="7493"/>
                  </a:cubicBezTo>
                  <a:lnTo>
                    <a:pt x="8289" y="6534"/>
                  </a:lnTo>
                  <a:cubicBezTo>
                    <a:pt x="8613" y="6534"/>
                    <a:pt x="8880" y="6272"/>
                    <a:pt x="8880" y="5948"/>
                  </a:cubicBezTo>
                  <a:lnTo>
                    <a:pt x="8880" y="1083"/>
                  </a:lnTo>
                  <a:lnTo>
                    <a:pt x="6366" y="1083"/>
                  </a:lnTo>
                  <a:lnTo>
                    <a:pt x="6229" y="577"/>
                  </a:lnTo>
                  <a:lnTo>
                    <a:pt x="5904"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9"/>
            <p:cNvSpPr/>
            <p:nvPr/>
          </p:nvSpPr>
          <p:spPr>
            <a:xfrm>
              <a:off x="7848338" y="1711850"/>
              <a:ext cx="222025" cy="175025"/>
            </a:xfrm>
            <a:custGeom>
              <a:avLst/>
              <a:gdLst/>
              <a:ahLst/>
              <a:cxnLst/>
              <a:rect l="l" t="t" r="r" b="b"/>
              <a:pathLst>
                <a:path w="8881" h="7001" extrusionOk="0">
                  <a:moveTo>
                    <a:pt x="7993" y="0"/>
                  </a:moveTo>
                  <a:lnTo>
                    <a:pt x="7993" y="4568"/>
                  </a:lnTo>
                  <a:lnTo>
                    <a:pt x="0" y="4568"/>
                  </a:lnTo>
                  <a:lnTo>
                    <a:pt x="0" y="4865"/>
                  </a:lnTo>
                  <a:cubicBezTo>
                    <a:pt x="0" y="5189"/>
                    <a:pt x="262" y="5451"/>
                    <a:pt x="592" y="5451"/>
                  </a:cubicBezTo>
                  <a:lnTo>
                    <a:pt x="7402" y="5451"/>
                  </a:lnTo>
                  <a:lnTo>
                    <a:pt x="7402" y="6114"/>
                  </a:lnTo>
                  <a:lnTo>
                    <a:pt x="592" y="6114"/>
                  </a:lnTo>
                  <a:lnTo>
                    <a:pt x="592" y="6410"/>
                  </a:lnTo>
                  <a:cubicBezTo>
                    <a:pt x="592" y="6734"/>
                    <a:pt x="854" y="7001"/>
                    <a:pt x="1182" y="7001"/>
                  </a:cubicBezTo>
                  <a:lnTo>
                    <a:pt x="7688" y="7001"/>
                  </a:lnTo>
                  <a:cubicBezTo>
                    <a:pt x="8017" y="6996"/>
                    <a:pt x="8284" y="6730"/>
                    <a:pt x="8289" y="6404"/>
                  </a:cubicBezTo>
                  <a:lnTo>
                    <a:pt x="8289" y="5451"/>
                  </a:lnTo>
                  <a:cubicBezTo>
                    <a:pt x="8613" y="5451"/>
                    <a:pt x="8880" y="5189"/>
                    <a:pt x="8880" y="4865"/>
                  </a:cubicBezTo>
                  <a:lnTo>
                    <a:pt x="8880"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9"/>
            <p:cNvSpPr/>
            <p:nvPr/>
          </p:nvSpPr>
          <p:spPr>
            <a:xfrm>
              <a:off x="8048138" y="1646375"/>
              <a:ext cx="22225" cy="65500"/>
            </a:xfrm>
            <a:custGeom>
              <a:avLst/>
              <a:gdLst/>
              <a:ahLst/>
              <a:cxnLst/>
              <a:rect l="l" t="t" r="r" b="b"/>
              <a:pathLst>
                <a:path w="889" h="2620" extrusionOk="0">
                  <a:moveTo>
                    <a:pt x="450" y="1"/>
                  </a:moveTo>
                  <a:cubicBezTo>
                    <a:pt x="226" y="1"/>
                    <a:pt x="1" y="151"/>
                    <a:pt x="1" y="444"/>
                  </a:cubicBezTo>
                  <a:lnTo>
                    <a:pt x="1" y="2619"/>
                  </a:lnTo>
                  <a:lnTo>
                    <a:pt x="888" y="2619"/>
                  </a:lnTo>
                  <a:lnTo>
                    <a:pt x="888" y="454"/>
                  </a:lnTo>
                  <a:lnTo>
                    <a:pt x="888" y="416"/>
                  </a:lnTo>
                  <a:cubicBezTo>
                    <a:pt x="874" y="137"/>
                    <a:pt x="663" y="1"/>
                    <a:pt x="450" y="1"/>
                  </a:cubicBezTo>
                  <a:close/>
                </a:path>
              </a:pathLst>
            </a:custGeom>
            <a:solidFill>
              <a:srgbClr val="1A3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9"/>
            <p:cNvSpPr/>
            <p:nvPr/>
          </p:nvSpPr>
          <p:spPr>
            <a:xfrm>
              <a:off x="7932963" y="1520825"/>
              <a:ext cx="181400" cy="262200"/>
            </a:xfrm>
            <a:custGeom>
              <a:avLst/>
              <a:gdLst/>
              <a:ahLst/>
              <a:cxnLst/>
              <a:rect l="l" t="t" r="r" b="b"/>
              <a:pathLst>
                <a:path w="7256" h="10488" extrusionOk="0">
                  <a:moveTo>
                    <a:pt x="2825" y="1"/>
                  </a:moveTo>
                  <a:lnTo>
                    <a:pt x="2825" y="873"/>
                  </a:lnTo>
                  <a:cubicBezTo>
                    <a:pt x="2825" y="1107"/>
                    <a:pt x="2734" y="1336"/>
                    <a:pt x="2567" y="1498"/>
                  </a:cubicBezTo>
                  <a:lnTo>
                    <a:pt x="1050" y="3010"/>
                  </a:lnTo>
                  <a:cubicBezTo>
                    <a:pt x="934" y="2893"/>
                    <a:pt x="781" y="2835"/>
                    <a:pt x="629" y="2835"/>
                  </a:cubicBezTo>
                  <a:cubicBezTo>
                    <a:pt x="476" y="2835"/>
                    <a:pt x="323" y="2893"/>
                    <a:pt x="206" y="3010"/>
                  </a:cubicBezTo>
                  <a:lnTo>
                    <a:pt x="1" y="3215"/>
                  </a:lnTo>
                  <a:lnTo>
                    <a:pt x="626" y="3835"/>
                  </a:lnTo>
                  <a:cubicBezTo>
                    <a:pt x="743" y="3953"/>
                    <a:pt x="897" y="4011"/>
                    <a:pt x="1050" y="4011"/>
                  </a:cubicBezTo>
                  <a:cubicBezTo>
                    <a:pt x="1202" y="4011"/>
                    <a:pt x="1354" y="3954"/>
                    <a:pt x="1471" y="3840"/>
                  </a:cubicBezTo>
                  <a:lnTo>
                    <a:pt x="1471" y="3835"/>
                  </a:lnTo>
                  <a:lnTo>
                    <a:pt x="3192" y="2123"/>
                  </a:lnTo>
                  <a:cubicBezTo>
                    <a:pt x="3359" y="1960"/>
                    <a:pt x="3492" y="1760"/>
                    <a:pt x="3578" y="1546"/>
                  </a:cubicBezTo>
                  <a:cubicBezTo>
                    <a:pt x="4527" y="1741"/>
                    <a:pt x="5391" y="2342"/>
                    <a:pt x="5900" y="3149"/>
                  </a:cubicBezTo>
                  <a:cubicBezTo>
                    <a:pt x="6192" y="3616"/>
                    <a:pt x="6368" y="4155"/>
                    <a:pt x="6368" y="4717"/>
                  </a:cubicBezTo>
                  <a:lnTo>
                    <a:pt x="6368" y="9605"/>
                  </a:lnTo>
                  <a:lnTo>
                    <a:pt x="5495" y="9605"/>
                  </a:lnTo>
                  <a:lnTo>
                    <a:pt x="5495" y="10488"/>
                  </a:lnTo>
                  <a:lnTo>
                    <a:pt x="6368" y="10488"/>
                  </a:lnTo>
                  <a:cubicBezTo>
                    <a:pt x="6859" y="10488"/>
                    <a:pt x="7255" y="10092"/>
                    <a:pt x="7255" y="9605"/>
                  </a:cubicBezTo>
                  <a:lnTo>
                    <a:pt x="7255" y="4717"/>
                  </a:lnTo>
                  <a:cubicBezTo>
                    <a:pt x="7255" y="2719"/>
                    <a:pt x="5620" y="1045"/>
                    <a:pt x="3721" y="668"/>
                  </a:cubicBezTo>
                  <a:lnTo>
                    <a:pt x="3712" y="706"/>
                  </a:lnTo>
                  <a:lnTo>
                    <a:pt x="3712" y="592"/>
                  </a:lnTo>
                  <a:cubicBezTo>
                    <a:pt x="3712" y="268"/>
                    <a:pt x="3450" y="1"/>
                    <a:pt x="3120" y="1"/>
                  </a:cubicBezTo>
                  <a:close/>
                </a:path>
              </a:pathLst>
            </a:custGeom>
            <a:solidFill>
              <a:srgbClr val="1A3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9"/>
            <p:cNvSpPr/>
            <p:nvPr/>
          </p:nvSpPr>
          <p:spPr>
            <a:xfrm>
              <a:off x="7804313" y="1635650"/>
              <a:ext cx="44025" cy="147375"/>
            </a:xfrm>
            <a:custGeom>
              <a:avLst/>
              <a:gdLst/>
              <a:ahLst/>
              <a:cxnLst/>
              <a:rect l="l" t="t" r="r" b="b"/>
              <a:pathLst>
                <a:path w="1761" h="5895" extrusionOk="0">
                  <a:moveTo>
                    <a:pt x="1761" y="0"/>
                  </a:moveTo>
                  <a:cubicBezTo>
                    <a:pt x="1270" y="0"/>
                    <a:pt x="874" y="396"/>
                    <a:pt x="869" y="883"/>
                  </a:cubicBezTo>
                  <a:lnTo>
                    <a:pt x="869" y="5012"/>
                  </a:lnTo>
                  <a:lnTo>
                    <a:pt x="1" y="5012"/>
                  </a:lnTo>
                  <a:cubicBezTo>
                    <a:pt x="1" y="5499"/>
                    <a:pt x="397" y="5895"/>
                    <a:pt x="888" y="5895"/>
                  </a:cubicBezTo>
                  <a:lnTo>
                    <a:pt x="1761" y="5895"/>
                  </a:lnTo>
                  <a:lnTo>
                    <a:pt x="1761" y="0"/>
                  </a:lnTo>
                  <a:close/>
                </a:path>
              </a:pathLst>
            </a:custGeom>
            <a:solidFill>
              <a:srgbClr val="1A3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9"/>
            <p:cNvSpPr/>
            <p:nvPr/>
          </p:nvSpPr>
          <p:spPr>
            <a:xfrm>
              <a:off x="7946113" y="1553600"/>
              <a:ext cx="26225" cy="19000"/>
            </a:xfrm>
            <a:custGeom>
              <a:avLst/>
              <a:gdLst/>
              <a:ahLst/>
              <a:cxnLst/>
              <a:rect l="l" t="t" r="r" b="b"/>
              <a:pathLst>
                <a:path w="1049" h="760" extrusionOk="0">
                  <a:moveTo>
                    <a:pt x="0" y="0"/>
                  </a:moveTo>
                  <a:cubicBezTo>
                    <a:pt x="0" y="154"/>
                    <a:pt x="57" y="297"/>
                    <a:pt x="166" y="401"/>
                  </a:cubicBezTo>
                  <a:lnTo>
                    <a:pt x="524" y="759"/>
                  </a:lnTo>
                  <a:lnTo>
                    <a:pt x="882" y="401"/>
                  </a:lnTo>
                  <a:cubicBezTo>
                    <a:pt x="987" y="297"/>
                    <a:pt x="1049" y="154"/>
                    <a:pt x="1049" y="0"/>
                  </a:cubicBezTo>
                  <a:close/>
                </a:path>
              </a:pathLst>
            </a:custGeom>
            <a:solidFill>
              <a:srgbClr val="1A3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9"/>
            <p:cNvSpPr/>
            <p:nvPr/>
          </p:nvSpPr>
          <p:spPr>
            <a:xfrm>
              <a:off x="7999988" y="1688950"/>
              <a:ext cx="57025" cy="59250"/>
            </a:xfrm>
            <a:custGeom>
              <a:avLst/>
              <a:gdLst/>
              <a:ahLst/>
              <a:cxnLst/>
              <a:rect l="l" t="t" r="r" b="b"/>
              <a:pathLst>
                <a:path w="2281" h="2370" extrusionOk="0">
                  <a:moveTo>
                    <a:pt x="1478" y="0"/>
                  </a:moveTo>
                  <a:cubicBezTo>
                    <a:pt x="1425" y="0"/>
                    <a:pt x="1371" y="19"/>
                    <a:pt x="1331" y="58"/>
                  </a:cubicBezTo>
                  <a:cubicBezTo>
                    <a:pt x="1326" y="62"/>
                    <a:pt x="1321" y="67"/>
                    <a:pt x="1317" y="72"/>
                  </a:cubicBezTo>
                  <a:lnTo>
                    <a:pt x="1130" y="258"/>
                  </a:lnTo>
                  <a:lnTo>
                    <a:pt x="945" y="72"/>
                  </a:lnTo>
                  <a:cubicBezTo>
                    <a:pt x="902" y="29"/>
                    <a:pt x="846" y="7"/>
                    <a:pt x="790" y="7"/>
                  </a:cubicBezTo>
                  <a:cubicBezTo>
                    <a:pt x="734" y="7"/>
                    <a:pt x="678" y="29"/>
                    <a:pt x="635" y="72"/>
                  </a:cubicBezTo>
                  <a:cubicBezTo>
                    <a:pt x="544" y="157"/>
                    <a:pt x="544" y="296"/>
                    <a:pt x="635" y="382"/>
                  </a:cubicBezTo>
                  <a:lnTo>
                    <a:pt x="912" y="659"/>
                  </a:lnTo>
                  <a:lnTo>
                    <a:pt x="912" y="811"/>
                  </a:lnTo>
                  <a:lnTo>
                    <a:pt x="745" y="758"/>
                  </a:lnTo>
                  <a:lnTo>
                    <a:pt x="472" y="439"/>
                  </a:lnTo>
                  <a:cubicBezTo>
                    <a:pt x="431" y="387"/>
                    <a:pt x="369" y="360"/>
                    <a:pt x="307" y="360"/>
                  </a:cubicBezTo>
                  <a:cubicBezTo>
                    <a:pt x="255" y="360"/>
                    <a:pt x="204" y="378"/>
                    <a:pt x="163" y="415"/>
                  </a:cubicBezTo>
                  <a:cubicBezTo>
                    <a:pt x="67" y="492"/>
                    <a:pt x="58" y="630"/>
                    <a:pt x="134" y="725"/>
                  </a:cubicBezTo>
                  <a:lnTo>
                    <a:pt x="300" y="921"/>
                  </a:lnTo>
                  <a:lnTo>
                    <a:pt x="106" y="1088"/>
                  </a:lnTo>
                  <a:cubicBezTo>
                    <a:pt x="10" y="1168"/>
                    <a:pt x="1" y="1307"/>
                    <a:pt x="77" y="1403"/>
                  </a:cubicBezTo>
                  <a:cubicBezTo>
                    <a:pt x="122" y="1453"/>
                    <a:pt x="184" y="1479"/>
                    <a:pt x="247" y="1479"/>
                  </a:cubicBezTo>
                  <a:cubicBezTo>
                    <a:pt x="298" y="1479"/>
                    <a:pt x="349" y="1462"/>
                    <a:pt x="392" y="1426"/>
                  </a:cubicBezTo>
                  <a:lnTo>
                    <a:pt x="663" y="1197"/>
                  </a:lnTo>
                  <a:lnTo>
                    <a:pt x="806" y="1245"/>
                  </a:lnTo>
                  <a:lnTo>
                    <a:pt x="635" y="1550"/>
                  </a:lnTo>
                  <a:lnTo>
                    <a:pt x="368" y="1569"/>
                  </a:lnTo>
                  <a:cubicBezTo>
                    <a:pt x="249" y="1574"/>
                    <a:pt x="153" y="1679"/>
                    <a:pt x="157" y="1803"/>
                  </a:cubicBezTo>
                  <a:cubicBezTo>
                    <a:pt x="163" y="1920"/>
                    <a:pt x="258" y="2013"/>
                    <a:pt x="378" y="2013"/>
                  </a:cubicBezTo>
                  <a:cubicBezTo>
                    <a:pt x="381" y="2013"/>
                    <a:pt x="383" y="2013"/>
                    <a:pt x="386" y="2013"/>
                  </a:cubicBezTo>
                  <a:lnTo>
                    <a:pt x="401" y="2013"/>
                  </a:lnTo>
                  <a:lnTo>
                    <a:pt x="568" y="1998"/>
                  </a:lnTo>
                  <a:lnTo>
                    <a:pt x="577" y="2165"/>
                  </a:lnTo>
                  <a:cubicBezTo>
                    <a:pt x="587" y="2280"/>
                    <a:pt x="683" y="2370"/>
                    <a:pt x="802" y="2370"/>
                  </a:cubicBezTo>
                  <a:lnTo>
                    <a:pt x="816" y="2370"/>
                  </a:lnTo>
                  <a:cubicBezTo>
                    <a:pt x="940" y="2361"/>
                    <a:pt x="1031" y="2255"/>
                    <a:pt x="1022" y="2132"/>
                  </a:cubicBezTo>
                  <a:lnTo>
                    <a:pt x="998" y="1813"/>
                  </a:lnTo>
                  <a:lnTo>
                    <a:pt x="1141" y="1564"/>
                  </a:lnTo>
                  <a:lnTo>
                    <a:pt x="1284" y="1817"/>
                  </a:lnTo>
                  <a:lnTo>
                    <a:pt x="1264" y="2132"/>
                  </a:lnTo>
                  <a:cubicBezTo>
                    <a:pt x="1255" y="2255"/>
                    <a:pt x="1345" y="2361"/>
                    <a:pt x="1469" y="2370"/>
                  </a:cubicBezTo>
                  <a:lnTo>
                    <a:pt x="1484" y="2370"/>
                  </a:lnTo>
                  <a:cubicBezTo>
                    <a:pt x="1598" y="2370"/>
                    <a:pt x="1698" y="2280"/>
                    <a:pt x="1703" y="2165"/>
                  </a:cubicBezTo>
                  <a:lnTo>
                    <a:pt x="1717" y="1998"/>
                  </a:lnTo>
                  <a:lnTo>
                    <a:pt x="1885" y="2013"/>
                  </a:lnTo>
                  <a:cubicBezTo>
                    <a:pt x="1890" y="2013"/>
                    <a:pt x="1896" y="2013"/>
                    <a:pt x="1901" y="2013"/>
                  </a:cubicBezTo>
                  <a:cubicBezTo>
                    <a:pt x="2014" y="2013"/>
                    <a:pt x="2114" y="1926"/>
                    <a:pt x="2123" y="1808"/>
                  </a:cubicBezTo>
                  <a:cubicBezTo>
                    <a:pt x="2132" y="1683"/>
                    <a:pt x="2037" y="1579"/>
                    <a:pt x="1913" y="1569"/>
                  </a:cubicBezTo>
                  <a:lnTo>
                    <a:pt x="1645" y="1550"/>
                  </a:lnTo>
                  <a:lnTo>
                    <a:pt x="1465" y="1236"/>
                  </a:lnTo>
                  <a:lnTo>
                    <a:pt x="1608" y="1188"/>
                  </a:lnTo>
                  <a:lnTo>
                    <a:pt x="1880" y="1416"/>
                  </a:lnTo>
                  <a:cubicBezTo>
                    <a:pt x="1923" y="1459"/>
                    <a:pt x="1980" y="1481"/>
                    <a:pt x="2037" y="1481"/>
                  </a:cubicBezTo>
                  <a:cubicBezTo>
                    <a:pt x="2095" y="1481"/>
                    <a:pt x="2152" y="1459"/>
                    <a:pt x="2195" y="1416"/>
                  </a:cubicBezTo>
                  <a:cubicBezTo>
                    <a:pt x="2281" y="1331"/>
                    <a:pt x="2281" y="1188"/>
                    <a:pt x="2195" y="1102"/>
                  </a:cubicBezTo>
                  <a:cubicBezTo>
                    <a:pt x="2184" y="1093"/>
                    <a:pt x="2175" y="1088"/>
                    <a:pt x="2166" y="1078"/>
                  </a:cubicBezTo>
                  <a:lnTo>
                    <a:pt x="1966" y="911"/>
                  </a:lnTo>
                  <a:lnTo>
                    <a:pt x="2132" y="716"/>
                  </a:lnTo>
                  <a:cubicBezTo>
                    <a:pt x="2209" y="620"/>
                    <a:pt x="2189" y="477"/>
                    <a:pt x="2094" y="406"/>
                  </a:cubicBezTo>
                  <a:cubicBezTo>
                    <a:pt x="2054" y="374"/>
                    <a:pt x="2005" y="358"/>
                    <a:pt x="1956" y="358"/>
                  </a:cubicBezTo>
                  <a:cubicBezTo>
                    <a:pt x="1896" y="358"/>
                    <a:pt x="1836" y="382"/>
                    <a:pt x="1794" y="430"/>
                  </a:cubicBezTo>
                  <a:lnTo>
                    <a:pt x="1522" y="749"/>
                  </a:lnTo>
                  <a:lnTo>
                    <a:pt x="1355" y="806"/>
                  </a:lnTo>
                  <a:lnTo>
                    <a:pt x="1355" y="659"/>
                  </a:lnTo>
                  <a:lnTo>
                    <a:pt x="1632" y="382"/>
                  </a:lnTo>
                  <a:cubicBezTo>
                    <a:pt x="1722" y="300"/>
                    <a:pt x="1727" y="157"/>
                    <a:pt x="1641" y="72"/>
                  </a:cubicBezTo>
                  <a:cubicBezTo>
                    <a:pt x="1598" y="24"/>
                    <a:pt x="1538" y="0"/>
                    <a:pt x="1478"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9"/>
            <p:cNvSpPr/>
            <p:nvPr/>
          </p:nvSpPr>
          <p:spPr>
            <a:xfrm>
              <a:off x="7861688" y="1688925"/>
              <a:ext cx="56775" cy="59175"/>
            </a:xfrm>
            <a:custGeom>
              <a:avLst/>
              <a:gdLst/>
              <a:ahLst/>
              <a:cxnLst/>
              <a:rect l="l" t="t" r="r" b="b"/>
              <a:pathLst>
                <a:path w="2271" h="2367" extrusionOk="0">
                  <a:moveTo>
                    <a:pt x="1483" y="1"/>
                  </a:moveTo>
                  <a:cubicBezTo>
                    <a:pt x="1428" y="1"/>
                    <a:pt x="1374" y="20"/>
                    <a:pt x="1331" y="59"/>
                  </a:cubicBezTo>
                  <a:cubicBezTo>
                    <a:pt x="1326" y="63"/>
                    <a:pt x="1321" y="68"/>
                    <a:pt x="1321" y="68"/>
                  </a:cubicBezTo>
                  <a:lnTo>
                    <a:pt x="1135" y="253"/>
                  </a:lnTo>
                  <a:lnTo>
                    <a:pt x="949" y="68"/>
                  </a:lnTo>
                  <a:cubicBezTo>
                    <a:pt x="904" y="25"/>
                    <a:pt x="847" y="4"/>
                    <a:pt x="790" y="4"/>
                  </a:cubicBezTo>
                  <a:cubicBezTo>
                    <a:pt x="734" y="4"/>
                    <a:pt x="678" y="25"/>
                    <a:pt x="635" y="68"/>
                  </a:cubicBezTo>
                  <a:cubicBezTo>
                    <a:pt x="549" y="154"/>
                    <a:pt x="544" y="297"/>
                    <a:pt x="635" y="383"/>
                  </a:cubicBezTo>
                  <a:lnTo>
                    <a:pt x="911" y="660"/>
                  </a:lnTo>
                  <a:lnTo>
                    <a:pt x="911" y="807"/>
                  </a:lnTo>
                  <a:lnTo>
                    <a:pt x="745" y="755"/>
                  </a:lnTo>
                  <a:lnTo>
                    <a:pt x="477" y="440"/>
                  </a:lnTo>
                  <a:cubicBezTo>
                    <a:pt x="431" y="387"/>
                    <a:pt x="367" y="360"/>
                    <a:pt x="303" y="360"/>
                  </a:cubicBezTo>
                  <a:cubicBezTo>
                    <a:pt x="252" y="360"/>
                    <a:pt x="202" y="377"/>
                    <a:pt x="162" y="411"/>
                  </a:cubicBezTo>
                  <a:cubicBezTo>
                    <a:pt x="67" y="493"/>
                    <a:pt x="58" y="631"/>
                    <a:pt x="133" y="726"/>
                  </a:cubicBezTo>
                  <a:lnTo>
                    <a:pt x="300" y="922"/>
                  </a:lnTo>
                  <a:lnTo>
                    <a:pt x="105" y="1089"/>
                  </a:lnTo>
                  <a:cubicBezTo>
                    <a:pt x="10" y="1165"/>
                    <a:pt x="1" y="1308"/>
                    <a:pt x="76" y="1398"/>
                  </a:cubicBezTo>
                  <a:cubicBezTo>
                    <a:pt x="121" y="1451"/>
                    <a:pt x="184" y="1478"/>
                    <a:pt x="247" y="1478"/>
                  </a:cubicBezTo>
                  <a:cubicBezTo>
                    <a:pt x="298" y="1478"/>
                    <a:pt x="349" y="1461"/>
                    <a:pt x="391" y="1427"/>
                  </a:cubicBezTo>
                  <a:lnTo>
                    <a:pt x="663" y="1198"/>
                  </a:lnTo>
                  <a:lnTo>
                    <a:pt x="811" y="1241"/>
                  </a:lnTo>
                  <a:lnTo>
                    <a:pt x="639" y="1551"/>
                  </a:lnTo>
                  <a:lnTo>
                    <a:pt x="373" y="1570"/>
                  </a:lnTo>
                  <a:cubicBezTo>
                    <a:pt x="370" y="1570"/>
                    <a:pt x="367" y="1570"/>
                    <a:pt x="364" y="1570"/>
                  </a:cubicBezTo>
                  <a:cubicBezTo>
                    <a:pt x="243" y="1570"/>
                    <a:pt x="143" y="1664"/>
                    <a:pt x="138" y="1785"/>
                  </a:cubicBezTo>
                  <a:cubicBezTo>
                    <a:pt x="133" y="1904"/>
                    <a:pt x="229" y="2009"/>
                    <a:pt x="353" y="2014"/>
                  </a:cubicBezTo>
                  <a:cubicBezTo>
                    <a:pt x="373" y="2014"/>
                    <a:pt x="386" y="2014"/>
                    <a:pt x="401" y="2009"/>
                  </a:cubicBezTo>
                  <a:lnTo>
                    <a:pt x="567" y="1994"/>
                  </a:lnTo>
                  <a:lnTo>
                    <a:pt x="582" y="2161"/>
                  </a:lnTo>
                  <a:cubicBezTo>
                    <a:pt x="587" y="2276"/>
                    <a:pt x="687" y="2366"/>
                    <a:pt x="802" y="2366"/>
                  </a:cubicBezTo>
                  <a:lnTo>
                    <a:pt x="820" y="2366"/>
                  </a:lnTo>
                  <a:cubicBezTo>
                    <a:pt x="939" y="2357"/>
                    <a:pt x="1031" y="2252"/>
                    <a:pt x="1025" y="2128"/>
                  </a:cubicBezTo>
                  <a:lnTo>
                    <a:pt x="1020" y="2128"/>
                  </a:lnTo>
                  <a:lnTo>
                    <a:pt x="1002" y="1809"/>
                  </a:lnTo>
                  <a:lnTo>
                    <a:pt x="1139" y="1561"/>
                  </a:lnTo>
                  <a:lnTo>
                    <a:pt x="1288" y="1818"/>
                  </a:lnTo>
                  <a:lnTo>
                    <a:pt x="1264" y="2133"/>
                  </a:lnTo>
                  <a:cubicBezTo>
                    <a:pt x="1254" y="2252"/>
                    <a:pt x="1345" y="2357"/>
                    <a:pt x="1469" y="2366"/>
                  </a:cubicBezTo>
                  <a:lnTo>
                    <a:pt x="1483" y="2366"/>
                  </a:lnTo>
                  <a:cubicBezTo>
                    <a:pt x="1603" y="2366"/>
                    <a:pt x="1698" y="2276"/>
                    <a:pt x="1707" y="2161"/>
                  </a:cubicBezTo>
                  <a:lnTo>
                    <a:pt x="1717" y="1999"/>
                  </a:lnTo>
                  <a:lnTo>
                    <a:pt x="1883" y="2009"/>
                  </a:lnTo>
                  <a:cubicBezTo>
                    <a:pt x="1889" y="2010"/>
                    <a:pt x="1895" y="2010"/>
                    <a:pt x="1901" y="2010"/>
                  </a:cubicBezTo>
                  <a:cubicBezTo>
                    <a:pt x="2018" y="2010"/>
                    <a:pt x="2113" y="1922"/>
                    <a:pt x="2123" y="1804"/>
                  </a:cubicBezTo>
                  <a:cubicBezTo>
                    <a:pt x="2127" y="1684"/>
                    <a:pt x="2037" y="1580"/>
                    <a:pt x="1918" y="1570"/>
                  </a:cubicBezTo>
                  <a:lnTo>
                    <a:pt x="1645" y="1551"/>
                  </a:lnTo>
                  <a:lnTo>
                    <a:pt x="1465" y="1237"/>
                  </a:lnTo>
                  <a:lnTo>
                    <a:pt x="1608" y="1189"/>
                  </a:lnTo>
                  <a:lnTo>
                    <a:pt x="1879" y="1417"/>
                  </a:lnTo>
                  <a:cubicBezTo>
                    <a:pt x="1922" y="1451"/>
                    <a:pt x="1972" y="1468"/>
                    <a:pt x="2023" y="1468"/>
                  </a:cubicBezTo>
                  <a:cubicBezTo>
                    <a:pt x="2086" y="1468"/>
                    <a:pt x="2148" y="1442"/>
                    <a:pt x="2194" y="1389"/>
                  </a:cubicBezTo>
                  <a:cubicBezTo>
                    <a:pt x="2270" y="1294"/>
                    <a:pt x="2261" y="1155"/>
                    <a:pt x="2165" y="1079"/>
                  </a:cubicBezTo>
                  <a:lnTo>
                    <a:pt x="1965" y="912"/>
                  </a:lnTo>
                  <a:lnTo>
                    <a:pt x="2132" y="711"/>
                  </a:lnTo>
                  <a:cubicBezTo>
                    <a:pt x="2213" y="621"/>
                    <a:pt x="2198" y="478"/>
                    <a:pt x="2103" y="402"/>
                  </a:cubicBezTo>
                  <a:cubicBezTo>
                    <a:pt x="2062" y="369"/>
                    <a:pt x="2013" y="352"/>
                    <a:pt x="1964" y="352"/>
                  </a:cubicBezTo>
                  <a:cubicBezTo>
                    <a:pt x="1901" y="352"/>
                    <a:pt x="1839" y="379"/>
                    <a:pt x="1793" y="431"/>
                  </a:cubicBezTo>
                  <a:lnTo>
                    <a:pt x="1526" y="750"/>
                  </a:lnTo>
                  <a:lnTo>
                    <a:pt x="1355" y="807"/>
                  </a:lnTo>
                  <a:lnTo>
                    <a:pt x="1355" y="660"/>
                  </a:lnTo>
                  <a:lnTo>
                    <a:pt x="1632" y="383"/>
                  </a:lnTo>
                  <a:cubicBezTo>
                    <a:pt x="1722" y="297"/>
                    <a:pt x="1727" y="158"/>
                    <a:pt x="1645" y="68"/>
                  </a:cubicBezTo>
                  <a:cubicBezTo>
                    <a:pt x="1601" y="23"/>
                    <a:pt x="1542" y="1"/>
                    <a:pt x="1483"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9"/>
            <p:cNvSpPr/>
            <p:nvPr/>
          </p:nvSpPr>
          <p:spPr>
            <a:xfrm>
              <a:off x="7917488" y="1649500"/>
              <a:ext cx="82875" cy="79175"/>
            </a:xfrm>
            <a:custGeom>
              <a:avLst/>
              <a:gdLst/>
              <a:ahLst/>
              <a:cxnLst/>
              <a:rect l="l" t="t" r="r" b="b"/>
              <a:pathLst>
                <a:path w="3315" h="3167" extrusionOk="0">
                  <a:moveTo>
                    <a:pt x="1416" y="0"/>
                  </a:moveTo>
                  <a:cubicBezTo>
                    <a:pt x="1362" y="0"/>
                    <a:pt x="1308" y="21"/>
                    <a:pt x="1264" y="62"/>
                  </a:cubicBezTo>
                  <a:cubicBezTo>
                    <a:pt x="1174" y="142"/>
                    <a:pt x="1168" y="285"/>
                    <a:pt x="1249" y="371"/>
                  </a:cubicBezTo>
                  <a:cubicBezTo>
                    <a:pt x="1254" y="377"/>
                    <a:pt x="1260" y="381"/>
                    <a:pt x="1264" y="386"/>
                  </a:cubicBezTo>
                  <a:lnTo>
                    <a:pt x="1412" y="534"/>
                  </a:lnTo>
                  <a:lnTo>
                    <a:pt x="1374" y="534"/>
                  </a:lnTo>
                  <a:cubicBezTo>
                    <a:pt x="1249" y="534"/>
                    <a:pt x="1154" y="639"/>
                    <a:pt x="1159" y="758"/>
                  </a:cubicBezTo>
                  <a:cubicBezTo>
                    <a:pt x="1164" y="877"/>
                    <a:pt x="1260" y="967"/>
                    <a:pt x="1374" y="972"/>
                  </a:cubicBezTo>
                  <a:lnTo>
                    <a:pt x="1445" y="972"/>
                  </a:lnTo>
                  <a:lnTo>
                    <a:pt x="1445" y="1344"/>
                  </a:lnTo>
                  <a:lnTo>
                    <a:pt x="1102" y="1240"/>
                  </a:lnTo>
                  <a:lnTo>
                    <a:pt x="1126" y="1168"/>
                  </a:lnTo>
                  <a:cubicBezTo>
                    <a:pt x="1164" y="1053"/>
                    <a:pt x="1097" y="930"/>
                    <a:pt x="983" y="892"/>
                  </a:cubicBezTo>
                  <a:cubicBezTo>
                    <a:pt x="960" y="884"/>
                    <a:pt x="936" y="881"/>
                    <a:pt x="914" y="881"/>
                  </a:cubicBezTo>
                  <a:cubicBezTo>
                    <a:pt x="819" y="881"/>
                    <a:pt x="732" y="943"/>
                    <a:pt x="701" y="1035"/>
                  </a:cubicBezTo>
                  <a:lnTo>
                    <a:pt x="682" y="1097"/>
                  </a:lnTo>
                  <a:lnTo>
                    <a:pt x="563" y="886"/>
                  </a:lnTo>
                  <a:cubicBezTo>
                    <a:pt x="527" y="804"/>
                    <a:pt x="443" y="754"/>
                    <a:pt x="357" y="754"/>
                  </a:cubicBezTo>
                  <a:cubicBezTo>
                    <a:pt x="328" y="754"/>
                    <a:pt x="299" y="760"/>
                    <a:pt x="272" y="772"/>
                  </a:cubicBezTo>
                  <a:cubicBezTo>
                    <a:pt x="157" y="820"/>
                    <a:pt x="105" y="949"/>
                    <a:pt x="157" y="1063"/>
                  </a:cubicBezTo>
                  <a:cubicBezTo>
                    <a:pt x="162" y="1077"/>
                    <a:pt x="172" y="1092"/>
                    <a:pt x="181" y="1106"/>
                  </a:cubicBezTo>
                  <a:lnTo>
                    <a:pt x="243" y="1211"/>
                  </a:lnTo>
                  <a:lnTo>
                    <a:pt x="133" y="1273"/>
                  </a:lnTo>
                  <a:cubicBezTo>
                    <a:pt x="34" y="1335"/>
                    <a:pt x="1" y="1473"/>
                    <a:pt x="62" y="1573"/>
                  </a:cubicBezTo>
                  <a:cubicBezTo>
                    <a:pt x="104" y="1644"/>
                    <a:pt x="176" y="1682"/>
                    <a:pt x="250" y="1682"/>
                  </a:cubicBezTo>
                  <a:cubicBezTo>
                    <a:pt x="286" y="1682"/>
                    <a:pt x="323" y="1673"/>
                    <a:pt x="358" y="1654"/>
                  </a:cubicBezTo>
                  <a:lnTo>
                    <a:pt x="539" y="1550"/>
                  </a:lnTo>
                  <a:lnTo>
                    <a:pt x="525" y="1597"/>
                  </a:lnTo>
                  <a:cubicBezTo>
                    <a:pt x="492" y="1711"/>
                    <a:pt x="553" y="1836"/>
                    <a:pt x="668" y="1874"/>
                  </a:cubicBezTo>
                  <a:cubicBezTo>
                    <a:pt x="692" y="1878"/>
                    <a:pt x="716" y="1883"/>
                    <a:pt x="734" y="1883"/>
                  </a:cubicBezTo>
                  <a:cubicBezTo>
                    <a:pt x="835" y="1883"/>
                    <a:pt x="921" y="1821"/>
                    <a:pt x="949" y="1726"/>
                  </a:cubicBezTo>
                  <a:lnTo>
                    <a:pt x="968" y="1659"/>
                  </a:lnTo>
                  <a:lnTo>
                    <a:pt x="1317" y="1764"/>
                  </a:lnTo>
                  <a:lnTo>
                    <a:pt x="1093" y="2074"/>
                  </a:lnTo>
                  <a:lnTo>
                    <a:pt x="1031" y="2031"/>
                  </a:lnTo>
                  <a:cubicBezTo>
                    <a:pt x="992" y="2003"/>
                    <a:pt x="947" y="1990"/>
                    <a:pt x="902" y="1990"/>
                  </a:cubicBezTo>
                  <a:cubicBezTo>
                    <a:pt x="832" y="1990"/>
                    <a:pt x="764" y="2023"/>
                    <a:pt x="721" y="2083"/>
                  </a:cubicBezTo>
                  <a:cubicBezTo>
                    <a:pt x="648" y="2184"/>
                    <a:pt x="672" y="2323"/>
                    <a:pt x="773" y="2394"/>
                  </a:cubicBezTo>
                  <a:lnTo>
                    <a:pt x="806" y="2413"/>
                  </a:lnTo>
                  <a:lnTo>
                    <a:pt x="606" y="2451"/>
                  </a:lnTo>
                  <a:cubicBezTo>
                    <a:pt x="487" y="2475"/>
                    <a:pt x="406" y="2589"/>
                    <a:pt x="430" y="2708"/>
                  </a:cubicBezTo>
                  <a:cubicBezTo>
                    <a:pt x="450" y="2815"/>
                    <a:pt x="544" y="2888"/>
                    <a:pt x="650" y="2888"/>
                  </a:cubicBezTo>
                  <a:cubicBezTo>
                    <a:pt x="662" y="2888"/>
                    <a:pt x="675" y="2887"/>
                    <a:pt x="687" y="2885"/>
                  </a:cubicBezTo>
                  <a:lnTo>
                    <a:pt x="806" y="2866"/>
                  </a:lnTo>
                  <a:lnTo>
                    <a:pt x="825" y="2985"/>
                  </a:lnTo>
                  <a:cubicBezTo>
                    <a:pt x="849" y="3089"/>
                    <a:pt x="939" y="3166"/>
                    <a:pt x="1044" y="3166"/>
                  </a:cubicBezTo>
                  <a:cubicBezTo>
                    <a:pt x="1059" y="3166"/>
                    <a:pt x="1073" y="3162"/>
                    <a:pt x="1088" y="3162"/>
                  </a:cubicBezTo>
                  <a:cubicBezTo>
                    <a:pt x="1207" y="3138"/>
                    <a:pt x="1288" y="3023"/>
                    <a:pt x="1264" y="2904"/>
                  </a:cubicBezTo>
                  <a:lnTo>
                    <a:pt x="1231" y="2708"/>
                  </a:lnTo>
                  <a:lnTo>
                    <a:pt x="1260" y="2732"/>
                  </a:lnTo>
                  <a:cubicBezTo>
                    <a:pt x="1299" y="2760"/>
                    <a:pt x="1344" y="2774"/>
                    <a:pt x="1388" y="2774"/>
                  </a:cubicBezTo>
                  <a:cubicBezTo>
                    <a:pt x="1457" y="2774"/>
                    <a:pt x="1524" y="2741"/>
                    <a:pt x="1564" y="2680"/>
                  </a:cubicBezTo>
                  <a:cubicBezTo>
                    <a:pt x="1636" y="2580"/>
                    <a:pt x="1612" y="2442"/>
                    <a:pt x="1511" y="2370"/>
                  </a:cubicBezTo>
                  <a:lnTo>
                    <a:pt x="1454" y="2332"/>
                  </a:lnTo>
                  <a:lnTo>
                    <a:pt x="1674" y="2022"/>
                  </a:lnTo>
                  <a:lnTo>
                    <a:pt x="1903" y="2327"/>
                  </a:lnTo>
                  <a:lnTo>
                    <a:pt x="1841" y="2370"/>
                  </a:lnTo>
                  <a:cubicBezTo>
                    <a:pt x="1746" y="2446"/>
                    <a:pt x="1731" y="2589"/>
                    <a:pt x="1813" y="2684"/>
                  </a:cubicBezTo>
                  <a:cubicBezTo>
                    <a:pt x="1855" y="2735"/>
                    <a:pt x="1918" y="2763"/>
                    <a:pt x="1982" y="2763"/>
                  </a:cubicBezTo>
                  <a:cubicBezTo>
                    <a:pt x="2025" y="2763"/>
                    <a:pt x="2069" y="2750"/>
                    <a:pt x="2108" y="2723"/>
                  </a:cubicBezTo>
                  <a:lnTo>
                    <a:pt x="2141" y="2699"/>
                  </a:lnTo>
                  <a:lnTo>
                    <a:pt x="2108" y="2904"/>
                  </a:lnTo>
                  <a:cubicBezTo>
                    <a:pt x="2084" y="3023"/>
                    <a:pt x="2165" y="3138"/>
                    <a:pt x="2284" y="3162"/>
                  </a:cubicBezTo>
                  <a:cubicBezTo>
                    <a:pt x="2299" y="3162"/>
                    <a:pt x="2313" y="3166"/>
                    <a:pt x="2323" y="3166"/>
                  </a:cubicBezTo>
                  <a:cubicBezTo>
                    <a:pt x="2433" y="3162"/>
                    <a:pt x="2523" y="3085"/>
                    <a:pt x="2542" y="2981"/>
                  </a:cubicBezTo>
                  <a:lnTo>
                    <a:pt x="2566" y="2861"/>
                  </a:lnTo>
                  <a:lnTo>
                    <a:pt x="2685" y="2885"/>
                  </a:lnTo>
                  <a:cubicBezTo>
                    <a:pt x="2699" y="2887"/>
                    <a:pt x="2713" y="2889"/>
                    <a:pt x="2727" y="2889"/>
                  </a:cubicBezTo>
                  <a:cubicBezTo>
                    <a:pt x="2831" y="2889"/>
                    <a:pt x="2922" y="2813"/>
                    <a:pt x="2942" y="2708"/>
                  </a:cubicBezTo>
                  <a:cubicBezTo>
                    <a:pt x="2966" y="2585"/>
                    <a:pt x="2885" y="2470"/>
                    <a:pt x="2761" y="2451"/>
                  </a:cubicBezTo>
                  <a:lnTo>
                    <a:pt x="2532" y="2408"/>
                  </a:lnTo>
                  <a:lnTo>
                    <a:pt x="2585" y="2370"/>
                  </a:lnTo>
                  <a:cubicBezTo>
                    <a:pt x="2680" y="2294"/>
                    <a:pt x="2695" y="2155"/>
                    <a:pt x="2618" y="2059"/>
                  </a:cubicBezTo>
                  <a:cubicBezTo>
                    <a:pt x="2573" y="2005"/>
                    <a:pt x="2509" y="1977"/>
                    <a:pt x="2444" y="1977"/>
                  </a:cubicBezTo>
                  <a:cubicBezTo>
                    <a:pt x="2401" y="1977"/>
                    <a:pt x="2357" y="1990"/>
                    <a:pt x="2318" y="2017"/>
                  </a:cubicBezTo>
                  <a:lnTo>
                    <a:pt x="2255" y="2065"/>
                  </a:lnTo>
                  <a:lnTo>
                    <a:pt x="2032" y="1759"/>
                  </a:lnTo>
                  <a:lnTo>
                    <a:pt x="2399" y="1640"/>
                  </a:lnTo>
                  <a:lnTo>
                    <a:pt x="2427" y="1716"/>
                  </a:lnTo>
                  <a:cubicBezTo>
                    <a:pt x="2458" y="1807"/>
                    <a:pt x="2542" y="1868"/>
                    <a:pt x="2635" y="1868"/>
                  </a:cubicBezTo>
                  <a:cubicBezTo>
                    <a:pt x="2659" y="1868"/>
                    <a:pt x="2684" y="1863"/>
                    <a:pt x="2709" y="1854"/>
                  </a:cubicBezTo>
                  <a:cubicBezTo>
                    <a:pt x="2823" y="1817"/>
                    <a:pt x="2885" y="1693"/>
                    <a:pt x="2847" y="1579"/>
                  </a:cubicBezTo>
                  <a:lnTo>
                    <a:pt x="2843" y="1555"/>
                  </a:lnTo>
                  <a:lnTo>
                    <a:pt x="2981" y="1636"/>
                  </a:lnTo>
                  <a:cubicBezTo>
                    <a:pt x="3014" y="1654"/>
                    <a:pt x="3052" y="1664"/>
                    <a:pt x="3091" y="1664"/>
                  </a:cubicBezTo>
                  <a:cubicBezTo>
                    <a:pt x="3215" y="1664"/>
                    <a:pt x="3314" y="1564"/>
                    <a:pt x="3314" y="1445"/>
                  </a:cubicBezTo>
                  <a:cubicBezTo>
                    <a:pt x="3314" y="1363"/>
                    <a:pt x="3272" y="1292"/>
                    <a:pt x="3200" y="1253"/>
                  </a:cubicBezTo>
                  <a:lnTo>
                    <a:pt x="3206" y="1253"/>
                  </a:lnTo>
                  <a:lnTo>
                    <a:pt x="3096" y="1192"/>
                  </a:lnTo>
                  <a:lnTo>
                    <a:pt x="3157" y="1086"/>
                  </a:lnTo>
                  <a:cubicBezTo>
                    <a:pt x="3215" y="982"/>
                    <a:pt x="3177" y="848"/>
                    <a:pt x="3072" y="786"/>
                  </a:cubicBezTo>
                  <a:cubicBezTo>
                    <a:pt x="3038" y="768"/>
                    <a:pt x="3002" y="760"/>
                    <a:pt x="2966" y="760"/>
                  </a:cubicBezTo>
                  <a:cubicBezTo>
                    <a:pt x="2889" y="760"/>
                    <a:pt x="2815" y="799"/>
                    <a:pt x="2776" y="868"/>
                  </a:cubicBezTo>
                  <a:lnTo>
                    <a:pt x="2671" y="1044"/>
                  </a:lnTo>
                  <a:lnTo>
                    <a:pt x="2662" y="1020"/>
                  </a:lnTo>
                  <a:cubicBezTo>
                    <a:pt x="2634" y="924"/>
                    <a:pt x="2548" y="862"/>
                    <a:pt x="2453" y="862"/>
                  </a:cubicBezTo>
                  <a:cubicBezTo>
                    <a:pt x="2430" y="862"/>
                    <a:pt x="2407" y="865"/>
                    <a:pt x="2385" y="872"/>
                  </a:cubicBezTo>
                  <a:cubicBezTo>
                    <a:pt x="2266" y="906"/>
                    <a:pt x="2198" y="1029"/>
                    <a:pt x="2237" y="1149"/>
                  </a:cubicBezTo>
                  <a:cubicBezTo>
                    <a:pt x="2237" y="1149"/>
                    <a:pt x="2237" y="1154"/>
                    <a:pt x="2242" y="1158"/>
                  </a:cubicBezTo>
                  <a:lnTo>
                    <a:pt x="2261" y="1220"/>
                  </a:lnTo>
                  <a:lnTo>
                    <a:pt x="1894" y="1339"/>
                  </a:lnTo>
                  <a:lnTo>
                    <a:pt x="1889" y="972"/>
                  </a:lnTo>
                  <a:lnTo>
                    <a:pt x="1965" y="972"/>
                  </a:lnTo>
                  <a:cubicBezTo>
                    <a:pt x="2090" y="967"/>
                    <a:pt x="2185" y="868"/>
                    <a:pt x="2180" y="743"/>
                  </a:cubicBezTo>
                  <a:cubicBezTo>
                    <a:pt x="2175" y="629"/>
                    <a:pt x="2079" y="534"/>
                    <a:pt x="1965" y="534"/>
                  </a:cubicBezTo>
                  <a:lnTo>
                    <a:pt x="1912" y="534"/>
                  </a:lnTo>
                  <a:lnTo>
                    <a:pt x="2061" y="386"/>
                  </a:lnTo>
                  <a:cubicBezTo>
                    <a:pt x="2151" y="300"/>
                    <a:pt x="2151" y="157"/>
                    <a:pt x="2061" y="71"/>
                  </a:cubicBezTo>
                  <a:cubicBezTo>
                    <a:pt x="2018" y="28"/>
                    <a:pt x="1962" y="7"/>
                    <a:pt x="1906" y="7"/>
                  </a:cubicBezTo>
                  <a:cubicBezTo>
                    <a:pt x="1850" y="7"/>
                    <a:pt x="1794" y="28"/>
                    <a:pt x="1751" y="71"/>
                  </a:cubicBezTo>
                  <a:lnTo>
                    <a:pt x="1665" y="157"/>
                  </a:lnTo>
                  <a:lnTo>
                    <a:pt x="1574" y="71"/>
                  </a:lnTo>
                  <a:cubicBezTo>
                    <a:pt x="1532" y="24"/>
                    <a:pt x="1475" y="0"/>
                    <a:pt x="1416"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9" name="Google Shape;4189;p59"/>
          <p:cNvGrpSpPr/>
          <p:nvPr/>
        </p:nvGrpSpPr>
        <p:grpSpPr>
          <a:xfrm>
            <a:off x="7143538" y="1571025"/>
            <a:ext cx="367500" cy="265675"/>
            <a:chOff x="7143538" y="1571025"/>
            <a:chExt cx="367500" cy="265675"/>
          </a:xfrm>
        </p:grpSpPr>
        <p:sp>
          <p:nvSpPr>
            <p:cNvPr id="4190" name="Google Shape;4190;p59"/>
            <p:cNvSpPr/>
            <p:nvPr/>
          </p:nvSpPr>
          <p:spPr>
            <a:xfrm>
              <a:off x="7254788" y="1571025"/>
              <a:ext cx="145000" cy="74175"/>
            </a:xfrm>
            <a:custGeom>
              <a:avLst/>
              <a:gdLst/>
              <a:ahLst/>
              <a:cxnLst/>
              <a:rect l="l" t="t" r="r" b="b"/>
              <a:pathLst>
                <a:path w="5800" h="2967" extrusionOk="0">
                  <a:moveTo>
                    <a:pt x="5208" y="1"/>
                  </a:moveTo>
                  <a:cubicBezTo>
                    <a:pt x="5104" y="1"/>
                    <a:pt x="5003" y="29"/>
                    <a:pt x="4913" y="82"/>
                  </a:cubicBezTo>
                  <a:lnTo>
                    <a:pt x="2901" y="1236"/>
                  </a:lnTo>
                  <a:lnTo>
                    <a:pt x="887" y="82"/>
                  </a:lnTo>
                  <a:cubicBezTo>
                    <a:pt x="793" y="28"/>
                    <a:pt x="690" y="3"/>
                    <a:pt x="590" y="3"/>
                  </a:cubicBezTo>
                  <a:cubicBezTo>
                    <a:pt x="386" y="3"/>
                    <a:pt x="190" y="107"/>
                    <a:pt x="81" y="296"/>
                  </a:cubicBezTo>
                  <a:cubicBezTo>
                    <a:pt x="29" y="386"/>
                    <a:pt x="0" y="487"/>
                    <a:pt x="0" y="591"/>
                  </a:cubicBezTo>
                  <a:lnTo>
                    <a:pt x="0" y="2966"/>
                  </a:lnTo>
                  <a:lnTo>
                    <a:pt x="5800" y="2966"/>
                  </a:lnTo>
                  <a:lnTo>
                    <a:pt x="5800" y="591"/>
                  </a:lnTo>
                  <a:cubicBezTo>
                    <a:pt x="5800" y="263"/>
                    <a:pt x="5538" y="1"/>
                    <a:pt x="5208"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9"/>
            <p:cNvSpPr/>
            <p:nvPr/>
          </p:nvSpPr>
          <p:spPr>
            <a:xfrm>
              <a:off x="7270513" y="1592450"/>
              <a:ext cx="113425" cy="40125"/>
            </a:xfrm>
            <a:custGeom>
              <a:avLst/>
              <a:gdLst/>
              <a:ahLst/>
              <a:cxnLst/>
              <a:rect l="l" t="t" r="r" b="b"/>
              <a:pathLst>
                <a:path w="4537" h="1605" extrusionOk="0">
                  <a:moveTo>
                    <a:pt x="251" y="1"/>
                  </a:moveTo>
                  <a:cubicBezTo>
                    <a:pt x="178" y="1"/>
                    <a:pt x="106" y="39"/>
                    <a:pt x="62" y="106"/>
                  </a:cubicBezTo>
                  <a:cubicBezTo>
                    <a:pt x="1" y="207"/>
                    <a:pt x="29" y="345"/>
                    <a:pt x="135" y="407"/>
                  </a:cubicBezTo>
                  <a:cubicBezTo>
                    <a:pt x="139" y="412"/>
                    <a:pt x="144" y="412"/>
                    <a:pt x="148" y="416"/>
                  </a:cubicBezTo>
                  <a:lnTo>
                    <a:pt x="2162" y="1576"/>
                  </a:lnTo>
                  <a:cubicBezTo>
                    <a:pt x="2166" y="1576"/>
                    <a:pt x="2175" y="1580"/>
                    <a:pt x="2180" y="1580"/>
                  </a:cubicBezTo>
                  <a:lnTo>
                    <a:pt x="2186" y="1585"/>
                  </a:lnTo>
                  <a:lnTo>
                    <a:pt x="2195" y="1590"/>
                  </a:lnTo>
                  <a:cubicBezTo>
                    <a:pt x="2219" y="1600"/>
                    <a:pt x="2248" y="1605"/>
                    <a:pt x="2272" y="1605"/>
                  </a:cubicBezTo>
                  <a:cubicBezTo>
                    <a:pt x="2294" y="1605"/>
                    <a:pt x="2323" y="1600"/>
                    <a:pt x="2347" y="1590"/>
                  </a:cubicBezTo>
                  <a:lnTo>
                    <a:pt x="2357" y="1585"/>
                  </a:lnTo>
                  <a:lnTo>
                    <a:pt x="2362" y="1580"/>
                  </a:lnTo>
                  <a:cubicBezTo>
                    <a:pt x="2371" y="1580"/>
                    <a:pt x="2376" y="1576"/>
                    <a:pt x="2380" y="1571"/>
                  </a:cubicBezTo>
                  <a:lnTo>
                    <a:pt x="4398" y="416"/>
                  </a:lnTo>
                  <a:cubicBezTo>
                    <a:pt x="4504" y="355"/>
                    <a:pt x="4537" y="221"/>
                    <a:pt x="4480" y="116"/>
                  </a:cubicBezTo>
                  <a:cubicBezTo>
                    <a:pt x="4438" y="46"/>
                    <a:pt x="4362" y="5"/>
                    <a:pt x="4284" y="5"/>
                  </a:cubicBezTo>
                  <a:cubicBezTo>
                    <a:pt x="4247" y="5"/>
                    <a:pt x="4208" y="15"/>
                    <a:pt x="4174" y="35"/>
                  </a:cubicBezTo>
                  <a:lnTo>
                    <a:pt x="2272" y="1127"/>
                  </a:lnTo>
                  <a:lnTo>
                    <a:pt x="368" y="35"/>
                  </a:lnTo>
                  <a:cubicBezTo>
                    <a:pt x="331" y="12"/>
                    <a:pt x="291" y="1"/>
                    <a:pt x="25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9"/>
            <p:cNvSpPr/>
            <p:nvPr/>
          </p:nvSpPr>
          <p:spPr>
            <a:xfrm>
              <a:off x="7305113" y="1593100"/>
              <a:ext cx="44375" cy="44225"/>
            </a:xfrm>
            <a:custGeom>
              <a:avLst/>
              <a:gdLst/>
              <a:ahLst/>
              <a:cxnLst/>
              <a:rect l="l" t="t" r="r" b="b"/>
              <a:pathLst>
                <a:path w="1775" h="1769" extrusionOk="0">
                  <a:moveTo>
                    <a:pt x="888" y="0"/>
                  </a:moveTo>
                  <a:cubicBezTo>
                    <a:pt x="395" y="0"/>
                    <a:pt x="0" y="395"/>
                    <a:pt x="0" y="887"/>
                  </a:cubicBezTo>
                  <a:cubicBezTo>
                    <a:pt x="0" y="1374"/>
                    <a:pt x="395" y="1769"/>
                    <a:pt x="888" y="1769"/>
                  </a:cubicBezTo>
                  <a:cubicBezTo>
                    <a:pt x="1379" y="1769"/>
                    <a:pt x="1775" y="1374"/>
                    <a:pt x="1775" y="887"/>
                  </a:cubicBezTo>
                  <a:cubicBezTo>
                    <a:pt x="1775" y="395"/>
                    <a:pt x="1379" y="0"/>
                    <a:pt x="88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9"/>
            <p:cNvSpPr/>
            <p:nvPr/>
          </p:nvSpPr>
          <p:spPr>
            <a:xfrm>
              <a:off x="7143538" y="1621225"/>
              <a:ext cx="367500" cy="209850"/>
            </a:xfrm>
            <a:custGeom>
              <a:avLst/>
              <a:gdLst/>
              <a:ahLst/>
              <a:cxnLst/>
              <a:rect l="l" t="t" r="r" b="b"/>
              <a:pathLst>
                <a:path w="14700" h="8394" extrusionOk="0">
                  <a:moveTo>
                    <a:pt x="220" y="0"/>
                  </a:moveTo>
                  <a:cubicBezTo>
                    <a:pt x="100" y="0"/>
                    <a:pt x="1" y="100"/>
                    <a:pt x="1" y="220"/>
                  </a:cubicBezTo>
                  <a:lnTo>
                    <a:pt x="1" y="225"/>
                  </a:lnTo>
                  <a:lnTo>
                    <a:pt x="1" y="1988"/>
                  </a:lnTo>
                  <a:cubicBezTo>
                    <a:pt x="1" y="2113"/>
                    <a:pt x="100" y="2208"/>
                    <a:pt x="220" y="2208"/>
                  </a:cubicBezTo>
                  <a:lnTo>
                    <a:pt x="248" y="2208"/>
                  </a:lnTo>
                  <a:lnTo>
                    <a:pt x="248" y="7955"/>
                  </a:lnTo>
                  <a:cubicBezTo>
                    <a:pt x="248" y="8198"/>
                    <a:pt x="448" y="8394"/>
                    <a:pt x="692" y="8394"/>
                  </a:cubicBezTo>
                  <a:lnTo>
                    <a:pt x="14008" y="8394"/>
                  </a:lnTo>
                  <a:cubicBezTo>
                    <a:pt x="14252" y="8394"/>
                    <a:pt x="14452" y="8198"/>
                    <a:pt x="14452" y="7955"/>
                  </a:cubicBezTo>
                  <a:lnTo>
                    <a:pt x="14452" y="2208"/>
                  </a:lnTo>
                  <a:lnTo>
                    <a:pt x="14480" y="2208"/>
                  </a:lnTo>
                  <a:cubicBezTo>
                    <a:pt x="14600" y="2208"/>
                    <a:pt x="14699" y="2113"/>
                    <a:pt x="14699" y="1988"/>
                  </a:cubicBezTo>
                  <a:lnTo>
                    <a:pt x="14699" y="225"/>
                  </a:lnTo>
                  <a:cubicBezTo>
                    <a:pt x="14699" y="100"/>
                    <a:pt x="14604" y="0"/>
                    <a:pt x="14480"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9"/>
            <p:cNvSpPr/>
            <p:nvPr/>
          </p:nvSpPr>
          <p:spPr>
            <a:xfrm>
              <a:off x="7143538" y="1621225"/>
              <a:ext cx="367500" cy="209850"/>
            </a:xfrm>
            <a:custGeom>
              <a:avLst/>
              <a:gdLst/>
              <a:ahLst/>
              <a:cxnLst/>
              <a:rect l="l" t="t" r="r" b="b"/>
              <a:pathLst>
                <a:path w="14700" h="8394" extrusionOk="0">
                  <a:moveTo>
                    <a:pt x="13812" y="0"/>
                  </a:moveTo>
                  <a:lnTo>
                    <a:pt x="13812" y="1326"/>
                  </a:lnTo>
                  <a:lnTo>
                    <a:pt x="1" y="1326"/>
                  </a:lnTo>
                  <a:lnTo>
                    <a:pt x="1" y="1988"/>
                  </a:lnTo>
                  <a:cubicBezTo>
                    <a:pt x="1" y="2113"/>
                    <a:pt x="100" y="2208"/>
                    <a:pt x="220" y="2208"/>
                  </a:cubicBezTo>
                  <a:lnTo>
                    <a:pt x="13565" y="2208"/>
                  </a:lnTo>
                  <a:lnTo>
                    <a:pt x="13565" y="7511"/>
                  </a:lnTo>
                  <a:lnTo>
                    <a:pt x="254" y="7511"/>
                  </a:lnTo>
                  <a:lnTo>
                    <a:pt x="254" y="7955"/>
                  </a:lnTo>
                  <a:cubicBezTo>
                    <a:pt x="254" y="8198"/>
                    <a:pt x="448" y="8394"/>
                    <a:pt x="697" y="8394"/>
                  </a:cubicBezTo>
                  <a:lnTo>
                    <a:pt x="14008" y="8394"/>
                  </a:lnTo>
                  <a:cubicBezTo>
                    <a:pt x="14252" y="8394"/>
                    <a:pt x="14452" y="8198"/>
                    <a:pt x="14452" y="7955"/>
                  </a:cubicBezTo>
                  <a:lnTo>
                    <a:pt x="14452" y="2208"/>
                  </a:lnTo>
                  <a:lnTo>
                    <a:pt x="14480" y="2208"/>
                  </a:lnTo>
                  <a:cubicBezTo>
                    <a:pt x="14600" y="2208"/>
                    <a:pt x="14699" y="2113"/>
                    <a:pt x="14699" y="1988"/>
                  </a:cubicBezTo>
                  <a:lnTo>
                    <a:pt x="14699" y="225"/>
                  </a:lnTo>
                  <a:cubicBezTo>
                    <a:pt x="14699" y="100"/>
                    <a:pt x="14604" y="0"/>
                    <a:pt x="14480"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9"/>
            <p:cNvSpPr/>
            <p:nvPr/>
          </p:nvSpPr>
          <p:spPr>
            <a:xfrm>
              <a:off x="7299613" y="1615725"/>
              <a:ext cx="55450" cy="220975"/>
            </a:xfrm>
            <a:custGeom>
              <a:avLst/>
              <a:gdLst/>
              <a:ahLst/>
              <a:cxnLst/>
              <a:rect l="l" t="t" r="r" b="b"/>
              <a:pathLst>
                <a:path w="2218" h="8839" extrusionOk="0">
                  <a:moveTo>
                    <a:pt x="220" y="0"/>
                  </a:moveTo>
                  <a:cubicBezTo>
                    <a:pt x="96" y="0"/>
                    <a:pt x="1" y="101"/>
                    <a:pt x="1" y="220"/>
                  </a:cubicBezTo>
                  <a:lnTo>
                    <a:pt x="1" y="8614"/>
                  </a:lnTo>
                  <a:cubicBezTo>
                    <a:pt x="1" y="8739"/>
                    <a:pt x="96" y="8838"/>
                    <a:pt x="220" y="8838"/>
                  </a:cubicBezTo>
                  <a:lnTo>
                    <a:pt x="1995" y="8838"/>
                  </a:lnTo>
                  <a:cubicBezTo>
                    <a:pt x="2118" y="8838"/>
                    <a:pt x="2218" y="8739"/>
                    <a:pt x="2218" y="8614"/>
                  </a:cubicBezTo>
                  <a:lnTo>
                    <a:pt x="2218" y="220"/>
                  </a:lnTo>
                  <a:cubicBezTo>
                    <a:pt x="2218" y="101"/>
                    <a:pt x="2118" y="0"/>
                    <a:pt x="1995"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9"/>
            <p:cNvSpPr/>
            <p:nvPr/>
          </p:nvSpPr>
          <p:spPr>
            <a:xfrm>
              <a:off x="7299613" y="1615725"/>
              <a:ext cx="55450" cy="220975"/>
            </a:xfrm>
            <a:custGeom>
              <a:avLst/>
              <a:gdLst/>
              <a:ahLst/>
              <a:cxnLst/>
              <a:rect l="l" t="t" r="r" b="b"/>
              <a:pathLst>
                <a:path w="2218" h="8839" extrusionOk="0">
                  <a:moveTo>
                    <a:pt x="1331" y="0"/>
                  </a:moveTo>
                  <a:lnTo>
                    <a:pt x="1331" y="7951"/>
                  </a:lnTo>
                  <a:lnTo>
                    <a:pt x="1" y="7951"/>
                  </a:lnTo>
                  <a:lnTo>
                    <a:pt x="1" y="8614"/>
                  </a:lnTo>
                  <a:cubicBezTo>
                    <a:pt x="1" y="8739"/>
                    <a:pt x="96" y="8838"/>
                    <a:pt x="220" y="8838"/>
                  </a:cubicBezTo>
                  <a:lnTo>
                    <a:pt x="1995" y="8838"/>
                  </a:lnTo>
                  <a:cubicBezTo>
                    <a:pt x="2118" y="8838"/>
                    <a:pt x="2218" y="8739"/>
                    <a:pt x="2218" y="8614"/>
                  </a:cubicBezTo>
                  <a:lnTo>
                    <a:pt x="2218" y="220"/>
                  </a:lnTo>
                  <a:cubicBezTo>
                    <a:pt x="2218" y="101"/>
                    <a:pt x="2118" y="0"/>
                    <a:pt x="199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59"/>
          <p:cNvGrpSpPr/>
          <p:nvPr/>
        </p:nvGrpSpPr>
        <p:grpSpPr>
          <a:xfrm>
            <a:off x="6530788" y="1543575"/>
            <a:ext cx="368350" cy="320525"/>
            <a:chOff x="6530788" y="1543575"/>
            <a:chExt cx="368350" cy="320525"/>
          </a:xfrm>
        </p:grpSpPr>
        <p:sp>
          <p:nvSpPr>
            <p:cNvPr id="4198" name="Google Shape;4198;p59"/>
            <p:cNvSpPr/>
            <p:nvPr/>
          </p:nvSpPr>
          <p:spPr>
            <a:xfrm>
              <a:off x="6770938" y="1543575"/>
              <a:ext cx="31025" cy="28875"/>
            </a:xfrm>
            <a:custGeom>
              <a:avLst/>
              <a:gdLst/>
              <a:ahLst/>
              <a:cxnLst/>
              <a:rect l="l" t="t" r="r" b="b"/>
              <a:pathLst>
                <a:path w="1241" h="1155" extrusionOk="0">
                  <a:moveTo>
                    <a:pt x="621" y="1"/>
                  </a:moveTo>
                  <a:cubicBezTo>
                    <a:pt x="501" y="1"/>
                    <a:pt x="401" y="102"/>
                    <a:pt x="401" y="221"/>
                  </a:cubicBezTo>
                  <a:lnTo>
                    <a:pt x="401" y="306"/>
                  </a:lnTo>
                  <a:lnTo>
                    <a:pt x="325" y="282"/>
                  </a:lnTo>
                  <a:cubicBezTo>
                    <a:pt x="300" y="275"/>
                    <a:pt x="275" y="271"/>
                    <a:pt x="251" y="271"/>
                  </a:cubicBezTo>
                  <a:cubicBezTo>
                    <a:pt x="158" y="271"/>
                    <a:pt x="73" y="326"/>
                    <a:pt x="38" y="416"/>
                  </a:cubicBezTo>
                  <a:cubicBezTo>
                    <a:pt x="1" y="531"/>
                    <a:pt x="62" y="659"/>
                    <a:pt x="177" y="698"/>
                  </a:cubicBezTo>
                  <a:cubicBezTo>
                    <a:pt x="177" y="698"/>
                    <a:pt x="182" y="703"/>
                    <a:pt x="186" y="703"/>
                  </a:cubicBezTo>
                  <a:lnTo>
                    <a:pt x="267" y="727"/>
                  </a:lnTo>
                  <a:lnTo>
                    <a:pt x="215" y="798"/>
                  </a:lnTo>
                  <a:cubicBezTo>
                    <a:pt x="144" y="898"/>
                    <a:pt x="163" y="1037"/>
                    <a:pt x="263" y="1108"/>
                  </a:cubicBezTo>
                  <a:cubicBezTo>
                    <a:pt x="303" y="1137"/>
                    <a:pt x="350" y="1151"/>
                    <a:pt x="396" y="1151"/>
                  </a:cubicBezTo>
                  <a:cubicBezTo>
                    <a:pt x="464" y="1151"/>
                    <a:pt x="530" y="1120"/>
                    <a:pt x="573" y="1060"/>
                  </a:cubicBezTo>
                  <a:lnTo>
                    <a:pt x="573" y="1055"/>
                  </a:lnTo>
                  <a:lnTo>
                    <a:pt x="626" y="989"/>
                  </a:lnTo>
                  <a:lnTo>
                    <a:pt x="673" y="1055"/>
                  </a:lnTo>
                  <a:cubicBezTo>
                    <a:pt x="715" y="1121"/>
                    <a:pt x="784" y="1155"/>
                    <a:pt x="855" y="1155"/>
                  </a:cubicBezTo>
                  <a:cubicBezTo>
                    <a:pt x="898" y="1155"/>
                    <a:pt x="941" y="1142"/>
                    <a:pt x="978" y="1117"/>
                  </a:cubicBezTo>
                  <a:cubicBezTo>
                    <a:pt x="1079" y="1050"/>
                    <a:pt x="1108" y="912"/>
                    <a:pt x="1040" y="812"/>
                  </a:cubicBezTo>
                  <a:cubicBezTo>
                    <a:pt x="1035" y="808"/>
                    <a:pt x="1035" y="802"/>
                    <a:pt x="1031" y="798"/>
                  </a:cubicBezTo>
                  <a:lnTo>
                    <a:pt x="978" y="727"/>
                  </a:lnTo>
                  <a:lnTo>
                    <a:pt x="1059" y="703"/>
                  </a:lnTo>
                  <a:cubicBezTo>
                    <a:pt x="1178" y="665"/>
                    <a:pt x="1240" y="535"/>
                    <a:pt x="1198" y="421"/>
                  </a:cubicBezTo>
                  <a:cubicBezTo>
                    <a:pt x="1167" y="329"/>
                    <a:pt x="1084" y="271"/>
                    <a:pt x="991" y="271"/>
                  </a:cubicBezTo>
                  <a:cubicBezTo>
                    <a:pt x="968" y="271"/>
                    <a:pt x="945" y="275"/>
                    <a:pt x="921" y="282"/>
                  </a:cubicBezTo>
                  <a:lnTo>
                    <a:pt x="844" y="306"/>
                  </a:lnTo>
                  <a:lnTo>
                    <a:pt x="844" y="221"/>
                  </a:lnTo>
                  <a:cubicBezTo>
                    <a:pt x="844" y="102"/>
                    <a:pt x="745" y="1"/>
                    <a:pt x="621"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9"/>
            <p:cNvSpPr/>
            <p:nvPr/>
          </p:nvSpPr>
          <p:spPr>
            <a:xfrm>
              <a:off x="6825788" y="1602725"/>
              <a:ext cx="30900" cy="28775"/>
            </a:xfrm>
            <a:custGeom>
              <a:avLst/>
              <a:gdLst/>
              <a:ahLst/>
              <a:cxnLst/>
              <a:rect l="l" t="t" r="r" b="b"/>
              <a:pathLst>
                <a:path w="1236" h="1151" extrusionOk="0">
                  <a:moveTo>
                    <a:pt x="620" y="1"/>
                  </a:moveTo>
                  <a:cubicBezTo>
                    <a:pt x="497" y="1"/>
                    <a:pt x="396" y="102"/>
                    <a:pt x="396" y="225"/>
                  </a:cubicBezTo>
                  <a:lnTo>
                    <a:pt x="396" y="311"/>
                  </a:lnTo>
                  <a:lnTo>
                    <a:pt x="320" y="282"/>
                  </a:lnTo>
                  <a:cubicBezTo>
                    <a:pt x="297" y="275"/>
                    <a:pt x="273" y="271"/>
                    <a:pt x="250" y="271"/>
                  </a:cubicBezTo>
                  <a:cubicBezTo>
                    <a:pt x="155" y="271"/>
                    <a:pt x="69" y="330"/>
                    <a:pt x="39" y="425"/>
                  </a:cubicBezTo>
                  <a:cubicBezTo>
                    <a:pt x="1" y="540"/>
                    <a:pt x="63" y="664"/>
                    <a:pt x="182" y="702"/>
                  </a:cubicBezTo>
                  <a:lnTo>
                    <a:pt x="263" y="731"/>
                  </a:lnTo>
                  <a:lnTo>
                    <a:pt x="210" y="802"/>
                  </a:lnTo>
                  <a:cubicBezTo>
                    <a:pt x="138" y="897"/>
                    <a:pt x="158" y="1036"/>
                    <a:pt x="258" y="1108"/>
                  </a:cubicBezTo>
                  <a:cubicBezTo>
                    <a:pt x="297" y="1136"/>
                    <a:pt x="343" y="1150"/>
                    <a:pt x="389" y="1150"/>
                  </a:cubicBezTo>
                  <a:cubicBezTo>
                    <a:pt x="457" y="1150"/>
                    <a:pt x="525" y="1120"/>
                    <a:pt x="568" y="1060"/>
                  </a:cubicBezTo>
                  <a:lnTo>
                    <a:pt x="616" y="993"/>
                  </a:lnTo>
                  <a:cubicBezTo>
                    <a:pt x="664" y="1055"/>
                    <a:pt x="716" y="1150"/>
                    <a:pt x="845" y="1150"/>
                  </a:cubicBezTo>
                  <a:cubicBezTo>
                    <a:pt x="968" y="1150"/>
                    <a:pt x="1069" y="1050"/>
                    <a:pt x="1069" y="931"/>
                  </a:cubicBezTo>
                  <a:cubicBezTo>
                    <a:pt x="1069" y="883"/>
                    <a:pt x="1054" y="835"/>
                    <a:pt x="1025" y="802"/>
                  </a:cubicBezTo>
                  <a:lnTo>
                    <a:pt x="974" y="731"/>
                  </a:lnTo>
                  <a:lnTo>
                    <a:pt x="1054" y="702"/>
                  </a:lnTo>
                  <a:cubicBezTo>
                    <a:pt x="1174" y="664"/>
                    <a:pt x="1236" y="540"/>
                    <a:pt x="1197" y="425"/>
                  </a:cubicBezTo>
                  <a:cubicBezTo>
                    <a:pt x="1167" y="330"/>
                    <a:pt x="1081" y="271"/>
                    <a:pt x="990" y="271"/>
                  </a:cubicBezTo>
                  <a:cubicBezTo>
                    <a:pt x="967" y="271"/>
                    <a:pt x="944" y="275"/>
                    <a:pt x="921" y="282"/>
                  </a:cubicBezTo>
                  <a:lnTo>
                    <a:pt x="840" y="311"/>
                  </a:lnTo>
                  <a:lnTo>
                    <a:pt x="840" y="225"/>
                  </a:lnTo>
                  <a:cubicBezTo>
                    <a:pt x="840" y="102"/>
                    <a:pt x="739" y="1"/>
                    <a:pt x="620"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9"/>
            <p:cNvSpPr/>
            <p:nvPr/>
          </p:nvSpPr>
          <p:spPr>
            <a:xfrm>
              <a:off x="6776288" y="1595100"/>
              <a:ext cx="11125" cy="11000"/>
            </a:xfrm>
            <a:custGeom>
              <a:avLst/>
              <a:gdLst/>
              <a:ahLst/>
              <a:cxnLst/>
              <a:rect l="l" t="t" r="r" b="b"/>
              <a:pathLst>
                <a:path w="445" h="440" extrusionOk="0">
                  <a:moveTo>
                    <a:pt x="220" y="0"/>
                  </a:moveTo>
                  <a:cubicBezTo>
                    <a:pt x="97" y="0"/>
                    <a:pt x="1" y="101"/>
                    <a:pt x="1" y="220"/>
                  </a:cubicBezTo>
                  <a:cubicBezTo>
                    <a:pt x="1" y="344"/>
                    <a:pt x="101" y="440"/>
                    <a:pt x="220" y="440"/>
                  </a:cubicBezTo>
                  <a:cubicBezTo>
                    <a:pt x="344" y="440"/>
                    <a:pt x="445" y="344"/>
                    <a:pt x="445" y="220"/>
                  </a:cubicBezTo>
                  <a:cubicBezTo>
                    <a:pt x="445" y="96"/>
                    <a:pt x="344" y="0"/>
                    <a:pt x="220" y="0"/>
                  </a:cubicBezTo>
                  <a:close/>
                </a:path>
              </a:pathLst>
            </a:custGeom>
            <a:solidFill>
              <a:srgbClr val="94E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9"/>
            <p:cNvSpPr/>
            <p:nvPr/>
          </p:nvSpPr>
          <p:spPr>
            <a:xfrm>
              <a:off x="6864888" y="1684275"/>
              <a:ext cx="11025" cy="11000"/>
            </a:xfrm>
            <a:custGeom>
              <a:avLst/>
              <a:gdLst/>
              <a:ahLst/>
              <a:cxnLst/>
              <a:rect l="l" t="t" r="r" b="b"/>
              <a:pathLst>
                <a:path w="441" h="440" extrusionOk="0">
                  <a:moveTo>
                    <a:pt x="220" y="1"/>
                  </a:moveTo>
                  <a:cubicBezTo>
                    <a:pt x="97" y="1"/>
                    <a:pt x="0" y="102"/>
                    <a:pt x="0" y="221"/>
                  </a:cubicBezTo>
                  <a:cubicBezTo>
                    <a:pt x="0" y="344"/>
                    <a:pt x="97" y="439"/>
                    <a:pt x="220" y="439"/>
                  </a:cubicBezTo>
                  <a:cubicBezTo>
                    <a:pt x="344" y="439"/>
                    <a:pt x="440" y="344"/>
                    <a:pt x="440" y="221"/>
                  </a:cubicBezTo>
                  <a:cubicBezTo>
                    <a:pt x="440" y="102"/>
                    <a:pt x="344" y="1"/>
                    <a:pt x="220" y="1"/>
                  </a:cubicBezTo>
                  <a:close/>
                </a:path>
              </a:pathLst>
            </a:custGeom>
            <a:solidFill>
              <a:srgbClr val="94E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9"/>
            <p:cNvSpPr/>
            <p:nvPr/>
          </p:nvSpPr>
          <p:spPr>
            <a:xfrm>
              <a:off x="6807313" y="1642075"/>
              <a:ext cx="11100" cy="11125"/>
            </a:xfrm>
            <a:custGeom>
              <a:avLst/>
              <a:gdLst/>
              <a:ahLst/>
              <a:cxnLst/>
              <a:rect l="l" t="t" r="r" b="b"/>
              <a:pathLst>
                <a:path w="444" h="445" extrusionOk="0">
                  <a:moveTo>
                    <a:pt x="219" y="1"/>
                  </a:moveTo>
                  <a:cubicBezTo>
                    <a:pt x="96" y="1"/>
                    <a:pt x="0" y="101"/>
                    <a:pt x="0" y="225"/>
                  </a:cubicBezTo>
                  <a:cubicBezTo>
                    <a:pt x="0" y="344"/>
                    <a:pt x="100" y="445"/>
                    <a:pt x="219" y="445"/>
                  </a:cubicBezTo>
                  <a:cubicBezTo>
                    <a:pt x="344" y="445"/>
                    <a:pt x="443" y="344"/>
                    <a:pt x="443" y="220"/>
                  </a:cubicBezTo>
                  <a:cubicBezTo>
                    <a:pt x="443" y="101"/>
                    <a:pt x="344" y="1"/>
                    <a:pt x="219"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9"/>
            <p:cNvSpPr/>
            <p:nvPr/>
          </p:nvSpPr>
          <p:spPr>
            <a:xfrm>
              <a:off x="6867038" y="1570050"/>
              <a:ext cx="11125" cy="11025"/>
            </a:xfrm>
            <a:custGeom>
              <a:avLst/>
              <a:gdLst/>
              <a:ahLst/>
              <a:cxnLst/>
              <a:rect l="l" t="t" r="r" b="b"/>
              <a:pathLst>
                <a:path w="445" h="441" extrusionOk="0">
                  <a:moveTo>
                    <a:pt x="225" y="1"/>
                  </a:moveTo>
                  <a:cubicBezTo>
                    <a:pt x="101" y="1"/>
                    <a:pt x="0" y="101"/>
                    <a:pt x="0" y="220"/>
                  </a:cubicBezTo>
                  <a:cubicBezTo>
                    <a:pt x="0" y="344"/>
                    <a:pt x="101" y="440"/>
                    <a:pt x="225" y="440"/>
                  </a:cubicBezTo>
                  <a:cubicBezTo>
                    <a:pt x="227" y="440"/>
                    <a:pt x="230" y="440"/>
                    <a:pt x="232" y="440"/>
                  </a:cubicBezTo>
                  <a:cubicBezTo>
                    <a:pt x="348" y="440"/>
                    <a:pt x="444" y="341"/>
                    <a:pt x="444" y="220"/>
                  </a:cubicBezTo>
                  <a:cubicBezTo>
                    <a:pt x="444" y="101"/>
                    <a:pt x="344" y="1"/>
                    <a:pt x="225" y="1"/>
                  </a:cubicBezTo>
                  <a:close/>
                </a:path>
              </a:pathLst>
            </a:custGeom>
            <a:solidFill>
              <a:srgbClr val="94E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9"/>
            <p:cNvSpPr/>
            <p:nvPr/>
          </p:nvSpPr>
          <p:spPr>
            <a:xfrm>
              <a:off x="6707988" y="1597775"/>
              <a:ext cx="59900" cy="56425"/>
            </a:xfrm>
            <a:custGeom>
              <a:avLst/>
              <a:gdLst/>
              <a:ahLst/>
              <a:cxnLst/>
              <a:rect l="l" t="t" r="r" b="b"/>
              <a:pathLst>
                <a:path w="2396" h="2257" extrusionOk="0">
                  <a:moveTo>
                    <a:pt x="1195" y="0"/>
                  </a:moveTo>
                  <a:cubicBezTo>
                    <a:pt x="1162" y="0"/>
                    <a:pt x="1129" y="7"/>
                    <a:pt x="1097" y="23"/>
                  </a:cubicBezTo>
                  <a:cubicBezTo>
                    <a:pt x="1055" y="47"/>
                    <a:pt x="1021" y="80"/>
                    <a:pt x="997" y="122"/>
                  </a:cubicBezTo>
                  <a:lnTo>
                    <a:pt x="754" y="619"/>
                  </a:lnTo>
                  <a:lnTo>
                    <a:pt x="205" y="694"/>
                  </a:lnTo>
                  <a:cubicBezTo>
                    <a:pt x="86" y="714"/>
                    <a:pt x="0" y="824"/>
                    <a:pt x="20" y="947"/>
                  </a:cubicBezTo>
                  <a:cubicBezTo>
                    <a:pt x="29" y="995"/>
                    <a:pt x="49" y="1038"/>
                    <a:pt x="86" y="1072"/>
                  </a:cubicBezTo>
                  <a:lnTo>
                    <a:pt x="482" y="1453"/>
                  </a:lnTo>
                  <a:lnTo>
                    <a:pt x="386" y="1997"/>
                  </a:lnTo>
                  <a:cubicBezTo>
                    <a:pt x="368" y="2116"/>
                    <a:pt x="449" y="2231"/>
                    <a:pt x="568" y="2250"/>
                  </a:cubicBezTo>
                  <a:cubicBezTo>
                    <a:pt x="581" y="2252"/>
                    <a:pt x="593" y="2254"/>
                    <a:pt x="606" y="2254"/>
                  </a:cubicBezTo>
                  <a:cubicBezTo>
                    <a:pt x="640" y="2254"/>
                    <a:pt x="675" y="2245"/>
                    <a:pt x="707" y="2231"/>
                  </a:cubicBezTo>
                  <a:lnTo>
                    <a:pt x="1092" y="2026"/>
                  </a:lnTo>
                  <a:cubicBezTo>
                    <a:pt x="1126" y="2009"/>
                    <a:pt x="1161" y="2001"/>
                    <a:pt x="1197" y="2001"/>
                  </a:cubicBezTo>
                  <a:cubicBezTo>
                    <a:pt x="1232" y="2001"/>
                    <a:pt x="1266" y="2009"/>
                    <a:pt x="1297" y="2026"/>
                  </a:cubicBezTo>
                  <a:lnTo>
                    <a:pt x="1684" y="2231"/>
                  </a:lnTo>
                  <a:cubicBezTo>
                    <a:pt x="1717" y="2248"/>
                    <a:pt x="1753" y="2256"/>
                    <a:pt x="1787" y="2256"/>
                  </a:cubicBezTo>
                  <a:cubicBezTo>
                    <a:pt x="1867" y="2256"/>
                    <a:pt x="1944" y="2212"/>
                    <a:pt x="1984" y="2136"/>
                  </a:cubicBezTo>
                  <a:cubicBezTo>
                    <a:pt x="2008" y="2092"/>
                    <a:pt x="2013" y="2045"/>
                    <a:pt x="2008" y="1997"/>
                  </a:cubicBezTo>
                  <a:lnTo>
                    <a:pt x="1913" y="1453"/>
                  </a:lnTo>
                  <a:lnTo>
                    <a:pt x="2309" y="1072"/>
                  </a:lnTo>
                  <a:cubicBezTo>
                    <a:pt x="2395" y="986"/>
                    <a:pt x="2395" y="848"/>
                    <a:pt x="2309" y="762"/>
                  </a:cubicBezTo>
                  <a:cubicBezTo>
                    <a:pt x="2275" y="723"/>
                    <a:pt x="2233" y="705"/>
                    <a:pt x="2184" y="694"/>
                  </a:cubicBezTo>
                  <a:lnTo>
                    <a:pt x="1636" y="619"/>
                  </a:lnTo>
                  <a:lnTo>
                    <a:pt x="1394" y="122"/>
                  </a:lnTo>
                  <a:cubicBezTo>
                    <a:pt x="1356" y="45"/>
                    <a:pt x="1277" y="0"/>
                    <a:pt x="1195"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9"/>
            <p:cNvSpPr/>
            <p:nvPr/>
          </p:nvSpPr>
          <p:spPr>
            <a:xfrm>
              <a:off x="6752113" y="1671550"/>
              <a:ext cx="74875" cy="70575"/>
            </a:xfrm>
            <a:custGeom>
              <a:avLst/>
              <a:gdLst/>
              <a:ahLst/>
              <a:cxnLst/>
              <a:rect l="l" t="t" r="r" b="b"/>
              <a:pathLst>
                <a:path w="2995" h="2823" extrusionOk="0">
                  <a:moveTo>
                    <a:pt x="1492" y="0"/>
                  </a:moveTo>
                  <a:cubicBezTo>
                    <a:pt x="1452" y="0"/>
                    <a:pt x="1412" y="9"/>
                    <a:pt x="1374" y="28"/>
                  </a:cubicBezTo>
                  <a:cubicBezTo>
                    <a:pt x="1317" y="57"/>
                    <a:pt x="1273" y="100"/>
                    <a:pt x="1245" y="153"/>
                  </a:cubicBezTo>
                  <a:lnTo>
                    <a:pt x="939" y="772"/>
                  </a:lnTo>
                  <a:lnTo>
                    <a:pt x="252" y="868"/>
                  </a:lnTo>
                  <a:cubicBezTo>
                    <a:pt x="105" y="891"/>
                    <a:pt x="1" y="1030"/>
                    <a:pt x="19" y="1183"/>
                  </a:cubicBezTo>
                  <a:cubicBezTo>
                    <a:pt x="29" y="1245"/>
                    <a:pt x="58" y="1297"/>
                    <a:pt x="100" y="1340"/>
                  </a:cubicBezTo>
                  <a:lnTo>
                    <a:pt x="596" y="1822"/>
                  </a:lnTo>
                  <a:lnTo>
                    <a:pt x="477" y="2499"/>
                  </a:lnTo>
                  <a:cubicBezTo>
                    <a:pt x="453" y="2652"/>
                    <a:pt x="553" y="2795"/>
                    <a:pt x="706" y="2819"/>
                  </a:cubicBezTo>
                  <a:cubicBezTo>
                    <a:pt x="721" y="2821"/>
                    <a:pt x="736" y="2822"/>
                    <a:pt x="751" y="2822"/>
                  </a:cubicBezTo>
                  <a:cubicBezTo>
                    <a:pt x="796" y="2822"/>
                    <a:pt x="839" y="2812"/>
                    <a:pt x="882" y="2790"/>
                  </a:cubicBezTo>
                  <a:lnTo>
                    <a:pt x="1364" y="2537"/>
                  </a:lnTo>
                  <a:cubicBezTo>
                    <a:pt x="1404" y="2515"/>
                    <a:pt x="1448" y="2505"/>
                    <a:pt x="1493" y="2505"/>
                  </a:cubicBezTo>
                  <a:cubicBezTo>
                    <a:pt x="1537" y="2505"/>
                    <a:pt x="1581" y="2515"/>
                    <a:pt x="1621" y="2537"/>
                  </a:cubicBezTo>
                  <a:lnTo>
                    <a:pt x="2103" y="2790"/>
                  </a:lnTo>
                  <a:cubicBezTo>
                    <a:pt x="2145" y="2812"/>
                    <a:pt x="2190" y="2822"/>
                    <a:pt x="2234" y="2822"/>
                  </a:cubicBezTo>
                  <a:cubicBezTo>
                    <a:pt x="2334" y="2822"/>
                    <a:pt x="2430" y="2768"/>
                    <a:pt x="2480" y="2676"/>
                  </a:cubicBezTo>
                  <a:cubicBezTo>
                    <a:pt x="2508" y="2623"/>
                    <a:pt x="2519" y="2561"/>
                    <a:pt x="2508" y="2499"/>
                  </a:cubicBezTo>
                  <a:lnTo>
                    <a:pt x="2389" y="1822"/>
                  </a:lnTo>
                  <a:lnTo>
                    <a:pt x="2885" y="1340"/>
                  </a:lnTo>
                  <a:cubicBezTo>
                    <a:pt x="2995" y="1235"/>
                    <a:pt x="2995" y="1058"/>
                    <a:pt x="2891" y="948"/>
                  </a:cubicBezTo>
                  <a:cubicBezTo>
                    <a:pt x="2847" y="906"/>
                    <a:pt x="2795" y="877"/>
                    <a:pt x="2733" y="868"/>
                  </a:cubicBezTo>
                  <a:lnTo>
                    <a:pt x="2051" y="772"/>
                  </a:lnTo>
                  <a:lnTo>
                    <a:pt x="1740" y="153"/>
                  </a:lnTo>
                  <a:cubicBezTo>
                    <a:pt x="1693" y="57"/>
                    <a:pt x="1594" y="0"/>
                    <a:pt x="1492"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9"/>
            <p:cNvSpPr/>
            <p:nvPr/>
          </p:nvSpPr>
          <p:spPr>
            <a:xfrm>
              <a:off x="6690338" y="1717075"/>
              <a:ext cx="208800" cy="147025"/>
            </a:xfrm>
            <a:custGeom>
              <a:avLst/>
              <a:gdLst/>
              <a:ahLst/>
              <a:cxnLst/>
              <a:rect l="l" t="t" r="r" b="b"/>
              <a:pathLst>
                <a:path w="8352" h="5881" extrusionOk="0">
                  <a:moveTo>
                    <a:pt x="0" y="1"/>
                  </a:moveTo>
                  <a:lnTo>
                    <a:pt x="0" y="5438"/>
                  </a:lnTo>
                  <a:cubicBezTo>
                    <a:pt x="0" y="5680"/>
                    <a:pt x="196" y="5881"/>
                    <a:pt x="444" y="5881"/>
                  </a:cubicBezTo>
                  <a:lnTo>
                    <a:pt x="7913" y="5881"/>
                  </a:lnTo>
                  <a:cubicBezTo>
                    <a:pt x="8156" y="5881"/>
                    <a:pt x="8351" y="5680"/>
                    <a:pt x="8351" y="5438"/>
                  </a:cubicBezTo>
                  <a:lnTo>
                    <a:pt x="8351"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9"/>
            <p:cNvSpPr/>
            <p:nvPr/>
          </p:nvSpPr>
          <p:spPr>
            <a:xfrm>
              <a:off x="6690338" y="1717075"/>
              <a:ext cx="208800" cy="147025"/>
            </a:xfrm>
            <a:custGeom>
              <a:avLst/>
              <a:gdLst/>
              <a:ahLst/>
              <a:cxnLst/>
              <a:rect l="l" t="t" r="r" b="b"/>
              <a:pathLst>
                <a:path w="8352" h="5881" extrusionOk="0">
                  <a:moveTo>
                    <a:pt x="7689" y="1"/>
                  </a:moveTo>
                  <a:lnTo>
                    <a:pt x="7689" y="4999"/>
                  </a:lnTo>
                  <a:cubicBezTo>
                    <a:pt x="7689" y="5118"/>
                    <a:pt x="7588" y="5218"/>
                    <a:pt x="7469" y="5218"/>
                  </a:cubicBezTo>
                  <a:lnTo>
                    <a:pt x="0" y="5218"/>
                  </a:lnTo>
                  <a:lnTo>
                    <a:pt x="0" y="5438"/>
                  </a:lnTo>
                  <a:cubicBezTo>
                    <a:pt x="0" y="5680"/>
                    <a:pt x="196" y="5881"/>
                    <a:pt x="440" y="5881"/>
                  </a:cubicBezTo>
                  <a:lnTo>
                    <a:pt x="7913" y="5881"/>
                  </a:lnTo>
                  <a:cubicBezTo>
                    <a:pt x="8156" y="5881"/>
                    <a:pt x="8351" y="5680"/>
                    <a:pt x="8351" y="5438"/>
                  </a:cubicBezTo>
                  <a:lnTo>
                    <a:pt x="8351"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9"/>
            <p:cNvSpPr/>
            <p:nvPr/>
          </p:nvSpPr>
          <p:spPr>
            <a:xfrm>
              <a:off x="6530788" y="1669150"/>
              <a:ext cx="150375" cy="148100"/>
            </a:xfrm>
            <a:custGeom>
              <a:avLst/>
              <a:gdLst/>
              <a:ahLst/>
              <a:cxnLst/>
              <a:rect l="l" t="t" r="r" b="b"/>
              <a:pathLst>
                <a:path w="6015" h="5924" extrusionOk="0">
                  <a:moveTo>
                    <a:pt x="3914" y="0"/>
                  </a:moveTo>
                  <a:cubicBezTo>
                    <a:pt x="3763" y="0"/>
                    <a:pt x="3611" y="58"/>
                    <a:pt x="3497" y="172"/>
                  </a:cubicBezTo>
                  <a:cubicBezTo>
                    <a:pt x="3426" y="243"/>
                    <a:pt x="3368" y="335"/>
                    <a:pt x="3344" y="434"/>
                  </a:cubicBezTo>
                  <a:lnTo>
                    <a:pt x="2743" y="2666"/>
                  </a:lnTo>
                  <a:lnTo>
                    <a:pt x="502" y="3263"/>
                  </a:lnTo>
                  <a:cubicBezTo>
                    <a:pt x="188" y="3349"/>
                    <a:pt x="1" y="3668"/>
                    <a:pt x="82" y="3983"/>
                  </a:cubicBezTo>
                  <a:cubicBezTo>
                    <a:pt x="111" y="4083"/>
                    <a:pt x="163" y="4174"/>
                    <a:pt x="234" y="4249"/>
                  </a:cubicBezTo>
                  <a:lnTo>
                    <a:pt x="1918" y="5924"/>
                  </a:lnTo>
                  <a:lnTo>
                    <a:pt x="6015" y="1846"/>
                  </a:lnTo>
                  <a:lnTo>
                    <a:pt x="4332" y="172"/>
                  </a:lnTo>
                  <a:cubicBezTo>
                    <a:pt x="4218" y="58"/>
                    <a:pt x="4066" y="0"/>
                    <a:pt x="3914"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9"/>
            <p:cNvSpPr/>
            <p:nvPr/>
          </p:nvSpPr>
          <p:spPr>
            <a:xfrm>
              <a:off x="6554888" y="1692175"/>
              <a:ext cx="83350" cy="81850"/>
            </a:xfrm>
            <a:custGeom>
              <a:avLst/>
              <a:gdLst/>
              <a:ahLst/>
              <a:cxnLst/>
              <a:rect l="l" t="t" r="r" b="b"/>
              <a:pathLst>
                <a:path w="3334" h="3274" extrusionOk="0">
                  <a:moveTo>
                    <a:pt x="3087" y="0"/>
                  </a:moveTo>
                  <a:cubicBezTo>
                    <a:pt x="2991" y="0"/>
                    <a:pt x="2904" y="64"/>
                    <a:pt x="2876" y="162"/>
                  </a:cubicBezTo>
                  <a:lnTo>
                    <a:pt x="2309" y="2270"/>
                  </a:lnTo>
                  <a:lnTo>
                    <a:pt x="192" y="2837"/>
                  </a:lnTo>
                  <a:cubicBezTo>
                    <a:pt x="72" y="2870"/>
                    <a:pt x="1" y="2991"/>
                    <a:pt x="34" y="3110"/>
                  </a:cubicBezTo>
                  <a:cubicBezTo>
                    <a:pt x="62" y="3210"/>
                    <a:pt x="151" y="3273"/>
                    <a:pt x="250" y="3273"/>
                  </a:cubicBezTo>
                  <a:cubicBezTo>
                    <a:pt x="269" y="3273"/>
                    <a:pt x="288" y="3271"/>
                    <a:pt x="306" y="3267"/>
                  </a:cubicBezTo>
                  <a:lnTo>
                    <a:pt x="2548" y="2666"/>
                  </a:lnTo>
                  <a:cubicBezTo>
                    <a:pt x="2552" y="2661"/>
                    <a:pt x="2561" y="2661"/>
                    <a:pt x="2567" y="2656"/>
                  </a:cubicBezTo>
                  <a:lnTo>
                    <a:pt x="2576" y="2656"/>
                  </a:lnTo>
                  <a:cubicBezTo>
                    <a:pt x="2576" y="2652"/>
                    <a:pt x="2581" y="2652"/>
                    <a:pt x="2581" y="2652"/>
                  </a:cubicBezTo>
                  <a:cubicBezTo>
                    <a:pt x="2605" y="2642"/>
                    <a:pt x="2629" y="2623"/>
                    <a:pt x="2643" y="2608"/>
                  </a:cubicBezTo>
                  <a:cubicBezTo>
                    <a:pt x="2662" y="2590"/>
                    <a:pt x="2676" y="2571"/>
                    <a:pt x="2686" y="2547"/>
                  </a:cubicBezTo>
                  <a:cubicBezTo>
                    <a:pt x="2691" y="2542"/>
                    <a:pt x="2691" y="2542"/>
                    <a:pt x="2691" y="2537"/>
                  </a:cubicBezTo>
                  <a:lnTo>
                    <a:pt x="2695" y="2527"/>
                  </a:lnTo>
                  <a:cubicBezTo>
                    <a:pt x="2695" y="2523"/>
                    <a:pt x="2700" y="2518"/>
                    <a:pt x="2700" y="2509"/>
                  </a:cubicBezTo>
                  <a:lnTo>
                    <a:pt x="3301" y="277"/>
                  </a:lnTo>
                  <a:cubicBezTo>
                    <a:pt x="3334" y="162"/>
                    <a:pt x="3263" y="38"/>
                    <a:pt x="3148" y="9"/>
                  </a:cubicBezTo>
                  <a:cubicBezTo>
                    <a:pt x="3128" y="3"/>
                    <a:pt x="3108" y="0"/>
                    <a:pt x="308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9"/>
            <p:cNvSpPr/>
            <p:nvPr/>
          </p:nvSpPr>
          <p:spPr>
            <a:xfrm>
              <a:off x="6586588" y="1723150"/>
              <a:ext cx="44275" cy="44150"/>
            </a:xfrm>
            <a:custGeom>
              <a:avLst/>
              <a:gdLst/>
              <a:ahLst/>
              <a:cxnLst/>
              <a:rect l="l" t="t" r="r" b="b"/>
              <a:pathLst>
                <a:path w="1771" h="1766" extrusionOk="0">
                  <a:moveTo>
                    <a:pt x="888" y="0"/>
                  </a:moveTo>
                  <a:cubicBezTo>
                    <a:pt x="397" y="0"/>
                    <a:pt x="1" y="396"/>
                    <a:pt x="1" y="883"/>
                  </a:cubicBezTo>
                  <a:cubicBezTo>
                    <a:pt x="1" y="1369"/>
                    <a:pt x="397" y="1765"/>
                    <a:pt x="888" y="1765"/>
                  </a:cubicBezTo>
                  <a:cubicBezTo>
                    <a:pt x="1375" y="1765"/>
                    <a:pt x="1771" y="1369"/>
                    <a:pt x="1771" y="883"/>
                  </a:cubicBezTo>
                  <a:cubicBezTo>
                    <a:pt x="1771" y="396"/>
                    <a:pt x="1375" y="0"/>
                    <a:pt x="88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9"/>
            <p:cNvSpPr/>
            <p:nvPr/>
          </p:nvSpPr>
          <p:spPr>
            <a:xfrm>
              <a:off x="6536513" y="1673750"/>
              <a:ext cx="192250" cy="190300"/>
            </a:xfrm>
            <a:custGeom>
              <a:avLst/>
              <a:gdLst/>
              <a:ahLst/>
              <a:cxnLst/>
              <a:rect l="l" t="t" r="r" b="b"/>
              <a:pathLst>
                <a:path w="7690" h="7612" extrusionOk="0">
                  <a:moveTo>
                    <a:pt x="6193" y="0"/>
                  </a:moveTo>
                  <a:cubicBezTo>
                    <a:pt x="6137" y="0"/>
                    <a:pt x="6079" y="22"/>
                    <a:pt x="6034" y="65"/>
                  </a:cubicBezTo>
                  <a:lnTo>
                    <a:pt x="87" y="5988"/>
                  </a:lnTo>
                  <a:cubicBezTo>
                    <a:pt x="1" y="6074"/>
                    <a:pt x="1" y="6212"/>
                    <a:pt x="87" y="6297"/>
                  </a:cubicBezTo>
                  <a:lnTo>
                    <a:pt x="87" y="6303"/>
                  </a:lnTo>
                  <a:lnTo>
                    <a:pt x="1337" y="7547"/>
                  </a:lnTo>
                  <a:cubicBezTo>
                    <a:pt x="1380" y="7590"/>
                    <a:pt x="1437" y="7612"/>
                    <a:pt x="1494" y="7612"/>
                  </a:cubicBezTo>
                  <a:cubicBezTo>
                    <a:pt x="1551" y="7612"/>
                    <a:pt x="1608" y="7590"/>
                    <a:pt x="1651" y="7547"/>
                  </a:cubicBezTo>
                  <a:lnTo>
                    <a:pt x="7599" y="1624"/>
                  </a:lnTo>
                  <a:cubicBezTo>
                    <a:pt x="7689" y="1538"/>
                    <a:pt x="7689" y="1395"/>
                    <a:pt x="7599" y="1309"/>
                  </a:cubicBezTo>
                  <a:lnTo>
                    <a:pt x="6349" y="65"/>
                  </a:lnTo>
                  <a:cubicBezTo>
                    <a:pt x="6306" y="22"/>
                    <a:pt x="6250" y="0"/>
                    <a:pt x="6193"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9"/>
            <p:cNvSpPr/>
            <p:nvPr/>
          </p:nvSpPr>
          <p:spPr>
            <a:xfrm>
              <a:off x="6562163" y="1673750"/>
              <a:ext cx="166600" cy="190300"/>
            </a:xfrm>
            <a:custGeom>
              <a:avLst/>
              <a:gdLst/>
              <a:ahLst/>
              <a:cxnLst/>
              <a:rect l="l" t="t" r="r" b="b"/>
              <a:pathLst>
                <a:path w="6664" h="7612" extrusionOk="0">
                  <a:moveTo>
                    <a:pt x="5167" y="0"/>
                  </a:moveTo>
                  <a:cubicBezTo>
                    <a:pt x="5111" y="0"/>
                    <a:pt x="5053" y="22"/>
                    <a:pt x="5008" y="65"/>
                  </a:cubicBezTo>
                  <a:lnTo>
                    <a:pt x="4698" y="374"/>
                  </a:lnTo>
                  <a:lnTo>
                    <a:pt x="5638" y="1314"/>
                  </a:lnTo>
                  <a:cubicBezTo>
                    <a:pt x="5724" y="1400"/>
                    <a:pt x="5724" y="1538"/>
                    <a:pt x="5638" y="1624"/>
                  </a:cubicBezTo>
                  <a:lnTo>
                    <a:pt x="0" y="7237"/>
                  </a:lnTo>
                  <a:lnTo>
                    <a:pt x="311" y="7547"/>
                  </a:lnTo>
                  <a:cubicBezTo>
                    <a:pt x="354" y="7590"/>
                    <a:pt x="411" y="7612"/>
                    <a:pt x="468" y="7612"/>
                  </a:cubicBezTo>
                  <a:cubicBezTo>
                    <a:pt x="525" y="7612"/>
                    <a:pt x="582" y="7590"/>
                    <a:pt x="625" y="7547"/>
                  </a:cubicBezTo>
                  <a:lnTo>
                    <a:pt x="6573" y="1624"/>
                  </a:lnTo>
                  <a:cubicBezTo>
                    <a:pt x="6663" y="1538"/>
                    <a:pt x="6663" y="1400"/>
                    <a:pt x="6573" y="1314"/>
                  </a:cubicBezTo>
                  <a:lnTo>
                    <a:pt x="5323" y="65"/>
                  </a:lnTo>
                  <a:cubicBezTo>
                    <a:pt x="5280" y="22"/>
                    <a:pt x="5224" y="0"/>
                    <a:pt x="5167"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 name="Google Shape;4213;p59"/>
          <p:cNvGrpSpPr/>
          <p:nvPr/>
        </p:nvGrpSpPr>
        <p:grpSpPr>
          <a:xfrm>
            <a:off x="6009038" y="1520575"/>
            <a:ext cx="227650" cy="366575"/>
            <a:chOff x="6009038" y="1520575"/>
            <a:chExt cx="227650" cy="366575"/>
          </a:xfrm>
        </p:grpSpPr>
        <p:sp>
          <p:nvSpPr>
            <p:cNvPr id="4214" name="Google Shape;4214;p59"/>
            <p:cNvSpPr/>
            <p:nvPr/>
          </p:nvSpPr>
          <p:spPr>
            <a:xfrm>
              <a:off x="6095963" y="1543475"/>
              <a:ext cx="83725" cy="110800"/>
            </a:xfrm>
            <a:custGeom>
              <a:avLst/>
              <a:gdLst/>
              <a:ahLst/>
              <a:cxnLst/>
              <a:rect l="l" t="t" r="r" b="b"/>
              <a:pathLst>
                <a:path w="3349" h="4432" extrusionOk="0">
                  <a:moveTo>
                    <a:pt x="1673" y="0"/>
                  </a:moveTo>
                  <a:cubicBezTo>
                    <a:pt x="759" y="0"/>
                    <a:pt x="10" y="734"/>
                    <a:pt x="0" y="1646"/>
                  </a:cubicBezTo>
                  <a:lnTo>
                    <a:pt x="0" y="4211"/>
                  </a:lnTo>
                  <a:cubicBezTo>
                    <a:pt x="6" y="4326"/>
                    <a:pt x="96" y="4417"/>
                    <a:pt x="211" y="4422"/>
                  </a:cubicBezTo>
                  <a:cubicBezTo>
                    <a:pt x="214" y="4422"/>
                    <a:pt x="217" y="4422"/>
                    <a:pt x="219" y="4422"/>
                  </a:cubicBezTo>
                  <a:cubicBezTo>
                    <a:pt x="335" y="4422"/>
                    <a:pt x="430" y="4333"/>
                    <a:pt x="435" y="4211"/>
                  </a:cubicBezTo>
                  <a:lnTo>
                    <a:pt x="435" y="1646"/>
                  </a:lnTo>
                  <a:cubicBezTo>
                    <a:pt x="435" y="964"/>
                    <a:pt x="993" y="411"/>
                    <a:pt x="1675" y="411"/>
                  </a:cubicBezTo>
                  <a:cubicBezTo>
                    <a:pt x="2357" y="411"/>
                    <a:pt x="2914" y="964"/>
                    <a:pt x="2914" y="1646"/>
                  </a:cubicBezTo>
                  <a:lnTo>
                    <a:pt x="2914" y="4211"/>
                  </a:lnTo>
                  <a:cubicBezTo>
                    <a:pt x="2914" y="4336"/>
                    <a:pt x="3011" y="4431"/>
                    <a:pt x="3130" y="4431"/>
                  </a:cubicBezTo>
                  <a:cubicBezTo>
                    <a:pt x="3253" y="4431"/>
                    <a:pt x="3348" y="4336"/>
                    <a:pt x="3348" y="4211"/>
                  </a:cubicBezTo>
                  <a:lnTo>
                    <a:pt x="3348" y="1646"/>
                  </a:lnTo>
                  <a:cubicBezTo>
                    <a:pt x="3339" y="740"/>
                    <a:pt x="2604" y="11"/>
                    <a:pt x="1699" y="0"/>
                  </a:cubicBezTo>
                  <a:cubicBezTo>
                    <a:pt x="1690" y="0"/>
                    <a:pt x="1682" y="0"/>
                    <a:pt x="1673"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9"/>
            <p:cNvSpPr/>
            <p:nvPr/>
          </p:nvSpPr>
          <p:spPr>
            <a:xfrm>
              <a:off x="6009038" y="1648750"/>
              <a:ext cx="227650" cy="238400"/>
            </a:xfrm>
            <a:custGeom>
              <a:avLst/>
              <a:gdLst/>
              <a:ahLst/>
              <a:cxnLst/>
              <a:rect l="l" t="t" r="r" b="b"/>
              <a:pathLst>
                <a:path w="9106" h="9536" extrusionOk="0">
                  <a:moveTo>
                    <a:pt x="1346" y="0"/>
                  </a:moveTo>
                  <a:cubicBezTo>
                    <a:pt x="1121" y="0"/>
                    <a:pt x="936" y="172"/>
                    <a:pt x="912" y="392"/>
                  </a:cubicBezTo>
                  <a:lnTo>
                    <a:pt x="39" y="8809"/>
                  </a:lnTo>
                  <a:cubicBezTo>
                    <a:pt x="1" y="9172"/>
                    <a:pt x="263" y="9492"/>
                    <a:pt x="626" y="9529"/>
                  </a:cubicBezTo>
                  <a:cubicBezTo>
                    <a:pt x="650" y="9535"/>
                    <a:pt x="673" y="9535"/>
                    <a:pt x="692" y="9535"/>
                  </a:cubicBezTo>
                  <a:lnTo>
                    <a:pt x="8447" y="9535"/>
                  </a:lnTo>
                  <a:cubicBezTo>
                    <a:pt x="8810" y="9535"/>
                    <a:pt x="9105" y="9239"/>
                    <a:pt x="9105" y="8877"/>
                  </a:cubicBezTo>
                  <a:cubicBezTo>
                    <a:pt x="9105" y="8848"/>
                    <a:pt x="9105" y="8814"/>
                    <a:pt x="9101" y="8785"/>
                  </a:cubicBezTo>
                  <a:lnTo>
                    <a:pt x="7937" y="378"/>
                  </a:lnTo>
                  <a:cubicBezTo>
                    <a:pt x="7903" y="163"/>
                    <a:pt x="7723" y="0"/>
                    <a:pt x="7503"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9"/>
            <p:cNvSpPr/>
            <p:nvPr/>
          </p:nvSpPr>
          <p:spPr>
            <a:xfrm>
              <a:off x="6009038" y="1648750"/>
              <a:ext cx="227650" cy="238400"/>
            </a:xfrm>
            <a:custGeom>
              <a:avLst/>
              <a:gdLst/>
              <a:ahLst/>
              <a:cxnLst/>
              <a:rect l="l" t="t" r="r" b="b"/>
              <a:pathLst>
                <a:path w="9106" h="9536" extrusionOk="0">
                  <a:moveTo>
                    <a:pt x="7003" y="0"/>
                  </a:moveTo>
                  <a:lnTo>
                    <a:pt x="8132" y="8171"/>
                  </a:lnTo>
                  <a:cubicBezTo>
                    <a:pt x="8166" y="8409"/>
                    <a:pt x="7998" y="8629"/>
                    <a:pt x="7760" y="8657"/>
                  </a:cubicBezTo>
                  <a:cubicBezTo>
                    <a:pt x="7741" y="8662"/>
                    <a:pt x="7718" y="8662"/>
                    <a:pt x="7699" y="8662"/>
                  </a:cubicBezTo>
                  <a:lnTo>
                    <a:pt x="54" y="8662"/>
                  </a:lnTo>
                  <a:lnTo>
                    <a:pt x="39" y="8809"/>
                  </a:lnTo>
                  <a:cubicBezTo>
                    <a:pt x="1" y="9172"/>
                    <a:pt x="263" y="9492"/>
                    <a:pt x="626" y="9529"/>
                  </a:cubicBezTo>
                  <a:cubicBezTo>
                    <a:pt x="650" y="9535"/>
                    <a:pt x="673" y="9535"/>
                    <a:pt x="692" y="9535"/>
                  </a:cubicBezTo>
                  <a:lnTo>
                    <a:pt x="8447" y="9535"/>
                  </a:lnTo>
                  <a:cubicBezTo>
                    <a:pt x="8810" y="9535"/>
                    <a:pt x="9105" y="9239"/>
                    <a:pt x="9105" y="8877"/>
                  </a:cubicBezTo>
                  <a:cubicBezTo>
                    <a:pt x="9105" y="8848"/>
                    <a:pt x="9105" y="8814"/>
                    <a:pt x="9101" y="8785"/>
                  </a:cubicBezTo>
                  <a:lnTo>
                    <a:pt x="7937" y="378"/>
                  </a:lnTo>
                  <a:cubicBezTo>
                    <a:pt x="7903" y="163"/>
                    <a:pt x="7723" y="0"/>
                    <a:pt x="7503"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9"/>
            <p:cNvSpPr/>
            <p:nvPr/>
          </p:nvSpPr>
          <p:spPr>
            <a:xfrm>
              <a:off x="6068663" y="1670575"/>
              <a:ext cx="21850" cy="21725"/>
            </a:xfrm>
            <a:custGeom>
              <a:avLst/>
              <a:gdLst/>
              <a:ahLst/>
              <a:cxnLst/>
              <a:rect l="l" t="t" r="r" b="b"/>
              <a:pathLst>
                <a:path w="874" h="869" extrusionOk="0">
                  <a:moveTo>
                    <a:pt x="434" y="1"/>
                  </a:moveTo>
                  <a:cubicBezTo>
                    <a:pt x="196" y="1"/>
                    <a:pt x="0" y="196"/>
                    <a:pt x="0" y="435"/>
                  </a:cubicBezTo>
                  <a:cubicBezTo>
                    <a:pt x="0" y="673"/>
                    <a:pt x="196" y="868"/>
                    <a:pt x="434" y="868"/>
                  </a:cubicBezTo>
                  <a:cubicBezTo>
                    <a:pt x="678" y="868"/>
                    <a:pt x="874" y="673"/>
                    <a:pt x="874" y="435"/>
                  </a:cubicBezTo>
                  <a:cubicBezTo>
                    <a:pt x="874" y="196"/>
                    <a:pt x="678" y="1"/>
                    <a:pt x="434"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9"/>
            <p:cNvSpPr/>
            <p:nvPr/>
          </p:nvSpPr>
          <p:spPr>
            <a:xfrm>
              <a:off x="6141513" y="1670575"/>
              <a:ext cx="21850" cy="21725"/>
            </a:xfrm>
            <a:custGeom>
              <a:avLst/>
              <a:gdLst/>
              <a:ahLst/>
              <a:cxnLst/>
              <a:rect l="l" t="t" r="r" b="b"/>
              <a:pathLst>
                <a:path w="874" h="869" extrusionOk="0">
                  <a:moveTo>
                    <a:pt x="434" y="1"/>
                  </a:moveTo>
                  <a:cubicBezTo>
                    <a:pt x="196" y="1"/>
                    <a:pt x="0" y="196"/>
                    <a:pt x="0" y="435"/>
                  </a:cubicBezTo>
                  <a:cubicBezTo>
                    <a:pt x="0" y="678"/>
                    <a:pt x="196" y="868"/>
                    <a:pt x="434" y="868"/>
                  </a:cubicBezTo>
                  <a:cubicBezTo>
                    <a:pt x="678" y="868"/>
                    <a:pt x="874" y="678"/>
                    <a:pt x="874" y="435"/>
                  </a:cubicBezTo>
                  <a:cubicBezTo>
                    <a:pt x="874" y="196"/>
                    <a:pt x="678" y="1"/>
                    <a:pt x="434"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9"/>
            <p:cNvSpPr/>
            <p:nvPr/>
          </p:nvSpPr>
          <p:spPr>
            <a:xfrm>
              <a:off x="6073788" y="1520575"/>
              <a:ext cx="84075" cy="155375"/>
            </a:xfrm>
            <a:custGeom>
              <a:avLst/>
              <a:gdLst/>
              <a:ahLst/>
              <a:cxnLst/>
              <a:rect l="l" t="t" r="r" b="b"/>
              <a:pathLst>
                <a:path w="3363" h="6215" extrusionOk="0">
                  <a:moveTo>
                    <a:pt x="1691" y="0"/>
                  </a:moveTo>
                  <a:cubicBezTo>
                    <a:pt x="1682" y="0"/>
                    <a:pt x="1674" y="0"/>
                    <a:pt x="1665" y="1"/>
                  </a:cubicBezTo>
                  <a:cubicBezTo>
                    <a:pt x="739" y="15"/>
                    <a:pt x="0" y="769"/>
                    <a:pt x="15" y="1689"/>
                  </a:cubicBezTo>
                  <a:lnTo>
                    <a:pt x="15" y="6001"/>
                  </a:lnTo>
                  <a:cubicBezTo>
                    <a:pt x="15" y="6120"/>
                    <a:pt x="110" y="6215"/>
                    <a:pt x="229" y="6215"/>
                  </a:cubicBezTo>
                  <a:cubicBezTo>
                    <a:pt x="354" y="6215"/>
                    <a:pt x="449" y="6120"/>
                    <a:pt x="449" y="6001"/>
                  </a:cubicBezTo>
                  <a:lnTo>
                    <a:pt x="449" y="1689"/>
                  </a:lnTo>
                  <a:cubicBezTo>
                    <a:pt x="449" y="1012"/>
                    <a:pt x="1007" y="458"/>
                    <a:pt x="1688" y="458"/>
                  </a:cubicBezTo>
                  <a:cubicBezTo>
                    <a:pt x="2371" y="458"/>
                    <a:pt x="2929" y="1012"/>
                    <a:pt x="2929" y="1689"/>
                  </a:cubicBezTo>
                  <a:lnTo>
                    <a:pt x="2929" y="6001"/>
                  </a:lnTo>
                  <a:cubicBezTo>
                    <a:pt x="2929" y="6120"/>
                    <a:pt x="3024" y="6215"/>
                    <a:pt x="3143" y="6215"/>
                  </a:cubicBezTo>
                  <a:cubicBezTo>
                    <a:pt x="3268" y="6215"/>
                    <a:pt x="3363" y="6120"/>
                    <a:pt x="3363" y="6001"/>
                  </a:cubicBezTo>
                  <a:lnTo>
                    <a:pt x="3363" y="1689"/>
                  </a:lnTo>
                  <a:lnTo>
                    <a:pt x="3363" y="1647"/>
                  </a:lnTo>
                  <a:cubicBezTo>
                    <a:pt x="3354" y="735"/>
                    <a:pt x="2604" y="0"/>
                    <a:pt x="1691"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9"/>
            <p:cNvSpPr/>
            <p:nvPr/>
          </p:nvSpPr>
          <p:spPr>
            <a:xfrm>
              <a:off x="6075088" y="1747250"/>
              <a:ext cx="44975" cy="71075"/>
            </a:xfrm>
            <a:custGeom>
              <a:avLst/>
              <a:gdLst/>
              <a:ahLst/>
              <a:cxnLst/>
              <a:rect l="l" t="t" r="r" b="b"/>
              <a:pathLst>
                <a:path w="1799" h="2843" extrusionOk="0">
                  <a:moveTo>
                    <a:pt x="1308" y="0"/>
                  </a:moveTo>
                  <a:lnTo>
                    <a:pt x="163" y="1975"/>
                  </a:lnTo>
                  <a:cubicBezTo>
                    <a:pt x="1" y="2252"/>
                    <a:pt x="97" y="2604"/>
                    <a:pt x="373" y="2767"/>
                  </a:cubicBezTo>
                  <a:cubicBezTo>
                    <a:pt x="463" y="2819"/>
                    <a:pt x="564" y="2842"/>
                    <a:pt x="663" y="2842"/>
                  </a:cubicBezTo>
                  <a:lnTo>
                    <a:pt x="927" y="2842"/>
                  </a:lnTo>
                  <a:cubicBezTo>
                    <a:pt x="1407" y="2842"/>
                    <a:pt x="1799" y="2457"/>
                    <a:pt x="1799" y="1975"/>
                  </a:cubicBezTo>
                  <a:lnTo>
                    <a:pt x="1799" y="0"/>
                  </a:ln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9"/>
            <p:cNvSpPr/>
            <p:nvPr/>
          </p:nvSpPr>
          <p:spPr>
            <a:xfrm>
              <a:off x="6120163" y="1747250"/>
              <a:ext cx="42950" cy="71075"/>
            </a:xfrm>
            <a:custGeom>
              <a:avLst/>
              <a:gdLst/>
              <a:ahLst/>
              <a:cxnLst/>
              <a:rect l="l" t="t" r="r" b="b"/>
              <a:pathLst>
                <a:path w="1718" h="2843" extrusionOk="0">
                  <a:moveTo>
                    <a:pt x="1" y="0"/>
                  </a:moveTo>
                  <a:lnTo>
                    <a:pt x="1" y="1975"/>
                  </a:lnTo>
                  <a:cubicBezTo>
                    <a:pt x="1" y="2457"/>
                    <a:pt x="392" y="2842"/>
                    <a:pt x="874" y="2842"/>
                  </a:cubicBezTo>
                  <a:lnTo>
                    <a:pt x="1136" y="2842"/>
                  </a:lnTo>
                  <a:cubicBezTo>
                    <a:pt x="1455" y="2842"/>
                    <a:pt x="1717" y="2585"/>
                    <a:pt x="1717" y="2265"/>
                  </a:cubicBezTo>
                  <a:cubicBezTo>
                    <a:pt x="1717" y="2161"/>
                    <a:pt x="1689" y="2061"/>
                    <a:pt x="1642" y="1975"/>
                  </a:cubicBezTo>
                  <a:lnTo>
                    <a:pt x="492" y="0"/>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9"/>
            <p:cNvSpPr/>
            <p:nvPr/>
          </p:nvSpPr>
          <p:spPr>
            <a:xfrm>
              <a:off x="6048613" y="1704425"/>
              <a:ext cx="143000" cy="85650"/>
            </a:xfrm>
            <a:custGeom>
              <a:avLst/>
              <a:gdLst/>
              <a:ahLst/>
              <a:cxnLst/>
              <a:rect l="l" t="t" r="r" b="b"/>
              <a:pathLst>
                <a:path w="5720" h="3426" extrusionOk="0">
                  <a:moveTo>
                    <a:pt x="586" y="0"/>
                  </a:moveTo>
                  <a:cubicBezTo>
                    <a:pt x="383" y="0"/>
                    <a:pt x="188" y="104"/>
                    <a:pt x="82" y="292"/>
                  </a:cubicBezTo>
                  <a:cubicBezTo>
                    <a:pt x="30" y="377"/>
                    <a:pt x="1" y="478"/>
                    <a:pt x="1" y="578"/>
                  </a:cubicBezTo>
                  <a:lnTo>
                    <a:pt x="1" y="2844"/>
                  </a:lnTo>
                  <a:cubicBezTo>
                    <a:pt x="1" y="3163"/>
                    <a:pt x="263" y="3426"/>
                    <a:pt x="588" y="3426"/>
                  </a:cubicBezTo>
                  <a:cubicBezTo>
                    <a:pt x="688" y="3426"/>
                    <a:pt x="788" y="3397"/>
                    <a:pt x="879" y="3344"/>
                  </a:cubicBezTo>
                  <a:lnTo>
                    <a:pt x="2863" y="2204"/>
                  </a:lnTo>
                  <a:lnTo>
                    <a:pt x="4847" y="3344"/>
                  </a:lnTo>
                  <a:cubicBezTo>
                    <a:pt x="4939" y="3398"/>
                    <a:pt x="5039" y="3424"/>
                    <a:pt x="5138" y="3424"/>
                  </a:cubicBezTo>
                  <a:cubicBezTo>
                    <a:pt x="5338" y="3424"/>
                    <a:pt x="5533" y="3319"/>
                    <a:pt x="5638" y="3135"/>
                  </a:cubicBezTo>
                  <a:cubicBezTo>
                    <a:pt x="5691" y="3044"/>
                    <a:pt x="5719" y="2944"/>
                    <a:pt x="5719" y="2844"/>
                  </a:cubicBezTo>
                  <a:lnTo>
                    <a:pt x="5719" y="578"/>
                  </a:lnTo>
                  <a:cubicBezTo>
                    <a:pt x="5719" y="258"/>
                    <a:pt x="5457" y="1"/>
                    <a:pt x="5138" y="1"/>
                  </a:cubicBezTo>
                  <a:cubicBezTo>
                    <a:pt x="5033" y="1"/>
                    <a:pt x="4933" y="25"/>
                    <a:pt x="4847" y="78"/>
                  </a:cubicBezTo>
                  <a:lnTo>
                    <a:pt x="2863" y="1218"/>
                  </a:lnTo>
                  <a:lnTo>
                    <a:pt x="879" y="78"/>
                  </a:lnTo>
                  <a:cubicBezTo>
                    <a:pt x="786" y="25"/>
                    <a:pt x="685" y="0"/>
                    <a:pt x="586"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9"/>
            <p:cNvSpPr/>
            <p:nvPr/>
          </p:nvSpPr>
          <p:spPr>
            <a:xfrm>
              <a:off x="6064238" y="1725575"/>
              <a:ext cx="111750" cy="39450"/>
            </a:xfrm>
            <a:custGeom>
              <a:avLst/>
              <a:gdLst/>
              <a:ahLst/>
              <a:cxnLst/>
              <a:rect l="l" t="t" r="r" b="b"/>
              <a:pathLst>
                <a:path w="4470" h="1578" extrusionOk="0">
                  <a:moveTo>
                    <a:pt x="255" y="0"/>
                  </a:moveTo>
                  <a:cubicBezTo>
                    <a:pt x="178" y="0"/>
                    <a:pt x="104" y="39"/>
                    <a:pt x="63" y="109"/>
                  </a:cubicBezTo>
                  <a:cubicBezTo>
                    <a:pt x="1" y="214"/>
                    <a:pt x="39" y="348"/>
                    <a:pt x="144" y="405"/>
                  </a:cubicBezTo>
                  <a:lnTo>
                    <a:pt x="2128" y="1549"/>
                  </a:lnTo>
                  <a:cubicBezTo>
                    <a:pt x="2133" y="1549"/>
                    <a:pt x="2138" y="1554"/>
                    <a:pt x="2147" y="1559"/>
                  </a:cubicBezTo>
                  <a:lnTo>
                    <a:pt x="2152" y="1559"/>
                  </a:lnTo>
                  <a:lnTo>
                    <a:pt x="2162" y="1563"/>
                  </a:lnTo>
                  <a:cubicBezTo>
                    <a:pt x="2185" y="1573"/>
                    <a:pt x="2209" y="1578"/>
                    <a:pt x="2233" y="1578"/>
                  </a:cubicBezTo>
                  <a:cubicBezTo>
                    <a:pt x="2262" y="1578"/>
                    <a:pt x="2286" y="1573"/>
                    <a:pt x="2310" y="1563"/>
                  </a:cubicBezTo>
                  <a:lnTo>
                    <a:pt x="2319" y="1559"/>
                  </a:lnTo>
                  <a:lnTo>
                    <a:pt x="2323" y="1559"/>
                  </a:lnTo>
                  <a:cubicBezTo>
                    <a:pt x="2334" y="1554"/>
                    <a:pt x="2338" y="1549"/>
                    <a:pt x="2343" y="1549"/>
                  </a:cubicBezTo>
                  <a:lnTo>
                    <a:pt x="4326" y="405"/>
                  </a:lnTo>
                  <a:cubicBezTo>
                    <a:pt x="4432" y="348"/>
                    <a:pt x="4470" y="214"/>
                    <a:pt x="4408" y="109"/>
                  </a:cubicBezTo>
                  <a:cubicBezTo>
                    <a:pt x="4369" y="39"/>
                    <a:pt x="4296" y="0"/>
                    <a:pt x="4221" y="0"/>
                  </a:cubicBezTo>
                  <a:cubicBezTo>
                    <a:pt x="4184" y="0"/>
                    <a:pt x="4146" y="9"/>
                    <a:pt x="4112" y="28"/>
                  </a:cubicBezTo>
                  <a:lnTo>
                    <a:pt x="2238" y="1105"/>
                  </a:lnTo>
                  <a:lnTo>
                    <a:pt x="364" y="28"/>
                  </a:lnTo>
                  <a:cubicBezTo>
                    <a:pt x="329" y="9"/>
                    <a:pt x="292" y="0"/>
                    <a:pt x="255"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9"/>
            <p:cNvSpPr/>
            <p:nvPr/>
          </p:nvSpPr>
          <p:spPr>
            <a:xfrm>
              <a:off x="6053513" y="1737450"/>
              <a:ext cx="138100" cy="52625"/>
            </a:xfrm>
            <a:custGeom>
              <a:avLst/>
              <a:gdLst/>
              <a:ahLst/>
              <a:cxnLst/>
              <a:rect l="l" t="t" r="r" b="b"/>
              <a:pathLst>
                <a:path w="5524" h="2105" extrusionOk="0">
                  <a:moveTo>
                    <a:pt x="5499" y="1"/>
                  </a:moveTo>
                  <a:cubicBezTo>
                    <a:pt x="5127" y="11"/>
                    <a:pt x="4837" y="326"/>
                    <a:pt x="4837" y="698"/>
                  </a:cubicBezTo>
                  <a:cubicBezTo>
                    <a:pt x="4837" y="903"/>
                    <a:pt x="4670" y="1070"/>
                    <a:pt x="4460" y="1070"/>
                  </a:cubicBezTo>
                  <a:cubicBezTo>
                    <a:pt x="4394" y="1070"/>
                    <a:pt x="4331" y="1055"/>
                    <a:pt x="4274" y="1022"/>
                  </a:cubicBezTo>
                  <a:cubicBezTo>
                    <a:pt x="2874" y="210"/>
                    <a:pt x="2885" y="201"/>
                    <a:pt x="2663" y="201"/>
                  </a:cubicBezTo>
                  <a:cubicBezTo>
                    <a:pt x="2658" y="201"/>
                    <a:pt x="2653" y="201"/>
                    <a:pt x="2648" y="201"/>
                  </a:cubicBezTo>
                  <a:cubicBezTo>
                    <a:pt x="2414" y="207"/>
                    <a:pt x="2495" y="192"/>
                    <a:pt x="353" y="1427"/>
                  </a:cubicBezTo>
                  <a:cubicBezTo>
                    <a:pt x="159" y="1537"/>
                    <a:pt x="29" y="1733"/>
                    <a:pt x="1" y="1957"/>
                  </a:cubicBezTo>
                  <a:cubicBezTo>
                    <a:pt x="111" y="2054"/>
                    <a:pt x="249" y="2104"/>
                    <a:pt x="388" y="2104"/>
                  </a:cubicBezTo>
                  <a:cubicBezTo>
                    <a:pt x="489" y="2104"/>
                    <a:pt x="590" y="2078"/>
                    <a:pt x="683" y="2023"/>
                  </a:cubicBezTo>
                  <a:lnTo>
                    <a:pt x="2667" y="883"/>
                  </a:lnTo>
                  <a:lnTo>
                    <a:pt x="4651" y="2023"/>
                  </a:lnTo>
                  <a:cubicBezTo>
                    <a:pt x="4743" y="2077"/>
                    <a:pt x="4843" y="2103"/>
                    <a:pt x="4942" y="2103"/>
                  </a:cubicBezTo>
                  <a:cubicBezTo>
                    <a:pt x="5142" y="2103"/>
                    <a:pt x="5337" y="1998"/>
                    <a:pt x="5442" y="1814"/>
                  </a:cubicBezTo>
                  <a:cubicBezTo>
                    <a:pt x="5495" y="1723"/>
                    <a:pt x="5523" y="1623"/>
                    <a:pt x="5523" y="1523"/>
                  </a:cubicBezTo>
                  <a:lnTo>
                    <a:pt x="5523"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9"/>
            <p:cNvSpPr/>
            <p:nvPr/>
          </p:nvSpPr>
          <p:spPr>
            <a:xfrm>
              <a:off x="6098238" y="1726150"/>
              <a:ext cx="43775" cy="43525"/>
            </a:xfrm>
            <a:custGeom>
              <a:avLst/>
              <a:gdLst/>
              <a:ahLst/>
              <a:cxnLst/>
              <a:rect l="l" t="t" r="r" b="b"/>
              <a:pathLst>
                <a:path w="1751" h="1741" extrusionOk="0">
                  <a:moveTo>
                    <a:pt x="878" y="1"/>
                  </a:moveTo>
                  <a:cubicBezTo>
                    <a:pt x="391" y="1"/>
                    <a:pt x="1" y="391"/>
                    <a:pt x="1" y="873"/>
                  </a:cubicBezTo>
                  <a:cubicBezTo>
                    <a:pt x="1" y="1355"/>
                    <a:pt x="391" y="1740"/>
                    <a:pt x="878" y="1740"/>
                  </a:cubicBezTo>
                  <a:cubicBezTo>
                    <a:pt x="1359" y="1740"/>
                    <a:pt x="1751" y="1355"/>
                    <a:pt x="1751" y="873"/>
                  </a:cubicBezTo>
                  <a:cubicBezTo>
                    <a:pt x="1751" y="391"/>
                    <a:pt x="1359" y="1"/>
                    <a:pt x="878"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 name="Google Shape;4226;p59"/>
          <p:cNvGrpSpPr/>
          <p:nvPr/>
        </p:nvGrpSpPr>
        <p:grpSpPr>
          <a:xfrm>
            <a:off x="5361138" y="1520825"/>
            <a:ext cx="293925" cy="366050"/>
            <a:chOff x="5361138" y="1520825"/>
            <a:chExt cx="293925" cy="366050"/>
          </a:xfrm>
        </p:grpSpPr>
        <p:sp>
          <p:nvSpPr>
            <p:cNvPr id="4227" name="Google Shape;4227;p59"/>
            <p:cNvSpPr/>
            <p:nvPr/>
          </p:nvSpPr>
          <p:spPr>
            <a:xfrm>
              <a:off x="5434088" y="1520825"/>
              <a:ext cx="220975" cy="366050"/>
            </a:xfrm>
            <a:custGeom>
              <a:avLst/>
              <a:gdLst/>
              <a:ahLst/>
              <a:cxnLst/>
              <a:rect l="l" t="t" r="r" b="b"/>
              <a:pathLst>
                <a:path w="8839" h="14642" extrusionOk="0">
                  <a:moveTo>
                    <a:pt x="1957" y="1"/>
                  </a:moveTo>
                  <a:cubicBezTo>
                    <a:pt x="879" y="1"/>
                    <a:pt x="1" y="873"/>
                    <a:pt x="1" y="1951"/>
                  </a:cubicBezTo>
                  <a:lnTo>
                    <a:pt x="1" y="11122"/>
                  </a:lnTo>
                  <a:lnTo>
                    <a:pt x="5352" y="14642"/>
                  </a:lnTo>
                  <a:lnTo>
                    <a:pt x="6034" y="14642"/>
                  </a:lnTo>
                  <a:cubicBezTo>
                    <a:pt x="7113" y="14637"/>
                    <a:pt x="7985" y="13765"/>
                    <a:pt x="7985" y="12687"/>
                  </a:cubicBezTo>
                  <a:lnTo>
                    <a:pt x="7985" y="1951"/>
                  </a:lnTo>
                  <a:cubicBezTo>
                    <a:pt x="7985" y="1718"/>
                    <a:pt x="8024" y="1489"/>
                    <a:pt x="8104" y="1269"/>
                  </a:cubicBezTo>
                  <a:cubicBezTo>
                    <a:pt x="8224" y="921"/>
                    <a:pt x="8443" y="616"/>
                    <a:pt x="8729" y="391"/>
                  </a:cubicBezTo>
                  <a:cubicBezTo>
                    <a:pt x="8815" y="320"/>
                    <a:pt x="8839" y="201"/>
                    <a:pt x="8777" y="105"/>
                  </a:cubicBezTo>
                  <a:cubicBezTo>
                    <a:pt x="8739" y="39"/>
                    <a:pt x="8667" y="1"/>
                    <a:pt x="8590" y="1"/>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9"/>
            <p:cNvSpPr/>
            <p:nvPr/>
          </p:nvSpPr>
          <p:spPr>
            <a:xfrm>
              <a:off x="5540588" y="1520825"/>
              <a:ext cx="114475" cy="366050"/>
            </a:xfrm>
            <a:custGeom>
              <a:avLst/>
              <a:gdLst/>
              <a:ahLst/>
              <a:cxnLst/>
              <a:rect l="l" t="t" r="r" b="b"/>
              <a:pathLst>
                <a:path w="4579" h="14642" extrusionOk="0">
                  <a:moveTo>
                    <a:pt x="3592" y="1"/>
                  </a:moveTo>
                  <a:cubicBezTo>
                    <a:pt x="3329" y="281"/>
                    <a:pt x="3134" y="616"/>
                    <a:pt x="3005" y="974"/>
                  </a:cubicBezTo>
                  <a:cubicBezTo>
                    <a:pt x="2895" y="1289"/>
                    <a:pt x="2838" y="1622"/>
                    <a:pt x="2838" y="1956"/>
                  </a:cubicBezTo>
                  <a:lnTo>
                    <a:pt x="2838" y="12691"/>
                  </a:lnTo>
                  <a:lnTo>
                    <a:pt x="0" y="13759"/>
                  </a:lnTo>
                  <a:lnTo>
                    <a:pt x="0" y="13922"/>
                  </a:lnTo>
                  <a:lnTo>
                    <a:pt x="1092" y="14642"/>
                  </a:lnTo>
                  <a:lnTo>
                    <a:pt x="1774" y="14642"/>
                  </a:lnTo>
                  <a:cubicBezTo>
                    <a:pt x="2853" y="14637"/>
                    <a:pt x="3725" y="13765"/>
                    <a:pt x="3725" y="12687"/>
                  </a:cubicBezTo>
                  <a:lnTo>
                    <a:pt x="3725" y="1951"/>
                  </a:lnTo>
                  <a:cubicBezTo>
                    <a:pt x="3725" y="1718"/>
                    <a:pt x="3764" y="1489"/>
                    <a:pt x="3844" y="1269"/>
                  </a:cubicBezTo>
                  <a:cubicBezTo>
                    <a:pt x="3964" y="921"/>
                    <a:pt x="4183" y="616"/>
                    <a:pt x="4469" y="391"/>
                  </a:cubicBezTo>
                  <a:cubicBezTo>
                    <a:pt x="4555" y="320"/>
                    <a:pt x="4579" y="201"/>
                    <a:pt x="4517" y="105"/>
                  </a:cubicBezTo>
                  <a:cubicBezTo>
                    <a:pt x="4479" y="39"/>
                    <a:pt x="4407" y="1"/>
                    <a:pt x="4330"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9"/>
            <p:cNvSpPr/>
            <p:nvPr/>
          </p:nvSpPr>
          <p:spPr>
            <a:xfrm>
              <a:off x="5500038" y="1798875"/>
              <a:ext cx="111500" cy="65825"/>
            </a:xfrm>
            <a:custGeom>
              <a:avLst/>
              <a:gdLst/>
              <a:ahLst/>
              <a:cxnLst/>
              <a:rect l="l" t="t" r="r" b="b"/>
              <a:pathLst>
                <a:path w="4460" h="2633" extrusionOk="0">
                  <a:moveTo>
                    <a:pt x="2309" y="0"/>
                  </a:moveTo>
                  <a:lnTo>
                    <a:pt x="0" y="968"/>
                  </a:lnTo>
                  <a:lnTo>
                    <a:pt x="1312" y="2633"/>
                  </a:lnTo>
                  <a:lnTo>
                    <a:pt x="3286" y="2633"/>
                  </a:lnTo>
                  <a:cubicBezTo>
                    <a:pt x="3935" y="2633"/>
                    <a:pt x="4460" y="2108"/>
                    <a:pt x="4460" y="1464"/>
                  </a:cubicBezTo>
                  <a:cubicBezTo>
                    <a:pt x="4460" y="1292"/>
                    <a:pt x="4431" y="1126"/>
                    <a:pt x="4374" y="968"/>
                  </a:cubicBezTo>
                  <a:cubicBezTo>
                    <a:pt x="4164" y="387"/>
                    <a:pt x="3612" y="0"/>
                    <a:pt x="2991" y="0"/>
                  </a:cubicBezTo>
                  <a:close/>
                </a:path>
              </a:pathLst>
            </a:custGeom>
            <a:solidFill>
              <a:srgbClr val="C4B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9"/>
            <p:cNvSpPr/>
            <p:nvPr/>
          </p:nvSpPr>
          <p:spPr>
            <a:xfrm>
              <a:off x="5361138" y="1798875"/>
              <a:ext cx="223825" cy="88000"/>
            </a:xfrm>
            <a:custGeom>
              <a:avLst/>
              <a:gdLst/>
              <a:ahLst/>
              <a:cxnLst/>
              <a:rect l="l" t="t" r="r" b="b"/>
              <a:pathLst>
                <a:path w="8953" h="3520" extrusionOk="0">
                  <a:moveTo>
                    <a:pt x="1569" y="0"/>
                  </a:moveTo>
                  <a:cubicBezTo>
                    <a:pt x="706" y="0"/>
                    <a:pt x="0" y="702"/>
                    <a:pt x="5" y="1565"/>
                  </a:cubicBezTo>
                  <a:cubicBezTo>
                    <a:pt x="5" y="2643"/>
                    <a:pt x="883" y="3520"/>
                    <a:pt x="1966" y="3520"/>
                  </a:cubicBezTo>
                  <a:lnTo>
                    <a:pt x="8952" y="3520"/>
                  </a:lnTo>
                  <a:cubicBezTo>
                    <a:pt x="7870" y="3515"/>
                    <a:pt x="6997" y="2643"/>
                    <a:pt x="6997" y="1565"/>
                  </a:cubicBezTo>
                  <a:cubicBezTo>
                    <a:pt x="6997" y="1303"/>
                    <a:pt x="7064" y="1045"/>
                    <a:pt x="7187" y="812"/>
                  </a:cubicBezTo>
                  <a:cubicBezTo>
                    <a:pt x="7464" y="310"/>
                    <a:pt x="7994" y="0"/>
                    <a:pt x="8567"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9"/>
            <p:cNvSpPr/>
            <p:nvPr/>
          </p:nvSpPr>
          <p:spPr>
            <a:xfrm>
              <a:off x="5456288" y="1607025"/>
              <a:ext cx="152400" cy="147175"/>
            </a:xfrm>
            <a:custGeom>
              <a:avLst/>
              <a:gdLst/>
              <a:ahLst/>
              <a:cxnLst/>
              <a:rect l="l" t="t" r="r" b="b"/>
              <a:pathLst>
                <a:path w="6096" h="5887" extrusionOk="0">
                  <a:moveTo>
                    <a:pt x="2579" y="0"/>
                  </a:moveTo>
                  <a:cubicBezTo>
                    <a:pt x="2519" y="0"/>
                    <a:pt x="2459" y="24"/>
                    <a:pt x="2414" y="73"/>
                  </a:cubicBezTo>
                  <a:cubicBezTo>
                    <a:pt x="2337" y="158"/>
                    <a:pt x="2337" y="282"/>
                    <a:pt x="2414" y="368"/>
                  </a:cubicBezTo>
                  <a:lnTo>
                    <a:pt x="2828" y="793"/>
                  </a:lnTo>
                  <a:lnTo>
                    <a:pt x="2833" y="1046"/>
                  </a:lnTo>
                  <a:lnTo>
                    <a:pt x="2480" y="1046"/>
                  </a:lnTo>
                  <a:cubicBezTo>
                    <a:pt x="2357" y="1046"/>
                    <a:pt x="2256" y="1145"/>
                    <a:pt x="2256" y="1264"/>
                  </a:cubicBezTo>
                  <a:cubicBezTo>
                    <a:pt x="2256" y="1389"/>
                    <a:pt x="2357" y="1484"/>
                    <a:pt x="2480" y="1489"/>
                  </a:cubicBezTo>
                  <a:lnTo>
                    <a:pt x="2833" y="1489"/>
                  </a:lnTo>
                  <a:lnTo>
                    <a:pt x="2838" y="1927"/>
                  </a:lnTo>
                  <a:lnTo>
                    <a:pt x="2767" y="1927"/>
                  </a:lnTo>
                  <a:cubicBezTo>
                    <a:pt x="2764" y="1927"/>
                    <a:pt x="2761" y="1927"/>
                    <a:pt x="2758" y="1927"/>
                  </a:cubicBezTo>
                  <a:cubicBezTo>
                    <a:pt x="2643" y="1927"/>
                    <a:pt x="2542" y="2021"/>
                    <a:pt x="2538" y="2142"/>
                  </a:cubicBezTo>
                  <a:cubicBezTo>
                    <a:pt x="2533" y="2261"/>
                    <a:pt x="2628" y="2366"/>
                    <a:pt x="2752" y="2371"/>
                  </a:cubicBezTo>
                  <a:lnTo>
                    <a:pt x="2843" y="2371"/>
                  </a:lnTo>
                  <a:lnTo>
                    <a:pt x="2848" y="2762"/>
                  </a:lnTo>
                  <a:lnTo>
                    <a:pt x="2518" y="2657"/>
                  </a:lnTo>
                  <a:lnTo>
                    <a:pt x="2533" y="2624"/>
                  </a:lnTo>
                  <a:cubicBezTo>
                    <a:pt x="2566" y="2505"/>
                    <a:pt x="2505" y="2380"/>
                    <a:pt x="2385" y="2347"/>
                  </a:cubicBezTo>
                  <a:cubicBezTo>
                    <a:pt x="2364" y="2340"/>
                    <a:pt x="2341" y="2336"/>
                    <a:pt x="2319" y="2336"/>
                  </a:cubicBezTo>
                  <a:cubicBezTo>
                    <a:pt x="2227" y="2336"/>
                    <a:pt x="2139" y="2397"/>
                    <a:pt x="2108" y="2490"/>
                  </a:cubicBezTo>
                  <a:lnTo>
                    <a:pt x="2099" y="2523"/>
                  </a:lnTo>
                  <a:lnTo>
                    <a:pt x="1675" y="2385"/>
                  </a:lnTo>
                  <a:lnTo>
                    <a:pt x="1789" y="2032"/>
                  </a:lnTo>
                  <a:cubicBezTo>
                    <a:pt x="1822" y="1913"/>
                    <a:pt x="1761" y="1790"/>
                    <a:pt x="1641" y="1755"/>
                  </a:cubicBezTo>
                  <a:cubicBezTo>
                    <a:pt x="1619" y="1748"/>
                    <a:pt x="1595" y="1745"/>
                    <a:pt x="1573" y="1745"/>
                  </a:cubicBezTo>
                  <a:cubicBezTo>
                    <a:pt x="1477" y="1745"/>
                    <a:pt x="1391" y="1806"/>
                    <a:pt x="1364" y="1898"/>
                  </a:cubicBezTo>
                  <a:lnTo>
                    <a:pt x="1255" y="2252"/>
                  </a:lnTo>
                  <a:lnTo>
                    <a:pt x="992" y="2166"/>
                  </a:lnTo>
                  <a:lnTo>
                    <a:pt x="697" y="1646"/>
                  </a:lnTo>
                  <a:cubicBezTo>
                    <a:pt x="655" y="1576"/>
                    <a:pt x="581" y="1535"/>
                    <a:pt x="504" y="1535"/>
                  </a:cubicBezTo>
                  <a:cubicBezTo>
                    <a:pt x="466" y="1535"/>
                    <a:pt x="428" y="1545"/>
                    <a:pt x="392" y="1565"/>
                  </a:cubicBezTo>
                  <a:cubicBezTo>
                    <a:pt x="286" y="1622"/>
                    <a:pt x="248" y="1761"/>
                    <a:pt x="310" y="1865"/>
                  </a:cubicBezTo>
                  <a:lnTo>
                    <a:pt x="539" y="2270"/>
                  </a:lnTo>
                  <a:lnTo>
                    <a:pt x="143" y="2505"/>
                  </a:lnTo>
                  <a:cubicBezTo>
                    <a:pt x="33" y="2567"/>
                    <a:pt x="0" y="2700"/>
                    <a:pt x="62" y="2805"/>
                  </a:cubicBezTo>
                  <a:cubicBezTo>
                    <a:pt x="104" y="2876"/>
                    <a:pt x="178" y="2916"/>
                    <a:pt x="255" y="2916"/>
                  </a:cubicBezTo>
                  <a:cubicBezTo>
                    <a:pt x="293" y="2916"/>
                    <a:pt x="332" y="2906"/>
                    <a:pt x="368" y="2886"/>
                  </a:cubicBezTo>
                  <a:lnTo>
                    <a:pt x="869" y="2591"/>
                  </a:lnTo>
                  <a:lnTo>
                    <a:pt x="1121" y="2671"/>
                  </a:lnTo>
                  <a:lnTo>
                    <a:pt x="1012" y="3025"/>
                  </a:lnTo>
                  <a:cubicBezTo>
                    <a:pt x="973" y="3144"/>
                    <a:pt x="1041" y="3267"/>
                    <a:pt x="1155" y="3300"/>
                  </a:cubicBezTo>
                  <a:cubicBezTo>
                    <a:pt x="1178" y="3308"/>
                    <a:pt x="1201" y="3312"/>
                    <a:pt x="1224" y="3312"/>
                  </a:cubicBezTo>
                  <a:cubicBezTo>
                    <a:pt x="1319" y="3312"/>
                    <a:pt x="1405" y="3250"/>
                    <a:pt x="1435" y="3157"/>
                  </a:cubicBezTo>
                  <a:lnTo>
                    <a:pt x="1545" y="2809"/>
                  </a:lnTo>
                  <a:lnTo>
                    <a:pt x="1965" y="2943"/>
                  </a:lnTo>
                  <a:lnTo>
                    <a:pt x="1961" y="2963"/>
                  </a:lnTo>
                  <a:cubicBezTo>
                    <a:pt x="1922" y="3077"/>
                    <a:pt x="1989" y="3201"/>
                    <a:pt x="2108" y="3239"/>
                  </a:cubicBezTo>
                  <a:cubicBezTo>
                    <a:pt x="2128" y="3243"/>
                    <a:pt x="2151" y="3249"/>
                    <a:pt x="2170" y="3249"/>
                  </a:cubicBezTo>
                  <a:cubicBezTo>
                    <a:pt x="2271" y="3249"/>
                    <a:pt x="2357" y="3186"/>
                    <a:pt x="2385" y="3096"/>
                  </a:cubicBezTo>
                  <a:lnTo>
                    <a:pt x="2390" y="3077"/>
                  </a:lnTo>
                  <a:lnTo>
                    <a:pt x="2714" y="3181"/>
                  </a:lnTo>
                  <a:lnTo>
                    <a:pt x="2490" y="3501"/>
                  </a:lnTo>
                  <a:lnTo>
                    <a:pt x="2471" y="3487"/>
                  </a:lnTo>
                  <a:cubicBezTo>
                    <a:pt x="2432" y="3459"/>
                    <a:pt x="2387" y="3445"/>
                    <a:pt x="2342" y="3445"/>
                  </a:cubicBezTo>
                  <a:cubicBezTo>
                    <a:pt x="2273" y="3445"/>
                    <a:pt x="2204" y="3478"/>
                    <a:pt x="2161" y="3540"/>
                  </a:cubicBezTo>
                  <a:cubicBezTo>
                    <a:pt x="2089" y="3639"/>
                    <a:pt x="2108" y="3778"/>
                    <a:pt x="2208" y="3850"/>
                  </a:cubicBezTo>
                  <a:lnTo>
                    <a:pt x="2232" y="3864"/>
                  </a:lnTo>
                  <a:lnTo>
                    <a:pt x="1979" y="4226"/>
                  </a:lnTo>
                  <a:lnTo>
                    <a:pt x="1684" y="4011"/>
                  </a:lnTo>
                  <a:cubicBezTo>
                    <a:pt x="1647" y="3988"/>
                    <a:pt x="1605" y="3977"/>
                    <a:pt x="1565" y="3977"/>
                  </a:cubicBezTo>
                  <a:cubicBezTo>
                    <a:pt x="1490" y="3977"/>
                    <a:pt x="1417" y="4014"/>
                    <a:pt x="1374" y="4079"/>
                  </a:cubicBezTo>
                  <a:cubicBezTo>
                    <a:pt x="1312" y="4174"/>
                    <a:pt x="1331" y="4302"/>
                    <a:pt x="1422" y="4374"/>
                  </a:cubicBezTo>
                  <a:lnTo>
                    <a:pt x="1722" y="4588"/>
                  </a:lnTo>
                  <a:lnTo>
                    <a:pt x="1584" y="4788"/>
                  </a:lnTo>
                  <a:lnTo>
                    <a:pt x="1002" y="4894"/>
                  </a:lnTo>
                  <a:cubicBezTo>
                    <a:pt x="883" y="4918"/>
                    <a:pt x="806" y="5037"/>
                    <a:pt x="830" y="5156"/>
                  </a:cubicBezTo>
                  <a:cubicBezTo>
                    <a:pt x="851" y="5258"/>
                    <a:pt x="946" y="5331"/>
                    <a:pt x="1047" y="5331"/>
                  </a:cubicBezTo>
                  <a:cubicBezTo>
                    <a:pt x="1059" y="5331"/>
                    <a:pt x="1071" y="5330"/>
                    <a:pt x="1083" y="5328"/>
                  </a:cubicBezTo>
                  <a:lnTo>
                    <a:pt x="1532" y="5246"/>
                  </a:lnTo>
                  <a:lnTo>
                    <a:pt x="1613" y="5704"/>
                  </a:lnTo>
                  <a:cubicBezTo>
                    <a:pt x="1631" y="5809"/>
                    <a:pt x="1727" y="5886"/>
                    <a:pt x="1831" y="5886"/>
                  </a:cubicBezTo>
                  <a:cubicBezTo>
                    <a:pt x="1846" y="5886"/>
                    <a:pt x="1860" y="5886"/>
                    <a:pt x="1870" y="5882"/>
                  </a:cubicBezTo>
                  <a:cubicBezTo>
                    <a:pt x="1994" y="5862"/>
                    <a:pt x="2075" y="5748"/>
                    <a:pt x="2051" y="5624"/>
                  </a:cubicBezTo>
                  <a:lnTo>
                    <a:pt x="1946" y="5037"/>
                  </a:lnTo>
                  <a:lnTo>
                    <a:pt x="2084" y="4846"/>
                  </a:lnTo>
                  <a:lnTo>
                    <a:pt x="2375" y="5056"/>
                  </a:lnTo>
                  <a:cubicBezTo>
                    <a:pt x="2412" y="5081"/>
                    <a:pt x="2454" y="5092"/>
                    <a:pt x="2496" y="5092"/>
                  </a:cubicBezTo>
                  <a:cubicBezTo>
                    <a:pt x="2568" y="5092"/>
                    <a:pt x="2640" y="5058"/>
                    <a:pt x="2685" y="4995"/>
                  </a:cubicBezTo>
                  <a:cubicBezTo>
                    <a:pt x="2752" y="4898"/>
                    <a:pt x="2729" y="4766"/>
                    <a:pt x="2633" y="4693"/>
                  </a:cubicBezTo>
                  <a:lnTo>
                    <a:pt x="2337" y="4484"/>
                  </a:lnTo>
                  <a:lnTo>
                    <a:pt x="2595" y="4121"/>
                  </a:lnTo>
                  <a:lnTo>
                    <a:pt x="2624" y="4145"/>
                  </a:lnTo>
                  <a:cubicBezTo>
                    <a:pt x="2660" y="4169"/>
                    <a:pt x="2701" y="4181"/>
                    <a:pt x="2742" y="4181"/>
                  </a:cubicBezTo>
                  <a:cubicBezTo>
                    <a:pt x="2814" y="4181"/>
                    <a:pt x="2886" y="4145"/>
                    <a:pt x="2929" y="4079"/>
                  </a:cubicBezTo>
                  <a:cubicBezTo>
                    <a:pt x="2991" y="3983"/>
                    <a:pt x="2972" y="3854"/>
                    <a:pt x="2881" y="3782"/>
                  </a:cubicBezTo>
                  <a:lnTo>
                    <a:pt x="2848" y="3758"/>
                  </a:lnTo>
                  <a:lnTo>
                    <a:pt x="3072" y="3444"/>
                  </a:lnTo>
                  <a:lnTo>
                    <a:pt x="3306" y="3764"/>
                  </a:lnTo>
                  <a:lnTo>
                    <a:pt x="3277" y="3782"/>
                  </a:lnTo>
                  <a:cubicBezTo>
                    <a:pt x="3176" y="3859"/>
                    <a:pt x="3158" y="3998"/>
                    <a:pt x="3234" y="4093"/>
                  </a:cubicBezTo>
                  <a:cubicBezTo>
                    <a:pt x="3276" y="4151"/>
                    <a:pt x="3342" y="4180"/>
                    <a:pt x="3409" y="4180"/>
                  </a:cubicBezTo>
                  <a:cubicBezTo>
                    <a:pt x="3456" y="4180"/>
                    <a:pt x="3504" y="4166"/>
                    <a:pt x="3544" y="4136"/>
                  </a:cubicBezTo>
                  <a:lnTo>
                    <a:pt x="3568" y="4121"/>
                  </a:lnTo>
                  <a:lnTo>
                    <a:pt x="3825" y="4479"/>
                  </a:lnTo>
                  <a:lnTo>
                    <a:pt x="3539" y="4693"/>
                  </a:lnTo>
                  <a:cubicBezTo>
                    <a:pt x="3439" y="4770"/>
                    <a:pt x="3420" y="4909"/>
                    <a:pt x="3496" y="5004"/>
                  </a:cubicBezTo>
                  <a:cubicBezTo>
                    <a:pt x="3538" y="5062"/>
                    <a:pt x="3605" y="5093"/>
                    <a:pt x="3672" y="5093"/>
                  </a:cubicBezTo>
                  <a:cubicBezTo>
                    <a:pt x="3719" y="5093"/>
                    <a:pt x="3767" y="5078"/>
                    <a:pt x="3806" y="5046"/>
                  </a:cubicBezTo>
                  <a:lnTo>
                    <a:pt x="4088" y="4832"/>
                  </a:lnTo>
                  <a:lnTo>
                    <a:pt x="4246" y="5046"/>
                  </a:lnTo>
                  <a:lnTo>
                    <a:pt x="4140" y="5624"/>
                  </a:lnTo>
                  <a:cubicBezTo>
                    <a:pt x="4121" y="5743"/>
                    <a:pt x="4197" y="5858"/>
                    <a:pt x="4321" y="5882"/>
                  </a:cubicBezTo>
                  <a:cubicBezTo>
                    <a:pt x="4336" y="5886"/>
                    <a:pt x="4345" y="5886"/>
                    <a:pt x="4360" y="5886"/>
                  </a:cubicBezTo>
                  <a:cubicBezTo>
                    <a:pt x="4469" y="5886"/>
                    <a:pt x="4560" y="5809"/>
                    <a:pt x="4579" y="5704"/>
                  </a:cubicBezTo>
                  <a:lnTo>
                    <a:pt x="4660" y="5246"/>
                  </a:lnTo>
                  <a:lnTo>
                    <a:pt x="5109" y="5328"/>
                  </a:lnTo>
                  <a:cubicBezTo>
                    <a:pt x="5123" y="5331"/>
                    <a:pt x="5138" y="5332"/>
                    <a:pt x="5153" y="5332"/>
                  </a:cubicBezTo>
                  <a:cubicBezTo>
                    <a:pt x="5256" y="5332"/>
                    <a:pt x="5350" y="5260"/>
                    <a:pt x="5371" y="5156"/>
                  </a:cubicBezTo>
                  <a:cubicBezTo>
                    <a:pt x="5395" y="5037"/>
                    <a:pt x="5318" y="4918"/>
                    <a:pt x="5199" y="4894"/>
                  </a:cubicBezTo>
                  <a:lnTo>
                    <a:pt x="5190" y="4894"/>
                  </a:lnTo>
                  <a:lnTo>
                    <a:pt x="4598" y="4784"/>
                  </a:lnTo>
                  <a:lnTo>
                    <a:pt x="4440" y="4565"/>
                  </a:lnTo>
                  <a:lnTo>
                    <a:pt x="4741" y="4341"/>
                  </a:lnTo>
                  <a:cubicBezTo>
                    <a:pt x="4841" y="4269"/>
                    <a:pt x="4869" y="4130"/>
                    <a:pt x="4803" y="4031"/>
                  </a:cubicBezTo>
                  <a:cubicBezTo>
                    <a:pt x="4759" y="3968"/>
                    <a:pt x="4689" y="3933"/>
                    <a:pt x="4618" y="3933"/>
                  </a:cubicBezTo>
                  <a:cubicBezTo>
                    <a:pt x="4574" y="3933"/>
                    <a:pt x="4531" y="3946"/>
                    <a:pt x="4493" y="3974"/>
                  </a:cubicBezTo>
                  <a:cubicBezTo>
                    <a:pt x="4488" y="3978"/>
                    <a:pt x="4479" y="3983"/>
                    <a:pt x="4474" y="3987"/>
                  </a:cubicBezTo>
                  <a:lnTo>
                    <a:pt x="4178" y="4207"/>
                  </a:lnTo>
                  <a:lnTo>
                    <a:pt x="3920" y="3854"/>
                  </a:lnTo>
                  <a:lnTo>
                    <a:pt x="3931" y="3844"/>
                  </a:lnTo>
                  <a:cubicBezTo>
                    <a:pt x="4026" y="3769"/>
                    <a:pt x="4045" y="3630"/>
                    <a:pt x="3969" y="3535"/>
                  </a:cubicBezTo>
                  <a:cubicBezTo>
                    <a:pt x="3923" y="3479"/>
                    <a:pt x="3859" y="3451"/>
                    <a:pt x="3794" y="3451"/>
                  </a:cubicBezTo>
                  <a:cubicBezTo>
                    <a:pt x="3748" y="3451"/>
                    <a:pt x="3703" y="3464"/>
                    <a:pt x="3663" y="3492"/>
                  </a:cubicBezTo>
                  <a:lnTo>
                    <a:pt x="3658" y="3496"/>
                  </a:lnTo>
                  <a:lnTo>
                    <a:pt x="3429" y="3177"/>
                  </a:lnTo>
                  <a:lnTo>
                    <a:pt x="3806" y="3049"/>
                  </a:lnTo>
                  <a:lnTo>
                    <a:pt x="3830" y="3115"/>
                  </a:lnTo>
                  <a:cubicBezTo>
                    <a:pt x="3864" y="3205"/>
                    <a:pt x="3948" y="3262"/>
                    <a:pt x="4037" y="3262"/>
                  </a:cubicBezTo>
                  <a:cubicBezTo>
                    <a:pt x="4062" y="3262"/>
                    <a:pt x="4087" y="3258"/>
                    <a:pt x="4112" y="3249"/>
                  </a:cubicBezTo>
                  <a:cubicBezTo>
                    <a:pt x="4221" y="3210"/>
                    <a:pt x="4283" y="3091"/>
                    <a:pt x="4250" y="2981"/>
                  </a:cubicBezTo>
                  <a:lnTo>
                    <a:pt x="4226" y="2906"/>
                  </a:lnTo>
                  <a:lnTo>
                    <a:pt x="4646" y="2762"/>
                  </a:lnTo>
                  <a:lnTo>
                    <a:pt x="4770" y="3129"/>
                  </a:lnTo>
                  <a:cubicBezTo>
                    <a:pt x="4798" y="3220"/>
                    <a:pt x="4884" y="3282"/>
                    <a:pt x="4979" y="3282"/>
                  </a:cubicBezTo>
                  <a:cubicBezTo>
                    <a:pt x="5003" y="3282"/>
                    <a:pt x="5027" y="3282"/>
                    <a:pt x="5047" y="3272"/>
                  </a:cubicBezTo>
                  <a:cubicBezTo>
                    <a:pt x="5166" y="3234"/>
                    <a:pt x="5228" y="3110"/>
                    <a:pt x="5190" y="2996"/>
                  </a:cubicBezTo>
                  <a:lnTo>
                    <a:pt x="5065" y="2624"/>
                  </a:lnTo>
                  <a:lnTo>
                    <a:pt x="5261" y="2556"/>
                  </a:lnTo>
                  <a:lnTo>
                    <a:pt x="5762" y="2848"/>
                  </a:lnTo>
                  <a:cubicBezTo>
                    <a:pt x="5795" y="2867"/>
                    <a:pt x="5838" y="2877"/>
                    <a:pt x="5877" y="2877"/>
                  </a:cubicBezTo>
                  <a:cubicBezTo>
                    <a:pt x="5879" y="2877"/>
                    <a:pt x="5882" y="2877"/>
                    <a:pt x="5884" y="2877"/>
                  </a:cubicBezTo>
                  <a:cubicBezTo>
                    <a:pt x="6000" y="2877"/>
                    <a:pt x="6095" y="2778"/>
                    <a:pt x="6095" y="2657"/>
                  </a:cubicBezTo>
                  <a:cubicBezTo>
                    <a:pt x="6095" y="2580"/>
                    <a:pt x="6057" y="2510"/>
                    <a:pt x="5985" y="2466"/>
                  </a:cubicBezTo>
                  <a:lnTo>
                    <a:pt x="5585" y="2233"/>
                  </a:lnTo>
                  <a:lnTo>
                    <a:pt x="5819" y="1827"/>
                  </a:lnTo>
                  <a:cubicBezTo>
                    <a:pt x="5881" y="1722"/>
                    <a:pt x="5848" y="1589"/>
                    <a:pt x="5743" y="1526"/>
                  </a:cubicBezTo>
                  <a:cubicBezTo>
                    <a:pt x="5707" y="1505"/>
                    <a:pt x="5667" y="1495"/>
                    <a:pt x="5628" y="1495"/>
                  </a:cubicBezTo>
                  <a:cubicBezTo>
                    <a:pt x="5552" y="1495"/>
                    <a:pt x="5478" y="1533"/>
                    <a:pt x="5437" y="1603"/>
                  </a:cubicBezTo>
                  <a:cubicBezTo>
                    <a:pt x="5437" y="1603"/>
                    <a:pt x="5432" y="1608"/>
                    <a:pt x="5432" y="1612"/>
                  </a:cubicBezTo>
                  <a:lnTo>
                    <a:pt x="5133" y="2133"/>
                  </a:lnTo>
                  <a:lnTo>
                    <a:pt x="4927" y="2204"/>
                  </a:lnTo>
                  <a:lnTo>
                    <a:pt x="4818" y="1875"/>
                  </a:lnTo>
                  <a:cubicBezTo>
                    <a:pt x="4784" y="1786"/>
                    <a:pt x="4700" y="1728"/>
                    <a:pt x="4611" y="1728"/>
                  </a:cubicBezTo>
                  <a:cubicBezTo>
                    <a:pt x="4586" y="1728"/>
                    <a:pt x="4561" y="1732"/>
                    <a:pt x="4536" y="1741"/>
                  </a:cubicBezTo>
                  <a:cubicBezTo>
                    <a:pt x="4422" y="1779"/>
                    <a:pt x="4365" y="1898"/>
                    <a:pt x="4398" y="2013"/>
                  </a:cubicBezTo>
                  <a:lnTo>
                    <a:pt x="4508" y="2342"/>
                  </a:lnTo>
                  <a:lnTo>
                    <a:pt x="4088" y="2485"/>
                  </a:lnTo>
                  <a:lnTo>
                    <a:pt x="4068" y="2442"/>
                  </a:lnTo>
                  <a:cubicBezTo>
                    <a:pt x="4041" y="2344"/>
                    <a:pt x="3952" y="2281"/>
                    <a:pt x="3857" y="2281"/>
                  </a:cubicBezTo>
                  <a:cubicBezTo>
                    <a:pt x="3837" y="2281"/>
                    <a:pt x="3817" y="2284"/>
                    <a:pt x="3797" y="2290"/>
                  </a:cubicBezTo>
                  <a:cubicBezTo>
                    <a:pt x="3678" y="2328"/>
                    <a:pt x="3610" y="2448"/>
                    <a:pt x="3645" y="2567"/>
                  </a:cubicBezTo>
                  <a:cubicBezTo>
                    <a:pt x="3645" y="2571"/>
                    <a:pt x="3649" y="2576"/>
                    <a:pt x="3649" y="2580"/>
                  </a:cubicBezTo>
                  <a:lnTo>
                    <a:pt x="3667" y="2629"/>
                  </a:lnTo>
                  <a:lnTo>
                    <a:pt x="3291" y="2757"/>
                  </a:lnTo>
                  <a:lnTo>
                    <a:pt x="3286" y="2371"/>
                  </a:lnTo>
                  <a:lnTo>
                    <a:pt x="3358" y="2371"/>
                  </a:lnTo>
                  <a:cubicBezTo>
                    <a:pt x="3482" y="2366"/>
                    <a:pt x="3577" y="2266"/>
                    <a:pt x="3572" y="2142"/>
                  </a:cubicBezTo>
                  <a:cubicBezTo>
                    <a:pt x="3568" y="2028"/>
                    <a:pt x="3477" y="1933"/>
                    <a:pt x="3358" y="1927"/>
                  </a:cubicBezTo>
                  <a:lnTo>
                    <a:pt x="3282" y="1927"/>
                  </a:lnTo>
                  <a:lnTo>
                    <a:pt x="3277" y="1489"/>
                  </a:lnTo>
                  <a:lnTo>
                    <a:pt x="3649" y="1489"/>
                  </a:lnTo>
                  <a:cubicBezTo>
                    <a:pt x="3773" y="1489"/>
                    <a:pt x="3868" y="1389"/>
                    <a:pt x="3868" y="1264"/>
                  </a:cubicBezTo>
                  <a:cubicBezTo>
                    <a:pt x="3868" y="1145"/>
                    <a:pt x="3773" y="1046"/>
                    <a:pt x="3649" y="1046"/>
                  </a:cubicBezTo>
                  <a:lnTo>
                    <a:pt x="3277" y="1046"/>
                  </a:lnTo>
                  <a:lnTo>
                    <a:pt x="3273" y="793"/>
                  </a:lnTo>
                  <a:lnTo>
                    <a:pt x="3687" y="373"/>
                  </a:lnTo>
                  <a:cubicBezTo>
                    <a:pt x="3768" y="277"/>
                    <a:pt x="3759" y="139"/>
                    <a:pt x="3667" y="58"/>
                  </a:cubicBezTo>
                  <a:cubicBezTo>
                    <a:pt x="3625" y="23"/>
                    <a:pt x="3574" y="5"/>
                    <a:pt x="3522" y="5"/>
                  </a:cubicBezTo>
                  <a:cubicBezTo>
                    <a:pt x="3469" y="5"/>
                    <a:pt x="3416" y="24"/>
                    <a:pt x="3372" y="62"/>
                  </a:cubicBezTo>
                  <a:lnTo>
                    <a:pt x="3053" y="387"/>
                  </a:lnTo>
                  <a:lnTo>
                    <a:pt x="2729" y="58"/>
                  </a:lnTo>
                  <a:cubicBezTo>
                    <a:pt x="2686" y="19"/>
                    <a:pt x="2632" y="0"/>
                    <a:pt x="2579" y="0"/>
                  </a:cubicBez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59"/>
          <p:cNvGrpSpPr/>
          <p:nvPr/>
        </p:nvGrpSpPr>
        <p:grpSpPr>
          <a:xfrm>
            <a:off x="4736488" y="1520825"/>
            <a:ext cx="336625" cy="366050"/>
            <a:chOff x="4736488" y="1520825"/>
            <a:chExt cx="336625" cy="366050"/>
          </a:xfrm>
        </p:grpSpPr>
        <p:sp>
          <p:nvSpPr>
            <p:cNvPr id="4233" name="Google Shape;4233;p59"/>
            <p:cNvSpPr/>
            <p:nvPr/>
          </p:nvSpPr>
          <p:spPr>
            <a:xfrm>
              <a:off x="4736588" y="1526325"/>
              <a:ext cx="336375" cy="204850"/>
            </a:xfrm>
            <a:custGeom>
              <a:avLst/>
              <a:gdLst/>
              <a:ahLst/>
              <a:cxnLst/>
              <a:rect l="l" t="t" r="r" b="b"/>
              <a:pathLst>
                <a:path w="13455" h="8194" extrusionOk="0">
                  <a:moveTo>
                    <a:pt x="6728" y="1"/>
                  </a:moveTo>
                  <a:cubicBezTo>
                    <a:pt x="6507" y="1"/>
                    <a:pt x="6286" y="69"/>
                    <a:pt x="6100" y="204"/>
                  </a:cubicBezTo>
                  <a:lnTo>
                    <a:pt x="612" y="4230"/>
                  </a:lnTo>
                  <a:cubicBezTo>
                    <a:pt x="388" y="4393"/>
                    <a:pt x="220" y="4635"/>
                    <a:pt x="120" y="4888"/>
                  </a:cubicBezTo>
                  <a:cubicBezTo>
                    <a:pt x="44" y="5060"/>
                    <a:pt x="1" y="5246"/>
                    <a:pt x="1" y="5436"/>
                  </a:cubicBezTo>
                  <a:lnTo>
                    <a:pt x="1" y="8194"/>
                  </a:lnTo>
                  <a:lnTo>
                    <a:pt x="13455" y="8194"/>
                  </a:lnTo>
                  <a:lnTo>
                    <a:pt x="13455" y="5436"/>
                  </a:lnTo>
                  <a:cubicBezTo>
                    <a:pt x="13455" y="5246"/>
                    <a:pt x="13421" y="5055"/>
                    <a:pt x="13350" y="4879"/>
                  </a:cubicBezTo>
                  <a:cubicBezTo>
                    <a:pt x="13245" y="4622"/>
                    <a:pt x="13069" y="4393"/>
                    <a:pt x="12840" y="4230"/>
                  </a:cubicBezTo>
                  <a:lnTo>
                    <a:pt x="7355" y="204"/>
                  </a:lnTo>
                  <a:cubicBezTo>
                    <a:pt x="7169" y="69"/>
                    <a:pt x="6948" y="1"/>
                    <a:pt x="6728"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9"/>
            <p:cNvSpPr/>
            <p:nvPr/>
          </p:nvSpPr>
          <p:spPr>
            <a:xfrm>
              <a:off x="4787038" y="1619900"/>
              <a:ext cx="235500" cy="193175"/>
            </a:xfrm>
            <a:custGeom>
              <a:avLst/>
              <a:gdLst/>
              <a:ahLst/>
              <a:cxnLst/>
              <a:rect l="l" t="t" r="r" b="b"/>
              <a:pathLst>
                <a:path w="9420" h="7727" extrusionOk="0">
                  <a:moveTo>
                    <a:pt x="673" y="1"/>
                  </a:moveTo>
                  <a:cubicBezTo>
                    <a:pt x="301" y="1"/>
                    <a:pt x="1" y="302"/>
                    <a:pt x="1" y="674"/>
                  </a:cubicBezTo>
                  <a:lnTo>
                    <a:pt x="1" y="4942"/>
                  </a:lnTo>
                  <a:lnTo>
                    <a:pt x="2691" y="7727"/>
                  </a:lnTo>
                  <a:lnTo>
                    <a:pt x="6730" y="7727"/>
                  </a:lnTo>
                  <a:lnTo>
                    <a:pt x="9420" y="4942"/>
                  </a:lnTo>
                  <a:lnTo>
                    <a:pt x="9420" y="793"/>
                  </a:lnTo>
                  <a:cubicBezTo>
                    <a:pt x="9420" y="421"/>
                    <a:pt x="9119" y="1"/>
                    <a:pt x="8747"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9"/>
            <p:cNvSpPr/>
            <p:nvPr/>
          </p:nvSpPr>
          <p:spPr>
            <a:xfrm>
              <a:off x="4736488" y="1670800"/>
              <a:ext cx="336475" cy="216075"/>
            </a:xfrm>
            <a:custGeom>
              <a:avLst/>
              <a:gdLst/>
              <a:ahLst/>
              <a:cxnLst/>
              <a:rect l="l" t="t" r="r" b="b"/>
              <a:pathLst>
                <a:path w="13459" h="8643" extrusionOk="0">
                  <a:moveTo>
                    <a:pt x="5" y="1"/>
                  </a:moveTo>
                  <a:lnTo>
                    <a:pt x="5" y="7637"/>
                  </a:lnTo>
                  <a:cubicBezTo>
                    <a:pt x="0" y="8190"/>
                    <a:pt x="453" y="8643"/>
                    <a:pt x="1011" y="8643"/>
                  </a:cubicBezTo>
                  <a:lnTo>
                    <a:pt x="12452" y="8643"/>
                  </a:lnTo>
                  <a:cubicBezTo>
                    <a:pt x="13011" y="8643"/>
                    <a:pt x="13459" y="8190"/>
                    <a:pt x="13459" y="7637"/>
                  </a:cubicBezTo>
                  <a:lnTo>
                    <a:pt x="13459" y="1"/>
                  </a:lnTo>
                  <a:lnTo>
                    <a:pt x="8752" y="4962"/>
                  </a:lnTo>
                  <a:lnTo>
                    <a:pt x="4713" y="4962"/>
                  </a:lnTo>
                  <a:lnTo>
                    <a:pt x="5" y="1"/>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9"/>
            <p:cNvSpPr/>
            <p:nvPr/>
          </p:nvSpPr>
          <p:spPr>
            <a:xfrm>
              <a:off x="4746388" y="1648300"/>
              <a:ext cx="326725" cy="238575"/>
            </a:xfrm>
            <a:custGeom>
              <a:avLst/>
              <a:gdLst/>
              <a:ahLst/>
              <a:cxnLst/>
              <a:rect l="l" t="t" r="r" b="b"/>
              <a:pathLst>
                <a:path w="13069" h="9543" extrusionOk="0">
                  <a:moveTo>
                    <a:pt x="12958" y="0"/>
                  </a:moveTo>
                  <a:lnTo>
                    <a:pt x="12410" y="577"/>
                  </a:lnTo>
                  <a:lnTo>
                    <a:pt x="12410" y="8537"/>
                  </a:lnTo>
                  <a:cubicBezTo>
                    <a:pt x="12410" y="8732"/>
                    <a:pt x="12252" y="8889"/>
                    <a:pt x="12056" y="8889"/>
                  </a:cubicBezTo>
                  <a:lnTo>
                    <a:pt x="630" y="8889"/>
                  </a:lnTo>
                  <a:cubicBezTo>
                    <a:pt x="626" y="8889"/>
                    <a:pt x="622" y="8889"/>
                    <a:pt x="619" y="8889"/>
                  </a:cubicBezTo>
                  <a:cubicBezTo>
                    <a:pt x="337" y="8889"/>
                    <a:pt x="89" y="9064"/>
                    <a:pt x="0" y="9329"/>
                  </a:cubicBezTo>
                  <a:cubicBezTo>
                    <a:pt x="14" y="9338"/>
                    <a:pt x="29" y="9353"/>
                    <a:pt x="42" y="9362"/>
                  </a:cubicBezTo>
                  <a:cubicBezTo>
                    <a:pt x="210" y="9481"/>
                    <a:pt x="410" y="9543"/>
                    <a:pt x="615" y="9543"/>
                  </a:cubicBezTo>
                  <a:lnTo>
                    <a:pt x="12056" y="9543"/>
                  </a:lnTo>
                  <a:cubicBezTo>
                    <a:pt x="12261" y="9543"/>
                    <a:pt x="12462" y="9481"/>
                    <a:pt x="12629" y="9362"/>
                  </a:cubicBezTo>
                  <a:cubicBezTo>
                    <a:pt x="12681" y="9329"/>
                    <a:pt x="12730" y="9290"/>
                    <a:pt x="12772" y="9247"/>
                  </a:cubicBezTo>
                  <a:cubicBezTo>
                    <a:pt x="12958" y="9061"/>
                    <a:pt x="13068" y="8803"/>
                    <a:pt x="13068" y="8537"/>
                  </a:cubicBezTo>
                  <a:lnTo>
                    <a:pt x="13068" y="557"/>
                  </a:lnTo>
                  <a:cubicBezTo>
                    <a:pt x="13068" y="367"/>
                    <a:pt x="13029" y="176"/>
                    <a:pt x="12958" y="0"/>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9"/>
            <p:cNvSpPr/>
            <p:nvPr/>
          </p:nvSpPr>
          <p:spPr>
            <a:xfrm>
              <a:off x="4744013" y="1790650"/>
              <a:ext cx="321575" cy="96225"/>
            </a:xfrm>
            <a:custGeom>
              <a:avLst/>
              <a:gdLst/>
              <a:ahLst/>
              <a:cxnLst/>
              <a:rect l="l" t="t" r="r" b="b"/>
              <a:pathLst>
                <a:path w="12863" h="3849" extrusionOk="0">
                  <a:moveTo>
                    <a:pt x="4759" y="1"/>
                  </a:moveTo>
                  <a:cubicBezTo>
                    <a:pt x="4535" y="1"/>
                    <a:pt x="4326" y="91"/>
                    <a:pt x="4168" y="248"/>
                  </a:cubicBezTo>
                  <a:lnTo>
                    <a:pt x="0" y="3553"/>
                  </a:lnTo>
                  <a:cubicBezTo>
                    <a:pt x="186" y="3745"/>
                    <a:pt x="443" y="3849"/>
                    <a:pt x="710" y="3849"/>
                  </a:cubicBezTo>
                  <a:lnTo>
                    <a:pt x="12151" y="3849"/>
                  </a:lnTo>
                  <a:cubicBezTo>
                    <a:pt x="12419" y="3849"/>
                    <a:pt x="12677" y="3745"/>
                    <a:pt x="12862" y="3553"/>
                  </a:cubicBezTo>
                  <a:lnTo>
                    <a:pt x="8694" y="248"/>
                  </a:lnTo>
                  <a:cubicBezTo>
                    <a:pt x="8537" y="91"/>
                    <a:pt x="8322" y="1"/>
                    <a:pt x="8103"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9"/>
            <p:cNvSpPr/>
            <p:nvPr/>
          </p:nvSpPr>
          <p:spPr>
            <a:xfrm>
              <a:off x="4830413" y="1636575"/>
              <a:ext cx="36400" cy="43550"/>
            </a:xfrm>
            <a:custGeom>
              <a:avLst/>
              <a:gdLst/>
              <a:ahLst/>
              <a:cxnLst/>
              <a:rect l="l" t="t" r="r" b="b"/>
              <a:pathLst>
                <a:path w="1456" h="1742" extrusionOk="0">
                  <a:moveTo>
                    <a:pt x="584" y="436"/>
                  </a:moveTo>
                  <a:cubicBezTo>
                    <a:pt x="826" y="436"/>
                    <a:pt x="1022" y="630"/>
                    <a:pt x="1022" y="874"/>
                  </a:cubicBezTo>
                  <a:cubicBezTo>
                    <a:pt x="1022" y="1112"/>
                    <a:pt x="826" y="1308"/>
                    <a:pt x="584" y="1308"/>
                  </a:cubicBezTo>
                  <a:lnTo>
                    <a:pt x="436" y="1308"/>
                  </a:lnTo>
                  <a:lnTo>
                    <a:pt x="436" y="436"/>
                  </a:lnTo>
                  <a:close/>
                  <a:moveTo>
                    <a:pt x="221" y="1"/>
                  </a:moveTo>
                  <a:cubicBezTo>
                    <a:pt x="97" y="1"/>
                    <a:pt x="1" y="102"/>
                    <a:pt x="1" y="221"/>
                  </a:cubicBezTo>
                  <a:lnTo>
                    <a:pt x="1" y="1523"/>
                  </a:lnTo>
                  <a:cubicBezTo>
                    <a:pt x="1" y="1647"/>
                    <a:pt x="97" y="1742"/>
                    <a:pt x="221" y="1742"/>
                  </a:cubicBezTo>
                  <a:lnTo>
                    <a:pt x="584" y="1742"/>
                  </a:lnTo>
                  <a:cubicBezTo>
                    <a:pt x="1065" y="1742"/>
                    <a:pt x="1456" y="1352"/>
                    <a:pt x="1456" y="874"/>
                  </a:cubicBezTo>
                  <a:cubicBezTo>
                    <a:pt x="1456" y="392"/>
                    <a:pt x="1065" y="1"/>
                    <a:pt x="584" y="1"/>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9"/>
            <p:cNvSpPr/>
            <p:nvPr/>
          </p:nvSpPr>
          <p:spPr>
            <a:xfrm>
              <a:off x="4873013" y="1636575"/>
              <a:ext cx="27800" cy="43550"/>
            </a:xfrm>
            <a:custGeom>
              <a:avLst/>
              <a:gdLst/>
              <a:ahLst/>
              <a:cxnLst/>
              <a:rect l="l" t="t" r="r" b="b"/>
              <a:pathLst>
                <a:path w="1112" h="1742" extrusionOk="0">
                  <a:moveTo>
                    <a:pt x="220" y="1"/>
                  </a:moveTo>
                  <a:cubicBezTo>
                    <a:pt x="100" y="1"/>
                    <a:pt x="0" y="102"/>
                    <a:pt x="0" y="221"/>
                  </a:cubicBezTo>
                  <a:lnTo>
                    <a:pt x="0" y="1528"/>
                  </a:lnTo>
                  <a:cubicBezTo>
                    <a:pt x="0" y="1647"/>
                    <a:pt x="100" y="1742"/>
                    <a:pt x="220" y="1742"/>
                  </a:cubicBezTo>
                  <a:lnTo>
                    <a:pt x="892" y="1742"/>
                  </a:lnTo>
                  <a:cubicBezTo>
                    <a:pt x="1011" y="1742"/>
                    <a:pt x="1112" y="1647"/>
                    <a:pt x="1112" y="1523"/>
                  </a:cubicBezTo>
                  <a:cubicBezTo>
                    <a:pt x="1112" y="1403"/>
                    <a:pt x="1011" y="1308"/>
                    <a:pt x="892" y="1308"/>
                  </a:cubicBezTo>
                  <a:lnTo>
                    <a:pt x="438" y="1308"/>
                  </a:lnTo>
                  <a:lnTo>
                    <a:pt x="438" y="1088"/>
                  </a:lnTo>
                  <a:lnTo>
                    <a:pt x="715" y="1088"/>
                  </a:lnTo>
                  <a:cubicBezTo>
                    <a:pt x="835" y="1088"/>
                    <a:pt x="935" y="993"/>
                    <a:pt x="935" y="874"/>
                  </a:cubicBezTo>
                  <a:cubicBezTo>
                    <a:pt x="935" y="751"/>
                    <a:pt x="835" y="654"/>
                    <a:pt x="715" y="654"/>
                  </a:cubicBezTo>
                  <a:lnTo>
                    <a:pt x="438" y="654"/>
                  </a:lnTo>
                  <a:lnTo>
                    <a:pt x="438" y="436"/>
                  </a:lnTo>
                  <a:lnTo>
                    <a:pt x="892" y="436"/>
                  </a:lnTo>
                  <a:cubicBezTo>
                    <a:pt x="1011" y="436"/>
                    <a:pt x="1107" y="331"/>
                    <a:pt x="1101" y="212"/>
                  </a:cubicBezTo>
                  <a:cubicBezTo>
                    <a:pt x="1097" y="97"/>
                    <a:pt x="1006" y="7"/>
                    <a:pt x="892" y="1"/>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9"/>
            <p:cNvSpPr/>
            <p:nvPr/>
          </p:nvSpPr>
          <p:spPr>
            <a:xfrm>
              <a:off x="4906263" y="1636600"/>
              <a:ext cx="36875" cy="43550"/>
            </a:xfrm>
            <a:custGeom>
              <a:avLst/>
              <a:gdLst/>
              <a:ahLst/>
              <a:cxnLst/>
              <a:rect l="l" t="t" r="r" b="b"/>
              <a:pathLst>
                <a:path w="1475" h="1742" extrusionOk="0">
                  <a:moveTo>
                    <a:pt x="740" y="840"/>
                  </a:moveTo>
                  <a:lnTo>
                    <a:pt x="830" y="1087"/>
                  </a:lnTo>
                  <a:lnTo>
                    <a:pt x="645" y="1087"/>
                  </a:lnTo>
                  <a:lnTo>
                    <a:pt x="740" y="840"/>
                  </a:lnTo>
                  <a:close/>
                  <a:moveTo>
                    <a:pt x="740" y="0"/>
                  </a:moveTo>
                  <a:cubicBezTo>
                    <a:pt x="714" y="0"/>
                    <a:pt x="689" y="5"/>
                    <a:pt x="664" y="15"/>
                  </a:cubicBezTo>
                  <a:cubicBezTo>
                    <a:pt x="601" y="39"/>
                    <a:pt x="554" y="81"/>
                    <a:pt x="535" y="143"/>
                  </a:cubicBezTo>
                  <a:lnTo>
                    <a:pt x="44" y="1446"/>
                  </a:lnTo>
                  <a:cubicBezTo>
                    <a:pt x="0" y="1560"/>
                    <a:pt x="57" y="1684"/>
                    <a:pt x="167" y="1727"/>
                  </a:cubicBezTo>
                  <a:cubicBezTo>
                    <a:pt x="193" y="1737"/>
                    <a:pt x="219" y="1741"/>
                    <a:pt x="245" y="1741"/>
                  </a:cubicBezTo>
                  <a:cubicBezTo>
                    <a:pt x="335" y="1741"/>
                    <a:pt x="420" y="1688"/>
                    <a:pt x="449" y="1602"/>
                  </a:cubicBezTo>
                  <a:lnTo>
                    <a:pt x="477" y="1522"/>
                  </a:lnTo>
                  <a:lnTo>
                    <a:pt x="997" y="1522"/>
                  </a:lnTo>
                  <a:lnTo>
                    <a:pt x="1026" y="1602"/>
                  </a:lnTo>
                  <a:cubicBezTo>
                    <a:pt x="1059" y="1687"/>
                    <a:pt x="1142" y="1737"/>
                    <a:pt x="1229" y="1737"/>
                  </a:cubicBezTo>
                  <a:cubicBezTo>
                    <a:pt x="1255" y="1737"/>
                    <a:pt x="1282" y="1732"/>
                    <a:pt x="1307" y="1723"/>
                  </a:cubicBezTo>
                  <a:cubicBezTo>
                    <a:pt x="1417" y="1679"/>
                    <a:pt x="1474" y="1560"/>
                    <a:pt x="1437" y="1446"/>
                  </a:cubicBezTo>
                  <a:lnTo>
                    <a:pt x="944" y="143"/>
                  </a:lnTo>
                  <a:cubicBezTo>
                    <a:pt x="912" y="55"/>
                    <a:pt x="827" y="0"/>
                    <a:pt x="740" y="0"/>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9"/>
            <p:cNvSpPr/>
            <p:nvPr/>
          </p:nvSpPr>
          <p:spPr>
            <a:xfrm>
              <a:off x="4948713" y="1636725"/>
              <a:ext cx="34475" cy="43400"/>
            </a:xfrm>
            <a:custGeom>
              <a:avLst/>
              <a:gdLst/>
              <a:ahLst/>
              <a:cxnLst/>
              <a:rect l="l" t="t" r="r" b="b"/>
              <a:pathLst>
                <a:path w="1379" h="1736" extrusionOk="0">
                  <a:moveTo>
                    <a:pt x="644" y="430"/>
                  </a:moveTo>
                  <a:cubicBezTo>
                    <a:pt x="763" y="434"/>
                    <a:pt x="859" y="534"/>
                    <a:pt x="855" y="659"/>
                  </a:cubicBezTo>
                  <a:cubicBezTo>
                    <a:pt x="849" y="773"/>
                    <a:pt x="759" y="864"/>
                    <a:pt x="644" y="868"/>
                  </a:cubicBezTo>
                  <a:lnTo>
                    <a:pt x="435" y="868"/>
                  </a:lnTo>
                  <a:lnTo>
                    <a:pt x="435" y="430"/>
                  </a:lnTo>
                  <a:close/>
                  <a:moveTo>
                    <a:pt x="205" y="0"/>
                  </a:moveTo>
                  <a:cubicBezTo>
                    <a:pt x="91" y="0"/>
                    <a:pt x="1" y="99"/>
                    <a:pt x="1" y="215"/>
                  </a:cubicBezTo>
                  <a:lnTo>
                    <a:pt x="1" y="1522"/>
                  </a:lnTo>
                  <a:cubicBezTo>
                    <a:pt x="1" y="1641"/>
                    <a:pt x="96" y="1736"/>
                    <a:pt x="215" y="1736"/>
                  </a:cubicBezTo>
                  <a:cubicBezTo>
                    <a:pt x="340" y="1736"/>
                    <a:pt x="435" y="1641"/>
                    <a:pt x="435" y="1517"/>
                  </a:cubicBezTo>
                  <a:lnTo>
                    <a:pt x="435" y="1302"/>
                  </a:lnTo>
                  <a:lnTo>
                    <a:pt x="554" y="1302"/>
                  </a:lnTo>
                  <a:lnTo>
                    <a:pt x="921" y="1674"/>
                  </a:lnTo>
                  <a:cubicBezTo>
                    <a:pt x="962" y="1713"/>
                    <a:pt x="1015" y="1732"/>
                    <a:pt x="1069" y="1732"/>
                  </a:cubicBezTo>
                  <a:cubicBezTo>
                    <a:pt x="1128" y="1732"/>
                    <a:pt x="1187" y="1710"/>
                    <a:pt x="1231" y="1665"/>
                  </a:cubicBezTo>
                  <a:cubicBezTo>
                    <a:pt x="1307" y="1579"/>
                    <a:pt x="1313" y="1450"/>
                    <a:pt x="1231" y="1368"/>
                  </a:cubicBezTo>
                  <a:lnTo>
                    <a:pt x="1036" y="1168"/>
                  </a:lnTo>
                  <a:cubicBezTo>
                    <a:pt x="1322" y="950"/>
                    <a:pt x="1379" y="544"/>
                    <a:pt x="1159" y="252"/>
                  </a:cubicBezTo>
                  <a:cubicBezTo>
                    <a:pt x="1036" y="96"/>
                    <a:pt x="844" y="1"/>
                    <a:pt x="644" y="1"/>
                  </a:cubicBezTo>
                  <a:lnTo>
                    <a:pt x="215" y="1"/>
                  </a:lnTo>
                  <a:cubicBezTo>
                    <a:pt x="212" y="0"/>
                    <a:pt x="208" y="0"/>
                    <a:pt x="205" y="0"/>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9"/>
            <p:cNvSpPr/>
            <p:nvPr/>
          </p:nvSpPr>
          <p:spPr>
            <a:xfrm>
              <a:off x="4815063" y="1688800"/>
              <a:ext cx="27325" cy="43550"/>
            </a:xfrm>
            <a:custGeom>
              <a:avLst/>
              <a:gdLst/>
              <a:ahLst/>
              <a:cxnLst/>
              <a:rect l="l" t="t" r="r" b="b"/>
              <a:pathLst>
                <a:path w="1093" h="1742" extrusionOk="0">
                  <a:moveTo>
                    <a:pt x="548" y="1"/>
                  </a:moveTo>
                  <a:cubicBezTo>
                    <a:pt x="243" y="1"/>
                    <a:pt x="0" y="245"/>
                    <a:pt x="0" y="545"/>
                  </a:cubicBezTo>
                  <a:cubicBezTo>
                    <a:pt x="0" y="846"/>
                    <a:pt x="243" y="1088"/>
                    <a:pt x="548" y="1088"/>
                  </a:cubicBezTo>
                  <a:cubicBezTo>
                    <a:pt x="606" y="1094"/>
                    <a:pt x="654" y="1145"/>
                    <a:pt x="649" y="1203"/>
                  </a:cubicBezTo>
                  <a:cubicBezTo>
                    <a:pt x="649" y="1260"/>
                    <a:pt x="601" y="1303"/>
                    <a:pt x="548" y="1308"/>
                  </a:cubicBezTo>
                  <a:lnTo>
                    <a:pt x="220" y="1308"/>
                  </a:lnTo>
                  <a:cubicBezTo>
                    <a:pt x="100" y="1308"/>
                    <a:pt x="0" y="1403"/>
                    <a:pt x="0" y="1528"/>
                  </a:cubicBezTo>
                  <a:cubicBezTo>
                    <a:pt x="0" y="1647"/>
                    <a:pt x="100" y="1742"/>
                    <a:pt x="220" y="1742"/>
                  </a:cubicBezTo>
                  <a:lnTo>
                    <a:pt x="548" y="1742"/>
                  </a:lnTo>
                  <a:cubicBezTo>
                    <a:pt x="850" y="1742"/>
                    <a:pt x="1092" y="1499"/>
                    <a:pt x="1092" y="1198"/>
                  </a:cubicBezTo>
                  <a:cubicBezTo>
                    <a:pt x="1092" y="898"/>
                    <a:pt x="850" y="654"/>
                    <a:pt x="548" y="654"/>
                  </a:cubicBezTo>
                  <a:cubicBezTo>
                    <a:pt x="546" y="655"/>
                    <a:pt x="543" y="655"/>
                    <a:pt x="540" y="655"/>
                  </a:cubicBezTo>
                  <a:cubicBezTo>
                    <a:pt x="482" y="655"/>
                    <a:pt x="434" y="609"/>
                    <a:pt x="434" y="550"/>
                  </a:cubicBezTo>
                  <a:cubicBezTo>
                    <a:pt x="429" y="493"/>
                    <a:pt x="478" y="440"/>
                    <a:pt x="535" y="436"/>
                  </a:cubicBezTo>
                  <a:lnTo>
                    <a:pt x="701" y="436"/>
                  </a:lnTo>
                  <a:cubicBezTo>
                    <a:pt x="821" y="436"/>
                    <a:pt x="916" y="330"/>
                    <a:pt x="911" y="211"/>
                  </a:cubicBezTo>
                  <a:cubicBezTo>
                    <a:pt x="907" y="97"/>
                    <a:pt x="815" y="7"/>
                    <a:pt x="701"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9"/>
            <p:cNvSpPr/>
            <p:nvPr/>
          </p:nvSpPr>
          <p:spPr>
            <a:xfrm>
              <a:off x="4847363" y="1688825"/>
              <a:ext cx="36750" cy="43550"/>
            </a:xfrm>
            <a:custGeom>
              <a:avLst/>
              <a:gdLst/>
              <a:ahLst/>
              <a:cxnLst/>
              <a:rect l="l" t="t" r="r" b="b"/>
              <a:pathLst>
                <a:path w="1470" h="1742" extrusionOk="0">
                  <a:moveTo>
                    <a:pt x="735" y="840"/>
                  </a:moveTo>
                  <a:lnTo>
                    <a:pt x="830" y="1087"/>
                  </a:lnTo>
                  <a:lnTo>
                    <a:pt x="645" y="1087"/>
                  </a:lnTo>
                  <a:lnTo>
                    <a:pt x="735" y="840"/>
                  </a:lnTo>
                  <a:close/>
                  <a:moveTo>
                    <a:pt x="737" y="0"/>
                  </a:moveTo>
                  <a:cubicBezTo>
                    <a:pt x="711" y="0"/>
                    <a:pt x="685" y="5"/>
                    <a:pt x="659" y="15"/>
                  </a:cubicBezTo>
                  <a:cubicBezTo>
                    <a:pt x="601" y="39"/>
                    <a:pt x="553" y="81"/>
                    <a:pt x="530" y="143"/>
                  </a:cubicBezTo>
                  <a:lnTo>
                    <a:pt x="38" y="1450"/>
                  </a:lnTo>
                  <a:cubicBezTo>
                    <a:pt x="1" y="1560"/>
                    <a:pt x="58" y="1684"/>
                    <a:pt x="172" y="1727"/>
                  </a:cubicBezTo>
                  <a:cubicBezTo>
                    <a:pt x="196" y="1735"/>
                    <a:pt x="221" y="1739"/>
                    <a:pt x="245" y="1739"/>
                  </a:cubicBezTo>
                  <a:cubicBezTo>
                    <a:pt x="332" y="1739"/>
                    <a:pt x="415" y="1688"/>
                    <a:pt x="449" y="1602"/>
                  </a:cubicBezTo>
                  <a:lnTo>
                    <a:pt x="478" y="1527"/>
                  </a:lnTo>
                  <a:lnTo>
                    <a:pt x="993" y="1527"/>
                  </a:lnTo>
                  <a:lnTo>
                    <a:pt x="1022" y="1602"/>
                  </a:lnTo>
                  <a:cubicBezTo>
                    <a:pt x="1058" y="1688"/>
                    <a:pt x="1141" y="1741"/>
                    <a:pt x="1230" y="1741"/>
                  </a:cubicBezTo>
                  <a:cubicBezTo>
                    <a:pt x="1256" y="1741"/>
                    <a:pt x="1282" y="1737"/>
                    <a:pt x="1308" y="1727"/>
                  </a:cubicBezTo>
                  <a:cubicBezTo>
                    <a:pt x="1418" y="1684"/>
                    <a:pt x="1469" y="1560"/>
                    <a:pt x="1431" y="1450"/>
                  </a:cubicBezTo>
                  <a:lnTo>
                    <a:pt x="940" y="143"/>
                  </a:lnTo>
                  <a:cubicBezTo>
                    <a:pt x="907" y="54"/>
                    <a:pt x="825" y="0"/>
                    <a:pt x="737"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9"/>
            <p:cNvSpPr/>
            <p:nvPr/>
          </p:nvSpPr>
          <p:spPr>
            <a:xfrm>
              <a:off x="4889688" y="1688800"/>
              <a:ext cx="34950" cy="43550"/>
            </a:xfrm>
            <a:custGeom>
              <a:avLst/>
              <a:gdLst/>
              <a:ahLst/>
              <a:cxnLst/>
              <a:rect l="l" t="t" r="r" b="b"/>
              <a:pathLst>
                <a:path w="1398" h="1742" extrusionOk="0">
                  <a:moveTo>
                    <a:pt x="1184" y="1"/>
                  </a:moveTo>
                  <a:cubicBezTo>
                    <a:pt x="1059" y="1"/>
                    <a:pt x="964" y="102"/>
                    <a:pt x="964" y="221"/>
                  </a:cubicBezTo>
                  <a:lnTo>
                    <a:pt x="964" y="859"/>
                  </a:lnTo>
                  <a:lnTo>
                    <a:pt x="396" y="92"/>
                  </a:lnTo>
                  <a:cubicBezTo>
                    <a:pt x="354" y="32"/>
                    <a:pt x="288" y="1"/>
                    <a:pt x="220" y="1"/>
                  </a:cubicBezTo>
                  <a:cubicBezTo>
                    <a:pt x="175" y="1"/>
                    <a:pt x="130" y="15"/>
                    <a:pt x="91" y="44"/>
                  </a:cubicBezTo>
                  <a:cubicBezTo>
                    <a:pt x="34" y="82"/>
                    <a:pt x="0" y="150"/>
                    <a:pt x="0" y="221"/>
                  </a:cubicBezTo>
                  <a:lnTo>
                    <a:pt x="0" y="1523"/>
                  </a:lnTo>
                  <a:cubicBezTo>
                    <a:pt x="0" y="1647"/>
                    <a:pt x="101" y="1742"/>
                    <a:pt x="220" y="1742"/>
                  </a:cubicBezTo>
                  <a:cubicBezTo>
                    <a:pt x="339" y="1742"/>
                    <a:pt x="440" y="1647"/>
                    <a:pt x="440" y="1523"/>
                  </a:cubicBezTo>
                  <a:lnTo>
                    <a:pt x="440" y="883"/>
                  </a:lnTo>
                  <a:lnTo>
                    <a:pt x="1007" y="1656"/>
                  </a:lnTo>
                  <a:cubicBezTo>
                    <a:pt x="1045" y="1709"/>
                    <a:pt x="1112" y="1742"/>
                    <a:pt x="1184" y="1742"/>
                  </a:cubicBezTo>
                  <a:cubicBezTo>
                    <a:pt x="1202" y="1742"/>
                    <a:pt x="1226" y="1737"/>
                    <a:pt x="1250" y="1733"/>
                  </a:cubicBezTo>
                  <a:cubicBezTo>
                    <a:pt x="1341" y="1704"/>
                    <a:pt x="1398" y="1618"/>
                    <a:pt x="1398" y="1528"/>
                  </a:cubicBezTo>
                  <a:lnTo>
                    <a:pt x="1398" y="221"/>
                  </a:lnTo>
                  <a:cubicBezTo>
                    <a:pt x="1398" y="102"/>
                    <a:pt x="1303" y="1"/>
                    <a:pt x="1184"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9"/>
            <p:cNvSpPr/>
            <p:nvPr/>
          </p:nvSpPr>
          <p:spPr>
            <a:xfrm>
              <a:off x="4927863" y="1688800"/>
              <a:ext cx="35650" cy="43675"/>
            </a:xfrm>
            <a:custGeom>
              <a:avLst/>
              <a:gdLst/>
              <a:ahLst/>
              <a:cxnLst/>
              <a:rect l="l" t="t" r="r" b="b"/>
              <a:pathLst>
                <a:path w="1426" h="1747" extrusionOk="0">
                  <a:moveTo>
                    <a:pt x="214" y="1"/>
                  </a:moveTo>
                  <a:cubicBezTo>
                    <a:pt x="95" y="7"/>
                    <a:pt x="0" y="106"/>
                    <a:pt x="5" y="225"/>
                  </a:cubicBezTo>
                  <a:cubicBezTo>
                    <a:pt x="10" y="340"/>
                    <a:pt x="100" y="436"/>
                    <a:pt x="214" y="436"/>
                  </a:cubicBezTo>
                  <a:lnTo>
                    <a:pt x="491" y="436"/>
                  </a:lnTo>
                  <a:lnTo>
                    <a:pt x="491" y="1523"/>
                  </a:lnTo>
                  <a:cubicBezTo>
                    <a:pt x="487" y="1642"/>
                    <a:pt x="582" y="1746"/>
                    <a:pt x="701" y="1746"/>
                  </a:cubicBezTo>
                  <a:cubicBezTo>
                    <a:pt x="705" y="1747"/>
                    <a:pt x="708" y="1747"/>
                    <a:pt x="712" y="1747"/>
                  </a:cubicBezTo>
                  <a:cubicBezTo>
                    <a:pt x="830" y="1747"/>
                    <a:pt x="925" y="1657"/>
                    <a:pt x="930" y="1542"/>
                  </a:cubicBezTo>
                  <a:lnTo>
                    <a:pt x="930" y="1523"/>
                  </a:lnTo>
                  <a:lnTo>
                    <a:pt x="930" y="436"/>
                  </a:lnTo>
                  <a:lnTo>
                    <a:pt x="1207" y="436"/>
                  </a:lnTo>
                  <a:cubicBezTo>
                    <a:pt x="1209" y="436"/>
                    <a:pt x="1212" y="436"/>
                    <a:pt x="1215" y="436"/>
                  </a:cubicBezTo>
                  <a:cubicBezTo>
                    <a:pt x="1330" y="436"/>
                    <a:pt x="1425" y="337"/>
                    <a:pt x="1425" y="221"/>
                  </a:cubicBezTo>
                  <a:cubicBezTo>
                    <a:pt x="1425" y="102"/>
                    <a:pt x="1326" y="1"/>
                    <a:pt x="1207"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9"/>
            <p:cNvSpPr/>
            <p:nvPr/>
          </p:nvSpPr>
          <p:spPr>
            <a:xfrm>
              <a:off x="4959563" y="1688825"/>
              <a:ext cx="36850" cy="43550"/>
            </a:xfrm>
            <a:custGeom>
              <a:avLst/>
              <a:gdLst/>
              <a:ahLst/>
              <a:cxnLst/>
              <a:rect l="l" t="t" r="r" b="b"/>
              <a:pathLst>
                <a:path w="1474" h="1742" extrusionOk="0">
                  <a:moveTo>
                    <a:pt x="740" y="840"/>
                  </a:moveTo>
                  <a:lnTo>
                    <a:pt x="835" y="1087"/>
                  </a:lnTo>
                  <a:lnTo>
                    <a:pt x="644" y="1087"/>
                  </a:lnTo>
                  <a:lnTo>
                    <a:pt x="740" y="840"/>
                  </a:lnTo>
                  <a:close/>
                  <a:moveTo>
                    <a:pt x="740" y="0"/>
                  </a:moveTo>
                  <a:cubicBezTo>
                    <a:pt x="714" y="0"/>
                    <a:pt x="688" y="5"/>
                    <a:pt x="663" y="15"/>
                  </a:cubicBezTo>
                  <a:cubicBezTo>
                    <a:pt x="602" y="39"/>
                    <a:pt x="558" y="81"/>
                    <a:pt x="535" y="143"/>
                  </a:cubicBezTo>
                  <a:lnTo>
                    <a:pt x="43" y="1450"/>
                  </a:lnTo>
                  <a:cubicBezTo>
                    <a:pt x="1" y="1560"/>
                    <a:pt x="58" y="1684"/>
                    <a:pt x="168" y="1727"/>
                  </a:cubicBezTo>
                  <a:cubicBezTo>
                    <a:pt x="193" y="1737"/>
                    <a:pt x="220" y="1741"/>
                    <a:pt x="246" y="1741"/>
                  </a:cubicBezTo>
                  <a:cubicBezTo>
                    <a:pt x="335" y="1741"/>
                    <a:pt x="420" y="1688"/>
                    <a:pt x="454" y="1602"/>
                  </a:cubicBezTo>
                  <a:lnTo>
                    <a:pt x="482" y="1527"/>
                  </a:lnTo>
                  <a:lnTo>
                    <a:pt x="998" y="1527"/>
                  </a:lnTo>
                  <a:lnTo>
                    <a:pt x="1026" y="1602"/>
                  </a:lnTo>
                  <a:cubicBezTo>
                    <a:pt x="1059" y="1688"/>
                    <a:pt x="1144" y="1741"/>
                    <a:pt x="1232" y="1741"/>
                  </a:cubicBezTo>
                  <a:cubicBezTo>
                    <a:pt x="1257" y="1741"/>
                    <a:pt x="1283" y="1737"/>
                    <a:pt x="1308" y="1727"/>
                  </a:cubicBezTo>
                  <a:cubicBezTo>
                    <a:pt x="1417" y="1684"/>
                    <a:pt x="1474" y="1560"/>
                    <a:pt x="1436" y="1450"/>
                  </a:cubicBezTo>
                  <a:lnTo>
                    <a:pt x="945" y="143"/>
                  </a:lnTo>
                  <a:cubicBezTo>
                    <a:pt x="911" y="54"/>
                    <a:pt x="827" y="0"/>
                    <a:pt x="740"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9"/>
            <p:cNvSpPr/>
            <p:nvPr/>
          </p:nvSpPr>
          <p:spPr>
            <a:xfrm>
              <a:off x="4802063" y="1520825"/>
              <a:ext cx="30525" cy="28450"/>
            </a:xfrm>
            <a:custGeom>
              <a:avLst/>
              <a:gdLst/>
              <a:ahLst/>
              <a:cxnLst/>
              <a:rect l="l" t="t" r="r" b="b"/>
              <a:pathLst>
                <a:path w="1221" h="1138" extrusionOk="0">
                  <a:moveTo>
                    <a:pt x="611" y="1"/>
                  </a:moveTo>
                  <a:cubicBezTo>
                    <a:pt x="492" y="1"/>
                    <a:pt x="391" y="100"/>
                    <a:pt x="391" y="220"/>
                  </a:cubicBezTo>
                  <a:lnTo>
                    <a:pt x="391" y="305"/>
                  </a:lnTo>
                  <a:lnTo>
                    <a:pt x="315" y="277"/>
                  </a:lnTo>
                  <a:cubicBezTo>
                    <a:pt x="294" y="271"/>
                    <a:pt x="273" y="268"/>
                    <a:pt x="252" y="268"/>
                  </a:cubicBezTo>
                  <a:cubicBezTo>
                    <a:pt x="158" y="268"/>
                    <a:pt x="69" y="326"/>
                    <a:pt x="38" y="420"/>
                  </a:cubicBezTo>
                  <a:cubicBezTo>
                    <a:pt x="1" y="530"/>
                    <a:pt x="62" y="653"/>
                    <a:pt x="177" y="692"/>
                  </a:cubicBezTo>
                  <a:lnTo>
                    <a:pt x="258" y="721"/>
                  </a:lnTo>
                  <a:lnTo>
                    <a:pt x="210" y="787"/>
                  </a:lnTo>
                  <a:cubicBezTo>
                    <a:pt x="139" y="888"/>
                    <a:pt x="162" y="1021"/>
                    <a:pt x="258" y="1093"/>
                  </a:cubicBezTo>
                  <a:cubicBezTo>
                    <a:pt x="297" y="1121"/>
                    <a:pt x="342" y="1134"/>
                    <a:pt x="386" y="1134"/>
                  </a:cubicBezTo>
                  <a:cubicBezTo>
                    <a:pt x="453" y="1134"/>
                    <a:pt x="519" y="1102"/>
                    <a:pt x="563" y="1045"/>
                  </a:cubicBezTo>
                  <a:lnTo>
                    <a:pt x="611" y="978"/>
                  </a:lnTo>
                  <a:lnTo>
                    <a:pt x="659" y="1045"/>
                  </a:lnTo>
                  <a:cubicBezTo>
                    <a:pt x="703" y="1104"/>
                    <a:pt x="771" y="1137"/>
                    <a:pt x="840" y="1137"/>
                  </a:cubicBezTo>
                  <a:cubicBezTo>
                    <a:pt x="882" y="1137"/>
                    <a:pt x="925" y="1124"/>
                    <a:pt x="963" y="1097"/>
                  </a:cubicBezTo>
                  <a:cubicBezTo>
                    <a:pt x="1064" y="1031"/>
                    <a:pt x="1088" y="897"/>
                    <a:pt x="1020" y="796"/>
                  </a:cubicBezTo>
                  <a:cubicBezTo>
                    <a:pt x="1016" y="792"/>
                    <a:pt x="1016" y="792"/>
                    <a:pt x="1016" y="787"/>
                  </a:cubicBezTo>
                  <a:lnTo>
                    <a:pt x="963" y="721"/>
                  </a:lnTo>
                  <a:lnTo>
                    <a:pt x="1044" y="692"/>
                  </a:lnTo>
                  <a:cubicBezTo>
                    <a:pt x="1159" y="653"/>
                    <a:pt x="1221" y="530"/>
                    <a:pt x="1183" y="420"/>
                  </a:cubicBezTo>
                  <a:cubicBezTo>
                    <a:pt x="1152" y="326"/>
                    <a:pt x="1063" y="268"/>
                    <a:pt x="969" y="268"/>
                  </a:cubicBezTo>
                  <a:cubicBezTo>
                    <a:pt x="948" y="268"/>
                    <a:pt x="927" y="271"/>
                    <a:pt x="906" y="277"/>
                  </a:cubicBezTo>
                  <a:lnTo>
                    <a:pt x="830" y="305"/>
                  </a:lnTo>
                  <a:lnTo>
                    <a:pt x="830" y="220"/>
                  </a:lnTo>
                  <a:cubicBezTo>
                    <a:pt x="830" y="100"/>
                    <a:pt x="730" y="1"/>
                    <a:pt x="611" y="1"/>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9"/>
            <p:cNvSpPr/>
            <p:nvPr/>
          </p:nvSpPr>
          <p:spPr>
            <a:xfrm>
              <a:off x="5051963" y="1587100"/>
              <a:ext cx="10875" cy="11025"/>
            </a:xfrm>
            <a:custGeom>
              <a:avLst/>
              <a:gdLst/>
              <a:ahLst/>
              <a:cxnLst/>
              <a:rect l="l" t="t" r="r" b="b"/>
              <a:pathLst>
                <a:path w="435" h="441" extrusionOk="0">
                  <a:moveTo>
                    <a:pt x="216" y="1"/>
                  </a:moveTo>
                  <a:cubicBezTo>
                    <a:pt x="96" y="5"/>
                    <a:pt x="1" y="102"/>
                    <a:pt x="1" y="221"/>
                  </a:cubicBezTo>
                  <a:cubicBezTo>
                    <a:pt x="1" y="340"/>
                    <a:pt x="96" y="440"/>
                    <a:pt x="220" y="440"/>
                  </a:cubicBezTo>
                  <a:cubicBezTo>
                    <a:pt x="339" y="440"/>
                    <a:pt x="434" y="340"/>
                    <a:pt x="434" y="221"/>
                  </a:cubicBezTo>
                  <a:cubicBezTo>
                    <a:pt x="434" y="102"/>
                    <a:pt x="339" y="5"/>
                    <a:pt x="216" y="1"/>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9"/>
            <p:cNvSpPr/>
            <p:nvPr/>
          </p:nvSpPr>
          <p:spPr>
            <a:xfrm>
              <a:off x="4760463" y="1548025"/>
              <a:ext cx="10975" cy="10875"/>
            </a:xfrm>
            <a:custGeom>
              <a:avLst/>
              <a:gdLst/>
              <a:ahLst/>
              <a:cxnLst/>
              <a:rect l="l" t="t" r="r" b="b"/>
              <a:pathLst>
                <a:path w="439" h="435" extrusionOk="0">
                  <a:moveTo>
                    <a:pt x="219" y="0"/>
                  </a:moveTo>
                  <a:cubicBezTo>
                    <a:pt x="100" y="0"/>
                    <a:pt x="0" y="100"/>
                    <a:pt x="5" y="219"/>
                  </a:cubicBezTo>
                  <a:cubicBezTo>
                    <a:pt x="5" y="335"/>
                    <a:pt x="96" y="434"/>
                    <a:pt x="215" y="434"/>
                  </a:cubicBezTo>
                  <a:cubicBezTo>
                    <a:pt x="218" y="434"/>
                    <a:pt x="221" y="434"/>
                    <a:pt x="223" y="434"/>
                  </a:cubicBezTo>
                  <a:cubicBezTo>
                    <a:pt x="344" y="434"/>
                    <a:pt x="439" y="338"/>
                    <a:pt x="439" y="219"/>
                  </a:cubicBezTo>
                  <a:cubicBezTo>
                    <a:pt x="439" y="95"/>
                    <a:pt x="344" y="0"/>
                    <a:pt x="219" y="0"/>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9"/>
            <p:cNvSpPr/>
            <p:nvPr/>
          </p:nvSpPr>
          <p:spPr>
            <a:xfrm>
              <a:off x="4986388" y="1528100"/>
              <a:ext cx="10900" cy="10875"/>
            </a:xfrm>
            <a:custGeom>
              <a:avLst/>
              <a:gdLst/>
              <a:ahLst/>
              <a:cxnLst/>
              <a:rect l="l" t="t" r="r" b="b"/>
              <a:pathLst>
                <a:path w="436" h="435" extrusionOk="0">
                  <a:moveTo>
                    <a:pt x="220" y="1"/>
                  </a:moveTo>
                  <a:cubicBezTo>
                    <a:pt x="96" y="1"/>
                    <a:pt x="0" y="100"/>
                    <a:pt x="0" y="219"/>
                  </a:cubicBezTo>
                  <a:cubicBezTo>
                    <a:pt x="0" y="339"/>
                    <a:pt x="96" y="434"/>
                    <a:pt x="220" y="434"/>
                  </a:cubicBezTo>
                  <a:cubicBezTo>
                    <a:pt x="339" y="434"/>
                    <a:pt x="435" y="339"/>
                    <a:pt x="435" y="219"/>
                  </a:cubicBezTo>
                  <a:cubicBezTo>
                    <a:pt x="435" y="100"/>
                    <a:pt x="339" y="1"/>
                    <a:pt x="220" y="1"/>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9"/>
            <p:cNvSpPr/>
            <p:nvPr/>
          </p:nvSpPr>
          <p:spPr>
            <a:xfrm>
              <a:off x="4867613" y="1746300"/>
              <a:ext cx="30575" cy="28125"/>
            </a:xfrm>
            <a:custGeom>
              <a:avLst/>
              <a:gdLst/>
              <a:ahLst/>
              <a:cxnLst/>
              <a:rect l="l" t="t" r="r" b="b"/>
              <a:pathLst>
                <a:path w="1223" h="1125" extrusionOk="0">
                  <a:moveTo>
                    <a:pt x="610" y="0"/>
                  </a:moveTo>
                  <a:cubicBezTo>
                    <a:pt x="608" y="0"/>
                    <a:pt x="605" y="0"/>
                    <a:pt x="602" y="0"/>
                  </a:cubicBezTo>
                  <a:cubicBezTo>
                    <a:pt x="487" y="5"/>
                    <a:pt x="397" y="95"/>
                    <a:pt x="392" y="210"/>
                  </a:cubicBezTo>
                  <a:lnTo>
                    <a:pt x="392" y="296"/>
                  </a:lnTo>
                  <a:lnTo>
                    <a:pt x="316" y="272"/>
                  </a:lnTo>
                  <a:cubicBezTo>
                    <a:pt x="293" y="264"/>
                    <a:pt x="270" y="261"/>
                    <a:pt x="247" y="261"/>
                  </a:cubicBezTo>
                  <a:cubicBezTo>
                    <a:pt x="155" y="261"/>
                    <a:pt x="70" y="318"/>
                    <a:pt x="40" y="410"/>
                  </a:cubicBezTo>
                  <a:cubicBezTo>
                    <a:pt x="1" y="525"/>
                    <a:pt x="64" y="644"/>
                    <a:pt x="178" y="683"/>
                  </a:cubicBezTo>
                  <a:lnTo>
                    <a:pt x="258" y="711"/>
                  </a:lnTo>
                  <a:lnTo>
                    <a:pt x="212" y="778"/>
                  </a:lnTo>
                  <a:cubicBezTo>
                    <a:pt x="139" y="877"/>
                    <a:pt x="163" y="1011"/>
                    <a:pt x="258" y="1083"/>
                  </a:cubicBezTo>
                  <a:cubicBezTo>
                    <a:pt x="298" y="1111"/>
                    <a:pt x="343" y="1124"/>
                    <a:pt x="387" y="1124"/>
                  </a:cubicBezTo>
                  <a:cubicBezTo>
                    <a:pt x="455" y="1124"/>
                    <a:pt x="521" y="1093"/>
                    <a:pt x="564" y="1035"/>
                  </a:cubicBezTo>
                  <a:lnTo>
                    <a:pt x="612" y="969"/>
                  </a:lnTo>
                  <a:lnTo>
                    <a:pt x="659" y="1035"/>
                  </a:lnTo>
                  <a:cubicBezTo>
                    <a:pt x="703" y="1090"/>
                    <a:pt x="767" y="1118"/>
                    <a:pt x="831" y="1118"/>
                  </a:cubicBezTo>
                  <a:cubicBezTo>
                    <a:pt x="878" y="1118"/>
                    <a:pt x="925" y="1103"/>
                    <a:pt x="965" y="1073"/>
                  </a:cubicBezTo>
                  <a:cubicBezTo>
                    <a:pt x="1060" y="1002"/>
                    <a:pt x="1079" y="873"/>
                    <a:pt x="1017" y="778"/>
                  </a:cubicBezTo>
                  <a:lnTo>
                    <a:pt x="965" y="711"/>
                  </a:lnTo>
                  <a:lnTo>
                    <a:pt x="1046" y="683"/>
                  </a:lnTo>
                  <a:cubicBezTo>
                    <a:pt x="1160" y="644"/>
                    <a:pt x="1222" y="525"/>
                    <a:pt x="1184" y="410"/>
                  </a:cubicBezTo>
                  <a:cubicBezTo>
                    <a:pt x="1153" y="318"/>
                    <a:pt x="1068" y="261"/>
                    <a:pt x="976" y="261"/>
                  </a:cubicBezTo>
                  <a:cubicBezTo>
                    <a:pt x="953" y="261"/>
                    <a:pt x="930" y="264"/>
                    <a:pt x="907" y="272"/>
                  </a:cubicBezTo>
                  <a:lnTo>
                    <a:pt x="831" y="296"/>
                  </a:lnTo>
                  <a:lnTo>
                    <a:pt x="831" y="210"/>
                  </a:lnTo>
                  <a:cubicBezTo>
                    <a:pt x="826" y="94"/>
                    <a:pt x="731" y="0"/>
                    <a:pt x="610" y="0"/>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9"/>
            <p:cNvSpPr/>
            <p:nvPr/>
          </p:nvSpPr>
          <p:spPr>
            <a:xfrm>
              <a:off x="4920813" y="1745700"/>
              <a:ext cx="10875" cy="10975"/>
            </a:xfrm>
            <a:custGeom>
              <a:avLst/>
              <a:gdLst/>
              <a:ahLst/>
              <a:cxnLst/>
              <a:rect l="l" t="t" r="r" b="b"/>
              <a:pathLst>
                <a:path w="435" h="439" extrusionOk="0">
                  <a:moveTo>
                    <a:pt x="219" y="0"/>
                  </a:moveTo>
                  <a:cubicBezTo>
                    <a:pt x="96" y="0"/>
                    <a:pt x="1" y="100"/>
                    <a:pt x="1" y="220"/>
                  </a:cubicBezTo>
                  <a:cubicBezTo>
                    <a:pt x="1" y="339"/>
                    <a:pt x="96" y="439"/>
                    <a:pt x="219" y="439"/>
                  </a:cubicBezTo>
                  <a:cubicBezTo>
                    <a:pt x="340" y="439"/>
                    <a:pt x="435" y="339"/>
                    <a:pt x="435" y="220"/>
                  </a:cubicBezTo>
                  <a:cubicBezTo>
                    <a:pt x="435" y="100"/>
                    <a:pt x="340" y="0"/>
                    <a:pt x="219" y="0"/>
                  </a:cubicBezTo>
                  <a:close/>
                </a:path>
              </a:pathLst>
            </a:custGeom>
            <a:solidFill>
              <a:srgbClr val="1AB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9"/>
            <p:cNvSpPr/>
            <p:nvPr/>
          </p:nvSpPr>
          <p:spPr>
            <a:xfrm>
              <a:off x="4896838" y="1564700"/>
              <a:ext cx="30450" cy="28375"/>
            </a:xfrm>
            <a:custGeom>
              <a:avLst/>
              <a:gdLst/>
              <a:ahLst/>
              <a:cxnLst/>
              <a:rect l="l" t="t" r="r" b="b"/>
              <a:pathLst>
                <a:path w="1218" h="1135" extrusionOk="0">
                  <a:moveTo>
                    <a:pt x="612" y="1"/>
                  </a:moveTo>
                  <a:cubicBezTo>
                    <a:pt x="487" y="1"/>
                    <a:pt x="392" y="100"/>
                    <a:pt x="392" y="220"/>
                  </a:cubicBezTo>
                  <a:lnTo>
                    <a:pt x="392" y="306"/>
                  </a:lnTo>
                  <a:lnTo>
                    <a:pt x="311" y="278"/>
                  </a:lnTo>
                  <a:cubicBezTo>
                    <a:pt x="290" y="271"/>
                    <a:pt x="268" y="268"/>
                    <a:pt x="247" y="268"/>
                  </a:cubicBezTo>
                  <a:cubicBezTo>
                    <a:pt x="154" y="268"/>
                    <a:pt x="67" y="327"/>
                    <a:pt x="39" y="421"/>
                  </a:cubicBezTo>
                  <a:cubicBezTo>
                    <a:pt x="1" y="535"/>
                    <a:pt x="62" y="654"/>
                    <a:pt x="177" y="692"/>
                  </a:cubicBezTo>
                  <a:lnTo>
                    <a:pt x="258" y="721"/>
                  </a:lnTo>
                  <a:lnTo>
                    <a:pt x="205" y="787"/>
                  </a:lnTo>
                  <a:cubicBezTo>
                    <a:pt x="139" y="888"/>
                    <a:pt x="168" y="1026"/>
                    <a:pt x="268" y="1093"/>
                  </a:cubicBezTo>
                  <a:cubicBezTo>
                    <a:pt x="306" y="1117"/>
                    <a:pt x="348" y="1129"/>
                    <a:pt x="390" y="1129"/>
                  </a:cubicBezTo>
                  <a:cubicBezTo>
                    <a:pt x="455" y="1129"/>
                    <a:pt x="520" y="1100"/>
                    <a:pt x="564" y="1044"/>
                  </a:cubicBezTo>
                  <a:lnTo>
                    <a:pt x="612" y="978"/>
                  </a:lnTo>
                  <a:lnTo>
                    <a:pt x="659" y="1044"/>
                  </a:lnTo>
                  <a:cubicBezTo>
                    <a:pt x="700" y="1103"/>
                    <a:pt x="766" y="1134"/>
                    <a:pt x="834" y="1134"/>
                  </a:cubicBezTo>
                  <a:cubicBezTo>
                    <a:pt x="878" y="1134"/>
                    <a:pt x="922" y="1121"/>
                    <a:pt x="960" y="1093"/>
                  </a:cubicBezTo>
                  <a:cubicBezTo>
                    <a:pt x="1059" y="1022"/>
                    <a:pt x="1083" y="888"/>
                    <a:pt x="1012" y="787"/>
                  </a:cubicBezTo>
                  <a:lnTo>
                    <a:pt x="960" y="721"/>
                  </a:lnTo>
                  <a:lnTo>
                    <a:pt x="1041" y="692"/>
                  </a:lnTo>
                  <a:cubicBezTo>
                    <a:pt x="1156" y="654"/>
                    <a:pt x="1217" y="535"/>
                    <a:pt x="1178" y="421"/>
                  </a:cubicBezTo>
                  <a:cubicBezTo>
                    <a:pt x="1151" y="327"/>
                    <a:pt x="1064" y="268"/>
                    <a:pt x="971" y="268"/>
                  </a:cubicBezTo>
                  <a:cubicBezTo>
                    <a:pt x="950" y="268"/>
                    <a:pt x="928" y="271"/>
                    <a:pt x="907" y="278"/>
                  </a:cubicBezTo>
                  <a:lnTo>
                    <a:pt x="826" y="306"/>
                  </a:lnTo>
                  <a:lnTo>
                    <a:pt x="826" y="220"/>
                  </a:lnTo>
                  <a:cubicBezTo>
                    <a:pt x="826" y="100"/>
                    <a:pt x="731" y="1"/>
                    <a:pt x="612" y="1"/>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9"/>
            <p:cNvSpPr/>
            <p:nvPr/>
          </p:nvSpPr>
          <p:spPr>
            <a:xfrm>
              <a:off x="4869763" y="1591525"/>
              <a:ext cx="11025" cy="10900"/>
            </a:xfrm>
            <a:custGeom>
              <a:avLst/>
              <a:gdLst/>
              <a:ahLst/>
              <a:cxnLst/>
              <a:rect l="l" t="t" r="r" b="b"/>
              <a:pathLst>
                <a:path w="441" h="436" extrusionOk="0">
                  <a:moveTo>
                    <a:pt x="221" y="0"/>
                  </a:moveTo>
                  <a:cubicBezTo>
                    <a:pt x="101" y="0"/>
                    <a:pt x="1" y="96"/>
                    <a:pt x="1" y="220"/>
                  </a:cubicBezTo>
                  <a:cubicBezTo>
                    <a:pt x="1" y="339"/>
                    <a:pt x="101" y="435"/>
                    <a:pt x="221" y="435"/>
                  </a:cubicBezTo>
                  <a:cubicBezTo>
                    <a:pt x="340" y="435"/>
                    <a:pt x="440" y="339"/>
                    <a:pt x="440" y="220"/>
                  </a:cubicBezTo>
                  <a:cubicBezTo>
                    <a:pt x="440" y="96"/>
                    <a:pt x="340" y="0"/>
                    <a:pt x="221" y="0"/>
                  </a:cubicBez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 name="Google Shape;4255;p59"/>
          <p:cNvGrpSpPr/>
          <p:nvPr/>
        </p:nvGrpSpPr>
        <p:grpSpPr>
          <a:xfrm>
            <a:off x="4101813" y="1520825"/>
            <a:ext cx="351275" cy="366050"/>
            <a:chOff x="4101813" y="1520825"/>
            <a:chExt cx="351275" cy="366050"/>
          </a:xfrm>
        </p:grpSpPr>
        <p:sp>
          <p:nvSpPr>
            <p:cNvPr id="4256" name="Google Shape;4256;p59"/>
            <p:cNvSpPr/>
            <p:nvPr/>
          </p:nvSpPr>
          <p:spPr>
            <a:xfrm>
              <a:off x="4142213" y="1520825"/>
              <a:ext cx="274175" cy="333975"/>
            </a:xfrm>
            <a:custGeom>
              <a:avLst/>
              <a:gdLst/>
              <a:ahLst/>
              <a:cxnLst/>
              <a:rect l="l" t="t" r="r" b="b"/>
              <a:pathLst>
                <a:path w="10967" h="13359" extrusionOk="0">
                  <a:moveTo>
                    <a:pt x="3606" y="1"/>
                  </a:moveTo>
                  <a:cubicBezTo>
                    <a:pt x="3363" y="1"/>
                    <a:pt x="3163" y="201"/>
                    <a:pt x="3163" y="444"/>
                  </a:cubicBezTo>
                  <a:cubicBezTo>
                    <a:pt x="3163" y="530"/>
                    <a:pt x="3187" y="611"/>
                    <a:pt x="3234" y="682"/>
                  </a:cubicBezTo>
                  <a:lnTo>
                    <a:pt x="4389" y="2442"/>
                  </a:lnTo>
                  <a:lnTo>
                    <a:pt x="1360" y="7155"/>
                  </a:lnTo>
                  <a:cubicBezTo>
                    <a:pt x="1" y="9277"/>
                    <a:pt x="544" y="11852"/>
                    <a:pt x="2181" y="13359"/>
                  </a:cubicBezTo>
                  <a:lnTo>
                    <a:pt x="8791" y="13359"/>
                  </a:lnTo>
                  <a:cubicBezTo>
                    <a:pt x="10422" y="11852"/>
                    <a:pt x="10966" y="9277"/>
                    <a:pt x="9606" y="7155"/>
                  </a:cubicBezTo>
                  <a:lnTo>
                    <a:pt x="6578" y="2442"/>
                  </a:lnTo>
                  <a:lnTo>
                    <a:pt x="7733" y="682"/>
                  </a:lnTo>
                  <a:cubicBezTo>
                    <a:pt x="7865" y="477"/>
                    <a:pt x="7803" y="201"/>
                    <a:pt x="7599" y="72"/>
                  </a:cubicBezTo>
                  <a:cubicBezTo>
                    <a:pt x="7526" y="24"/>
                    <a:pt x="7446" y="1"/>
                    <a:pt x="7361" y="1"/>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9"/>
            <p:cNvSpPr/>
            <p:nvPr/>
          </p:nvSpPr>
          <p:spPr>
            <a:xfrm>
              <a:off x="4182413" y="1520825"/>
              <a:ext cx="233975" cy="366050"/>
            </a:xfrm>
            <a:custGeom>
              <a:avLst/>
              <a:gdLst/>
              <a:ahLst/>
              <a:cxnLst/>
              <a:rect l="l" t="t" r="r" b="b"/>
              <a:pathLst>
                <a:path w="9359" h="14642" extrusionOk="0">
                  <a:moveTo>
                    <a:pt x="5509" y="1"/>
                  </a:moveTo>
                  <a:lnTo>
                    <a:pt x="4707" y="1250"/>
                  </a:lnTo>
                  <a:cubicBezTo>
                    <a:pt x="4586" y="1437"/>
                    <a:pt x="4381" y="1555"/>
                    <a:pt x="4157" y="1555"/>
                  </a:cubicBezTo>
                  <a:cubicBezTo>
                    <a:pt x="4153" y="1555"/>
                    <a:pt x="4149" y="1555"/>
                    <a:pt x="4144" y="1555"/>
                  </a:cubicBezTo>
                  <a:lnTo>
                    <a:pt x="2347" y="1555"/>
                  </a:lnTo>
                  <a:cubicBezTo>
                    <a:pt x="2304" y="1555"/>
                    <a:pt x="2261" y="1569"/>
                    <a:pt x="2227" y="1593"/>
                  </a:cubicBezTo>
                  <a:lnTo>
                    <a:pt x="2781" y="2442"/>
                  </a:lnTo>
                  <a:lnTo>
                    <a:pt x="3915" y="2442"/>
                  </a:lnTo>
                  <a:lnTo>
                    <a:pt x="7250" y="7631"/>
                  </a:lnTo>
                  <a:cubicBezTo>
                    <a:pt x="8141" y="9019"/>
                    <a:pt x="8031" y="10664"/>
                    <a:pt x="7241" y="11910"/>
                  </a:cubicBezTo>
                  <a:cubicBezTo>
                    <a:pt x="6915" y="12425"/>
                    <a:pt x="6348" y="12735"/>
                    <a:pt x="5738" y="12735"/>
                  </a:cubicBezTo>
                  <a:lnTo>
                    <a:pt x="1" y="12735"/>
                  </a:lnTo>
                  <a:cubicBezTo>
                    <a:pt x="172" y="12958"/>
                    <a:pt x="362" y="13169"/>
                    <a:pt x="573" y="13359"/>
                  </a:cubicBezTo>
                  <a:cubicBezTo>
                    <a:pt x="230" y="13493"/>
                    <a:pt x="63" y="13879"/>
                    <a:pt x="195" y="14223"/>
                  </a:cubicBezTo>
                  <a:cubicBezTo>
                    <a:pt x="296" y="14475"/>
                    <a:pt x="539" y="14642"/>
                    <a:pt x="816" y="14642"/>
                  </a:cubicBezTo>
                  <a:lnTo>
                    <a:pt x="6939" y="14642"/>
                  </a:lnTo>
                  <a:cubicBezTo>
                    <a:pt x="7307" y="14642"/>
                    <a:pt x="7602" y="14342"/>
                    <a:pt x="7602" y="13979"/>
                  </a:cubicBezTo>
                  <a:cubicBezTo>
                    <a:pt x="7602" y="13708"/>
                    <a:pt x="7435" y="13459"/>
                    <a:pt x="7183" y="13359"/>
                  </a:cubicBezTo>
                  <a:cubicBezTo>
                    <a:pt x="8814" y="11852"/>
                    <a:pt x="9358" y="9277"/>
                    <a:pt x="7998" y="7155"/>
                  </a:cubicBezTo>
                  <a:lnTo>
                    <a:pt x="4970" y="2442"/>
                  </a:lnTo>
                  <a:lnTo>
                    <a:pt x="6125" y="682"/>
                  </a:lnTo>
                  <a:cubicBezTo>
                    <a:pt x="6257" y="477"/>
                    <a:pt x="6195" y="201"/>
                    <a:pt x="5991" y="72"/>
                  </a:cubicBezTo>
                  <a:cubicBezTo>
                    <a:pt x="5918" y="24"/>
                    <a:pt x="5838" y="1"/>
                    <a:pt x="5753"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9"/>
            <p:cNvSpPr/>
            <p:nvPr/>
          </p:nvSpPr>
          <p:spPr>
            <a:xfrm>
              <a:off x="4407763" y="1817575"/>
              <a:ext cx="34375" cy="33150"/>
            </a:xfrm>
            <a:custGeom>
              <a:avLst/>
              <a:gdLst/>
              <a:ahLst/>
              <a:cxnLst/>
              <a:rect l="l" t="t" r="r" b="b"/>
              <a:pathLst>
                <a:path w="1375" h="1326" extrusionOk="0">
                  <a:moveTo>
                    <a:pt x="677" y="1"/>
                  </a:moveTo>
                  <a:cubicBezTo>
                    <a:pt x="558" y="1"/>
                    <a:pt x="459" y="101"/>
                    <a:pt x="459" y="220"/>
                  </a:cubicBezTo>
                  <a:lnTo>
                    <a:pt x="463" y="401"/>
                  </a:lnTo>
                  <a:lnTo>
                    <a:pt x="310" y="350"/>
                  </a:lnTo>
                  <a:cubicBezTo>
                    <a:pt x="289" y="344"/>
                    <a:pt x="267" y="341"/>
                    <a:pt x="247" y="341"/>
                  </a:cubicBezTo>
                  <a:cubicBezTo>
                    <a:pt x="150" y="341"/>
                    <a:pt x="61" y="403"/>
                    <a:pt x="34" y="497"/>
                  </a:cubicBezTo>
                  <a:cubicBezTo>
                    <a:pt x="1" y="612"/>
                    <a:pt x="58" y="731"/>
                    <a:pt x="172" y="769"/>
                  </a:cubicBezTo>
                  <a:lnTo>
                    <a:pt x="334" y="826"/>
                  </a:lnTo>
                  <a:lnTo>
                    <a:pt x="230" y="979"/>
                  </a:lnTo>
                  <a:cubicBezTo>
                    <a:pt x="162" y="1079"/>
                    <a:pt x="186" y="1217"/>
                    <a:pt x="291" y="1288"/>
                  </a:cubicBezTo>
                  <a:cubicBezTo>
                    <a:pt x="328" y="1313"/>
                    <a:pt x="370" y="1325"/>
                    <a:pt x="412" y="1325"/>
                  </a:cubicBezTo>
                  <a:cubicBezTo>
                    <a:pt x="483" y="1325"/>
                    <a:pt x="554" y="1290"/>
                    <a:pt x="596" y="1227"/>
                  </a:cubicBezTo>
                  <a:lnTo>
                    <a:pt x="687" y="1094"/>
                  </a:lnTo>
                  <a:lnTo>
                    <a:pt x="782" y="1227"/>
                  </a:lnTo>
                  <a:cubicBezTo>
                    <a:pt x="820" y="1284"/>
                    <a:pt x="892" y="1323"/>
                    <a:pt x="963" y="1323"/>
                  </a:cubicBezTo>
                  <a:cubicBezTo>
                    <a:pt x="1007" y="1323"/>
                    <a:pt x="1054" y="1308"/>
                    <a:pt x="1093" y="1279"/>
                  </a:cubicBezTo>
                  <a:cubicBezTo>
                    <a:pt x="1188" y="1208"/>
                    <a:pt x="1212" y="1074"/>
                    <a:pt x="1145" y="974"/>
                  </a:cubicBezTo>
                  <a:lnTo>
                    <a:pt x="1035" y="821"/>
                  </a:lnTo>
                  <a:lnTo>
                    <a:pt x="1203" y="764"/>
                  </a:lnTo>
                  <a:cubicBezTo>
                    <a:pt x="1317" y="722"/>
                    <a:pt x="1374" y="592"/>
                    <a:pt x="1331" y="478"/>
                  </a:cubicBezTo>
                  <a:cubicBezTo>
                    <a:pt x="1301" y="390"/>
                    <a:pt x="1215" y="333"/>
                    <a:pt x="1123" y="333"/>
                  </a:cubicBezTo>
                  <a:cubicBezTo>
                    <a:pt x="1100" y="333"/>
                    <a:pt x="1077" y="337"/>
                    <a:pt x="1054" y="344"/>
                  </a:cubicBezTo>
                  <a:lnTo>
                    <a:pt x="902" y="397"/>
                  </a:lnTo>
                  <a:lnTo>
                    <a:pt x="902" y="220"/>
                  </a:lnTo>
                  <a:cubicBezTo>
                    <a:pt x="902" y="97"/>
                    <a:pt x="802" y="1"/>
                    <a:pt x="682" y="1"/>
                  </a:cubicBez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9"/>
            <p:cNvSpPr/>
            <p:nvPr/>
          </p:nvSpPr>
          <p:spPr>
            <a:xfrm>
              <a:off x="4148663" y="1552425"/>
              <a:ext cx="34725" cy="33375"/>
            </a:xfrm>
            <a:custGeom>
              <a:avLst/>
              <a:gdLst/>
              <a:ahLst/>
              <a:cxnLst/>
              <a:rect l="l" t="t" r="r" b="b"/>
              <a:pathLst>
                <a:path w="1389" h="1335" extrusionOk="0">
                  <a:moveTo>
                    <a:pt x="693" y="1"/>
                  </a:moveTo>
                  <a:cubicBezTo>
                    <a:pt x="568" y="5"/>
                    <a:pt x="468" y="105"/>
                    <a:pt x="468" y="225"/>
                  </a:cubicBezTo>
                  <a:lnTo>
                    <a:pt x="473" y="406"/>
                  </a:lnTo>
                  <a:lnTo>
                    <a:pt x="473" y="406"/>
                  </a:lnTo>
                  <a:lnTo>
                    <a:pt x="321" y="353"/>
                  </a:lnTo>
                  <a:cubicBezTo>
                    <a:pt x="298" y="346"/>
                    <a:pt x="275" y="342"/>
                    <a:pt x="252" y="342"/>
                  </a:cubicBezTo>
                  <a:cubicBezTo>
                    <a:pt x="158" y="342"/>
                    <a:pt x="69" y="401"/>
                    <a:pt x="39" y="496"/>
                  </a:cubicBezTo>
                  <a:cubicBezTo>
                    <a:pt x="0" y="611"/>
                    <a:pt x="63" y="734"/>
                    <a:pt x="182" y="773"/>
                  </a:cubicBezTo>
                  <a:lnTo>
                    <a:pt x="349" y="830"/>
                  </a:lnTo>
                  <a:lnTo>
                    <a:pt x="239" y="983"/>
                  </a:lnTo>
                  <a:cubicBezTo>
                    <a:pt x="167" y="1083"/>
                    <a:pt x="191" y="1221"/>
                    <a:pt x="292" y="1293"/>
                  </a:cubicBezTo>
                  <a:cubicBezTo>
                    <a:pt x="330" y="1321"/>
                    <a:pt x="374" y="1334"/>
                    <a:pt x="418" y="1334"/>
                  </a:cubicBezTo>
                  <a:cubicBezTo>
                    <a:pt x="487" y="1334"/>
                    <a:pt x="555" y="1303"/>
                    <a:pt x="601" y="1245"/>
                  </a:cubicBezTo>
                  <a:cubicBezTo>
                    <a:pt x="601" y="1240"/>
                    <a:pt x="607" y="1236"/>
                    <a:pt x="607" y="1231"/>
                  </a:cubicBezTo>
                  <a:lnTo>
                    <a:pt x="697" y="1097"/>
                  </a:lnTo>
                  <a:lnTo>
                    <a:pt x="792" y="1231"/>
                  </a:lnTo>
                  <a:cubicBezTo>
                    <a:pt x="835" y="1287"/>
                    <a:pt x="900" y="1317"/>
                    <a:pt x="968" y="1317"/>
                  </a:cubicBezTo>
                  <a:cubicBezTo>
                    <a:pt x="1014" y="1317"/>
                    <a:pt x="1061" y="1303"/>
                    <a:pt x="1102" y="1273"/>
                  </a:cubicBezTo>
                  <a:cubicBezTo>
                    <a:pt x="1193" y="1202"/>
                    <a:pt x="1217" y="1073"/>
                    <a:pt x="1155" y="973"/>
                  </a:cubicBezTo>
                  <a:lnTo>
                    <a:pt x="1045" y="820"/>
                  </a:lnTo>
                  <a:lnTo>
                    <a:pt x="1212" y="763"/>
                  </a:lnTo>
                  <a:cubicBezTo>
                    <a:pt x="1327" y="725"/>
                    <a:pt x="1389" y="601"/>
                    <a:pt x="1345" y="482"/>
                  </a:cubicBezTo>
                  <a:cubicBezTo>
                    <a:pt x="1315" y="392"/>
                    <a:pt x="1228" y="337"/>
                    <a:pt x="1137" y="337"/>
                  </a:cubicBezTo>
                  <a:cubicBezTo>
                    <a:pt x="1113" y="337"/>
                    <a:pt x="1088" y="341"/>
                    <a:pt x="1065" y="349"/>
                  </a:cubicBezTo>
                  <a:lnTo>
                    <a:pt x="911" y="401"/>
                  </a:lnTo>
                  <a:lnTo>
                    <a:pt x="911" y="219"/>
                  </a:lnTo>
                  <a:cubicBezTo>
                    <a:pt x="911" y="100"/>
                    <a:pt x="812" y="1"/>
                    <a:pt x="693" y="1"/>
                  </a:cubicBez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9"/>
            <p:cNvSpPr/>
            <p:nvPr/>
          </p:nvSpPr>
          <p:spPr>
            <a:xfrm>
              <a:off x="4366988" y="1588675"/>
              <a:ext cx="56550" cy="59275"/>
            </a:xfrm>
            <a:custGeom>
              <a:avLst/>
              <a:gdLst/>
              <a:ahLst/>
              <a:cxnLst/>
              <a:rect l="l" t="t" r="r" b="b"/>
              <a:pathLst>
                <a:path w="2262" h="2371" extrusionOk="0">
                  <a:moveTo>
                    <a:pt x="1481" y="1"/>
                  </a:moveTo>
                  <a:cubicBezTo>
                    <a:pt x="1426" y="1"/>
                    <a:pt x="1372" y="21"/>
                    <a:pt x="1331" y="63"/>
                  </a:cubicBezTo>
                  <a:cubicBezTo>
                    <a:pt x="1326" y="63"/>
                    <a:pt x="1322" y="67"/>
                    <a:pt x="1317" y="72"/>
                  </a:cubicBezTo>
                  <a:lnTo>
                    <a:pt x="1130" y="257"/>
                  </a:lnTo>
                  <a:lnTo>
                    <a:pt x="945" y="72"/>
                  </a:lnTo>
                  <a:cubicBezTo>
                    <a:pt x="904" y="33"/>
                    <a:pt x="849" y="14"/>
                    <a:pt x="795" y="14"/>
                  </a:cubicBezTo>
                  <a:cubicBezTo>
                    <a:pt x="736" y="14"/>
                    <a:pt x="677" y="36"/>
                    <a:pt x="635" y="81"/>
                  </a:cubicBezTo>
                  <a:cubicBezTo>
                    <a:pt x="553" y="167"/>
                    <a:pt x="553" y="301"/>
                    <a:pt x="635" y="382"/>
                  </a:cubicBezTo>
                  <a:lnTo>
                    <a:pt x="911" y="664"/>
                  </a:lnTo>
                  <a:lnTo>
                    <a:pt x="911" y="811"/>
                  </a:lnTo>
                  <a:lnTo>
                    <a:pt x="745" y="759"/>
                  </a:lnTo>
                  <a:lnTo>
                    <a:pt x="472" y="439"/>
                  </a:lnTo>
                  <a:cubicBezTo>
                    <a:pt x="430" y="389"/>
                    <a:pt x="366" y="362"/>
                    <a:pt x="303" y="362"/>
                  </a:cubicBezTo>
                  <a:cubicBezTo>
                    <a:pt x="253" y="362"/>
                    <a:pt x="202" y="379"/>
                    <a:pt x="162" y="415"/>
                  </a:cubicBezTo>
                  <a:cubicBezTo>
                    <a:pt x="67" y="492"/>
                    <a:pt x="58" y="635"/>
                    <a:pt x="133" y="725"/>
                  </a:cubicBezTo>
                  <a:lnTo>
                    <a:pt x="300" y="926"/>
                  </a:lnTo>
                  <a:lnTo>
                    <a:pt x="105" y="1093"/>
                  </a:lnTo>
                  <a:cubicBezTo>
                    <a:pt x="10" y="1168"/>
                    <a:pt x="1" y="1307"/>
                    <a:pt x="76" y="1402"/>
                  </a:cubicBezTo>
                  <a:cubicBezTo>
                    <a:pt x="121" y="1454"/>
                    <a:pt x="182" y="1481"/>
                    <a:pt x="244" y="1481"/>
                  </a:cubicBezTo>
                  <a:cubicBezTo>
                    <a:pt x="296" y="1481"/>
                    <a:pt x="348" y="1463"/>
                    <a:pt x="391" y="1426"/>
                  </a:cubicBezTo>
                  <a:lnTo>
                    <a:pt x="663" y="1197"/>
                  </a:lnTo>
                  <a:lnTo>
                    <a:pt x="811" y="1245"/>
                  </a:lnTo>
                  <a:lnTo>
                    <a:pt x="639" y="1555"/>
                  </a:lnTo>
                  <a:lnTo>
                    <a:pt x="373" y="1574"/>
                  </a:lnTo>
                  <a:cubicBezTo>
                    <a:pt x="248" y="1588"/>
                    <a:pt x="162" y="1694"/>
                    <a:pt x="172" y="1817"/>
                  </a:cubicBezTo>
                  <a:cubicBezTo>
                    <a:pt x="186" y="1929"/>
                    <a:pt x="282" y="2013"/>
                    <a:pt x="392" y="2013"/>
                  </a:cubicBezTo>
                  <a:cubicBezTo>
                    <a:pt x="395" y="2013"/>
                    <a:pt x="398" y="2013"/>
                    <a:pt x="401" y="2013"/>
                  </a:cubicBezTo>
                  <a:lnTo>
                    <a:pt x="567" y="2003"/>
                  </a:lnTo>
                  <a:lnTo>
                    <a:pt x="582" y="2165"/>
                  </a:lnTo>
                  <a:cubicBezTo>
                    <a:pt x="587" y="2280"/>
                    <a:pt x="687" y="2370"/>
                    <a:pt x="802" y="2370"/>
                  </a:cubicBezTo>
                  <a:lnTo>
                    <a:pt x="816" y="2370"/>
                  </a:lnTo>
                  <a:cubicBezTo>
                    <a:pt x="939" y="2361"/>
                    <a:pt x="1031" y="2256"/>
                    <a:pt x="1020" y="2137"/>
                  </a:cubicBezTo>
                  <a:lnTo>
                    <a:pt x="1002" y="1817"/>
                  </a:lnTo>
                  <a:lnTo>
                    <a:pt x="1135" y="1560"/>
                  </a:lnTo>
                  <a:lnTo>
                    <a:pt x="1283" y="1817"/>
                  </a:lnTo>
                  <a:lnTo>
                    <a:pt x="1260" y="2132"/>
                  </a:lnTo>
                  <a:cubicBezTo>
                    <a:pt x="1254" y="2251"/>
                    <a:pt x="1346" y="2361"/>
                    <a:pt x="1465" y="2370"/>
                  </a:cubicBezTo>
                  <a:lnTo>
                    <a:pt x="1483" y="2370"/>
                  </a:lnTo>
                  <a:cubicBezTo>
                    <a:pt x="1597" y="2370"/>
                    <a:pt x="1694" y="2280"/>
                    <a:pt x="1703" y="2165"/>
                  </a:cubicBezTo>
                  <a:lnTo>
                    <a:pt x="1718" y="1998"/>
                  </a:lnTo>
                  <a:lnTo>
                    <a:pt x="1879" y="2013"/>
                  </a:lnTo>
                  <a:cubicBezTo>
                    <a:pt x="1882" y="2013"/>
                    <a:pt x="1885" y="2013"/>
                    <a:pt x="1888" y="2013"/>
                  </a:cubicBezTo>
                  <a:cubicBezTo>
                    <a:pt x="2008" y="2013"/>
                    <a:pt x="2108" y="1920"/>
                    <a:pt x="2112" y="1798"/>
                  </a:cubicBezTo>
                  <a:cubicBezTo>
                    <a:pt x="2118" y="1683"/>
                    <a:pt x="2032" y="1584"/>
                    <a:pt x="1912" y="1569"/>
                  </a:cubicBezTo>
                  <a:lnTo>
                    <a:pt x="1641" y="1551"/>
                  </a:lnTo>
                  <a:lnTo>
                    <a:pt x="1465" y="1236"/>
                  </a:lnTo>
                  <a:lnTo>
                    <a:pt x="1608" y="1188"/>
                  </a:lnTo>
                  <a:lnTo>
                    <a:pt x="1879" y="1417"/>
                  </a:lnTo>
                  <a:cubicBezTo>
                    <a:pt x="1920" y="1449"/>
                    <a:pt x="1968" y="1465"/>
                    <a:pt x="2016" y="1465"/>
                  </a:cubicBezTo>
                  <a:cubicBezTo>
                    <a:pt x="2081" y="1465"/>
                    <a:pt x="2145" y="1436"/>
                    <a:pt x="2189" y="1379"/>
                  </a:cubicBezTo>
                  <a:cubicBezTo>
                    <a:pt x="2261" y="1287"/>
                    <a:pt x="2251" y="1159"/>
                    <a:pt x="2165" y="1082"/>
                  </a:cubicBezTo>
                  <a:lnTo>
                    <a:pt x="1965" y="915"/>
                  </a:lnTo>
                  <a:lnTo>
                    <a:pt x="2132" y="715"/>
                  </a:lnTo>
                  <a:cubicBezTo>
                    <a:pt x="2213" y="625"/>
                    <a:pt x="2198" y="482"/>
                    <a:pt x="2108" y="406"/>
                  </a:cubicBezTo>
                  <a:cubicBezTo>
                    <a:pt x="2065" y="370"/>
                    <a:pt x="2014" y="352"/>
                    <a:pt x="1963" y="352"/>
                  </a:cubicBezTo>
                  <a:cubicBezTo>
                    <a:pt x="1900" y="352"/>
                    <a:pt x="1838" y="379"/>
                    <a:pt x="1793" y="429"/>
                  </a:cubicBezTo>
                  <a:lnTo>
                    <a:pt x="1522" y="749"/>
                  </a:lnTo>
                  <a:lnTo>
                    <a:pt x="1355" y="807"/>
                  </a:lnTo>
                  <a:lnTo>
                    <a:pt x="1355" y="658"/>
                  </a:lnTo>
                  <a:lnTo>
                    <a:pt x="1632" y="382"/>
                  </a:lnTo>
                  <a:cubicBezTo>
                    <a:pt x="1722" y="301"/>
                    <a:pt x="1727" y="162"/>
                    <a:pt x="1641" y="72"/>
                  </a:cubicBezTo>
                  <a:cubicBezTo>
                    <a:pt x="1599" y="25"/>
                    <a:pt x="1540" y="1"/>
                    <a:pt x="1481" y="1"/>
                  </a:cubicBez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9"/>
            <p:cNvSpPr/>
            <p:nvPr/>
          </p:nvSpPr>
          <p:spPr>
            <a:xfrm>
              <a:off x="4227838" y="1691850"/>
              <a:ext cx="102925" cy="97275"/>
            </a:xfrm>
            <a:custGeom>
              <a:avLst/>
              <a:gdLst/>
              <a:ahLst/>
              <a:cxnLst/>
              <a:rect l="l" t="t" r="r" b="b"/>
              <a:pathLst>
                <a:path w="4117" h="3891" extrusionOk="0">
                  <a:moveTo>
                    <a:pt x="2363" y="1"/>
                  </a:moveTo>
                  <a:cubicBezTo>
                    <a:pt x="2308" y="1"/>
                    <a:pt x="2252" y="21"/>
                    <a:pt x="2208" y="61"/>
                  </a:cubicBezTo>
                  <a:cubicBezTo>
                    <a:pt x="2208" y="65"/>
                    <a:pt x="2204" y="65"/>
                    <a:pt x="2204" y="70"/>
                  </a:cubicBezTo>
                  <a:lnTo>
                    <a:pt x="2051" y="222"/>
                  </a:lnTo>
                  <a:lnTo>
                    <a:pt x="1898" y="70"/>
                  </a:lnTo>
                  <a:cubicBezTo>
                    <a:pt x="1857" y="31"/>
                    <a:pt x="1803" y="12"/>
                    <a:pt x="1748" y="12"/>
                  </a:cubicBezTo>
                  <a:cubicBezTo>
                    <a:pt x="1689" y="12"/>
                    <a:pt x="1631" y="34"/>
                    <a:pt x="1589" y="79"/>
                  </a:cubicBezTo>
                  <a:cubicBezTo>
                    <a:pt x="1508" y="165"/>
                    <a:pt x="1508" y="299"/>
                    <a:pt x="1589" y="380"/>
                  </a:cubicBezTo>
                  <a:lnTo>
                    <a:pt x="1832" y="623"/>
                  </a:lnTo>
                  <a:lnTo>
                    <a:pt x="1832" y="671"/>
                  </a:lnTo>
                  <a:lnTo>
                    <a:pt x="1684" y="671"/>
                  </a:lnTo>
                  <a:cubicBezTo>
                    <a:pt x="1560" y="671"/>
                    <a:pt x="1464" y="766"/>
                    <a:pt x="1464" y="891"/>
                  </a:cubicBezTo>
                  <a:cubicBezTo>
                    <a:pt x="1464" y="1014"/>
                    <a:pt x="1560" y="1109"/>
                    <a:pt x="1684" y="1109"/>
                  </a:cubicBezTo>
                  <a:lnTo>
                    <a:pt x="1832" y="1109"/>
                  </a:lnTo>
                  <a:lnTo>
                    <a:pt x="1841" y="1725"/>
                  </a:lnTo>
                  <a:lnTo>
                    <a:pt x="1269" y="1544"/>
                  </a:lnTo>
                  <a:lnTo>
                    <a:pt x="1317" y="1401"/>
                  </a:lnTo>
                  <a:cubicBezTo>
                    <a:pt x="1350" y="1281"/>
                    <a:pt x="1283" y="1157"/>
                    <a:pt x="1164" y="1124"/>
                  </a:cubicBezTo>
                  <a:cubicBezTo>
                    <a:pt x="1144" y="1118"/>
                    <a:pt x="1123" y="1115"/>
                    <a:pt x="1102" y="1115"/>
                  </a:cubicBezTo>
                  <a:cubicBezTo>
                    <a:pt x="1009" y="1115"/>
                    <a:pt x="924" y="1174"/>
                    <a:pt x="892" y="1267"/>
                  </a:cubicBezTo>
                  <a:lnTo>
                    <a:pt x="845" y="1410"/>
                  </a:lnTo>
                  <a:lnTo>
                    <a:pt x="782" y="1391"/>
                  </a:lnTo>
                  <a:lnTo>
                    <a:pt x="606" y="1091"/>
                  </a:lnTo>
                  <a:cubicBezTo>
                    <a:pt x="564" y="1020"/>
                    <a:pt x="490" y="980"/>
                    <a:pt x="414" y="980"/>
                  </a:cubicBezTo>
                  <a:cubicBezTo>
                    <a:pt x="377" y="980"/>
                    <a:pt x="340" y="989"/>
                    <a:pt x="306" y="1010"/>
                  </a:cubicBezTo>
                  <a:cubicBezTo>
                    <a:pt x="196" y="1072"/>
                    <a:pt x="163" y="1205"/>
                    <a:pt x="225" y="1310"/>
                  </a:cubicBezTo>
                  <a:lnTo>
                    <a:pt x="330" y="1496"/>
                  </a:lnTo>
                  <a:lnTo>
                    <a:pt x="143" y="1602"/>
                  </a:lnTo>
                  <a:cubicBezTo>
                    <a:pt x="38" y="1663"/>
                    <a:pt x="0" y="1796"/>
                    <a:pt x="62" y="1906"/>
                  </a:cubicBezTo>
                  <a:cubicBezTo>
                    <a:pt x="103" y="1976"/>
                    <a:pt x="175" y="2014"/>
                    <a:pt x="251" y="2014"/>
                  </a:cubicBezTo>
                  <a:cubicBezTo>
                    <a:pt x="290" y="2014"/>
                    <a:pt x="330" y="2004"/>
                    <a:pt x="368" y="1983"/>
                  </a:cubicBezTo>
                  <a:lnTo>
                    <a:pt x="658" y="1816"/>
                  </a:lnTo>
                  <a:lnTo>
                    <a:pt x="711" y="1835"/>
                  </a:lnTo>
                  <a:lnTo>
                    <a:pt x="668" y="1978"/>
                  </a:lnTo>
                  <a:cubicBezTo>
                    <a:pt x="630" y="2097"/>
                    <a:pt x="692" y="2221"/>
                    <a:pt x="811" y="2254"/>
                  </a:cubicBezTo>
                  <a:cubicBezTo>
                    <a:pt x="830" y="2264"/>
                    <a:pt x="854" y="2264"/>
                    <a:pt x="878" y="2264"/>
                  </a:cubicBezTo>
                  <a:cubicBezTo>
                    <a:pt x="973" y="2264"/>
                    <a:pt x="1059" y="2202"/>
                    <a:pt x="1088" y="2111"/>
                  </a:cubicBezTo>
                  <a:lnTo>
                    <a:pt x="1136" y="1968"/>
                  </a:lnTo>
                  <a:lnTo>
                    <a:pt x="1703" y="2145"/>
                  </a:lnTo>
                  <a:lnTo>
                    <a:pt x="1341" y="2650"/>
                  </a:lnTo>
                  <a:lnTo>
                    <a:pt x="1217" y="2560"/>
                  </a:lnTo>
                  <a:cubicBezTo>
                    <a:pt x="1181" y="2539"/>
                    <a:pt x="1142" y="2529"/>
                    <a:pt x="1103" y="2529"/>
                  </a:cubicBezTo>
                  <a:cubicBezTo>
                    <a:pt x="1027" y="2529"/>
                    <a:pt x="952" y="2567"/>
                    <a:pt x="911" y="2636"/>
                  </a:cubicBezTo>
                  <a:cubicBezTo>
                    <a:pt x="854" y="2731"/>
                    <a:pt x="878" y="2850"/>
                    <a:pt x="959" y="2922"/>
                  </a:cubicBezTo>
                  <a:lnTo>
                    <a:pt x="1088" y="3008"/>
                  </a:lnTo>
                  <a:lnTo>
                    <a:pt x="1064" y="3041"/>
                  </a:lnTo>
                  <a:lnTo>
                    <a:pt x="725" y="3103"/>
                  </a:lnTo>
                  <a:cubicBezTo>
                    <a:pt x="601" y="3127"/>
                    <a:pt x="525" y="3242"/>
                    <a:pt x="549" y="3361"/>
                  </a:cubicBezTo>
                  <a:cubicBezTo>
                    <a:pt x="570" y="3467"/>
                    <a:pt x="660" y="3540"/>
                    <a:pt x="765" y="3540"/>
                  </a:cubicBezTo>
                  <a:cubicBezTo>
                    <a:pt x="777" y="3540"/>
                    <a:pt x="789" y="3539"/>
                    <a:pt x="802" y="3537"/>
                  </a:cubicBezTo>
                  <a:lnTo>
                    <a:pt x="1011" y="3499"/>
                  </a:lnTo>
                  <a:lnTo>
                    <a:pt x="1050" y="3709"/>
                  </a:lnTo>
                  <a:cubicBezTo>
                    <a:pt x="1068" y="3814"/>
                    <a:pt x="1164" y="3891"/>
                    <a:pt x="1269" y="3891"/>
                  </a:cubicBezTo>
                  <a:cubicBezTo>
                    <a:pt x="1283" y="3891"/>
                    <a:pt x="1297" y="3891"/>
                    <a:pt x="1307" y="3885"/>
                  </a:cubicBezTo>
                  <a:cubicBezTo>
                    <a:pt x="1431" y="3867"/>
                    <a:pt x="1512" y="3752"/>
                    <a:pt x="1488" y="3633"/>
                  </a:cubicBezTo>
                  <a:lnTo>
                    <a:pt x="1488" y="3628"/>
                  </a:lnTo>
                  <a:lnTo>
                    <a:pt x="1426" y="3294"/>
                  </a:lnTo>
                  <a:lnTo>
                    <a:pt x="1451" y="3266"/>
                  </a:lnTo>
                  <a:lnTo>
                    <a:pt x="1574" y="3352"/>
                  </a:lnTo>
                  <a:cubicBezTo>
                    <a:pt x="1612" y="3380"/>
                    <a:pt x="1655" y="3389"/>
                    <a:pt x="1703" y="3389"/>
                  </a:cubicBezTo>
                  <a:cubicBezTo>
                    <a:pt x="1823" y="3389"/>
                    <a:pt x="1922" y="3294"/>
                    <a:pt x="1922" y="3170"/>
                  </a:cubicBezTo>
                  <a:cubicBezTo>
                    <a:pt x="1922" y="3099"/>
                    <a:pt x="1889" y="3032"/>
                    <a:pt x="1827" y="2993"/>
                  </a:cubicBezTo>
                  <a:lnTo>
                    <a:pt x="1708" y="2908"/>
                  </a:lnTo>
                  <a:lnTo>
                    <a:pt x="2065" y="2403"/>
                  </a:lnTo>
                  <a:lnTo>
                    <a:pt x="2437" y="2903"/>
                  </a:lnTo>
                  <a:lnTo>
                    <a:pt x="2318" y="2993"/>
                  </a:lnTo>
                  <a:cubicBezTo>
                    <a:pt x="2219" y="3065"/>
                    <a:pt x="2199" y="3204"/>
                    <a:pt x="2276" y="3304"/>
                  </a:cubicBezTo>
                  <a:cubicBezTo>
                    <a:pt x="2318" y="3361"/>
                    <a:pt x="2380" y="3389"/>
                    <a:pt x="2452" y="3389"/>
                  </a:cubicBezTo>
                  <a:cubicBezTo>
                    <a:pt x="2499" y="3389"/>
                    <a:pt x="2547" y="3376"/>
                    <a:pt x="2585" y="3347"/>
                  </a:cubicBezTo>
                  <a:lnTo>
                    <a:pt x="2705" y="3261"/>
                  </a:lnTo>
                  <a:lnTo>
                    <a:pt x="2734" y="3304"/>
                  </a:lnTo>
                  <a:lnTo>
                    <a:pt x="2676" y="3633"/>
                  </a:lnTo>
                  <a:cubicBezTo>
                    <a:pt x="2652" y="3752"/>
                    <a:pt x="2734" y="3867"/>
                    <a:pt x="2853" y="3891"/>
                  </a:cubicBezTo>
                  <a:lnTo>
                    <a:pt x="2895" y="3891"/>
                  </a:lnTo>
                  <a:cubicBezTo>
                    <a:pt x="3000" y="3891"/>
                    <a:pt x="3091" y="3814"/>
                    <a:pt x="3110" y="3709"/>
                  </a:cubicBezTo>
                  <a:lnTo>
                    <a:pt x="3148" y="3499"/>
                  </a:lnTo>
                  <a:lnTo>
                    <a:pt x="3357" y="3537"/>
                  </a:lnTo>
                  <a:cubicBezTo>
                    <a:pt x="3370" y="3539"/>
                    <a:pt x="3382" y="3540"/>
                    <a:pt x="3394" y="3540"/>
                  </a:cubicBezTo>
                  <a:cubicBezTo>
                    <a:pt x="3504" y="3540"/>
                    <a:pt x="3599" y="3463"/>
                    <a:pt x="3615" y="3356"/>
                  </a:cubicBezTo>
                  <a:cubicBezTo>
                    <a:pt x="3634" y="3237"/>
                    <a:pt x="3558" y="3127"/>
                    <a:pt x="3439" y="3103"/>
                  </a:cubicBezTo>
                  <a:lnTo>
                    <a:pt x="3091" y="3041"/>
                  </a:lnTo>
                  <a:lnTo>
                    <a:pt x="3058" y="2993"/>
                  </a:lnTo>
                  <a:lnTo>
                    <a:pt x="3186" y="2898"/>
                  </a:lnTo>
                  <a:cubicBezTo>
                    <a:pt x="3286" y="2826"/>
                    <a:pt x="3311" y="2689"/>
                    <a:pt x="3238" y="2588"/>
                  </a:cubicBezTo>
                  <a:cubicBezTo>
                    <a:pt x="3198" y="2527"/>
                    <a:pt x="3130" y="2495"/>
                    <a:pt x="3060" y="2495"/>
                  </a:cubicBezTo>
                  <a:cubicBezTo>
                    <a:pt x="3015" y="2495"/>
                    <a:pt x="2969" y="2508"/>
                    <a:pt x="2928" y="2536"/>
                  </a:cubicBezTo>
                  <a:cubicBezTo>
                    <a:pt x="2928" y="2536"/>
                    <a:pt x="2924" y="2540"/>
                    <a:pt x="2919" y="2546"/>
                  </a:cubicBezTo>
                  <a:lnTo>
                    <a:pt x="2795" y="2636"/>
                  </a:lnTo>
                  <a:lnTo>
                    <a:pt x="2423" y="2139"/>
                  </a:lnTo>
                  <a:lnTo>
                    <a:pt x="3024" y="1939"/>
                  </a:lnTo>
                  <a:lnTo>
                    <a:pt x="3077" y="2097"/>
                  </a:lnTo>
                  <a:cubicBezTo>
                    <a:pt x="3110" y="2188"/>
                    <a:pt x="3196" y="2249"/>
                    <a:pt x="3291" y="2249"/>
                  </a:cubicBezTo>
                  <a:cubicBezTo>
                    <a:pt x="3315" y="2249"/>
                    <a:pt x="3339" y="2245"/>
                    <a:pt x="3357" y="2236"/>
                  </a:cubicBezTo>
                  <a:cubicBezTo>
                    <a:pt x="3478" y="2197"/>
                    <a:pt x="3539" y="2073"/>
                    <a:pt x="3501" y="1959"/>
                  </a:cubicBezTo>
                  <a:lnTo>
                    <a:pt x="3449" y="1802"/>
                  </a:lnTo>
                  <a:lnTo>
                    <a:pt x="3463" y="1796"/>
                  </a:lnTo>
                  <a:lnTo>
                    <a:pt x="3754" y="1963"/>
                  </a:lnTo>
                  <a:cubicBezTo>
                    <a:pt x="3788" y="1983"/>
                    <a:pt x="3826" y="1993"/>
                    <a:pt x="3864" y="1993"/>
                  </a:cubicBezTo>
                  <a:cubicBezTo>
                    <a:pt x="3941" y="1993"/>
                    <a:pt x="4018" y="1953"/>
                    <a:pt x="4059" y="1882"/>
                  </a:cubicBezTo>
                  <a:cubicBezTo>
                    <a:pt x="4116" y="1778"/>
                    <a:pt x="4083" y="1639"/>
                    <a:pt x="3973" y="1577"/>
                  </a:cubicBezTo>
                  <a:lnTo>
                    <a:pt x="3792" y="1472"/>
                  </a:lnTo>
                  <a:lnTo>
                    <a:pt x="3897" y="1287"/>
                  </a:lnTo>
                  <a:cubicBezTo>
                    <a:pt x="3958" y="1181"/>
                    <a:pt x="3921" y="1048"/>
                    <a:pt x="3815" y="986"/>
                  </a:cubicBezTo>
                  <a:cubicBezTo>
                    <a:pt x="3781" y="965"/>
                    <a:pt x="3743" y="956"/>
                    <a:pt x="3706" y="956"/>
                  </a:cubicBezTo>
                  <a:cubicBezTo>
                    <a:pt x="3629" y="956"/>
                    <a:pt x="3552" y="996"/>
                    <a:pt x="3511" y="1067"/>
                  </a:cubicBezTo>
                  <a:lnTo>
                    <a:pt x="3339" y="1373"/>
                  </a:lnTo>
                  <a:lnTo>
                    <a:pt x="3306" y="1382"/>
                  </a:lnTo>
                  <a:lnTo>
                    <a:pt x="3262" y="1248"/>
                  </a:lnTo>
                  <a:cubicBezTo>
                    <a:pt x="3229" y="1158"/>
                    <a:pt x="3142" y="1103"/>
                    <a:pt x="3050" y="1103"/>
                  </a:cubicBezTo>
                  <a:cubicBezTo>
                    <a:pt x="3025" y="1103"/>
                    <a:pt x="3001" y="1107"/>
                    <a:pt x="2976" y="1115"/>
                  </a:cubicBezTo>
                  <a:cubicBezTo>
                    <a:pt x="2866" y="1157"/>
                    <a:pt x="2809" y="1276"/>
                    <a:pt x="2842" y="1386"/>
                  </a:cubicBezTo>
                  <a:lnTo>
                    <a:pt x="2886" y="1520"/>
                  </a:lnTo>
                  <a:lnTo>
                    <a:pt x="2285" y="1721"/>
                  </a:lnTo>
                  <a:lnTo>
                    <a:pt x="2280" y="1109"/>
                  </a:lnTo>
                  <a:lnTo>
                    <a:pt x="2433" y="1109"/>
                  </a:lnTo>
                  <a:cubicBezTo>
                    <a:pt x="2556" y="1109"/>
                    <a:pt x="2657" y="1014"/>
                    <a:pt x="2657" y="891"/>
                  </a:cubicBezTo>
                  <a:cubicBezTo>
                    <a:pt x="2657" y="766"/>
                    <a:pt x="2556" y="671"/>
                    <a:pt x="2433" y="671"/>
                  </a:cubicBezTo>
                  <a:lnTo>
                    <a:pt x="2276" y="671"/>
                  </a:lnTo>
                  <a:lnTo>
                    <a:pt x="2276" y="623"/>
                  </a:lnTo>
                  <a:lnTo>
                    <a:pt x="2518" y="380"/>
                  </a:lnTo>
                  <a:cubicBezTo>
                    <a:pt x="2604" y="294"/>
                    <a:pt x="2609" y="156"/>
                    <a:pt x="2523" y="70"/>
                  </a:cubicBezTo>
                  <a:cubicBezTo>
                    <a:pt x="2479" y="24"/>
                    <a:pt x="2421" y="1"/>
                    <a:pt x="2363" y="1"/>
                  </a:cubicBez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9"/>
            <p:cNvSpPr/>
            <p:nvPr/>
          </p:nvSpPr>
          <p:spPr>
            <a:xfrm>
              <a:off x="4138788" y="1829175"/>
              <a:ext cx="11100" cy="11100"/>
            </a:xfrm>
            <a:custGeom>
              <a:avLst/>
              <a:gdLst/>
              <a:ahLst/>
              <a:cxnLst/>
              <a:rect l="l" t="t" r="r" b="b"/>
              <a:pathLst>
                <a:path w="444" h="444" extrusionOk="0">
                  <a:moveTo>
                    <a:pt x="223" y="0"/>
                  </a:moveTo>
                  <a:cubicBezTo>
                    <a:pt x="100" y="0"/>
                    <a:pt x="0" y="100"/>
                    <a:pt x="0" y="223"/>
                  </a:cubicBezTo>
                  <a:cubicBezTo>
                    <a:pt x="0" y="344"/>
                    <a:pt x="100" y="443"/>
                    <a:pt x="223" y="443"/>
                  </a:cubicBezTo>
                  <a:cubicBezTo>
                    <a:pt x="348" y="443"/>
                    <a:pt x="443" y="344"/>
                    <a:pt x="443" y="223"/>
                  </a:cubicBezTo>
                  <a:lnTo>
                    <a:pt x="443" y="219"/>
                  </a:lnTo>
                  <a:cubicBezTo>
                    <a:pt x="443" y="100"/>
                    <a:pt x="348" y="0"/>
                    <a:pt x="223" y="0"/>
                  </a:cubicBez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9"/>
            <p:cNvSpPr/>
            <p:nvPr/>
          </p:nvSpPr>
          <p:spPr>
            <a:xfrm>
              <a:off x="4101813" y="1659850"/>
              <a:ext cx="11100" cy="10975"/>
            </a:xfrm>
            <a:custGeom>
              <a:avLst/>
              <a:gdLst/>
              <a:ahLst/>
              <a:cxnLst/>
              <a:rect l="l" t="t" r="r" b="b"/>
              <a:pathLst>
                <a:path w="444" h="439" extrusionOk="0">
                  <a:moveTo>
                    <a:pt x="225" y="0"/>
                  </a:moveTo>
                  <a:cubicBezTo>
                    <a:pt x="100" y="0"/>
                    <a:pt x="0" y="95"/>
                    <a:pt x="0" y="220"/>
                  </a:cubicBezTo>
                  <a:cubicBezTo>
                    <a:pt x="0" y="344"/>
                    <a:pt x="100" y="439"/>
                    <a:pt x="225" y="439"/>
                  </a:cubicBezTo>
                  <a:cubicBezTo>
                    <a:pt x="344" y="439"/>
                    <a:pt x="443" y="344"/>
                    <a:pt x="443" y="220"/>
                  </a:cubicBezTo>
                  <a:cubicBezTo>
                    <a:pt x="443" y="95"/>
                    <a:pt x="344" y="0"/>
                    <a:pt x="225" y="0"/>
                  </a:cubicBez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9"/>
            <p:cNvSpPr/>
            <p:nvPr/>
          </p:nvSpPr>
          <p:spPr>
            <a:xfrm>
              <a:off x="4441963" y="1704100"/>
              <a:ext cx="11125" cy="10975"/>
            </a:xfrm>
            <a:custGeom>
              <a:avLst/>
              <a:gdLst/>
              <a:ahLst/>
              <a:cxnLst/>
              <a:rect l="l" t="t" r="r" b="b"/>
              <a:pathLst>
                <a:path w="445" h="439" extrusionOk="0">
                  <a:moveTo>
                    <a:pt x="225" y="0"/>
                  </a:moveTo>
                  <a:cubicBezTo>
                    <a:pt x="101" y="0"/>
                    <a:pt x="1" y="95"/>
                    <a:pt x="1" y="219"/>
                  </a:cubicBezTo>
                  <a:cubicBezTo>
                    <a:pt x="1" y="339"/>
                    <a:pt x="101" y="438"/>
                    <a:pt x="225" y="438"/>
                  </a:cubicBezTo>
                  <a:cubicBezTo>
                    <a:pt x="344" y="438"/>
                    <a:pt x="445" y="339"/>
                    <a:pt x="445" y="219"/>
                  </a:cubicBezTo>
                  <a:cubicBezTo>
                    <a:pt x="445" y="95"/>
                    <a:pt x="344" y="0"/>
                    <a:pt x="225" y="0"/>
                  </a:cubicBez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 name="Google Shape;4265;p59"/>
          <p:cNvGrpSpPr/>
          <p:nvPr/>
        </p:nvGrpSpPr>
        <p:grpSpPr>
          <a:xfrm>
            <a:off x="3448663" y="1599750"/>
            <a:ext cx="367725" cy="208200"/>
            <a:chOff x="3448663" y="1599750"/>
            <a:chExt cx="367725" cy="208200"/>
          </a:xfrm>
        </p:grpSpPr>
        <p:sp>
          <p:nvSpPr>
            <p:cNvPr id="4266" name="Google Shape;4266;p59"/>
            <p:cNvSpPr/>
            <p:nvPr/>
          </p:nvSpPr>
          <p:spPr>
            <a:xfrm>
              <a:off x="3530913" y="1758200"/>
              <a:ext cx="11100" cy="33200"/>
            </a:xfrm>
            <a:custGeom>
              <a:avLst/>
              <a:gdLst/>
              <a:ahLst/>
              <a:cxnLst/>
              <a:rect l="l" t="t" r="r" b="b"/>
              <a:pathLst>
                <a:path w="444" h="1328" extrusionOk="0">
                  <a:moveTo>
                    <a:pt x="1" y="1"/>
                  </a:moveTo>
                  <a:lnTo>
                    <a:pt x="1" y="1327"/>
                  </a:lnTo>
                  <a:lnTo>
                    <a:pt x="444" y="1327"/>
                  </a:lnTo>
                  <a:lnTo>
                    <a:pt x="444" y="1"/>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9"/>
            <p:cNvSpPr/>
            <p:nvPr/>
          </p:nvSpPr>
          <p:spPr>
            <a:xfrm>
              <a:off x="3723263" y="1758200"/>
              <a:ext cx="11075" cy="33200"/>
            </a:xfrm>
            <a:custGeom>
              <a:avLst/>
              <a:gdLst/>
              <a:ahLst/>
              <a:cxnLst/>
              <a:rect l="l" t="t" r="r" b="b"/>
              <a:pathLst>
                <a:path w="443" h="1328" extrusionOk="0">
                  <a:moveTo>
                    <a:pt x="0" y="1"/>
                  </a:moveTo>
                  <a:lnTo>
                    <a:pt x="0" y="1327"/>
                  </a:lnTo>
                  <a:lnTo>
                    <a:pt x="443" y="1327"/>
                  </a:lnTo>
                  <a:lnTo>
                    <a:pt x="443" y="1"/>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9"/>
            <p:cNvSpPr/>
            <p:nvPr/>
          </p:nvSpPr>
          <p:spPr>
            <a:xfrm>
              <a:off x="3448663" y="1721450"/>
              <a:ext cx="367725" cy="86500"/>
            </a:xfrm>
            <a:custGeom>
              <a:avLst/>
              <a:gdLst/>
              <a:ahLst/>
              <a:cxnLst/>
              <a:rect l="l" t="t" r="r" b="b"/>
              <a:pathLst>
                <a:path w="14709" h="3460" extrusionOk="0">
                  <a:moveTo>
                    <a:pt x="1343" y="1"/>
                  </a:moveTo>
                  <a:cubicBezTo>
                    <a:pt x="1293" y="1"/>
                    <a:pt x="1243" y="9"/>
                    <a:pt x="1193" y="26"/>
                  </a:cubicBezTo>
                  <a:cubicBezTo>
                    <a:pt x="477" y="279"/>
                    <a:pt x="0" y="955"/>
                    <a:pt x="9" y="1714"/>
                  </a:cubicBezTo>
                  <a:cubicBezTo>
                    <a:pt x="20" y="2687"/>
                    <a:pt x="835" y="3460"/>
                    <a:pt x="1808" y="3460"/>
                  </a:cubicBezTo>
                  <a:lnTo>
                    <a:pt x="13822" y="3460"/>
                  </a:lnTo>
                  <a:cubicBezTo>
                    <a:pt x="14313" y="3460"/>
                    <a:pt x="14709" y="3064"/>
                    <a:pt x="14709" y="2577"/>
                  </a:cubicBezTo>
                  <a:lnTo>
                    <a:pt x="14709" y="2134"/>
                  </a:lnTo>
                  <a:cubicBezTo>
                    <a:pt x="14709" y="1891"/>
                    <a:pt x="14513" y="1690"/>
                    <a:pt x="14265" y="1690"/>
                  </a:cubicBezTo>
                  <a:cubicBezTo>
                    <a:pt x="14022" y="1690"/>
                    <a:pt x="13822" y="1891"/>
                    <a:pt x="13822" y="2134"/>
                  </a:cubicBezTo>
                  <a:lnTo>
                    <a:pt x="13822" y="2577"/>
                  </a:lnTo>
                  <a:lnTo>
                    <a:pt x="1803" y="2577"/>
                  </a:lnTo>
                  <a:cubicBezTo>
                    <a:pt x="1321" y="2577"/>
                    <a:pt x="911" y="2201"/>
                    <a:pt x="896" y="1719"/>
                  </a:cubicBezTo>
                  <a:cubicBezTo>
                    <a:pt x="887" y="1333"/>
                    <a:pt x="1125" y="984"/>
                    <a:pt x="1488" y="860"/>
                  </a:cubicBezTo>
                  <a:cubicBezTo>
                    <a:pt x="1717" y="779"/>
                    <a:pt x="1841" y="526"/>
                    <a:pt x="1759" y="293"/>
                  </a:cubicBezTo>
                  <a:cubicBezTo>
                    <a:pt x="1696" y="113"/>
                    <a:pt x="1526" y="1"/>
                    <a:pt x="1343" y="1"/>
                  </a:cubicBez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9"/>
            <p:cNvSpPr/>
            <p:nvPr/>
          </p:nvSpPr>
          <p:spPr>
            <a:xfrm>
              <a:off x="3482163" y="1599750"/>
              <a:ext cx="291800" cy="163975"/>
            </a:xfrm>
            <a:custGeom>
              <a:avLst/>
              <a:gdLst/>
              <a:ahLst/>
              <a:cxnLst/>
              <a:rect l="l" t="t" r="r" b="b"/>
              <a:pathLst>
                <a:path w="11672" h="6559" extrusionOk="0">
                  <a:moveTo>
                    <a:pt x="10784" y="1"/>
                  </a:moveTo>
                  <a:cubicBezTo>
                    <a:pt x="10741" y="1"/>
                    <a:pt x="10698" y="5"/>
                    <a:pt x="10655" y="10"/>
                  </a:cubicBezTo>
                  <a:cubicBezTo>
                    <a:pt x="7974" y="421"/>
                    <a:pt x="5819" y="2418"/>
                    <a:pt x="5198" y="5013"/>
                  </a:cubicBezTo>
                  <a:lnTo>
                    <a:pt x="2867" y="5013"/>
                  </a:lnTo>
                  <a:cubicBezTo>
                    <a:pt x="2790" y="4265"/>
                    <a:pt x="2423" y="3578"/>
                    <a:pt x="1841" y="3100"/>
                  </a:cubicBezTo>
                  <a:lnTo>
                    <a:pt x="477" y="3100"/>
                  </a:lnTo>
                  <a:cubicBezTo>
                    <a:pt x="215" y="3100"/>
                    <a:pt x="0" y="3311"/>
                    <a:pt x="0" y="3573"/>
                  </a:cubicBezTo>
                  <a:cubicBezTo>
                    <a:pt x="0" y="3787"/>
                    <a:pt x="144" y="3974"/>
                    <a:pt x="353" y="4031"/>
                  </a:cubicBezTo>
                  <a:cubicBezTo>
                    <a:pt x="1064" y="4227"/>
                    <a:pt x="1478" y="4956"/>
                    <a:pt x="1284" y="5662"/>
                  </a:cubicBezTo>
                  <a:cubicBezTo>
                    <a:pt x="1226" y="5858"/>
                    <a:pt x="1130" y="6039"/>
                    <a:pt x="992" y="6191"/>
                  </a:cubicBezTo>
                  <a:cubicBezTo>
                    <a:pt x="912" y="6281"/>
                    <a:pt x="921" y="6420"/>
                    <a:pt x="1007" y="6501"/>
                  </a:cubicBezTo>
                  <a:cubicBezTo>
                    <a:pt x="1049" y="6539"/>
                    <a:pt x="1102" y="6558"/>
                    <a:pt x="1154" y="6558"/>
                  </a:cubicBezTo>
                  <a:lnTo>
                    <a:pt x="10784" y="6558"/>
                  </a:lnTo>
                  <a:cubicBezTo>
                    <a:pt x="11275" y="6558"/>
                    <a:pt x="11671" y="6162"/>
                    <a:pt x="11671" y="5676"/>
                  </a:cubicBezTo>
                  <a:lnTo>
                    <a:pt x="11671" y="883"/>
                  </a:lnTo>
                  <a:cubicBezTo>
                    <a:pt x="11671" y="397"/>
                    <a:pt x="11275" y="1"/>
                    <a:pt x="10784" y="1"/>
                  </a:cubicBez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9"/>
            <p:cNvSpPr/>
            <p:nvPr/>
          </p:nvSpPr>
          <p:spPr>
            <a:xfrm>
              <a:off x="3505063" y="1599750"/>
              <a:ext cx="269000" cy="163975"/>
            </a:xfrm>
            <a:custGeom>
              <a:avLst/>
              <a:gdLst/>
              <a:ahLst/>
              <a:cxnLst/>
              <a:rect l="l" t="t" r="r" b="b"/>
              <a:pathLst>
                <a:path w="10760" h="6559" extrusionOk="0">
                  <a:moveTo>
                    <a:pt x="9868" y="1"/>
                  </a:moveTo>
                  <a:lnTo>
                    <a:pt x="9868" y="5676"/>
                  </a:lnTo>
                  <a:lnTo>
                    <a:pt x="368" y="5676"/>
                  </a:lnTo>
                  <a:cubicBezTo>
                    <a:pt x="310" y="5867"/>
                    <a:pt x="214" y="6043"/>
                    <a:pt x="81" y="6191"/>
                  </a:cubicBezTo>
                  <a:cubicBezTo>
                    <a:pt x="0" y="6281"/>
                    <a:pt x="5" y="6420"/>
                    <a:pt x="95" y="6501"/>
                  </a:cubicBezTo>
                  <a:cubicBezTo>
                    <a:pt x="133" y="6539"/>
                    <a:pt x="186" y="6558"/>
                    <a:pt x="243" y="6558"/>
                  </a:cubicBezTo>
                  <a:lnTo>
                    <a:pt x="9873" y="6558"/>
                  </a:lnTo>
                  <a:cubicBezTo>
                    <a:pt x="10359" y="6558"/>
                    <a:pt x="10760" y="6162"/>
                    <a:pt x="10760" y="5676"/>
                  </a:cubicBezTo>
                  <a:lnTo>
                    <a:pt x="10760" y="883"/>
                  </a:lnTo>
                  <a:cubicBezTo>
                    <a:pt x="10760" y="411"/>
                    <a:pt x="10383" y="20"/>
                    <a:pt x="9906" y="1"/>
                  </a:cubicBez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1" name="Google Shape;4271;p59"/>
          <p:cNvGrpSpPr/>
          <p:nvPr/>
        </p:nvGrpSpPr>
        <p:grpSpPr>
          <a:xfrm>
            <a:off x="2869063" y="1520825"/>
            <a:ext cx="381450" cy="366050"/>
            <a:chOff x="2869063" y="1520825"/>
            <a:chExt cx="381450" cy="366050"/>
          </a:xfrm>
        </p:grpSpPr>
        <p:sp>
          <p:nvSpPr>
            <p:cNvPr id="4272" name="Google Shape;4272;p59"/>
            <p:cNvSpPr/>
            <p:nvPr/>
          </p:nvSpPr>
          <p:spPr>
            <a:xfrm>
              <a:off x="2869063" y="1725425"/>
              <a:ext cx="163150" cy="161450"/>
            </a:xfrm>
            <a:custGeom>
              <a:avLst/>
              <a:gdLst/>
              <a:ahLst/>
              <a:cxnLst/>
              <a:rect l="l" t="t" r="r" b="b"/>
              <a:pathLst>
                <a:path w="6526" h="6458" extrusionOk="0">
                  <a:moveTo>
                    <a:pt x="5900" y="1"/>
                  </a:moveTo>
                  <a:lnTo>
                    <a:pt x="177" y="5700"/>
                  </a:lnTo>
                  <a:cubicBezTo>
                    <a:pt x="1" y="5876"/>
                    <a:pt x="1" y="6153"/>
                    <a:pt x="177" y="6325"/>
                  </a:cubicBezTo>
                  <a:cubicBezTo>
                    <a:pt x="263" y="6413"/>
                    <a:pt x="376" y="6457"/>
                    <a:pt x="490" y="6457"/>
                  </a:cubicBezTo>
                  <a:cubicBezTo>
                    <a:pt x="603" y="6457"/>
                    <a:pt x="716" y="6413"/>
                    <a:pt x="802" y="6325"/>
                  </a:cubicBezTo>
                  <a:lnTo>
                    <a:pt x="6525" y="625"/>
                  </a:lnTo>
                  <a:lnTo>
                    <a:pt x="5900" y="1"/>
                  </a:lnTo>
                  <a:close/>
                </a:path>
              </a:pathLst>
            </a:custGeom>
            <a:solidFill>
              <a:srgbClr val="FFB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9"/>
            <p:cNvSpPr/>
            <p:nvPr/>
          </p:nvSpPr>
          <p:spPr>
            <a:xfrm>
              <a:off x="2979963" y="1520825"/>
              <a:ext cx="257800" cy="256725"/>
            </a:xfrm>
            <a:custGeom>
              <a:avLst/>
              <a:gdLst/>
              <a:ahLst/>
              <a:cxnLst/>
              <a:rect l="l" t="t" r="r" b="b"/>
              <a:pathLst>
                <a:path w="10312" h="10269" extrusionOk="0">
                  <a:moveTo>
                    <a:pt x="5156" y="1"/>
                  </a:moveTo>
                  <a:cubicBezTo>
                    <a:pt x="2308" y="1"/>
                    <a:pt x="0" y="2299"/>
                    <a:pt x="0" y="5132"/>
                  </a:cubicBezTo>
                  <a:cubicBezTo>
                    <a:pt x="0" y="7970"/>
                    <a:pt x="2308" y="10268"/>
                    <a:pt x="5156" y="10268"/>
                  </a:cubicBezTo>
                  <a:cubicBezTo>
                    <a:pt x="8002" y="10268"/>
                    <a:pt x="10311" y="7970"/>
                    <a:pt x="10311" y="5132"/>
                  </a:cubicBezTo>
                  <a:cubicBezTo>
                    <a:pt x="10311" y="2299"/>
                    <a:pt x="8002" y="1"/>
                    <a:pt x="5156"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9"/>
            <p:cNvSpPr/>
            <p:nvPr/>
          </p:nvSpPr>
          <p:spPr>
            <a:xfrm>
              <a:off x="3010238" y="1544175"/>
              <a:ext cx="240275" cy="233425"/>
            </a:xfrm>
            <a:custGeom>
              <a:avLst/>
              <a:gdLst/>
              <a:ahLst/>
              <a:cxnLst/>
              <a:rect l="l" t="t" r="r" b="b"/>
              <a:pathLst>
                <a:path w="9611" h="9337" extrusionOk="0">
                  <a:moveTo>
                    <a:pt x="6912" y="1"/>
                  </a:moveTo>
                  <a:lnTo>
                    <a:pt x="6912" y="1"/>
                  </a:lnTo>
                  <a:cubicBezTo>
                    <a:pt x="6615" y="355"/>
                    <a:pt x="6639" y="870"/>
                    <a:pt x="6963" y="1194"/>
                  </a:cubicBezTo>
                  <a:cubicBezTo>
                    <a:pt x="8628" y="2853"/>
                    <a:pt x="8628" y="5543"/>
                    <a:pt x="6963" y="7203"/>
                  </a:cubicBezTo>
                  <a:cubicBezTo>
                    <a:pt x="6138" y="8028"/>
                    <a:pt x="5046" y="8451"/>
                    <a:pt x="3946" y="8451"/>
                  </a:cubicBezTo>
                  <a:cubicBezTo>
                    <a:pt x="3081" y="8451"/>
                    <a:pt x="2212" y="8189"/>
                    <a:pt x="1464" y="7656"/>
                  </a:cubicBezTo>
                  <a:cubicBezTo>
                    <a:pt x="1365" y="7584"/>
                    <a:pt x="1341" y="7446"/>
                    <a:pt x="1417" y="7351"/>
                  </a:cubicBezTo>
                  <a:cubicBezTo>
                    <a:pt x="1422" y="7341"/>
                    <a:pt x="1431" y="7331"/>
                    <a:pt x="1436" y="7322"/>
                  </a:cubicBezTo>
                  <a:lnTo>
                    <a:pt x="3873" y="4894"/>
                  </a:lnTo>
                  <a:cubicBezTo>
                    <a:pt x="4044" y="4727"/>
                    <a:pt x="4059" y="4456"/>
                    <a:pt x="3897" y="4280"/>
                  </a:cubicBezTo>
                  <a:cubicBezTo>
                    <a:pt x="3811" y="4183"/>
                    <a:pt x="3692" y="4134"/>
                    <a:pt x="3571" y="4134"/>
                  </a:cubicBezTo>
                  <a:cubicBezTo>
                    <a:pt x="3465" y="4134"/>
                    <a:pt x="3357" y="4172"/>
                    <a:pt x="3272" y="4251"/>
                  </a:cubicBezTo>
                  <a:cubicBezTo>
                    <a:pt x="3267" y="4255"/>
                    <a:pt x="3262" y="4260"/>
                    <a:pt x="3258" y="4265"/>
                  </a:cubicBezTo>
                  <a:lnTo>
                    <a:pt x="0" y="7503"/>
                  </a:lnTo>
                  <a:cubicBezTo>
                    <a:pt x="95" y="7617"/>
                    <a:pt x="196" y="7723"/>
                    <a:pt x="301" y="7828"/>
                  </a:cubicBezTo>
                  <a:cubicBezTo>
                    <a:pt x="1309" y="8833"/>
                    <a:pt x="2631" y="9336"/>
                    <a:pt x="3952" y="9336"/>
                  </a:cubicBezTo>
                  <a:cubicBezTo>
                    <a:pt x="5269" y="9336"/>
                    <a:pt x="6586" y="8837"/>
                    <a:pt x="7593" y="7837"/>
                  </a:cubicBezTo>
                  <a:cubicBezTo>
                    <a:pt x="9606" y="5838"/>
                    <a:pt x="9611" y="2587"/>
                    <a:pt x="7603" y="578"/>
                  </a:cubicBezTo>
                  <a:cubicBezTo>
                    <a:pt x="7388" y="368"/>
                    <a:pt x="7159" y="173"/>
                    <a:pt x="691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9"/>
            <p:cNvSpPr/>
            <p:nvPr/>
          </p:nvSpPr>
          <p:spPr>
            <a:xfrm>
              <a:off x="3023813" y="1565050"/>
              <a:ext cx="170175" cy="169350"/>
            </a:xfrm>
            <a:custGeom>
              <a:avLst/>
              <a:gdLst/>
              <a:ahLst/>
              <a:cxnLst/>
              <a:rect l="l" t="t" r="r" b="b"/>
              <a:pathLst>
                <a:path w="6807" h="6774" extrusionOk="0">
                  <a:moveTo>
                    <a:pt x="3402" y="1765"/>
                  </a:moveTo>
                  <a:cubicBezTo>
                    <a:pt x="4302" y="1765"/>
                    <a:pt x="5028" y="2490"/>
                    <a:pt x="5028" y="3387"/>
                  </a:cubicBezTo>
                  <a:cubicBezTo>
                    <a:pt x="5028" y="4279"/>
                    <a:pt x="4298" y="5003"/>
                    <a:pt x="3402" y="5008"/>
                  </a:cubicBezTo>
                  <a:cubicBezTo>
                    <a:pt x="2505" y="5008"/>
                    <a:pt x="1775" y="4284"/>
                    <a:pt x="1775" y="3387"/>
                  </a:cubicBezTo>
                  <a:cubicBezTo>
                    <a:pt x="1775" y="2490"/>
                    <a:pt x="2505" y="1765"/>
                    <a:pt x="3402" y="1765"/>
                  </a:cubicBezTo>
                  <a:close/>
                  <a:moveTo>
                    <a:pt x="3402" y="0"/>
                  </a:moveTo>
                  <a:cubicBezTo>
                    <a:pt x="1522" y="0"/>
                    <a:pt x="1" y="1517"/>
                    <a:pt x="1" y="3387"/>
                  </a:cubicBezTo>
                  <a:cubicBezTo>
                    <a:pt x="1" y="5256"/>
                    <a:pt x="1527" y="6773"/>
                    <a:pt x="3406" y="6773"/>
                  </a:cubicBezTo>
                  <a:cubicBezTo>
                    <a:pt x="5281" y="6773"/>
                    <a:pt x="6807" y="5256"/>
                    <a:pt x="6807" y="3387"/>
                  </a:cubicBezTo>
                  <a:cubicBezTo>
                    <a:pt x="6807" y="1517"/>
                    <a:pt x="5281" y="0"/>
                    <a:pt x="3402"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9"/>
            <p:cNvSpPr/>
            <p:nvPr/>
          </p:nvSpPr>
          <p:spPr>
            <a:xfrm>
              <a:off x="3041113" y="1669150"/>
              <a:ext cx="47600" cy="47475"/>
            </a:xfrm>
            <a:custGeom>
              <a:avLst/>
              <a:gdLst/>
              <a:ahLst/>
              <a:cxnLst/>
              <a:rect l="l" t="t" r="r" b="b"/>
              <a:pathLst>
                <a:path w="1904" h="1899" extrusionOk="0">
                  <a:moveTo>
                    <a:pt x="1283" y="0"/>
                  </a:moveTo>
                  <a:lnTo>
                    <a:pt x="0" y="1273"/>
                  </a:lnTo>
                  <a:cubicBezTo>
                    <a:pt x="182" y="1508"/>
                    <a:pt x="392" y="1717"/>
                    <a:pt x="625" y="1898"/>
                  </a:cubicBezTo>
                  <a:lnTo>
                    <a:pt x="1904" y="630"/>
                  </a:lnTo>
                  <a:cubicBezTo>
                    <a:pt x="1642" y="478"/>
                    <a:pt x="1427" y="263"/>
                    <a:pt x="1283" y="0"/>
                  </a:cubicBezTo>
                  <a:close/>
                </a:path>
              </a:pathLst>
            </a:custGeom>
            <a:solidFill>
              <a:srgbClr val="E9E3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9"/>
            <p:cNvSpPr/>
            <p:nvPr/>
          </p:nvSpPr>
          <p:spPr>
            <a:xfrm>
              <a:off x="3044088" y="1583800"/>
              <a:ext cx="11600" cy="10975"/>
            </a:xfrm>
            <a:custGeom>
              <a:avLst/>
              <a:gdLst/>
              <a:ahLst/>
              <a:cxnLst/>
              <a:rect l="l" t="t" r="r" b="b"/>
              <a:pathLst>
                <a:path w="464" h="439" extrusionOk="0">
                  <a:moveTo>
                    <a:pt x="220" y="0"/>
                  </a:moveTo>
                  <a:cubicBezTo>
                    <a:pt x="97" y="5"/>
                    <a:pt x="0" y="104"/>
                    <a:pt x="6" y="229"/>
                  </a:cubicBezTo>
                  <a:cubicBezTo>
                    <a:pt x="11" y="343"/>
                    <a:pt x="101" y="438"/>
                    <a:pt x="220" y="438"/>
                  </a:cubicBezTo>
                  <a:cubicBezTo>
                    <a:pt x="277" y="438"/>
                    <a:pt x="335" y="419"/>
                    <a:pt x="372" y="377"/>
                  </a:cubicBezTo>
                  <a:cubicBezTo>
                    <a:pt x="458" y="291"/>
                    <a:pt x="464" y="152"/>
                    <a:pt x="378" y="66"/>
                  </a:cubicBezTo>
                  <a:cubicBezTo>
                    <a:pt x="335" y="23"/>
                    <a:pt x="277" y="0"/>
                    <a:pt x="220"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9"/>
            <p:cNvSpPr/>
            <p:nvPr/>
          </p:nvSpPr>
          <p:spPr>
            <a:xfrm>
              <a:off x="3060788" y="1559575"/>
              <a:ext cx="136075" cy="74425"/>
            </a:xfrm>
            <a:custGeom>
              <a:avLst/>
              <a:gdLst/>
              <a:ahLst/>
              <a:cxnLst/>
              <a:rect l="l" t="t" r="r" b="b"/>
              <a:pathLst>
                <a:path w="5443" h="2977" extrusionOk="0">
                  <a:moveTo>
                    <a:pt x="1876" y="0"/>
                  </a:moveTo>
                  <a:cubicBezTo>
                    <a:pt x="1577" y="0"/>
                    <a:pt x="1283" y="42"/>
                    <a:pt x="998" y="115"/>
                  </a:cubicBezTo>
                  <a:cubicBezTo>
                    <a:pt x="697" y="196"/>
                    <a:pt x="411" y="311"/>
                    <a:pt x="144" y="463"/>
                  </a:cubicBezTo>
                  <a:cubicBezTo>
                    <a:pt x="39" y="525"/>
                    <a:pt x="1" y="659"/>
                    <a:pt x="63" y="763"/>
                  </a:cubicBezTo>
                  <a:cubicBezTo>
                    <a:pt x="100" y="835"/>
                    <a:pt x="177" y="877"/>
                    <a:pt x="254" y="877"/>
                  </a:cubicBezTo>
                  <a:cubicBezTo>
                    <a:pt x="292" y="877"/>
                    <a:pt x="329" y="868"/>
                    <a:pt x="363" y="849"/>
                  </a:cubicBezTo>
                  <a:cubicBezTo>
                    <a:pt x="855" y="571"/>
                    <a:pt x="1391" y="439"/>
                    <a:pt x="1919" y="439"/>
                  </a:cubicBezTo>
                  <a:cubicBezTo>
                    <a:pt x="3023" y="439"/>
                    <a:pt x="4094" y="1015"/>
                    <a:pt x="4674" y="2037"/>
                  </a:cubicBezTo>
                  <a:lnTo>
                    <a:pt x="4674" y="2042"/>
                  </a:lnTo>
                  <a:cubicBezTo>
                    <a:pt x="4813" y="2285"/>
                    <a:pt x="4912" y="2543"/>
                    <a:pt x="4980" y="2810"/>
                  </a:cubicBezTo>
                  <a:cubicBezTo>
                    <a:pt x="5009" y="2905"/>
                    <a:pt x="5094" y="2977"/>
                    <a:pt x="5199" y="2977"/>
                  </a:cubicBezTo>
                  <a:cubicBezTo>
                    <a:pt x="5213" y="2977"/>
                    <a:pt x="5233" y="2972"/>
                    <a:pt x="5251" y="2966"/>
                  </a:cubicBezTo>
                  <a:cubicBezTo>
                    <a:pt x="5370" y="2938"/>
                    <a:pt x="5442" y="2819"/>
                    <a:pt x="5414" y="2700"/>
                  </a:cubicBezTo>
                  <a:cubicBezTo>
                    <a:pt x="5009" y="1110"/>
                    <a:pt x="3579" y="1"/>
                    <a:pt x="1933" y="1"/>
                  </a:cubicBezTo>
                  <a:cubicBezTo>
                    <a:pt x="1929" y="1"/>
                    <a:pt x="1926" y="1"/>
                    <a:pt x="1923" y="1"/>
                  </a:cubicBezTo>
                  <a:cubicBezTo>
                    <a:pt x="1907" y="0"/>
                    <a:pt x="1892" y="0"/>
                    <a:pt x="1876"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9"/>
            <p:cNvSpPr/>
            <p:nvPr/>
          </p:nvSpPr>
          <p:spPr>
            <a:xfrm>
              <a:off x="3016888" y="1601125"/>
              <a:ext cx="75525" cy="134800"/>
            </a:xfrm>
            <a:custGeom>
              <a:avLst/>
              <a:gdLst/>
              <a:ahLst/>
              <a:cxnLst/>
              <a:rect l="l" t="t" r="r" b="b"/>
              <a:pathLst>
                <a:path w="3021" h="5392" extrusionOk="0">
                  <a:moveTo>
                    <a:pt x="760" y="1"/>
                  </a:moveTo>
                  <a:cubicBezTo>
                    <a:pt x="684" y="1"/>
                    <a:pt x="610" y="39"/>
                    <a:pt x="569" y="108"/>
                  </a:cubicBezTo>
                  <a:cubicBezTo>
                    <a:pt x="412" y="380"/>
                    <a:pt x="287" y="670"/>
                    <a:pt x="207" y="976"/>
                  </a:cubicBezTo>
                  <a:lnTo>
                    <a:pt x="207" y="981"/>
                  </a:lnTo>
                  <a:cubicBezTo>
                    <a:pt x="1" y="1739"/>
                    <a:pt x="49" y="2545"/>
                    <a:pt x="344" y="3270"/>
                  </a:cubicBezTo>
                  <a:cubicBezTo>
                    <a:pt x="522" y="3718"/>
                    <a:pt x="793" y="4119"/>
                    <a:pt x="1132" y="4458"/>
                  </a:cubicBezTo>
                  <a:cubicBezTo>
                    <a:pt x="1356" y="4681"/>
                    <a:pt x="1609" y="4872"/>
                    <a:pt x="1880" y="5030"/>
                  </a:cubicBezTo>
                  <a:cubicBezTo>
                    <a:pt x="2153" y="5187"/>
                    <a:pt x="2444" y="5306"/>
                    <a:pt x="2743" y="5387"/>
                  </a:cubicBezTo>
                  <a:cubicBezTo>
                    <a:pt x="2763" y="5392"/>
                    <a:pt x="2782" y="5392"/>
                    <a:pt x="2801" y="5392"/>
                  </a:cubicBezTo>
                  <a:cubicBezTo>
                    <a:pt x="2925" y="5392"/>
                    <a:pt x="3020" y="5297"/>
                    <a:pt x="3020" y="5173"/>
                  </a:cubicBezTo>
                  <a:cubicBezTo>
                    <a:pt x="3020" y="5073"/>
                    <a:pt x="2954" y="4987"/>
                    <a:pt x="2858" y="4958"/>
                  </a:cubicBezTo>
                  <a:cubicBezTo>
                    <a:pt x="1174" y="4505"/>
                    <a:pt x="178" y="2774"/>
                    <a:pt x="636" y="1095"/>
                  </a:cubicBezTo>
                  <a:lnTo>
                    <a:pt x="636" y="1090"/>
                  </a:lnTo>
                  <a:cubicBezTo>
                    <a:pt x="707" y="828"/>
                    <a:pt x="812" y="571"/>
                    <a:pt x="956" y="332"/>
                  </a:cubicBezTo>
                  <a:cubicBezTo>
                    <a:pt x="1017" y="227"/>
                    <a:pt x="980" y="93"/>
                    <a:pt x="874" y="32"/>
                  </a:cubicBezTo>
                  <a:cubicBezTo>
                    <a:pt x="839" y="11"/>
                    <a:pt x="799" y="1"/>
                    <a:pt x="760"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9"/>
            <p:cNvSpPr/>
            <p:nvPr/>
          </p:nvSpPr>
          <p:spPr>
            <a:xfrm>
              <a:off x="3103013" y="1666525"/>
              <a:ext cx="93350" cy="72275"/>
            </a:xfrm>
            <a:custGeom>
              <a:avLst/>
              <a:gdLst/>
              <a:ahLst/>
              <a:cxnLst/>
              <a:rect l="l" t="t" r="r" b="b"/>
              <a:pathLst>
                <a:path w="3734" h="2891" extrusionOk="0">
                  <a:moveTo>
                    <a:pt x="3487" y="0"/>
                  </a:moveTo>
                  <a:cubicBezTo>
                    <a:pt x="3386" y="0"/>
                    <a:pt x="3300" y="68"/>
                    <a:pt x="3272" y="163"/>
                  </a:cubicBezTo>
                  <a:cubicBezTo>
                    <a:pt x="2886" y="1517"/>
                    <a:pt x="1645" y="2452"/>
                    <a:pt x="234" y="2452"/>
                  </a:cubicBezTo>
                  <a:cubicBezTo>
                    <a:pt x="231" y="2452"/>
                    <a:pt x="228" y="2452"/>
                    <a:pt x="225" y="2452"/>
                  </a:cubicBezTo>
                  <a:cubicBezTo>
                    <a:pt x="105" y="2452"/>
                    <a:pt x="9" y="2545"/>
                    <a:pt x="5" y="2661"/>
                  </a:cubicBezTo>
                  <a:cubicBezTo>
                    <a:pt x="0" y="2786"/>
                    <a:pt x="95" y="2886"/>
                    <a:pt x="219" y="2890"/>
                  </a:cubicBezTo>
                  <a:lnTo>
                    <a:pt x="234" y="2890"/>
                  </a:lnTo>
                  <a:cubicBezTo>
                    <a:pt x="239" y="2890"/>
                    <a:pt x="245" y="2890"/>
                    <a:pt x="251" y="2890"/>
                  </a:cubicBezTo>
                  <a:cubicBezTo>
                    <a:pt x="1203" y="2890"/>
                    <a:pt x="2111" y="2514"/>
                    <a:pt x="2780" y="1842"/>
                  </a:cubicBezTo>
                  <a:cubicBezTo>
                    <a:pt x="3214" y="1407"/>
                    <a:pt x="3534" y="874"/>
                    <a:pt x="3701" y="282"/>
                  </a:cubicBezTo>
                  <a:cubicBezTo>
                    <a:pt x="3734" y="167"/>
                    <a:pt x="3663" y="44"/>
                    <a:pt x="3549" y="10"/>
                  </a:cubicBezTo>
                  <a:lnTo>
                    <a:pt x="3544" y="10"/>
                  </a:lnTo>
                  <a:cubicBezTo>
                    <a:pt x="3524" y="5"/>
                    <a:pt x="3505" y="0"/>
                    <a:pt x="3487"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9"/>
            <p:cNvSpPr/>
            <p:nvPr/>
          </p:nvSpPr>
          <p:spPr>
            <a:xfrm>
              <a:off x="3187763" y="1644825"/>
              <a:ext cx="11125" cy="10975"/>
            </a:xfrm>
            <a:custGeom>
              <a:avLst/>
              <a:gdLst/>
              <a:ahLst/>
              <a:cxnLst/>
              <a:rect l="l" t="t" r="r" b="b"/>
              <a:pathLst>
                <a:path w="445" h="439" extrusionOk="0">
                  <a:moveTo>
                    <a:pt x="220" y="1"/>
                  </a:moveTo>
                  <a:cubicBezTo>
                    <a:pt x="101" y="1"/>
                    <a:pt x="1" y="106"/>
                    <a:pt x="5" y="225"/>
                  </a:cubicBezTo>
                  <a:cubicBezTo>
                    <a:pt x="11" y="339"/>
                    <a:pt x="101" y="434"/>
                    <a:pt x="220" y="439"/>
                  </a:cubicBezTo>
                  <a:cubicBezTo>
                    <a:pt x="344" y="439"/>
                    <a:pt x="445" y="339"/>
                    <a:pt x="445" y="220"/>
                  </a:cubicBezTo>
                  <a:cubicBezTo>
                    <a:pt x="445" y="163"/>
                    <a:pt x="421" y="106"/>
                    <a:pt x="383" y="67"/>
                  </a:cubicBezTo>
                  <a:lnTo>
                    <a:pt x="383" y="62"/>
                  </a:lnTo>
                  <a:cubicBezTo>
                    <a:pt x="339" y="25"/>
                    <a:pt x="282" y="1"/>
                    <a:pt x="225"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9"/>
            <p:cNvSpPr/>
            <p:nvPr/>
          </p:nvSpPr>
          <p:spPr>
            <a:xfrm>
              <a:off x="3103013" y="1672700"/>
              <a:ext cx="39475" cy="22000"/>
            </a:xfrm>
            <a:custGeom>
              <a:avLst/>
              <a:gdLst/>
              <a:ahLst/>
              <a:cxnLst/>
              <a:rect l="l" t="t" r="r" b="b"/>
              <a:pathLst>
                <a:path w="1579" h="880" extrusionOk="0">
                  <a:moveTo>
                    <a:pt x="1335" y="1"/>
                  </a:moveTo>
                  <a:cubicBezTo>
                    <a:pt x="1280" y="1"/>
                    <a:pt x="1226" y="20"/>
                    <a:pt x="1183" y="59"/>
                  </a:cubicBezTo>
                  <a:lnTo>
                    <a:pt x="1183" y="63"/>
                  </a:lnTo>
                  <a:cubicBezTo>
                    <a:pt x="934" y="303"/>
                    <a:pt x="598" y="435"/>
                    <a:pt x="251" y="435"/>
                  </a:cubicBezTo>
                  <a:cubicBezTo>
                    <a:pt x="245" y="435"/>
                    <a:pt x="240" y="435"/>
                    <a:pt x="234" y="435"/>
                  </a:cubicBezTo>
                  <a:cubicBezTo>
                    <a:pt x="231" y="435"/>
                    <a:pt x="228" y="435"/>
                    <a:pt x="225" y="435"/>
                  </a:cubicBezTo>
                  <a:cubicBezTo>
                    <a:pt x="110" y="435"/>
                    <a:pt x="9" y="529"/>
                    <a:pt x="5" y="651"/>
                  </a:cubicBezTo>
                  <a:cubicBezTo>
                    <a:pt x="0" y="770"/>
                    <a:pt x="95" y="874"/>
                    <a:pt x="219" y="879"/>
                  </a:cubicBezTo>
                  <a:lnTo>
                    <a:pt x="238" y="879"/>
                  </a:lnTo>
                  <a:cubicBezTo>
                    <a:pt x="472" y="879"/>
                    <a:pt x="696" y="836"/>
                    <a:pt x="911" y="750"/>
                  </a:cubicBezTo>
                  <a:cubicBezTo>
                    <a:pt x="1125" y="664"/>
                    <a:pt x="1321" y="541"/>
                    <a:pt x="1488" y="383"/>
                  </a:cubicBezTo>
                  <a:cubicBezTo>
                    <a:pt x="1574" y="297"/>
                    <a:pt x="1579" y="158"/>
                    <a:pt x="1497" y="68"/>
                  </a:cubicBezTo>
                  <a:cubicBezTo>
                    <a:pt x="1453" y="23"/>
                    <a:pt x="1394" y="1"/>
                    <a:pt x="1335"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9"/>
            <p:cNvSpPr/>
            <p:nvPr/>
          </p:nvSpPr>
          <p:spPr>
            <a:xfrm>
              <a:off x="3141988" y="1654000"/>
              <a:ext cx="11725" cy="11100"/>
            </a:xfrm>
            <a:custGeom>
              <a:avLst/>
              <a:gdLst/>
              <a:ahLst/>
              <a:cxnLst/>
              <a:rect l="l" t="t" r="r" b="b"/>
              <a:pathLst>
                <a:path w="469" h="444" extrusionOk="0">
                  <a:moveTo>
                    <a:pt x="224" y="1"/>
                  </a:moveTo>
                  <a:cubicBezTo>
                    <a:pt x="101" y="1"/>
                    <a:pt x="0" y="96"/>
                    <a:pt x="0" y="220"/>
                  </a:cubicBezTo>
                  <a:cubicBezTo>
                    <a:pt x="0" y="320"/>
                    <a:pt x="68" y="411"/>
                    <a:pt x="167" y="435"/>
                  </a:cubicBezTo>
                  <a:cubicBezTo>
                    <a:pt x="187" y="439"/>
                    <a:pt x="205" y="444"/>
                    <a:pt x="224" y="444"/>
                  </a:cubicBezTo>
                  <a:cubicBezTo>
                    <a:pt x="325" y="439"/>
                    <a:pt x="411" y="373"/>
                    <a:pt x="440" y="277"/>
                  </a:cubicBezTo>
                  <a:cubicBezTo>
                    <a:pt x="468" y="158"/>
                    <a:pt x="401" y="39"/>
                    <a:pt x="282" y="6"/>
                  </a:cubicBezTo>
                  <a:cubicBezTo>
                    <a:pt x="262" y="1"/>
                    <a:pt x="244" y="1"/>
                    <a:pt x="224"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9"/>
            <p:cNvSpPr/>
            <p:nvPr/>
          </p:nvSpPr>
          <p:spPr>
            <a:xfrm>
              <a:off x="3063063" y="1603675"/>
              <a:ext cx="90500" cy="85050"/>
            </a:xfrm>
            <a:custGeom>
              <a:avLst/>
              <a:gdLst/>
              <a:ahLst/>
              <a:cxnLst/>
              <a:rect l="l" t="t" r="r" b="b"/>
              <a:pathLst>
                <a:path w="3620" h="3402" extrusionOk="0">
                  <a:moveTo>
                    <a:pt x="1827" y="1"/>
                  </a:moveTo>
                  <a:cubicBezTo>
                    <a:pt x="815" y="1"/>
                    <a:pt x="0" y="821"/>
                    <a:pt x="5" y="1823"/>
                  </a:cubicBezTo>
                  <a:cubicBezTo>
                    <a:pt x="5" y="2305"/>
                    <a:pt x="196" y="2767"/>
                    <a:pt x="539" y="3106"/>
                  </a:cubicBezTo>
                  <a:cubicBezTo>
                    <a:pt x="639" y="3206"/>
                    <a:pt x="749" y="3291"/>
                    <a:pt x="872" y="3368"/>
                  </a:cubicBezTo>
                  <a:cubicBezTo>
                    <a:pt x="907" y="3392"/>
                    <a:pt x="945" y="3401"/>
                    <a:pt x="987" y="3401"/>
                  </a:cubicBezTo>
                  <a:cubicBezTo>
                    <a:pt x="1112" y="3401"/>
                    <a:pt x="1211" y="3302"/>
                    <a:pt x="1211" y="3183"/>
                  </a:cubicBezTo>
                  <a:cubicBezTo>
                    <a:pt x="1211" y="3106"/>
                    <a:pt x="1169" y="3034"/>
                    <a:pt x="1107" y="2996"/>
                  </a:cubicBezTo>
                  <a:cubicBezTo>
                    <a:pt x="1016" y="2939"/>
                    <a:pt x="930" y="2872"/>
                    <a:pt x="854" y="2796"/>
                  </a:cubicBezTo>
                  <a:cubicBezTo>
                    <a:pt x="315" y="2257"/>
                    <a:pt x="315" y="1384"/>
                    <a:pt x="854" y="845"/>
                  </a:cubicBezTo>
                  <a:cubicBezTo>
                    <a:pt x="1124" y="578"/>
                    <a:pt x="1477" y="443"/>
                    <a:pt x="1831" y="443"/>
                  </a:cubicBezTo>
                  <a:cubicBezTo>
                    <a:pt x="2160" y="443"/>
                    <a:pt x="2488" y="559"/>
                    <a:pt x="2752" y="793"/>
                  </a:cubicBezTo>
                  <a:cubicBezTo>
                    <a:pt x="2771" y="808"/>
                    <a:pt x="2790" y="826"/>
                    <a:pt x="2809" y="845"/>
                  </a:cubicBezTo>
                  <a:cubicBezTo>
                    <a:pt x="2972" y="1008"/>
                    <a:pt x="3091" y="1208"/>
                    <a:pt x="3157" y="1427"/>
                  </a:cubicBezTo>
                  <a:cubicBezTo>
                    <a:pt x="3185" y="1522"/>
                    <a:pt x="3273" y="1588"/>
                    <a:pt x="3371" y="1588"/>
                  </a:cubicBezTo>
                  <a:cubicBezTo>
                    <a:pt x="3390" y="1588"/>
                    <a:pt x="3410" y="1586"/>
                    <a:pt x="3430" y="1580"/>
                  </a:cubicBezTo>
                  <a:cubicBezTo>
                    <a:pt x="3549" y="1552"/>
                    <a:pt x="3620" y="1431"/>
                    <a:pt x="3586" y="1312"/>
                  </a:cubicBezTo>
                  <a:cubicBezTo>
                    <a:pt x="3586" y="1308"/>
                    <a:pt x="3582" y="1303"/>
                    <a:pt x="3582" y="1299"/>
                  </a:cubicBezTo>
                  <a:cubicBezTo>
                    <a:pt x="3496" y="1012"/>
                    <a:pt x="3339" y="745"/>
                    <a:pt x="3124" y="535"/>
                  </a:cubicBezTo>
                  <a:cubicBezTo>
                    <a:pt x="3095" y="507"/>
                    <a:pt x="3071" y="482"/>
                    <a:pt x="3047" y="464"/>
                  </a:cubicBezTo>
                  <a:cubicBezTo>
                    <a:pt x="2881" y="315"/>
                    <a:pt x="2690" y="196"/>
                    <a:pt x="2485" y="121"/>
                  </a:cubicBezTo>
                  <a:cubicBezTo>
                    <a:pt x="2280" y="39"/>
                    <a:pt x="2056" y="1"/>
                    <a:pt x="1836"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 name="Google Shape;4285;p59"/>
          <p:cNvGrpSpPr/>
          <p:nvPr/>
        </p:nvGrpSpPr>
        <p:grpSpPr>
          <a:xfrm>
            <a:off x="2224013" y="1538475"/>
            <a:ext cx="372750" cy="330750"/>
            <a:chOff x="2224013" y="1538475"/>
            <a:chExt cx="372750" cy="330750"/>
          </a:xfrm>
        </p:grpSpPr>
        <p:sp>
          <p:nvSpPr>
            <p:cNvPr id="4286" name="Google Shape;4286;p59"/>
            <p:cNvSpPr/>
            <p:nvPr/>
          </p:nvSpPr>
          <p:spPr>
            <a:xfrm>
              <a:off x="2533288" y="1675100"/>
              <a:ext cx="59550" cy="55200"/>
            </a:xfrm>
            <a:custGeom>
              <a:avLst/>
              <a:gdLst/>
              <a:ahLst/>
              <a:cxnLst/>
              <a:rect l="l" t="t" r="r" b="b"/>
              <a:pathLst>
                <a:path w="2382" h="2208" extrusionOk="0">
                  <a:moveTo>
                    <a:pt x="1317" y="1"/>
                  </a:moveTo>
                  <a:lnTo>
                    <a:pt x="359" y="650"/>
                  </a:lnTo>
                  <a:cubicBezTo>
                    <a:pt x="321" y="726"/>
                    <a:pt x="282" y="821"/>
                    <a:pt x="245" y="892"/>
                  </a:cubicBezTo>
                  <a:cubicBezTo>
                    <a:pt x="1" y="1317"/>
                    <a:pt x="154" y="1856"/>
                    <a:pt x="579" y="2094"/>
                  </a:cubicBezTo>
                  <a:cubicBezTo>
                    <a:pt x="716" y="2171"/>
                    <a:pt x="866" y="2208"/>
                    <a:pt x="1014" y="2208"/>
                  </a:cubicBezTo>
                  <a:cubicBezTo>
                    <a:pt x="1317" y="2208"/>
                    <a:pt x="1612" y="2054"/>
                    <a:pt x="1775" y="1775"/>
                  </a:cubicBezTo>
                  <a:cubicBezTo>
                    <a:pt x="2090" y="1236"/>
                    <a:pt x="2296" y="645"/>
                    <a:pt x="2382" y="29"/>
                  </a:cubicBezTo>
                  <a:lnTo>
                    <a:pt x="2382"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9"/>
            <p:cNvSpPr/>
            <p:nvPr/>
          </p:nvSpPr>
          <p:spPr>
            <a:xfrm>
              <a:off x="2542238" y="1593100"/>
              <a:ext cx="54525" cy="98250"/>
            </a:xfrm>
            <a:custGeom>
              <a:avLst/>
              <a:gdLst/>
              <a:ahLst/>
              <a:cxnLst/>
              <a:rect l="l" t="t" r="r" b="b"/>
              <a:pathLst>
                <a:path w="2181" h="3930" extrusionOk="0">
                  <a:moveTo>
                    <a:pt x="144" y="0"/>
                  </a:moveTo>
                  <a:lnTo>
                    <a:pt x="144" y="1683"/>
                  </a:lnTo>
                  <a:cubicBezTo>
                    <a:pt x="387" y="2427"/>
                    <a:pt x="335" y="3228"/>
                    <a:pt x="1" y="3930"/>
                  </a:cubicBezTo>
                  <a:lnTo>
                    <a:pt x="2024" y="3281"/>
                  </a:lnTo>
                  <a:cubicBezTo>
                    <a:pt x="2180" y="2136"/>
                    <a:pt x="1918" y="973"/>
                    <a:pt x="1284" y="0"/>
                  </a:cubicBez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9"/>
            <p:cNvSpPr/>
            <p:nvPr/>
          </p:nvSpPr>
          <p:spPr>
            <a:xfrm>
              <a:off x="2487288" y="1539300"/>
              <a:ext cx="87075" cy="95875"/>
            </a:xfrm>
            <a:custGeom>
              <a:avLst/>
              <a:gdLst/>
              <a:ahLst/>
              <a:cxnLst/>
              <a:rect l="l" t="t" r="r" b="b"/>
              <a:pathLst>
                <a:path w="3483" h="3835" extrusionOk="0">
                  <a:moveTo>
                    <a:pt x="0" y="0"/>
                  </a:moveTo>
                  <a:lnTo>
                    <a:pt x="0" y="1088"/>
                  </a:lnTo>
                  <a:lnTo>
                    <a:pt x="663" y="1985"/>
                  </a:lnTo>
                  <a:cubicBezTo>
                    <a:pt x="764" y="2032"/>
                    <a:pt x="863" y="2080"/>
                    <a:pt x="959" y="2137"/>
                  </a:cubicBezTo>
                  <a:cubicBezTo>
                    <a:pt x="1618" y="2514"/>
                    <a:pt x="2113" y="3119"/>
                    <a:pt x="2347" y="3835"/>
                  </a:cubicBezTo>
                  <a:lnTo>
                    <a:pt x="3482" y="2152"/>
                  </a:lnTo>
                  <a:cubicBezTo>
                    <a:pt x="3067" y="1517"/>
                    <a:pt x="2505" y="988"/>
                    <a:pt x="1846" y="611"/>
                  </a:cubicBezTo>
                  <a:cubicBezTo>
                    <a:pt x="1279" y="286"/>
                    <a:pt x="654" y="77"/>
                    <a:pt x="0"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9"/>
            <p:cNvSpPr/>
            <p:nvPr/>
          </p:nvSpPr>
          <p:spPr>
            <a:xfrm>
              <a:off x="2405488" y="1538475"/>
              <a:ext cx="98375" cy="50450"/>
            </a:xfrm>
            <a:custGeom>
              <a:avLst/>
              <a:gdLst/>
              <a:ahLst/>
              <a:cxnLst/>
              <a:rect l="l" t="t" r="r" b="b"/>
              <a:pathLst>
                <a:path w="3935" h="2018" extrusionOk="0">
                  <a:moveTo>
                    <a:pt x="2707" y="1"/>
                  </a:moveTo>
                  <a:cubicBezTo>
                    <a:pt x="1748" y="1"/>
                    <a:pt x="806" y="281"/>
                    <a:pt x="1" y="816"/>
                  </a:cubicBezTo>
                  <a:lnTo>
                    <a:pt x="1" y="1937"/>
                  </a:lnTo>
                  <a:lnTo>
                    <a:pt x="1674" y="1937"/>
                  </a:lnTo>
                  <a:cubicBezTo>
                    <a:pt x="1751" y="1908"/>
                    <a:pt x="1828" y="1884"/>
                    <a:pt x="1903" y="1865"/>
                  </a:cubicBezTo>
                  <a:cubicBezTo>
                    <a:pt x="2167" y="1794"/>
                    <a:pt x="2436" y="1759"/>
                    <a:pt x="2704" y="1759"/>
                  </a:cubicBezTo>
                  <a:cubicBezTo>
                    <a:pt x="3125" y="1759"/>
                    <a:pt x="3544" y="1846"/>
                    <a:pt x="3935" y="2018"/>
                  </a:cubicBezTo>
                  <a:lnTo>
                    <a:pt x="3272" y="33"/>
                  </a:lnTo>
                  <a:cubicBezTo>
                    <a:pt x="3084" y="11"/>
                    <a:pt x="2895" y="1"/>
                    <a:pt x="2707" y="1"/>
                  </a:cubicBez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9"/>
            <p:cNvSpPr/>
            <p:nvPr/>
          </p:nvSpPr>
          <p:spPr>
            <a:xfrm>
              <a:off x="2355413" y="1558875"/>
              <a:ext cx="91950" cy="76450"/>
            </a:xfrm>
            <a:custGeom>
              <a:avLst/>
              <a:gdLst/>
              <a:ahLst/>
              <a:cxnLst/>
              <a:rect l="l" t="t" r="r" b="b"/>
              <a:pathLst>
                <a:path w="3678" h="3058" extrusionOk="0">
                  <a:moveTo>
                    <a:pt x="2004" y="0"/>
                  </a:moveTo>
                  <a:cubicBezTo>
                    <a:pt x="1388" y="410"/>
                    <a:pt x="877" y="954"/>
                    <a:pt x="511" y="1588"/>
                  </a:cubicBezTo>
                  <a:lnTo>
                    <a:pt x="1" y="2470"/>
                  </a:lnTo>
                  <a:lnTo>
                    <a:pt x="797" y="3057"/>
                  </a:lnTo>
                  <a:lnTo>
                    <a:pt x="2046" y="2470"/>
                  </a:lnTo>
                  <a:cubicBezTo>
                    <a:pt x="2409" y="1841"/>
                    <a:pt x="2990" y="1359"/>
                    <a:pt x="3677" y="1121"/>
                  </a:cubicBezTo>
                  <a:lnTo>
                    <a:pt x="2004" y="0"/>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9"/>
            <p:cNvSpPr/>
            <p:nvPr/>
          </p:nvSpPr>
          <p:spPr>
            <a:xfrm>
              <a:off x="2319288" y="1620625"/>
              <a:ext cx="87300" cy="76800"/>
            </a:xfrm>
            <a:custGeom>
              <a:avLst/>
              <a:gdLst/>
              <a:ahLst/>
              <a:cxnLst/>
              <a:rect l="l" t="t" r="r" b="b"/>
              <a:pathLst>
                <a:path w="3492" h="3072" extrusionOk="0">
                  <a:moveTo>
                    <a:pt x="1446" y="0"/>
                  </a:moveTo>
                  <a:lnTo>
                    <a:pt x="706" y="1264"/>
                  </a:lnTo>
                  <a:lnTo>
                    <a:pt x="163" y="2204"/>
                  </a:lnTo>
                  <a:lnTo>
                    <a:pt x="0" y="2485"/>
                  </a:lnTo>
                  <a:lnTo>
                    <a:pt x="654" y="3071"/>
                  </a:lnTo>
                  <a:lnTo>
                    <a:pt x="2047" y="2485"/>
                  </a:lnTo>
                  <a:lnTo>
                    <a:pt x="3491" y="0"/>
                  </a:ln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9"/>
            <p:cNvSpPr/>
            <p:nvPr/>
          </p:nvSpPr>
          <p:spPr>
            <a:xfrm>
              <a:off x="2283163" y="1682625"/>
              <a:ext cx="87300" cy="76925"/>
            </a:xfrm>
            <a:custGeom>
              <a:avLst/>
              <a:gdLst/>
              <a:ahLst/>
              <a:cxnLst/>
              <a:rect l="l" t="t" r="r" b="b"/>
              <a:pathLst>
                <a:path w="3492" h="3077" extrusionOk="0">
                  <a:moveTo>
                    <a:pt x="1445" y="1"/>
                  </a:moveTo>
                  <a:lnTo>
                    <a:pt x="0" y="2490"/>
                  </a:lnTo>
                  <a:lnTo>
                    <a:pt x="701" y="3076"/>
                  </a:lnTo>
                  <a:lnTo>
                    <a:pt x="2046" y="2490"/>
                  </a:lnTo>
                  <a:lnTo>
                    <a:pt x="2695" y="1374"/>
                  </a:lnTo>
                  <a:lnTo>
                    <a:pt x="3492"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9"/>
            <p:cNvSpPr/>
            <p:nvPr/>
          </p:nvSpPr>
          <p:spPr>
            <a:xfrm>
              <a:off x="2247013" y="1744875"/>
              <a:ext cx="87300" cy="76900"/>
            </a:xfrm>
            <a:custGeom>
              <a:avLst/>
              <a:gdLst/>
              <a:ahLst/>
              <a:cxnLst/>
              <a:rect l="l" t="t" r="r" b="b"/>
              <a:pathLst>
                <a:path w="3492" h="3076" extrusionOk="0">
                  <a:moveTo>
                    <a:pt x="1446" y="0"/>
                  </a:moveTo>
                  <a:lnTo>
                    <a:pt x="1" y="2485"/>
                  </a:lnTo>
                  <a:lnTo>
                    <a:pt x="859" y="3076"/>
                  </a:lnTo>
                  <a:lnTo>
                    <a:pt x="2047" y="2485"/>
                  </a:lnTo>
                  <a:lnTo>
                    <a:pt x="3492" y="0"/>
                  </a:lnTo>
                  <a:close/>
                </a:path>
              </a:pathLst>
            </a:custGeom>
            <a:solidFill>
              <a:srgbClr val="5C8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9"/>
            <p:cNvSpPr/>
            <p:nvPr/>
          </p:nvSpPr>
          <p:spPr>
            <a:xfrm>
              <a:off x="2224013" y="1807000"/>
              <a:ext cx="74200" cy="62225"/>
            </a:xfrm>
            <a:custGeom>
              <a:avLst/>
              <a:gdLst/>
              <a:ahLst/>
              <a:cxnLst/>
              <a:rect l="l" t="t" r="r" b="b"/>
              <a:pathLst>
                <a:path w="2968" h="2489" extrusionOk="0">
                  <a:moveTo>
                    <a:pt x="921" y="0"/>
                  </a:moveTo>
                  <a:lnTo>
                    <a:pt x="244" y="1168"/>
                  </a:lnTo>
                  <a:cubicBezTo>
                    <a:pt x="1" y="1588"/>
                    <a:pt x="144" y="2127"/>
                    <a:pt x="568" y="2370"/>
                  </a:cubicBezTo>
                  <a:cubicBezTo>
                    <a:pt x="708" y="2450"/>
                    <a:pt x="861" y="2488"/>
                    <a:pt x="1011" y="2488"/>
                  </a:cubicBezTo>
                  <a:cubicBezTo>
                    <a:pt x="1316" y="2488"/>
                    <a:pt x="1612" y="2330"/>
                    <a:pt x="1775" y="2046"/>
                  </a:cubicBezTo>
                  <a:lnTo>
                    <a:pt x="2967" y="0"/>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9"/>
            <p:cNvSpPr/>
            <p:nvPr/>
          </p:nvSpPr>
          <p:spPr>
            <a:xfrm>
              <a:off x="2554638" y="1675100"/>
              <a:ext cx="38200" cy="55375"/>
            </a:xfrm>
            <a:custGeom>
              <a:avLst/>
              <a:gdLst/>
              <a:ahLst/>
              <a:cxnLst/>
              <a:rect l="l" t="t" r="r" b="b"/>
              <a:pathLst>
                <a:path w="1528" h="2215" extrusionOk="0">
                  <a:moveTo>
                    <a:pt x="630" y="1"/>
                  </a:moveTo>
                  <a:cubicBezTo>
                    <a:pt x="555" y="469"/>
                    <a:pt x="397" y="921"/>
                    <a:pt x="159" y="1332"/>
                  </a:cubicBezTo>
                  <a:cubicBezTo>
                    <a:pt x="1" y="1603"/>
                    <a:pt x="1" y="1942"/>
                    <a:pt x="159" y="2214"/>
                  </a:cubicBezTo>
                  <a:cubicBezTo>
                    <a:pt x="463" y="2214"/>
                    <a:pt x="735" y="2043"/>
                    <a:pt x="927" y="1775"/>
                  </a:cubicBezTo>
                  <a:cubicBezTo>
                    <a:pt x="1356" y="1165"/>
                    <a:pt x="1493" y="606"/>
                    <a:pt x="1528" y="29"/>
                  </a:cubicBezTo>
                  <a:lnTo>
                    <a:pt x="1528"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9"/>
            <p:cNvSpPr/>
            <p:nvPr/>
          </p:nvSpPr>
          <p:spPr>
            <a:xfrm>
              <a:off x="2425763" y="1563050"/>
              <a:ext cx="46900" cy="23850"/>
            </a:xfrm>
            <a:custGeom>
              <a:avLst/>
              <a:gdLst/>
              <a:ahLst/>
              <a:cxnLst/>
              <a:rect l="l" t="t" r="r" b="b"/>
              <a:pathLst>
                <a:path w="1876" h="954" extrusionOk="0">
                  <a:moveTo>
                    <a:pt x="1094" y="0"/>
                  </a:moveTo>
                  <a:cubicBezTo>
                    <a:pt x="1090" y="0"/>
                    <a:pt x="1087" y="0"/>
                    <a:pt x="1083" y="0"/>
                  </a:cubicBezTo>
                  <a:cubicBezTo>
                    <a:pt x="1017" y="0"/>
                    <a:pt x="949" y="9"/>
                    <a:pt x="887" y="23"/>
                  </a:cubicBezTo>
                  <a:cubicBezTo>
                    <a:pt x="577" y="104"/>
                    <a:pt x="282" y="223"/>
                    <a:pt x="0" y="377"/>
                  </a:cubicBezTo>
                  <a:lnTo>
                    <a:pt x="863" y="954"/>
                  </a:lnTo>
                  <a:cubicBezTo>
                    <a:pt x="1188" y="839"/>
                    <a:pt x="1532" y="782"/>
                    <a:pt x="1875" y="777"/>
                  </a:cubicBezTo>
                  <a:cubicBezTo>
                    <a:pt x="1869" y="347"/>
                    <a:pt x="1523" y="0"/>
                    <a:pt x="1094" y="0"/>
                  </a:cubicBez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9"/>
            <p:cNvSpPr/>
            <p:nvPr/>
          </p:nvSpPr>
          <p:spPr>
            <a:xfrm>
              <a:off x="2344813" y="1620625"/>
              <a:ext cx="61775" cy="62150"/>
            </a:xfrm>
            <a:custGeom>
              <a:avLst/>
              <a:gdLst/>
              <a:ahLst/>
              <a:cxnLst/>
              <a:rect l="l" t="t" r="r" b="b"/>
              <a:pathLst>
                <a:path w="2471" h="2486" extrusionOk="0">
                  <a:moveTo>
                    <a:pt x="1445" y="0"/>
                  </a:moveTo>
                  <a:lnTo>
                    <a:pt x="854" y="1021"/>
                  </a:lnTo>
                  <a:lnTo>
                    <a:pt x="0" y="2485"/>
                  </a:lnTo>
                  <a:lnTo>
                    <a:pt x="1026" y="2485"/>
                  </a:lnTo>
                  <a:lnTo>
                    <a:pt x="2470" y="0"/>
                  </a:ln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9"/>
            <p:cNvSpPr/>
            <p:nvPr/>
          </p:nvSpPr>
          <p:spPr>
            <a:xfrm>
              <a:off x="2308663" y="1682750"/>
              <a:ext cx="61800" cy="62150"/>
            </a:xfrm>
            <a:custGeom>
              <a:avLst/>
              <a:gdLst/>
              <a:ahLst/>
              <a:cxnLst/>
              <a:rect l="l" t="t" r="r" b="b"/>
              <a:pathLst>
                <a:path w="2472" h="2486" extrusionOk="0">
                  <a:moveTo>
                    <a:pt x="1446" y="0"/>
                  </a:moveTo>
                  <a:lnTo>
                    <a:pt x="0" y="2485"/>
                  </a:lnTo>
                  <a:lnTo>
                    <a:pt x="1026" y="2485"/>
                  </a:lnTo>
                  <a:lnTo>
                    <a:pt x="2472" y="0"/>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9"/>
            <p:cNvSpPr/>
            <p:nvPr/>
          </p:nvSpPr>
          <p:spPr>
            <a:xfrm>
              <a:off x="2272538" y="1744875"/>
              <a:ext cx="61775" cy="62250"/>
            </a:xfrm>
            <a:custGeom>
              <a:avLst/>
              <a:gdLst/>
              <a:ahLst/>
              <a:cxnLst/>
              <a:rect l="l" t="t" r="r" b="b"/>
              <a:pathLst>
                <a:path w="2471" h="2490" extrusionOk="0">
                  <a:moveTo>
                    <a:pt x="1445" y="0"/>
                  </a:moveTo>
                  <a:lnTo>
                    <a:pt x="1" y="2490"/>
                  </a:lnTo>
                  <a:lnTo>
                    <a:pt x="1026" y="2490"/>
                  </a:lnTo>
                  <a:lnTo>
                    <a:pt x="2471" y="0"/>
                  </a:ln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9"/>
            <p:cNvSpPr/>
            <p:nvPr/>
          </p:nvSpPr>
          <p:spPr>
            <a:xfrm>
              <a:off x="2224138" y="1807000"/>
              <a:ext cx="74075" cy="61975"/>
            </a:xfrm>
            <a:custGeom>
              <a:avLst/>
              <a:gdLst/>
              <a:ahLst/>
              <a:cxnLst/>
              <a:rect l="l" t="t" r="r" b="b"/>
              <a:pathLst>
                <a:path w="2963" h="2479" extrusionOk="0">
                  <a:moveTo>
                    <a:pt x="1937" y="0"/>
                  </a:moveTo>
                  <a:cubicBezTo>
                    <a:pt x="1750" y="320"/>
                    <a:pt x="1584" y="606"/>
                    <a:pt x="1446" y="844"/>
                  </a:cubicBezTo>
                  <a:cubicBezTo>
                    <a:pt x="1283" y="1125"/>
                    <a:pt x="987" y="1282"/>
                    <a:pt x="682" y="1282"/>
                  </a:cubicBezTo>
                  <a:cubicBezTo>
                    <a:pt x="532" y="1282"/>
                    <a:pt x="379" y="1244"/>
                    <a:pt x="239" y="1163"/>
                  </a:cubicBezTo>
                  <a:lnTo>
                    <a:pt x="239" y="1163"/>
                  </a:lnTo>
                  <a:cubicBezTo>
                    <a:pt x="0" y="1588"/>
                    <a:pt x="148" y="2127"/>
                    <a:pt x="577" y="2365"/>
                  </a:cubicBezTo>
                  <a:cubicBezTo>
                    <a:pt x="715" y="2442"/>
                    <a:pt x="865" y="2478"/>
                    <a:pt x="1012" y="2478"/>
                  </a:cubicBezTo>
                  <a:cubicBezTo>
                    <a:pt x="1314" y="2478"/>
                    <a:pt x="1607" y="2325"/>
                    <a:pt x="1770" y="2046"/>
                  </a:cubicBezTo>
                  <a:lnTo>
                    <a:pt x="2962" y="0"/>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9"/>
            <p:cNvSpPr/>
            <p:nvPr/>
          </p:nvSpPr>
          <p:spPr>
            <a:xfrm>
              <a:off x="2380913" y="1572450"/>
              <a:ext cx="66450" cy="48200"/>
            </a:xfrm>
            <a:custGeom>
              <a:avLst/>
              <a:gdLst/>
              <a:ahLst/>
              <a:cxnLst/>
              <a:rect l="l" t="t" r="r" b="b"/>
              <a:pathLst>
                <a:path w="2658" h="1928" extrusionOk="0">
                  <a:moveTo>
                    <a:pt x="1794" y="1"/>
                  </a:moveTo>
                  <a:cubicBezTo>
                    <a:pt x="1155" y="344"/>
                    <a:pt x="621" y="859"/>
                    <a:pt x="258" y="1484"/>
                  </a:cubicBezTo>
                  <a:lnTo>
                    <a:pt x="1" y="1927"/>
                  </a:lnTo>
                  <a:lnTo>
                    <a:pt x="1026" y="1927"/>
                  </a:lnTo>
                  <a:cubicBezTo>
                    <a:pt x="1389" y="1298"/>
                    <a:pt x="1970" y="816"/>
                    <a:pt x="2657" y="578"/>
                  </a:cubicBezTo>
                  <a:lnTo>
                    <a:pt x="1794"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9"/>
            <p:cNvSpPr/>
            <p:nvPr/>
          </p:nvSpPr>
          <p:spPr>
            <a:xfrm>
              <a:off x="2546538" y="1593100"/>
              <a:ext cx="50225" cy="89775"/>
            </a:xfrm>
            <a:custGeom>
              <a:avLst/>
              <a:gdLst/>
              <a:ahLst/>
              <a:cxnLst/>
              <a:rect l="l" t="t" r="r" b="b"/>
              <a:pathLst>
                <a:path w="2009" h="3591" extrusionOk="0">
                  <a:moveTo>
                    <a:pt x="1" y="0"/>
                  </a:moveTo>
                  <a:cubicBezTo>
                    <a:pt x="135" y="152"/>
                    <a:pt x="258" y="315"/>
                    <a:pt x="368" y="481"/>
                  </a:cubicBezTo>
                  <a:cubicBezTo>
                    <a:pt x="969" y="1402"/>
                    <a:pt x="1159" y="2527"/>
                    <a:pt x="892" y="3591"/>
                  </a:cubicBezTo>
                  <a:lnTo>
                    <a:pt x="1852" y="3281"/>
                  </a:lnTo>
                  <a:cubicBezTo>
                    <a:pt x="2008" y="2136"/>
                    <a:pt x="1746" y="973"/>
                    <a:pt x="1112" y="0"/>
                  </a:cubicBezTo>
                  <a:close/>
                </a:path>
              </a:pathLst>
            </a:custGeom>
            <a:solidFill>
              <a:srgbClr val="456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9"/>
            <p:cNvSpPr/>
            <p:nvPr/>
          </p:nvSpPr>
          <p:spPr>
            <a:xfrm>
              <a:off x="2508513" y="1545375"/>
              <a:ext cx="65850" cy="68125"/>
            </a:xfrm>
            <a:custGeom>
              <a:avLst/>
              <a:gdLst/>
              <a:ahLst/>
              <a:cxnLst/>
              <a:rect l="l" t="t" r="r" b="b"/>
              <a:pathLst>
                <a:path w="2634" h="2725" extrusionOk="0">
                  <a:moveTo>
                    <a:pt x="190" y="1"/>
                  </a:moveTo>
                  <a:lnTo>
                    <a:pt x="190" y="1"/>
                  </a:lnTo>
                  <a:cubicBezTo>
                    <a:pt x="0" y="415"/>
                    <a:pt x="157" y="908"/>
                    <a:pt x="553" y="1131"/>
                  </a:cubicBezTo>
                  <a:cubicBezTo>
                    <a:pt x="1097" y="1441"/>
                    <a:pt x="1550" y="1870"/>
                    <a:pt x="1889" y="2390"/>
                  </a:cubicBezTo>
                  <a:cubicBezTo>
                    <a:pt x="1960" y="2500"/>
                    <a:pt x="2028" y="2610"/>
                    <a:pt x="2085" y="2724"/>
                  </a:cubicBezTo>
                  <a:lnTo>
                    <a:pt x="2633" y="1909"/>
                  </a:lnTo>
                  <a:cubicBezTo>
                    <a:pt x="2218" y="1274"/>
                    <a:pt x="1656" y="745"/>
                    <a:pt x="997" y="368"/>
                  </a:cubicBezTo>
                  <a:cubicBezTo>
                    <a:pt x="740" y="221"/>
                    <a:pt x="472" y="101"/>
                    <a:pt x="190"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 name="Google Shape;4304;p59"/>
          <p:cNvGrpSpPr/>
          <p:nvPr/>
        </p:nvGrpSpPr>
        <p:grpSpPr>
          <a:xfrm>
            <a:off x="1667438" y="1520950"/>
            <a:ext cx="285700" cy="365825"/>
            <a:chOff x="1667438" y="1520950"/>
            <a:chExt cx="285700" cy="365825"/>
          </a:xfrm>
        </p:grpSpPr>
        <p:sp>
          <p:nvSpPr>
            <p:cNvPr id="4305" name="Google Shape;4305;p59"/>
            <p:cNvSpPr/>
            <p:nvPr/>
          </p:nvSpPr>
          <p:spPr>
            <a:xfrm>
              <a:off x="1678388" y="1535475"/>
              <a:ext cx="199625" cy="89450"/>
            </a:xfrm>
            <a:custGeom>
              <a:avLst/>
              <a:gdLst/>
              <a:ahLst/>
              <a:cxnLst/>
              <a:rect l="l" t="t" r="r" b="b"/>
              <a:pathLst>
                <a:path w="7985" h="3578" extrusionOk="0">
                  <a:moveTo>
                    <a:pt x="3993" y="1"/>
                  </a:moveTo>
                  <a:lnTo>
                    <a:pt x="3097" y="296"/>
                  </a:lnTo>
                  <a:cubicBezTo>
                    <a:pt x="2243" y="296"/>
                    <a:pt x="1552" y="983"/>
                    <a:pt x="1552" y="1837"/>
                  </a:cubicBezTo>
                  <a:lnTo>
                    <a:pt x="1552" y="1841"/>
                  </a:lnTo>
                  <a:cubicBezTo>
                    <a:pt x="698" y="1841"/>
                    <a:pt x="1" y="2534"/>
                    <a:pt x="1" y="3387"/>
                  </a:cubicBezTo>
                  <a:lnTo>
                    <a:pt x="1" y="3578"/>
                  </a:lnTo>
                  <a:lnTo>
                    <a:pt x="7985" y="3578"/>
                  </a:lnTo>
                  <a:lnTo>
                    <a:pt x="7985" y="3387"/>
                  </a:lnTo>
                  <a:cubicBezTo>
                    <a:pt x="7985" y="2534"/>
                    <a:pt x="7293" y="1841"/>
                    <a:pt x="6435" y="1841"/>
                  </a:cubicBezTo>
                  <a:cubicBezTo>
                    <a:pt x="6439" y="993"/>
                    <a:pt x="5748" y="296"/>
                    <a:pt x="4894" y="296"/>
                  </a:cubicBezTo>
                  <a:lnTo>
                    <a:pt x="4890" y="296"/>
                  </a:lnTo>
                  <a:lnTo>
                    <a:pt x="3993"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9"/>
            <p:cNvSpPr/>
            <p:nvPr/>
          </p:nvSpPr>
          <p:spPr>
            <a:xfrm>
              <a:off x="1678388" y="1520950"/>
              <a:ext cx="199625" cy="103975"/>
            </a:xfrm>
            <a:custGeom>
              <a:avLst/>
              <a:gdLst/>
              <a:ahLst/>
              <a:cxnLst/>
              <a:rect l="l" t="t" r="r" b="b"/>
              <a:pathLst>
                <a:path w="7985" h="4159" extrusionOk="0">
                  <a:moveTo>
                    <a:pt x="3997" y="0"/>
                  </a:moveTo>
                  <a:cubicBezTo>
                    <a:pt x="3991" y="0"/>
                    <a:pt x="3985" y="0"/>
                    <a:pt x="3978" y="0"/>
                  </a:cubicBezTo>
                  <a:cubicBezTo>
                    <a:pt x="3498" y="10"/>
                    <a:pt x="3106" y="397"/>
                    <a:pt x="3097" y="877"/>
                  </a:cubicBezTo>
                  <a:lnTo>
                    <a:pt x="4003" y="877"/>
                  </a:lnTo>
                  <a:cubicBezTo>
                    <a:pt x="4003" y="1130"/>
                    <a:pt x="4112" y="1369"/>
                    <a:pt x="4304" y="1541"/>
                  </a:cubicBezTo>
                  <a:lnTo>
                    <a:pt x="1828" y="1541"/>
                  </a:lnTo>
                  <a:cubicBezTo>
                    <a:pt x="1651" y="1799"/>
                    <a:pt x="1552" y="2108"/>
                    <a:pt x="1556" y="2422"/>
                  </a:cubicBezTo>
                  <a:lnTo>
                    <a:pt x="5548" y="2422"/>
                  </a:lnTo>
                  <a:cubicBezTo>
                    <a:pt x="5548" y="2675"/>
                    <a:pt x="5658" y="2919"/>
                    <a:pt x="5849" y="3086"/>
                  </a:cubicBezTo>
                  <a:lnTo>
                    <a:pt x="278" y="3086"/>
                  </a:lnTo>
                  <a:cubicBezTo>
                    <a:pt x="97" y="3344"/>
                    <a:pt x="1" y="3653"/>
                    <a:pt x="1" y="3968"/>
                  </a:cubicBezTo>
                  <a:lnTo>
                    <a:pt x="1" y="4159"/>
                  </a:lnTo>
                  <a:lnTo>
                    <a:pt x="7985" y="4159"/>
                  </a:lnTo>
                  <a:lnTo>
                    <a:pt x="7985" y="3968"/>
                  </a:lnTo>
                  <a:cubicBezTo>
                    <a:pt x="7985" y="3115"/>
                    <a:pt x="7293" y="2422"/>
                    <a:pt x="6435" y="2422"/>
                  </a:cubicBezTo>
                  <a:cubicBezTo>
                    <a:pt x="6439" y="1574"/>
                    <a:pt x="5748" y="877"/>
                    <a:pt x="4894" y="877"/>
                  </a:cubicBezTo>
                  <a:lnTo>
                    <a:pt x="4890" y="877"/>
                  </a:lnTo>
                  <a:cubicBezTo>
                    <a:pt x="4881" y="388"/>
                    <a:pt x="4481" y="0"/>
                    <a:pt x="3997" y="0"/>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9"/>
            <p:cNvSpPr/>
            <p:nvPr/>
          </p:nvSpPr>
          <p:spPr>
            <a:xfrm>
              <a:off x="1667438" y="1620125"/>
              <a:ext cx="221900" cy="266650"/>
            </a:xfrm>
            <a:custGeom>
              <a:avLst/>
              <a:gdLst/>
              <a:ahLst/>
              <a:cxnLst/>
              <a:rect l="l" t="t" r="r" b="b"/>
              <a:pathLst>
                <a:path w="8876" h="10666" extrusionOk="0">
                  <a:moveTo>
                    <a:pt x="439" y="1"/>
                  </a:moveTo>
                  <a:cubicBezTo>
                    <a:pt x="196" y="6"/>
                    <a:pt x="0" y="201"/>
                    <a:pt x="0" y="445"/>
                  </a:cubicBezTo>
                  <a:lnTo>
                    <a:pt x="0" y="9778"/>
                  </a:lnTo>
                  <a:cubicBezTo>
                    <a:pt x="0" y="10269"/>
                    <a:pt x="401" y="10665"/>
                    <a:pt x="888" y="10665"/>
                  </a:cubicBezTo>
                  <a:lnTo>
                    <a:pt x="7989" y="10665"/>
                  </a:lnTo>
                  <a:cubicBezTo>
                    <a:pt x="8480" y="10665"/>
                    <a:pt x="8876" y="10269"/>
                    <a:pt x="8876" y="9778"/>
                  </a:cubicBezTo>
                  <a:lnTo>
                    <a:pt x="8876" y="445"/>
                  </a:lnTo>
                  <a:cubicBezTo>
                    <a:pt x="8876" y="196"/>
                    <a:pt x="8676" y="1"/>
                    <a:pt x="8428" y="1"/>
                  </a:cubicBezTo>
                  <a:close/>
                </a:path>
              </a:pathLst>
            </a:custGeom>
            <a:solidFill>
              <a:srgbClr val="EA8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9"/>
            <p:cNvSpPr/>
            <p:nvPr/>
          </p:nvSpPr>
          <p:spPr>
            <a:xfrm>
              <a:off x="1667438" y="1620125"/>
              <a:ext cx="285700" cy="266650"/>
            </a:xfrm>
            <a:custGeom>
              <a:avLst/>
              <a:gdLst/>
              <a:ahLst/>
              <a:cxnLst/>
              <a:rect l="l" t="t" r="r" b="b"/>
              <a:pathLst>
                <a:path w="11428" h="10666" extrusionOk="0">
                  <a:moveTo>
                    <a:pt x="9315" y="3102"/>
                  </a:moveTo>
                  <a:cubicBezTo>
                    <a:pt x="9625" y="3102"/>
                    <a:pt x="9873" y="3354"/>
                    <a:pt x="9873" y="3659"/>
                  </a:cubicBezTo>
                  <a:lnTo>
                    <a:pt x="9873" y="6296"/>
                  </a:lnTo>
                  <a:cubicBezTo>
                    <a:pt x="9873" y="6606"/>
                    <a:pt x="9625" y="6855"/>
                    <a:pt x="9315" y="6855"/>
                  </a:cubicBezTo>
                  <a:lnTo>
                    <a:pt x="8876" y="6855"/>
                  </a:lnTo>
                  <a:lnTo>
                    <a:pt x="8876" y="3102"/>
                  </a:lnTo>
                  <a:close/>
                  <a:moveTo>
                    <a:pt x="7989" y="1"/>
                  </a:moveTo>
                  <a:lnTo>
                    <a:pt x="7989" y="9778"/>
                  </a:lnTo>
                  <a:lnTo>
                    <a:pt x="0" y="9778"/>
                  </a:lnTo>
                  <a:cubicBezTo>
                    <a:pt x="0" y="10269"/>
                    <a:pt x="401" y="10665"/>
                    <a:pt x="888" y="10665"/>
                  </a:cubicBezTo>
                  <a:lnTo>
                    <a:pt x="7989" y="10665"/>
                  </a:lnTo>
                  <a:cubicBezTo>
                    <a:pt x="8480" y="10665"/>
                    <a:pt x="8876" y="10269"/>
                    <a:pt x="8876" y="9778"/>
                  </a:cubicBezTo>
                  <a:lnTo>
                    <a:pt x="8876" y="8405"/>
                  </a:lnTo>
                  <a:lnTo>
                    <a:pt x="9315" y="8405"/>
                  </a:lnTo>
                  <a:cubicBezTo>
                    <a:pt x="10478" y="8400"/>
                    <a:pt x="11427" y="7460"/>
                    <a:pt x="11427" y="6296"/>
                  </a:cubicBezTo>
                  <a:lnTo>
                    <a:pt x="11427" y="3659"/>
                  </a:lnTo>
                  <a:cubicBezTo>
                    <a:pt x="11427" y="2501"/>
                    <a:pt x="10478" y="1746"/>
                    <a:pt x="9315" y="1746"/>
                  </a:cubicBezTo>
                  <a:lnTo>
                    <a:pt x="8876" y="1746"/>
                  </a:lnTo>
                  <a:lnTo>
                    <a:pt x="8876" y="445"/>
                  </a:lnTo>
                  <a:cubicBezTo>
                    <a:pt x="8876" y="201"/>
                    <a:pt x="8676" y="1"/>
                    <a:pt x="8433" y="1"/>
                  </a:cubicBezTo>
                  <a:close/>
                </a:path>
              </a:pathLst>
            </a:custGeom>
            <a:solidFill>
              <a:srgbClr val="F05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59"/>
          <p:cNvGrpSpPr/>
          <p:nvPr/>
        </p:nvGrpSpPr>
        <p:grpSpPr>
          <a:xfrm>
            <a:off x="1052313" y="1520825"/>
            <a:ext cx="262450" cy="366075"/>
            <a:chOff x="1052313" y="1520825"/>
            <a:chExt cx="262450" cy="366075"/>
          </a:xfrm>
        </p:grpSpPr>
        <p:sp>
          <p:nvSpPr>
            <p:cNvPr id="4310" name="Google Shape;4310;p59"/>
            <p:cNvSpPr/>
            <p:nvPr/>
          </p:nvSpPr>
          <p:spPr>
            <a:xfrm>
              <a:off x="1052313" y="1661400"/>
              <a:ext cx="262450" cy="225475"/>
            </a:xfrm>
            <a:custGeom>
              <a:avLst/>
              <a:gdLst/>
              <a:ahLst/>
              <a:cxnLst/>
              <a:rect l="l" t="t" r="r" b="b"/>
              <a:pathLst>
                <a:path w="10498" h="9019" extrusionOk="0">
                  <a:moveTo>
                    <a:pt x="1446" y="0"/>
                  </a:moveTo>
                  <a:cubicBezTo>
                    <a:pt x="674" y="0"/>
                    <a:pt x="29" y="610"/>
                    <a:pt x="15" y="1378"/>
                  </a:cubicBezTo>
                  <a:cubicBezTo>
                    <a:pt x="1" y="2151"/>
                    <a:pt x="621" y="2791"/>
                    <a:pt x="1398" y="2805"/>
                  </a:cubicBezTo>
                  <a:lnTo>
                    <a:pt x="2895" y="2805"/>
                  </a:lnTo>
                  <a:cubicBezTo>
                    <a:pt x="3139" y="2805"/>
                    <a:pt x="3339" y="3005"/>
                    <a:pt x="3339" y="3249"/>
                  </a:cubicBezTo>
                  <a:cubicBezTo>
                    <a:pt x="3339" y="3324"/>
                    <a:pt x="3320" y="3401"/>
                    <a:pt x="3282" y="3467"/>
                  </a:cubicBezTo>
                  <a:lnTo>
                    <a:pt x="1284" y="6916"/>
                  </a:lnTo>
                  <a:cubicBezTo>
                    <a:pt x="892" y="7583"/>
                    <a:pt x="1127" y="8442"/>
                    <a:pt x="1799" y="8829"/>
                  </a:cubicBezTo>
                  <a:cubicBezTo>
                    <a:pt x="2020" y="8957"/>
                    <a:pt x="2263" y="9018"/>
                    <a:pt x="2502" y="9018"/>
                  </a:cubicBezTo>
                  <a:cubicBezTo>
                    <a:pt x="2989" y="9018"/>
                    <a:pt x="3462" y="8766"/>
                    <a:pt x="3721" y="8318"/>
                  </a:cubicBezTo>
                  <a:lnTo>
                    <a:pt x="5156" y="5838"/>
                  </a:lnTo>
                  <a:lnTo>
                    <a:pt x="6592" y="8318"/>
                  </a:lnTo>
                  <a:cubicBezTo>
                    <a:pt x="6854" y="8766"/>
                    <a:pt x="7329" y="9018"/>
                    <a:pt x="7816" y="9018"/>
                  </a:cubicBezTo>
                  <a:cubicBezTo>
                    <a:pt x="8055" y="9018"/>
                    <a:pt x="8297" y="8957"/>
                    <a:pt x="8519" y="8829"/>
                  </a:cubicBezTo>
                  <a:cubicBezTo>
                    <a:pt x="9191" y="8442"/>
                    <a:pt x="9425" y="7583"/>
                    <a:pt x="9034" y="6916"/>
                  </a:cubicBezTo>
                  <a:lnTo>
                    <a:pt x="7050" y="3487"/>
                  </a:lnTo>
                  <a:cubicBezTo>
                    <a:pt x="6926" y="3272"/>
                    <a:pt x="6998" y="3005"/>
                    <a:pt x="7212" y="2881"/>
                  </a:cubicBezTo>
                  <a:cubicBezTo>
                    <a:pt x="7274" y="2842"/>
                    <a:pt x="7350" y="2824"/>
                    <a:pt x="7427" y="2824"/>
                  </a:cubicBezTo>
                  <a:lnTo>
                    <a:pt x="9091" y="2805"/>
                  </a:lnTo>
                  <a:cubicBezTo>
                    <a:pt x="9868" y="2805"/>
                    <a:pt x="10498" y="2175"/>
                    <a:pt x="10498" y="1402"/>
                  </a:cubicBezTo>
                  <a:lnTo>
                    <a:pt x="10498" y="1378"/>
                  </a:lnTo>
                  <a:cubicBezTo>
                    <a:pt x="10484" y="610"/>
                    <a:pt x="9840" y="0"/>
                    <a:pt x="9067" y="0"/>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9"/>
            <p:cNvSpPr/>
            <p:nvPr/>
          </p:nvSpPr>
          <p:spPr>
            <a:xfrm>
              <a:off x="1204588" y="1674975"/>
              <a:ext cx="110175" cy="211925"/>
            </a:xfrm>
            <a:custGeom>
              <a:avLst/>
              <a:gdLst/>
              <a:ahLst/>
              <a:cxnLst/>
              <a:rect l="l" t="t" r="r" b="b"/>
              <a:pathLst>
                <a:path w="4407" h="8477" extrusionOk="0">
                  <a:moveTo>
                    <a:pt x="4112" y="1"/>
                  </a:moveTo>
                  <a:cubicBezTo>
                    <a:pt x="3749" y="130"/>
                    <a:pt x="3515" y="474"/>
                    <a:pt x="3520" y="850"/>
                  </a:cubicBezTo>
                  <a:cubicBezTo>
                    <a:pt x="3524" y="1136"/>
                    <a:pt x="3295" y="1375"/>
                    <a:pt x="3009" y="1379"/>
                  </a:cubicBezTo>
                  <a:lnTo>
                    <a:pt x="3000" y="1379"/>
                  </a:lnTo>
                  <a:lnTo>
                    <a:pt x="1326" y="1394"/>
                  </a:lnTo>
                  <a:cubicBezTo>
                    <a:pt x="592" y="1403"/>
                    <a:pt x="0" y="2004"/>
                    <a:pt x="9" y="2734"/>
                  </a:cubicBezTo>
                  <a:cubicBezTo>
                    <a:pt x="15" y="2963"/>
                    <a:pt x="72" y="3186"/>
                    <a:pt x="187" y="3382"/>
                  </a:cubicBezTo>
                  <a:lnTo>
                    <a:pt x="2175" y="6812"/>
                  </a:lnTo>
                  <a:cubicBezTo>
                    <a:pt x="2318" y="7060"/>
                    <a:pt x="2237" y="7379"/>
                    <a:pt x="1984" y="7522"/>
                  </a:cubicBezTo>
                  <a:cubicBezTo>
                    <a:pt x="1655" y="7713"/>
                    <a:pt x="1484" y="8095"/>
                    <a:pt x="1560" y="8467"/>
                  </a:cubicBezTo>
                  <a:cubicBezTo>
                    <a:pt x="1616" y="8473"/>
                    <a:pt x="1671" y="8476"/>
                    <a:pt x="1726" y="8476"/>
                  </a:cubicBezTo>
                  <a:cubicBezTo>
                    <a:pt x="2431" y="8476"/>
                    <a:pt x="3040" y="7949"/>
                    <a:pt x="3124" y="7236"/>
                  </a:cubicBezTo>
                  <a:cubicBezTo>
                    <a:pt x="3157" y="6935"/>
                    <a:pt x="3095" y="6631"/>
                    <a:pt x="2943" y="6373"/>
                  </a:cubicBezTo>
                  <a:lnTo>
                    <a:pt x="959" y="2944"/>
                  </a:lnTo>
                  <a:cubicBezTo>
                    <a:pt x="835" y="2729"/>
                    <a:pt x="907" y="2462"/>
                    <a:pt x="1121" y="2338"/>
                  </a:cubicBezTo>
                  <a:cubicBezTo>
                    <a:pt x="1183" y="2299"/>
                    <a:pt x="1259" y="2281"/>
                    <a:pt x="1336" y="2281"/>
                  </a:cubicBezTo>
                  <a:lnTo>
                    <a:pt x="3000" y="2262"/>
                  </a:lnTo>
                  <a:cubicBezTo>
                    <a:pt x="3777" y="2262"/>
                    <a:pt x="4407" y="1632"/>
                    <a:pt x="4407" y="859"/>
                  </a:cubicBezTo>
                  <a:lnTo>
                    <a:pt x="4407" y="835"/>
                  </a:lnTo>
                  <a:cubicBezTo>
                    <a:pt x="4402" y="531"/>
                    <a:pt x="4297" y="239"/>
                    <a:pt x="4112" y="1"/>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9"/>
            <p:cNvSpPr/>
            <p:nvPr/>
          </p:nvSpPr>
          <p:spPr>
            <a:xfrm>
              <a:off x="1097263" y="1804375"/>
              <a:ext cx="83950" cy="82450"/>
            </a:xfrm>
            <a:custGeom>
              <a:avLst/>
              <a:gdLst/>
              <a:ahLst/>
              <a:cxnLst/>
              <a:rect l="l" t="t" r="r" b="b"/>
              <a:pathLst>
                <a:path w="3358" h="3298" extrusionOk="0">
                  <a:moveTo>
                    <a:pt x="2916" y="1"/>
                  </a:moveTo>
                  <a:cubicBezTo>
                    <a:pt x="2611" y="1"/>
                    <a:pt x="2314" y="159"/>
                    <a:pt x="2147" y="443"/>
                  </a:cubicBezTo>
                  <a:lnTo>
                    <a:pt x="1155" y="2155"/>
                  </a:lnTo>
                  <a:cubicBezTo>
                    <a:pt x="1093" y="2265"/>
                    <a:pt x="993" y="2346"/>
                    <a:pt x="868" y="2389"/>
                  </a:cubicBezTo>
                  <a:cubicBezTo>
                    <a:pt x="525" y="2503"/>
                    <a:pt x="221" y="2727"/>
                    <a:pt x="39" y="3047"/>
                  </a:cubicBezTo>
                  <a:lnTo>
                    <a:pt x="1" y="3110"/>
                  </a:lnTo>
                  <a:cubicBezTo>
                    <a:pt x="222" y="3237"/>
                    <a:pt x="464" y="3297"/>
                    <a:pt x="703" y="3297"/>
                  </a:cubicBezTo>
                  <a:cubicBezTo>
                    <a:pt x="1190" y="3297"/>
                    <a:pt x="1664" y="3046"/>
                    <a:pt x="1923" y="2595"/>
                  </a:cubicBezTo>
                  <a:lnTo>
                    <a:pt x="3358" y="119"/>
                  </a:lnTo>
                  <a:cubicBezTo>
                    <a:pt x="3218" y="39"/>
                    <a:pt x="3066" y="1"/>
                    <a:pt x="2916" y="1"/>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9"/>
            <p:cNvSpPr/>
            <p:nvPr/>
          </p:nvSpPr>
          <p:spPr>
            <a:xfrm>
              <a:off x="1112888" y="1520825"/>
              <a:ext cx="140975" cy="139275"/>
            </a:xfrm>
            <a:custGeom>
              <a:avLst/>
              <a:gdLst/>
              <a:ahLst/>
              <a:cxnLst/>
              <a:rect l="l" t="t" r="r" b="b"/>
              <a:pathLst>
                <a:path w="5639" h="5571" extrusionOk="0">
                  <a:moveTo>
                    <a:pt x="2838" y="1"/>
                  </a:moveTo>
                  <a:cubicBezTo>
                    <a:pt x="1441" y="1"/>
                    <a:pt x="282" y="1326"/>
                    <a:pt x="67" y="2700"/>
                  </a:cubicBezTo>
                  <a:cubicBezTo>
                    <a:pt x="1" y="3101"/>
                    <a:pt x="25" y="3506"/>
                    <a:pt x="135" y="3893"/>
                  </a:cubicBezTo>
                  <a:cubicBezTo>
                    <a:pt x="215" y="4164"/>
                    <a:pt x="340" y="4426"/>
                    <a:pt x="501" y="4665"/>
                  </a:cubicBezTo>
                  <a:cubicBezTo>
                    <a:pt x="578" y="4780"/>
                    <a:pt x="1026" y="5128"/>
                    <a:pt x="1660" y="5260"/>
                  </a:cubicBezTo>
                  <a:lnTo>
                    <a:pt x="3177" y="5571"/>
                  </a:lnTo>
                  <a:lnTo>
                    <a:pt x="4536" y="4245"/>
                  </a:lnTo>
                  <a:cubicBezTo>
                    <a:pt x="5638" y="3167"/>
                    <a:pt x="5509" y="1364"/>
                    <a:pt x="4245" y="472"/>
                  </a:cubicBezTo>
                  <a:cubicBezTo>
                    <a:pt x="3835" y="177"/>
                    <a:pt x="3353" y="1"/>
                    <a:pt x="2838" y="1"/>
                  </a:cubicBezTo>
                  <a:close/>
                </a:path>
              </a:pathLst>
            </a:custGeom>
            <a:solidFill>
              <a:srgbClr val="F7A1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9"/>
            <p:cNvSpPr/>
            <p:nvPr/>
          </p:nvSpPr>
          <p:spPr>
            <a:xfrm>
              <a:off x="1125388" y="1532625"/>
              <a:ext cx="135125" cy="135550"/>
            </a:xfrm>
            <a:custGeom>
              <a:avLst/>
              <a:gdLst/>
              <a:ahLst/>
              <a:cxnLst/>
              <a:rect l="l" t="t" r="r" b="b"/>
              <a:pathLst>
                <a:path w="5405" h="5422" extrusionOk="0">
                  <a:moveTo>
                    <a:pt x="3750" y="0"/>
                  </a:moveTo>
                  <a:cubicBezTo>
                    <a:pt x="4150" y="549"/>
                    <a:pt x="4370" y="1211"/>
                    <a:pt x="4370" y="1894"/>
                  </a:cubicBezTo>
                  <a:cubicBezTo>
                    <a:pt x="4370" y="3421"/>
                    <a:pt x="3111" y="4656"/>
                    <a:pt x="1561" y="4656"/>
                  </a:cubicBezTo>
                  <a:cubicBezTo>
                    <a:pt x="1002" y="4656"/>
                    <a:pt x="464" y="4493"/>
                    <a:pt x="1" y="4193"/>
                  </a:cubicBezTo>
                  <a:lnTo>
                    <a:pt x="1" y="4193"/>
                  </a:lnTo>
                  <a:cubicBezTo>
                    <a:pt x="440" y="4837"/>
                    <a:pt x="1136" y="5270"/>
                    <a:pt x="1914" y="5389"/>
                  </a:cubicBezTo>
                  <a:cubicBezTo>
                    <a:pt x="2054" y="5411"/>
                    <a:pt x="2197" y="5422"/>
                    <a:pt x="2341" y="5422"/>
                  </a:cubicBezTo>
                  <a:cubicBezTo>
                    <a:pt x="2484" y="5422"/>
                    <a:pt x="2627" y="5411"/>
                    <a:pt x="2767" y="5389"/>
                  </a:cubicBezTo>
                  <a:cubicBezTo>
                    <a:pt x="3859" y="5223"/>
                    <a:pt x="4742" y="4445"/>
                    <a:pt x="5043" y="3425"/>
                  </a:cubicBezTo>
                  <a:cubicBezTo>
                    <a:pt x="5405" y="2195"/>
                    <a:pt x="4828" y="740"/>
                    <a:pt x="3750" y="0"/>
                  </a:cubicBezTo>
                  <a:close/>
                </a:path>
              </a:pathLst>
            </a:custGeom>
            <a:solidFill>
              <a:srgbClr val="CE7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9"/>
            <p:cNvSpPr/>
            <p:nvPr/>
          </p:nvSpPr>
          <p:spPr>
            <a:xfrm>
              <a:off x="1170113" y="1603550"/>
              <a:ext cx="27925" cy="14450"/>
            </a:xfrm>
            <a:custGeom>
              <a:avLst/>
              <a:gdLst/>
              <a:ahLst/>
              <a:cxnLst/>
              <a:rect l="l" t="t" r="r" b="b"/>
              <a:pathLst>
                <a:path w="1117" h="578" extrusionOk="0">
                  <a:moveTo>
                    <a:pt x="870" y="1"/>
                  </a:moveTo>
                  <a:cubicBezTo>
                    <a:pt x="816" y="1"/>
                    <a:pt x="762" y="20"/>
                    <a:pt x="721" y="58"/>
                  </a:cubicBezTo>
                  <a:cubicBezTo>
                    <a:pt x="716" y="63"/>
                    <a:pt x="712" y="69"/>
                    <a:pt x="707" y="69"/>
                  </a:cubicBezTo>
                  <a:cubicBezTo>
                    <a:pt x="664" y="111"/>
                    <a:pt x="608" y="133"/>
                    <a:pt x="552" y="133"/>
                  </a:cubicBezTo>
                  <a:cubicBezTo>
                    <a:pt x="495" y="133"/>
                    <a:pt x="438" y="111"/>
                    <a:pt x="392" y="69"/>
                  </a:cubicBezTo>
                  <a:cubicBezTo>
                    <a:pt x="349" y="30"/>
                    <a:pt x="295" y="11"/>
                    <a:pt x="242" y="11"/>
                  </a:cubicBezTo>
                  <a:cubicBezTo>
                    <a:pt x="183" y="11"/>
                    <a:pt x="125" y="35"/>
                    <a:pt x="82" y="82"/>
                  </a:cubicBezTo>
                  <a:cubicBezTo>
                    <a:pt x="1" y="168"/>
                    <a:pt x="1" y="297"/>
                    <a:pt x="82" y="383"/>
                  </a:cubicBezTo>
                  <a:cubicBezTo>
                    <a:pt x="206" y="507"/>
                    <a:pt x="373" y="578"/>
                    <a:pt x="549" y="578"/>
                  </a:cubicBezTo>
                  <a:cubicBezTo>
                    <a:pt x="726" y="578"/>
                    <a:pt x="897" y="507"/>
                    <a:pt x="1022" y="383"/>
                  </a:cubicBezTo>
                  <a:cubicBezTo>
                    <a:pt x="1112" y="297"/>
                    <a:pt x="1117" y="159"/>
                    <a:pt x="1031" y="69"/>
                  </a:cubicBezTo>
                  <a:cubicBezTo>
                    <a:pt x="989" y="24"/>
                    <a:pt x="929" y="1"/>
                    <a:pt x="870"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9"/>
            <p:cNvSpPr/>
            <p:nvPr/>
          </p:nvSpPr>
          <p:spPr>
            <a:xfrm>
              <a:off x="1152838" y="1598800"/>
              <a:ext cx="11100" cy="11100"/>
            </a:xfrm>
            <a:custGeom>
              <a:avLst/>
              <a:gdLst/>
              <a:ahLst/>
              <a:cxnLst/>
              <a:rect l="l" t="t" r="r" b="b"/>
              <a:pathLst>
                <a:path w="444" h="444" extrusionOk="0">
                  <a:moveTo>
                    <a:pt x="225" y="1"/>
                  </a:moveTo>
                  <a:cubicBezTo>
                    <a:pt x="100" y="1"/>
                    <a:pt x="1" y="101"/>
                    <a:pt x="1" y="224"/>
                  </a:cubicBezTo>
                  <a:cubicBezTo>
                    <a:pt x="1" y="344"/>
                    <a:pt x="100" y="444"/>
                    <a:pt x="225" y="444"/>
                  </a:cubicBezTo>
                  <a:cubicBezTo>
                    <a:pt x="344" y="444"/>
                    <a:pt x="444" y="344"/>
                    <a:pt x="444" y="224"/>
                  </a:cubicBezTo>
                  <a:cubicBezTo>
                    <a:pt x="444" y="101"/>
                    <a:pt x="344" y="1"/>
                    <a:pt x="225"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9"/>
            <p:cNvSpPr/>
            <p:nvPr/>
          </p:nvSpPr>
          <p:spPr>
            <a:xfrm>
              <a:off x="1202538" y="1598800"/>
              <a:ext cx="11125" cy="11100"/>
            </a:xfrm>
            <a:custGeom>
              <a:avLst/>
              <a:gdLst/>
              <a:ahLst/>
              <a:cxnLst/>
              <a:rect l="l" t="t" r="r" b="b"/>
              <a:pathLst>
                <a:path w="445" h="444" extrusionOk="0">
                  <a:moveTo>
                    <a:pt x="221" y="1"/>
                  </a:moveTo>
                  <a:cubicBezTo>
                    <a:pt x="97" y="1"/>
                    <a:pt x="1" y="101"/>
                    <a:pt x="1" y="224"/>
                  </a:cubicBezTo>
                  <a:cubicBezTo>
                    <a:pt x="1" y="344"/>
                    <a:pt x="97" y="444"/>
                    <a:pt x="221" y="444"/>
                  </a:cubicBezTo>
                  <a:cubicBezTo>
                    <a:pt x="344" y="444"/>
                    <a:pt x="445" y="344"/>
                    <a:pt x="445" y="224"/>
                  </a:cubicBezTo>
                  <a:cubicBezTo>
                    <a:pt x="445" y="101"/>
                    <a:pt x="344" y="1"/>
                    <a:pt x="221"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9"/>
            <p:cNvSpPr/>
            <p:nvPr/>
          </p:nvSpPr>
          <p:spPr>
            <a:xfrm>
              <a:off x="1174038" y="1685000"/>
              <a:ext cx="11250" cy="11125"/>
            </a:xfrm>
            <a:custGeom>
              <a:avLst/>
              <a:gdLst/>
              <a:ahLst/>
              <a:cxnLst/>
              <a:rect l="l" t="t" r="r" b="b"/>
              <a:pathLst>
                <a:path w="450" h="445" extrusionOk="0">
                  <a:moveTo>
                    <a:pt x="225" y="1"/>
                  </a:moveTo>
                  <a:cubicBezTo>
                    <a:pt x="102" y="1"/>
                    <a:pt x="1" y="101"/>
                    <a:pt x="1" y="225"/>
                  </a:cubicBezTo>
                  <a:cubicBezTo>
                    <a:pt x="1" y="344"/>
                    <a:pt x="102" y="445"/>
                    <a:pt x="225" y="445"/>
                  </a:cubicBezTo>
                  <a:cubicBezTo>
                    <a:pt x="350" y="445"/>
                    <a:pt x="449" y="344"/>
                    <a:pt x="445" y="220"/>
                  </a:cubicBezTo>
                  <a:cubicBezTo>
                    <a:pt x="445" y="101"/>
                    <a:pt x="350" y="1"/>
                    <a:pt x="225" y="1"/>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9"/>
            <p:cNvSpPr/>
            <p:nvPr/>
          </p:nvSpPr>
          <p:spPr>
            <a:xfrm>
              <a:off x="1174038" y="1714450"/>
              <a:ext cx="11250" cy="11125"/>
            </a:xfrm>
            <a:custGeom>
              <a:avLst/>
              <a:gdLst/>
              <a:ahLst/>
              <a:cxnLst/>
              <a:rect l="l" t="t" r="r" b="b"/>
              <a:pathLst>
                <a:path w="450" h="445" extrusionOk="0">
                  <a:moveTo>
                    <a:pt x="225" y="0"/>
                  </a:moveTo>
                  <a:cubicBezTo>
                    <a:pt x="102" y="0"/>
                    <a:pt x="1" y="101"/>
                    <a:pt x="1" y="225"/>
                  </a:cubicBezTo>
                  <a:cubicBezTo>
                    <a:pt x="1" y="344"/>
                    <a:pt x="102" y="445"/>
                    <a:pt x="225" y="445"/>
                  </a:cubicBezTo>
                  <a:cubicBezTo>
                    <a:pt x="350" y="445"/>
                    <a:pt x="449" y="344"/>
                    <a:pt x="445" y="225"/>
                  </a:cubicBezTo>
                  <a:cubicBezTo>
                    <a:pt x="445" y="101"/>
                    <a:pt x="350" y="0"/>
                    <a:pt x="225"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9"/>
            <p:cNvSpPr/>
            <p:nvPr/>
          </p:nvSpPr>
          <p:spPr>
            <a:xfrm>
              <a:off x="1174038" y="1743900"/>
              <a:ext cx="11250" cy="11125"/>
            </a:xfrm>
            <a:custGeom>
              <a:avLst/>
              <a:gdLst/>
              <a:ahLst/>
              <a:cxnLst/>
              <a:rect l="l" t="t" r="r" b="b"/>
              <a:pathLst>
                <a:path w="450" h="445" extrusionOk="0">
                  <a:moveTo>
                    <a:pt x="225" y="0"/>
                  </a:moveTo>
                  <a:cubicBezTo>
                    <a:pt x="102" y="0"/>
                    <a:pt x="1" y="101"/>
                    <a:pt x="1" y="225"/>
                  </a:cubicBezTo>
                  <a:cubicBezTo>
                    <a:pt x="1" y="344"/>
                    <a:pt x="102" y="444"/>
                    <a:pt x="225" y="444"/>
                  </a:cubicBezTo>
                  <a:cubicBezTo>
                    <a:pt x="350" y="444"/>
                    <a:pt x="449" y="344"/>
                    <a:pt x="445" y="225"/>
                  </a:cubicBezTo>
                  <a:cubicBezTo>
                    <a:pt x="445" y="101"/>
                    <a:pt x="350" y="0"/>
                    <a:pt x="225"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9"/>
            <p:cNvSpPr/>
            <p:nvPr/>
          </p:nvSpPr>
          <p:spPr>
            <a:xfrm>
              <a:off x="1174038" y="1773375"/>
              <a:ext cx="11250" cy="11100"/>
            </a:xfrm>
            <a:custGeom>
              <a:avLst/>
              <a:gdLst/>
              <a:ahLst/>
              <a:cxnLst/>
              <a:rect l="l" t="t" r="r" b="b"/>
              <a:pathLst>
                <a:path w="450" h="444" extrusionOk="0">
                  <a:moveTo>
                    <a:pt x="225" y="0"/>
                  </a:moveTo>
                  <a:cubicBezTo>
                    <a:pt x="102" y="0"/>
                    <a:pt x="1" y="100"/>
                    <a:pt x="1" y="223"/>
                  </a:cubicBezTo>
                  <a:cubicBezTo>
                    <a:pt x="1" y="344"/>
                    <a:pt x="102" y="443"/>
                    <a:pt x="225" y="443"/>
                  </a:cubicBezTo>
                  <a:cubicBezTo>
                    <a:pt x="350" y="443"/>
                    <a:pt x="449" y="344"/>
                    <a:pt x="445" y="223"/>
                  </a:cubicBezTo>
                  <a:cubicBezTo>
                    <a:pt x="445" y="100"/>
                    <a:pt x="350" y="0"/>
                    <a:pt x="225" y="0"/>
                  </a:cubicBezTo>
                  <a:close/>
                </a:path>
              </a:pathLst>
            </a:custGeom>
            <a:solidFill>
              <a:srgbClr val="FFF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9"/>
            <p:cNvSpPr/>
            <p:nvPr/>
          </p:nvSpPr>
          <p:spPr>
            <a:xfrm>
              <a:off x="1081313" y="1657550"/>
              <a:ext cx="24450" cy="77325"/>
            </a:xfrm>
            <a:custGeom>
              <a:avLst/>
              <a:gdLst/>
              <a:ahLst/>
              <a:cxnLst/>
              <a:rect l="l" t="t" r="r" b="b"/>
              <a:pathLst>
                <a:path w="978" h="3093" extrusionOk="0">
                  <a:moveTo>
                    <a:pt x="639" y="1"/>
                  </a:moveTo>
                  <a:cubicBezTo>
                    <a:pt x="632" y="1"/>
                    <a:pt x="626" y="1"/>
                    <a:pt x="619" y="2"/>
                  </a:cubicBezTo>
                  <a:cubicBezTo>
                    <a:pt x="533" y="2"/>
                    <a:pt x="458" y="49"/>
                    <a:pt x="419" y="130"/>
                  </a:cubicBezTo>
                  <a:cubicBezTo>
                    <a:pt x="401" y="178"/>
                    <a:pt x="372" y="216"/>
                    <a:pt x="333" y="249"/>
                  </a:cubicBezTo>
                  <a:cubicBezTo>
                    <a:pt x="0" y="535"/>
                    <a:pt x="0" y="1008"/>
                    <a:pt x="333" y="1294"/>
                  </a:cubicBezTo>
                  <a:cubicBezTo>
                    <a:pt x="472" y="1409"/>
                    <a:pt x="491" y="1614"/>
                    <a:pt x="377" y="1752"/>
                  </a:cubicBezTo>
                  <a:lnTo>
                    <a:pt x="333" y="1795"/>
                  </a:lnTo>
                  <a:cubicBezTo>
                    <a:pt x="0" y="2086"/>
                    <a:pt x="0" y="2553"/>
                    <a:pt x="333" y="2844"/>
                  </a:cubicBezTo>
                  <a:cubicBezTo>
                    <a:pt x="372" y="2873"/>
                    <a:pt x="401" y="2916"/>
                    <a:pt x="419" y="2963"/>
                  </a:cubicBezTo>
                  <a:cubicBezTo>
                    <a:pt x="458" y="3040"/>
                    <a:pt x="533" y="3093"/>
                    <a:pt x="619" y="3093"/>
                  </a:cubicBezTo>
                  <a:cubicBezTo>
                    <a:pt x="739" y="3093"/>
                    <a:pt x="839" y="2996"/>
                    <a:pt x="839" y="2877"/>
                  </a:cubicBezTo>
                  <a:cubicBezTo>
                    <a:pt x="839" y="2844"/>
                    <a:pt x="830" y="2811"/>
                    <a:pt x="815" y="2778"/>
                  </a:cubicBezTo>
                  <a:cubicBezTo>
                    <a:pt x="773" y="2701"/>
                    <a:pt x="715" y="2630"/>
                    <a:pt x="643" y="2567"/>
                  </a:cubicBezTo>
                  <a:cubicBezTo>
                    <a:pt x="505" y="2458"/>
                    <a:pt x="487" y="2252"/>
                    <a:pt x="601" y="2115"/>
                  </a:cubicBezTo>
                  <a:cubicBezTo>
                    <a:pt x="615" y="2100"/>
                    <a:pt x="630" y="2081"/>
                    <a:pt x="643" y="2072"/>
                  </a:cubicBezTo>
                  <a:cubicBezTo>
                    <a:pt x="978" y="1781"/>
                    <a:pt x="978" y="1314"/>
                    <a:pt x="643" y="1022"/>
                  </a:cubicBezTo>
                  <a:cubicBezTo>
                    <a:pt x="505" y="913"/>
                    <a:pt x="487" y="707"/>
                    <a:pt x="601" y="570"/>
                  </a:cubicBezTo>
                  <a:cubicBezTo>
                    <a:pt x="615" y="550"/>
                    <a:pt x="630" y="535"/>
                    <a:pt x="643" y="522"/>
                  </a:cubicBezTo>
                  <a:cubicBezTo>
                    <a:pt x="715" y="464"/>
                    <a:pt x="773" y="392"/>
                    <a:pt x="815" y="312"/>
                  </a:cubicBezTo>
                  <a:cubicBezTo>
                    <a:pt x="868" y="207"/>
                    <a:pt x="830" y="78"/>
                    <a:pt x="720" y="26"/>
                  </a:cubicBezTo>
                  <a:cubicBezTo>
                    <a:pt x="696" y="10"/>
                    <a:pt x="669" y="1"/>
                    <a:pt x="639"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9"/>
            <p:cNvSpPr/>
            <p:nvPr/>
          </p:nvSpPr>
          <p:spPr>
            <a:xfrm>
              <a:off x="1261688" y="1657600"/>
              <a:ext cx="24475" cy="77275"/>
            </a:xfrm>
            <a:custGeom>
              <a:avLst/>
              <a:gdLst/>
              <a:ahLst/>
              <a:cxnLst/>
              <a:rect l="l" t="t" r="r" b="b"/>
              <a:pathLst>
                <a:path w="979" h="3091" extrusionOk="0">
                  <a:moveTo>
                    <a:pt x="358" y="0"/>
                  </a:moveTo>
                  <a:cubicBezTo>
                    <a:pt x="239" y="0"/>
                    <a:pt x="144" y="95"/>
                    <a:pt x="139" y="214"/>
                  </a:cubicBezTo>
                  <a:cubicBezTo>
                    <a:pt x="139" y="247"/>
                    <a:pt x="148" y="282"/>
                    <a:pt x="163" y="315"/>
                  </a:cubicBezTo>
                  <a:cubicBezTo>
                    <a:pt x="210" y="390"/>
                    <a:pt x="267" y="462"/>
                    <a:pt x="335" y="520"/>
                  </a:cubicBezTo>
                  <a:cubicBezTo>
                    <a:pt x="472" y="634"/>
                    <a:pt x="492" y="839"/>
                    <a:pt x="377" y="978"/>
                  </a:cubicBezTo>
                  <a:cubicBezTo>
                    <a:pt x="368" y="991"/>
                    <a:pt x="349" y="1006"/>
                    <a:pt x="335" y="1020"/>
                  </a:cubicBezTo>
                  <a:cubicBezTo>
                    <a:pt x="1" y="1312"/>
                    <a:pt x="1" y="1779"/>
                    <a:pt x="335" y="2070"/>
                  </a:cubicBezTo>
                  <a:cubicBezTo>
                    <a:pt x="472" y="2179"/>
                    <a:pt x="492" y="2384"/>
                    <a:pt x="377" y="2523"/>
                  </a:cubicBezTo>
                  <a:cubicBezTo>
                    <a:pt x="368" y="2542"/>
                    <a:pt x="349" y="2556"/>
                    <a:pt x="335" y="2565"/>
                  </a:cubicBezTo>
                  <a:cubicBezTo>
                    <a:pt x="267" y="2628"/>
                    <a:pt x="210" y="2699"/>
                    <a:pt x="163" y="2776"/>
                  </a:cubicBezTo>
                  <a:cubicBezTo>
                    <a:pt x="111" y="2886"/>
                    <a:pt x="153" y="3014"/>
                    <a:pt x="258" y="3067"/>
                  </a:cubicBezTo>
                  <a:cubicBezTo>
                    <a:pt x="287" y="3086"/>
                    <a:pt x="325" y="3091"/>
                    <a:pt x="358" y="3091"/>
                  </a:cubicBezTo>
                  <a:cubicBezTo>
                    <a:pt x="444" y="3091"/>
                    <a:pt x="525" y="3038"/>
                    <a:pt x="558" y="2961"/>
                  </a:cubicBezTo>
                  <a:cubicBezTo>
                    <a:pt x="578" y="2914"/>
                    <a:pt x="611" y="2875"/>
                    <a:pt x="650" y="2842"/>
                  </a:cubicBezTo>
                  <a:cubicBezTo>
                    <a:pt x="978" y="2551"/>
                    <a:pt x="978" y="2084"/>
                    <a:pt x="650" y="1793"/>
                  </a:cubicBezTo>
                  <a:cubicBezTo>
                    <a:pt x="511" y="1684"/>
                    <a:pt x="487" y="1478"/>
                    <a:pt x="602" y="1340"/>
                  </a:cubicBezTo>
                  <a:cubicBezTo>
                    <a:pt x="615" y="1326"/>
                    <a:pt x="630" y="1312"/>
                    <a:pt x="650" y="1297"/>
                  </a:cubicBezTo>
                  <a:cubicBezTo>
                    <a:pt x="978" y="1006"/>
                    <a:pt x="978" y="539"/>
                    <a:pt x="650" y="247"/>
                  </a:cubicBezTo>
                  <a:cubicBezTo>
                    <a:pt x="611" y="214"/>
                    <a:pt x="578" y="176"/>
                    <a:pt x="558" y="128"/>
                  </a:cubicBezTo>
                  <a:cubicBezTo>
                    <a:pt x="525" y="53"/>
                    <a:pt x="444" y="0"/>
                    <a:pt x="358"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4" name="Google Shape;4324;p59"/>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CHRISTMAS ICONS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4328"/>
        <p:cNvGrpSpPr/>
        <p:nvPr/>
      </p:nvGrpSpPr>
      <p:grpSpPr>
        <a:xfrm>
          <a:off x="0" y="0"/>
          <a:ext cx="0" cy="0"/>
          <a:chOff x="0" y="0"/>
          <a:chExt cx="0" cy="0"/>
        </a:xfrm>
      </p:grpSpPr>
      <p:sp>
        <p:nvSpPr>
          <p:cNvPr id="4329" name="Google Shape;4329;p60"/>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4330" name="Google Shape;4330;p60"/>
          <p:cNvGrpSpPr/>
          <p:nvPr/>
        </p:nvGrpSpPr>
        <p:grpSpPr>
          <a:xfrm>
            <a:off x="812401" y="1356327"/>
            <a:ext cx="803141" cy="1332194"/>
            <a:chOff x="1580375" y="1061550"/>
            <a:chExt cx="1486197" cy="2465200"/>
          </a:xfrm>
        </p:grpSpPr>
        <p:sp>
          <p:nvSpPr>
            <p:cNvPr id="4331" name="Google Shape;4331;p60"/>
            <p:cNvSpPr/>
            <p:nvPr/>
          </p:nvSpPr>
          <p:spPr>
            <a:xfrm>
              <a:off x="1789405" y="3373481"/>
              <a:ext cx="22912" cy="71629"/>
            </a:xfrm>
            <a:custGeom>
              <a:avLst/>
              <a:gdLst/>
              <a:ahLst/>
              <a:cxnLst/>
              <a:rect l="l" t="t" r="r" b="b"/>
              <a:pathLst>
                <a:path w="309" h="966" extrusionOk="0">
                  <a:moveTo>
                    <a:pt x="94" y="1"/>
                  </a:moveTo>
                  <a:cubicBezTo>
                    <a:pt x="47" y="1"/>
                    <a:pt x="0" y="38"/>
                    <a:pt x="20" y="96"/>
                  </a:cubicBezTo>
                  <a:cubicBezTo>
                    <a:pt x="67" y="235"/>
                    <a:pt x="99" y="378"/>
                    <a:pt x="119" y="526"/>
                  </a:cubicBezTo>
                  <a:cubicBezTo>
                    <a:pt x="142" y="646"/>
                    <a:pt x="153" y="769"/>
                    <a:pt x="153" y="891"/>
                  </a:cubicBezTo>
                  <a:cubicBezTo>
                    <a:pt x="153" y="941"/>
                    <a:pt x="192" y="966"/>
                    <a:pt x="231" y="966"/>
                  </a:cubicBezTo>
                  <a:cubicBezTo>
                    <a:pt x="270" y="966"/>
                    <a:pt x="309" y="941"/>
                    <a:pt x="309" y="891"/>
                  </a:cubicBezTo>
                  <a:cubicBezTo>
                    <a:pt x="309" y="792"/>
                    <a:pt x="301" y="692"/>
                    <a:pt x="289" y="593"/>
                  </a:cubicBezTo>
                  <a:cubicBezTo>
                    <a:pt x="266" y="411"/>
                    <a:pt x="226" y="228"/>
                    <a:pt x="169" y="53"/>
                  </a:cubicBezTo>
                  <a:cubicBezTo>
                    <a:pt x="156" y="17"/>
                    <a:pt x="125" y="1"/>
                    <a:pt x="94"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0"/>
            <p:cNvSpPr/>
            <p:nvPr/>
          </p:nvSpPr>
          <p:spPr>
            <a:xfrm>
              <a:off x="1818992" y="3387496"/>
              <a:ext cx="24469" cy="86311"/>
            </a:xfrm>
            <a:custGeom>
              <a:avLst/>
              <a:gdLst/>
              <a:ahLst/>
              <a:cxnLst/>
              <a:rect l="l" t="t" r="r" b="b"/>
              <a:pathLst>
                <a:path w="330" h="1164" extrusionOk="0">
                  <a:moveTo>
                    <a:pt x="94" y="1"/>
                  </a:moveTo>
                  <a:cubicBezTo>
                    <a:pt x="47" y="1"/>
                    <a:pt x="1" y="38"/>
                    <a:pt x="18" y="96"/>
                  </a:cubicBezTo>
                  <a:cubicBezTo>
                    <a:pt x="61" y="228"/>
                    <a:pt x="98" y="361"/>
                    <a:pt x="121" y="493"/>
                  </a:cubicBezTo>
                  <a:cubicBezTo>
                    <a:pt x="157" y="689"/>
                    <a:pt x="174" y="887"/>
                    <a:pt x="171" y="1089"/>
                  </a:cubicBezTo>
                  <a:cubicBezTo>
                    <a:pt x="171" y="1139"/>
                    <a:pt x="210" y="1164"/>
                    <a:pt x="249" y="1164"/>
                  </a:cubicBezTo>
                  <a:cubicBezTo>
                    <a:pt x="288" y="1164"/>
                    <a:pt x="327" y="1139"/>
                    <a:pt x="327" y="1089"/>
                  </a:cubicBezTo>
                  <a:cubicBezTo>
                    <a:pt x="330" y="910"/>
                    <a:pt x="316" y="735"/>
                    <a:pt x="290" y="560"/>
                  </a:cubicBezTo>
                  <a:cubicBezTo>
                    <a:pt x="264" y="391"/>
                    <a:pt x="224" y="222"/>
                    <a:pt x="171" y="56"/>
                  </a:cubicBezTo>
                  <a:cubicBezTo>
                    <a:pt x="158" y="17"/>
                    <a:pt x="126" y="1"/>
                    <a:pt x="94"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0"/>
            <p:cNvSpPr/>
            <p:nvPr/>
          </p:nvSpPr>
          <p:spPr>
            <a:xfrm>
              <a:off x="1864520" y="3400324"/>
              <a:ext cx="13569" cy="88016"/>
            </a:xfrm>
            <a:custGeom>
              <a:avLst/>
              <a:gdLst/>
              <a:ahLst/>
              <a:cxnLst/>
              <a:rect l="l" t="t" r="r" b="b"/>
              <a:pathLst>
                <a:path w="183" h="1187" extrusionOk="0">
                  <a:moveTo>
                    <a:pt x="96" y="1"/>
                  </a:moveTo>
                  <a:cubicBezTo>
                    <a:pt x="57" y="1"/>
                    <a:pt x="19" y="26"/>
                    <a:pt x="20" y="75"/>
                  </a:cubicBezTo>
                  <a:cubicBezTo>
                    <a:pt x="24" y="228"/>
                    <a:pt x="27" y="377"/>
                    <a:pt x="24" y="526"/>
                  </a:cubicBezTo>
                  <a:cubicBezTo>
                    <a:pt x="24" y="721"/>
                    <a:pt x="17" y="916"/>
                    <a:pt x="4" y="1112"/>
                  </a:cubicBezTo>
                  <a:cubicBezTo>
                    <a:pt x="0" y="1161"/>
                    <a:pt x="38" y="1186"/>
                    <a:pt x="77" y="1186"/>
                  </a:cubicBezTo>
                  <a:cubicBezTo>
                    <a:pt x="116" y="1186"/>
                    <a:pt x="156" y="1161"/>
                    <a:pt x="159" y="1112"/>
                  </a:cubicBezTo>
                  <a:cubicBezTo>
                    <a:pt x="170" y="936"/>
                    <a:pt x="176" y="760"/>
                    <a:pt x="176" y="586"/>
                  </a:cubicBezTo>
                  <a:cubicBezTo>
                    <a:pt x="182" y="416"/>
                    <a:pt x="179" y="248"/>
                    <a:pt x="176" y="75"/>
                  </a:cubicBezTo>
                  <a:cubicBezTo>
                    <a:pt x="175" y="26"/>
                    <a:pt x="135" y="1"/>
                    <a:pt x="96"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0"/>
            <p:cNvSpPr/>
            <p:nvPr/>
          </p:nvSpPr>
          <p:spPr>
            <a:xfrm>
              <a:off x="1884170" y="3413374"/>
              <a:ext cx="20836" cy="98990"/>
            </a:xfrm>
            <a:custGeom>
              <a:avLst/>
              <a:gdLst/>
              <a:ahLst/>
              <a:cxnLst/>
              <a:rect l="l" t="t" r="r" b="b"/>
              <a:pathLst>
                <a:path w="281" h="1335" extrusionOk="0">
                  <a:moveTo>
                    <a:pt x="77" y="0"/>
                  </a:moveTo>
                  <a:cubicBezTo>
                    <a:pt x="38" y="0"/>
                    <a:pt x="1" y="25"/>
                    <a:pt x="4" y="75"/>
                  </a:cubicBezTo>
                  <a:cubicBezTo>
                    <a:pt x="17" y="204"/>
                    <a:pt x="30" y="333"/>
                    <a:pt x="44" y="462"/>
                  </a:cubicBezTo>
                  <a:cubicBezTo>
                    <a:pt x="70" y="731"/>
                    <a:pt x="93" y="995"/>
                    <a:pt x="120" y="1260"/>
                  </a:cubicBezTo>
                  <a:cubicBezTo>
                    <a:pt x="125" y="1310"/>
                    <a:pt x="166" y="1334"/>
                    <a:pt x="205" y="1334"/>
                  </a:cubicBezTo>
                  <a:cubicBezTo>
                    <a:pt x="244" y="1334"/>
                    <a:pt x="280" y="1310"/>
                    <a:pt x="275" y="1260"/>
                  </a:cubicBezTo>
                  <a:cubicBezTo>
                    <a:pt x="252" y="1015"/>
                    <a:pt x="229" y="770"/>
                    <a:pt x="203" y="525"/>
                  </a:cubicBezTo>
                  <a:cubicBezTo>
                    <a:pt x="189" y="376"/>
                    <a:pt x="176" y="227"/>
                    <a:pt x="160" y="75"/>
                  </a:cubicBezTo>
                  <a:cubicBezTo>
                    <a:pt x="156" y="25"/>
                    <a:pt x="116" y="0"/>
                    <a:pt x="77"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0"/>
            <p:cNvSpPr/>
            <p:nvPr/>
          </p:nvSpPr>
          <p:spPr>
            <a:xfrm>
              <a:off x="1917983" y="3421160"/>
              <a:ext cx="21503" cy="105441"/>
            </a:xfrm>
            <a:custGeom>
              <a:avLst/>
              <a:gdLst/>
              <a:ahLst/>
              <a:cxnLst/>
              <a:rect l="l" t="t" r="r" b="b"/>
              <a:pathLst>
                <a:path w="290" h="1422" extrusionOk="0">
                  <a:moveTo>
                    <a:pt x="95" y="1"/>
                  </a:moveTo>
                  <a:cubicBezTo>
                    <a:pt x="49" y="1"/>
                    <a:pt x="1" y="39"/>
                    <a:pt x="15" y="99"/>
                  </a:cubicBezTo>
                  <a:cubicBezTo>
                    <a:pt x="51" y="251"/>
                    <a:pt x="77" y="407"/>
                    <a:pt x="97" y="559"/>
                  </a:cubicBezTo>
                  <a:cubicBezTo>
                    <a:pt x="131" y="821"/>
                    <a:pt x="134" y="1083"/>
                    <a:pt x="117" y="1347"/>
                  </a:cubicBezTo>
                  <a:cubicBezTo>
                    <a:pt x="114" y="1397"/>
                    <a:pt x="151" y="1422"/>
                    <a:pt x="190" y="1422"/>
                  </a:cubicBezTo>
                  <a:cubicBezTo>
                    <a:pt x="229" y="1422"/>
                    <a:pt x="270" y="1397"/>
                    <a:pt x="273" y="1347"/>
                  </a:cubicBezTo>
                  <a:cubicBezTo>
                    <a:pt x="290" y="1106"/>
                    <a:pt x="286" y="864"/>
                    <a:pt x="260" y="626"/>
                  </a:cubicBezTo>
                  <a:cubicBezTo>
                    <a:pt x="243" y="437"/>
                    <a:pt x="210" y="245"/>
                    <a:pt x="164" y="56"/>
                  </a:cubicBezTo>
                  <a:cubicBezTo>
                    <a:pt x="155" y="18"/>
                    <a:pt x="126" y="1"/>
                    <a:pt x="95"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0"/>
            <p:cNvSpPr/>
            <p:nvPr/>
          </p:nvSpPr>
          <p:spPr>
            <a:xfrm>
              <a:off x="1690934" y="3369774"/>
              <a:ext cx="39374" cy="80601"/>
            </a:xfrm>
            <a:custGeom>
              <a:avLst/>
              <a:gdLst/>
              <a:ahLst/>
              <a:cxnLst/>
              <a:rect l="l" t="t" r="r" b="b"/>
              <a:pathLst>
                <a:path w="531" h="1087" extrusionOk="0">
                  <a:moveTo>
                    <a:pt x="0" y="0"/>
                  </a:moveTo>
                  <a:cubicBezTo>
                    <a:pt x="113" y="355"/>
                    <a:pt x="243" y="703"/>
                    <a:pt x="388" y="1047"/>
                  </a:cubicBezTo>
                  <a:cubicBezTo>
                    <a:pt x="401" y="1073"/>
                    <a:pt x="425" y="1087"/>
                    <a:pt x="444" y="1087"/>
                  </a:cubicBezTo>
                  <a:cubicBezTo>
                    <a:pt x="487" y="1087"/>
                    <a:pt x="530" y="1047"/>
                    <a:pt x="530" y="1001"/>
                  </a:cubicBezTo>
                  <a:cubicBezTo>
                    <a:pt x="530" y="990"/>
                    <a:pt x="527" y="978"/>
                    <a:pt x="524" y="967"/>
                  </a:cubicBezTo>
                  <a:cubicBezTo>
                    <a:pt x="397" y="676"/>
                    <a:pt x="289" y="378"/>
                    <a:pt x="189" y="76"/>
                  </a:cubicBezTo>
                  <a:lnTo>
                    <a:pt x="0" y="0"/>
                  </a:ln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0"/>
            <p:cNvSpPr/>
            <p:nvPr/>
          </p:nvSpPr>
          <p:spPr>
            <a:xfrm>
              <a:off x="1732458" y="3386235"/>
              <a:ext cx="24321" cy="60951"/>
            </a:xfrm>
            <a:custGeom>
              <a:avLst/>
              <a:gdLst/>
              <a:ahLst/>
              <a:cxnLst/>
              <a:rect l="l" t="t" r="r" b="b"/>
              <a:pathLst>
                <a:path w="328" h="822" extrusionOk="0">
                  <a:moveTo>
                    <a:pt x="0" y="1"/>
                  </a:moveTo>
                  <a:cubicBezTo>
                    <a:pt x="53" y="259"/>
                    <a:pt x="112" y="513"/>
                    <a:pt x="175" y="765"/>
                  </a:cubicBezTo>
                  <a:cubicBezTo>
                    <a:pt x="186" y="805"/>
                    <a:pt x="215" y="822"/>
                    <a:pt x="245" y="822"/>
                  </a:cubicBezTo>
                  <a:cubicBezTo>
                    <a:pt x="288" y="822"/>
                    <a:pt x="328" y="791"/>
                    <a:pt x="328" y="745"/>
                  </a:cubicBezTo>
                  <a:cubicBezTo>
                    <a:pt x="328" y="739"/>
                    <a:pt x="328" y="732"/>
                    <a:pt x="325" y="726"/>
                  </a:cubicBezTo>
                  <a:cubicBezTo>
                    <a:pt x="268" y="507"/>
                    <a:pt x="219" y="288"/>
                    <a:pt x="169" y="70"/>
                  </a:cubicBezTo>
                  <a:lnTo>
                    <a:pt x="0" y="1"/>
                  </a:ln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0"/>
            <p:cNvSpPr/>
            <p:nvPr/>
          </p:nvSpPr>
          <p:spPr>
            <a:xfrm>
              <a:off x="1764343" y="3398989"/>
              <a:ext cx="20688" cy="54352"/>
            </a:xfrm>
            <a:custGeom>
              <a:avLst/>
              <a:gdLst/>
              <a:ahLst/>
              <a:cxnLst/>
              <a:rect l="l" t="t" r="r" b="b"/>
              <a:pathLst>
                <a:path w="279" h="733" extrusionOk="0">
                  <a:moveTo>
                    <a:pt x="0" y="0"/>
                  </a:moveTo>
                  <a:lnTo>
                    <a:pt x="0" y="0"/>
                  </a:lnTo>
                  <a:cubicBezTo>
                    <a:pt x="43" y="226"/>
                    <a:pt x="83" y="451"/>
                    <a:pt x="127" y="676"/>
                  </a:cubicBezTo>
                  <a:cubicBezTo>
                    <a:pt x="136" y="716"/>
                    <a:pt x="163" y="732"/>
                    <a:pt x="193" y="732"/>
                  </a:cubicBezTo>
                  <a:cubicBezTo>
                    <a:pt x="236" y="732"/>
                    <a:pt x="279" y="699"/>
                    <a:pt x="279" y="650"/>
                  </a:cubicBezTo>
                  <a:cubicBezTo>
                    <a:pt x="279" y="647"/>
                    <a:pt x="279" y="639"/>
                    <a:pt x="275" y="636"/>
                  </a:cubicBezTo>
                  <a:cubicBezTo>
                    <a:pt x="242" y="448"/>
                    <a:pt x="206" y="255"/>
                    <a:pt x="170" y="67"/>
                  </a:cubicBezTo>
                  <a:lnTo>
                    <a:pt x="0" y="0"/>
                  </a:ln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0"/>
            <p:cNvSpPr/>
            <p:nvPr/>
          </p:nvSpPr>
          <p:spPr>
            <a:xfrm>
              <a:off x="1798229" y="3412484"/>
              <a:ext cx="14088" cy="32774"/>
            </a:xfrm>
            <a:custGeom>
              <a:avLst/>
              <a:gdLst/>
              <a:ahLst/>
              <a:cxnLst/>
              <a:rect l="l" t="t" r="r" b="b"/>
              <a:pathLst>
                <a:path w="190" h="442" extrusionOk="0">
                  <a:moveTo>
                    <a:pt x="0" y="0"/>
                  </a:moveTo>
                  <a:lnTo>
                    <a:pt x="0" y="0"/>
                  </a:lnTo>
                  <a:cubicBezTo>
                    <a:pt x="23" y="120"/>
                    <a:pt x="34" y="243"/>
                    <a:pt x="34" y="365"/>
                  </a:cubicBezTo>
                  <a:cubicBezTo>
                    <a:pt x="34" y="414"/>
                    <a:pt x="73" y="441"/>
                    <a:pt x="110" y="441"/>
                  </a:cubicBezTo>
                  <a:cubicBezTo>
                    <a:pt x="150" y="441"/>
                    <a:pt x="190" y="414"/>
                    <a:pt x="190" y="365"/>
                  </a:cubicBezTo>
                  <a:cubicBezTo>
                    <a:pt x="190" y="266"/>
                    <a:pt x="182" y="166"/>
                    <a:pt x="170" y="67"/>
                  </a:cubicBezTo>
                  <a:lnTo>
                    <a:pt x="0" y="0"/>
                  </a:ln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0"/>
            <p:cNvSpPr/>
            <p:nvPr/>
          </p:nvSpPr>
          <p:spPr>
            <a:xfrm>
              <a:off x="1827890" y="3424052"/>
              <a:ext cx="15349" cy="49903"/>
            </a:xfrm>
            <a:custGeom>
              <a:avLst/>
              <a:gdLst/>
              <a:ahLst/>
              <a:cxnLst/>
              <a:rect l="l" t="t" r="r" b="b"/>
              <a:pathLst>
                <a:path w="207" h="673" extrusionOk="0">
                  <a:moveTo>
                    <a:pt x="1" y="0"/>
                  </a:moveTo>
                  <a:cubicBezTo>
                    <a:pt x="34" y="186"/>
                    <a:pt x="51" y="371"/>
                    <a:pt x="51" y="564"/>
                  </a:cubicBezTo>
                  <a:lnTo>
                    <a:pt x="51" y="596"/>
                  </a:lnTo>
                  <a:cubicBezTo>
                    <a:pt x="51" y="646"/>
                    <a:pt x="91" y="673"/>
                    <a:pt x="130" y="673"/>
                  </a:cubicBezTo>
                  <a:cubicBezTo>
                    <a:pt x="167" y="673"/>
                    <a:pt x="207" y="646"/>
                    <a:pt x="207" y="596"/>
                  </a:cubicBezTo>
                  <a:lnTo>
                    <a:pt x="207" y="556"/>
                  </a:lnTo>
                  <a:cubicBezTo>
                    <a:pt x="207" y="391"/>
                    <a:pt x="193" y="229"/>
                    <a:pt x="170" y="67"/>
                  </a:cubicBezTo>
                  <a:lnTo>
                    <a:pt x="1" y="0"/>
                  </a:ln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0"/>
            <p:cNvSpPr/>
            <p:nvPr/>
          </p:nvSpPr>
          <p:spPr>
            <a:xfrm>
              <a:off x="1864742" y="3439253"/>
              <a:ext cx="12902" cy="49236"/>
            </a:xfrm>
            <a:custGeom>
              <a:avLst/>
              <a:gdLst/>
              <a:ahLst/>
              <a:cxnLst/>
              <a:rect l="l" t="t" r="r" b="b"/>
              <a:pathLst>
                <a:path w="174" h="664" extrusionOk="0">
                  <a:moveTo>
                    <a:pt x="21" y="1"/>
                  </a:moveTo>
                  <a:cubicBezTo>
                    <a:pt x="21" y="196"/>
                    <a:pt x="14" y="391"/>
                    <a:pt x="1" y="587"/>
                  </a:cubicBezTo>
                  <a:lnTo>
                    <a:pt x="1" y="593"/>
                  </a:lnTo>
                  <a:cubicBezTo>
                    <a:pt x="1" y="640"/>
                    <a:pt x="34" y="663"/>
                    <a:pt x="74" y="663"/>
                  </a:cubicBezTo>
                  <a:cubicBezTo>
                    <a:pt x="110" y="663"/>
                    <a:pt x="153" y="637"/>
                    <a:pt x="156" y="587"/>
                  </a:cubicBezTo>
                  <a:cubicBezTo>
                    <a:pt x="167" y="411"/>
                    <a:pt x="173" y="235"/>
                    <a:pt x="173" y="61"/>
                  </a:cubicBezTo>
                  <a:lnTo>
                    <a:pt x="21" y="1"/>
                  </a:ln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0"/>
            <p:cNvSpPr/>
            <p:nvPr/>
          </p:nvSpPr>
          <p:spPr>
            <a:xfrm>
              <a:off x="1887358" y="3447632"/>
              <a:ext cx="17277" cy="64659"/>
            </a:xfrm>
            <a:custGeom>
              <a:avLst/>
              <a:gdLst/>
              <a:ahLst/>
              <a:cxnLst/>
              <a:rect l="l" t="t" r="r" b="b"/>
              <a:pathLst>
                <a:path w="233" h="872" extrusionOk="0">
                  <a:moveTo>
                    <a:pt x="1" y="0"/>
                  </a:moveTo>
                  <a:lnTo>
                    <a:pt x="1" y="0"/>
                  </a:lnTo>
                  <a:cubicBezTo>
                    <a:pt x="27" y="269"/>
                    <a:pt x="50" y="533"/>
                    <a:pt x="77" y="798"/>
                  </a:cubicBezTo>
                  <a:cubicBezTo>
                    <a:pt x="80" y="848"/>
                    <a:pt x="123" y="871"/>
                    <a:pt x="160" y="871"/>
                  </a:cubicBezTo>
                  <a:cubicBezTo>
                    <a:pt x="196" y="871"/>
                    <a:pt x="232" y="851"/>
                    <a:pt x="232" y="805"/>
                  </a:cubicBezTo>
                  <a:lnTo>
                    <a:pt x="232" y="798"/>
                  </a:lnTo>
                  <a:cubicBezTo>
                    <a:pt x="209" y="553"/>
                    <a:pt x="186" y="308"/>
                    <a:pt x="160" y="63"/>
                  </a:cubicBezTo>
                  <a:lnTo>
                    <a:pt x="1" y="0"/>
                  </a:ln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0"/>
            <p:cNvSpPr/>
            <p:nvPr/>
          </p:nvSpPr>
          <p:spPr>
            <a:xfrm>
              <a:off x="1925175" y="3462536"/>
              <a:ext cx="13866" cy="64214"/>
            </a:xfrm>
            <a:custGeom>
              <a:avLst/>
              <a:gdLst/>
              <a:ahLst/>
              <a:cxnLst/>
              <a:rect l="l" t="t" r="r" b="b"/>
              <a:pathLst>
                <a:path w="187" h="866" extrusionOk="0">
                  <a:moveTo>
                    <a:pt x="0" y="1"/>
                  </a:moveTo>
                  <a:cubicBezTo>
                    <a:pt x="20" y="160"/>
                    <a:pt x="30" y="319"/>
                    <a:pt x="30" y="482"/>
                  </a:cubicBezTo>
                  <a:cubicBezTo>
                    <a:pt x="30" y="584"/>
                    <a:pt x="27" y="687"/>
                    <a:pt x="20" y="789"/>
                  </a:cubicBezTo>
                  <a:lnTo>
                    <a:pt x="20" y="796"/>
                  </a:lnTo>
                  <a:cubicBezTo>
                    <a:pt x="20" y="843"/>
                    <a:pt x="54" y="866"/>
                    <a:pt x="93" y="866"/>
                  </a:cubicBezTo>
                  <a:cubicBezTo>
                    <a:pt x="130" y="866"/>
                    <a:pt x="173" y="839"/>
                    <a:pt x="176" y="789"/>
                  </a:cubicBezTo>
                  <a:cubicBezTo>
                    <a:pt x="183" y="690"/>
                    <a:pt x="186" y="591"/>
                    <a:pt x="186" y="488"/>
                  </a:cubicBezTo>
                  <a:cubicBezTo>
                    <a:pt x="186" y="349"/>
                    <a:pt x="179" y="207"/>
                    <a:pt x="163" y="68"/>
                  </a:cubicBezTo>
                  <a:lnTo>
                    <a:pt x="0" y="1"/>
                  </a:ln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0"/>
            <p:cNvSpPr/>
            <p:nvPr/>
          </p:nvSpPr>
          <p:spPr>
            <a:xfrm>
              <a:off x="1672544" y="1605368"/>
              <a:ext cx="1264851" cy="1144654"/>
            </a:xfrm>
            <a:custGeom>
              <a:avLst/>
              <a:gdLst/>
              <a:ahLst/>
              <a:cxnLst/>
              <a:rect l="l" t="t" r="r" b="b"/>
              <a:pathLst>
                <a:path w="17058" h="15437" extrusionOk="0">
                  <a:moveTo>
                    <a:pt x="8446" y="0"/>
                  </a:moveTo>
                  <a:cubicBezTo>
                    <a:pt x="8391" y="0"/>
                    <a:pt x="8337" y="1"/>
                    <a:pt x="8282" y="3"/>
                  </a:cubicBezTo>
                  <a:cubicBezTo>
                    <a:pt x="8229" y="3"/>
                    <a:pt x="8176" y="3"/>
                    <a:pt x="8120" y="6"/>
                  </a:cubicBezTo>
                  <a:cubicBezTo>
                    <a:pt x="8010" y="6"/>
                    <a:pt x="7902" y="12"/>
                    <a:pt x="7792" y="22"/>
                  </a:cubicBezTo>
                  <a:cubicBezTo>
                    <a:pt x="7457" y="45"/>
                    <a:pt x="7123" y="92"/>
                    <a:pt x="6785" y="168"/>
                  </a:cubicBezTo>
                  <a:cubicBezTo>
                    <a:pt x="6713" y="185"/>
                    <a:pt x="6643" y="201"/>
                    <a:pt x="6574" y="218"/>
                  </a:cubicBezTo>
                  <a:cubicBezTo>
                    <a:pt x="5958" y="374"/>
                    <a:pt x="5345" y="625"/>
                    <a:pt x="4749" y="1010"/>
                  </a:cubicBezTo>
                  <a:cubicBezTo>
                    <a:pt x="4742" y="1010"/>
                    <a:pt x="4738" y="1013"/>
                    <a:pt x="4735" y="1016"/>
                  </a:cubicBezTo>
                  <a:cubicBezTo>
                    <a:pt x="3960" y="1513"/>
                    <a:pt x="3216" y="2231"/>
                    <a:pt x="2547" y="3248"/>
                  </a:cubicBezTo>
                  <a:cubicBezTo>
                    <a:pt x="2547" y="3248"/>
                    <a:pt x="2222" y="3692"/>
                    <a:pt x="1828" y="4413"/>
                  </a:cubicBezTo>
                  <a:cubicBezTo>
                    <a:pt x="1053" y="5831"/>
                    <a:pt x="0" y="8321"/>
                    <a:pt x="560" y="10626"/>
                  </a:cubicBezTo>
                  <a:cubicBezTo>
                    <a:pt x="599" y="10798"/>
                    <a:pt x="653" y="10967"/>
                    <a:pt x="712" y="11139"/>
                  </a:cubicBezTo>
                  <a:cubicBezTo>
                    <a:pt x="801" y="11391"/>
                    <a:pt x="911" y="11632"/>
                    <a:pt x="1040" y="11858"/>
                  </a:cubicBezTo>
                  <a:lnTo>
                    <a:pt x="1043" y="11861"/>
                  </a:lnTo>
                  <a:cubicBezTo>
                    <a:pt x="1368" y="12454"/>
                    <a:pt x="1811" y="12971"/>
                    <a:pt x="2345" y="13408"/>
                  </a:cubicBezTo>
                  <a:cubicBezTo>
                    <a:pt x="2762" y="13752"/>
                    <a:pt x="3232" y="14050"/>
                    <a:pt x="3742" y="14302"/>
                  </a:cubicBezTo>
                  <a:cubicBezTo>
                    <a:pt x="3957" y="14411"/>
                    <a:pt x="4182" y="14513"/>
                    <a:pt x="4417" y="14606"/>
                  </a:cubicBezTo>
                  <a:cubicBezTo>
                    <a:pt x="4607" y="14683"/>
                    <a:pt x="4798" y="14752"/>
                    <a:pt x="4997" y="14814"/>
                  </a:cubicBezTo>
                  <a:cubicBezTo>
                    <a:pt x="5418" y="14957"/>
                    <a:pt x="5855" y="15070"/>
                    <a:pt x="6302" y="15163"/>
                  </a:cubicBezTo>
                  <a:cubicBezTo>
                    <a:pt x="6484" y="15199"/>
                    <a:pt x="6666" y="15232"/>
                    <a:pt x="6852" y="15262"/>
                  </a:cubicBezTo>
                  <a:cubicBezTo>
                    <a:pt x="7236" y="15325"/>
                    <a:pt x="7627" y="15368"/>
                    <a:pt x="8024" y="15398"/>
                  </a:cubicBezTo>
                  <a:cubicBezTo>
                    <a:pt x="8034" y="15401"/>
                    <a:pt x="8044" y="15401"/>
                    <a:pt x="8053" y="15401"/>
                  </a:cubicBezTo>
                  <a:cubicBezTo>
                    <a:pt x="8259" y="15414"/>
                    <a:pt x="8464" y="15424"/>
                    <a:pt x="8669" y="15430"/>
                  </a:cubicBezTo>
                  <a:cubicBezTo>
                    <a:pt x="8815" y="15434"/>
                    <a:pt x="8960" y="15436"/>
                    <a:pt x="9105" y="15436"/>
                  </a:cubicBezTo>
                  <a:cubicBezTo>
                    <a:pt x="9339" y="15436"/>
                    <a:pt x="9573" y="15431"/>
                    <a:pt x="9809" y="15421"/>
                  </a:cubicBezTo>
                  <a:cubicBezTo>
                    <a:pt x="10011" y="15411"/>
                    <a:pt x="10213" y="15395"/>
                    <a:pt x="10411" y="15378"/>
                  </a:cubicBezTo>
                  <a:cubicBezTo>
                    <a:pt x="10729" y="15348"/>
                    <a:pt x="11044" y="15311"/>
                    <a:pt x="11352" y="15262"/>
                  </a:cubicBezTo>
                  <a:cubicBezTo>
                    <a:pt x="11461" y="15245"/>
                    <a:pt x="11567" y="15225"/>
                    <a:pt x="11673" y="15205"/>
                  </a:cubicBezTo>
                  <a:cubicBezTo>
                    <a:pt x="11882" y="15169"/>
                    <a:pt x="12084" y="15123"/>
                    <a:pt x="12276" y="15073"/>
                  </a:cubicBezTo>
                  <a:cubicBezTo>
                    <a:pt x="12703" y="14970"/>
                    <a:pt x="13103" y="14838"/>
                    <a:pt x="13471" y="14689"/>
                  </a:cubicBezTo>
                  <a:cubicBezTo>
                    <a:pt x="13673" y="14609"/>
                    <a:pt x="13869" y="14524"/>
                    <a:pt x="14051" y="14427"/>
                  </a:cubicBezTo>
                  <a:cubicBezTo>
                    <a:pt x="14481" y="14215"/>
                    <a:pt x="14862" y="13970"/>
                    <a:pt x="15197" y="13706"/>
                  </a:cubicBezTo>
                  <a:cubicBezTo>
                    <a:pt x="15382" y="13556"/>
                    <a:pt x="15551" y="13404"/>
                    <a:pt x="15706" y="13242"/>
                  </a:cubicBezTo>
                  <a:cubicBezTo>
                    <a:pt x="16150" y="12785"/>
                    <a:pt x="16481" y="12282"/>
                    <a:pt x="16696" y="11748"/>
                  </a:cubicBezTo>
                  <a:cubicBezTo>
                    <a:pt x="16769" y="11583"/>
                    <a:pt x="16826" y="11414"/>
                    <a:pt x="16869" y="11245"/>
                  </a:cubicBezTo>
                  <a:cubicBezTo>
                    <a:pt x="17034" y="10626"/>
                    <a:pt x="17057" y="9980"/>
                    <a:pt x="16938" y="9341"/>
                  </a:cubicBezTo>
                  <a:cubicBezTo>
                    <a:pt x="16557" y="7314"/>
                    <a:pt x="15445" y="3403"/>
                    <a:pt x="14021" y="1621"/>
                  </a:cubicBezTo>
                  <a:cubicBezTo>
                    <a:pt x="13945" y="1526"/>
                    <a:pt x="13869" y="1436"/>
                    <a:pt x="13789" y="1354"/>
                  </a:cubicBezTo>
                  <a:cubicBezTo>
                    <a:pt x="13719" y="1277"/>
                    <a:pt x="13647" y="1208"/>
                    <a:pt x="13574" y="1145"/>
                  </a:cubicBezTo>
                  <a:cubicBezTo>
                    <a:pt x="13315" y="917"/>
                    <a:pt x="13044" y="767"/>
                    <a:pt x="12773" y="718"/>
                  </a:cubicBezTo>
                  <a:cubicBezTo>
                    <a:pt x="12703" y="704"/>
                    <a:pt x="12630" y="692"/>
                    <a:pt x="12554" y="675"/>
                  </a:cubicBezTo>
                  <a:cubicBezTo>
                    <a:pt x="12501" y="665"/>
                    <a:pt x="12448" y="652"/>
                    <a:pt x="12392" y="642"/>
                  </a:cubicBezTo>
                  <a:cubicBezTo>
                    <a:pt x="12100" y="576"/>
                    <a:pt x="11766" y="493"/>
                    <a:pt x="11399" y="406"/>
                  </a:cubicBezTo>
                  <a:cubicBezTo>
                    <a:pt x="11391" y="406"/>
                    <a:pt x="11385" y="403"/>
                    <a:pt x="11382" y="403"/>
                  </a:cubicBezTo>
                  <a:cubicBezTo>
                    <a:pt x="11335" y="390"/>
                    <a:pt x="11289" y="380"/>
                    <a:pt x="11243" y="370"/>
                  </a:cubicBezTo>
                  <a:cubicBezTo>
                    <a:pt x="10957" y="307"/>
                    <a:pt x="10653" y="241"/>
                    <a:pt x="10335" y="185"/>
                  </a:cubicBezTo>
                  <a:cubicBezTo>
                    <a:pt x="10282" y="175"/>
                    <a:pt x="10233" y="168"/>
                    <a:pt x="10179" y="158"/>
                  </a:cubicBezTo>
                  <a:cubicBezTo>
                    <a:pt x="9944" y="119"/>
                    <a:pt x="9703" y="85"/>
                    <a:pt x="9455" y="59"/>
                  </a:cubicBezTo>
                  <a:cubicBezTo>
                    <a:pt x="9401" y="52"/>
                    <a:pt x="9352" y="45"/>
                    <a:pt x="9299" y="42"/>
                  </a:cubicBezTo>
                  <a:cubicBezTo>
                    <a:pt x="9153" y="29"/>
                    <a:pt x="9010" y="19"/>
                    <a:pt x="8862" y="12"/>
                  </a:cubicBezTo>
                  <a:cubicBezTo>
                    <a:pt x="8725" y="5"/>
                    <a:pt x="8586" y="0"/>
                    <a:pt x="84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0"/>
            <p:cNvSpPr/>
            <p:nvPr/>
          </p:nvSpPr>
          <p:spPr>
            <a:xfrm>
              <a:off x="2291034" y="2116412"/>
              <a:ext cx="169507" cy="74817"/>
            </a:xfrm>
            <a:custGeom>
              <a:avLst/>
              <a:gdLst/>
              <a:ahLst/>
              <a:cxnLst/>
              <a:rect l="l" t="t" r="r" b="b"/>
              <a:pathLst>
                <a:path w="2286" h="1009" extrusionOk="0">
                  <a:moveTo>
                    <a:pt x="540" y="1"/>
                  </a:moveTo>
                  <a:cubicBezTo>
                    <a:pt x="476" y="1"/>
                    <a:pt x="414" y="15"/>
                    <a:pt x="355" y="51"/>
                  </a:cubicBezTo>
                  <a:cubicBezTo>
                    <a:pt x="1" y="270"/>
                    <a:pt x="765" y="942"/>
                    <a:pt x="1329" y="1008"/>
                  </a:cubicBezTo>
                  <a:cubicBezTo>
                    <a:pt x="1329" y="1008"/>
                    <a:pt x="2286" y="488"/>
                    <a:pt x="2054" y="147"/>
                  </a:cubicBezTo>
                  <a:cubicBezTo>
                    <a:pt x="2001" y="70"/>
                    <a:pt x="1930" y="41"/>
                    <a:pt x="1851" y="41"/>
                  </a:cubicBezTo>
                  <a:cubicBezTo>
                    <a:pt x="1581" y="41"/>
                    <a:pt x="1219" y="392"/>
                    <a:pt x="1219" y="392"/>
                  </a:cubicBezTo>
                  <a:cubicBezTo>
                    <a:pt x="1219" y="392"/>
                    <a:pt x="865" y="1"/>
                    <a:pt x="540"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0"/>
            <p:cNvSpPr/>
            <p:nvPr/>
          </p:nvSpPr>
          <p:spPr>
            <a:xfrm>
              <a:off x="2290515" y="2216960"/>
              <a:ext cx="175439" cy="34628"/>
            </a:xfrm>
            <a:custGeom>
              <a:avLst/>
              <a:gdLst/>
              <a:ahLst/>
              <a:cxnLst/>
              <a:rect l="l" t="t" r="r" b="b"/>
              <a:pathLst>
                <a:path w="2366" h="467" extrusionOk="0">
                  <a:moveTo>
                    <a:pt x="2365" y="0"/>
                  </a:moveTo>
                  <a:cubicBezTo>
                    <a:pt x="2163" y="69"/>
                    <a:pt x="1975" y="149"/>
                    <a:pt x="1776" y="189"/>
                  </a:cubicBezTo>
                  <a:cubicBezTo>
                    <a:pt x="1581" y="239"/>
                    <a:pt x="1382" y="258"/>
                    <a:pt x="1183" y="258"/>
                  </a:cubicBezTo>
                  <a:cubicBezTo>
                    <a:pt x="1177" y="259"/>
                    <a:pt x="1171" y="259"/>
                    <a:pt x="1165" y="259"/>
                  </a:cubicBezTo>
                  <a:cubicBezTo>
                    <a:pt x="774" y="259"/>
                    <a:pt x="386" y="157"/>
                    <a:pt x="1" y="0"/>
                  </a:cubicBezTo>
                  <a:lnTo>
                    <a:pt x="1" y="0"/>
                  </a:lnTo>
                  <a:cubicBezTo>
                    <a:pt x="150" y="153"/>
                    <a:pt x="342" y="265"/>
                    <a:pt x="544" y="344"/>
                  </a:cubicBezTo>
                  <a:cubicBezTo>
                    <a:pt x="746" y="424"/>
                    <a:pt x="965" y="464"/>
                    <a:pt x="1183" y="467"/>
                  </a:cubicBezTo>
                  <a:cubicBezTo>
                    <a:pt x="1402" y="464"/>
                    <a:pt x="1624" y="431"/>
                    <a:pt x="1825" y="344"/>
                  </a:cubicBezTo>
                  <a:cubicBezTo>
                    <a:pt x="2027" y="268"/>
                    <a:pt x="2210" y="142"/>
                    <a:pt x="2365"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0"/>
            <p:cNvSpPr/>
            <p:nvPr/>
          </p:nvSpPr>
          <p:spPr>
            <a:xfrm>
              <a:off x="2374305" y="2185223"/>
              <a:ext cx="15572" cy="58282"/>
            </a:xfrm>
            <a:custGeom>
              <a:avLst/>
              <a:gdLst/>
              <a:ahLst/>
              <a:cxnLst/>
              <a:rect l="l" t="t" r="r" b="b"/>
              <a:pathLst>
                <a:path w="210" h="786" extrusionOk="0">
                  <a:moveTo>
                    <a:pt x="0" y="1"/>
                  </a:moveTo>
                  <a:lnTo>
                    <a:pt x="0" y="786"/>
                  </a:lnTo>
                  <a:lnTo>
                    <a:pt x="209" y="786"/>
                  </a:lnTo>
                  <a:lnTo>
                    <a:pt x="209" y="1"/>
                  </a:ln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0"/>
            <p:cNvSpPr/>
            <p:nvPr/>
          </p:nvSpPr>
          <p:spPr>
            <a:xfrm>
              <a:off x="2589638" y="2082377"/>
              <a:ext cx="41821" cy="68366"/>
            </a:xfrm>
            <a:custGeom>
              <a:avLst/>
              <a:gdLst/>
              <a:ahLst/>
              <a:cxnLst/>
              <a:rect l="l" t="t" r="r" b="b"/>
              <a:pathLst>
                <a:path w="564" h="922" extrusionOk="0">
                  <a:moveTo>
                    <a:pt x="279" y="1"/>
                  </a:moveTo>
                  <a:cubicBezTo>
                    <a:pt x="277" y="1"/>
                    <a:pt x="274" y="1"/>
                    <a:pt x="272" y="1"/>
                  </a:cubicBezTo>
                  <a:cubicBezTo>
                    <a:pt x="119" y="4"/>
                    <a:pt x="0" y="212"/>
                    <a:pt x="10" y="467"/>
                  </a:cubicBezTo>
                  <a:cubicBezTo>
                    <a:pt x="17" y="720"/>
                    <a:pt x="144" y="921"/>
                    <a:pt x="291" y="921"/>
                  </a:cubicBezTo>
                  <a:cubicBezTo>
                    <a:pt x="293" y="921"/>
                    <a:pt x="294" y="921"/>
                    <a:pt x="295" y="921"/>
                  </a:cubicBezTo>
                  <a:cubicBezTo>
                    <a:pt x="448" y="915"/>
                    <a:pt x="564" y="706"/>
                    <a:pt x="556" y="451"/>
                  </a:cubicBezTo>
                  <a:cubicBezTo>
                    <a:pt x="550" y="204"/>
                    <a:pt x="426" y="1"/>
                    <a:pt x="279"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0"/>
            <p:cNvSpPr/>
            <p:nvPr/>
          </p:nvSpPr>
          <p:spPr>
            <a:xfrm>
              <a:off x="2057756" y="2064729"/>
              <a:ext cx="41821" cy="68292"/>
            </a:xfrm>
            <a:custGeom>
              <a:avLst/>
              <a:gdLst/>
              <a:ahLst/>
              <a:cxnLst/>
              <a:rect l="l" t="t" r="r" b="b"/>
              <a:pathLst>
                <a:path w="564" h="921" extrusionOk="0">
                  <a:moveTo>
                    <a:pt x="273" y="0"/>
                  </a:moveTo>
                  <a:cubicBezTo>
                    <a:pt x="272" y="0"/>
                    <a:pt x="271" y="0"/>
                    <a:pt x="269" y="0"/>
                  </a:cubicBezTo>
                  <a:cubicBezTo>
                    <a:pt x="116" y="3"/>
                    <a:pt x="0" y="212"/>
                    <a:pt x="8" y="467"/>
                  </a:cubicBezTo>
                  <a:cubicBezTo>
                    <a:pt x="14" y="720"/>
                    <a:pt x="142" y="921"/>
                    <a:pt x="292" y="921"/>
                  </a:cubicBezTo>
                  <a:cubicBezTo>
                    <a:pt x="293" y="921"/>
                    <a:pt x="294" y="921"/>
                    <a:pt x="295" y="921"/>
                  </a:cubicBezTo>
                  <a:cubicBezTo>
                    <a:pt x="448" y="917"/>
                    <a:pt x="564" y="705"/>
                    <a:pt x="557" y="453"/>
                  </a:cubicBezTo>
                  <a:cubicBezTo>
                    <a:pt x="550" y="201"/>
                    <a:pt x="424" y="0"/>
                    <a:pt x="273"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0"/>
            <p:cNvSpPr/>
            <p:nvPr/>
          </p:nvSpPr>
          <p:spPr>
            <a:xfrm>
              <a:off x="2009114" y="2147926"/>
              <a:ext cx="98323" cy="98323"/>
            </a:xfrm>
            <a:custGeom>
              <a:avLst/>
              <a:gdLst/>
              <a:ahLst/>
              <a:cxnLst/>
              <a:rect l="l" t="t" r="r" b="b"/>
              <a:pathLst>
                <a:path w="1326" h="1326" extrusionOk="0">
                  <a:moveTo>
                    <a:pt x="664" y="1"/>
                  </a:moveTo>
                  <a:cubicBezTo>
                    <a:pt x="299" y="1"/>
                    <a:pt x="1" y="299"/>
                    <a:pt x="1" y="663"/>
                  </a:cubicBezTo>
                  <a:cubicBezTo>
                    <a:pt x="1" y="1027"/>
                    <a:pt x="299" y="1325"/>
                    <a:pt x="664" y="1325"/>
                  </a:cubicBezTo>
                  <a:cubicBezTo>
                    <a:pt x="1028" y="1325"/>
                    <a:pt x="1326" y="1027"/>
                    <a:pt x="1326" y="663"/>
                  </a:cubicBezTo>
                  <a:cubicBezTo>
                    <a:pt x="1326" y="299"/>
                    <a:pt x="1028" y="1"/>
                    <a:pt x="664"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0"/>
            <p:cNvSpPr/>
            <p:nvPr/>
          </p:nvSpPr>
          <p:spPr>
            <a:xfrm>
              <a:off x="2587192" y="2167872"/>
              <a:ext cx="98249" cy="98249"/>
            </a:xfrm>
            <a:custGeom>
              <a:avLst/>
              <a:gdLst/>
              <a:ahLst/>
              <a:cxnLst/>
              <a:rect l="l" t="t" r="r" b="b"/>
              <a:pathLst>
                <a:path w="1325" h="1325" extrusionOk="0">
                  <a:moveTo>
                    <a:pt x="663" y="0"/>
                  </a:moveTo>
                  <a:cubicBezTo>
                    <a:pt x="299" y="0"/>
                    <a:pt x="1" y="294"/>
                    <a:pt x="1" y="662"/>
                  </a:cubicBezTo>
                  <a:cubicBezTo>
                    <a:pt x="1" y="1026"/>
                    <a:pt x="299" y="1324"/>
                    <a:pt x="663" y="1324"/>
                  </a:cubicBezTo>
                  <a:cubicBezTo>
                    <a:pt x="1027" y="1324"/>
                    <a:pt x="1325" y="1026"/>
                    <a:pt x="1325" y="662"/>
                  </a:cubicBezTo>
                  <a:cubicBezTo>
                    <a:pt x="1325" y="294"/>
                    <a:pt x="1027" y="0"/>
                    <a:pt x="663"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0"/>
            <p:cNvSpPr/>
            <p:nvPr/>
          </p:nvSpPr>
          <p:spPr>
            <a:xfrm>
              <a:off x="2045225" y="1189459"/>
              <a:ext cx="691745" cy="445864"/>
            </a:xfrm>
            <a:custGeom>
              <a:avLst/>
              <a:gdLst/>
              <a:ahLst/>
              <a:cxnLst/>
              <a:rect l="l" t="t" r="r" b="b"/>
              <a:pathLst>
                <a:path w="9329" h="6013" extrusionOk="0">
                  <a:moveTo>
                    <a:pt x="5472" y="1"/>
                  </a:moveTo>
                  <a:cubicBezTo>
                    <a:pt x="5417" y="1"/>
                    <a:pt x="5362" y="3"/>
                    <a:pt x="5306" y="5"/>
                  </a:cubicBezTo>
                  <a:cubicBezTo>
                    <a:pt x="4746" y="38"/>
                    <a:pt x="4233" y="157"/>
                    <a:pt x="3763" y="336"/>
                  </a:cubicBezTo>
                  <a:cubicBezTo>
                    <a:pt x="1540" y="1184"/>
                    <a:pt x="322" y="3343"/>
                    <a:pt x="57" y="3860"/>
                  </a:cubicBezTo>
                  <a:cubicBezTo>
                    <a:pt x="21" y="3929"/>
                    <a:pt x="1" y="3969"/>
                    <a:pt x="1" y="3969"/>
                  </a:cubicBezTo>
                  <a:cubicBezTo>
                    <a:pt x="209" y="4267"/>
                    <a:pt x="471" y="4525"/>
                    <a:pt x="773" y="4744"/>
                  </a:cubicBezTo>
                  <a:cubicBezTo>
                    <a:pt x="816" y="4777"/>
                    <a:pt x="855" y="4806"/>
                    <a:pt x="898" y="4834"/>
                  </a:cubicBezTo>
                  <a:cubicBezTo>
                    <a:pt x="1187" y="5029"/>
                    <a:pt x="1505" y="5191"/>
                    <a:pt x="1846" y="5330"/>
                  </a:cubicBezTo>
                  <a:cubicBezTo>
                    <a:pt x="1895" y="5350"/>
                    <a:pt x="1945" y="5367"/>
                    <a:pt x="1994" y="5387"/>
                  </a:cubicBezTo>
                  <a:cubicBezTo>
                    <a:pt x="2243" y="5482"/>
                    <a:pt x="2501" y="5562"/>
                    <a:pt x="2766" y="5631"/>
                  </a:cubicBezTo>
                  <a:cubicBezTo>
                    <a:pt x="2865" y="5654"/>
                    <a:pt x="2965" y="5681"/>
                    <a:pt x="3067" y="5705"/>
                  </a:cubicBezTo>
                  <a:cubicBezTo>
                    <a:pt x="3120" y="5717"/>
                    <a:pt x="3170" y="5728"/>
                    <a:pt x="3220" y="5737"/>
                  </a:cubicBezTo>
                  <a:cubicBezTo>
                    <a:pt x="3382" y="5771"/>
                    <a:pt x="3544" y="5800"/>
                    <a:pt x="3706" y="5827"/>
                  </a:cubicBezTo>
                  <a:cubicBezTo>
                    <a:pt x="3889" y="5856"/>
                    <a:pt x="4074" y="5883"/>
                    <a:pt x="4256" y="5903"/>
                  </a:cubicBezTo>
                  <a:cubicBezTo>
                    <a:pt x="4309" y="5910"/>
                    <a:pt x="4359" y="5916"/>
                    <a:pt x="4412" y="5919"/>
                  </a:cubicBezTo>
                  <a:cubicBezTo>
                    <a:pt x="4660" y="5949"/>
                    <a:pt x="4909" y="5966"/>
                    <a:pt x="5153" y="5983"/>
                  </a:cubicBezTo>
                  <a:cubicBezTo>
                    <a:pt x="5207" y="5986"/>
                    <a:pt x="5260" y="5986"/>
                    <a:pt x="5309" y="5989"/>
                  </a:cubicBezTo>
                  <a:cubicBezTo>
                    <a:pt x="5621" y="6006"/>
                    <a:pt x="5922" y="6012"/>
                    <a:pt x="6217" y="6012"/>
                  </a:cubicBezTo>
                  <a:lnTo>
                    <a:pt x="6373" y="6012"/>
                  </a:lnTo>
                  <a:cubicBezTo>
                    <a:pt x="6706" y="6009"/>
                    <a:pt x="7024" y="5999"/>
                    <a:pt x="7322" y="5986"/>
                  </a:cubicBezTo>
                  <a:cubicBezTo>
                    <a:pt x="7375" y="5983"/>
                    <a:pt x="7429" y="5979"/>
                    <a:pt x="7478" y="5976"/>
                  </a:cubicBezTo>
                  <a:cubicBezTo>
                    <a:pt x="7793" y="5959"/>
                    <a:pt x="8081" y="5936"/>
                    <a:pt x="8329" y="5916"/>
                  </a:cubicBezTo>
                  <a:cubicBezTo>
                    <a:pt x="8382" y="5910"/>
                    <a:pt x="8435" y="5903"/>
                    <a:pt x="8485" y="5899"/>
                  </a:cubicBezTo>
                  <a:cubicBezTo>
                    <a:pt x="8803" y="5867"/>
                    <a:pt x="9041" y="5836"/>
                    <a:pt x="9184" y="5817"/>
                  </a:cubicBezTo>
                  <a:cubicBezTo>
                    <a:pt x="9280" y="5804"/>
                    <a:pt x="9329" y="5797"/>
                    <a:pt x="9329" y="5797"/>
                  </a:cubicBezTo>
                  <a:cubicBezTo>
                    <a:pt x="9329" y="5797"/>
                    <a:pt x="9326" y="5771"/>
                    <a:pt x="9323" y="5728"/>
                  </a:cubicBezTo>
                  <a:lnTo>
                    <a:pt x="9323" y="5724"/>
                  </a:lnTo>
                  <a:cubicBezTo>
                    <a:pt x="9306" y="5569"/>
                    <a:pt x="9263" y="5181"/>
                    <a:pt x="9167" y="4671"/>
                  </a:cubicBezTo>
                  <a:cubicBezTo>
                    <a:pt x="8945" y="3515"/>
                    <a:pt x="8448" y="1747"/>
                    <a:pt x="7366" y="750"/>
                  </a:cubicBezTo>
                  <a:cubicBezTo>
                    <a:pt x="7147" y="545"/>
                    <a:pt x="6902" y="376"/>
                    <a:pt x="6631" y="247"/>
                  </a:cubicBezTo>
                  <a:cubicBezTo>
                    <a:pt x="6571" y="221"/>
                    <a:pt x="6512" y="194"/>
                    <a:pt x="6452" y="171"/>
                  </a:cubicBezTo>
                  <a:cubicBezTo>
                    <a:pt x="6174" y="65"/>
                    <a:pt x="5872" y="5"/>
                    <a:pt x="5541" y="2"/>
                  </a:cubicBezTo>
                  <a:cubicBezTo>
                    <a:pt x="5518" y="1"/>
                    <a:pt x="5495" y="1"/>
                    <a:pt x="5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0"/>
            <p:cNvSpPr/>
            <p:nvPr/>
          </p:nvSpPr>
          <p:spPr>
            <a:xfrm>
              <a:off x="2174469" y="1412726"/>
              <a:ext cx="24099" cy="39151"/>
            </a:xfrm>
            <a:custGeom>
              <a:avLst/>
              <a:gdLst/>
              <a:ahLst/>
              <a:cxnLst/>
              <a:rect l="l" t="t" r="r" b="b"/>
              <a:pathLst>
                <a:path w="325" h="528" extrusionOk="0">
                  <a:moveTo>
                    <a:pt x="230" y="1"/>
                  </a:moveTo>
                  <a:cubicBezTo>
                    <a:pt x="199" y="1"/>
                    <a:pt x="169" y="18"/>
                    <a:pt x="159" y="57"/>
                  </a:cubicBezTo>
                  <a:cubicBezTo>
                    <a:pt x="129" y="180"/>
                    <a:pt x="86" y="296"/>
                    <a:pt x="33" y="409"/>
                  </a:cubicBezTo>
                  <a:cubicBezTo>
                    <a:pt x="1" y="470"/>
                    <a:pt x="56" y="527"/>
                    <a:pt x="107" y="527"/>
                  </a:cubicBezTo>
                  <a:cubicBezTo>
                    <a:pt x="130" y="527"/>
                    <a:pt x="152" y="516"/>
                    <a:pt x="165" y="488"/>
                  </a:cubicBezTo>
                  <a:cubicBezTo>
                    <a:pt x="228" y="362"/>
                    <a:pt x="274" y="233"/>
                    <a:pt x="311" y="97"/>
                  </a:cubicBezTo>
                  <a:cubicBezTo>
                    <a:pt x="325" y="39"/>
                    <a:pt x="277" y="1"/>
                    <a:pt x="230" y="1"/>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0"/>
            <p:cNvSpPr/>
            <p:nvPr/>
          </p:nvSpPr>
          <p:spPr>
            <a:xfrm>
              <a:off x="2194342" y="1431041"/>
              <a:ext cx="21800" cy="35073"/>
            </a:xfrm>
            <a:custGeom>
              <a:avLst/>
              <a:gdLst/>
              <a:ahLst/>
              <a:cxnLst/>
              <a:rect l="l" t="t" r="r" b="b"/>
              <a:pathLst>
                <a:path w="294" h="473" extrusionOk="0">
                  <a:moveTo>
                    <a:pt x="188" y="1"/>
                  </a:moveTo>
                  <a:cubicBezTo>
                    <a:pt x="164" y="1"/>
                    <a:pt x="141" y="12"/>
                    <a:pt x="125" y="38"/>
                  </a:cubicBezTo>
                  <a:cubicBezTo>
                    <a:pt x="70" y="148"/>
                    <a:pt x="30" y="257"/>
                    <a:pt x="10" y="373"/>
                  </a:cubicBezTo>
                  <a:cubicBezTo>
                    <a:pt x="0" y="433"/>
                    <a:pt x="50" y="472"/>
                    <a:pt x="95" y="472"/>
                  </a:cubicBezTo>
                  <a:cubicBezTo>
                    <a:pt x="125" y="472"/>
                    <a:pt x="152" y="455"/>
                    <a:pt x="159" y="416"/>
                  </a:cubicBezTo>
                  <a:cubicBezTo>
                    <a:pt x="179" y="310"/>
                    <a:pt x="212" y="214"/>
                    <a:pt x="261" y="118"/>
                  </a:cubicBezTo>
                  <a:cubicBezTo>
                    <a:pt x="294" y="56"/>
                    <a:pt x="240" y="1"/>
                    <a:pt x="188" y="1"/>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0"/>
            <p:cNvSpPr/>
            <p:nvPr/>
          </p:nvSpPr>
          <p:spPr>
            <a:xfrm>
              <a:off x="2223854" y="1354963"/>
              <a:ext cx="18982" cy="35740"/>
            </a:xfrm>
            <a:custGeom>
              <a:avLst/>
              <a:gdLst/>
              <a:ahLst/>
              <a:cxnLst/>
              <a:rect l="l" t="t" r="r" b="b"/>
              <a:pathLst>
                <a:path w="256" h="482" extrusionOk="0">
                  <a:moveTo>
                    <a:pt x="180" y="0"/>
                  </a:moveTo>
                  <a:cubicBezTo>
                    <a:pt x="142" y="0"/>
                    <a:pt x="100" y="25"/>
                    <a:pt x="95" y="75"/>
                  </a:cubicBezTo>
                  <a:cubicBezTo>
                    <a:pt x="85" y="184"/>
                    <a:pt x="62" y="286"/>
                    <a:pt x="22" y="386"/>
                  </a:cubicBezTo>
                  <a:cubicBezTo>
                    <a:pt x="0" y="444"/>
                    <a:pt x="47" y="481"/>
                    <a:pt x="95" y="481"/>
                  </a:cubicBezTo>
                  <a:cubicBezTo>
                    <a:pt x="127" y="481"/>
                    <a:pt x="159" y="465"/>
                    <a:pt x="172" y="429"/>
                  </a:cubicBezTo>
                  <a:cubicBezTo>
                    <a:pt x="215" y="313"/>
                    <a:pt x="241" y="197"/>
                    <a:pt x="251" y="75"/>
                  </a:cubicBezTo>
                  <a:cubicBezTo>
                    <a:pt x="256" y="25"/>
                    <a:pt x="219" y="0"/>
                    <a:pt x="180" y="0"/>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0"/>
            <p:cNvSpPr/>
            <p:nvPr/>
          </p:nvSpPr>
          <p:spPr>
            <a:xfrm>
              <a:off x="2375417" y="1376689"/>
              <a:ext cx="17277" cy="34331"/>
            </a:xfrm>
            <a:custGeom>
              <a:avLst/>
              <a:gdLst/>
              <a:ahLst/>
              <a:cxnLst/>
              <a:rect l="l" t="t" r="r" b="b"/>
              <a:pathLst>
                <a:path w="233" h="463" extrusionOk="0">
                  <a:moveTo>
                    <a:pt x="139" y="1"/>
                  </a:moveTo>
                  <a:cubicBezTo>
                    <a:pt x="108" y="1"/>
                    <a:pt x="76" y="17"/>
                    <a:pt x="61" y="53"/>
                  </a:cubicBezTo>
                  <a:cubicBezTo>
                    <a:pt x="22" y="163"/>
                    <a:pt x="2" y="272"/>
                    <a:pt x="2" y="388"/>
                  </a:cubicBezTo>
                  <a:cubicBezTo>
                    <a:pt x="0" y="437"/>
                    <a:pt x="38" y="462"/>
                    <a:pt x="77" y="462"/>
                  </a:cubicBezTo>
                  <a:cubicBezTo>
                    <a:pt x="116" y="462"/>
                    <a:pt x="156" y="437"/>
                    <a:pt x="158" y="388"/>
                  </a:cubicBezTo>
                  <a:cubicBezTo>
                    <a:pt x="158" y="285"/>
                    <a:pt x="177" y="192"/>
                    <a:pt x="211" y="96"/>
                  </a:cubicBezTo>
                  <a:cubicBezTo>
                    <a:pt x="232" y="38"/>
                    <a:pt x="186" y="1"/>
                    <a:pt x="139" y="1"/>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0"/>
            <p:cNvSpPr/>
            <p:nvPr/>
          </p:nvSpPr>
          <p:spPr>
            <a:xfrm>
              <a:off x="2407302" y="1385216"/>
              <a:ext cx="16387" cy="38780"/>
            </a:xfrm>
            <a:custGeom>
              <a:avLst/>
              <a:gdLst/>
              <a:ahLst/>
              <a:cxnLst/>
              <a:rect l="l" t="t" r="r" b="b"/>
              <a:pathLst>
                <a:path w="221" h="523" extrusionOk="0">
                  <a:moveTo>
                    <a:pt x="126" y="1"/>
                  </a:moveTo>
                  <a:cubicBezTo>
                    <a:pt x="95" y="1"/>
                    <a:pt x="67" y="18"/>
                    <a:pt x="59" y="57"/>
                  </a:cubicBezTo>
                  <a:cubicBezTo>
                    <a:pt x="35" y="187"/>
                    <a:pt x="15" y="316"/>
                    <a:pt x="6" y="448"/>
                  </a:cubicBezTo>
                  <a:cubicBezTo>
                    <a:pt x="1" y="498"/>
                    <a:pt x="37" y="523"/>
                    <a:pt x="76" y="523"/>
                  </a:cubicBezTo>
                  <a:cubicBezTo>
                    <a:pt x="115" y="523"/>
                    <a:pt x="156" y="498"/>
                    <a:pt x="161" y="448"/>
                  </a:cubicBezTo>
                  <a:cubicBezTo>
                    <a:pt x="171" y="329"/>
                    <a:pt x="188" y="213"/>
                    <a:pt x="211" y="97"/>
                  </a:cubicBezTo>
                  <a:cubicBezTo>
                    <a:pt x="221" y="39"/>
                    <a:pt x="171" y="1"/>
                    <a:pt x="126" y="1"/>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0"/>
            <p:cNvSpPr/>
            <p:nvPr/>
          </p:nvSpPr>
          <p:spPr>
            <a:xfrm>
              <a:off x="2388394" y="1469080"/>
              <a:ext cx="14830" cy="36111"/>
            </a:xfrm>
            <a:custGeom>
              <a:avLst/>
              <a:gdLst/>
              <a:ahLst/>
              <a:cxnLst/>
              <a:rect l="l" t="t" r="r" b="b"/>
              <a:pathLst>
                <a:path w="200" h="487" extrusionOk="0">
                  <a:moveTo>
                    <a:pt x="78" y="1"/>
                  </a:moveTo>
                  <a:cubicBezTo>
                    <a:pt x="39" y="1"/>
                    <a:pt x="1" y="26"/>
                    <a:pt x="2" y="75"/>
                  </a:cubicBezTo>
                  <a:cubicBezTo>
                    <a:pt x="2" y="195"/>
                    <a:pt x="16" y="314"/>
                    <a:pt x="39" y="430"/>
                  </a:cubicBezTo>
                  <a:cubicBezTo>
                    <a:pt x="46" y="470"/>
                    <a:pt x="74" y="487"/>
                    <a:pt x="104" y="487"/>
                  </a:cubicBezTo>
                  <a:cubicBezTo>
                    <a:pt x="149" y="487"/>
                    <a:pt x="200" y="448"/>
                    <a:pt x="188" y="390"/>
                  </a:cubicBezTo>
                  <a:cubicBezTo>
                    <a:pt x="168" y="284"/>
                    <a:pt x="158" y="181"/>
                    <a:pt x="155" y="75"/>
                  </a:cubicBezTo>
                  <a:cubicBezTo>
                    <a:pt x="155" y="26"/>
                    <a:pt x="116" y="1"/>
                    <a:pt x="78" y="1"/>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0"/>
            <p:cNvSpPr/>
            <p:nvPr/>
          </p:nvSpPr>
          <p:spPr>
            <a:xfrm>
              <a:off x="2422874" y="1466410"/>
              <a:ext cx="13866" cy="37149"/>
            </a:xfrm>
            <a:custGeom>
              <a:avLst/>
              <a:gdLst/>
              <a:ahLst/>
              <a:cxnLst/>
              <a:rect l="l" t="t" r="r" b="b"/>
              <a:pathLst>
                <a:path w="187" h="501" extrusionOk="0">
                  <a:moveTo>
                    <a:pt x="110" y="0"/>
                  </a:moveTo>
                  <a:cubicBezTo>
                    <a:pt x="71" y="0"/>
                    <a:pt x="31" y="25"/>
                    <a:pt x="28" y="75"/>
                  </a:cubicBezTo>
                  <a:cubicBezTo>
                    <a:pt x="21" y="191"/>
                    <a:pt x="11" y="307"/>
                    <a:pt x="4" y="426"/>
                  </a:cubicBezTo>
                  <a:cubicBezTo>
                    <a:pt x="1" y="476"/>
                    <a:pt x="38" y="501"/>
                    <a:pt x="77" y="501"/>
                  </a:cubicBezTo>
                  <a:cubicBezTo>
                    <a:pt x="116" y="501"/>
                    <a:pt x="157" y="476"/>
                    <a:pt x="160" y="426"/>
                  </a:cubicBezTo>
                  <a:cubicBezTo>
                    <a:pt x="167" y="307"/>
                    <a:pt x="176" y="191"/>
                    <a:pt x="183" y="75"/>
                  </a:cubicBezTo>
                  <a:cubicBezTo>
                    <a:pt x="186" y="25"/>
                    <a:pt x="149" y="0"/>
                    <a:pt x="110" y="0"/>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0"/>
            <p:cNvSpPr/>
            <p:nvPr/>
          </p:nvSpPr>
          <p:spPr>
            <a:xfrm>
              <a:off x="2511039" y="1360598"/>
              <a:ext cx="21578" cy="48939"/>
            </a:xfrm>
            <a:custGeom>
              <a:avLst/>
              <a:gdLst/>
              <a:ahLst/>
              <a:cxnLst/>
              <a:rect l="l" t="t" r="r" b="b"/>
              <a:pathLst>
                <a:path w="291" h="660" extrusionOk="0">
                  <a:moveTo>
                    <a:pt x="96" y="0"/>
                  </a:moveTo>
                  <a:cubicBezTo>
                    <a:pt x="51" y="0"/>
                    <a:pt x="1" y="38"/>
                    <a:pt x="11" y="98"/>
                  </a:cubicBezTo>
                  <a:cubicBezTo>
                    <a:pt x="34" y="270"/>
                    <a:pt x="74" y="439"/>
                    <a:pt x="123" y="605"/>
                  </a:cubicBezTo>
                  <a:cubicBezTo>
                    <a:pt x="134" y="643"/>
                    <a:pt x="165" y="660"/>
                    <a:pt x="196" y="660"/>
                  </a:cubicBezTo>
                  <a:cubicBezTo>
                    <a:pt x="243" y="660"/>
                    <a:pt x="290" y="622"/>
                    <a:pt x="273" y="565"/>
                  </a:cubicBezTo>
                  <a:cubicBezTo>
                    <a:pt x="222" y="400"/>
                    <a:pt x="183" y="227"/>
                    <a:pt x="160" y="55"/>
                  </a:cubicBezTo>
                  <a:cubicBezTo>
                    <a:pt x="153" y="17"/>
                    <a:pt x="126" y="0"/>
                    <a:pt x="96" y="0"/>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0"/>
            <p:cNvSpPr/>
            <p:nvPr/>
          </p:nvSpPr>
          <p:spPr>
            <a:xfrm>
              <a:off x="2549375" y="1366308"/>
              <a:ext cx="18389" cy="36259"/>
            </a:xfrm>
            <a:custGeom>
              <a:avLst/>
              <a:gdLst/>
              <a:ahLst/>
              <a:cxnLst/>
              <a:rect l="l" t="t" r="r" b="b"/>
              <a:pathLst>
                <a:path w="248" h="489" extrusionOk="0">
                  <a:moveTo>
                    <a:pt x="81" y="1"/>
                  </a:moveTo>
                  <a:cubicBezTo>
                    <a:pt x="52" y="1"/>
                    <a:pt x="25" y="18"/>
                    <a:pt x="20" y="57"/>
                  </a:cubicBezTo>
                  <a:cubicBezTo>
                    <a:pt x="0" y="196"/>
                    <a:pt x="17" y="323"/>
                    <a:pt x="83" y="448"/>
                  </a:cubicBezTo>
                  <a:cubicBezTo>
                    <a:pt x="97" y="477"/>
                    <a:pt x="119" y="488"/>
                    <a:pt x="143" y="488"/>
                  </a:cubicBezTo>
                  <a:cubicBezTo>
                    <a:pt x="194" y="488"/>
                    <a:pt x="247" y="433"/>
                    <a:pt x="216" y="372"/>
                  </a:cubicBezTo>
                  <a:cubicBezTo>
                    <a:pt x="173" y="286"/>
                    <a:pt x="156" y="196"/>
                    <a:pt x="170" y="101"/>
                  </a:cubicBezTo>
                  <a:cubicBezTo>
                    <a:pt x="177" y="41"/>
                    <a:pt x="126" y="1"/>
                    <a:pt x="81" y="1"/>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0"/>
            <p:cNvSpPr/>
            <p:nvPr/>
          </p:nvSpPr>
          <p:spPr>
            <a:xfrm>
              <a:off x="2543665" y="1446019"/>
              <a:ext cx="18834" cy="35963"/>
            </a:xfrm>
            <a:custGeom>
              <a:avLst/>
              <a:gdLst/>
              <a:ahLst/>
              <a:cxnLst/>
              <a:rect l="l" t="t" r="r" b="b"/>
              <a:pathLst>
                <a:path w="254" h="485" extrusionOk="0">
                  <a:moveTo>
                    <a:pt x="95" y="1"/>
                  </a:moveTo>
                  <a:cubicBezTo>
                    <a:pt x="49" y="1"/>
                    <a:pt x="1" y="39"/>
                    <a:pt x="15" y="99"/>
                  </a:cubicBezTo>
                  <a:cubicBezTo>
                    <a:pt x="38" y="208"/>
                    <a:pt x="64" y="317"/>
                    <a:pt x="91" y="429"/>
                  </a:cubicBezTo>
                  <a:cubicBezTo>
                    <a:pt x="100" y="468"/>
                    <a:pt x="129" y="484"/>
                    <a:pt x="159" y="484"/>
                  </a:cubicBezTo>
                  <a:cubicBezTo>
                    <a:pt x="205" y="484"/>
                    <a:pt x="253" y="446"/>
                    <a:pt x="239" y="386"/>
                  </a:cubicBezTo>
                  <a:cubicBezTo>
                    <a:pt x="216" y="278"/>
                    <a:pt x="190" y="168"/>
                    <a:pt x="163" y="55"/>
                  </a:cubicBezTo>
                  <a:cubicBezTo>
                    <a:pt x="154" y="17"/>
                    <a:pt x="125" y="1"/>
                    <a:pt x="95" y="1"/>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0"/>
            <p:cNvSpPr/>
            <p:nvPr/>
          </p:nvSpPr>
          <p:spPr>
            <a:xfrm>
              <a:off x="2587785" y="1424441"/>
              <a:ext cx="15720" cy="31291"/>
            </a:xfrm>
            <a:custGeom>
              <a:avLst/>
              <a:gdLst/>
              <a:ahLst/>
              <a:cxnLst/>
              <a:rect l="l" t="t" r="r" b="b"/>
              <a:pathLst>
                <a:path w="212" h="422" extrusionOk="0">
                  <a:moveTo>
                    <a:pt x="78" y="0"/>
                  </a:moveTo>
                  <a:cubicBezTo>
                    <a:pt x="39" y="0"/>
                    <a:pt x="0" y="25"/>
                    <a:pt x="2" y="75"/>
                  </a:cubicBezTo>
                  <a:cubicBezTo>
                    <a:pt x="5" y="174"/>
                    <a:pt x="19" y="271"/>
                    <a:pt x="45" y="366"/>
                  </a:cubicBezTo>
                  <a:cubicBezTo>
                    <a:pt x="56" y="404"/>
                    <a:pt x="87" y="421"/>
                    <a:pt x="118" y="421"/>
                  </a:cubicBezTo>
                  <a:cubicBezTo>
                    <a:pt x="165" y="421"/>
                    <a:pt x="212" y="384"/>
                    <a:pt x="194" y="326"/>
                  </a:cubicBezTo>
                  <a:cubicBezTo>
                    <a:pt x="171" y="243"/>
                    <a:pt x="158" y="161"/>
                    <a:pt x="158" y="75"/>
                  </a:cubicBezTo>
                  <a:cubicBezTo>
                    <a:pt x="156" y="25"/>
                    <a:pt x="116" y="0"/>
                    <a:pt x="78" y="0"/>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0"/>
            <p:cNvSpPr/>
            <p:nvPr/>
          </p:nvSpPr>
          <p:spPr>
            <a:xfrm>
              <a:off x="2598685" y="1330196"/>
              <a:ext cx="36927" cy="46047"/>
            </a:xfrm>
            <a:custGeom>
              <a:avLst/>
              <a:gdLst/>
              <a:ahLst/>
              <a:cxnLst/>
              <a:rect l="l" t="t" r="r" b="b"/>
              <a:pathLst>
                <a:path w="498" h="621" extrusionOk="0">
                  <a:moveTo>
                    <a:pt x="111" y="1"/>
                  </a:moveTo>
                  <a:cubicBezTo>
                    <a:pt x="53" y="1"/>
                    <a:pt x="1" y="78"/>
                    <a:pt x="54" y="134"/>
                  </a:cubicBezTo>
                  <a:cubicBezTo>
                    <a:pt x="173" y="260"/>
                    <a:pt x="266" y="402"/>
                    <a:pt x="326" y="568"/>
                  </a:cubicBezTo>
                  <a:cubicBezTo>
                    <a:pt x="340" y="604"/>
                    <a:pt x="372" y="620"/>
                    <a:pt x="403" y="620"/>
                  </a:cubicBezTo>
                  <a:cubicBezTo>
                    <a:pt x="451" y="620"/>
                    <a:pt x="498" y="583"/>
                    <a:pt x="478" y="524"/>
                  </a:cubicBezTo>
                  <a:cubicBezTo>
                    <a:pt x="405" y="336"/>
                    <a:pt x="303" y="171"/>
                    <a:pt x="163" y="24"/>
                  </a:cubicBezTo>
                  <a:cubicBezTo>
                    <a:pt x="147" y="8"/>
                    <a:pt x="129" y="1"/>
                    <a:pt x="111" y="1"/>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0"/>
            <p:cNvSpPr/>
            <p:nvPr/>
          </p:nvSpPr>
          <p:spPr>
            <a:xfrm>
              <a:off x="2273535" y="1061550"/>
              <a:ext cx="334565" cy="292967"/>
            </a:xfrm>
            <a:custGeom>
              <a:avLst/>
              <a:gdLst/>
              <a:ahLst/>
              <a:cxnLst/>
              <a:rect l="l" t="t" r="r" b="b"/>
              <a:pathLst>
                <a:path w="4512" h="3951" extrusionOk="0">
                  <a:moveTo>
                    <a:pt x="3453" y="0"/>
                  </a:moveTo>
                  <a:cubicBezTo>
                    <a:pt x="3003" y="0"/>
                    <a:pt x="2872" y="1532"/>
                    <a:pt x="2872" y="1532"/>
                  </a:cubicBezTo>
                  <a:cubicBezTo>
                    <a:pt x="2872" y="1532"/>
                    <a:pt x="2622" y="2"/>
                    <a:pt x="2271" y="2"/>
                  </a:cubicBezTo>
                  <a:cubicBezTo>
                    <a:pt x="2269" y="2"/>
                    <a:pt x="2266" y="2"/>
                    <a:pt x="2264" y="2"/>
                  </a:cubicBezTo>
                  <a:cubicBezTo>
                    <a:pt x="2105" y="11"/>
                    <a:pt x="2137" y="323"/>
                    <a:pt x="2221" y="664"/>
                  </a:cubicBezTo>
                  <a:cubicBezTo>
                    <a:pt x="2280" y="919"/>
                    <a:pt x="2372" y="1184"/>
                    <a:pt x="2432" y="1356"/>
                  </a:cubicBezTo>
                  <a:cubicBezTo>
                    <a:pt x="2462" y="1436"/>
                    <a:pt x="2485" y="1495"/>
                    <a:pt x="2492" y="1518"/>
                  </a:cubicBezTo>
                  <a:cubicBezTo>
                    <a:pt x="2482" y="1498"/>
                    <a:pt x="2462" y="1459"/>
                    <a:pt x="2439" y="1405"/>
                  </a:cubicBezTo>
                  <a:cubicBezTo>
                    <a:pt x="2273" y="1071"/>
                    <a:pt x="1812" y="200"/>
                    <a:pt x="1476" y="200"/>
                  </a:cubicBezTo>
                  <a:cubicBezTo>
                    <a:pt x="1450" y="200"/>
                    <a:pt x="1424" y="205"/>
                    <a:pt x="1399" y="217"/>
                  </a:cubicBezTo>
                  <a:cubicBezTo>
                    <a:pt x="1032" y="392"/>
                    <a:pt x="1886" y="1353"/>
                    <a:pt x="2071" y="1555"/>
                  </a:cubicBezTo>
                  <a:cubicBezTo>
                    <a:pt x="1908" y="1391"/>
                    <a:pt x="1211" y="711"/>
                    <a:pt x="783" y="711"/>
                  </a:cubicBezTo>
                  <a:cubicBezTo>
                    <a:pt x="715" y="711"/>
                    <a:pt x="655" y="728"/>
                    <a:pt x="604" y="766"/>
                  </a:cubicBezTo>
                  <a:cubicBezTo>
                    <a:pt x="197" y="1072"/>
                    <a:pt x="1591" y="1664"/>
                    <a:pt x="1687" y="1707"/>
                  </a:cubicBezTo>
                  <a:cubicBezTo>
                    <a:pt x="1620" y="1693"/>
                    <a:pt x="1067" y="1578"/>
                    <a:pt x="617" y="1578"/>
                  </a:cubicBezTo>
                  <a:cubicBezTo>
                    <a:pt x="308" y="1578"/>
                    <a:pt x="48" y="1632"/>
                    <a:pt x="25" y="1810"/>
                  </a:cubicBezTo>
                  <a:cubicBezTo>
                    <a:pt x="0" y="2006"/>
                    <a:pt x="285" y="2062"/>
                    <a:pt x="620" y="2062"/>
                  </a:cubicBezTo>
                  <a:cubicBezTo>
                    <a:pt x="641" y="2062"/>
                    <a:pt x="662" y="2061"/>
                    <a:pt x="684" y="2061"/>
                  </a:cubicBezTo>
                  <a:cubicBezTo>
                    <a:pt x="1081" y="2058"/>
                    <a:pt x="1515" y="1985"/>
                    <a:pt x="1555" y="1978"/>
                  </a:cubicBezTo>
                  <a:lnTo>
                    <a:pt x="1555" y="1978"/>
                  </a:lnTo>
                  <a:cubicBezTo>
                    <a:pt x="1489" y="2038"/>
                    <a:pt x="326" y="3111"/>
                    <a:pt x="604" y="3340"/>
                  </a:cubicBezTo>
                  <a:cubicBezTo>
                    <a:pt x="627" y="3359"/>
                    <a:pt x="656" y="3368"/>
                    <a:pt x="690" y="3368"/>
                  </a:cubicBezTo>
                  <a:cubicBezTo>
                    <a:pt x="1055" y="3368"/>
                    <a:pt x="1968" y="2327"/>
                    <a:pt x="2025" y="2264"/>
                  </a:cubicBezTo>
                  <a:lnTo>
                    <a:pt x="2025" y="2264"/>
                  </a:lnTo>
                  <a:cubicBezTo>
                    <a:pt x="1998" y="2359"/>
                    <a:pt x="1611" y="3869"/>
                    <a:pt x="2025" y="3949"/>
                  </a:cubicBezTo>
                  <a:cubicBezTo>
                    <a:pt x="2035" y="3950"/>
                    <a:pt x="2044" y="3951"/>
                    <a:pt x="2052" y="3951"/>
                  </a:cubicBezTo>
                  <a:cubicBezTo>
                    <a:pt x="2086" y="3951"/>
                    <a:pt x="2114" y="3940"/>
                    <a:pt x="2137" y="3919"/>
                  </a:cubicBezTo>
                  <a:cubicBezTo>
                    <a:pt x="2310" y="3794"/>
                    <a:pt x="2360" y="3287"/>
                    <a:pt x="2369" y="2866"/>
                  </a:cubicBezTo>
                  <a:cubicBezTo>
                    <a:pt x="2376" y="2588"/>
                    <a:pt x="2363" y="2346"/>
                    <a:pt x="2363" y="2280"/>
                  </a:cubicBezTo>
                  <a:lnTo>
                    <a:pt x="2363" y="2280"/>
                  </a:lnTo>
                  <a:cubicBezTo>
                    <a:pt x="2369" y="2316"/>
                    <a:pt x="2386" y="2429"/>
                    <a:pt x="2412" y="2568"/>
                  </a:cubicBezTo>
                  <a:cubicBezTo>
                    <a:pt x="2503" y="3035"/>
                    <a:pt x="2707" y="3859"/>
                    <a:pt x="3042" y="3859"/>
                  </a:cubicBezTo>
                  <a:cubicBezTo>
                    <a:pt x="3063" y="3859"/>
                    <a:pt x="3085" y="3856"/>
                    <a:pt x="3108" y="3849"/>
                  </a:cubicBezTo>
                  <a:cubicBezTo>
                    <a:pt x="3505" y="3727"/>
                    <a:pt x="3022" y="2833"/>
                    <a:pt x="2786" y="2442"/>
                  </a:cubicBezTo>
                  <a:lnTo>
                    <a:pt x="2786" y="2442"/>
                  </a:lnTo>
                  <a:cubicBezTo>
                    <a:pt x="2990" y="2752"/>
                    <a:pt x="3425" y="3347"/>
                    <a:pt x="3812" y="3347"/>
                  </a:cubicBezTo>
                  <a:cubicBezTo>
                    <a:pt x="3872" y="3347"/>
                    <a:pt x="3932" y="3333"/>
                    <a:pt x="3989" y="3300"/>
                  </a:cubicBezTo>
                  <a:cubicBezTo>
                    <a:pt x="4512" y="3002"/>
                    <a:pt x="3081" y="2230"/>
                    <a:pt x="2926" y="2148"/>
                  </a:cubicBezTo>
                  <a:lnTo>
                    <a:pt x="2926" y="2148"/>
                  </a:lnTo>
                  <a:cubicBezTo>
                    <a:pt x="3029" y="2192"/>
                    <a:pt x="3754" y="2489"/>
                    <a:pt x="4157" y="2489"/>
                  </a:cubicBezTo>
                  <a:cubicBezTo>
                    <a:pt x="4205" y="2489"/>
                    <a:pt x="4249" y="2485"/>
                    <a:pt x="4287" y="2475"/>
                  </a:cubicBezTo>
                  <a:cubicBezTo>
                    <a:pt x="4359" y="2455"/>
                    <a:pt x="4409" y="2419"/>
                    <a:pt x="4422" y="2356"/>
                  </a:cubicBezTo>
                  <a:cubicBezTo>
                    <a:pt x="4486" y="2111"/>
                    <a:pt x="3956" y="2012"/>
                    <a:pt x="3552" y="1972"/>
                  </a:cubicBezTo>
                  <a:cubicBezTo>
                    <a:pt x="3317" y="1946"/>
                    <a:pt x="3127" y="1946"/>
                    <a:pt x="3127" y="1946"/>
                  </a:cubicBezTo>
                  <a:cubicBezTo>
                    <a:pt x="3127" y="1946"/>
                    <a:pt x="3230" y="1929"/>
                    <a:pt x="3373" y="1896"/>
                  </a:cubicBezTo>
                  <a:cubicBezTo>
                    <a:pt x="3747" y="1813"/>
                    <a:pt x="4409" y="1621"/>
                    <a:pt x="4327" y="1336"/>
                  </a:cubicBezTo>
                  <a:cubicBezTo>
                    <a:pt x="4300" y="1249"/>
                    <a:pt x="4226" y="1216"/>
                    <a:pt x="4128" y="1216"/>
                  </a:cubicBezTo>
                  <a:cubicBezTo>
                    <a:pt x="3794" y="1216"/>
                    <a:pt x="3174" y="1602"/>
                    <a:pt x="3131" y="1628"/>
                  </a:cubicBezTo>
                  <a:cubicBezTo>
                    <a:pt x="3170" y="1555"/>
                    <a:pt x="3939" y="58"/>
                    <a:pt x="3479" y="2"/>
                  </a:cubicBezTo>
                  <a:cubicBezTo>
                    <a:pt x="3470" y="1"/>
                    <a:pt x="3461" y="0"/>
                    <a:pt x="3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0"/>
            <p:cNvSpPr/>
            <p:nvPr/>
          </p:nvSpPr>
          <p:spPr>
            <a:xfrm>
              <a:off x="1953427" y="1466559"/>
              <a:ext cx="814019" cy="349246"/>
            </a:xfrm>
            <a:custGeom>
              <a:avLst/>
              <a:gdLst/>
              <a:ahLst/>
              <a:cxnLst/>
              <a:rect l="l" t="t" r="r" b="b"/>
              <a:pathLst>
                <a:path w="10978" h="4710" extrusionOk="0">
                  <a:moveTo>
                    <a:pt x="1047" y="1"/>
                  </a:moveTo>
                  <a:lnTo>
                    <a:pt x="149" y="1852"/>
                  </a:lnTo>
                  <a:lnTo>
                    <a:pt x="1" y="2159"/>
                  </a:lnTo>
                  <a:cubicBezTo>
                    <a:pt x="1" y="2159"/>
                    <a:pt x="285" y="2425"/>
                    <a:pt x="795" y="2782"/>
                  </a:cubicBezTo>
                  <a:cubicBezTo>
                    <a:pt x="835" y="2812"/>
                    <a:pt x="878" y="2842"/>
                    <a:pt x="921" y="2871"/>
                  </a:cubicBezTo>
                  <a:cubicBezTo>
                    <a:pt x="931" y="2878"/>
                    <a:pt x="938" y="2882"/>
                    <a:pt x="947" y="2888"/>
                  </a:cubicBezTo>
                  <a:cubicBezTo>
                    <a:pt x="954" y="2894"/>
                    <a:pt x="964" y="2901"/>
                    <a:pt x="974" y="2908"/>
                  </a:cubicBezTo>
                  <a:cubicBezTo>
                    <a:pt x="1245" y="3093"/>
                    <a:pt x="1566" y="3295"/>
                    <a:pt x="1938" y="3497"/>
                  </a:cubicBezTo>
                  <a:cubicBezTo>
                    <a:pt x="1984" y="3521"/>
                    <a:pt x="2027" y="3547"/>
                    <a:pt x="2077" y="3570"/>
                  </a:cubicBezTo>
                  <a:cubicBezTo>
                    <a:pt x="2491" y="3792"/>
                    <a:pt x="2957" y="4007"/>
                    <a:pt x="3464" y="4189"/>
                  </a:cubicBezTo>
                  <a:cubicBezTo>
                    <a:pt x="3507" y="4202"/>
                    <a:pt x="3547" y="4219"/>
                    <a:pt x="3590" y="4233"/>
                  </a:cubicBezTo>
                  <a:cubicBezTo>
                    <a:pt x="3640" y="4249"/>
                    <a:pt x="3689" y="4265"/>
                    <a:pt x="3739" y="4282"/>
                  </a:cubicBezTo>
                  <a:cubicBezTo>
                    <a:pt x="4203" y="4434"/>
                    <a:pt x="4696" y="4557"/>
                    <a:pt x="5216" y="4630"/>
                  </a:cubicBezTo>
                  <a:cubicBezTo>
                    <a:pt x="5269" y="4636"/>
                    <a:pt x="5318" y="4643"/>
                    <a:pt x="5372" y="4650"/>
                  </a:cubicBezTo>
                  <a:cubicBezTo>
                    <a:pt x="5504" y="4670"/>
                    <a:pt x="5640" y="4682"/>
                    <a:pt x="5779" y="4693"/>
                  </a:cubicBezTo>
                  <a:cubicBezTo>
                    <a:pt x="5957" y="4702"/>
                    <a:pt x="6133" y="4709"/>
                    <a:pt x="6302" y="4709"/>
                  </a:cubicBezTo>
                  <a:cubicBezTo>
                    <a:pt x="6355" y="4709"/>
                    <a:pt x="6408" y="4709"/>
                    <a:pt x="6458" y="4706"/>
                  </a:cubicBezTo>
                  <a:cubicBezTo>
                    <a:pt x="6828" y="4699"/>
                    <a:pt x="7180" y="4666"/>
                    <a:pt x="7511" y="4606"/>
                  </a:cubicBezTo>
                  <a:cubicBezTo>
                    <a:pt x="7560" y="4600"/>
                    <a:pt x="7614" y="4586"/>
                    <a:pt x="7663" y="4577"/>
                  </a:cubicBezTo>
                  <a:cubicBezTo>
                    <a:pt x="8083" y="4497"/>
                    <a:pt x="8468" y="4378"/>
                    <a:pt x="8812" y="4245"/>
                  </a:cubicBezTo>
                  <a:cubicBezTo>
                    <a:pt x="8865" y="4225"/>
                    <a:pt x="8918" y="4202"/>
                    <a:pt x="8974" y="4179"/>
                  </a:cubicBezTo>
                  <a:cubicBezTo>
                    <a:pt x="9355" y="4024"/>
                    <a:pt x="9686" y="3848"/>
                    <a:pt x="9961" y="3676"/>
                  </a:cubicBezTo>
                  <a:cubicBezTo>
                    <a:pt x="10007" y="3643"/>
                    <a:pt x="10054" y="3617"/>
                    <a:pt x="10097" y="3586"/>
                  </a:cubicBezTo>
                  <a:cubicBezTo>
                    <a:pt x="10147" y="3557"/>
                    <a:pt x="10189" y="3527"/>
                    <a:pt x="10233" y="3493"/>
                  </a:cubicBezTo>
                  <a:cubicBezTo>
                    <a:pt x="10425" y="3362"/>
                    <a:pt x="10584" y="3239"/>
                    <a:pt x="10700" y="3140"/>
                  </a:cubicBezTo>
                  <a:cubicBezTo>
                    <a:pt x="10750" y="3096"/>
                    <a:pt x="10793" y="3056"/>
                    <a:pt x="10832" y="3024"/>
                  </a:cubicBezTo>
                  <a:cubicBezTo>
                    <a:pt x="10929" y="2937"/>
                    <a:pt x="10978" y="2885"/>
                    <a:pt x="10978" y="2885"/>
                  </a:cubicBezTo>
                  <a:lnTo>
                    <a:pt x="10723" y="861"/>
                  </a:lnTo>
                  <a:cubicBezTo>
                    <a:pt x="10723" y="861"/>
                    <a:pt x="10607" y="891"/>
                    <a:pt x="10405" y="934"/>
                  </a:cubicBezTo>
                  <a:cubicBezTo>
                    <a:pt x="10362" y="941"/>
                    <a:pt x="10319" y="950"/>
                    <a:pt x="10266" y="961"/>
                  </a:cubicBezTo>
                  <a:cubicBezTo>
                    <a:pt x="10223" y="970"/>
                    <a:pt x="10170" y="980"/>
                    <a:pt x="10117" y="990"/>
                  </a:cubicBezTo>
                  <a:cubicBezTo>
                    <a:pt x="9931" y="1027"/>
                    <a:pt x="9709" y="1069"/>
                    <a:pt x="9465" y="1109"/>
                  </a:cubicBezTo>
                  <a:cubicBezTo>
                    <a:pt x="9415" y="1123"/>
                    <a:pt x="9362" y="1129"/>
                    <a:pt x="9312" y="1139"/>
                  </a:cubicBezTo>
                  <a:cubicBezTo>
                    <a:pt x="9081" y="1176"/>
                    <a:pt x="8829" y="1216"/>
                    <a:pt x="8564" y="1252"/>
                  </a:cubicBezTo>
                  <a:cubicBezTo>
                    <a:pt x="8514" y="1259"/>
                    <a:pt x="8461" y="1265"/>
                    <a:pt x="8412" y="1272"/>
                  </a:cubicBezTo>
                  <a:cubicBezTo>
                    <a:pt x="8147" y="1308"/>
                    <a:pt x="7869" y="1338"/>
                    <a:pt x="7587" y="1364"/>
                  </a:cubicBezTo>
                  <a:cubicBezTo>
                    <a:pt x="7537" y="1372"/>
                    <a:pt x="7484" y="1375"/>
                    <a:pt x="7432" y="1378"/>
                  </a:cubicBezTo>
                  <a:cubicBezTo>
                    <a:pt x="7134" y="1404"/>
                    <a:pt x="6828" y="1421"/>
                    <a:pt x="6530" y="1431"/>
                  </a:cubicBezTo>
                  <a:lnTo>
                    <a:pt x="6375" y="1431"/>
                  </a:lnTo>
                  <a:cubicBezTo>
                    <a:pt x="6299" y="1433"/>
                    <a:pt x="6223" y="1434"/>
                    <a:pt x="6148" y="1434"/>
                  </a:cubicBezTo>
                  <a:cubicBezTo>
                    <a:pt x="5995" y="1434"/>
                    <a:pt x="5844" y="1430"/>
                    <a:pt x="5693" y="1421"/>
                  </a:cubicBezTo>
                  <a:cubicBezTo>
                    <a:pt x="5640" y="1421"/>
                    <a:pt x="5590" y="1418"/>
                    <a:pt x="5537" y="1414"/>
                  </a:cubicBezTo>
                  <a:cubicBezTo>
                    <a:pt x="5520" y="1414"/>
                    <a:pt x="5508" y="1414"/>
                    <a:pt x="5491" y="1411"/>
                  </a:cubicBezTo>
                  <a:cubicBezTo>
                    <a:pt x="5441" y="1407"/>
                    <a:pt x="5392" y="1404"/>
                    <a:pt x="5341" y="1398"/>
                  </a:cubicBezTo>
                  <a:cubicBezTo>
                    <a:pt x="5117" y="1378"/>
                    <a:pt x="4884" y="1341"/>
                    <a:pt x="4653" y="1295"/>
                  </a:cubicBezTo>
                  <a:cubicBezTo>
                    <a:pt x="4600" y="1288"/>
                    <a:pt x="4551" y="1279"/>
                    <a:pt x="4497" y="1265"/>
                  </a:cubicBezTo>
                  <a:cubicBezTo>
                    <a:pt x="4196" y="1199"/>
                    <a:pt x="3895" y="1120"/>
                    <a:pt x="3603" y="1034"/>
                  </a:cubicBezTo>
                  <a:cubicBezTo>
                    <a:pt x="3553" y="1017"/>
                    <a:pt x="3504" y="1000"/>
                    <a:pt x="3451" y="984"/>
                  </a:cubicBezTo>
                  <a:cubicBezTo>
                    <a:pt x="3093" y="871"/>
                    <a:pt x="2749" y="745"/>
                    <a:pt x="2441" y="623"/>
                  </a:cubicBezTo>
                  <a:cubicBezTo>
                    <a:pt x="2391" y="603"/>
                    <a:pt x="2341" y="583"/>
                    <a:pt x="2295" y="563"/>
                  </a:cubicBezTo>
                  <a:cubicBezTo>
                    <a:pt x="1864" y="391"/>
                    <a:pt x="1514" y="229"/>
                    <a:pt x="1295" y="123"/>
                  </a:cubicBezTo>
                  <a:cubicBezTo>
                    <a:pt x="1136" y="47"/>
                    <a:pt x="1047" y="1"/>
                    <a:pt x="1047" y="1"/>
                  </a:cubicBezTo>
                  <a:close/>
                </a:path>
              </a:pathLst>
            </a:custGeom>
            <a:solidFill>
              <a:srgbClr val="97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0"/>
            <p:cNvSpPr/>
            <p:nvPr/>
          </p:nvSpPr>
          <p:spPr>
            <a:xfrm>
              <a:off x="2577107" y="1559395"/>
              <a:ext cx="41821" cy="222005"/>
            </a:xfrm>
            <a:custGeom>
              <a:avLst/>
              <a:gdLst/>
              <a:ahLst/>
              <a:cxnLst/>
              <a:rect l="l" t="t" r="r" b="b"/>
              <a:pathLst>
                <a:path w="564" h="2994" extrusionOk="0">
                  <a:moveTo>
                    <a:pt x="153" y="0"/>
                  </a:moveTo>
                  <a:cubicBezTo>
                    <a:pt x="103" y="7"/>
                    <a:pt x="50" y="13"/>
                    <a:pt x="1" y="20"/>
                  </a:cubicBezTo>
                  <a:cubicBezTo>
                    <a:pt x="90" y="609"/>
                    <a:pt x="183" y="1196"/>
                    <a:pt x="272" y="1785"/>
                  </a:cubicBezTo>
                  <a:cubicBezTo>
                    <a:pt x="319" y="2096"/>
                    <a:pt x="315" y="2599"/>
                    <a:pt x="401" y="2993"/>
                  </a:cubicBezTo>
                  <a:cubicBezTo>
                    <a:pt x="454" y="2973"/>
                    <a:pt x="507" y="2950"/>
                    <a:pt x="563" y="2927"/>
                  </a:cubicBezTo>
                  <a:cubicBezTo>
                    <a:pt x="554" y="2718"/>
                    <a:pt x="540" y="2497"/>
                    <a:pt x="531" y="2437"/>
                  </a:cubicBezTo>
                  <a:lnTo>
                    <a:pt x="381" y="1467"/>
                  </a:lnTo>
                  <a:cubicBezTo>
                    <a:pt x="302" y="977"/>
                    <a:pt x="229" y="490"/>
                    <a:pt x="153"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0"/>
            <p:cNvSpPr/>
            <p:nvPr/>
          </p:nvSpPr>
          <p:spPr>
            <a:xfrm>
              <a:off x="2643917" y="1548791"/>
              <a:ext cx="58282" cy="190417"/>
            </a:xfrm>
            <a:custGeom>
              <a:avLst/>
              <a:gdLst/>
              <a:ahLst/>
              <a:cxnLst/>
              <a:rect l="l" t="t" r="r" b="b"/>
              <a:pathLst>
                <a:path w="786" h="2568" extrusionOk="0">
                  <a:moveTo>
                    <a:pt x="153" y="0"/>
                  </a:moveTo>
                  <a:cubicBezTo>
                    <a:pt x="103" y="14"/>
                    <a:pt x="50" y="20"/>
                    <a:pt x="0" y="30"/>
                  </a:cubicBezTo>
                  <a:cubicBezTo>
                    <a:pt x="202" y="878"/>
                    <a:pt x="420" y="1722"/>
                    <a:pt x="649" y="2567"/>
                  </a:cubicBezTo>
                  <a:cubicBezTo>
                    <a:pt x="695" y="2534"/>
                    <a:pt x="742" y="2508"/>
                    <a:pt x="785" y="2477"/>
                  </a:cubicBezTo>
                  <a:cubicBezTo>
                    <a:pt x="564" y="1657"/>
                    <a:pt x="348" y="832"/>
                    <a:pt x="153"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0"/>
            <p:cNvSpPr/>
            <p:nvPr/>
          </p:nvSpPr>
          <p:spPr>
            <a:xfrm>
              <a:off x="2703608" y="1537743"/>
              <a:ext cx="53091" cy="161647"/>
            </a:xfrm>
            <a:custGeom>
              <a:avLst/>
              <a:gdLst/>
              <a:ahLst/>
              <a:cxnLst/>
              <a:rect l="l" t="t" r="r" b="b"/>
              <a:pathLst>
                <a:path w="716" h="2180" extrusionOk="0">
                  <a:moveTo>
                    <a:pt x="149" y="1"/>
                  </a:moveTo>
                  <a:cubicBezTo>
                    <a:pt x="106" y="10"/>
                    <a:pt x="53" y="20"/>
                    <a:pt x="0" y="30"/>
                  </a:cubicBezTo>
                  <a:cubicBezTo>
                    <a:pt x="205" y="742"/>
                    <a:pt x="404" y="1461"/>
                    <a:pt x="583" y="2180"/>
                  </a:cubicBezTo>
                  <a:cubicBezTo>
                    <a:pt x="633" y="2136"/>
                    <a:pt x="676" y="2096"/>
                    <a:pt x="715" y="2064"/>
                  </a:cubicBezTo>
                  <a:cubicBezTo>
                    <a:pt x="540" y="1372"/>
                    <a:pt x="351" y="683"/>
                    <a:pt x="149"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0"/>
            <p:cNvSpPr/>
            <p:nvPr/>
          </p:nvSpPr>
          <p:spPr>
            <a:xfrm>
              <a:off x="2504439" y="1567700"/>
              <a:ext cx="17203" cy="240468"/>
            </a:xfrm>
            <a:custGeom>
              <a:avLst/>
              <a:gdLst/>
              <a:ahLst/>
              <a:cxnLst/>
              <a:rect l="l" t="t" r="r" b="b"/>
              <a:pathLst>
                <a:path w="232" h="3243" extrusionOk="0">
                  <a:moveTo>
                    <a:pt x="156" y="0"/>
                  </a:moveTo>
                  <a:cubicBezTo>
                    <a:pt x="106" y="8"/>
                    <a:pt x="53" y="11"/>
                    <a:pt x="1" y="14"/>
                  </a:cubicBezTo>
                  <a:cubicBezTo>
                    <a:pt x="27" y="1090"/>
                    <a:pt x="53" y="2166"/>
                    <a:pt x="80" y="3242"/>
                  </a:cubicBezTo>
                  <a:cubicBezTo>
                    <a:pt x="129" y="3236"/>
                    <a:pt x="183" y="3222"/>
                    <a:pt x="232" y="3213"/>
                  </a:cubicBezTo>
                  <a:cubicBezTo>
                    <a:pt x="206" y="2143"/>
                    <a:pt x="183" y="1070"/>
                    <a:pt x="156"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0"/>
            <p:cNvSpPr/>
            <p:nvPr/>
          </p:nvSpPr>
          <p:spPr>
            <a:xfrm>
              <a:off x="2420723" y="1572668"/>
              <a:ext cx="20169" cy="243138"/>
            </a:xfrm>
            <a:custGeom>
              <a:avLst/>
              <a:gdLst/>
              <a:ahLst/>
              <a:cxnLst/>
              <a:rect l="l" t="t" r="r" b="b"/>
              <a:pathLst>
                <a:path w="272" h="3279" extrusionOk="0">
                  <a:moveTo>
                    <a:pt x="73" y="0"/>
                  </a:moveTo>
                  <a:cubicBezTo>
                    <a:pt x="116" y="1096"/>
                    <a:pt x="89" y="2189"/>
                    <a:pt x="0" y="3278"/>
                  </a:cubicBezTo>
                  <a:cubicBezTo>
                    <a:pt x="53" y="3278"/>
                    <a:pt x="106" y="3278"/>
                    <a:pt x="156" y="3275"/>
                  </a:cubicBezTo>
                  <a:cubicBezTo>
                    <a:pt x="245" y="2186"/>
                    <a:pt x="271" y="1093"/>
                    <a:pt x="228"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0"/>
            <p:cNvSpPr/>
            <p:nvPr/>
          </p:nvSpPr>
          <p:spPr>
            <a:xfrm>
              <a:off x="2340122" y="1571407"/>
              <a:ext cx="35444" cy="239949"/>
            </a:xfrm>
            <a:custGeom>
              <a:avLst/>
              <a:gdLst/>
              <a:ahLst/>
              <a:cxnLst/>
              <a:rect l="l" t="t" r="r" b="b"/>
              <a:pathLst>
                <a:path w="478" h="3236" extrusionOk="0">
                  <a:moveTo>
                    <a:pt x="322" y="0"/>
                  </a:moveTo>
                  <a:cubicBezTo>
                    <a:pt x="276" y="1080"/>
                    <a:pt x="166" y="2149"/>
                    <a:pt x="1" y="3216"/>
                  </a:cubicBezTo>
                  <a:cubicBezTo>
                    <a:pt x="54" y="3222"/>
                    <a:pt x="103" y="3229"/>
                    <a:pt x="157" y="3236"/>
                  </a:cubicBezTo>
                  <a:cubicBezTo>
                    <a:pt x="322" y="2166"/>
                    <a:pt x="432" y="1090"/>
                    <a:pt x="478" y="7"/>
                  </a:cubicBezTo>
                  <a:cubicBezTo>
                    <a:pt x="425" y="7"/>
                    <a:pt x="375" y="4"/>
                    <a:pt x="322"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0"/>
            <p:cNvSpPr/>
            <p:nvPr/>
          </p:nvSpPr>
          <p:spPr>
            <a:xfrm>
              <a:off x="2219553" y="1560359"/>
              <a:ext cx="78970" cy="223711"/>
            </a:xfrm>
            <a:custGeom>
              <a:avLst/>
              <a:gdLst/>
              <a:ahLst/>
              <a:cxnLst/>
              <a:rect l="l" t="t" r="r" b="b"/>
              <a:pathLst>
                <a:path w="1065" h="3017" extrusionOk="0">
                  <a:moveTo>
                    <a:pt x="908" y="0"/>
                  </a:moveTo>
                  <a:cubicBezTo>
                    <a:pt x="653" y="1001"/>
                    <a:pt x="312" y="1984"/>
                    <a:pt x="1" y="2968"/>
                  </a:cubicBezTo>
                  <a:cubicBezTo>
                    <a:pt x="51" y="2984"/>
                    <a:pt x="100" y="3000"/>
                    <a:pt x="150" y="3017"/>
                  </a:cubicBezTo>
                  <a:cubicBezTo>
                    <a:pt x="461" y="2030"/>
                    <a:pt x="806" y="1033"/>
                    <a:pt x="1064" y="30"/>
                  </a:cubicBezTo>
                  <a:cubicBezTo>
                    <a:pt x="1011" y="23"/>
                    <a:pt x="962" y="14"/>
                    <a:pt x="908"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0"/>
            <p:cNvSpPr/>
            <p:nvPr/>
          </p:nvSpPr>
          <p:spPr>
            <a:xfrm>
              <a:off x="2097056" y="1539449"/>
              <a:ext cx="123608" cy="191826"/>
            </a:xfrm>
            <a:custGeom>
              <a:avLst/>
              <a:gdLst/>
              <a:ahLst/>
              <a:cxnLst/>
              <a:rect l="l" t="t" r="r" b="b"/>
              <a:pathLst>
                <a:path w="1667" h="2587" extrusionOk="0">
                  <a:moveTo>
                    <a:pt x="1514" y="1"/>
                  </a:moveTo>
                  <a:cubicBezTo>
                    <a:pt x="1008" y="838"/>
                    <a:pt x="504" y="1676"/>
                    <a:pt x="1" y="2514"/>
                  </a:cubicBezTo>
                  <a:cubicBezTo>
                    <a:pt x="47" y="2538"/>
                    <a:pt x="90" y="2564"/>
                    <a:pt x="140" y="2587"/>
                  </a:cubicBezTo>
                  <a:cubicBezTo>
                    <a:pt x="647" y="1740"/>
                    <a:pt x="1156" y="895"/>
                    <a:pt x="1666" y="51"/>
                  </a:cubicBezTo>
                  <a:cubicBezTo>
                    <a:pt x="1616" y="34"/>
                    <a:pt x="1567" y="17"/>
                    <a:pt x="1514"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0"/>
            <p:cNvSpPr/>
            <p:nvPr/>
          </p:nvSpPr>
          <p:spPr>
            <a:xfrm>
              <a:off x="2012376" y="1508305"/>
              <a:ext cx="122051" cy="171212"/>
            </a:xfrm>
            <a:custGeom>
              <a:avLst/>
              <a:gdLst/>
              <a:ahLst/>
              <a:cxnLst/>
              <a:rect l="l" t="t" r="r" b="b"/>
              <a:pathLst>
                <a:path w="1646" h="2309" extrusionOk="0">
                  <a:moveTo>
                    <a:pt x="1500" y="0"/>
                  </a:moveTo>
                  <a:cubicBezTo>
                    <a:pt x="1023" y="758"/>
                    <a:pt x="523" y="1497"/>
                    <a:pt x="0" y="2219"/>
                  </a:cubicBezTo>
                  <a:cubicBezTo>
                    <a:pt x="40" y="2249"/>
                    <a:pt x="83" y="2279"/>
                    <a:pt x="126" y="2308"/>
                  </a:cubicBezTo>
                  <a:cubicBezTo>
                    <a:pt x="656" y="1576"/>
                    <a:pt x="1162" y="824"/>
                    <a:pt x="1646" y="60"/>
                  </a:cubicBezTo>
                  <a:cubicBezTo>
                    <a:pt x="1596" y="40"/>
                    <a:pt x="1546" y="20"/>
                    <a:pt x="1500"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0"/>
            <p:cNvSpPr/>
            <p:nvPr/>
          </p:nvSpPr>
          <p:spPr>
            <a:xfrm>
              <a:off x="2695229" y="1633397"/>
              <a:ext cx="371343" cy="364892"/>
            </a:xfrm>
            <a:custGeom>
              <a:avLst/>
              <a:gdLst/>
              <a:ahLst/>
              <a:cxnLst/>
              <a:rect l="l" t="t" r="r" b="b"/>
              <a:pathLst>
                <a:path w="5008" h="4921" extrusionOk="0">
                  <a:moveTo>
                    <a:pt x="2350" y="1"/>
                  </a:moveTo>
                  <a:cubicBezTo>
                    <a:pt x="689" y="1"/>
                    <a:pt x="0" y="1479"/>
                    <a:pt x="0" y="1479"/>
                  </a:cubicBezTo>
                  <a:lnTo>
                    <a:pt x="984" y="4919"/>
                  </a:lnTo>
                  <a:cubicBezTo>
                    <a:pt x="984" y="4919"/>
                    <a:pt x="1016" y="4921"/>
                    <a:pt x="1075" y="4921"/>
                  </a:cubicBezTo>
                  <a:cubicBezTo>
                    <a:pt x="1426" y="4921"/>
                    <a:pt x="2729" y="4862"/>
                    <a:pt x="3782" y="4045"/>
                  </a:cubicBezTo>
                  <a:cubicBezTo>
                    <a:pt x="5007" y="3091"/>
                    <a:pt x="4746" y="314"/>
                    <a:pt x="2776" y="31"/>
                  </a:cubicBezTo>
                  <a:cubicBezTo>
                    <a:pt x="2627" y="10"/>
                    <a:pt x="2486" y="1"/>
                    <a:pt x="23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0"/>
            <p:cNvSpPr/>
            <p:nvPr/>
          </p:nvSpPr>
          <p:spPr>
            <a:xfrm>
              <a:off x="2725927" y="1750628"/>
              <a:ext cx="249663" cy="177960"/>
            </a:xfrm>
            <a:custGeom>
              <a:avLst/>
              <a:gdLst/>
              <a:ahLst/>
              <a:cxnLst/>
              <a:rect l="l" t="t" r="r" b="b"/>
              <a:pathLst>
                <a:path w="3367" h="2400" extrusionOk="0">
                  <a:moveTo>
                    <a:pt x="1990" y="1"/>
                  </a:moveTo>
                  <a:cubicBezTo>
                    <a:pt x="1131" y="1"/>
                    <a:pt x="0" y="878"/>
                    <a:pt x="0" y="878"/>
                  </a:cubicBezTo>
                  <a:lnTo>
                    <a:pt x="447" y="2395"/>
                  </a:lnTo>
                  <a:cubicBezTo>
                    <a:pt x="496" y="2398"/>
                    <a:pt x="544" y="2400"/>
                    <a:pt x="593" y="2400"/>
                  </a:cubicBezTo>
                  <a:cubicBezTo>
                    <a:pt x="1987" y="2400"/>
                    <a:pt x="3367" y="1143"/>
                    <a:pt x="2652" y="286"/>
                  </a:cubicBezTo>
                  <a:cubicBezTo>
                    <a:pt x="2481" y="80"/>
                    <a:pt x="2248" y="1"/>
                    <a:pt x="1990"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0"/>
            <p:cNvSpPr/>
            <p:nvPr/>
          </p:nvSpPr>
          <p:spPr>
            <a:xfrm>
              <a:off x="1614855" y="1556281"/>
              <a:ext cx="416204" cy="396035"/>
            </a:xfrm>
            <a:custGeom>
              <a:avLst/>
              <a:gdLst/>
              <a:ahLst/>
              <a:cxnLst/>
              <a:rect l="l" t="t" r="r" b="b"/>
              <a:pathLst>
                <a:path w="5613" h="5341" extrusionOk="0">
                  <a:moveTo>
                    <a:pt x="2984" y="0"/>
                  </a:moveTo>
                  <a:cubicBezTo>
                    <a:pt x="1181" y="0"/>
                    <a:pt x="1" y="2373"/>
                    <a:pt x="1017" y="3711"/>
                  </a:cubicBezTo>
                  <a:cubicBezTo>
                    <a:pt x="1559" y="4426"/>
                    <a:pt x="2159" y="4843"/>
                    <a:pt x="2606" y="5075"/>
                  </a:cubicBezTo>
                  <a:cubicBezTo>
                    <a:pt x="3007" y="5281"/>
                    <a:pt x="3282" y="5340"/>
                    <a:pt x="3282" y="5340"/>
                  </a:cubicBezTo>
                  <a:lnTo>
                    <a:pt x="5613" y="1857"/>
                  </a:lnTo>
                  <a:cubicBezTo>
                    <a:pt x="5613" y="1857"/>
                    <a:pt x="5590" y="1797"/>
                    <a:pt x="5540" y="1698"/>
                  </a:cubicBezTo>
                  <a:cubicBezTo>
                    <a:pt x="5536" y="1687"/>
                    <a:pt x="5530" y="1678"/>
                    <a:pt x="5527" y="1672"/>
                  </a:cubicBezTo>
                  <a:cubicBezTo>
                    <a:pt x="5520" y="1658"/>
                    <a:pt x="5513" y="1648"/>
                    <a:pt x="5507" y="1635"/>
                  </a:cubicBezTo>
                  <a:cubicBezTo>
                    <a:pt x="5484" y="1588"/>
                    <a:pt x="5454" y="1539"/>
                    <a:pt x="5424" y="1482"/>
                  </a:cubicBezTo>
                  <a:cubicBezTo>
                    <a:pt x="5278" y="1244"/>
                    <a:pt x="5050" y="923"/>
                    <a:pt x="4715" y="642"/>
                  </a:cubicBezTo>
                  <a:cubicBezTo>
                    <a:pt x="4321" y="310"/>
                    <a:pt x="3785" y="35"/>
                    <a:pt x="3077" y="3"/>
                  </a:cubicBezTo>
                  <a:cubicBezTo>
                    <a:pt x="3045" y="1"/>
                    <a:pt x="3014" y="0"/>
                    <a:pt x="2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0"/>
            <p:cNvSpPr/>
            <p:nvPr/>
          </p:nvSpPr>
          <p:spPr>
            <a:xfrm>
              <a:off x="1729492" y="1684190"/>
              <a:ext cx="242174" cy="193457"/>
            </a:xfrm>
            <a:custGeom>
              <a:avLst/>
              <a:gdLst/>
              <a:ahLst/>
              <a:cxnLst/>
              <a:rect l="l" t="t" r="r" b="b"/>
              <a:pathLst>
                <a:path w="3266" h="2609" extrusionOk="0">
                  <a:moveTo>
                    <a:pt x="1874" y="1"/>
                  </a:moveTo>
                  <a:cubicBezTo>
                    <a:pt x="1594" y="1"/>
                    <a:pt x="1303" y="93"/>
                    <a:pt x="1034" y="347"/>
                  </a:cubicBezTo>
                  <a:cubicBezTo>
                    <a:pt x="1" y="1321"/>
                    <a:pt x="1884" y="2609"/>
                    <a:pt x="1884" y="2609"/>
                  </a:cubicBezTo>
                  <a:lnTo>
                    <a:pt x="3266" y="635"/>
                  </a:lnTo>
                  <a:cubicBezTo>
                    <a:pt x="3266" y="635"/>
                    <a:pt x="2608" y="1"/>
                    <a:pt x="1874"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0"/>
            <p:cNvSpPr/>
            <p:nvPr/>
          </p:nvSpPr>
          <p:spPr>
            <a:xfrm>
              <a:off x="1740318" y="2439188"/>
              <a:ext cx="1265147" cy="708726"/>
            </a:xfrm>
            <a:custGeom>
              <a:avLst/>
              <a:gdLst/>
              <a:ahLst/>
              <a:cxnLst/>
              <a:rect l="l" t="t" r="r" b="b"/>
              <a:pathLst>
                <a:path w="17062" h="9558" extrusionOk="0">
                  <a:moveTo>
                    <a:pt x="15955" y="0"/>
                  </a:moveTo>
                  <a:cubicBezTo>
                    <a:pt x="15872" y="100"/>
                    <a:pt x="15789" y="199"/>
                    <a:pt x="15703" y="295"/>
                  </a:cubicBezTo>
                  <a:cubicBezTo>
                    <a:pt x="15345" y="705"/>
                    <a:pt x="14978" y="1066"/>
                    <a:pt x="14593" y="1384"/>
                  </a:cubicBezTo>
                  <a:cubicBezTo>
                    <a:pt x="14425" y="1527"/>
                    <a:pt x="14246" y="1662"/>
                    <a:pt x="14070" y="1788"/>
                  </a:cubicBezTo>
                  <a:cubicBezTo>
                    <a:pt x="13710" y="2047"/>
                    <a:pt x="13346" y="2272"/>
                    <a:pt x="12971" y="2461"/>
                  </a:cubicBezTo>
                  <a:cubicBezTo>
                    <a:pt x="12782" y="2556"/>
                    <a:pt x="12591" y="2646"/>
                    <a:pt x="12395" y="2725"/>
                  </a:cubicBezTo>
                  <a:cubicBezTo>
                    <a:pt x="12018" y="2884"/>
                    <a:pt x="11633" y="3010"/>
                    <a:pt x="11249" y="3109"/>
                  </a:cubicBezTo>
                  <a:cubicBezTo>
                    <a:pt x="11047" y="3166"/>
                    <a:pt x="10845" y="3212"/>
                    <a:pt x="10643" y="3248"/>
                  </a:cubicBezTo>
                  <a:cubicBezTo>
                    <a:pt x="10249" y="3325"/>
                    <a:pt x="9852" y="3371"/>
                    <a:pt x="9458" y="3398"/>
                  </a:cubicBezTo>
                  <a:cubicBezTo>
                    <a:pt x="9256" y="3410"/>
                    <a:pt x="9050" y="3414"/>
                    <a:pt x="8851" y="3418"/>
                  </a:cubicBezTo>
                  <a:cubicBezTo>
                    <a:pt x="8822" y="3418"/>
                    <a:pt x="8794" y="3418"/>
                    <a:pt x="8765" y="3418"/>
                  </a:cubicBezTo>
                  <a:cubicBezTo>
                    <a:pt x="8437" y="3418"/>
                    <a:pt x="8112" y="3401"/>
                    <a:pt x="7792" y="3371"/>
                  </a:cubicBezTo>
                  <a:cubicBezTo>
                    <a:pt x="7584" y="3355"/>
                    <a:pt x="7378" y="3331"/>
                    <a:pt x="7176" y="3305"/>
                  </a:cubicBezTo>
                  <a:cubicBezTo>
                    <a:pt x="7070" y="3291"/>
                    <a:pt x="6964" y="3279"/>
                    <a:pt x="6861" y="3259"/>
                  </a:cubicBezTo>
                  <a:cubicBezTo>
                    <a:pt x="6630" y="3222"/>
                    <a:pt x="6404" y="3179"/>
                    <a:pt x="6176" y="3132"/>
                  </a:cubicBezTo>
                  <a:cubicBezTo>
                    <a:pt x="5994" y="3093"/>
                    <a:pt x="5811" y="3050"/>
                    <a:pt x="5629" y="3007"/>
                  </a:cubicBezTo>
                  <a:cubicBezTo>
                    <a:pt x="5215" y="2904"/>
                    <a:pt x="4818" y="2785"/>
                    <a:pt x="4434" y="2659"/>
                  </a:cubicBezTo>
                  <a:cubicBezTo>
                    <a:pt x="4232" y="2593"/>
                    <a:pt x="4037" y="2527"/>
                    <a:pt x="3851" y="2457"/>
                  </a:cubicBezTo>
                  <a:cubicBezTo>
                    <a:pt x="3689" y="2397"/>
                    <a:pt x="3530" y="2338"/>
                    <a:pt x="3375" y="2272"/>
                  </a:cubicBezTo>
                  <a:cubicBezTo>
                    <a:pt x="1493" y="1523"/>
                    <a:pt x="212" y="673"/>
                    <a:pt x="129" y="616"/>
                  </a:cubicBezTo>
                  <a:lnTo>
                    <a:pt x="126" y="613"/>
                  </a:lnTo>
                  <a:lnTo>
                    <a:pt x="0" y="1494"/>
                  </a:lnTo>
                  <a:lnTo>
                    <a:pt x="14" y="1726"/>
                  </a:lnTo>
                  <a:lnTo>
                    <a:pt x="57" y="2388"/>
                  </a:lnTo>
                  <a:lnTo>
                    <a:pt x="159" y="4034"/>
                  </a:lnTo>
                  <a:lnTo>
                    <a:pt x="202" y="4692"/>
                  </a:lnTo>
                  <a:lnTo>
                    <a:pt x="275" y="5831"/>
                  </a:lnTo>
                  <a:lnTo>
                    <a:pt x="315" y="6474"/>
                  </a:lnTo>
                  <a:lnTo>
                    <a:pt x="381" y="7520"/>
                  </a:lnTo>
                  <a:lnTo>
                    <a:pt x="397" y="7815"/>
                  </a:lnTo>
                  <a:cubicBezTo>
                    <a:pt x="940" y="8034"/>
                    <a:pt x="1467" y="8229"/>
                    <a:pt x="1984" y="8398"/>
                  </a:cubicBezTo>
                  <a:cubicBezTo>
                    <a:pt x="2083" y="8431"/>
                    <a:pt x="2179" y="8461"/>
                    <a:pt x="2275" y="8491"/>
                  </a:cubicBezTo>
                  <a:cubicBezTo>
                    <a:pt x="2351" y="8521"/>
                    <a:pt x="2430" y="8544"/>
                    <a:pt x="2510" y="8567"/>
                  </a:cubicBezTo>
                  <a:cubicBezTo>
                    <a:pt x="2719" y="8633"/>
                    <a:pt x="2921" y="8692"/>
                    <a:pt x="3123" y="8749"/>
                  </a:cubicBezTo>
                  <a:cubicBezTo>
                    <a:pt x="3669" y="8905"/>
                    <a:pt x="4202" y="9033"/>
                    <a:pt x="4715" y="9140"/>
                  </a:cubicBezTo>
                  <a:cubicBezTo>
                    <a:pt x="4921" y="9183"/>
                    <a:pt x="5126" y="9223"/>
                    <a:pt x="5325" y="9259"/>
                  </a:cubicBezTo>
                  <a:cubicBezTo>
                    <a:pt x="5878" y="9355"/>
                    <a:pt x="6415" y="9428"/>
                    <a:pt x="6928" y="9474"/>
                  </a:cubicBezTo>
                  <a:cubicBezTo>
                    <a:pt x="7054" y="9487"/>
                    <a:pt x="7179" y="9498"/>
                    <a:pt x="7298" y="9507"/>
                  </a:cubicBezTo>
                  <a:cubicBezTo>
                    <a:pt x="7381" y="9514"/>
                    <a:pt x="7460" y="9517"/>
                    <a:pt x="7540" y="9524"/>
                  </a:cubicBezTo>
                  <a:cubicBezTo>
                    <a:pt x="7908" y="9547"/>
                    <a:pt x="8265" y="9558"/>
                    <a:pt x="8609" y="9558"/>
                  </a:cubicBezTo>
                  <a:cubicBezTo>
                    <a:pt x="8810" y="9558"/>
                    <a:pt x="9007" y="9554"/>
                    <a:pt x="9199" y="9547"/>
                  </a:cubicBezTo>
                  <a:cubicBezTo>
                    <a:pt x="9412" y="9540"/>
                    <a:pt x="9617" y="9530"/>
                    <a:pt x="9819" y="9514"/>
                  </a:cubicBezTo>
                  <a:cubicBezTo>
                    <a:pt x="10381" y="9474"/>
                    <a:pt x="10908" y="9408"/>
                    <a:pt x="11402" y="9319"/>
                  </a:cubicBezTo>
                  <a:cubicBezTo>
                    <a:pt x="11613" y="9282"/>
                    <a:pt x="11816" y="9242"/>
                    <a:pt x="12014" y="9196"/>
                  </a:cubicBezTo>
                  <a:cubicBezTo>
                    <a:pt x="12412" y="9107"/>
                    <a:pt x="12782" y="9007"/>
                    <a:pt x="13127" y="8898"/>
                  </a:cubicBezTo>
                  <a:cubicBezTo>
                    <a:pt x="13346" y="8832"/>
                    <a:pt x="13551" y="8759"/>
                    <a:pt x="13746" y="8686"/>
                  </a:cubicBezTo>
                  <a:cubicBezTo>
                    <a:pt x="14160" y="8533"/>
                    <a:pt x="14527" y="8371"/>
                    <a:pt x="14842" y="8216"/>
                  </a:cubicBezTo>
                  <a:cubicBezTo>
                    <a:pt x="15077" y="8104"/>
                    <a:pt x="15279" y="7991"/>
                    <a:pt x="15458" y="7888"/>
                  </a:cubicBezTo>
                  <a:cubicBezTo>
                    <a:pt x="16051" y="7543"/>
                    <a:pt x="16349" y="7285"/>
                    <a:pt x="16349" y="7285"/>
                  </a:cubicBezTo>
                  <a:cubicBezTo>
                    <a:pt x="16349" y="7285"/>
                    <a:pt x="16568" y="6924"/>
                    <a:pt x="16763" y="6209"/>
                  </a:cubicBezTo>
                  <a:cubicBezTo>
                    <a:pt x="16922" y="5613"/>
                    <a:pt x="17061" y="4772"/>
                    <a:pt x="17037" y="3689"/>
                  </a:cubicBezTo>
                  <a:cubicBezTo>
                    <a:pt x="16985" y="1308"/>
                    <a:pt x="15955" y="0"/>
                    <a:pt x="159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0"/>
            <p:cNvSpPr/>
            <p:nvPr/>
          </p:nvSpPr>
          <p:spPr>
            <a:xfrm>
              <a:off x="2659414" y="2621598"/>
              <a:ext cx="100251" cy="477452"/>
            </a:xfrm>
            <a:custGeom>
              <a:avLst/>
              <a:gdLst/>
              <a:ahLst/>
              <a:cxnLst/>
              <a:rect l="l" t="t" r="r" b="b"/>
              <a:pathLst>
                <a:path w="1352" h="6439" extrusionOk="0">
                  <a:moveTo>
                    <a:pt x="576" y="1"/>
                  </a:moveTo>
                  <a:cubicBezTo>
                    <a:pt x="387" y="96"/>
                    <a:pt x="196" y="186"/>
                    <a:pt x="0" y="265"/>
                  </a:cubicBezTo>
                  <a:cubicBezTo>
                    <a:pt x="480" y="2289"/>
                    <a:pt x="725" y="4348"/>
                    <a:pt x="732" y="6438"/>
                  </a:cubicBezTo>
                  <a:cubicBezTo>
                    <a:pt x="951" y="6372"/>
                    <a:pt x="1156" y="6299"/>
                    <a:pt x="1351" y="6226"/>
                  </a:cubicBezTo>
                  <a:cubicBezTo>
                    <a:pt x="1331" y="4120"/>
                    <a:pt x="1073" y="2037"/>
                    <a:pt x="576"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0"/>
            <p:cNvSpPr/>
            <p:nvPr/>
          </p:nvSpPr>
          <p:spPr>
            <a:xfrm>
              <a:off x="2783616" y="2541738"/>
              <a:ext cx="102994" cy="506667"/>
            </a:xfrm>
            <a:custGeom>
              <a:avLst/>
              <a:gdLst/>
              <a:ahLst/>
              <a:cxnLst/>
              <a:rect l="l" t="t" r="r" b="b"/>
              <a:pathLst>
                <a:path w="1389" h="6833" extrusionOk="0">
                  <a:moveTo>
                    <a:pt x="523" y="1"/>
                  </a:moveTo>
                  <a:cubicBezTo>
                    <a:pt x="355" y="144"/>
                    <a:pt x="176" y="279"/>
                    <a:pt x="0" y="405"/>
                  </a:cubicBezTo>
                  <a:cubicBezTo>
                    <a:pt x="315" y="1376"/>
                    <a:pt x="603" y="2359"/>
                    <a:pt x="659" y="3366"/>
                  </a:cubicBezTo>
                  <a:cubicBezTo>
                    <a:pt x="719" y="4518"/>
                    <a:pt x="742" y="5674"/>
                    <a:pt x="772" y="6833"/>
                  </a:cubicBezTo>
                  <a:cubicBezTo>
                    <a:pt x="1007" y="6721"/>
                    <a:pt x="1209" y="6608"/>
                    <a:pt x="1388" y="6505"/>
                  </a:cubicBezTo>
                  <a:cubicBezTo>
                    <a:pt x="1368" y="5353"/>
                    <a:pt x="1355" y="4197"/>
                    <a:pt x="1259" y="3054"/>
                  </a:cubicBezTo>
                  <a:cubicBezTo>
                    <a:pt x="1173" y="2015"/>
                    <a:pt x="852" y="998"/>
                    <a:pt x="523"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0"/>
            <p:cNvSpPr/>
            <p:nvPr/>
          </p:nvSpPr>
          <p:spPr>
            <a:xfrm>
              <a:off x="2904630" y="2439188"/>
              <a:ext cx="100844" cy="460397"/>
            </a:xfrm>
            <a:custGeom>
              <a:avLst/>
              <a:gdLst/>
              <a:ahLst/>
              <a:cxnLst/>
              <a:rect l="l" t="t" r="r" b="b"/>
              <a:pathLst>
                <a:path w="1360" h="6209" extrusionOk="0">
                  <a:moveTo>
                    <a:pt x="253" y="0"/>
                  </a:moveTo>
                  <a:cubicBezTo>
                    <a:pt x="170" y="100"/>
                    <a:pt x="87" y="199"/>
                    <a:pt x="1" y="295"/>
                  </a:cubicBezTo>
                  <a:cubicBezTo>
                    <a:pt x="773" y="2179"/>
                    <a:pt x="1130" y="4185"/>
                    <a:pt x="1061" y="6209"/>
                  </a:cubicBezTo>
                  <a:cubicBezTo>
                    <a:pt x="1220" y="5613"/>
                    <a:pt x="1359" y="4772"/>
                    <a:pt x="1335" y="3689"/>
                  </a:cubicBezTo>
                  <a:cubicBezTo>
                    <a:pt x="1283" y="1308"/>
                    <a:pt x="253" y="0"/>
                    <a:pt x="253"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0"/>
            <p:cNvSpPr/>
            <p:nvPr/>
          </p:nvSpPr>
          <p:spPr>
            <a:xfrm>
              <a:off x="2529502" y="2669721"/>
              <a:ext cx="101734" cy="460472"/>
            </a:xfrm>
            <a:custGeom>
              <a:avLst/>
              <a:gdLst/>
              <a:ahLst/>
              <a:cxnLst/>
              <a:rect l="l" t="t" r="r" b="b"/>
              <a:pathLst>
                <a:path w="1372" h="6210" extrusionOk="0">
                  <a:moveTo>
                    <a:pt x="606" y="0"/>
                  </a:moveTo>
                  <a:cubicBezTo>
                    <a:pt x="404" y="57"/>
                    <a:pt x="202" y="103"/>
                    <a:pt x="0" y="139"/>
                  </a:cubicBezTo>
                  <a:cubicBezTo>
                    <a:pt x="331" y="2153"/>
                    <a:pt x="586" y="4176"/>
                    <a:pt x="759" y="6210"/>
                  </a:cubicBezTo>
                  <a:cubicBezTo>
                    <a:pt x="970" y="6173"/>
                    <a:pt x="1173" y="6133"/>
                    <a:pt x="1371" y="6087"/>
                  </a:cubicBezTo>
                  <a:cubicBezTo>
                    <a:pt x="1193" y="4050"/>
                    <a:pt x="937" y="2021"/>
                    <a:pt x="606"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0"/>
            <p:cNvSpPr/>
            <p:nvPr/>
          </p:nvSpPr>
          <p:spPr>
            <a:xfrm>
              <a:off x="2396625" y="2691076"/>
              <a:ext cx="71777" cy="456023"/>
            </a:xfrm>
            <a:custGeom>
              <a:avLst/>
              <a:gdLst/>
              <a:ahLst/>
              <a:cxnLst/>
              <a:rect l="l" t="t" r="r" b="b"/>
              <a:pathLst>
                <a:path w="968" h="6150" extrusionOk="0">
                  <a:moveTo>
                    <a:pt x="607" y="1"/>
                  </a:moveTo>
                  <a:cubicBezTo>
                    <a:pt x="405" y="13"/>
                    <a:pt x="199" y="17"/>
                    <a:pt x="0" y="21"/>
                  </a:cubicBezTo>
                  <a:cubicBezTo>
                    <a:pt x="70" y="1037"/>
                    <a:pt x="77" y="2070"/>
                    <a:pt x="150" y="3038"/>
                  </a:cubicBezTo>
                  <a:cubicBezTo>
                    <a:pt x="229" y="4074"/>
                    <a:pt x="315" y="5110"/>
                    <a:pt x="348" y="6150"/>
                  </a:cubicBezTo>
                  <a:cubicBezTo>
                    <a:pt x="561" y="6143"/>
                    <a:pt x="766" y="6133"/>
                    <a:pt x="968" y="6117"/>
                  </a:cubicBezTo>
                  <a:cubicBezTo>
                    <a:pt x="934" y="4951"/>
                    <a:pt x="825" y="3789"/>
                    <a:pt x="739" y="2627"/>
                  </a:cubicBezTo>
                  <a:cubicBezTo>
                    <a:pt x="676" y="1775"/>
                    <a:pt x="663" y="881"/>
                    <a:pt x="607"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0"/>
            <p:cNvSpPr/>
            <p:nvPr/>
          </p:nvSpPr>
          <p:spPr>
            <a:xfrm>
              <a:off x="2253959" y="2684180"/>
              <a:ext cx="64140" cy="461213"/>
            </a:xfrm>
            <a:custGeom>
              <a:avLst/>
              <a:gdLst/>
              <a:ahLst/>
              <a:cxnLst/>
              <a:rect l="l" t="t" r="r" b="b"/>
              <a:pathLst>
                <a:path w="865" h="6220" extrusionOk="0">
                  <a:moveTo>
                    <a:pt x="249" y="1"/>
                  </a:moveTo>
                  <a:cubicBezTo>
                    <a:pt x="235" y="285"/>
                    <a:pt x="223" y="567"/>
                    <a:pt x="212" y="852"/>
                  </a:cubicBezTo>
                  <a:lnTo>
                    <a:pt x="212" y="965"/>
                  </a:lnTo>
                  <a:cubicBezTo>
                    <a:pt x="156" y="2703"/>
                    <a:pt x="186" y="4445"/>
                    <a:pt x="1" y="6170"/>
                  </a:cubicBezTo>
                  <a:cubicBezTo>
                    <a:pt x="127" y="6183"/>
                    <a:pt x="252" y="6194"/>
                    <a:pt x="371" y="6203"/>
                  </a:cubicBezTo>
                  <a:cubicBezTo>
                    <a:pt x="454" y="6210"/>
                    <a:pt x="533" y="6213"/>
                    <a:pt x="613" y="6220"/>
                  </a:cubicBezTo>
                  <a:cubicBezTo>
                    <a:pt x="796" y="4448"/>
                    <a:pt x="769" y="2663"/>
                    <a:pt x="828" y="881"/>
                  </a:cubicBezTo>
                  <a:cubicBezTo>
                    <a:pt x="835" y="610"/>
                    <a:pt x="848" y="339"/>
                    <a:pt x="865" y="67"/>
                  </a:cubicBezTo>
                  <a:cubicBezTo>
                    <a:pt x="657" y="51"/>
                    <a:pt x="451" y="27"/>
                    <a:pt x="249"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0"/>
            <p:cNvSpPr/>
            <p:nvPr/>
          </p:nvSpPr>
          <p:spPr>
            <a:xfrm>
              <a:off x="2089938" y="2662084"/>
              <a:ext cx="108407" cy="463734"/>
            </a:xfrm>
            <a:custGeom>
              <a:avLst/>
              <a:gdLst/>
              <a:ahLst/>
              <a:cxnLst/>
              <a:rect l="l" t="t" r="r" b="b"/>
              <a:pathLst>
                <a:path w="1462" h="6254" extrusionOk="0">
                  <a:moveTo>
                    <a:pt x="914" y="1"/>
                  </a:moveTo>
                  <a:cubicBezTo>
                    <a:pt x="835" y="305"/>
                    <a:pt x="749" y="607"/>
                    <a:pt x="673" y="912"/>
                  </a:cubicBezTo>
                  <a:cubicBezTo>
                    <a:pt x="557" y="1375"/>
                    <a:pt x="457" y="1842"/>
                    <a:pt x="418" y="2325"/>
                  </a:cubicBezTo>
                  <a:cubicBezTo>
                    <a:pt x="312" y="3600"/>
                    <a:pt x="176" y="4869"/>
                    <a:pt x="0" y="6134"/>
                  </a:cubicBezTo>
                  <a:cubicBezTo>
                    <a:pt x="206" y="6177"/>
                    <a:pt x="411" y="6217"/>
                    <a:pt x="610" y="6253"/>
                  </a:cubicBezTo>
                  <a:cubicBezTo>
                    <a:pt x="775" y="5081"/>
                    <a:pt x="911" y="3901"/>
                    <a:pt x="1007" y="2723"/>
                  </a:cubicBezTo>
                  <a:cubicBezTo>
                    <a:pt x="1053" y="2143"/>
                    <a:pt x="1104" y="1574"/>
                    <a:pt x="1223" y="1011"/>
                  </a:cubicBezTo>
                  <a:cubicBezTo>
                    <a:pt x="1255" y="846"/>
                    <a:pt x="1295" y="679"/>
                    <a:pt x="1345" y="517"/>
                  </a:cubicBezTo>
                  <a:cubicBezTo>
                    <a:pt x="1385" y="385"/>
                    <a:pt x="1425" y="256"/>
                    <a:pt x="1461" y="126"/>
                  </a:cubicBezTo>
                  <a:cubicBezTo>
                    <a:pt x="1279" y="87"/>
                    <a:pt x="1096" y="44"/>
                    <a:pt x="914"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0"/>
            <p:cNvSpPr/>
            <p:nvPr/>
          </p:nvSpPr>
          <p:spPr>
            <a:xfrm>
              <a:off x="1926362" y="2621301"/>
              <a:ext cx="142813" cy="466626"/>
            </a:xfrm>
            <a:custGeom>
              <a:avLst/>
              <a:gdLst/>
              <a:ahLst/>
              <a:cxnLst/>
              <a:rect l="l" t="t" r="r" b="b"/>
              <a:pathLst>
                <a:path w="1926" h="6293" extrusionOk="0">
                  <a:moveTo>
                    <a:pt x="1342" y="1"/>
                  </a:moveTo>
                  <a:cubicBezTo>
                    <a:pt x="1220" y="299"/>
                    <a:pt x="1104" y="601"/>
                    <a:pt x="994" y="905"/>
                  </a:cubicBezTo>
                  <a:cubicBezTo>
                    <a:pt x="690" y="1729"/>
                    <a:pt x="435" y="2574"/>
                    <a:pt x="279" y="3445"/>
                  </a:cubicBezTo>
                  <a:cubicBezTo>
                    <a:pt x="117" y="4326"/>
                    <a:pt x="38" y="5220"/>
                    <a:pt x="1" y="6111"/>
                  </a:cubicBezTo>
                  <a:cubicBezTo>
                    <a:pt x="210" y="6177"/>
                    <a:pt x="412" y="6236"/>
                    <a:pt x="614" y="6293"/>
                  </a:cubicBezTo>
                  <a:cubicBezTo>
                    <a:pt x="644" y="5392"/>
                    <a:pt x="716" y="4498"/>
                    <a:pt x="878" y="3607"/>
                  </a:cubicBezTo>
                  <a:cubicBezTo>
                    <a:pt x="1031" y="2756"/>
                    <a:pt x="1280" y="1928"/>
                    <a:pt x="1574" y="1113"/>
                  </a:cubicBezTo>
                  <a:cubicBezTo>
                    <a:pt x="1687" y="809"/>
                    <a:pt x="1803" y="505"/>
                    <a:pt x="1925" y="203"/>
                  </a:cubicBezTo>
                  <a:cubicBezTo>
                    <a:pt x="1723" y="137"/>
                    <a:pt x="1528" y="71"/>
                    <a:pt x="1342"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0"/>
            <p:cNvSpPr/>
            <p:nvPr/>
          </p:nvSpPr>
          <p:spPr>
            <a:xfrm>
              <a:off x="1641178" y="3307784"/>
              <a:ext cx="50570" cy="127167"/>
            </a:xfrm>
            <a:custGeom>
              <a:avLst/>
              <a:gdLst/>
              <a:ahLst/>
              <a:cxnLst/>
              <a:rect l="l" t="t" r="r" b="b"/>
              <a:pathLst>
                <a:path w="682" h="1715" extrusionOk="0">
                  <a:moveTo>
                    <a:pt x="76" y="0"/>
                  </a:moveTo>
                  <a:cubicBezTo>
                    <a:pt x="37" y="0"/>
                    <a:pt x="1" y="25"/>
                    <a:pt x="6" y="75"/>
                  </a:cubicBezTo>
                  <a:cubicBezTo>
                    <a:pt x="23" y="257"/>
                    <a:pt x="62" y="439"/>
                    <a:pt x="119" y="622"/>
                  </a:cubicBezTo>
                  <a:cubicBezTo>
                    <a:pt x="224" y="975"/>
                    <a:pt x="383" y="1323"/>
                    <a:pt x="512" y="1661"/>
                  </a:cubicBezTo>
                  <a:cubicBezTo>
                    <a:pt x="525" y="1698"/>
                    <a:pt x="557" y="1714"/>
                    <a:pt x="588" y="1714"/>
                  </a:cubicBezTo>
                  <a:cubicBezTo>
                    <a:pt x="635" y="1714"/>
                    <a:pt x="682" y="1677"/>
                    <a:pt x="662" y="1621"/>
                  </a:cubicBezTo>
                  <a:cubicBezTo>
                    <a:pt x="549" y="1320"/>
                    <a:pt x="406" y="1009"/>
                    <a:pt x="301" y="694"/>
                  </a:cubicBezTo>
                  <a:cubicBezTo>
                    <a:pt x="234" y="489"/>
                    <a:pt x="182" y="280"/>
                    <a:pt x="162" y="75"/>
                  </a:cubicBezTo>
                  <a:cubicBezTo>
                    <a:pt x="157" y="25"/>
                    <a:pt x="115" y="0"/>
                    <a:pt x="76"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0"/>
            <p:cNvSpPr/>
            <p:nvPr/>
          </p:nvSpPr>
          <p:spPr>
            <a:xfrm>
              <a:off x="1684334" y="3346120"/>
              <a:ext cx="47382" cy="104329"/>
            </a:xfrm>
            <a:custGeom>
              <a:avLst/>
              <a:gdLst/>
              <a:ahLst/>
              <a:cxnLst/>
              <a:rect l="l" t="t" r="r" b="b"/>
              <a:pathLst>
                <a:path w="639" h="1407" extrusionOk="0">
                  <a:moveTo>
                    <a:pt x="95" y="0"/>
                  </a:moveTo>
                  <a:cubicBezTo>
                    <a:pt x="49" y="0"/>
                    <a:pt x="0" y="38"/>
                    <a:pt x="17" y="94"/>
                  </a:cubicBezTo>
                  <a:cubicBezTo>
                    <a:pt x="40" y="171"/>
                    <a:pt x="63" y="247"/>
                    <a:pt x="89" y="319"/>
                  </a:cubicBezTo>
                  <a:cubicBezTo>
                    <a:pt x="202" y="674"/>
                    <a:pt x="332" y="1022"/>
                    <a:pt x="477" y="1366"/>
                  </a:cubicBezTo>
                  <a:cubicBezTo>
                    <a:pt x="489" y="1395"/>
                    <a:pt x="511" y="1407"/>
                    <a:pt x="533" y="1407"/>
                  </a:cubicBezTo>
                  <a:cubicBezTo>
                    <a:pt x="583" y="1407"/>
                    <a:pt x="638" y="1348"/>
                    <a:pt x="613" y="1286"/>
                  </a:cubicBezTo>
                  <a:cubicBezTo>
                    <a:pt x="486" y="995"/>
                    <a:pt x="378" y="697"/>
                    <a:pt x="278" y="395"/>
                  </a:cubicBezTo>
                  <a:cubicBezTo>
                    <a:pt x="239" y="283"/>
                    <a:pt x="202" y="167"/>
                    <a:pt x="165" y="55"/>
                  </a:cubicBezTo>
                  <a:cubicBezTo>
                    <a:pt x="155" y="16"/>
                    <a:pt x="125" y="0"/>
                    <a:pt x="95"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0"/>
            <p:cNvSpPr/>
            <p:nvPr/>
          </p:nvSpPr>
          <p:spPr>
            <a:xfrm>
              <a:off x="1726377" y="3355537"/>
              <a:ext cx="31365" cy="91575"/>
            </a:xfrm>
            <a:custGeom>
              <a:avLst/>
              <a:gdLst/>
              <a:ahLst/>
              <a:cxnLst/>
              <a:rect l="l" t="t" r="r" b="b"/>
              <a:pathLst>
                <a:path w="423" h="1235" extrusionOk="0">
                  <a:moveTo>
                    <a:pt x="96" y="1"/>
                  </a:moveTo>
                  <a:cubicBezTo>
                    <a:pt x="50" y="1"/>
                    <a:pt x="0" y="40"/>
                    <a:pt x="12" y="100"/>
                  </a:cubicBezTo>
                  <a:cubicBezTo>
                    <a:pt x="32" y="206"/>
                    <a:pt x="55" y="308"/>
                    <a:pt x="82" y="415"/>
                  </a:cubicBezTo>
                  <a:cubicBezTo>
                    <a:pt x="135" y="673"/>
                    <a:pt x="194" y="927"/>
                    <a:pt x="257" y="1179"/>
                  </a:cubicBezTo>
                  <a:cubicBezTo>
                    <a:pt x="268" y="1218"/>
                    <a:pt x="298" y="1235"/>
                    <a:pt x="329" y="1235"/>
                  </a:cubicBezTo>
                  <a:cubicBezTo>
                    <a:pt x="375" y="1235"/>
                    <a:pt x="422" y="1197"/>
                    <a:pt x="407" y="1140"/>
                  </a:cubicBezTo>
                  <a:cubicBezTo>
                    <a:pt x="350" y="921"/>
                    <a:pt x="301" y="702"/>
                    <a:pt x="251" y="484"/>
                  </a:cubicBezTo>
                  <a:cubicBezTo>
                    <a:pt x="218" y="342"/>
                    <a:pt x="191" y="199"/>
                    <a:pt x="162" y="57"/>
                  </a:cubicBezTo>
                  <a:cubicBezTo>
                    <a:pt x="154" y="18"/>
                    <a:pt x="126" y="1"/>
                    <a:pt x="96"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0"/>
            <p:cNvSpPr/>
            <p:nvPr/>
          </p:nvSpPr>
          <p:spPr>
            <a:xfrm>
              <a:off x="1756334" y="3354128"/>
              <a:ext cx="29363" cy="99213"/>
            </a:xfrm>
            <a:custGeom>
              <a:avLst/>
              <a:gdLst/>
              <a:ahLst/>
              <a:cxnLst/>
              <a:rect l="l" t="t" r="r" b="b"/>
              <a:pathLst>
                <a:path w="396" h="1338" extrusionOk="0">
                  <a:moveTo>
                    <a:pt x="95" y="1"/>
                  </a:moveTo>
                  <a:cubicBezTo>
                    <a:pt x="49" y="1"/>
                    <a:pt x="0" y="38"/>
                    <a:pt x="12" y="96"/>
                  </a:cubicBezTo>
                  <a:cubicBezTo>
                    <a:pt x="42" y="264"/>
                    <a:pt x="76" y="434"/>
                    <a:pt x="108" y="605"/>
                  </a:cubicBezTo>
                  <a:cubicBezTo>
                    <a:pt x="151" y="831"/>
                    <a:pt x="191" y="1056"/>
                    <a:pt x="235" y="1281"/>
                  </a:cubicBezTo>
                  <a:cubicBezTo>
                    <a:pt x="243" y="1321"/>
                    <a:pt x="271" y="1338"/>
                    <a:pt x="301" y="1338"/>
                  </a:cubicBezTo>
                  <a:cubicBezTo>
                    <a:pt x="346" y="1338"/>
                    <a:pt x="395" y="1299"/>
                    <a:pt x="383" y="1241"/>
                  </a:cubicBezTo>
                  <a:cubicBezTo>
                    <a:pt x="350" y="1053"/>
                    <a:pt x="314" y="860"/>
                    <a:pt x="278" y="672"/>
                  </a:cubicBezTo>
                  <a:cubicBezTo>
                    <a:pt x="241" y="466"/>
                    <a:pt x="201" y="261"/>
                    <a:pt x="162" y="56"/>
                  </a:cubicBezTo>
                  <a:cubicBezTo>
                    <a:pt x="154" y="18"/>
                    <a:pt x="125" y="1"/>
                    <a:pt x="95"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0"/>
            <p:cNvSpPr/>
            <p:nvPr/>
          </p:nvSpPr>
          <p:spPr>
            <a:xfrm>
              <a:off x="1580375" y="2393215"/>
              <a:ext cx="410198" cy="1074582"/>
            </a:xfrm>
            <a:custGeom>
              <a:avLst/>
              <a:gdLst/>
              <a:ahLst/>
              <a:cxnLst/>
              <a:rect l="l" t="t" r="r" b="b"/>
              <a:pathLst>
                <a:path w="5532" h="14492" extrusionOk="0">
                  <a:moveTo>
                    <a:pt x="1783" y="1"/>
                  </a:moveTo>
                  <a:cubicBezTo>
                    <a:pt x="1539" y="1"/>
                    <a:pt x="1311" y="74"/>
                    <a:pt x="1107" y="236"/>
                  </a:cubicBezTo>
                  <a:cubicBezTo>
                    <a:pt x="800" y="478"/>
                    <a:pt x="564" y="1034"/>
                    <a:pt x="386" y="1785"/>
                  </a:cubicBezTo>
                  <a:cubicBezTo>
                    <a:pt x="343" y="1974"/>
                    <a:pt x="303" y="2180"/>
                    <a:pt x="266" y="2395"/>
                  </a:cubicBezTo>
                  <a:cubicBezTo>
                    <a:pt x="184" y="2875"/>
                    <a:pt x="120" y="3411"/>
                    <a:pt x="77" y="3981"/>
                  </a:cubicBezTo>
                  <a:cubicBezTo>
                    <a:pt x="65" y="4189"/>
                    <a:pt x="48" y="4402"/>
                    <a:pt x="38" y="4620"/>
                  </a:cubicBezTo>
                  <a:cubicBezTo>
                    <a:pt x="18" y="5031"/>
                    <a:pt x="5" y="5455"/>
                    <a:pt x="5" y="5882"/>
                  </a:cubicBezTo>
                  <a:cubicBezTo>
                    <a:pt x="1" y="6097"/>
                    <a:pt x="1" y="6312"/>
                    <a:pt x="5" y="6528"/>
                  </a:cubicBezTo>
                  <a:cubicBezTo>
                    <a:pt x="8" y="6925"/>
                    <a:pt x="21" y="7322"/>
                    <a:pt x="38" y="7717"/>
                  </a:cubicBezTo>
                  <a:cubicBezTo>
                    <a:pt x="48" y="7932"/>
                    <a:pt x="61" y="8140"/>
                    <a:pt x="71" y="8352"/>
                  </a:cubicBezTo>
                  <a:cubicBezTo>
                    <a:pt x="97" y="8783"/>
                    <a:pt x="137" y="9204"/>
                    <a:pt x="180" y="9604"/>
                  </a:cubicBezTo>
                  <a:cubicBezTo>
                    <a:pt x="200" y="9819"/>
                    <a:pt x="227" y="10028"/>
                    <a:pt x="253" y="10234"/>
                  </a:cubicBezTo>
                  <a:cubicBezTo>
                    <a:pt x="299" y="10591"/>
                    <a:pt x="352" y="10932"/>
                    <a:pt x="415" y="11250"/>
                  </a:cubicBezTo>
                  <a:cubicBezTo>
                    <a:pt x="455" y="11478"/>
                    <a:pt x="502" y="11690"/>
                    <a:pt x="548" y="11892"/>
                  </a:cubicBezTo>
                  <a:cubicBezTo>
                    <a:pt x="650" y="12309"/>
                    <a:pt x="763" y="12664"/>
                    <a:pt x="889" y="12936"/>
                  </a:cubicBezTo>
                  <a:lnTo>
                    <a:pt x="939" y="12956"/>
                  </a:lnTo>
                  <a:lnTo>
                    <a:pt x="1121" y="13028"/>
                  </a:lnTo>
                  <a:lnTo>
                    <a:pt x="1491" y="13170"/>
                  </a:lnTo>
                  <a:lnTo>
                    <a:pt x="1680" y="13246"/>
                  </a:lnTo>
                  <a:lnTo>
                    <a:pt x="2051" y="13393"/>
                  </a:lnTo>
                  <a:lnTo>
                    <a:pt x="2220" y="13462"/>
                  </a:lnTo>
                  <a:lnTo>
                    <a:pt x="2481" y="13564"/>
                  </a:lnTo>
                  <a:lnTo>
                    <a:pt x="2651" y="13631"/>
                  </a:lnTo>
                  <a:lnTo>
                    <a:pt x="2938" y="13746"/>
                  </a:lnTo>
                  <a:lnTo>
                    <a:pt x="3108" y="13813"/>
                  </a:lnTo>
                  <a:lnTo>
                    <a:pt x="3339" y="13902"/>
                  </a:lnTo>
                  <a:lnTo>
                    <a:pt x="3508" y="13969"/>
                  </a:lnTo>
                  <a:lnTo>
                    <a:pt x="3856" y="14108"/>
                  </a:lnTo>
                  <a:lnTo>
                    <a:pt x="4008" y="14168"/>
                  </a:lnTo>
                  <a:lnTo>
                    <a:pt x="4141" y="14220"/>
                  </a:lnTo>
                  <a:lnTo>
                    <a:pt x="4300" y="14283"/>
                  </a:lnTo>
                  <a:lnTo>
                    <a:pt x="4650" y="14422"/>
                  </a:lnTo>
                  <a:lnTo>
                    <a:pt x="4813" y="14489"/>
                  </a:lnTo>
                  <a:lnTo>
                    <a:pt x="4829" y="14492"/>
                  </a:lnTo>
                  <a:cubicBezTo>
                    <a:pt x="4829" y="14492"/>
                    <a:pt x="4737" y="13780"/>
                    <a:pt x="4641" y="12707"/>
                  </a:cubicBezTo>
                  <a:cubicBezTo>
                    <a:pt x="4624" y="12502"/>
                    <a:pt x="4604" y="12283"/>
                    <a:pt x="4587" y="12054"/>
                  </a:cubicBezTo>
                  <a:cubicBezTo>
                    <a:pt x="4555" y="11657"/>
                    <a:pt x="4525" y="11227"/>
                    <a:pt x="4498" y="10773"/>
                  </a:cubicBezTo>
                  <a:cubicBezTo>
                    <a:pt x="4488" y="10567"/>
                    <a:pt x="4475" y="10356"/>
                    <a:pt x="4465" y="10141"/>
                  </a:cubicBezTo>
                  <a:cubicBezTo>
                    <a:pt x="4448" y="9803"/>
                    <a:pt x="4439" y="9459"/>
                    <a:pt x="4432" y="9111"/>
                  </a:cubicBezTo>
                  <a:cubicBezTo>
                    <a:pt x="4429" y="9094"/>
                    <a:pt x="4429" y="9077"/>
                    <a:pt x="4429" y="9061"/>
                  </a:cubicBezTo>
                  <a:cubicBezTo>
                    <a:pt x="4425" y="8852"/>
                    <a:pt x="4422" y="8644"/>
                    <a:pt x="4422" y="8435"/>
                  </a:cubicBezTo>
                  <a:cubicBezTo>
                    <a:pt x="4416" y="8114"/>
                    <a:pt x="4419" y="7790"/>
                    <a:pt x="4425" y="7472"/>
                  </a:cubicBezTo>
                  <a:cubicBezTo>
                    <a:pt x="4432" y="7263"/>
                    <a:pt x="4439" y="7051"/>
                    <a:pt x="4448" y="6846"/>
                  </a:cubicBezTo>
                  <a:cubicBezTo>
                    <a:pt x="4462" y="6541"/>
                    <a:pt x="4482" y="6243"/>
                    <a:pt x="4508" y="5958"/>
                  </a:cubicBezTo>
                  <a:cubicBezTo>
                    <a:pt x="4531" y="5743"/>
                    <a:pt x="4555" y="5531"/>
                    <a:pt x="4581" y="5329"/>
                  </a:cubicBezTo>
                  <a:cubicBezTo>
                    <a:pt x="4657" y="4762"/>
                    <a:pt x="4769" y="4253"/>
                    <a:pt x="4922" y="3839"/>
                  </a:cubicBezTo>
                  <a:cubicBezTo>
                    <a:pt x="4942" y="3783"/>
                    <a:pt x="4962" y="3729"/>
                    <a:pt x="4985" y="3677"/>
                  </a:cubicBezTo>
                  <a:cubicBezTo>
                    <a:pt x="5044" y="3527"/>
                    <a:pt x="5118" y="3392"/>
                    <a:pt x="5191" y="3272"/>
                  </a:cubicBezTo>
                  <a:cubicBezTo>
                    <a:pt x="5293" y="3113"/>
                    <a:pt x="5405" y="2988"/>
                    <a:pt x="5532" y="2892"/>
                  </a:cubicBezTo>
                  <a:cubicBezTo>
                    <a:pt x="5465" y="2803"/>
                    <a:pt x="3356" y="1"/>
                    <a:pt x="1803" y="1"/>
                  </a:cubicBezTo>
                  <a:cubicBezTo>
                    <a:pt x="1796" y="1"/>
                    <a:pt x="1790" y="1"/>
                    <a:pt x="1783" y="1"/>
                  </a:cubicBezTo>
                  <a:close/>
                </a:path>
              </a:pathLst>
            </a:custGeom>
            <a:solidFill>
              <a:srgbClr val="B1E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0"/>
            <p:cNvSpPr/>
            <p:nvPr/>
          </p:nvSpPr>
          <p:spPr>
            <a:xfrm>
              <a:off x="1611147" y="3227405"/>
              <a:ext cx="313358" cy="108037"/>
            </a:xfrm>
            <a:custGeom>
              <a:avLst/>
              <a:gdLst/>
              <a:ahLst/>
              <a:cxnLst/>
              <a:rect l="l" t="t" r="r" b="b"/>
              <a:pathLst>
                <a:path w="4226" h="1457" extrusionOk="0">
                  <a:moveTo>
                    <a:pt x="0" y="0"/>
                  </a:moveTo>
                  <a:lnTo>
                    <a:pt x="0" y="0"/>
                  </a:lnTo>
                  <a:cubicBezTo>
                    <a:pt x="40" y="228"/>
                    <a:pt x="87" y="440"/>
                    <a:pt x="133" y="642"/>
                  </a:cubicBezTo>
                  <a:cubicBezTo>
                    <a:pt x="1510" y="844"/>
                    <a:pt x="2875" y="1116"/>
                    <a:pt x="4226" y="1457"/>
                  </a:cubicBezTo>
                  <a:cubicBezTo>
                    <a:pt x="4209" y="1252"/>
                    <a:pt x="4189" y="1033"/>
                    <a:pt x="4172" y="804"/>
                  </a:cubicBezTo>
                  <a:cubicBezTo>
                    <a:pt x="2795" y="463"/>
                    <a:pt x="1404" y="199"/>
                    <a:pt x="0"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0"/>
            <p:cNvSpPr/>
            <p:nvPr/>
          </p:nvSpPr>
          <p:spPr>
            <a:xfrm>
              <a:off x="1593648" y="3105354"/>
              <a:ext cx="320328" cy="86756"/>
            </a:xfrm>
            <a:custGeom>
              <a:avLst/>
              <a:gdLst/>
              <a:ahLst/>
              <a:cxnLst/>
              <a:rect l="l" t="t" r="r" b="b"/>
              <a:pathLst>
                <a:path w="4320" h="1170" extrusionOk="0">
                  <a:moveTo>
                    <a:pt x="1" y="0"/>
                  </a:moveTo>
                  <a:lnTo>
                    <a:pt x="1" y="0"/>
                  </a:lnTo>
                  <a:cubicBezTo>
                    <a:pt x="21" y="215"/>
                    <a:pt x="48" y="424"/>
                    <a:pt x="74" y="630"/>
                  </a:cubicBezTo>
                  <a:cubicBezTo>
                    <a:pt x="1498" y="749"/>
                    <a:pt x="2912" y="931"/>
                    <a:pt x="4319" y="1169"/>
                  </a:cubicBezTo>
                  <a:cubicBezTo>
                    <a:pt x="4309" y="963"/>
                    <a:pt x="4296" y="752"/>
                    <a:pt x="4286" y="537"/>
                  </a:cubicBezTo>
                  <a:cubicBezTo>
                    <a:pt x="2866" y="301"/>
                    <a:pt x="1438" y="119"/>
                    <a:pt x="1"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0"/>
            <p:cNvSpPr/>
            <p:nvPr/>
          </p:nvSpPr>
          <p:spPr>
            <a:xfrm>
              <a:off x="1583119" y="2965358"/>
              <a:ext cx="325667" cy="99806"/>
            </a:xfrm>
            <a:custGeom>
              <a:avLst/>
              <a:gdLst/>
              <a:ahLst/>
              <a:cxnLst/>
              <a:rect l="l" t="t" r="r" b="b"/>
              <a:pathLst>
                <a:path w="4392" h="1346" extrusionOk="0">
                  <a:moveTo>
                    <a:pt x="1" y="1"/>
                  </a:moveTo>
                  <a:lnTo>
                    <a:pt x="1" y="1"/>
                  </a:lnTo>
                  <a:cubicBezTo>
                    <a:pt x="11" y="216"/>
                    <a:pt x="24" y="424"/>
                    <a:pt x="34" y="636"/>
                  </a:cubicBezTo>
                  <a:cubicBezTo>
                    <a:pt x="1388" y="875"/>
                    <a:pt x="2746" y="1100"/>
                    <a:pt x="4104" y="1302"/>
                  </a:cubicBezTo>
                  <a:cubicBezTo>
                    <a:pt x="4200" y="1315"/>
                    <a:pt x="4295" y="1332"/>
                    <a:pt x="4392" y="1345"/>
                  </a:cubicBezTo>
                  <a:cubicBezTo>
                    <a:pt x="4388" y="1136"/>
                    <a:pt x="4385" y="928"/>
                    <a:pt x="4385" y="719"/>
                  </a:cubicBezTo>
                  <a:cubicBezTo>
                    <a:pt x="3753" y="626"/>
                    <a:pt x="3127" y="531"/>
                    <a:pt x="2501" y="424"/>
                  </a:cubicBezTo>
                  <a:cubicBezTo>
                    <a:pt x="1666" y="292"/>
                    <a:pt x="835" y="149"/>
                    <a:pt x="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0"/>
            <p:cNvSpPr/>
            <p:nvPr/>
          </p:nvSpPr>
          <p:spPr>
            <a:xfrm>
              <a:off x="1580375" y="2829367"/>
              <a:ext cx="329893" cy="117899"/>
            </a:xfrm>
            <a:custGeom>
              <a:avLst/>
              <a:gdLst/>
              <a:ahLst/>
              <a:cxnLst/>
              <a:rect l="l" t="t" r="r" b="b"/>
              <a:pathLst>
                <a:path w="4449" h="1590" extrusionOk="0">
                  <a:moveTo>
                    <a:pt x="5" y="0"/>
                  </a:moveTo>
                  <a:cubicBezTo>
                    <a:pt x="1" y="215"/>
                    <a:pt x="1" y="430"/>
                    <a:pt x="5" y="646"/>
                  </a:cubicBezTo>
                  <a:cubicBezTo>
                    <a:pt x="823" y="851"/>
                    <a:pt x="1644" y="1040"/>
                    <a:pt x="2472" y="1212"/>
                  </a:cubicBezTo>
                  <a:cubicBezTo>
                    <a:pt x="3120" y="1347"/>
                    <a:pt x="3773" y="1474"/>
                    <a:pt x="4425" y="1590"/>
                  </a:cubicBezTo>
                  <a:cubicBezTo>
                    <a:pt x="4432" y="1381"/>
                    <a:pt x="4439" y="1169"/>
                    <a:pt x="4448" y="964"/>
                  </a:cubicBezTo>
                  <a:cubicBezTo>
                    <a:pt x="3773" y="844"/>
                    <a:pt x="3100" y="712"/>
                    <a:pt x="2432" y="569"/>
                  </a:cubicBezTo>
                  <a:cubicBezTo>
                    <a:pt x="1617" y="398"/>
                    <a:pt x="809" y="205"/>
                    <a:pt x="5"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0"/>
            <p:cNvSpPr/>
            <p:nvPr/>
          </p:nvSpPr>
          <p:spPr>
            <a:xfrm>
              <a:off x="1583119" y="2688407"/>
              <a:ext cx="337012" cy="146595"/>
            </a:xfrm>
            <a:custGeom>
              <a:avLst/>
              <a:gdLst/>
              <a:ahLst/>
              <a:cxnLst/>
              <a:rect l="l" t="t" r="r" b="b"/>
              <a:pathLst>
                <a:path w="4545" h="1977" extrusionOk="0">
                  <a:moveTo>
                    <a:pt x="40" y="0"/>
                  </a:moveTo>
                  <a:cubicBezTo>
                    <a:pt x="28" y="208"/>
                    <a:pt x="11" y="421"/>
                    <a:pt x="1" y="639"/>
                  </a:cubicBezTo>
                  <a:cubicBezTo>
                    <a:pt x="775" y="871"/>
                    <a:pt x="1547" y="1099"/>
                    <a:pt x="2322" y="1331"/>
                  </a:cubicBezTo>
                  <a:cubicBezTo>
                    <a:pt x="3037" y="1547"/>
                    <a:pt x="3756" y="1762"/>
                    <a:pt x="4471" y="1977"/>
                  </a:cubicBezTo>
                  <a:cubicBezTo>
                    <a:pt x="4494" y="1762"/>
                    <a:pt x="4518" y="1550"/>
                    <a:pt x="4544" y="1348"/>
                  </a:cubicBezTo>
                  <a:cubicBezTo>
                    <a:pt x="3786" y="1122"/>
                    <a:pt x="3034" y="897"/>
                    <a:pt x="2279" y="673"/>
                  </a:cubicBezTo>
                  <a:cubicBezTo>
                    <a:pt x="1530" y="447"/>
                    <a:pt x="786" y="225"/>
                    <a:pt x="40"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0"/>
            <p:cNvSpPr/>
            <p:nvPr/>
          </p:nvSpPr>
          <p:spPr>
            <a:xfrm>
              <a:off x="1600099" y="2525573"/>
              <a:ext cx="365189" cy="152304"/>
            </a:xfrm>
            <a:custGeom>
              <a:avLst/>
              <a:gdLst/>
              <a:ahLst/>
              <a:cxnLst/>
              <a:rect l="l" t="t" r="r" b="b"/>
              <a:pathLst>
                <a:path w="4925" h="2054" extrusionOk="0">
                  <a:moveTo>
                    <a:pt x="120" y="0"/>
                  </a:moveTo>
                  <a:cubicBezTo>
                    <a:pt x="77" y="189"/>
                    <a:pt x="37" y="395"/>
                    <a:pt x="0" y="610"/>
                  </a:cubicBezTo>
                  <a:cubicBezTo>
                    <a:pt x="646" y="819"/>
                    <a:pt x="1298" y="1024"/>
                    <a:pt x="1948" y="1223"/>
                  </a:cubicBezTo>
                  <a:cubicBezTo>
                    <a:pt x="2851" y="1501"/>
                    <a:pt x="3756" y="1776"/>
                    <a:pt x="4656" y="2054"/>
                  </a:cubicBezTo>
                  <a:cubicBezTo>
                    <a:pt x="4676" y="1998"/>
                    <a:pt x="4696" y="1944"/>
                    <a:pt x="4719" y="1892"/>
                  </a:cubicBezTo>
                  <a:cubicBezTo>
                    <a:pt x="4778" y="1742"/>
                    <a:pt x="4852" y="1607"/>
                    <a:pt x="4925" y="1487"/>
                  </a:cubicBezTo>
                  <a:cubicBezTo>
                    <a:pt x="4391" y="1322"/>
                    <a:pt x="3858" y="1160"/>
                    <a:pt x="3322" y="998"/>
                  </a:cubicBezTo>
                  <a:cubicBezTo>
                    <a:pt x="2851" y="851"/>
                    <a:pt x="2378" y="709"/>
                    <a:pt x="1905" y="561"/>
                  </a:cubicBezTo>
                  <a:cubicBezTo>
                    <a:pt x="1309" y="375"/>
                    <a:pt x="716" y="189"/>
                    <a:pt x="120"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0"/>
            <p:cNvSpPr/>
            <p:nvPr/>
          </p:nvSpPr>
          <p:spPr>
            <a:xfrm>
              <a:off x="2438149" y="1110712"/>
              <a:ext cx="15720" cy="51460"/>
            </a:xfrm>
            <a:custGeom>
              <a:avLst/>
              <a:gdLst/>
              <a:ahLst/>
              <a:cxnLst/>
              <a:rect l="l" t="t" r="r" b="b"/>
              <a:pathLst>
                <a:path w="212" h="694" extrusionOk="0">
                  <a:moveTo>
                    <a:pt x="1" y="1"/>
                  </a:moveTo>
                  <a:lnTo>
                    <a:pt x="1" y="693"/>
                  </a:lnTo>
                  <a:lnTo>
                    <a:pt x="212" y="693"/>
                  </a:lnTo>
                  <a:lnTo>
                    <a:pt x="212" y="1"/>
                  </a:ln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0"/>
            <p:cNvSpPr/>
            <p:nvPr/>
          </p:nvSpPr>
          <p:spPr>
            <a:xfrm>
              <a:off x="1702204" y="1682114"/>
              <a:ext cx="546930" cy="998726"/>
            </a:xfrm>
            <a:custGeom>
              <a:avLst/>
              <a:gdLst/>
              <a:ahLst/>
              <a:cxnLst/>
              <a:rect l="l" t="t" r="r" b="b"/>
              <a:pathLst>
                <a:path w="7376" h="13469" extrusionOk="0">
                  <a:moveTo>
                    <a:pt x="4362" y="1"/>
                  </a:moveTo>
                  <a:cubicBezTo>
                    <a:pt x="4412" y="100"/>
                    <a:pt x="4435" y="160"/>
                    <a:pt x="4435" y="160"/>
                  </a:cubicBezTo>
                  <a:lnTo>
                    <a:pt x="2104" y="3643"/>
                  </a:lnTo>
                  <a:cubicBezTo>
                    <a:pt x="2104" y="3643"/>
                    <a:pt x="1829" y="3584"/>
                    <a:pt x="1428" y="3378"/>
                  </a:cubicBezTo>
                  <a:cubicBezTo>
                    <a:pt x="806" y="4517"/>
                    <a:pt x="1" y="6356"/>
                    <a:pt x="1" y="8230"/>
                  </a:cubicBezTo>
                  <a:cubicBezTo>
                    <a:pt x="1" y="8683"/>
                    <a:pt x="51" y="9140"/>
                    <a:pt x="160" y="9591"/>
                  </a:cubicBezTo>
                  <a:cubicBezTo>
                    <a:pt x="1713" y="9591"/>
                    <a:pt x="3822" y="12393"/>
                    <a:pt x="3889" y="12482"/>
                  </a:cubicBezTo>
                  <a:cubicBezTo>
                    <a:pt x="4044" y="12548"/>
                    <a:pt x="4203" y="12607"/>
                    <a:pt x="4365" y="12667"/>
                  </a:cubicBezTo>
                  <a:cubicBezTo>
                    <a:pt x="4551" y="12737"/>
                    <a:pt x="4746" y="12803"/>
                    <a:pt x="4948" y="12869"/>
                  </a:cubicBezTo>
                  <a:cubicBezTo>
                    <a:pt x="5332" y="12995"/>
                    <a:pt x="5729" y="13114"/>
                    <a:pt x="6143" y="13217"/>
                  </a:cubicBezTo>
                  <a:cubicBezTo>
                    <a:pt x="6325" y="13260"/>
                    <a:pt x="6508" y="13303"/>
                    <a:pt x="6690" y="13342"/>
                  </a:cubicBezTo>
                  <a:cubicBezTo>
                    <a:pt x="6918" y="13389"/>
                    <a:pt x="7144" y="13432"/>
                    <a:pt x="7375" y="13469"/>
                  </a:cubicBezTo>
                  <a:cubicBezTo>
                    <a:pt x="7200" y="12912"/>
                    <a:pt x="6995" y="12366"/>
                    <a:pt x="6766" y="11829"/>
                  </a:cubicBezTo>
                  <a:cubicBezTo>
                    <a:pt x="6154" y="10418"/>
                    <a:pt x="5356" y="9055"/>
                    <a:pt x="5087" y="7541"/>
                  </a:cubicBezTo>
                  <a:cubicBezTo>
                    <a:pt x="5001" y="7584"/>
                    <a:pt x="4905" y="7607"/>
                    <a:pt x="4803" y="7607"/>
                  </a:cubicBezTo>
                  <a:cubicBezTo>
                    <a:pt x="4438" y="7607"/>
                    <a:pt x="4140" y="7309"/>
                    <a:pt x="4140" y="6945"/>
                  </a:cubicBezTo>
                  <a:cubicBezTo>
                    <a:pt x="4140" y="6581"/>
                    <a:pt x="4438" y="6283"/>
                    <a:pt x="4803" y="6283"/>
                  </a:cubicBezTo>
                  <a:cubicBezTo>
                    <a:pt x="4869" y="6283"/>
                    <a:pt x="4931" y="6293"/>
                    <a:pt x="4994" y="6313"/>
                  </a:cubicBezTo>
                  <a:cubicBezTo>
                    <a:pt x="4994" y="6226"/>
                    <a:pt x="4998" y="6143"/>
                    <a:pt x="5001" y="6061"/>
                  </a:cubicBezTo>
                  <a:cubicBezTo>
                    <a:pt x="4892" y="6001"/>
                    <a:pt x="4809" y="5832"/>
                    <a:pt x="4803" y="5627"/>
                  </a:cubicBezTo>
                  <a:cubicBezTo>
                    <a:pt x="4795" y="5372"/>
                    <a:pt x="4911" y="5163"/>
                    <a:pt x="5064" y="5160"/>
                  </a:cubicBezTo>
                  <a:lnTo>
                    <a:pt x="5067" y="5160"/>
                  </a:lnTo>
                  <a:cubicBezTo>
                    <a:pt x="5084" y="5160"/>
                    <a:pt x="5097" y="5160"/>
                    <a:pt x="5110" y="5167"/>
                  </a:cubicBezTo>
                  <a:cubicBezTo>
                    <a:pt x="5326" y="3984"/>
                    <a:pt x="5825" y="2839"/>
                    <a:pt x="6481" y="1826"/>
                  </a:cubicBezTo>
                  <a:cubicBezTo>
                    <a:pt x="6600" y="1644"/>
                    <a:pt x="6723" y="1461"/>
                    <a:pt x="6852" y="1282"/>
                  </a:cubicBezTo>
                  <a:cubicBezTo>
                    <a:pt x="6345" y="1100"/>
                    <a:pt x="5879" y="885"/>
                    <a:pt x="5465" y="663"/>
                  </a:cubicBezTo>
                  <a:cubicBezTo>
                    <a:pt x="5415" y="640"/>
                    <a:pt x="5372" y="614"/>
                    <a:pt x="5326" y="590"/>
                  </a:cubicBezTo>
                  <a:cubicBezTo>
                    <a:pt x="4954" y="388"/>
                    <a:pt x="4633" y="186"/>
                    <a:pt x="4362"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0"/>
            <p:cNvSpPr/>
            <p:nvPr/>
          </p:nvSpPr>
          <p:spPr>
            <a:xfrm>
              <a:off x="2057756" y="2064729"/>
              <a:ext cx="23431" cy="66809"/>
            </a:xfrm>
            <a:custGeom>
              <a:avLst/>
              <a:gdLst/>
              <a:ahLst/>
              <a:cxnLst/>
              <a:rect l="l" t="t" r="r" b="b"/>
              <a:pathLst>
                <a:path w="316" h="901" extrusionOk="0">
                  <a:moveTo>
                    <a:pt x="269" y="0"/>
                  </a:moveTo>
                  <a:cubicBezTo>
                    <a:pt x="116" y="3"/>
                    <a:pt x="0" y="212"/>
                    <a:pt x="8" y="467"/>
                  </a:cubicBezTo>
                  <a:cubicBezTo>
                    <a:pt x="14" y="672"/>
                    <a:pt x="97" y="841"/>
                    <a:pt x="206" y="901"/>
                  </a:cubicBezTo>
                  <a:cubicBezTo>
                    <a:pt x="226" y="600"/>
                    <a:pt x="263" y="302"/>
                    <a:pt x="315" y="7"/>
                  </a:cubicBezTo>
                  <a:cubicBezTo>
                    <a:pt x="302" y="0"/>
                    <a:pt x="289" y="0"/>
                    <a:pt x="272" y="0"/>
                  </a:cubicBezTo>
                  <a:close/>
                </a:path>
              </a:pathLst>
            </a:custGeom>
            <a:solidFill>
              <a:srgbClr val="4A4D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0"/>
            <p:cNvSpPr/>
            <p:nvPr/>
          </p:nvSpPr>
          <p:spPr>
            <a:xfrm>
              <a:off x="2009114" y="2147926"/>
              <a:ext cx="70368" cy="98323"/>
            </a:xfrm>
            <a:custGeom>
              <a:avLst/>
              <a:gdLst/>
              <a:ahLst/>
              <a:cxnLst/>
              <a:rect l="l" t="t" r="r" b="b"/>
              <a:pathLst>
                <a:path w="949" h="1326" extrusionOk="0">
                  <a:moveTo>
                    <a:pt x="664" y="1"/>
                  </a:moveTo>
                  <a:cubicBezTo>
                    <a:pt x="299" y="1"/>
                    <a:pt x="1" y="299"/>
                    <a:pt x="1" y="663"/>
                  </a:cubicBezTo>
                  <a:cubicBezTo>
                    <a:pt x="1" y="1027"/>
                    <a:pt x="299" y="1325"/>
                    <a:pt x="664" y="1325"/>
                  </a:cubicBezTo>
                  <a:cubicBezTo>
                    <a:pt x="766" y="1325"/>
                    <a:pt x="862" y="1302"/>
                    <a:pt x="948" y="1259"/>
                  </a:cubicBezTo>
                  <a:cubicBezTo>
                    <a:pt x="942" y="1216"/>
                    <a:pt x="935" y="1173"/>
                    <a:pt x="928" y="1130"/>
                  </a:cubicBezTo>
                  <a:cubicBezTo>
                    <a:pt x="869" y="762"/>
                    <a:pt x="846" y="395"/>
                    <a:pt x="855" y="31"/>
                  </a:cubicBezTo>
                  <a:cubicBezTo>
                    <a:pt x="792" y="11"/>
                    <a:pt x="730" y="1"/>
                    <a:pt x="664" y="1"/>
                  </a:cubicBezTo>
                  <a:close/>
                </a:path>
              </a:pathLst>
            </a:custGeom>
            <a:solidFill>
              <a:srgbClr val="BC7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0"/>
            <p:cNvSpPr/>
            <p:nvPr/>
          </p:nvSpPr>
          <p:spPr>
            <a:xfrm>
              <a:off x="2049452" y="1208219"/>
              <a:ext cx="403005" cy="362000"/>
            </a:xfrm>
            <a:custGeom>
              <a:avLst/>
              <a:gdLst/>
              <a:ahLst/>
              <a:cxnLst/>
              <a:rect l="l" t="t" r="r" b="b"/>
              <a:pathLst>
                <a:path w="5435" h="4882" extrusionOk="0">
                  <a:moveTo>
                    <a:pt x="5385" y="302"/>
                  </a:moveTo>
                  <a:cubicBezTo>
                    <a:pt x="5385" y="368"/>
                    <a:pt x="5398" y="610"/>
                    <a:pt x="5391" y="888"/>
                  </a:cubicBezTo>
                  <a:cubicBezTo>
                    <a:pt x="5408" y="789"/>
                    <a:pt x="5421" y="689"/>
                    <a:pt x="5434" y="590"/>
                  </a:cubicBezTo>
                  <a:cubicBezTo>
                    <a:pt x="5408" y="451"/>
                    <a:pt x="5391" y="338"/>
                    <a:pt x="5385" y="302"/>
                  </a:cubicBezTo>
                  <a:close/>
                  <a:moveTo>
                    <a:pt x="2533" y="1981"/>
                  </a:moveTo>
                  <a:cubicBezTo>
                    <a:pt x="2573" y="1981"/>
                    <a:pt x="2610" y="2004"/>
                    <a:pt x="2603" y="2054"/>
                  </a:cubicBezTo>
                  <a:cubicBezTo>
                    <a:pt x="2593" y="2176"/>
                    <a:pt x="2567" y="2292"/>
                    <a:pt x="2524" y="2408"/>
                  </a:cubicBezTo>
                  <a:cubicBezTo>
                    <a:pt x="2510" y="2444"/>
                    <a:pt x="2481" y="2461"/>
                    <a:pt x="2447" y="2461"/>
                  </a:cubicBezTo>
                  <a:cubicBezTo>
                    <a:pt x="2401" y="2461"/>
                    <a:pt x="2354" y="2424"/>
                    <a:pt x="2374" y="2365"/>
                  </a:cubicBezTo>
                  <a:cubicBezTo>
                    <a:pt x="2414" y="2265"/>
                    <a:pt x="2437" y="2163"/>
                    <a:pt x="2447" y="2054"/>
                  </a:cubicBezTo>
                  <a:cubicBezTo>
                    <a:pt x="2454" y="2004"/>
                    <a:pt x="2494" y="1981"/>
                    <a:pt x="2533" y="1981"/>
                  </a:cubicBezTo>
                  <a:close/>
                  <a:moveTo>
                    <a:pt x="4534" y="2273"/>
                  </a:moveTo>
                  <a:cubicBezTo>
                    <a:pt x="4583" y="2273"/>
                    <a:pt x="4630" y="2312"/>
                    <a:pt x="4607" y="2368"/>
                  </a:cubicBezTo>
                  <a:cubicBezTo>
                    <a:pt x="4573" y="2464"/>
                    <a:pt x="4554" y="2557"/>
                    <a:pt x="4554" y="2660"/>
                  </a:cubicBezTo>
                  <a:cubicBezTo>
                    <a:pt x="4550" y="2710"/>
                    <a:pt x="4511" y="2733"/>
                    <a:pt x="4474" y="2733"/>
                  </a:cubicBezTo>
                  <a:cubicBezTo>
                    <a:pt x="4434" y="2733"/>
                    <a:pt x="4395" y="2710"/>
                    <a:pt x="4398" y="2660"/>
                  </a:cubicBezTo>
                  <a:cubicBezTo>
                    <a:pt x="4398" y="2544"/>
                    <a:pt x="4418" y="2435"/>
                    <a:pt x="4457" y="2325"/>
                  </a:cubicBezTo>
                  <a:cubicBezTo>
                    <a:pt x="4471" y="2288"/>
                    <a:pt x="4503" y="2273"/>
                    <a:pt x="4534" y="2273"/>
                  </a:cubicBezTo>
                  <a:close/>
                  <a:moveTo>
                    <a:pt x="1914" y="2759"/>
                  </a:moveTo>
                  <a:cubicBezTo>
                    <a:pt x="1960" y="2759"/>
                    <a:pt x="2010" y="2795"/>
                    <a:pt x="1997" y="2855"/>
                  </a:cubicBezTo>
                  <a:cubicBezTo>
                    <a:pt x="1960" y="2991"/>
                    <a:pt x="1914" y="3120"/>
                    <a:pt x="1851" y="3246"/>
                  </a:cubicBezTo>
                  <a:cubicBezTo>
                    <a:pt x="1838" y="3272"/>
                    <a:pt x="1815" y="3286"/>
                    <a:pt x="1792" y="3286"/>
                  </a:cubicBezTo>
                  <a:cubicBezTo>
                    <a:pt x="1742" y="3286"/>
                    <a:pt x="1686" y="3229"/>
                    <a:pt x="1719" y="3167"/>
                  </a:cubicBezTo>
                  <a:cubicBezTo>
                    <a:pt x="1772" y="3054"/>
                    <a:pt x="1815" y="2938"/>
                    <a:pt x="1845" y="2815"/>
                  </a:cubicBezTo>
                  <a:cubicBezTo>
                    <a:pt x="1855" y="2776"/>
                    <a:pt x="1885" y="2759"/>
                    <a:pt x="1914" y="2759"/>
                  </a:cubicBezTo>
                  <a:close/>
                  <a:moveTo>
                    <a:pt x="2143" y="3008"/>
                  </a:moveTo>
                  <a:cubicBezTo>
                    <a:pt x="2192" y="3008"/>
                    <a:pt x="2249" y="3063"/>
                    <a:pt x="2215" y="3123"/>
                  </a:cubicBezTo>
                  <a:cubicBezTo>
                    <a:pt x="2166" y="3219"/>
                    <a:pt x="2133" y="3315"/>
                    <a:pt x="2113" y="3421"/>
                  </a:cubicBezTo>
                  <a:cubicBezTo>
                    <a:pt x="2106" y="3461"/>
                    <a:pt x="2079" y="3477"/>
                    <a:pt x="2047" y="3477"/>
                  </a:cubicBezTo>
                  <a:cubicBezTo>
                    <a:pt x="2004" y="3477"/>
                    <a:pt x="1954" y="3438"/>
                    <a:pt x="1964" y="3378"/>
                  </a:cubicBezTo>
                  <a:cubicBezTo>
                    <a:pt x="1984" y="3262"/>
                    <a:pt x="2024" y="3153"/>
                    <a:pt x="2079" y="3043"/>
                  </a:cubicBezTo>
                  <a:cubicBezTo>
                    <a:pt x="2096" y="3017"/>
                    <a:pt x="2119" y="3008"/>
                    <a:pt x="2143" y="3008"/>
                  </a:cubicBezTo>
                  <a:close/>
                  <a:moveTo>
                    <a:pt x="4577" y="0"/>
                  </a:moveTo>
                  <a:cubicBezTo>
                    <a:pt x="4537" y="7"/>
                    <a:pt x="4103" y="80"/>
                    <a:pt x="3706" y="83"/>
                  </a:cubicBezTo>
                  <a:cubicBezTo>
                    <a:pt x="1483" y="931"/>
                    <a:pt x="265" y="3090"/>
                    <a:pt x="0" y="3607"/>
                  </a:cubicBezTo>
                  <a:cubicBezTo>
                    <a:pt x="219" y="3713"/>
                    <a:pt x="569" y="3875"/>
                    <a:pt x="1000" y="4047"/>
                  </a:cubicBezTo>
                  <a:cubicBezTo>
                    <a:pt x="1046" y="4067"/>
                    <a:pt x="1096" y="4087"/>
                    <a:pt x="1146" y="4107"/>
                  </a:cubicBezTo>
                  <a:cubicBezTo>
                    <a:pt x="1454" y="4229"/>
                    <a:pt x="1798" y="4355"/>
                    <a:pt x="2156" y="4468"/>
                  </a:cubicBezTo>
                  <a:cubicBezTo>
                    <a:pt x="2209" y="4484"/>
                    <a:pt x="2258" y="4501"/>
                    <a:pt x="2308" y="4518"/>
                  </a:cubicBezTo>
                  <a:cubicBezTo>
                    <a:pt x="2600" y="4604"/>
                    <a:pt x="2901" y="4683"/>
                    <a:pt x="3202" y="4749"/>
                  </a:cubicBezTo>
                  <a:cubicBezTo>
                    <a:pt x="3256" y="4763"/>
                    <a:pt x="3305" y="4772"/>
                    <a:pt x="3358" y="4779"/>
                  </a:cubicBezTo>
                  <a:cubicBezTo>
                    <a:pt x="3589" y="4825"/>
                    <a:pt x="3822" y="4862"/>
                    <a:pt x="4046" y="4882"/>
                  </a:cubicBezTo>
                  <a:cubicBezTo>
                    <a:pt x="4245" y="4514"/>
                    <a:pt x="4424" y="4133"/>
                    <a:pt x="4580" y="3746"/>
                  </a:cubicBezTo>
                  <a:cubicBezTo>
                    <a:pt x="4577" y="3696"/>
                    <a:pt x="4573" y="3647"/>
                    <a:pt x="4573" y="3593"/>
                  </a:cubicBezTo>
                  <a:cubicBezTo>
                    <a:pt x="4570" y="3544"/>
                    <a:pt x="4610" y="3520"/>
                    <a:pt x="4650" y="3520"/>
                  </a:cubicBezTo>
                  <a:lnTo>
                    <a:pt x="4666" y="3520"/>
                  </a:lnTo>
                  <a:cubicBezTo>
                    <a:pt x="4746" y="3318"/>
                    <a:pt x="4818" y="3113"/>
                    <a:pt x="4885" y="2908"/>
                  </a:cubicBezTo>
                  <a:cubicBezTo>
                    <a:pt x="4855" y="2901"/>
                    <a:pt x="4829" y="2878"/>
                    <a:pt x="4832" y="2835"/>
                  </a:cubicBezTo>
                  <a:cubicBezTo>
                    <a:pt x="4841" y="2703"/>
                    <a:pt x="4861" y="2574"/>
                    <a:pt x="4885" y="2444"/>
                  </a:cubicBezTo>
                  <a:cubicBezTo>
                    <a:pt x="4894" y="2404"/>
                    <a:pt x="4921" y="2388"/>
                    <a:pt x="4951" y="2388"/>
                  </a:cubicBezTo>
                  <a:cubicBezTo>
                    <a:pt x="4980" y="2388"/>
                    <a:pt x="5014" y="2404"/>
                    <a:pt x="5027" y="2431"/>
                  </a:cubicBezTo>
                  <a:cubicBezTo>
                    <a:pt x="5067" y="2288"/>
                    <a:pt x="5113" y="2123"/>
                    <a:pt x="5159" y="1941"/>
                  </a:cubicBezTo>
                  <a:lnTo>
                    <a:pt x="5159" y="1941"/>
                  </a:lnTo>
                  <a:cubicBezTo>
                    <a:pt x="5136" y="1961"/>
                    <a:pt x="5110" y="1971"/>
                    <a:pt x="5076" y="1971"/>
                  </a:cubicBezTo>
                  <a:lnTo>
                    <a:pt x="5047" y="1971"/>
                  </a:lnTo>
                  <a:cubicBezTo>
                    <a:pt x="4633" y="1891"/>
                    <a:pt x="5020" y="381"/>
                    <a:pt x="5047" y="286"/>
                  </a:cubicBezTo>
                  <a:lnTo>
                    <a:pt x="5047" y="286"/>
                  </a:lnTo>
                  <a:cubicBezTo>
                    <a:pt x="4991" y="352"/>
                    <a:pt x="4077" y="1388"/>
                    <a:pt x="3713" y="1388"/>
                  </a:cubicBezTo>
                  <a:cubicBezTo>
                    <a:pt x="3679" y="1388"/>
                    <a:pt x="3649" y="1382"/>
                    <a:pt x="3626" y="1362"/>
                  </a:cubicBezTo>
                  <a:cubicBezTo>
                    <a:pt x="3348" y="1133"/>
                    <a:pt x="4511" y="60"/>
                    <a:pt x="4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0"/>
            <p:cNvSpPr/>
            <p:nvPr/>
          </p:nvSpPr>
          <p:spPr>
            <a:xfrm>
              <a:off x="2174469" y="1412726"/>
              <a:ext cx="24099" cy="39151"/>
            </a:xfrm>
            <a:custGeom>
              <a:avLst/>
              <a:gdLst/>
              <a:ahLst/>
              <a:cxnLst/>
              <a:rect l="l" t="t" r="r" b="b"/>
              <a:pathLst>
                <a:path w="325" h="528" extrusionOk="0">
                  <a:moveTo>
                    <a:pt x="228" y="1"/>
                  </a:moveTo>
                  <a:cubicBezTo>
                    <a:pt x="199" y="1"/>
                    <a:pt x="169" y="18"/>
                    <a:pt x="159" y="57"/>
                  </a:cubicBezTo>
                  <a:cubicBezTo>
                    <a:pt x="129" y="180"/>
                    <a:pt x="86" y="296"/>
                    <a:pt x="33" y="409"/>
                  </a:cubicBezTo>
                  <a:cubicBezTo>
                    <a:pt x="0" y="471"/>
                    <a:pt x="56" y="528"/>
                    <a:pt x="106" y="528"/>
                  </a:cubicBezTo>
                  <a:cubicBezTo>
                    <a:pt x="129" y="528"/>
                    <a:pt x="152" y="514"/>
                    <a:pt x="165" y="488"/>
                  </a:cubicBezTo>
                  <a:cubicBezTo>
                    <a:pt x="228" y="362"/>
                    <a:pt x="274" y="233"/>
                    <a:pt x="311" y="97"/>
                  </a:cubicBezTo>
                  <a:cubicBezTo>
                    <a:pt x="324" y="37"/>
                    <a:pt x="274" y="1"/>
                    <a:pt x="228" y="1"/>
                  </a:cubicBezTo>
                  <a:close/>
                </a:path>
              </a:pathLst>
            </a:custGeom>
            <a:solidFill>
              <a:srgbClr val="7DB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0"/>
            <p:cNvSpPr/>
            <p:nvPr/>
          </p:nvSpPr>
          <p:spPr>
            <a:xfrm>
              <a:off x="2194268" y="1431189"/>
              <a:ext cx="21948" cy="34925"/>
            </a:xfrm>
            <a:custGeom>
              <a:avLst/>
              <a:gdLst/>
              <a:ahLst/>
              <a:cxnLst/>
              <a:rect l="l" t="t" r="r" b="b"/>
              <a:pathLst>
                <a:path w="296" h="471" extrusionOk="0">
                  <a:moveTo>
                    <a:pt x="190" y="1"/>
                  </a:moveTo>
                  <a:cubicBezTo>
                    <a:pt x="166" y="1"/>
                    <a:pt x="143" y="10"/>
                    <a:pt x="126" y="36"/>
                  </a:cubicBezTo>
                  <a:cubicBezTo>
                    <a:pt x="71" y="146"/>
                    <a:pt x="31" y="255"/>
                    <a:pt x="11" y="371"/>
                  </a:cubicBezTo>
                  <a:cubicBezTo>
                    <a:pt x="1" y="431"/>
                    <a:pt x="51" y="470"/>
                    <a:pt x="94" y="470"/>
                  </a:cubicBezTo>
                  <a:cubicBezTo>
                    <a:pt x="126" y="470"/>
                    <a:pt x="153" y="454"/>
                    <a:pt x="160" y="414"/>
                  </a:cubicBezTo>
                  <a:cubicBezTo>
                    <a:pt x="180" y="308"/>
                    <a:pt x="213" y="212"/>
                    <a:pt x="262" y="116"/>
                  </a:cubicBezTo>
                  <a:cubicBezTo>
                    <a:pt x="296" y="56"/>
                    <a:pt x="239" y="1"/>
                    <a:pt x="190" y="1"/>
                  </a:cubicBezTo>
                  <a:close/>
                </a:path>
              </a:pathLst>
            </a:custGeom>
            <a:solidFill>
              <a:srgbClr val="7DB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0"/>
            <p:cNvSpPr/>
            <p:nvPr/>
          </p:nvSpPr>
          <p:spPr>
            <a:xfrm>
              <a:off x="2224002" y="1355037"/>
              <a:ext cx="18982" cy="35666"/>
            </a:xfrm>
            <a:custGeom>
              <a:avLst/>
              <a:gdLst/>
              <a:ahLst/>
              <a:cxnLst/>
              <a:rect l="l" t="t" r="r" b="b"/>
              <a:pathLst>
                <a:path w="256" h="481" extrusionOk="0">
                  <a:moveTo>
                    <a:pt x="179" y="1"/>
                  </a:moveTo>
                  <a:cubicBezTo>
                    <a:pt x="140" y="1"/>
                    <a:pt x="100" y="24"/>
                    <a:pt x="93" y="74"/>
                  </a:cubicBezTo>
                  <a:cubicBezTo>
                    <a:pt x="83" y="183"/>
                    <a:pt x="60" y="285"/>
                    <a:pt x="20" y="385"/>
                  </a:cubicBezTo>
                  <a:cubicBezTo>
                    <a:pt x="0" y="444"/>
                    <a:pt x="47" y="481"/>
                    <a:pt x="93" y="481"/>
                  </a:cubicBezTo>
                  <a:cubicBezTo>
                    <a:pt x="127" y="481"/>
                    <a:pt x="156" y="464"/>
                    <a:pt x="170" y="428"/>
                  </a:cubicBezTo>
                  <a:cubicBezTo>
                    <a:pt x="213" y="312"/>
                    <a:pt x="239" y="196"/>
                    <a:pt x="249" y="74"/>
                  </a:cubicBezTo>
                  <a:cubicBezTo>
                    <a:pt x="256" y="24"/>
                    <a:pt x="219" y="1"/>
                    <a:pt x="179" y="1"/>
                  </a:cubicBezTo>
                  <a:close/>
                </a:path>
              </a:pathLst>
            </a:custGeom>
            <a:solidFill>
              <a:srgbClr val="7DB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0"/>
            <p:cNvSpPr/>
            <p:nvPr/>
          </p:nvSpPr>
          <p:spPr>
            <a:xfrm>
              <a:off x="2375269" y="1376689"/>
              <a:ext cx="17499" cy="34183"/>
            </a:xfrm>
            <a:custGeom>
              <a:avLst/>
              <a:gdLst/>
              <a:ahLst/>
              <a:cxnLst/>
              <a:rect l="l" t="t" r="r" b="b"/>
              <a:pathLst>
                <a:path w="236" h="461" extrusionOk="0">
                  <a:moveTo>
                    <a:pt x="140" y="1"/>
                  </a:moveTo>
                  <a:cubicBezTo>
                    <a:pt x="109" y="1"/>
                    <a:pt x="77" y="16"/>
                    <a:pt x="63" y="53"/>
                  </a:cubicBezTo>
                  <a:cubicBezTo>
                    <a:pt x="24" y="163"/>
                    <a:pt x="4" y="272"/>
                    <a:pt x="4" y="388"/>
                  </a:cubicBezTo>
                  <a:cubicBezTo>
                    <a:pt x="1" y="438"/>
                    <a:pt x="40" y="461"/>
                    <a:pt x="80" y="461"/>
                  </a:cubicBezTo>
                  <a:cubicBezTo>
                    <a:pt x="117" y="461"/>
                    <a:pt x="156" y="438"/>
                    <a:pt x="160" y="388"/>
                  </a:cubicBezTo>
                  <a:cubicBezTo>
                    <a:pt x="160" y="285"/>
                    <a:pt x="179" y="192"/>
                    <a:pt x="213" y="96"/>
                  </a:cubicBezTo>
                  <a:cubicBezTo>
                    <a:pt x="236" y="40"/>
                    <a:pt x="189" y="1"/>
                    <a:pt x="140" y="1"/>
                  </a:cubicBezTo>
                  <a:close/>
                </a:path>
              </a:pathLst>
            </a:custGeom>
            <a:solidFill>
              <a:srgbClr val="7DB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0"/>
            <p:cNvSpPr/>
            <p:nvPr/>
          </p:nvSpPr>
          <p:spPr>
            <a:xfrm>
              <a:off x="2407451" y="1385216"/>
              <a:ext cx="14830" cy="38706"/>
            </a:xfrm>
            <a:custGeom>
              <a:avLst/>
              <a:gdLst/>
              <a:ahLst/>
              <a:cxnLst/>
              <a:rect l="l" t="t" r="r" b="b"/>
              <a:pathLst>
                <a:path w="200" h="522" extrusionOk="0">
                  <a:moveTo>
                    <a:pt x="123" y="1"/>
                  </a:moveTo>
                  <a:cubicBezTo>
                    <a:pt x="93" y="1"/>
                    <a:pt x="66" y="17"/>
                    <a:pt x="57" y="57"/>
                  </a:cubicBezTo>
                  <a:cubicBezTo>
                    <a:pt x="33" y="187"/>
                    <a:pt x="13" y="316"/>
                    <a:pt x="4" y="448"/>
                  </a:cubicBezTo>
                  <a:cubicBezTo>
                    <a:pt x="1" y="491"/>
                    <a:pt x="27" y="514"/>
                    <a:pt x="57" y="521"/>
                  </a:cubicBezTo>
                  <a:cubicBezTo>
                    <a:pt x="103" y="372"/>
                    <a:pt x="149" y="223"/>
                    <a:pt x="192" y="71"/>
                  </a:cubicBezTo>
                  <a:cubicBezTo>
                    <a:pt x="192" y="64"/>
                    <a:pt x="196" y="54"/>
                    <a:pt x="199" y="44"/>
                  </a:cubicBezTo>
                  <a:cubicBezTo>
                    <a:pt x="186" y="17"/>
                    <a:pt x="152" y="1"/>
                    <a:pt x="123" y="1"/>
                  </a:cubicBezTo>
                  <a:close/>
                </a:path>
              </a:pathLst>
            </a:custGeom>
            <a:solidFill>
              <a:srgbClr val="7DB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0"/>
            <p:cNvSpPr/>
            <p:nvPr/>
          </p:nvSpPr>
          <p:spPr>
            <a:xfrm>
              <a:off x="2388320" y="1469228"/>
              <a:ext cx="7193" cy="16832"/>
            </a:xfrm>
            <a:custGeom>
              <a:avLst/>
              <a:gdLst/>
              <a:ahLst/>
              <a:cxnLst/>
              <a:rect l="l" t="t" r="r" b="b"/>
              <a:pathLst>
                <a:path w="97" h="227" extrusionOk="0">
                  <a:moveTo>
                    <a:pt x="80" y="0"/>
                  </a:moveTo>
                  <a:cubicBezTo>
                    <a:pt x="40" y="0"/>
                    <a:pt x="0" y="24"/>
                    <a:pt x="3" y="73"/>
                  </a:cubicBezTo>
                  <a:cubicBezTo>
                    <a:pt x="3" y="127"/>
                    <a:pt x="7" y="176"/>
                    <a:pt x="10" y="226"/>
                  </a:cubicBezTo>
                  <a:lnTo>
                    <a:pt x="10" y="223"/>
                  </a:lnTo>
                  <a:cubicBezTo>
                    <a:pt x="43" y="150"/>
                    <a:pt x="69" y="77"/>
                    <a:pt x="96" y="4"/>
                  </a:cubicBezTo>
                  <a:lnTo>
                    <a:pt x="96" y="0"/>
                  </a:lnTo>
                  <a:close/>
                </a:path>
              </a:pathLst>
            </a:custGeom>
            <a:solidFill>
              <a:srgbClr val="7DB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0"/>
            <p:cNvSpPr/>
            <p:nvPr/>
          </p:nvSpPr>
          <p:spPr>
            <a:xfrm>
              <a:off x="2275092" y="1076380"/>
              <a:ext cx="181519" cy="277988"/>
            </a:xfrm>
            <a:custGeom>
              <a:avLst/>
              <a:gdLst/>
              <a:ahLst/>
              <a:cxnLst/>
              <a:rect l="l" t="t" r="r" b="b"/>
              <a:pathLst>
                <a:path w="2448" h="3749" extrusionOk="0">
                  <a:moveTo>
                    <a:pt x="1457" y="0"/>
                  </a:moveTo>
                  <a:cubicBezTo>
                    <a:pt x="1428" y="0"/>
                    <a:pt x="1405" y="7"/>
                    <a:pt x="1378" y="17"/>
                  </a:cubicBezTo>
                  <a:cubicBezTo>
                    <a:pt x="1315" y="50"/>
                    <a:pt x="1286" y="103"/>
                    <a:pt x="1286" y="172"/>
                  </a:cubicBezTo>
                  <a:cubicBezTo>
                    <a:pt x="1286" y="504"/>
                    <a:pt x="1898" y="1189"/>
                    <a:pt x="2050" y="1355"/>
                  </a:cubicBezTo>
                  <a:cubicBezTo>
                    <a:pt x="1888" y="1189"/>
                    <a:pt x="1189" y="510"/>
                    <a:pt x="762" y="510"/>
                  </a:cubicBezTo>
                  <a:cubicBezTo>
                    <a:pt x="696" y="510"/>
                    <a:pt x="633" y="527"/>
                    <a:pt x="583" y="566"/>
                  </a:cubicBezTo>
                  <a:cubicBezTo>
                    <a:pt x="531" y="606"/>
                    <a:pt x="507" y="649"/>
                    <a:pt x="507" y="696"/>
                  </a:cubicBezTo>
                  <a:cubicBezTo>
                    <a:pt x="507" y="1014"/>
                    <a:pt x="1584" y="1471"/>
                    <a:pt x="1666" y="1507"/>
                  </a:cubicBezTo>
                  <a:cubicBezTo>
                    <a:pt x="1596" y="1494"/>
                    <a:pt x="1043" y="1378"/>
                    <a:pt x="593" y="1378"/>
                  </a:cubicBezTo>
                  <a:cubicBezTo>
                    <a:pt x="285" y="1378"/>
                    <a:pt x="27" y="1431"/>
                    <a:pt x="4" y="1610"/>
                  </a:cubicBezTo>
                  <a:cubicBezTo>
                    <a:pt x="1" y="1616"/>
                    <a:pt x="1" y="1627"/>
                    <a:pt x="1" y="1633"/>
                  </a:cubicBezTo>
                  <a:cubicBezTo>
                    <a:pt x="4" y="1809"/>
                    <a:pt x="275" y="1861"/>
                    <a:pt x="593" y="1861"/>
                  </a:cubicBezTo>
                  <a:lnTo>
                    <a:pt x="663" y="1861"/>
                  </a:lnTo>
                  <a:cubicBezTo>
                    <a:pt x="1060" y="1858"/>
                    <a:pt x="1494" y="1785"/>
                    <a:pt x="1534" y="1778"/>
                  </a:cubicBezTo>
                  <a:lnTo>
                    <a:pt x="1534" y="1778"/>
                  </a:lnTo>
                  <a:cubicBezTo>
                    <a:pt x="1468" y="1838"/>
                    <a:pt x="305" y="2911"/>
                    <a:pt x="583" y="3140"/>
                  </a:cubicBezTo>
                  <a:cubicBezTo>
                    <a:pt x="606" y="3160"/>
                    <a:pt x="636" y="3166"/>
                    <a:pt x="670" y="3166"/>
                  </a:cubicBezTo>
                  <a:cubicBezTo>
                    <a:pt x="1034" y="3166"/>
                    <a:pt x="1948" y="2130"/>
                    <a:pt x="2004" y="2064"/>
                  </a:cubicBezTo>
                  <a:lnTo>
                    <a:pt x="2004" y="2064"/>
                  </a:lnTo>
                  <a:cubicBezTo>
                    <a:pt x="1977" y="2159"/>
                    <a:pt x="1590" y="3669"/>
                    <a:pt x="2004" y="3749"/>
                  </a:cubicBezTo>
                  <a:lnTo>
                    <a:pt x="2033" y="3749"/>
                  </a:lnTo>
                  <a:cubicBezTo>
                    <a:pt x="2067" y="3749"/>
                    <a:pt x="2093" y="3739"/>
                    <a:pt x="2116" y="3719"/>
                  </a:cubicBezTo>
                  <a:cubicBezTo>
                    <a:pt x="2200" y="3404"/>
                    <a:pt x="2285" y="3040"/>
                    <a:pt x="2348" y="2666"/>
                  </a:cubicBezTo>
                  <a:cubicBezTo>
                    <a:pt x="2355" y="2388"/>
                    <a:pt x="2342" y="2146"/>
                    <a:pt x="2342" y="2080"/>
                  </a:cubicBezTo>
                  <a:lnTo>
                    <a:pt x="2342" y="2080"/>
                  </a:lnTo>
                  <a:cubicBezTo>
                    <a:pt x="2348" y="2116"/>
                    <a:pt x="2365" y="2229"/>
                    <a:pt x="2391" y="2368"/>
                  </a:cubicBezTo>
                  <a:cubicBezTo>
                    <a:pt x="2428" y="2084"/>
                    <a:pt x="2448" y="1798"/>
                    <a:pt x="2441" y="1527"/>
                  </a:cubicBezTo>
                  <a:cubicBezTo>
                    <a:pt x="2438" y="1414"/>
                    <a:pt x="2431" y="1312"/>
                    <a:pt x="2418" y="1205"/>
                  </a:cubicBezTo>
                  <a:cubicBezTo>
                    <a:pt x="2252" y="875"/>
                    <a:pt x="1792" y="0"/>
                    <a:pt x="1457" y="0"/>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0"/>
            <p:cNvSpPr/>
            <p:nvPr/>
          </p:nvSpPr>
          <p:spPr>
            <a:xfrm>
              <a:off x="1964475" y="1466559"/>
              <a:ext cx="385061" cy="310614"/>
            </a:xfrm>
            <a:custGeom>
              <a:avLst/>
              <a:gdLst/>
              <a:ahLst/>
              <a:cxnLst/>
              <a:rect l="l" t="t" r="r" b="b"/>
              <a:pathLst>
                <a:path w="5193" h="4189" extrusionOk="0">
                  <a:moveTo>
                    <a:pt x="898" y="1"/>
                  </a:moveTo>
                  <a:lnTo>
                    <a:pt x="0" y="1852"/>
                  </a:lnTo>
                  <a:cubicBezTo>
                    <a:pt x="335" y="2133"/>
                    <a:pt x="563" y="2454"/>
                    <a:pt x="709" y="2692"/>
                  </a:cubicBezTo>
                  <a:cubicBezTo>
                    <a:pt x="1209" y="2000"/>
                    <a:pt x="1689" y="1288"/>
                    <a:pt x="2146" y="563"/>
                  </a:cubicBezTo>
                  <a:cubicBezTo>
                    <a:pt x="1715" y="391"/>
                    <a:pt x="1365" y="229"/>
                    <a:pt x="1146" y="123"/>
                  </a:cubicBezTo>
                  <a:cubicBezTo>
                    <a:pt x="987" y="47"/>
                    <a:pt x="898" y="1"/>
                    <a:pt x="898" y="1"/>
                  </a:cubicBezTo>
                  <a:close/>
                  <a:moveTo>
                    <a:pt x="4504" y="1295"/>
                  </a:moveTo>
                  <a:cubicBezTo>
                    <a:pt x="4318" y="2020"/>
                    <a:pt x="4087" y="2735"/>
                    <a:pt x="3855" y="3451"/>
                  </a:cubicBezTo>
                  <a:cubicBezTo>
                    <a:pt x="3858" y="3451"/>
                    <a:pt x="3858" y="3447"/>
                    <a:pt x="3858" y="3447"/>
                  </a:cubicBezTo>
                  <a:cubicBezTo>
                    <a:pt x="4127" y="3080"/>
                    <a:pt x="4398" y="2712"/>
                    <a:pt x="4646" y="2332"/>
                  </a:cubicBezTo>
                  <a:cubicBezTo>
                    <a:pt x="4700" y="2252"/>
                    <a:pt x="4752" y="2173"/>
                    <a:pt x="4795" y="2090"/>
                  </a:cubicBezTo>
                  <a:cubicBezTo>
                    <a:pt x="4842" y="2023"/>
                    <a:pt x="4885" y="1954"/>
                    <a:pt x="4925" y="1884"/>
                  </a:cubicBezTo>
                  <a:cubicBezTo>
                    <a:pt x="5021" y="1725"/>
                    <a:pt x="5110" y="1563"/>
                    <a:pt x="5192" y="1398"/>
                  </a:cubicBezTo>
                  <a:cubicBezTo>
                    <a:pt x="4968" y="1378"/>
                    <a:pt x="4735" y="1341"/>
                    <a:pt x="4504" y="1295"/>
                  </a:cubicBezTo>
                  <a:close/>
                  <a:moveTo>
                    <a:pt x="2292" y="623"/>
                  </a:moveTo>
                  <a:cubicBezTo>
                    <a:pt x="1815" y="1381"/>
                    <a:pt x="1315" y="2119"/>
                    <a:pt x="792" y="2845"/>
                  </a:cubicBezTo>
                  <a:cubicBezTo>
                    <a:pt x="801" y="2858"/>
                    <a:pt x="805" y="2868"/>
                    <a:pt x="812" y="2882"/>
                  </a:cubicBezTo>
                  <a:cubicBezTo>
                    <a:pt x="815" y="2888"/>
                    <a:pt x="821" y="2897"/>
                    <a:pt x="825" y="2908"/>
                  </a:cubicBezTo>
                  <a:cubicBezTo>
                    <a:pt x="1096" y="3093"/>
                    <a:pt x="1417" y="3295"/>
                    <a:pt x="1789" y="3497"/>
                  </a:cubicBezTo>
                  <a:cubicBezTo>
                    <a:pt x="2292" y="2659"/>
                    <a:pt x="2796" y="1821"/>
                    <a:pt x="3302" y="984"/>
                  </a:cubicBezTo>
                  <a:cubicBezTo>
                    <a:pt x="2944" y="871"/>
                    <a:pt x="2600" y="745"/>
                    <a:pt x="2292" y="623"/>
                  </a:cubicBezTo>
                  <a:close/>
                  <a:moveTo>
                    <a:pt x="3454" y="1034"/>
                  </a:moveTo>
                  <a:cubicBezTo>
                    <a:pt x="2944" y="1878"/>
                    <a:pt x="2435" y="2723"/>
                    <a:pt x="1928" y="3570"/>
                  </a:cubicBezTo>
                  <a:cubicBezTo>
                    <a:pt x="2342" y="3792"/>
                    <a:pt x="2808" y="4007"/>
                    <a:pt x="3315" y="4189"/>
                  </a:cubicBezTo>
                  <a:cubicBezTo>
                    <a:pt x="3398" y="4070"/>
                    <a:pt x="3484" y="3954"/>
                    <a:pt x="3567" y="3838"/>
                  </a:cubicBezTo>
                  <a:cubicBezTo>
                    <a:pt x="3841" y="2987"/>
                    <a:pt x="4130" y="2130"/>
                    <a:pt x="4348" y="1265"/>
                  </a:cubicBezTo>
                  <a:cubicBezTo>
                    <a:pt x="4047" y="1199"/>
                    <a:pt x="3746" y="1120"/>
                    <a:pt x="3454" y="1034"/>
                  </a:cubicBezTo>
                  <a:close/>
                </a:path>
              </a:pathLst>
            </a:custGeom>
            <a:solidFill>
              <a:srgbClr val="7DB7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0"/>
            <p:cNvSpPr/>
            <p:nvPr/>
          </p:nvSpPr>
          <p:spPr>
            <a:xfrm>
              <a:off x="2228970" y="1560359"/>
              <a:ext cx="69553" cy="190862"/>
            </a:xfrm>
            <a:custGeom>
              <a:avLst/>
              <a:gdLst/>
              <a:ahLst/>
              <a:cxnLst/>
              <a:rect l="l" t="t" r="r" b="b"/>
              <a:pathLst>
                <a:path w="938" h="2574" extrusionOk="0">
                  <a:moveTo>
                    <a:pt x="781" y="0"/>
                  </a:moveTo>
                  <a:cubicBezTo>
                    <a:pt x="563" y="865"/>
                    <a:pt x="274" y="1722"/>
                    <a:pt x="0" y="2573"/>
                  </a:cubicBezTo>
                  <a:lnTo>
                    <a:pt x="3" y="2570"/>
                  </a:lnTo>
                  <a:cubicBezTo>
                    <a:pt x="100" y="2441"/>
                    <a:pt x="192" y="2312"/>
                    <a:pt x="288" y="2186"/>
                  </a:cubicBezTo>
                  <a:cubicBezTo>
                    <a:pt x="520" y="1470"/>
                    <a:pt x="751" y="755"/>
                    <a:pt x="937" y="30"/>
                  </a:cubicBezTo>
                  <a:cubicBezTo>
                    <a:pt x="884" y="23"/>
                    <a:pt x="835" y="14"/>
                    <a:pt x="781"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0"/>
            <p:cNvSpPr/>
            <p:nvPr/>
          </p:nvSpPr>
          <p:spPr>
            <a:xfrm>
              <a:off x="2097056" y="1539449"/>
              <a:ext cx="123608" cy="191826"/>
            </a:xfrm>
            <a:custGeom>
              <a:avLst/>
              <a:gdLst/>
              <a:ahLst/>
              <a:cxnLst/>
              <a:rect l="l" t="t" r="r" b="b"/>
              <a:pathLst>
                <a:path w="1667" h="2587" extrusionOk="0">
                  <a:moveTo>
                    <a:pt x="1514" y="1"/>
                  </a:moveTo>
                  <a:cubicBezTo>
                    <a:pt x="1008" y="838"/>
                    <a:pt x="504" y="1676"/>
                    <a:pt x="1" y="2514"/>
                  </a:cubicBezTo>
                  <a:cubicBezTo>
                    <a:pt x="47" y="2538"/>
                    <a:pt x="90" y="2564"/>
                    <a:pt x="140" y="2587"/>
                  </a:cubicBezTo>
                  <a:cubicBezTo>
                    <a:pt x="647" y="1740"/>
                    <a:pt x="1156" y="895"/>
                    <a:pt x="1666" y="51"/>
                  </a:cubicBezTo>
                  <a:cubicBezTo>
                    <a:pt x="1616" y="34"/>
                    <a:pt x="1567" y="17"/>
                    <a:pt x="1514" y="1"/>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0"/>
            <p:cNvSpPr/>
            <p:nvPr/>
          </p:nvSpPr>
          <p:spPr>
            <a:xfrm>
              <a:off x="2017048" y="1508305"/>
              <a:ext cx="117379" cy="169210"/>
            </a:xfrm>
            <a:custGeom>
              <a:avLst/>
              <a:gdLst/>
              <a:ahLst/>
              <a:cxnLst/>
              <a:rect l="l" t="t" r="r" b="b"/>
              <a:pathLst>
                <a:path w="1583" h="2282" extrusionOk="0">
                  <a:moveTo>
                    <a:pt x="1437" y="0"/>
                  </a:moveTo>
                  <a:cubicBezTo>
                    <a:pt x="980" y="725"/>
                    <a:pt x="500" y="1437"/>
                    <a:pt x="0" y="2129"/>
                  </a:cubicBezTo>
                  <a:cubicBezTo>
                    <a:pt x="30" y="2186"/>
                    <a:pt x="60" y="2235"/>
                    <a:pt x="83" y="2282"/>
                  </a:cubicBezTo>
                  <a:cubicBezTo>
                    <a:pt x="606" y="1556"/>
                    <a:pt x="1106" y="818"/>
                    <a:pt x="1583" y="60"/>
                  </a:cubicBezTo>
                  <a:cubicBezTo>
                    <a:pt x="1533" y="40"/>
                    <a:pt x="1483" y="20"/>
                    <a:pt x="1437"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0"/>
            <p:cNvSpPr/>
            <p:nvPr/>
          </p:nvSpPr>
          <p:spPr>
            <a:xfrm>
              <a:off x="1662237" y="1556429"/>
              <a:ext cx="368822" cy="395887"/>
            </a:xfrm>
            <a:custGeom>
              <a:avLst/>
              <a:gdLst/>
              <a:ahLst/>
              <a:cxnLst/>
              <a:rect l="l" t="t" r="r" b="b"/>
              <a:pathLst>
                <a:path w="4974" h="5339" extrusionOk="0">
                  <a:moveTo>
                    <a:pt x="2779" y="1725"/>
                  </a:moveTo>
                  <a:cubicBezTo>
                    <a:pt x="3514" y="1725"/>
                    <a:pt x="4173" y="2358"/>
                    <a:pt x="4173" y="2358"/>
                  </a:cubicBezTo>
                  <a:lnTo>
                    <a:pt x="2791" y="4332"/>
                  </a:lnTo>
                  <a:cubicBezTo>
                    <a:pt x="2791" y="4332"/>
                    <a:pt x="908" y="3044"/>
                    <a:pt x="1941" y="2070"/>
                  </a:cubicBezTo>
                  <a:cubicBezTo>
                    <a:pt x="2209" y="1815"/>
                    <a:pt x="2500" y="1725"/>
                    <a:pt x="2779" y="1725"/>
                  </a:cubicBezTo>
                  <a:close/>
                  <a:moveTo>
                    <a:pt x="2345" y="1"/>
                  </a:moveTo>
                  <a:cubicBezTo>
                    <a:pt x="1000" y="1"/>
                    <a:pt x="0" y="1318"/>
                    <a:pt x="3" y="2547"/>
                  </a:cubicBezTo>
                  <a:cubicBezTo>
                    <a:pt x="3" y="2964"/>
                    <a:pt x="119" y="3371"/>
                    <a:pt x="378" y="3709"/>
                  </a:cubicBezTo>
                  <a:cubicBezTo>
                    <a:pt x="920" y="4424"/>
                    <a:pt x="1520" y="4841"/>
                    <a:pt x="1967" y="5073"/>
                  </a:cubicBezTo>
                  <a:cubicBezTo>
                    <a:pt x="2368" y="5279"/>
                    <a:pt x="2643" y="5338"/>
                    <a:pt x="2643" y="5338"/>
                  </a:cubicBezTo>
                  <a:lnTo>
                    <a:pt x="4974" y="1855"/>
                  </a:lnTo>
                  <a:cubicBezTo>
                    <a:pt x="4974" y="1855"/>
                    <a:pt x="4951" y="1795"/>
                    <a:pt x="4901" y="1696"/>
                  </a:cubicBezTo>
                  <a:cubicBezTo>
                    <a:pt x="4897" y="1685"/>
                    <a:pt x="4891" y="1676"/>
                    <a:pt x="4888" y="1670"/>
                  </a:cubicBezTo>
                  <a:cubicBezTo>
                    <a:pt x="4881" y="1656"/>
                    <a:pt x="4877" y="1646"/>
                    <a:pt x="4868" y="1633"/>
                  </a:cubicBezTo>
                  <a:cubicBezTo>
                    <a:pt x="4845" y="1586"/>
                    <a:pt x="4815" y="1537"/>
                    <a:pt x="4785" y="1480"/>
                  </a:cubicBezTo>
                  <a:cubicBezTo>
                    <a:pt x="4639" y="1242"/>
                    <a:pt x="4411" y="921"/>
                    <a:pt x="4076" y="640"/>
                  </a:cubicBezTo>
                  <a:cubicBezTo>
                    <a:pt x="3682" y="308"/>
                    <a:pt x="3146" y="33"/>
                    <a:pt x="2438"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0"/>
            <p:cNvSpPr/>
            <p:nvPr/>
          </p:nvSpPr>
          <p:spPr>
            <a:xfrm>
              <a:off x="1729492" y="1684338"/>
              <a:ext cx="242174" cy="193309"/>
            </a:xfrm>
            <a:custGeom>
              <a:avLst/>
              <a:gdLst/>
              <a:ahLst/>
              <a:cxnLst/>
              <a:rect l="l" t="t" r="r" b="b"/>
              <a:pathLst>
                <a:path w="3266" h="2607" extrusionOk="0">
                  <a:moveTo>
                    <a:pt x="1872" y="0"/>
                  </a:moveTo>
                  <a:cubicBezTo>
                    <a:pt x="1593" y="0"/>
                    <a:pt x="1302" y="90"/>
                    <a:pt x="1034" y="345"/>
                  </a:cubicBezTo>
                  <a:cubicBezTo>
                    <a:pt x="1" y="1319"/>
                    <a:pt x="1884" y="2607"/>
                    <a:pt x="1884" y="2607"/>
                  </a:cubicBezTo>
                  <a:lnTo>
                    <a:pt x="3266" y="633"/>
                  </a:lnTo>
                  <a:cubicBezTo>
                    <a:pt x="3266" y="633"/>
                    <a:pt x="2607" y="0"/>
                    <a:pt x="1872" y="0"/>
                  </a:cubicBezTo>
                  <a:close/>
                </a:path>
              </a:pathLst>
            </a:custGeom>
            <a:solidFill>
              <a:srgbClr val="BC7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0"/>
            <p:cNvSpPr/>
            <p:nvPr/>
          </p:nvSpPr>
          <p:spPr>
            <a:xfrm>
              <a:off x="1907750" y="2607583"/>
              <a:ext cx="362000" cy="534177"/>
            </a:xfrm>
            <a:custGeom>
              <a:avLst/>
              <a:gdLst/>
              <a:ahLst/>
              <a:cxnLst/>
              <a:rect l="l" t="t" r="r" b="b"/>
              <a:pathLst>
                <a:path w="4882" h="7204" extrusionOk="0">
                  <a:moveTo>
                    <a:pt x="1117" y="1"/>
                  </a:moveTo>
                  <a:cubicBezTo>
                    <a:pt x="990" y="97"/>
                    <a:pt x="878" y="222"/>
                    <a:pt x="776" y="381"/>
                  </a:cubicBezTo>
                  <a:cubicBezTo>
                    <a:pt x="703" y="501"/>
                    <a:pt x="629" y="636"/>
                    <a:pt x="570" y="786"/>
                  </a:cubicBezTo>
                  <a:cubicBezTo>
                    <a:pt x="547" y="838"/>
                    <a:pt x="527" y="892"/>
                    <a:pt x="507" y="948"/>
                  </a:cubicBezTo>
                  <a:cubicBezTo>
                    <a:pt x="354" y="1362"/>
                    <a:pt x="242" y="1871"/>
                    <a:pt x="166" y="2438"/>
                  </a:cubicBezTo>
                  <a:cubicBezTo>
                    <a:pt x="140" y="2640"/>
                    <a:pt x="116" y="2852"/>
                    <a:pt x="93" y="3067"/>
                  </a:cubicBezTo>
                  <a:cubicBezTo>
                    <a:pt x="67" y="3352"/>
                    <a:pt x="47" y="3650"/>
                    <a:pt x="33" y="3955"/>
                  </a:cubicBezTo>
                  <a:cubicBezTo>
                    <a:pt x="24" y="4160"/>
                    <a:pt x="17" y="4372"/>
                    <a:pt x="10" y="4581"/>
                  </a:cubicBezTo>
                  <a:cubicBezTo>
                    <a:pt x="4" y="4899"/>
                    <a:pt x="1" y="5223"/>
                    <a:pt x="7" y="5544"/>
                  </a:cubicBezTo>
                  <a:cubicBezTo>
                    <a:pt x="7" y="5753"/>
                    <a:pt x="10" y="5961"/>
                    <a:pt x="14" y="6170"/>
                  </a:cubicBezTo>
                  <a:cubicBezTo>
                    <a:pt x="14" y="6186"/>
                    <a:pt x="14" y="6203"/>
                    <a:pt x="17" y="6220"/>
                  </a:cubicBezTo>
                  <a:cubicBezTo>
                    <a:pt x="93" y="6250"/>
                    <a:pt x="172" y="6273"/>
                    <a:pt x="252" y="6296"/>
                  </a:cubicBezTo>
                  <a:cubicBezTo>
                    <a:pt x="289" y="5405"/>
                    <a:pt x="368" y="4511"/>
                    <a:pt x="530" y="3630"/>
                  </a:cubicBezTo>
                  <a:cubicBezTo>
                    <a:pt x="686" y="2759"/>
                    <a:pt x="941" y="1914"/>
                    <a:pt x="1245" y="1090"/>
                  </a:cubicBezTo>
                  <a:cubicBezTo>
                    <a:pt x="1355" y="786"/>
                    <a:pt x="1471" y="484"/>
                    <a:pt x="1593" y="186"/>
                  </a:cubicBezTo>
                  <a:cubicBezTo>
                    <a:pt x="1431" y="126"/>
                    <a:pt x="1272" y="67"/>
                    <a:pt x="1117" y="1"/>
                  </a:cubicBezTo>
                  <a:close/>
                  <a:moveTo>
                    <a:pt x="2176" y="388"/>
                  </a:moveTo>
                  <a:cubicBezTo>
                    <a:pt x="2054" y="690"/>
                    <a:pt x="1938" y="994"/>
                    <a:pt x="1825" y="1298"/>
                  </a:cubicBezTo>
                  <a:cubicBezTo>
                    <a:pt x="1531" y="2113"/>
                    <a:pt x="1282" y="2941"/>
                    <a:pt x="1129" y="3792"/>
                  </a:cubicBezTo>
                  <a:cubicBezTo>
                    <a:pt x="967" y="4683"/>
                    <a:pt x="895" y="5577"/>
                    <a:pt x="865" y="6478"/>
                  </a:cubicBezTo>
                  <a:cubicBezTo>
                    <a:pt x="1411" y="6634"/>
                    <a:pt x="1944" y="6762"/>
                    <a:pt x="2457" y="6869"/>
                  </a:cubicBezTo>
                  <a:cubicBezTo>
                    <a:pt x="2633" y="5604"/>
                    <a:pt x="2769" y="4335"/>
                    <a:pt x="2875" y="3060"/>
                  </a:cubicBezTo>
                  <a:cubicBezTo>
                    <a:pt x="2914" y="2577"/>
                    <a:pt x="3014" y="2110"/>
                    <a:pt x="3130" y="1647"/>
                  </a:cubicBezTo>
                  <a:cubicBezTo>
                    <a:pt x="3206" y="1342"/>
                    <a:pt x="3292" y="1040"/>
                    <a:pt x="3371" y="736"/>
                  </a:cubicBezTo>
                  <a:cubicBezTo>
                    <a:pt x="2957" y="633"/>
                    <a:pt x="2560" y="514"/>
                    <a:pt x="2176" y="388"/>
                  </a:cubicBezTo>
                  <a:close/>
                  <a:moveTo>
                    <a:pt x="3918" y="861"/>
                  </a:moveTo>
                  <a:cubicBezTo>
                    <a:pt x="3882" y="991"/>
                    <a:pt x="3842" y="1120"/>
                    <a:pt x="3802" y="1252"/>
                  </a:cubicBezTo>
                  <a:cubicBezTo>
                    <a:pt x="3752" y="1414"/>
                    <a:pt x="3712" y="1581"/>
                    <a:pt x="3680" y="1746"/>
                  </a:cubicBezTo>
                  <a:cubicBezTo>
                    <a:pt x="3561" y="2309"/>
                    <a:pt x="3510" y="2878"/>
                    <a:pt x="3464" y="3458"/>
                  </a:cubicBezTo>
                  <a:cubicBezTo>
                    <a:pt x="3368" y="4636"/>
                    <a:pt x="3232" y="5816"/>
                    <a:pt x="3067" y="6988"/>
                  </a:cubicBezTo>
                  <a:cubicBezTo>
                    <a:pt x="3620" y="7084"/>
                    <a:pt x="4157" y="7157"/>
                    <a:pt x="4670" y="7203"/>
                  </a:cubicBezTo>
                  <a:cubicBezTo>
                    <a:pt x="4855" y="5478"/>
                    <a:pt x="4825" y="3736"/>
                    <a:pt x="4881" y="1998"/>
                  </a:cubicBezTo>
                  <a:cubicBezTo>
                    <a:pt x="4872" y="1958"/>
                    <a:pt x="4862" y="1922"/>
                    <a:pt x="4852" y="1882"/>
                  </a:cubicBezTo>
                  <a:cubicBezTo>
                    <a:pt x="4779" y="1581"/>
                    <a:pt x="4696" y="1283"/>
                    <a:pt x="4603" y="988"/>
                  </a:cubicBezTo>
                  <a:cubicBezTo>
                    <a:pt x="4372" y="951"/>
                    <a:pt x="4146" y="908"/>
                    <a:pt x="3918" y="86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0"/>
            <p:cNvSpPr/>
            <p:nvPr/>
          </p:nvSpPr>
          <p:spPr>
            <a:xfrm>
              <a:off x="2253959" y="2755661"/>
              <a:ext cx="51163" cy="388546"/>
            </a:xfrm>
            <a:custGeom>
              <a:avLst/>
              <a:gdLst/>
              <a:ahLst/>
              <a:cxnLst/>
              <a:rect l="l" t="t" r="r" b="b"/>
              <a:pathLst>
                <a:path w="690" h="5240" extrusionOk="0">
                  <a:moveTo>
                    <a:pt x="212" y="1"/>
                  </a:moveTo>
                  <a:cubicBezTo>
                    <a:pt x="156" y="1739"/>
                    <a:pt x="186" y="3481"/>
                    <a:pt x="1" y="5206"/>
                  </a:cubicBezTo>
                  <a:cubicBezTo>
                    <a:pt x="127" y="5219"/>
                    <a:pt x="252" y="5230"/>
                    <a:pt x="371" y="5239"/>
                  </a:cubicBezTo>
                  <a:cubicBezTo>
                    <a:pt x="418" y="5017"/>
                    <a:pt x="454" y="4796"/>
                    <a:pt x="484" y="4574"/>
                  </a:cubicBezTo>
                  <a:cubicBezTo>
                    <a:pt x="689" y="3050"/>
                    <a:pt x="570" y="1501"/>
                    <a:pt x="212" y="1"/>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0"/>
            <p:cNvSpPr/>
            <p:nvPr/>
          </p:nvSpPr>
          <p:spPr>
            <a:xfrm>
              <a:off x="2089938" y="2662084"/>
              <a:ext cx="108407" cy="463734"/>
            </a:xfrm>
            <a:custGeom>
              <a:avLst/>
              <a:gdLst/>
              <a:ahLst/>
              <a:cxnLst/>
              <a:rect l="l" t="t" r="r" b="b"/>
              <a:pathLst>
                <a:path w="1462" h="6254" extrusionOk="0">
                  <a:moveTo>
                    <a:pt x="914" y="1"/>
                  </a:moveTo>
                  <a:cubicBezTo>
                    <a:pt x="835" y="305"/>
                    <a:pt x="749" y="607"/>
                    <a:pt x="673" y="912"/>
                  </a:cubicBezTo>
                  <a:cubicBezTo>
                    <a:pt x="557" y="1375"/>
                    <a:pt x="457" y="1842"/>
                    <a:pt x="418" y="2325"/>
                  </a:cubicBezTo>
                  <a:cubicBezTo>
                    <a:pt x="312" y="3600"/>
                    <a:pt x="176" y="4869"/>
                    <a:pt x="0" y="6134"/>
                  </a:cubicBezTo>
                  <a:cubicBezTo>
                    <a:pt x="206" y="6177"/>
                    <a:pt x="411" y="6217"/>
                    <a:pt x="610" y="6253"/>
                  </a:cubicBezTo>
                  <a:cubicBezTo>
                    <a:pt x="775" y="5081"/>
                    <a:pt x="911" y="3901"/>
                    <a:pt x="1007" y="2723"/>
                  </a:cubicBezTo>
                  <a:cubicBezTo>
                    <a:pt x="1053" y="2143"/>
                    <a:pt x="1104" y="1574"/>
                    <a:pt x="1223" y="1011"/>
                  </a:cubicBezTo>
                  <a:cubicBezTo>
                    <a:pt x="1255" y="846"/>
                    <a:pt x="1295" y="679"/>
                    <a:pt x="1345" y="517"/>
                  </a:cubicBezTo>
                  <a:cubicBezTo>
                    <a:pt x="1385" y="385"/>
                    <a:pt x="1425" y="256"/>
                    <a:pt x="1461" y="126"/>
                  </a:cubicBezTo>
                  <a:cubicBezTo>
                    <a:pt x="1279" y="87"/>
                    <a:pt x="1096" y="44"/>
                    <a:pt x="914" y="1"/>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0"/>
            <p:cNvSpPr/>
            <p:nvPr/>
          </p:nvSpPr>
          <p:spPr>
            <a:xfrm>
              <a:off x="1926362" y="2621301"/>
              <a:ext cx="142813" cy="466626"/>
            </a:xfrm>
            <a:custGeom>
              <a:avLst/>
              <a:gdLst/>
              <a:ahLst/>
              <a:cxnLst/>
              <a:rect l="l" t="t" r="r" b="b"/>
              <a:pathLst>
                <a:path w="1926" h="6293" extrusionOk="0">
                  <a:moveTo>
                    <a:pt x="1342" y="1"/>
                  </a:moveTo>
                  <a:cubicBezTo>
                    <a:pt x="1220" y="299"/>
                    <a:pt x="1104" y="601"/>
                    <a:pt x="994" y="905"/>
                  </a:cubicBezTo>
                  <a:cubicBezTo>
                    <a:pt x="690" y="1729"/>
                    <a:pt x="435" y="2574"/>
                    <a:pt x="279" y="3445"/>
                  </a:cubicBezTo>
                  <a:cubicBezTo>
                    <a:pt x="117" y="4326"/>
                    <a:pt x="38" y="5220"/>
                    <a:pt x="1" y="6111"/>
                  </a:cubicBezTo>
                  <a:cubicBezTo>
                    <a:pt x="210" y="6177"/>
                    <a:pt x="412" y="6236"/>
                    <a:pt x="614" y="6293"/>
                  </a:cubicBezTo>
                  <a:cubicBezTo>
                    <a:pt x="644" y="5392"/>
                    <a:pt x="716" y="4498"/>
                    <a:pt x="878" y="3607"/>
                  </a:cubicBezTo>
                  <a:cubicBezTo>
                    <a:pt x="1031" y="2756"/>
                    <a:pt x="1280" y="1928"/>
                    <a:pt x="1574" y="1113"/>
                  </a:cubicBezTo>
                  <a:cubicBezTo>
                    <a:pt x="1687" y="809"/>
                    <a:pt x="1803" y="505"/>
                    <a:pt x="1925" y="203"/>
                  </a:cubicBezTo>
                  <a:cubicBezTo>
                    <a:pt x="1723" y="137"/>
                    <a:pt x="1528" y="71"/>
                    <a:pt x="1342" y="1"/>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0"/>
            <p:cNvSpPr/>
            <p:nvPr/>
          </p:nvSpPr>
          <p:spPr>
            <a:xfrm>
              <a:off x="1649928" y="3353832"/>
              <a:ext cx="40560" cy="81120"/>
            </a:xfrm>
            <a:custGeom>
              <a:avLst/>
              <a:gdLst/>
              <a:ahLst/>
              <a:cxnLst/>
              <a:rect l="l" t="t" r="r" b="b"/>
              <a:pathLst>
                <a:path w="547" h="1094" extrusionOk="0">
                  <a:moveTo>
                    <a:pt x="1" y="1"/>
                  </a:moveTo>
                  <a:lnTo>
                    <a:pt x="1" y="1"/>
                  </a:lnTo>
                  <a:cubicBezTo>
                    <a:pt x="106" y="354"/>
                    <a:pt x="265" y="702"/>
                    <a:pt x="394" y="1040"/>
                  </a:cubicBezTo>
                  <a:cubicBezTo>
                    <a:pt x="408" y="1077"/>
                    <a:pt x="438" y="1093"/>
                    <a:pt x="467" y="1093"/>
                  </a:cubicBezTo>
                  <a:cubicBezTo>
                    <a:pt x="507" y="1093"/>
                    <a:pt x="547" y="1066"/>
                    <a:pt x="547" y="1027"/>
                  </a:cubicBezTo>
                  <a:cubicBezTo>
                    <a:pt x="547" y="1020"/>
                    <a:pt x="547" y="1010"/>
                    <a:pt x="544" y="1000"/>
                  </a:cubicBezTo>
                  <a:cubicBezTo>
                    <a:pt x="431" y="699"/>
                    <a:pt x="288" y="388"/>
                    <a:pt x="183" y="73"/>
                  </a:cubicBezTo>
                  <a:lnTo>
                    <a:pt x="1" y="1"/>
                  </a:ln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0"/>
            <p:cNvSpPr/>
            <p:nvPr/>
          </p:nvSpPr>
          <p:spPr>
            <a:xfrm>
              <a:off x="1580672" y="2393289"/>
              <a:ext cx="409901" cy="1074508"/>
            </a:xfrm>
            <a:custGeom>
              <a:avLst/>
              <a:gdLst/>
              <a:ahLst/>
              <a:cxnLst/>
              <a:rect l="l" t="t" r="r" b="b"/>
              <a:pathLst>
                <a:path w="5528" h="14491" extrusionOk="0">
                  <a:moveTo>
                    <a:pt x="1785" y="0"/>
                  </a:moveTo>
                  <a:cubicBezTo>
                    <a:pt x="1540" y="0"/>
                    <a:pt x="1308" y="72"/>
                    <a:pt x="1103" y="235"/>
                  </a:cubicBezTo>
                  <a:cubicBezTo>
                    <a:pt x="796" y="477"/>
                    <a:pt x="560" y="1033"/>
                    <a:pt x="382" y="1784"/>
                  </a:cubicBezTo>
                  <a:cubicBezTo>
                    <a:pt x="978" y="1973"/>
                    <a:pt x="1571" y="2159"/>
                    <a:pt x="2167" y="2345"/>
                  </a:cubicBezTo>
                  <a:cubicBezTo>
                    <a:pt x="2640" y="2493"/>
                    <a:pt x="3113" y="2635"/>
                    <a:pt x="3584" y="2782"/>
                  </a:cubicBezTo>
                  <a:cubicBezTo>
                    <a:pt x="4120" y="2944"/>
                    <a:pt x="4653" y="3106"/>
                    <a:pt x="5187" y="3271"/>
                  </a:cubicBezTo>
                  <a:cubicBezTo>
                    <a:pt x="5289" y="3112"/>
                    <a:pt x="5401" y="2987"/>
                    <a:pt x="5528" y="2891"/>
                  </a:cubicBezTo>
                  <a:cubicBezTo>
                    <a:pt x="5461" y="2802"/>
                    <a:pt x="3352" y="0"/>
                    <a:pt x="1799" y="0"/>
                  </a:cubicBezTo>
                  <a:close/>
                  <a:moveTo>
                    <a:pt x="262" y="2394"/>
                  </a:moveTo>
                  <a:cubicBezTo>
                    <a:pt x="180" y="2874"/>
                    <a:pt x="116" y="3410"/>
                    <a:pt x="73" y="3980"/>
                  </a:cubicBezTo>
                  <a:cubicBezTo>
                    <a:pt x="819" y="4205"/>
                    <a:pt x="1563" y="4427"/>
                    <a:pt x="2312" y="4653"/>
                  </a:cubicBezTo>
                  <a:cubicBezTo>
                    <a:pt x="3067" y="4877"/>
                    <a:pt x="3819" y="5102"/>
                    <a:pt x="4577" y="5328"/>
                  </a:cubicBezTo>
                  <a:cubicBezTo>
                    <a:pt x="4653" y="4761"/>
                    <a:pt x="4765" y="4252"/>
                    <a:pt x="4918" y="3838"/>
                  </a:cubicBezTo>
                  <a:cubicBezTo>
                    <a:pt x="4018" y="3560"/>
                    <a:pt x="3113" y="3285"/>
                    <a:pt x="2210" y="3007"/>
                  </a:cubicBezTo>
                  <a:cubicBezTo>
                    <a:pt x="1560" y="2808"/>
                    <a:pt x="908" y="2603"/>
                    <a:pt x="262" y="2394"/>
                  </a:cubicBezTo>
                  <a:close/>
                  <a:moveTo>
                    <a:pt x="34" y="4619"/>
                  </a:moveTo>
                  <a:cubicBezTo>
                    <a:pt x="14" y="5030"/>
                    <a:pt x="1" y="5454"/>
                    <a:pt x="1" y="5881"/>
                  </a:cubicBezTo>
                  <a:cubicBezTo>
                    <a:pt x="805" y="6086"/>
                    <a:pt x="1613" y="6279"/>
                    <a:pt x="2428" y="6450"/>
                  </a:cubicBezTo>
                  <a:cubicBezTo>
                    <a:pt x="3096" y="6593"/>
                    <a:pt x="3769" y="6725"/>
                    <a:pt x="4444" y="6845"/>
                  </a:cubicBezTo>
                  <a:cubicBezTo>
                    <a:pt x="4458" y="6540"/>
                    <a:pt x="4478" y="6242"/>
                    <a:pt x="4504" y="5957"/>
                  </a:cubicBezTo>
                  <a:cubicBezTo>
                    <a:pt x="3789" y="5742"/>
                    <a:pt x="3070" y="5527"/>
                    <a:pt x="2355" y="5311"/>
                  </a:cubicBezTo>
                  <a:cubicBezTo>
                    <a:pt x="1580" y="5079"/>
                    <a:pt x="808" y="4851"/>
                    <a:pt x="34" y="4619"/>
                  </a:cubicBezTo>
                  <a:close/>
                  <a:moveTo>
                    <a:pt x="1" y="6527"/>
                  </a:moveTo>
                  <a:lnTo>
                    <a:pt x="1" y="6527"/>
                  </a:lnTo>
                  <a:cubicBezTo>
                    <a:pt x="4" y="6924"/>
                    <a:pt x="17" y="7321"/>
                    <a:pt x="34" y="7716"/>
                  </a:cubicBezTo>
                  <a:cubicBezTo>
                    <a:pt x="868" y="7864"/>
                    <a:pt x="1699" y="8007"/>
                    <a:pt x="2534" y="8139"/>
                  </a:cubicBezTo>
                  <a:cubicBezTo>
                    <a:pt x="3160" y="8246"/>
                    <a:pt x="3786" y="8341"/>
                    <a:pt x="4418" y="8434"/>
                  </a:cubicBezTo>
                  <a:cubicBezTo>
                    <a:pt x="4412" y="8113"/>
                    <a:pt x="4415" y="7789"/>
                    <a:pt x="4421" y="7471"/>
                  </a:cubicBezTo>
                  <a:cubicBezTo>
                    <a:pt x="3769" y="7355"/>
                    <a:pt x="3116" y="7228"/>
                    <a:pt x="2468" y="7093"/>
                  </a:cubicBezTo>
                  <a:cubicBezTo>
                    <a:pt x="1640" y="6921"/>
                    <a:pt x="819" y="6732"/>
                    <a:pt x="1" y="6527"/>
                  </a:cubicBezTo>
                  <a:close/>
                  <a:moveTo>
                    <a:pt x="67" y="8351"/>
                  </a:moveTo>
                  <a:lnTo>
                    <a:pt x="67" y="8351"/>
                  </a:lnTo>
                  <a:cubicBezTo>
                    <a:pt x="93" y="8782"/>
                    <a:pt x="133" y="9203"/>
                    <a:pt x="176" y="9603"/>
                  </a:cubicBezTo>
                  <a:cubicBezTo>
                    <a:pt x="1613" y="9722"/>
                    <a:pt x="3041" y="9904"/>
                    <a:pt x="4461" y="10140"/>
                  </a:cubicBezTo>
                  <a:cubicBezTo>
                    <a:pt x="4444" y="9802"/>
                    <a:pt x="4435" y="9458"/>
                    <a:pt x="4428" y="9110"/>
                  </a:cubicBezTo>
                  <a:cubicBezTo>
                    <a:pt x="4425" y="9093"/>
                    <a:pt x="4425" y="9076"/>
                    <a:pt x="4425" y="9060"/>
                  </a:cubicBezTo>
                  <a:cubicBezTo>
                    <a:pt x="4328" y="9047"/>
                    <a:pt x="4233" y="9030"/>
                    <a:pt x="4137" y="9017"/>
                  </a:cubicBezTo>
                  <a:cubicBezTo>
                    <a:pt x="2779" y="8815"/>
                    <a:pt x="1421" y="8590"/>
                    <a:pt x="67" y="8351"/>
                  </a:cubicBezTo>
                  <a:close/>
                  <a:moveTo>
                    <a:pt x="249" y="10233"/>
                  </a:moveTo>
                  <a:cubicBezTo>
                    <a:pt x="295" y="10590"/>
                    <a:pt x="348" y="10931"/>
                    <a:pt x="411" y="11249"/>
                  </a:cubicBezTo>
                  <a:cubicBezTo>
                    <a:pt x="1815" y="11448"/>
                    <a:pt x="3206" y="11712"/>
                    <a:pt x="4583" y="12053"/>
                  </a:cubicBezTo>
                  <a:cubicBezTo>
                    <a:pt x="4551" y="11656"/>
                    <a:pt x="4521" y="11226"/>
                    <a:pt x="4494" y="10772"/>
                  </a:cubicBezTo>
                  <a:cubicBezTo>
                    <a:pt x="3087" y="10534"/>
                    <a:pt x="1673" y="10352"/>
                    <a:pt x="249" y="10233"/>
                  </a:cubicBezTo>
                  <a:close/>
                  <a:moveTo>
                    <a:pt x="544" y="11891"/>
                  </a:moveTo>
                  <a:cubicBezTo>
                    <a:pt x="646" y="12308"/>
                    <a:pt x="759" y="12663"/>
                    <a:pt x="885" y="12935"/>
                  </a:cubicBezTo>
                  <a:lnTo>
                    <a:pt x="935" y="12955"/>
                  </a:lnTo>
                  <a:lnTo>
                    <a:pt x="1117" y="13027"/>
                  </a:lnTo>
                  <a:lnTo>
                    <a:pt x="1487" y="13169"/>
                  </a:lnTo>
                  <a:lnTo>
                    <a:pt x="1676" y="13245"/>
                  </a:lnTo>
                  <a:lnTo>
                    <a:pt x="2047" y="13392"/>
                  </a:lnTo>
                  <a:lnTo>
                    <a:pt x="2216" y="13461"/>
                  </a:lnTo>
                  <a:lnTo>
                    <a:pt x="2477" y="13563"/>
                  </a:lnTo>
                  <a:lnTo>
                    <a:pt x="2647" y="13630"/>
                  </a:lnTo>
                  <a:lnTo>
                    <a:pt x="2934" y="13745"/>
                  </a:lnTo>
                  <a:lnTo>
                    <a:pt x="3104" y="13812"/>
                  </a:lnTo>
                  <a:lnTo>
                    <a:pt x="3335" y="13901"/>
                  </a:lnTo>
                  <a:lnTo>
                    <a:pt x="3504" y="13968"/>
                  </a:lnTo>
                  <a:lnTo>
                    <a:pt x="3852" y="14107"/>
                  </a:lnTo>
                  <a:lnTo>
                    <a:pt x="4004" y="14167"/>
                  </a:lnTo>
                  <a:lnTo>
                    <a:pt x="4137" y="14219"/>
                  </a:lnTo>
                  <a:lnTo>
                    <a:pt x="4296" y="14282"/>
                  </a:lnTo>
                  <a:lnTo>
                    <a:pt x="4646" y="14421"/>
                  </a:lnTo>
                  <a:lnTo>
                    <a:pt x="4809" y="14488"/>
                  </a:lnTo>
                  <a:lnTo>
                    <a:pt x="4825" y="14491"/>
                  </a:lnTo>
                  <a:cubicBezTo>
                    <a:pt x="4825" y="14491"/>
                    <a:pt x="4733" y="13779"/>
                    <a:pt x="4637" y="12706"/>
                  </a:cubicBezTo>
                  <a:cubicBezTo>
                    <a:pt x="3286" y="12365"/>
                    <a:pt x="1921" y="12093"/>
                    <a:pt x="544" y="118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0"/>
            <p:cNvSpPr/>
            <p:nvPr/>
          </p:nvSpPr>
          <p:spPr>
            <a:xfrm>
              <a:off x="1611147" y="3227405"/>
              <a:ext cx="313358" cy="108037"/>
            </a:xfrm>
            <a:custGeom>
              <a:avLst/>
              <a:gdLst/>
              <a:ahLst/>
              <a:cxnLst/>
              <a:rect l="l" t="t" r="r" b="b"/>
              <a:pathLst>
                <a:path w="4226" h="1457" extrusionOk="0">
                  <a:moveTo>
                    <a:pt x="0" y="0"/>
                  </a:moveTo>
                  <a:lnTo>
                    <a:pt x="0" y="0"/>
                  </a:lnTo>
                  <a:cubicBezTo>
                    <a:pt x="40" y="228"/>
                    <a:pt x="87" y="440"/>
                    <a:pt x="133" y="642"/>
                  </a:cubicBezTo>
                  <a:cubicBezTo>
                    <a:pt x="1510" y="844"/>
                    <a:pt x="2875" y="1116"/>
                    <a:pt x="4226" y="1457"/>
                  </a:cubicBezTo>
                  <a:cubicBezTo>
                    <a:pt x="4209" y="1252"/>
                    <a:pt x="4189" y="1033"/>
                    <a:pt x="4172" y="804"/>
                  </a:cubicBezTo>
                  <a:cubicBezTo>
                    <a:pt x="2795" y="463"/>
                    <a:pt x="1404" y="199"/>
                    <a:pt x="0"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0"/>
            <p:cNvSpPr/>
            <p:nvPr/>
          </p:nvSpPr>
          <p:spPr>
            <a:xfrm>
              <a:off x="1593648" y="3105354"/>
              <a:ext cx="320328" cy="86756"/>
            </a:xfrm>
            <a:custGeom>
              <a:avLst/>
              <a:gdLst/>
              <a:ahLst/>
              <a:cxnLst/>
              <a:rect l="l" t="t" r="r" b="b"/>
              <a:pathLst>
                <a:path w="4320" h="1170" extrusionOk="0">
                  <a:moveTo>
                    <a:pt x="1" y="0"/>
                  </a:moveTo>
                  <a:lnTo>
                    <a:pt x="1" y="0"/>
                  </a:lnTo>
                  <a:cubicBezTo>
                    <a:pt x="21" y="215"/>
                    <a:pt x="48" y="424"/>
                    <a:pt x="74" y="630"/>
                  </a:cubicBezTo>
                  <a:cubicBezTo>
                    <a:pt x="1498" y="749"/>
                    <a:pt x="2912" y="931"/>
                    <a:pt x="4319" y="1169"/>
                  </a:cubicBezTo>
                  <a:cubicBezTo>
                    <a:pt x="4309" y="963"/>
                    <a:pt x="4296" y="752"/>
                    <a:pt x="4286" y="537"/>
                  </a:cubicBezTo>
                  <a:cubicBezTo>
                    <a:pt x="2866" y="301"/>
                    <a:pt x="1438" y="119"/>
                    <a:pt x="1"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0"/>
            <p:cNvSpPr/>
            <p:nvPr/>
          </p:nvSpPr>
          <p:spPr>
            <a:xfrm>
              <a:off x="1583119" y="2965358"/>
              <a:ext cx="325667" cy="99806"/>
            </a:xfrm>
            <a:custGeom>
              <a:avLst/>
              <a:gdLst/>
              <a:ahLst/>
              <a:cxnLst/>
              <a:rect l="l" t="t" r="r" b="b"/>
              <a:pathLst>
                <a:path w="4392" h="1346" extrusionOk="0">
                  <a:moveTo>
                    <a:pt x="1" y="1"/>
                  </a:moveTo>
                  <a:lnTo>
                    <a:pt x="1" y="1"/>
                  </a:lnTo>
                  <a:cubicBezTo>
                    <a:pt x="11" y="216"/>
                    <a:pt x="24" y="424"/>
                    <a:pt x="34" y="636"/>
                  </a:cubicBezTo>
                  <a:cubicBezTo>
                    <a:pt x="1388" y="875"/>
                    <a:pt x="2746" y="1100"/>
                    <a:pt x="4104" y="1302"/>
                  </a:cubicBezTo>
                  <a:cubicBezTo>
                    <a:pt x="4200" y="1315"/>
                    <a:pt x="4295" y="1332"/>
                    <a:pt x="4392" y="1345"/>
                  </a:cubicBezTo>
                  <a:cubicBezTo>
                    <a:pt x="4388" y="1136"/>
                    <a:pt x="4385" y="928"/>
                    <a:pt x="4385" y="719"/>
                  </a:cubicBezTo>
                  <a:cubicBezTo>
                    <a:pt x="3753" y="626"/>
                    <a:pt x="3127" y="531"/>
                    <a:pt x="2501" y="424"/>
                  </a:cubicBezTo>
                  <a:cubicBezTo>
                    <a:pt x="1666" y="292"/>
                    <a:pt x="835" y="149"/>
                    <a:pt x="1" y="1"/>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0"/>
            <p:cNvSpPr/>
            <p:nvPr/>
          </p:nvSpPr>
          <p:spPr>
            <a:xfrm>
              <a:off x="1580375" y="2829367"/>
              <a:ext cx="329893" cy="117899"/>
            </a:xfrm>
            <a:custGeom>
              <a:avLst/>
              <a:gdLst/>
              <a:ahLst/>
              <a:cxnLst/>
              <a:rect l="l" t="t" r="r" b="b"/>
              <a:pathLst>
                <a:path w="4449" h="1590" extrusionOk="0">
                  <a:moveTo>
                    <a:pt x="5" y="0"/>
                  </a:moveTo>
                  <a:cubicBezTo>
                    <a:pt x="1" y="106"/>
                    <a:pt x="1" y="215"/>
                    <a:pt x="1" y="321"/>
                  </a:cubicBezTo>
                  <a:cubicBezTo>
                    <a:pt x="1" y="430"/>
                    <a:pt x="1" y="537"/>
                    <a:pt x="5" y="646"/>
                  </a:cubicBezTo>
                  <a:cubicBezTo>
                    <a:pt x="823" y="851"/>
                    <a:pt x="1644" y="1040"/>
                    <a:pt x="2472" y="1212"/>
                  </a:cubicBezTo>
                  <a:cubicBezTo>
                    <a:pt x="3120" y="1347"/>
                    <a:pt x="3773" y="1474"/>
                    <a:pt x="4425" y="1590"/>
                  </a:cubicBezTo>
                  <a:cubicBezTo>
                    <a:pt x="4432" y="1381"/>
                    <a:pt x="4439" y="1169"/>
                    <a:pt x="4448" y="964"/>
                  </a:cubicBezTo>
                  <a:cubicBezTo>
                    <a:pt x="3773" y="844"/>
                    <a:pt x="3100" y="712"/>
                    <a:pt x="2432" y="569"/>
                  </a:cubicBezTo>
                  <a:cubicBezTo>
                    <a:pt x="1617" y="398"/>
                    <a:pt x="809" y="205"/>
                    <a:pt x="5"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0"/>
            <p:cNvSpPr/>
            <p:nvPr/>
          </p:nvSpPr>
          <p:spPr>
            <a:xfrm>
              <a:off x="1583119" y="2688407"/>
              <a:ext cx="337012" cy="146595"/>
            </a:xfrm>
            <a:custGeom>
              <a:avLst/>
              <a:gdLst/>
              <a:ahLst/>
              <a:cxnLst/>
              <a:rect l="l" t="t" r="r" b="b"/>
              <a:pathLst>
                <a:path w="4545" h="1977" extrusionOk="0">
                  <a:moveTo>
                    <a:pt x="40" y="0"/>
                  </a:moveTo>
                  <a:cubicBezTo>
                    <a:pt x="28" y="208"/>
                    <a:pt x="11" y="421"/>
                    <a:pt x="1" y="639"/>
                  </a:cubicBezTo>
                  <a:cubicBezTo>
                    <a:pt x="775" y="871"/>
                    <a:pt x="1547" y="1099"/>
                    <a:pt x="2322" y="1331"/>
                  </a:cubicBezTo>
                  <a:cubicBezTo>
                    <a:pt x="3037" y="1547"/>
                    <a:pt x="3756" y="1762"/>
                    <a:pt x="4471" y="1977"/>
                  </a:cubicBezTo>
                  <a:cubicBezTo>
                    <a:pt x="4494" y="1762"/>
                    <a:pt x="4518" y="1550"/>
                    <a:pt x="4544" y="1348"/>
                  </a:cubicBezTo>
                  <a:cubicBezTo>
                    <a:pt x="3786" y="1122"/>
                    <a:pt x="3034" y="897"/>
                    <a:pt x="2279" y="673"/>
                  </a:cubicBezTo>
                  <a:cubicBezTo>
                    <a:pt x="1530" y="447"/>
                    <a:pt x="786" y="225"/>
                    <a:pt x="40"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0"/>
            <p:cNvSpPr/>
            <p:nvPr/>
          </p:nvSpPr>
          <p:spPr>
            <a:xfrm>
              <a:off x="1600099" y="2525573"/>
              <a:ext cx="365189" cy="152304"/>
            </a:xfrm>
            <a:custGeom>
              <a:avLst/>
              <a:gdLst/>
              <a:ahLst/>
              <a:cxnLst/>
              <a:rect l="l" t="t" r="r" b="b"/>
              <a:pathLst>
                <a:path w="4925" h="2054" extrusionOk="0">
                  <a:moveTo>
                    <a:pt x="120" y="0"/>
                  </a:moveTo>
                  <a:cubicBezTo>
                    <a:pt x="77" y="189"/>
                    <a:pt x="37" y="395"/>
                    <a:pt x="0" y="610"/>
                  </a:cubicBezTo>
                  <a:cubicBezTo>
                    <a:pt x="646" y="819"/>
                    <a:pt x="1298" y="1024"/>
                    <a:pt x="1948" y="1223"/>
                  </a:cubicBezTo>
                  <a:cubicBezTo>
                    <a:pt x="2851" y="1501"/>
                    <a:pt x="3756" y="1776"/>
                    <a:pt x="4656" y="2054"/>
                  </a:cubicBezTo>
                  <a:cubicBezTo>
                    <a:pt x="4676" y="1998"/>
                    <a:pt x="4696" y="1944"/>
                    <a:pt x="4719" y="1892"/>
                  </a:cubicBezTo>
                  <a:cubicBezTo>
                    <a:pt x="4778" y="1742"/>
                    <a:pt x="4852" y="1607"/>
                    <a:pt x="4925" y="1487"/>
                  </a:cubicBezTo>
                  <a:cubicBezTo>
                    <a:pt x="4391" y="1322"/>
                    <a:pt x="3858" y="1160"/>
                    <a:pt x="3322" y="998"/>
                  </a:cubicBezTo>
                  <a:cubicBezTo>
                    <a:pt x="2851" y="851"/>
                    <a:pt x="2378" y="709"/>
                    <a:pt x="1905" y="561"/>
                  </a:cubicBezTo>
                  <a:cubicBezTo>
                    <a:pt x="1309" y="375"/>
                    <a:pt x="716" y="189"/>
                    <a:pt x="120"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0"/>
            <p:cNvSpPr/>
            <p:nvPr/>
          </p:nvSpPr>
          <p:spPr>
            <a:xfrm>
              <a:off x="2559459" y="1839386"/>
              <a:ext cx="11567" cy="39893"/>
            </a:xfrm>
            <a:custGeom>
              <a:avLst/>
              <a:gdLst/>
              <a:ahLst/>
              <a:cxnLst/>
              <a:rect l="l" t="t" r="r" b="b"/>
              <a:pathLst>
                <a:path w="156" h="538" extrusionOk="0">
                  <a:moveTo>
                    <a:pt x="78" y="0"/>
                  </a:moveTo>
                  <a:cubicBezTo>
                    <a:pt x="39" y="0"/>
                    <a:pt x="0" y="25"/>
                    <a:pt x="0" y="75"/>
                  </a:cubicBezTo>
                  <a:lnTo>
                    <a:pt x="0" y="463"/>
                  </a:lnTo>
                  <a:cubicBezTo>
                    <a:pt x="0" y="512"/>
                    <a:pt x="39" y="537"/>
                    <a:pt x="78" y="537"/>
                  </a:cubicBezTo>
                  <a:cubicBezTo>
                    <a:pt x="117" y="537"/>
                    <a:pt x="156" y="512"/>
                    <a:pt x="156" y="463"/>
                  </a:cubicBezTo>
                  <a:lnTo>
                    <a:pt x="156" y="75"/>
                  </a:lnTo>
                  <a:cubicBezTo>
                    <a:pt x="156" y="25"/>
                    <a:pt x="117" y="0"/>
                    <a:pt x="7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0"/>
            <p:cNvSpPr/>
            <p:nvPr/>
          </p:nvSpPr>
          <p:spPr>
            <a:xfrm>
              <a:off x="2577329" y="1850880"/>
              <a:ext cx="20243" cy="38929"/>
            </a:xfrm>
            <a:custGeom>
              <a:avLst/>
              <a:gdLst/>
              <a:ahLst/>
              <a:cxnLst/>
              <a:rect l="l" t="t" r="r" b="b"/>
              <a:pathLst>
                <a:path w="273" h="525" extrusionOk="0">
                  <a:moveTo>
                    <a:pt x="95" y="1"/>
                  </a:moveTo>
                  <a:cubicBezTo>
                    <a:pt x="48" y="1"/>
                    <a:pt x="0" y="38"/>
                    <a:pt x="14" y="96"/>
                  </a:cubicBezTo>
                  <a:cubicBezTo>
                    <a:pt x="47" y="222"/>
                    <a:pt x="77" y="344"/>
                    <a:pt x="110" y="470"/>
                  </a:cubicBezTo>
                  <a:cubicBezTo>
                    <a:pt x="120" y="508"/>
                    <a:pt x="149" y="525"/>
                    <a:pt x="179" y="525"/>
                  </a:cubicBezTo>
                  <a:cubicBezTo>
                    <a:pt x="225" y="525"/>
                    <a:pt x="273" y="487"/>
                    <a:pt x="259" y="427"/>
                  </a:cubicBezTo>
                  <a:cubicBezTo>
                    <a:pt x="230" y="305"/>
                    <a:pt x="196" y="178"/>
                    <a:pt x="166" y="56"/>
                  </a:cubicBezTo>
                  <a:cubicBezTo>
                    <a:pt x="156" y="17"/>
                    <a:pt x="125" y="1"/>
                    <a:pt x="9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0"/>
            <p:cNvSpPr/>
            <p:nvPr/>
          </p:nvSpPr>
          <p:spPr>
            <a:xfrm>
              <a:off x="2357325" y="2445417"/>
              <a:ext cx="11642" cy="37149"/>
            </a:xfrm>
            <a:custGeom>
              <a:avLst/>
              <a:gdLst/>
              <a:ahLst/>
              <a:cxnLst/>
              <a:rect l="l" t="t" r="r" b="b"/>
              <a:pathLst>
                <a:path w="157" h="501" extrusionOk="0">
                  <a:moveTo>
                    <a:pt x="79" y="1"/>
                  </a:moveTo>
                  <a:cubicBezTo>
                    <a:pt x="40" y="1"/>
                    <a:pt x="1" y="25"/>
                    <a:pt x="1" y="75"/>
                  </a:cubicBezTo>
                  <a:lnTo>
                    <a:pt x="1" y="426"/>
                  </a:lnTo>
                  <a:cubicBezTo>
                    <a:pt x="1" y="475"/>
                    <a:pt x="40" y="500"/>
                    <a:pt x="79" y="500"/>
                  </a:cubicBezTo>
                  <a:cubicBezTo>
                    <a:pt x="118" y="500"/>
                    <a:pt x="157" y="475"/>
                    <a:pt x="157" y="426"/>
                  </a:cubicBezTo>
                  <a:lnTo>
                    <a:pt x="157" y="75"/>
                  </a:lnTo>
                  <a:cubicBezTo>
                    <a:pt x="157" y="25"/>
                    <a:pt x="118" y="1"/>
                    <a:pt x="7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0"/>
            <p:cNvSpPr/>
            <p:nvPr/>
          </p:nvSpPr>
          <p:spPr>
            <a:xfrm>
              <a:off x="2377494" y="2462249"/>
              <a:ext cx="19946" cy="33442"/>
            </a:xfrm>
            <a:custGeom>
              <a:avLst/>
              <a:gdLst/>
              <a:ahLst/>
              <a:cxnLst/>
              <a:rect l="l" t="t" r="r" b="b"/>
              <a:pathLst>
                <a:path w="269" h="451" extrusionOk="0">
                  <a:moveTo>
                    <a:pt x="110" y="1"/>
                  </a:moveTo>
                  <a:cubicBezTo>
                    <a:pt x="55" y="1"/>
                    <a:pt x="1" y="56"/>
                    <a:pt x="40" y="116"/>
                  </a:cubicBezTo>
                  <a:cubicBezTo>
                    <a:pt x="90" y="189"/>
                    <a:pt x="113" y="265"/>
                    <a:pt x="99" y="354"/>
                  </a:cubicBezTo>
                  <a:cubicBezTo>
                    <a:pt x="92" y="412"/>
                    <a:pt x="142" y="451"/>
                    <a:pt x="187" y="451"/>
                  </a:cubicBezTo>
                  <a:cubicBezTo>
                    <a:pt x="216" y="451"/>
                    <a:pt x="243" y="434"/>
                    <a:pt x="249" y="394"/>
                  </a:cubicBezTo>
                  <a:cubicBezTo>
                    <a:pt x="269" y="265"/>
                    <a:pt x="249" y="146"/>
                    <a:pt x="176" y="37"/>
                  </a:cubicBezTo>
                  <a:cubicBezTo>
                    <a:pt x="159" y="11"/>
                    <a:pt x="134" y="1"/>
                    <a:pt x="11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0"/>
            <p:cNvSpPr/>
            <p:nvPr/>
          </p:nvSpPr>
          <p:spPr>
            <a:xfrm>
              <a:off x="2379718" y="2407600"/>
              <a:ext cx="11567" cy="34702"/>
            </a:xfrm>
            <a:custGeom>
              <a:avLst/>
              <a:gdLst/>
              <a:ahLst/>
              <a:cxnLst/>
              <a:rect l="l" t="t" r="r" b="b"/>
              <a:pathLst>
                <a:path w="156" h="468" extrusionOk="0">
                  <a:moveTo>
                    <a:pt x="78" y="0"/>
                  </a:moveTo>
                  <a:cubicBezTo>
                    <a:pt x="39" y="0"/>
                    <a:pt x="0" y="25"/>
                    <a:pt x="0" y="75"/>
                  </a:cubicBezTo>
                  <a:lnTo>
                    <a:pt x="0" y="393"/>
                  </a:lnTo>
                  <a:cubicBezTo>
                    <a:pt x="0" y="442"/>
                    <a:pt x="39" y="467"/>
                    <a:pt x="78" y="467"/>
                  </a:cubicBezTo>
                  <a:cubicBezTo>
                    <a:pt x="117" y="467"/>
                    <a:pt x="156" y="442"/>
                    <a:pt x="156" y="393"/>
                  </a:cubicBezTo>
                  <a:lnTo>
                    <a:pt x="156" y="75"/>
                  </a:lnTo>
                  <a:cubicBezTo>
                    <a:pt x="156" y="25"/>
                    <a:pt x="117" y="0"/>
                    <a:pt x="7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0"/>
            <p:cNvSpPr/>
            <p:nvPr/>
          </p:nvSpPr>
          <p:spPr>
            <a:xfrm>
              <a:off x="2788659" y="2346352"/>
              <a:ext cx="13421" cy="39744"/>
            </a:xfrm>
            <a:custGeom>
              <a:avLst/>
              <a:gdLst/>
              <a:ahLst/>
              <a:cxnLst/>
              <a:rect l="l" t="t" r="r" b="b"/>
              <a:pathLst>
                <a:path w="181" h="536" extrusionOk="0">
                  <a:moveTo>
                    <a:pt x="75" y="1"/>
                  </a:moveTo>
                  <a:cubicBezTo>
                    <a:pt x="37" y="1"/>
                    <a:pt x="0" y="26"/>
                    <a:pt x="2" y="77"/>
                  </a:cubicBezTo>
                  <a:cubicBezTo>
                    <a:pt x="9" y="202"/>
                    <a:pt x="15" y="331"/>
                    <a:pt x="25" y="461"/>
                  </a:cubicBezTo>
                  <a:cubicBezTo>
                    <a:pt x="27" y="510"/>
                    <a:pt x="67" y="535"/>
                    <a:pt x="105" y="535"/>
                  </a:cubicBezTo>
                  <a:cubicBezTo>
                    <a:pt x="144" y="535"/>
                    <a:pt x="181" y="510"/>
                    <a:pt x="177" y="461"/>
                  </a:cubicBezTo>
                  <a:cubicBezTo>
                    <a:pt x="171" y="331"/>
                    <a:pt x="164" y="202"/>
                    <a:pt x="157" y="77"/>
                  </a:cubicBezTo>
                  <a:cubicBezTo>
                    <a:pt x="154" y="27"/>
                    <a:pt x="114" y="1"/>
                    <a:pt x="7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0"/>
            <p:cNvSpPr/>
            <p:nvPr/>
          </p:nvSpPr>
          <p:spPr>
            <a:xfrm>
              <a:off x="2805491" y="2350356"/>
              <a:ext cx="20021" cy="31810"/>
            </a:xfrm>
            <a:custGeom>
              <a:avLst/>
              <a:gdLst/>
              <a:ahLst/>
              <a:cxnLst/>
              <a:rect l="l" t="t" r="r" b="b"/>
              <a:pathLst>
                <a:path w="270" h="429" extrusionOk="0">
                  <a:moveTo>
                    <a:pt x="95" y="0"/>
                  </a:moveTo>
                  <a:cubicBezTo>
                    <a:pt x="48" y="0"/>
                    <a:pt x="1" y="37"/>
                    <a:pt x="17" y="95"/>
                  </a:cubicBezTo>
                  <a:cubicBezTo>
                    <a:pt x="46" y="188"/>
                    <a:pt x="73" y="281"/>
                    <a:pt x="103" y="373"/>
                  </a:cubicBezTo>
                  <a:cubicBezTo>
                    <a:pt x="113" y="412"/>
                    <a:pt x="144" y="428"/>
                    <a:pt x="175" y="428"/>
                  </a:cubicBezTo>
                  <a:cubicBezTo>
                    <a:pt x="222" y="428"/>
                    <a:pt x="270" y="391"/>
                    <a:pt x="252" y="334"/>
                  </a:cubicBezTo>
                  <a:cubicBezTo>
                    <a:pt x="222" y="241"/>
                    <a:pt x="196" y="148"/>
                    <a:pt x="169" y="55"/>
                  </a:cubicBezTo>
                  <a:cubicBezTo>
                    <a:pt x="157" y="17"/>
                    <a:pt x="126" y="0"/>
                    <a:pt x="95"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0"/>
            <p:cNvSpPr/>
            <p:nvPr/>
          </p:nvSpPr>
          <p:spPr>
            <a:xfrm>
              <a:off x="2814537" y="2292889"/>
              <a:ext cx="17203" cy="33145"/>
            </a:xfrm>
            <a:custGeom>
              <a:avLst/>
              <a:gdLst/>
              <a:ahLst/>
              <a:cxnLst/>
              <a:rect l="l" t="t" r="r" b="b"/>
              <a:pathLst>
                <a:path w="232" h="447" extrusionOk="0">
                  <a:moveTo>
                    <a:pt x="84" y="1"/>
                  </a:moveTo>
                  <a:cubicBezTo>
                    <a:pt x="45" y="1"/>
                    <a:pt x="5" y="26"/>
                    <a:pt x="4" y="75"/>
                  </a:cubicBezTo>
                  <a:cubicBezTo>
                    <a:pt x="1" y="185"/>
                    <a:pt x="17" y="291"/>
                    <a:pt x="60" y="396"/>
                  </a:cubicBezTo>
                  <a:cubicBezTo>
                    <a:pt x="75" y="432"/>
                    <a:pt x="106" y="447"/>
                    <a:pt x="137" y="447"/>
                  </a:cubicBezTo>
                  <a:cubicBezTo>
                    <a:pt x="185" y="447"/>
                    <a:pt x="231" y="410"/>
                    <a:pt x="210" y="353"/>
                  </a:cubicBezTo>
                  <a:cubicBezTo>
                    <a:pt x="173" y="264"/>
                    <a:pt x="156" y="175"/>
                    <a:pt x="160" y="75"/>
                  </a:cubicBezTo>
                  <a:cubicBezTo>
                    <a:pt x="161" y="26"/>
                    <a:pt x="123" y="1"/>
                    <a:pt x="84"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0"/>
            <p:cNvSpPr/>
            <p:nvPr/>
          </p:nvSpPr>
          <p:spPr>
            <a:xfrm>
              <a:off x="2604839" y="2721626"/>
              <a:ext cx="20243" cy="49903"/>
            </a:xfrm>
            <a:custGeom>
              <a:avLst/>
              <a:gdLst/>
              <a:ahLst/>
              <a:cxnLst/>
              <a:rect l="l" t="t" r="r" b="b"/>
              <a:pathLst>
                <a:path w="273" h="673" extrusionOk="0">
                  <a:moveTo>
                    <a:pt x="106" y="1"/>
                  </a:moveTo>
                  <a:cubicBezTo>
                    <a:pt x="67" y="1"/>
                    <a:pt x="26" y="25"/>
                    <a:pt x="21" y="75"/>
                  </a:cubicBezTo>
                  <a:cubicBezTo>
                    <a:pt x="1" y="271"/>
                    <a:pt x="38" y="456"/>
                    <a:pt x="113" y="631"/>
                  </a:cubicBezTo>
                  <a:cubicBezTo>
                    <a:pt x="126" y="661"/>
                    <a:pt x="147" y="673"/>
                    <a:pt x="170" y="673"/>
                  </a:cubicBezTo>
                  <a:cubicBezTo>
                    <a:pt x="219" y="673"/>
                    <a:pt x="273" y="616"/>
                    <a:pt x="246" y="552"/>
                  </a:cubicBezTo>
                  <a:cubicBezTo>
                    <a:pt x="180" y="403"/>
                    <a:pt x="160" y="241"/>
                    <a:pt x="177" y="75"/>
                  </a:cubicBezTo>
                  <a:cubicBezTo>
                    <a:pt x="181" y="25"/>
                    <a:pt x="145" y="1"/>
                    <a:pt x="106"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0"/>
            <p:cNvSpPr/>
            <p:nvPr/>
          </p:nvSpPr>
          <p:spPr>
            <a:xfrm>
              <a:off x="2629161" y="2747060"/>
              <a:ext cx="16684" cy="35221"/>
            </a:xfrm>
            <a:custGeom>
              <a:avLst/>
              <a:gdLst/>
              <a:ahLst/>
              <a:cxnLst/>
              <a:rect l="l" t="t" r="r" b="b"/>
              <a:pathLst>
                <a:path w="225" h="475" extrusionOk="0">
                  <a:moveTo>
                    <a:pt x="85" y="1"/>
                  </a:moveTo>
                  <a:cubicBezTo>
                    <a:pt x="55" y="1"/>
                    <a:pt x="27" y="18"/>
                    <a:pt x="20" y="57"/>
                  </a:cubicBezTo>
                  <a:cubicBezTo>
                    <a:pt x="0" y="183"/>
                    <a:pt x="8" y="302"/>
                    <a:pt x="54" y="421"/>
                  </a:cubicBezTo>
                  <a:cubicBezTo>
                    <a:pt x="68" y="458"/>
                    <a:pt x="100" y="474"/>
                    <a:pt x="132" y="474"/>
                  </a:cubicBezTo>
                  <a:cubicBezTo>
                    <a:pt x="179" y="474"/>
                    <a:pt x="224" y="437"/>
                    <a:pt x="202" y="381"/>
                  </a:cubicBezTo>
                  <a:cubicBezTo>
                    <a:pt x="166" y="288"/>
                    <a:pt x="153" y="196"/>
                    <a:pt x="170" y="97"/>
                  </a:cubicBezTo>
                  <a:cubicBezTo>
                    <a:pt x="180" y="39"/>
                    <a:pt x="130" y="1"/>
                    <a:pt x="85"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0"/>
            <p:cNvSpPr/>
            <p:nvPr/>
          </p:nvSpPr>
          <p:spPr>
            <a:xfrm>
              <a:off x="2636502" y="2707464"/>
              <a:ext cx="11642" cy="36630"/>
            </a:xfrm>
            <a:custGeom>
              <a:avLst/>
              <a:gdLst/>
              <a:ahLst/>
              <a:cxnLst/>
              <a:rect l="l" t="t" r="r" b="b"/>
              <a:pathLst>
                <a:path w="157" h="494" extrusionOk="0">
                  <a:moveTo>
                    <a:pt x="79" y="0"/>
                  </a:moveTo>
                  <a:cubicBezTo>
                    <a:pt x="40" y="0"/>
                    <a:pt x="1" y="25"/>
                    <a:pt x="1" y="75"/>
                  </a:cubicBezTo>
                  <a:lnTo>
                    <a:pt x="1" y="419"/>
                  </a:lnTo>
                  <a:cubicBezTo>
                    <a:pt x="1" y="468"/>
                    <a:pt x="40" y="493"/>
                    <a:pt x="79" y="493"/>
                  </a:cubicBezTo>
                  <a:cubicBezTo>
                    <a:pt x="118" y="493"/>
                    <a:pt x="156" y="468"/>
                    <a:pt x="156" y="419"/>
                  </a:cubicBezTo>
                  <a:lnTo>
                    <a:pt x="156" y="75"/>
                  </a:lnTo>
                  <a:cubicBezTo>
                    <a:pt x="156" y="25"/>
                    <a:pt x="118" y="0"/>
                    <a:pt x="79"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0"/>
            <p:cNvSpPr/>
            <p:nvPr/>
          </p:nvSpPr>
          <p:spPr>
            <a:xfrm>
              <a:off x="2482046" y="2984637"/>
              <a:ext cx="11419" cy="33442"/>
            </a:xfrm>
            <a:custGeom>
              <a:avLst/>
              <a:gdLst/>
              <a:ahLst/>
              <a:cxnLst/>
              <a:rect l="l" t="t" r="r" b="b"/>
              <a:pathLst>
                <a:path w="154" h="451" extrusionOk="0">
                  <a:moveTo>
                    <a:pt x="77" y="1"/>
                  </a:moveTo>
                  <a:cubicBezTo>
                    <a:pt x="39" y="1"/>
                    <a:pt x="1" y="25"/>
                    <a:pt x="1" y="75"/>
                  </a:cubicBezTo>
                  <a:lnTo>
                    <a:pt x="1" y="376"/>
                  </a:lnTo>
                  <a:cubicBezTo>
                    <a:pt x="1" y="426"/>
                    <a:pt x="39" y="451"/>
                    <a:pt x="77" y="451"/>
                  </a:cubicBezTo>
                  <a:cubicBezTo>
                    <a:pt x="115" y="451"/>
                    <a:pt x="153" y="426"/>
                    <a:pt x="153" y="376"/>
                  </a:cubicBezTo>
                  <a:lnTo>
                    <a:pt x="153" y="75"/>
                  </a:lnTo>
                  <a:cubicBezTo>
                    <a:pt x="153" y="25"/>
                    <a:pt x="115" y="1"/>
                    <a:pt x="77"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0"/>
            <p:cNvSpPr/>
            <p:nvPr/>
          </p:nvSpPr>
          <p:spPr>
            <a:xfrm>
              <a:off x="2504884" y="2995612"/>
              <a:ext cx="14608" cy="33516"/>
            </a:xfrm>
            <a:custGeom>
              <a:avLst/>
              <a:gdLst/>
              <a:ahLst/>
              <a:cxnLst/>
              <a:rect l="l" t="t" r="r" b="b"/>
              <a:pathLst>
                <a:path w="197" h="452" extrusionOk="0">
                  <a:moveTo>
                    <a:pt x="96" y="1"/>
                  </a:moveTo>
                  <a:cubicBezTo>
                    <a:pt x="50" y="1"/>
                    <a:pt x="0" y="39"/>
                    <a:pt x="15" y="99"/>
                  </a:cubicBezTo>
                  <a:cubicBezTo>
                    <a:pt x="34" y="192"/>
                    <a:pt x="41" y="282"/>
                    <a:pt x="34" y="377"/>
                  </a:cubicBezTo>
                  <a:cubicBezTo>
                    <a:pt x="32" y="427"/>
                    <a:pt x="70" y="451"/>
                    <a:pt x="109" y="451"/>
                  </a:cubicBezTo>
                  <a:cubicBezTo>
                    <a:pt x="148" y="451"/>
                    <a:pt x="188" y="427"/>
                    <a:pt x="189" y="377"/>
                  </a:cubicBezTo>
                  <a:cubicBezTo>
                    <a:pt x="197" y="268"/>
                    <a:pt x="186" y="162"/>
                    <a:pt x="163" y="56"/>
                  </a:cubicBezTo>
                  <a:cubicBezTo>
                    <a:pt x="155" y="18"/>
                    <a:pt x="126" y="1"/>
                    <a:pt x="96"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0"/>
            <p:cNvSpPr/>
            <p:nvPr/>
          </p:nvSpPr>
          <p:spPr>
            <a:xfrm>
              <a:off x="2511706" y="2936736"/>
              <a:ext cx="13718" cy="28770"/>
            </a:xfrm>
            <a:custGeom>
              <a:avLst/>
              <a:gdLst/>
              <a:ahLst/>
              <a:cxnLst/>
              <a:rect l="l" t="t" r="r" b="b"/>
              <a:pathLst>
                <a:path w="185" h="388" extrusionOk="0">
                  <a:moveTo>
                    <a:pt x="75" y="1"/>
                  </a:moveTo>
                  <a:cubicBezTo>
                    <a:pt x="36" y="1"/>
                    <a:pt x="0" y="25"/>
                    <a:pt x="5" y="75"/>
                  </a:cubicBezTo>
                  <a:cubicBezTo>
                    <a:pt x="12" y="154"/>
                    <a:pt x="18" y="234"/>
                    <a:pt x="25" y="313"/>
                  </a:cubicBezTo>
                  <a:cubicBezTo>
                    <a:pt x="28" y="363"/>
                    <a:pt x="69" y="388"/>
                    <a:pt x="108" y="388"/>
                  </a:cubicBezTo>
                  <a:cubicBezTo>
                    <a:pt x="147" y="388"/>
                    <a:pt x="184" y="363"/>
                    <a:pt x="181" y="313"/>
                  </a:cubicBezTo>
                  <a:cubicBezTo>
                    <a:pt x="174" y="234"/>
                    <a:pt x="167" y="154"/>
                    <a:pt x="161" y="75"/>
                  </a:cubicBezTo>
                  <a:cubicBezTo>
                    <a:pt x="156" y="25"/>
                    <a:pt x="114" y="1"/>
                    <a:pt x="75"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0"/>
            <p:cNvSpPr/>
            <p:nvPr/>
          </p:nvSpPr>
          <p:spPr>
            <a:xfrm>
              <a:off x="1645183" y="3046479"/>
              <a:ext cx="14163" cy="28844"/>
            </a:xfrm>
            <a:custGeom>
              <a:avLst/>
              <a:gdLst/>
              <a:ahLst/>
              <a:cxnLst/>
              <a:rect l="l" t="t" r="r" b="b"/>
              <a:pathLst>
                <a:path w="191" h="389" extrusionOk="0">
                  <a:moveTo>
                    <a:pt x="95" y="1"/>
                  </a:moveTo>
                  <a:cubicBezTo>
                    <a:pt x="49" y="1"/>
                    <a:pt x="1" y="39"/>
                    <a:pt x="15" y="99"/>
                  </a:cubicBezTo>
                  <a:cubicBezTo>
                    <a:pt x="31" y="172"/>
                    <a:pt x="31" y="241"/>
                    <a:pt x="25" y="314"/>
                  </a:cubicBezTo>
                  <a:cubicBezTo>
                    <a:pt x="18" y="364"/>
                    <a:pt x="54" y="389"/>
                    <a:pt x="93" y="389"/>
                  </a:cubicBezTo>
                  <a:cubicBezTo>
                    <a:pt x="132" y="389"/>
                    <a:pt x="174" y="364"/>
                    <a:pt x="180" y="314"/>
                  </a:cubicBezTo>
                  <a:cubicBezTo>
                    <a:pt x="190" y="227"/>
                    <a:pt x="184" y="142"/>
                    <a:pt x="164" y="56"/>
                  </a:cubicBezTo>
                  <a:cubicBezTo>
                    <a:pt x="155" y="17"/>
                    <a:pt x="125" y="1"/>
                    <a:pt x="95"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0"/>
            <p:cNvSpPr/>
            <p:nvPr/>
          </p:nvSpPr>
          <p:spPr>
            <a:xfrm>
              <a:off x="1674917" y="3054561"/>
              <a:ext cx="14385" cy="30327"/>
            </a:xfrm>
            <a:custGeom>
              <a:avLst/>
              <a:gdLst/>
              <a:ahLst/>
              <a:cxnLst/>
              <a:rect l="l" t="t" r="r" b="b"/>
              <a:pathLst>
                <a:path w="194" h="409" extrusionOk="0">
                  <a:moveTo>
                    <a:pt x="95" y="1"/>
                  </a:moveTo>
                  <a:cubicBezTo>
                    <a:pt x="49" y="1"/>
                    <a:pt x="0" y="39"/>
                    <a:pt x="14" y="99"/>
                  </a:cubicBezTo>
                  <a:cubicBezTo>
                    <a:pt x="31" y="178"/>
                    <a:pt x="37" y="254"/>
                    <a:pt x="34" y="334"/>
                  </a:cubicBezTo>
                  <a:cubicBezTo>
                    <a:pt x="31" y="384"/>
                    <a:pt x="68" y="408"/>
                    <a:pt x="107" y="408"/>
                  </a:cubicBezTo>
                  <a:cubicBezTo>
                    <a:pt x="145" y="408"/>
                    <a:pt x="185" y="384"/>
                    <a:pt x="187" y="334"/>
                  </a:cubicBezTo>
                  <a:cubicBezTo>
                    <a:pt x="193" y="242"/>
                    <a:pt x="187" y="149"/>
                    <a:pt x="164" y="56"/>
                  </a:cubicBezTo>
                  <a:cubicBezTo>
                    <a:pt x="154" y="17"/>
                    <a:pt x="125" y="1"/>
                    <a:pt x="95"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0"/>
            <p:cNvSpPr/>
            <p:nvPr/>
          </p:nvSpPr>
          <p:spPr>
            <a:xfrm>
              <a:off x="1704429" y="3046775"/>
              <a:ext cx="11567" cy="30253"/>
            </a:xfrm>
            <a:custGeom>
              <a:avLst/>
              <a:gdLst/>
              <a:ahLst/>
              <a:cxnLst/>
              <a:rect l="l" t="t" r="r" b="b"/>
              <a:pathLst>
                <a:path w="156" h="408" extrusionOk="0">
                  <a:moveTo>
                    <a:pt x="78" y="0"/>
                  </a:moveTo>
                  <a:cubicBezTo>
                    <a:pt x="40" y="0"/>
                    <a:pt x="1" y="25"/>
                    <a:pt x="1" y="75"/>
                  </a:cubicBezTo>
                  <a:lnTo>
                    <a:pt x="1" y="333"/>
                  </a:lnTo>
                  <a:cubicBezTo>
                    <a:pt x="1" y="383"/>
                    <a:pt x="40" y="408"/>
                    <a:pt x="78" y="408"/>
                  </a:cubicBezTo>
                  <a:cubicBezTo>
                    <a:pt x="117" y="408"/>
                    <a:pt x="156" y="383"/>
                    <a:pt x="156" y="333"/>
                  </a:cubicBezTo>
                  <a:lnTo>
                    <a:pt x="156" y="75"/>
                  </a:lnTo>
                  <a:cubicBezTo>
                    <a:pt x="156" y="25"/>
                    <a:pt x="117" y="0"/>
                    <a:pt x="78"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7" name="Google Shape;4447;p60"/>
          <p:cNvGrpSpPr/>
          <p:nvPr/>
        </p:nvGrpSpPr>
        <p:grpSpPr>
          <a:xfrm>
            <a:off x="720087" y="3069514"/>
            <a:ext cx="1680472" cy="1658877"/>
            <a:chOff x="2171625" y="1715200"/>
            <a:chExt cx="2464396" cy="2432728"/>
          </a:xfrm>
        </p:grpSpPr>
        <p:sp>
          <p:nvSpPr>
            <p:cNvPr id="4448" name="Google Shape;4448;p60"/>
            <p:cNvSpPr/>
            <p:nvPr/>
          </p:nvSpPr>
          <p:spPr>
            <a:xfrm>
              <a:off x="2380295" y="3912832"/>
              <a:ext cx="1491078" cy="235096"/>
            </a:xfrm>
            <a:custGeom>
              <a:avLst/>
              <a:gdLst/>
              <a:ahLst/>
              <a:cxnLst/>
              <a:rect l="l" t="t" r="r" b="b"/>
              <a:pathLst>
                <a:path w="25338" h="3995" extrusionOk="0">
                  <a:moveTo>
                    <a:pt x="12671" y="1"/>
                  </a:moveTo>
                  <a:cubicBezTo>
                    <a:pt x="5674" y="1"/>
                    <a:pt x="1" y="895"/>
                    <a:pt x="1" y="1998"/>
                  </a:cubicBezTo>
                  <a:cubicBezTo>
                    <a:pt x="1" y="3100"/>
                    <a:pt x="5674" y="3994"/>
                    <a:pt x="12671" y="3994"/>
                  </a:cubicBezTo>
                  <a:cubicBezTo>
                    <a:pt x="19665" y="3994"/>
                    <a:pt x="25338" y="3100"/>
                    <a:pt x="25338" y="1998"/>
                  </a:cubicBezTo>
                  <a:cubicBezTo>
                    <a:pt x="25338" y="895"/>
                    <a:pt x="19665" y="1"/>
                    <a:pt x="12671"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0"/>
            <p:cNvSpPr/>
            <p:nvPr/>
          </p:nvSpPr>
          <p:spPr>
            <a:xfrm>
              <a:off x="2567191" y="2984289"/>
              <a:ext cx="1323833" cy="1079440"/>
            </a:xfrm>
            <a:custGeom>
              <a:avLst/>
              <a:gdLst/>
              <a:ahLst/>
              <a:cxnLst/>
              <a:rect l="l" t="t" r="r" b="b"/>
              <a:pathLst>
                <a:path w="22496" h="18343" extrusionOk="0">
                  <a:moveTo>
                    <a:pt x="18048" y="0"/>
                  </a:moveTo>
                  <a:cubicBezTo>
                    <a:pt x="13523" y="0"/>
                    <a:pt x="4014" y="6528"/>
                    <a:pt x="4014" y="6528"/>
                  </a:cubicBezTo>
                  <a:lnTo>
                    <a:pt x="2441" y="16363"/>
                  </a:lnTo>
                  <a:cubicBezTo>
                    <a:pt x="2441" y="16363"/>
                    <a:pt x="1" y="16389"/>
                    <a:pt x="113" y="16707"/>
                  </a:cubicBezTo>
                  <a:cubicBezTo>
                    <a:pt x="226" y="17025"/>
                    <a:pt x="4558" y="17936"/>
                    <a:pt x="4558" y="17936"/>
                  </a:cubicBezTo>
                  <a:lnTo>
                    <a:pt x="9339" y="9538"/>
                  </a:lnTo>
                  <a:lnTo>
                    <a:pt x="12322" y="9154"/>
                  </a:lnTo>
                  <a:lnTo>
                    <a:pt x="12322" y="9154"/>
                  </a:lnTo>
                  <a:cubicBezTo>
                    <a:pt x="12322" y="9154"/>
                    <a:pt x="11607" y="14442"/>
                    <a:pt x="14853" y="17054"/>
                  </a:cubicBezTo>
                  <a:cubicBezTo>
                    <a:pt x="14853" y="17054"/>
                    <a:pt x="12773" y="17780"/>
                    <a:pt x="12677" y="18220"/>
                  </a:cubicBezTo>
                  <a:cubicBezTo>
                    <a:pt x="12658" y="18307"/>
                    <a:pt x="12888" y="18342"/>
                    <a:pt x="13270" y="18342"/>
                  </a:cubicBezTo>
                  <a:cubicBezTo>
                    <a:pt x="14814" y="18342"/>
                    <a:pt x="18836" y="17770"/>
                    <a:pt x="18836" y="17770"/>
                  </a:cubicBezTo>
                  <a:cubicBezTo>
                    <a:pt x="18836" y="17770"/>
                    <a:pt x="16976" y="14462"/>
                    <a:pt x="17618" y="12087"/>
                  </a:cubicBezTo>
                  <a:cubicBezTo>
                    <a:pt x="18260" y="9716"/>
                    <a:pt x="22495" y="4329"/>
                    <a:pt x="19992" y="802"/>
                  </a:cubicBezTo>
                  <a:cubicBezTo>
                    <a:pt x="19592" y="237"/>
                    <a:pt x="18910" y="0"/>
                    <a:pt x="1804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0"/>
            <p:cNvSpPr/>
            <p:nvPr/>
          </p:nvSpPr>
          <p:spPr>
            <a:xfrm>
              <a:off x="2547125" y="3868815"/>
              <a:ext cx="369739" cy="189077"/>
            </a:xfrm>
            <a:custGeom>
              <a:avLst/>
              <a:gdLst/>
              <a:ahLst/>
              <a:cxnLst/>
              <a:rect l="l" t="t" r="r" b="b"/>
              <a:pathLst>
                <a:path w="6283" h="3213" extrusionOk="0">
                  <a:moveTo>
                    <a:pt x="2686" y="1"/>
                  </a:moveTo>
                  <a:lnTo>
                    <a:pt x="2471" y="1229"/>
                  </a:lnTo>
                  <a:cubicBezTo>
                    <a:pt x="2471" y="1229"/>
                    <a:pt x="2096" y="1193"/>
                    <a:pt x="1648" y="1193"/>
                  </a:cubicBezTo>
                  <a:cubicBezTo>
                    <a:pt x="1017" y="1193"/>
                    <a:pt x="239" y="1264"/>
                    <a:pt x="150" y="1606"/>
                  </a:cubicBezTo>
                  <a:cubicBezTo>
                    <a:pt x="1" y="2189"/>
                    <a:pt x="5070" y="3212"/>
                    <a:pt x="5070" y="3212"/>
                  </a:cubicBezTo>
                  <a:lnTo>
                    <a:pt x="6282" y="895"/>
                  </a:lnTo>
                  <a:lnTo>
                    <a:pt x="26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0"/>
            <p:cNvSpPr/>
            <p:nvPr/>
          </p:nvSpPr>
          <p:spPr>
            <a:xfrm>
              <a:off x="3270878" y="3879525"/>
              <a:ext cx="420171" cy="195491"/>
            </a:xfrm>
            <a:custGeom>
              <a:avLst/>
              <a:gdLst/>
              <a:ahLst/>
              <a:cxnLst/>
              <a:rect l="l" t="t" r="r" b="b"/>
              <a:pathLst>
                <a:path w="7140" h="3322" extrusionOk="0">
                  <a:moveTo>
                    <a:pt x="6134" y="1"/>
                  </a:moveTo>
                  <a:lnTo>
                    <a:pt x="1653" y="1070"/>
                  </a:lnTo>
                  <a:lnTo>
                    <a:pt x="2464" y="1786"/>
                  </a:lnTo>
                  <a:cubicBezTo>
                    <a:pt x="2464" y="1786"/>
                    <a:pt x="0" y="2527"/>
                    <a:pt x="279" y="3130"/>
                  </a:cubicBezTo>
                  <a:cubicBezTo>
                    <a:pt x="343" y="3268"/>
                    <a:pt x="739" y="3321"/>
                    <a:pt x="1311" y="3321"/>
                  </a:cubicBezTo>
                  <a:cubicBezTo>
                    <a:pt x="3232" y="3321"/>
                    <a:pt x="7140" y="2720"/>
                    <a:pt x="7140" y="2720"/>
                  </a:cubicBezTo>
                  <a:lnTo>
                    <a:pt x="61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0"/>
            <p:cNvSpPr/>
            <p:nvPr/>
          </p:nvSpPr>
          <p:spPr>
            <a:xfrm>
              <a:off x="2674174" y="3913656"/>
              <a:ext cx="51256" cy="15889"/>
            </a:xfrm>
            <a:custGeom>
              <a:avLst/>
              <a:gdLst/>
              <a:ahLst/>
              <a:cxnLst/>
              <a:rect l="l" t="t" r="r" b="b"/>
              <a:pathLst>
                <a:path w="871" h="270" extrusionOk="0">
                  <a:moveTo>
                    <a:pt x="80" y="0"/>
                  </a:moveTo>
                  <a:cubicBezTo>
                    <a:pt x="18" y="0"/>
                    <a:pt x="1" y="99"/>
                    <a:pt x="67" y="113"/>
                  </a:cubicBezTo>
                  <a:cubicBezTo>
                    <a:pt x="302" y="165"/>
                    <a:pt x="537" y="219"/>
                    <a:pt x="773" y="268"/>
                  </a:cubicBezTo>
                  <a:cubicBezTo>
                    <a:pt x="778" y="269"/>
                    <a:pt x="783" y="270"/>
                    <a:pt x="787" y="270"/>
                  </a:cubicBezTo>
                  <a:cubicBezTo>
                    <a:pt x="849" y="270"/>
                    <a:pt x="870" y="175"/>
                    <a:pt x="802" y="159"/>
                  </a:cubicBezTo>
                  <a:cubicBezTo>
                    <a:pt x="600" y="116"/>
                    <a:pt x="402" y="69"/>
                    <a:pt x="200" y="26"/>
                  </a:cubicBezTo>
                  <a:cubicBezTo>
                    <a:pt x="189" y="14"/>
                    <a:pt x="177" y="3"/>
                    <a:pt x="157" y="3"/>
                  </a:cubicBezTo>
                  <a:cubicBezTo>
                    <a:pt x="130" y="3"/>
                    <a:pt x="107" y="3"/>
                    <a:pt x="80"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0"/>
            <p:cNvSpPr/>
            <p:nvPr/>
          </p:nvSpPr>
          <p:spPr>
            <a:xfrm>
              <a:off x="2673704" y="3890117"/>
              <a:ext cx="55199" cy="17654"/>
            </a:xfrm>
            <a:custGeom>
              <a:avLst/>
              <a:gdLst/>
              <a:ahLst/>
              <a:cxnLst/>
              <a:rect l="l" t="t" r="r" b="b"/>
              <a:pathLst>
                <a:path w="938" h="300" extrusionOk="0">
                  <a:moveTo>
                    <a:pt x="87" y="1"/>
                  </a:moveTo>
                  <a:cubicBezTo>
                    <a:pt x="25" y="1"/>
                    <a:pt x="1" y="97"/>
                    <a:pt x="69" y="112"/>
                  </a:cubicBezTo>
                  <a:lnTo>
                    <a:pt x="840" y="298"/>
                  </a:lnTo>
                  <a:cubicBezTo>
                    <a:pt x="845" y="299"/>
                    <a:pt x="850" y="299"/>
                    <a:pt x="854" y="299"/>
                  </a:cubicBezTo>
                  <a:cubicBezTo>
                    <a:pt x="914" y="299"/>
                    <a:pt x="938" y="203"/>
                    <a:pt x="870" y="188"/>
                  </a:cubicBezTo>
                  <a:lnTo>
                    <a:pt x="101" y="3"/>
                  </a:lnTo>
                  <a:cubicBezTo>
                    <a:pt x="96" y="2"/>
                    <a:pt x="91" y="1"/>
                    <a:pt x="87"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0"/>
            <p:cNvSpPr/>
            <p:nvPr/>
          </p:nvSpPr>
          <p:spPr>
            <a:xfrm>
              <a:off x="3377096" y="3939666"/>
              <a:ext cx="55905" cy="29130"/>
            </a:xfrm>
            <a:custGeom>
              <a:avLst/>
              <a:gdLst/>
              <a:ahLst/>
              <a:cxnLst/>
              <a:rect l="l" t="t" r="r" b="b"/>
              <a:pathLst>
                <a:path w="950" h="495" extrusionOk="0">
                  <a:moveTo>
                    <a:pt x="879" y="1"/>
                  </a:moveTo>
                  <a:cubicBezTo>
                    <a:pt x="872" y="1"/>
                    <a:pt x="865" y="2"/>
                    <a:pt x="858" y="5"/>
                  </a:cubicBezTo>
                  <a:cubicBezTo>
                    <a:pt x="573" y="98"/>
                    <a:pt x="305" y="227"/>
                    <a:pt x="54" y="386"/>
                  </a:cubicBezTo>
                  <a:cubicBezTo>
                    <a:pt x="0" y="420"/>
                    <a:pt x="31" y="495"/>
                    <a:pt x="80" y="495"/>
                  </a:cubicBezTo>
                  <a:cubicBezTo>
                    <a:pt x="89" y="495"/>
                    <a:pt x="99" y="492"/>
                    <a:pt x="109" y="486"/>
                  </a:cubicBezTo>
                  <a:cubicBezTo>
                    <a:pt x="355" y="330"/>
                    <a:pt x="613" y="207"/>
                    <a:pt x="888" y="114"/>
                  </a:cubicBezTo>
                  <a:cubicBezTo>
                    <a:pt x="950" y="91"/>
                    <a:pt x="933" y="1"/>
                    <a:pt x="879"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0"/>
            <p:cNvSpPr/>
            <p:nvPr/>
          </p:nvSpPr>
          <p:spPr>
            <a:xfrm>
              <a:off x="3391455" y="3957085"/>
              <a:ext cx="51138" cy="20067"/>
            </a:xfrm>
            <a:custGeom>
              <a:avLst/>
              <a:gdLst/>
              <a:ahLst/>
              <a:cxnLst/>
              <a:rect l="l" t="t" r="r" b="b"/>
              <a:pathLst>
                <a:path w="869" h="341" extrusionOk="0">
                  <a:moveTo>
                    <a:pt x="792" y="0"/>
                  </a:moveTo>
                  <a:cubicBezTo>
                    <a:pt x="786" y="0"/>
                    <a:pt x="780" y="1"/>
                    <a:pt x="773" y="4"/>
                  </a:cubicBezTo>
                  <a:cubicBezTo>
                    <a:pt x="538" y="77"/>
                    <a:pt x="302" y="153"/>
                    <a:pt x="68" y="229"/>
                  </a:cubicBezTo>
                  <a:cubicBezTo>
                    <a:pt x="1" y="247"/>
                    <a:pt x="20" y="341"/>
                    <a:pt x="80" y="341"/>
                  </a:cubicBezTo>
                  <a:cubicBezTo>
                    <a:pt x="85" y="341"/>
                    <a:pt x="91" y="340"/>
                    <a:pt x="97" y="338"/>
                  </a:cubicBezTo>
                  <a:cubicBezTo>
                    <a:pt x="333" y="262"/>
                    <a:pt x="568" y="186"/>
                    <a:pt x="806" y="113"/>
                  </a:cubicBezTo>
                  <a:cubicBezTo>
                    <a:pt x="869" y="92"/>
                    <a:pt x="851" y="0"/>
                    <a:pt x="792"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0"/>
            <p:cNvSpPr/>
            <p:nvPr/>
          </p:nvSpPr>
          <p:spPr>
            <a:xfrm>
              <a:off x="2860718" y="3493784"/>
              <a:ext cx="10181" cy="36721"/>
            </a:xfrm>
            <a:custGeom>
              <a:avLst/>
              <a:gdLst/>
              <a:ahLst/>
              <a:cxnLst/>
              <a:rect l="l" t="t" r="r" b="b"/>
              <a:pathLst>
                <a:path w="173" h="624" extrusionOk="0">
                  <a:moveTo>
                    <a:pt x="105" y="1"/>
                  </a:moveTo>
                  <a:cubicBezTo>
                    <a:pt x="76" y="1"/>
                    <a:pt x="48" y="19"/>
                    <a:pt x="50" y="55"/>
                  </a:cubicBezTo>
                  <a:cubicBezTo>
                    <a:pt x="56" y="224"/>
                    <a:pt x="43" y="389"/>
                    <a:pt x="10" y="552"/>
                  </a:cubicBezTo>
                  <a:cubicBezTo>
                    <a:pt x="0" y="595"/>
                    <a:pt x="35" y="624"/>
                    <a:pt x="68" y="624"/>
                  </a:cubicBezTo>
                  <a:cubicBezTo>
                    <a:pt x="91" y="624"/>
                    <a:pt x="112" y="611"/>
                    <a:pt x="119" y="582"/>
                  </a:cubicBezTo>
                  <a:cubicBezTo>
                    <a:pt x="155" y="409"/>
                    <a:pt x="172" y="234"/>
                    <a:pt x="166" y="55"/>
                  </a:cubicBezTo>
                  <a:cubicBezTo>
                    <a:pt x="164" y="19"/>
                    <a:pt x="134" y="1"/>
                    <a:pt x="10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0"/>
            <p:cNvSpPr/>
            <p:nvPr/>
          </p:nvSpPr>
          <p:spPr>
            <a:xfrm>
              <a:off x="2881608" y="3507613"/>
              <a:ext cx="11240" cy="32955"/>
            </a:xfrm>
            <a:custGeom>
              <a:avLst/>
              <a:gdLst/>
              <a:ahLst/>
              <a:cxnLst/>
              <a:rect l="l" t="t" r="r" b="b"/>
              <a:pathLst>
                <a:path w="191" h="560" extrusionOk="0">
                  <a:moveTo>
                    <a:pt x="120" y="0"/>
                  </a:moveTo>
                  <a:cubicBezTo>
                    <a:pt x="98" y="0"/>
                    <a:pt x="77" y="13"/>
                    <a:pt x="72" y="42"/>
                  </a:cubicBezTo>
                  <a:cubicBezTo>
                    <a:pt x="45" y="194"/>
                    <a:pt x="22" y="350"/>
                    <a:pt x="5" y="505"/>
                  </a:cubicBezTo>
                  <a:cubicBezTo>
                    <a:pt x="1" y="542"/>
                    <a:pt x="27" y="559"/>
                    <a:pt x="55" y="559"/>
                  </a:cubicBezTo>
                  <a:cubicBezTo>
                    <a:pt x="85" y="559"/>
                    <a:pt x="117" y="541"/>
                    <a:pt x="122" y="505"/>
                  </a:cubicBezTo>
                  <a:cubicBezTo>
                    <a:pt x="138" y="360"/>
                    <a:pt x="158" y="214"/>
                    <a:pt x="184" y="72"/>
                  </a:cubicBezTo>
                  <a:cubicBezTo>
                    <a:pt x="190" y="28"/>
                    <a:pt x="154" y="0"/>
                    <a:pt x="12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0"/>
            <p:cNvSpPr/>
            <p:nvPr/>
          </p:nvSpPr>
          <p:spPr>
            <a:xfrm>
              <a:off x="2904441" y="3685919"/>
              <a:ext cx="17066" cy="30365"/>
            </a:xfrm>
            <a:custGeom>
              <a:avLst/>
              <a:gdLst/>
              <a:ahLst/>
              <a:cxnLst/>
              <a:rect l="l" t="t" r="r" b="b"/>
              <a:pathLst>
                <a:path w="290" h="516" extrusionOk="0">
                  <a:moveTo>
                    <a:pt x="218" y="0"/>
                  </a:moveTo>
                  <a:cubicBezTo>
                    <a:pt x="195" y="0"/>
                    <a:pt x="175" y="13"/>
                    <a:pt x="171" y="42"/>
                  </a:cubicBezTo>
                  <a:cubicBezTo>
                    <a:pt x="151" y="181"/>
                    <a:pt x="105" y="310"/>
                    <a:pt x="28" y="430"/>
                  </a:cubicBezTo>
                  <a:cubicBezTo>
                    <a:pt x="1" y="473"/>
                    <a:pt x="42" y="516"/>
                    <a:pt x="83" y="516"/>
                  </a:cubicBezTo>
                  <a:cubicBezTo>
                    <a:pt x="100" y="516"/>
                    <a:pt x="117" y="508"/>
                    <a:pt x="128" y="489"/>
                  </a:cubicBezTo>
                  <a:cubicBezTo>
                    <a:pt x="207" y="360"/>
                    <a:pt x="260" y="221"/>
                    <a:pt x="283" y="72"/>
                  </a:cubicBezTo>
                  <a:cubicBezTo>
                    <a:pt x="289" y="28"/>
                    <a:pt x="251" y="0"/>
                    <a:pt x="21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0"/>
            <p:cNvSpPr/>
            <p:nvPr/>
          </p:nvSpPr>
          <p:spPr>
            <a:xfrm>
              <a:off x="2929804" y="3688567"/>
              <a:ext cx="16830" cy="30424"/>
            </a:xfrm>
            <a:custGeom>
              <a:avLst/>
              <a:gdLst/>
              <a:ahLst/>
              <a:cxnLst/>
              <a:rect l="l" t="t" r="r" b="b"/>
              <a:pathLst>
                <a:path w="286" h="517" extrusionOk="0">
                  <a:moveTo>
                    <a:pt x="216" y="0"/>
                  </a:moveTo>
                  <a:cubicBezTo>
                    <a:pt x="193" y="0"/>
                    <a:pt x="170" y="12"/>
                    <a:pt x="160" y="40"/>
                  </a:cubicBezTo>
                  <a:lnTo>
                    <a:pt x="15" y="447"/>
                  </a:lnTo>
                  <a:cubicBezTo>
                    <a:pt x="1" y="489"/>
                    <a:pt x="35" y="517"/>
                    <a:pt x="70" y="517"/>
                  </a:cubicBezTo>
                  <a:cubicBezTo>
                    <a:pt x="93" y="517"/>
                    <a:pt x="117" y="505"/>
                    <a:pt x="127" y="477"/>
                  </a:cubicBezTo>
                  <a:cubicBezTo>
                    <a:pt x="174" y="342"/>
                    <a:pt x="224" y="206"/>
                    <a:pt x="270" y="70"/>
                  </a:cubicBezTo>
                  <a:cubicBezTo>
                    <a:pt x="286" y="28"/>
                    <a:pt x="251" y="0"/>
                    <a:pt x="2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0"/>
            <p:cNvSpPr/>
            <p:nvPr/>
          </p:nvSpPr>
          <p:spPr>
            <a:xfrm>
              <a:off x="2946281" y="3655966"/>
              <a:ext cx="14653" cy="22715"/>
            </a:xfrm>
            <a:custGeom>
              <a:avLst/>
              <a:gdLst/>
              <a:ahLst/>
              <a:cxnLst/>
              <a:rect l="l" t="t" r="r" b="b"/>
              <a:pathLst>
                <a:path w="249" h="386" extrusionOk="0">
                  <a:moveTo>
                    <a:pt x="178" y="0"/>
                  </a:moveTo>
                  <a:cubicBezTo>
                    <a:pt x="156" y="0"/>
                    <a:pt x="133" y="12"/>
                    <a:pt x="122" y="37"/>
                  </a:cubicBezTo>
                  <a:cubicBezTo>
                    <a:pt x="86" y="130"/>
                    <a:pt x="53" y="223"/>
                    <a:pt x="16" y="319"/>
                  </a:cubicBezTo>
                  <a:cubicBezTo>
                    <a:pt x="0" y="359"/>
                    <a:pt x="35" y="386"/>
                    <a:pt x="71" y="386"/>
                  </a:cubicBezTo>
                  <a:cubicBezTo>
                    <a:pt x="95" y="386"/>
                    <a:pt x="119" y="375"/>
                    <a:pt x="129" y="349"/>
                  </a:cubicBezTo>
                  <a:cubicBezTo>
                    <a:pt x="162" y="256"/>
                    <a:pt x="198" y="164"/>
                    <a:pt x="235" y="68"/>
                  </a:cubicBezTo>
                  <a:cubicBezTo>
                    <a:pt x="249" y="27"/>
                    <a:pt x="214" y="0"/>
                    <a:pt x="17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0"/>
            <p:cNvSpPr/>
            <p:nvPr/>
          </p:nvSpPr>
          <p:spPr>
            <a:xfrm>
              <a:off x="3407226" y="3475071"/>
              <a:ext cx="11652" cy="29012"/>
            </a:xfrm>
            <a:custGeom>
              <a:avLst/>
              <a:gdLst/>
              <a:ahLst/>
              <a:cxnLst/>
              <a:rect l="l" t="t" r="r" b="b"/>
              <a:pathLst>
                <a:path w="198" h="493" extrusionOk="0">
                  <a:moveTo>
                    <a:pt x="57" y="1"/>
                  </a:moveTo>
                  <a:cubicBezTo>
                    <a:pt x="28" y="1"/>
                    <a:pt x="0" y="19"/>
                    <a:pt x="2" y="55"/>
                  </a:cubicBezTo>
                  <a:cubicBezTo>
                    <a:pt x="11" y="191"/>
                    <a:pt x="34" y="323"/>
                    <a:pt x="74" y="453"/>
                  </a:cubicBezTo>
                  <a:cubicBezTo>
                    <a:pt x="82" y="480"/>
                    <a:pt x="105" y="492"/>
                    <a:pt x="127" y="492"/>
                  </a:cubicBezTo>
                  <a:cubicBezTo>
                    <a:pt x="162" y="492"/>
                    <a:pt x="198" y="465"/>
                    <a:pt x="184" y="423"/>
                  </a:cubicBezTo>
                  <a:cubicBezTo>
                    <a:pt x="147" y="300"/>
                    <a:pt x="127" y="181"/>
                    <a:pt x="118" y="55"/>
                  </a:cubicBezTo>
                  <a:cubicBezTo>
                    <a:pt x="116" y="19"/>
                    <a:pt x="86" y="1"/>
                    <a:pt x="5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0"/>
            <p:cNvSpPr/>
            <p:nvPr/>
          </p:nvSpPr>
          <p:spPr>
            <a:xfrm>
              <a:off x="3429528" y="3469893"/>
              <a:ext cx="10651" cy="32896"/>
            </a:xfrm>
            <a:custGeom>
              <a:avLst/>
              <a:gdLst/>
              <a:ahLst/>
              <a:cxnLst/>
              <a:rect l="l" t="t" r="r" b="b"/>
              <a:pathLst>
                <a:path w="181" h="559" extrusionOk="0">
                  <a:moveTo>
                    <a:pt x="111" y="1"/>
                  </a:moveTo>
                  <a:cubicBezTo>
                    <a:pt x="89" y="1"/>
                    <a:pt x="66" y="13"/>
                    <a:pt x="57" y="40"/>
                  </a:cubicBezTo>
                  <a:cubicBezTo>
                    <a:pt x="13" y="193"/>
                    <a:pt x="0" y="345"/>
                    <a:pt x="20" y="504"/>
                  </a:cubicBezTo>
                  <a:cubicBezTo>
                    <a:pt x="25" y="540"/>
                    <a:pt x="56" y="559"/>
                    <a:pt x="85" y="559"/>
                  </a:cubicBezTo>
                  <a:cubicBezTo>
                    <a:pt x="114" y="559"/>
                    <a:pt x="141" y="540"/>
                    <a:pt x="136" y="504"/>
                  </a:cubicBezTo>
                  <a:cubicBezTo>
                    <a:pt x="116" y="355"/>
                    <a:pt x="126" y="213"/>
                    <a:pt x="169" y="70"/>
                  </a:cubicBezTo>
                  <a:cubicBezTo>
                    <a:pt x="181" y="28"/>
                    <a:pt x="146" y="1"/>
                    <a:pt x="11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0"/>
            <p:cNvSpPr/>
            <p:nvPr/>
          </p:nvSpPr>
          <p:spPr>
            <a:xfrm>
              <a:off x="3450654" y="3444883"/>
              <a:ext cx="8827" cy="35308"/>
            </a:xfrm>
            <a:custGeom>
              <a:avLst/>
              <a:gdLst/>
              <a:ahLst/>
              <a:cxnLst/>
              <a:rect l="l" t="t" r="r" b="b"/>
              <a:pathLst>
                <a:path w="150" h="600" extrusionOk="0">
                  <a:moveTo>
                    <a:pt x="58" y="0"/>
                  </a:moveTo>
                  <a:cubicBezTo>
                    <a:pt x="29" y="0"/>
                    <a:pt x="0" y="19"/>
                    <a:pt x="2" y="55"/>
                  </a:cubicBezTo>
                  <a:cubicBezTo>
                    <a:pt x="12" y="217"/>
                    <a:pt x="22" y="383"/>
                    <a:pt x="31" y="545"/>
                  </a:cubicBezTo>
                  <a:cubicBezTo>
                    <a:pt x="33" y="581"/>
                    <a:pt x="63" y="599"/>
                    <a:pt x="92" y="599"/>
                  </a:cubicBezTo>
                  <a:cubicBezTo>
                    <a:pt x="121" y="599"/>
                    <a:pt x="149" y="581"/>
                    <a:pt x="148" y="545"/>
                  </a:cubicBezTo>
                  <a:cubicBezTo>
                    <a:pt x="138" y="383"/>
                    <a:pt x="128" y="217"/>
                    <a:pt x="118" y="55"/>
                  </a:cubicBezTo>
                  <a:cubicBezTo>
                    <a:pt x="117" y="19"/>
                    <a:pt x="87" y="0"/>
                    <a:pt x="5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0"/>
            <p:cNvSpPr/>
            <p:nvPr/>
          </p:nvSpPr>
          <p:spPr>
            <a:xfrm>
              <a:off x="3466131" y="3775131"/>
              <a:ext cx="16713" cy="39604"/>
            </a:xfrm>
            <a:custGeom>
              <a:avLst/>
              <a:gdLst/>
              <a:ahLst/>
              <a:cxnLst/>
              <a:rect l="l" t="t" r="r" b="b"/>
              <a:pathLst>
                <a:path w="284" h="673" extrusionOk="0">
                  <a:moveTo>
                    <a:pt x="81" y="1"/>
                  </a:moveTo>
                  <a:cubicBezTo>
                    <a:pt x="58" y="1"/>
                    <a:pt x="38" y="13"/>
                    <a:pt x="34" y="43"/>
                  </a:cubicBezTo>
                  <a:cubicBezTo>
                    <a:pt x="1" y="254"/>
                    <a:pt x="40" y="460"/>
                    <a:pt x="156" y="645"/>
                  </a:cubicBezTo>
                  <a:cubicBezTo>
                    <a:pt x="168" y="664"/>
                    <a:pt x="186" y="672"/>
                    <a:pt x="203" y="672"/>
                  </a:cubicBezTo>
                  <a:cubicBezTo>
                    <a:pt x="243" y="672"/>
                    <a:pt x="283" y="631"/>
                    <a:pt x="256" y="589"/>
                  </a:cubicBezTo>
                  <a:cubicBezTo>
                    <a:pt x="156" y="430"/>
                    <a:pt x="117" y="254"/>
                    <a:pt x="143" y="72"/>
                  </a:cubicBezTo>
                  <a:cubicBezTo>
                    <a:pt x="151" y="29"/>
                    <a:pt x="114" y="1"/>
                    <a:pt x="8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0"/>
            <p:cNvSpPr/>
            <p:nvPr/>
          </p:nvSpPr>
          <p:spPr>
            <a:xfrm>
              <a:off x="3483491" y="3785311"/>
              <a:ext cx="11004" cy="30130"/>
            </a:xfrm>
            <a:custGeom>
              <a:avLst/>
              <a:gdLst/>
              <a:ahLst/>
              <a:cxnLst/>
              <a:rect l="l" t="t" r="r" b="b"/>
              <a:pathLst>
                <a:path w="187" h="512" extrusionOk="0">
                  <a:moveTo>
                    <a:pt x="78" y="0"/>
                  </a:moveTo>
                  <a:cubicBezTo>
                    <a:pt x="49" y="0"/>
                    <a:pt x="19" y="19"/>
                    <a:pt x="14" y="55"/>
                  </a:cubicBezTo>
                  <a:cubicBezTo>
                    <a:pt x="0" y="197"/>
                    <a:pt x="17" y="336"/>
                    <a:pt x="63" y="472"/>
                  </a:cubicBezTo>
                  <a:cubicBezTo>
                    <a:pt x="71" y="500"/>
                    <a:pt x="94" y="512"/>
                    <a:pt x="117" y="512"/>
                  </a:cubicBezTo>
                  <a:cubicBezTo>
                    <a:pt x="151" y="512"/>
                    <a:pt x="187" y="484"/>
                    <a:pt x="173" y="442"/>
                  </a:cubicBezTo>
                  <a:cubicBezTo>
                    <a:pt x="133" y="317"/>
                    <a:pt x="116" y="188"/>
                    <a:pt x="129" y="55"/>
                  </a:cubicBezTo>
                  <a:cubicBezTo>
                    <a:pt x="133" y="19"/>
                    <a:pt x="106" y="0"/>
                    <a:pt x="7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0"/>
            <p:cNvSpPr/>
            <p:nvPr/>
          </p:nvSpPr>
          <p:spPr>
            <a:xfrm>
              <a:off x="3488728" y="3747591"/>
              <a:ext cx="10769" cy="25246"/>
            </a:xfrm>
            <a:custGeom>
              <a:avLst/>
              <a:gdLst/>
              <a:ahLst/>
              <a:cxnLst/>
              <a:rect l="l" t="t" r="r" b="b"/>
              <a:pathLst>
                <a:path w="183" h="429" extrusionOk="0">
                  <a:moveTo>
                    <a:pt x="77" y="0"/>
                  </a:moveTo>
                  <a:cubicBezTo>
                    <a:pt x="48" y="0"/>
                    <a:pt x="17" y="19"/>
                    <a:pt x="14" y="54"/>
                  </a:cubicBezTo>
                  <a:cubicBezTo>
                    <a:pt x="0" y="169"/>
                    <a:pt x="14" y="282"/>
                    <a:pt x="54" y="392"/>
                  </a:cubicBezTo>
                  <a:cubicBezTo>
                    <a:pt x="64" y="417"/>
                    <a:pt x="87" y="429"/>
                    <a:pt x="111" y="429"/>
                  </a:cubicBezTo>
                  <a:cubicBezTo>
                    <a:pt x="147" y="429"/>
                    <a:pt x="182" y="402"/>
                    <a:pt x="167" y="361"/>
                  </a:cubicBezTo>
                  <a:cubicBezTo>
                    <a:pt x="130" y="259"/>
                    <a:pt x="116" y="160"/>
                    <a:pt x="127" y="54"/>
                  </a:cubicBezTo>
                  <a:cubicBezTo>
                    <a:pt x="132" y="18"/>
                    <a:pt x="106" y="0"/>
                    <a:pt x="7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0"/>
            <p:cNvSpPr/>
            <p:nvPr/>
          </p:nvSpPr>
          <p:spPr>
            <a:xfrm>
              <a:off x="3655911" y="3310418"/>
              <a:ext cx="15242" cy="39310"/>
            </a:xfrm>
            <a:custGeom>
              <a:avLst/>
              <a:gdLst/>
              <a:ahLst/>
              <a:cxnLst/>
              <a:rect l="l" t="t" r="r" b="b"/>
              <a:pathLst>
                <a:path w="259" h="668" extrusionOk="0">
                  <a:moveTo>
                    <a:pt x="81" y="0"/>
                  </a:moveTo>
                  <a:cubicBezTo>
                    <a:pt x="52" y="0"/>
                    <a:pt x="23" y="19"/>
                    <a:pt x="21" y="55"/>
                  </a:cubicBezTo>
                  <a:cubicBezTo>
                    <a:pt x="1" y="260"/>
                    <a:pt x="44" y="456"/>
                    <a:pt x="137" y="638"/>
                  </a:cubicBezTo>
                  <a:cubicBezTo>
                    <a:pt x="147" y="659"/>
                    <a:pt x="164" y="667"/>
                    <a:pt x="182" y="667"/>
                  </a:cubicBezTo>
                  <a:cubicBezTo>
                    <a:pt x="220" y="667"/>
                    <a:pt x="259" y="627"/>
                    <a:pt x="236" y="581"/>
                  </a:cubicBezTo>
                  <a:cubicBezTo>
                    <a:pt x="153" y="416"/>
                    <a:pt x="120" y="240"/>
                    <a:pt x="133" y="55"/>
                  </a:cubicBezTo>
                  <a:cubicBezTo>
                    <a:pt x="137" y="19"/>
                    <a:pt x="109" y="0"/>
                    <a:pt x="8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0"/>
            <p:cNvSpPr/>
            <p:nvPr/>
          </p:nvSpPr>
          <p:spPr>
            <a:xfrm>
              <a:off x="3677743" y="3310418"/>
              <a:ext cx="10416" cy="36780"/>
            </a:xfrm>
            <a:custGeom>
              <a:avLst/>
              <a:gdLst/>
              <a:ahLst/>
              <a:cxnLst/>
              <a:rect l="l" t="t" r="r" b="b"/>
              <a:pathLst>
                <a:path w="177" h="625" extrusionOk="0">
                  <a:moveTo>
                    <a:pt x="83" y="0"/>
                  </a:moveTo>
                  <a:cubicBezTo>
                    <a:pt x="54" y="0"/>
                    <a:pt x="24" y="19"/>
                    <a:pt x="21" y="55"/>
                  </a:cubicBezTo>
                  <a:cubicBezTo>
                    <a:pt x="1" y="234"/>
                    <a:pt x="14" y="410"/>
                    <a:pt x="54" y="584"/>
                  </a:cubicBezTo>
                  <a:cubicBezTo>
                    <a:pt x="62" y="612"/>
                    <a:pt x="84" y="624"/>
                    <a:pt x="106" y="624"/>
                  </a:cubicBezTo>
                  <a:cubicBezTo>
                    <a:pt x="141" y="624"/>
                    <a:pt x="176" y="597"/>
                    <a:pt x="166" y="555"/>
                  </a:cubicBezTo>
                  <a:cubicBezTo>
                    <a:pt x="126" y="390"/>
                    <a:pt x="120" y="224"/>
                    <a:pt x="137" y="55"/>
                  </a:cubicBezTo>
                  <a:cubicBezTo>
                    <a:pt x="140" y="19"/>
                    <a:pt x="112" y="0"/>
                    <a:pt x="8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0"/>
            <p:cNvSpPr/>
            <p:nvPr/>
          </p:nvSpPr>
          <p:spPr>
            <a:xfrm>
              <a:off x="2171625" y="2622617"/>
              <a:ext cx="392101" cy="436825"/>
            </a:xfrm>
            <a:custGeom>
              <a:avLst/>
              <a:gdLst/>
              <a:ahLst/>
              <a:cxnLst/>
              <a:rect l="l" t="t" r="r" b="b"/>
              <a:pathLst>
                <a:path w="6663" h="7423" extrusionOk="0">
                  <a:moveTo>
                    <a:pt x="1931" y="1"/>
                  </a:moveTo>
                  <a:cubicBezTo>
                    <a:pt x="1931" y="1"/>
                    <a:pt x="1" y="7422"/>
                    <a:pt x="5499" y="7422"/>
                  </a:cubicBezTo>
                  <a:cubicBezTo>
                    <a:pt x="5689" y="7422"/>
                    <a:pt x="5889" y="7413"/>
                    <a:pt x="6097" y="7395"/>
                  </a:cubicBezTo>
                  <a:lnTo>
                    <a:pt x="6663" y="2434"/>
                  </a:lnTo>
                  <a:lnTo>
                    <a:pt x="4676" y="1352"/>
                  </a:lnTo>
                  <a:lnTo>
                    <a:pt x="193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0"/>
            <p:cNvSpPr/>
            <p:nvPr/>
          </p:nvSpPr>
          <p:spPr>
            <a:xfrm>
              <a:off x="2413072" y="2469027"/>
              <a:ext cx="1399629" cy="963451"/>
            </a:xfrm>
            <a:custGeom>
              <a:avLst/>
              <a:gdLst/>
              <a:ahLst/>
              <a:cxnLst/>
              <a:rect l="l" t="t" r="r" b="b"/>
              <a:pathLst>
                <a:path w="23784" h="16372" extrusionOk="0">
                  <a:moveTo>
                    <a:pt x="16217" y="1"/>
                  </a:moveTo>
                  <a:lnTo>
                    <a:pt x="2004" y="4306"/>
                  </a:lnTo>
                  <a:cubicBezTo>
                    <a:pt x="2004" y="4306"/>
                    <a:pt x="0" y="11293"/>
                    <a:pt x="5587" y="15157"/>
                  </a:cubicBezTo>
                  <a:cubicBezTo>
                    <a:pt x="6823" y="16013"/>
                    <a:pt x="8340" y="16371"/>
                    <a:pt x="9960" y="16371"/>
                  </a:cubicBezTo>
                  <a:cubicBezTo>
                    <a:pt x="15662" y="16371"/>
                    <a:pt x="22641" y="11937"/>
                    <a:pt x="23141" y="9167"/>
                  </a:cubicBezTo>
                  <a:cubicBezTo>
                    <a:pt x="23783" y="5611"/>
                    <a:pt x="16217" y="1"/>
                    <a:pt x="16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0"/>
            <p:cNvSpPr/>
            <p:nvPr/>
          </p:nvSpPr>
          <p:spPr>
            <a:xfrm>
              <a:off x="3493495" y="2525755"/>
              <a:ext cx="589652" cy="440062"/>
            </a:xfrm>
            <a:custGeom>
              <a:avLst/>
              <a:gdLst/>
              <a:ahLst/>
              <a:cxnLst/>
              <a:rect l="l" t="t" r="r" b="b"/>
              <a:pathLst>
                <a:path w="10020" h="7478" extrusionOk="0">
                  <a:moveTo>
                    <a:pt x="5244" y="1"/>
                  </a:moveTo>
                  <a:lnTo>
                    <a:pt x="1956" y="1647"/>
                  </a:lnTo>
                  <a:cubicBezTo>
                    <a:pt x="1956" y="1647"/>
                    <a:pt x="0" y="7477"/>
                    <a:pt x="3369" y="7477"/>
                  </a:cubicBezTo>
                  <a:cubicBezTo>
                    <a:pt x="3761" y="7477"/>
                    <a:pt x="4224" y="7398"/>
                    <a:pt x="4771" y="7223"/>
                  </a:cubicBezTo>
                  <a:cubicBezTo>
                    <a:pt x="10020" y="5534"/>
                    <a:pt x="5244" y="1"/>
                    <a:pt x="52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0"/>
            <p:cNvSpPr/>
            <p:nvPr/>
          </p:nvSpPr>
          <p:spPr>
            <a:xfrm>
              <a:off x="2950223" y="2776972"/>
              <a:ext cx="246512" cy="632199"/>
            </a:xfrm>
            <a:custGeom>
              <a:avLst/>
              <a:gdLst/>
              <a:ahLst/>
              <a:cxnLst/>
              <a:rect l="l" t="t" r="r" b="b"/>
              <a:pathLst>
                <a:path w="4189" h="10743" extrusionOk="0">
                  <a:moveTo>
                    <a:pt x="57" y="1"/>
                  </a:moveTo>
                  <a:cubicBezTo>
                    <a:pt x="28" y="1"/>
                    <a:pt x="1" y="19"/>
                    <a:pt x="2" y="57"/>
                  </a:cubicBezTo>
                  <a:cubicBezTo>
                    <a:pt x="12" y="2308"/>
                    <a:pt x="290" y="4431"/>
                    <a:pt x="1012" y="6570"/>
                  </a:cubicBezTo>
                  <a:cubicBezTo>
                    <a:pt x="1581" y="8246"/>
                    <a:pt x="2360" y="9947"/>
                    <a:pt x="4075" y="10736"/>
                  </a:cubicBezTo>
                  <a:cubicBezTo>
                    <a:pt x="4085" y="10741"/>
                    <a:pt x="4094" y="10743"/>
                    <a:pt x="4102" y="10743"/>
                  </a:cubicBezTo>
                  <a:cubicBezTo>
                    <a:pt x="4155" y="10743"/>
                    <a:pt x="4188" y="10666"/>
                    <a:pt x="4132" y="10640"/>
                  </a:cubicBezTo>
                  <a:cubicBezTo>
                    <a:pt x="2264" y="9779"/>
                    <a:pt x="1549" y="7852"/>
                    <a:pt x="962" y="6047"/>
                  </a:cubicBezTo>
                  <a:cubicBezTo>
                    <a:pt x="326" y="4093"/>
                    <a:pt x="125" y="2099"/>
                    <a:pt x="115" y="57"/>
                  </a:cubicBezTo>
                  <a:cubicBezTo>
                    <a:pt x="115" y="20"/>
                    <a:pt x="85" y="1"/>
                    <a:pt x="5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0"/>
            <p:cNvSpPr/>
            <p:nvPr/>
          </p:nvSpPr>
          <p:spPr>
            <a:xfrm>
              <a:off x="2970996" y="3236859"/>
              <a:ext cx="50315" cy="47196"/>
            </a:xfrm>
            <a:custGeom>
              <a:avLst/>
              <a:gdLst/>
              <a:ahLst/>
              <a:cxnLst/>
              <a:rect l="l" t="t" r="r" b="b"/>
              <a:pathLst>
                <a:path w="855" h="802" extrusionOk="0">
                  <a:moveTo>
                    <a:pt x="310" y="0"/>
                  </a:moveTo>
                  <a:cubicBezTo>
                    <a:pt x="234" y="0"/>
                    <a:pt x="166" y="34"/>
                    <a:pt x="116" y="110"/>
                  </a:cubicBezTo>
                  <a:cubicBezTo>
                    <a:pt x="113" y="116"/>
                    <a:pt x="109" y="123"/>
                    <a:pt x="103" y="133"/>
                  </a:cubicBezTo>
                  <a:cubicBezTo>
                    <a:pt x="27" y="185"/>
                    <a:pt x="1" y="278"/>
                    <a:pt x="13" y="374"/>
                  </a:cubicBezTo>
                  <a:cubicBezTo>
                    <a:pt x="57" y="639"/>
                    <a:pt x="310" y="801"/>
                    <a:pt x="563" y="801"/>
                  </a:cubicBezTo>
                  <a:cubicBezTo>
                    <a:pt x="599" y="801"/>
                    <a:pt x="634" y="798"/>
                    <a:pt x="669" y="792"/>
                  </a:cubicBezTo>
                  <a:cubicBezTo>
                    <a:pt x="798" y="769"/>
                    <a:pt x="855" y="622"/>
                    <a:pt x="831" y="514"/>
                  </a:cubicBezTo>
                  <a:cubicBezTo>
                    <a:pt x="788" y="305"/>
                    <a:pt x="632" y="110"/>
                    <a:pt x="434" y="26"/>
                  </a:cubicBezTo>
                  <a:cubicBezTo>
                    <a:pt x="392" y="9"/>
                    <a:pt x="350" y="0"/>
                    <a:pt x="310"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0"/>
            <p:cNvSpPr/>
            <p:nvPr/>
          </p:nvSpPr>
          <p:spPr>
            <a:xfrm>
              <a:off x="2893437" y="3080857"/>
              <a:ext cx="37427" cy="49903"/>
            </a:xfrm>
            <a:custGeom>
              <a:avLst/>
              <a:gdLst/>
              <a:ahLst/>
              <a:cxnLst/>
              <a:rect l="l" t="t" r="r" b="b"/>
              <a:pathLst>
                <a:path w="636" h="848" extrusionOk="0">
                  <a:moveTo>
                    <a:pt x="376" y="1"/>
                  </a:moveTo>
                  <a:cubicBezTo>
                    <a:pt x="342" y="1"/>
                    <a:pt x="308" y="6"/>
                    <a:pt x="275" y="15"/>
                  </a:cubicBezTo>
                  <a:cubicBezTo>
                    <a:pt x="189" y="22"/>
                    <a:pt x="116" y="79"/>
                    <a:pt x="83" y="158"/>
                  </a:cubicBezTo>
                  <a:cubicBezTo>
                    <a:pt x="79" y="164"/>
                    <a:pt x="73" y="174"/>
                    <a:pt x="67" y="184"/>
                  </a:cubicBezTo>
                  <a:cubicBezTo>
                    <a:pt x="3" y="297"/>
                    <a:pt x="0" y="452"/>
                    <a:pt x="83" y="559"/>
                  </a:cubicBezTo>
                  <a:cubicBezTo>
                    <a:pt x="107" y="667"/>
                    <a:pt x="159" y="764"/>
                    <a:pt x="275" y="820"/>
                  </a:cubicBezTo>
                  <a:cubicBezTo>
                    <a:pt x="314" y="839"/>
                    <a:pt x="354" y="848"/>
                    <a:pt x="391" y="848"/>
                  </a:cubicBezTo>
                  <a:cubicBezTo>
                    <a:pt x="511" y="848"/>
                    <a:pt x="610" y="758"/>
                    <a:pt x="623" y="625"/>
                  </a:cubicBezTo>
                  <a:cubicBezTo>
                    <a:pt x="636" y="492"/>
                    <a:pt x="636" y="363"/>
                    <a:pt x="629" y="230"/>
                  </a:cubicBezTo>
                  <a:cubicBezTo>
                    <a:pt x="623" y="131"/>
                    <a:pt x="563" y="35"/>
                    <a:pt x="460" y="12"/>
                  </a:cubicBezTo>
                  <a:cubicBezTo>
                    <a:pt x="432" y="4"/>
                    <a:pt x="404" y="1"/>
                    <a:pt x="376"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0"/>
            <p:cNvSpPr/>
            <p:nvPr/>
          </p:nvSpPr>
          <p:spPr>
            <a:xfrm>
              <a:off x="2855010" y="2919911"/>
              <a:ext cx="37486" cy="59789"/>
            </a:xfrm>
            <a:custGeom>
              <a:avLst/>
              <a:gdLst/>
              <a:ahLst/>
              <a:cxnLst/>
              <a:rect l="l" t="t" r="r" b="b"/>
              <a:pathLst>
                <a:path w="637" h="1016" extrusionOk="0">
                  <a:moveTo>
                    <a:pt x="384" y="0"/>
                  </a:moveTo>
                  <a:cubicBezTo>
                    <a:pt x="306" y="0"/>
                    <a:pt x="228" y="35"/>
                    <a:pt x="186" y="98"/>
                  </a:cubicBezTo>
                  <a:cubicBezTo>
                    <a:pt x="133" y="124"/>
                    <a:pt x="90" y="167"/>
                    <a:pt x="70" y="237"/>
                  </a:cubicBezTo>
                  <a:cubicBezTo>
                    <a:pt x="1" y="462"/>
                    <a:pt x="34" y="714"/>
                    <a:pt x="176" y="906"/>
                  </a:cubicBezTo>
                  <a:cubicBezTo>
                    <a:pt x="222" y="969"/>
                    <a:pt x="289" y="1015"/>
                    <a:pt x="368" y="1015"/>
                  </a:cubicBezTo>
                  <a:cubicBezTo>
                    <a:pt x="380" y="1015"/>
                    <a:pt x="392" y="1014"/>
                    <a:pt x="405" y="1012"/>
                  </a:cubicBezTo>
                  <a:cubicBezTo>
                    <a:pt x="488" y="1001"/>
                    <a:pt x="587" y="939"/>
                    <a:pt x="597" y="850"/>
                  </a:cubicBezTo>
                  <a:cubicBezTo>
                    <a:pt x="627" y="641"/>
                    <a:pt x="636" y="436"/>
                    <a:pt x="610" y="223"/>
                  </a:cubicBezTo>
                  <a:cubicBezTo>
                    <a:pt x="597" y="111"/>
                    <a:pt x="534" y="15"/>
                    <a:pt x="411" y="2"/>
                  </a:cubicBezTo>
                  <a:cubicBezTo>
                    <a:pt x="402" y="1"/>
                    <a:pt x="393" y="0"/>
                    <a:pt x="384"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0"/>
            <p:cNvSpPr/>
            <p:nvPr/>
          </p:nvSpPr>
          <p:spPr>
            <a:xfrm>
              <a:off x="2794633" y="3054258"/>
              <a:ext cx="978104" cy="396456"/>
            </a:xfrm>
            <a:custGeom>
              <a:avLst/>
              <a:gdLst/>
              <a:ahLst/>
              <a:cxnLst/>
              <a:rect l="l" t="t" r="r" b="b"/>
              <a:pathLst>
                <a:path w="16621" h="6737" extrusionOk="0">
                  <a:moveTo>
                    <a:pt x="16372" y="0"/>
                  </a:moveTo>
                  <a:cubicBezTo>
                    <a:pt x="14306" y="2805"/>
                    <a:pt x="10196" y="4388"/>
                    <a:pt x="6693" y="5537"/>
                  </a:cubicBezTo>
                  <a:cubicBezTo>
                    <a:pt x="5376" y="5970"/>
                    <a:pt x="4105" y="6106"/>
                    <a:pt x="3033" y="6106"/>
                  </a:cubicBezTo>
                  <a:cubicBezTo>
                    <a:pt x="1250" y="6106"/>
                    <a:pt x="13" y="5732"/>
                    <a:pt x="13" y="5732"/>
                  </a:cubicBezTo>
                  <a:lnTo>
                    <a:pt x="0" y="6273"/>
                  </a:lnTo>
                  <a:cubicBezTo>
                    <a:pt x="1389" y="6596"/>
                    <a:pt x="2699" y="6736"/>
                    <a:pt x="3927" y="6736"/>
                  </a:cubicBezTo>
                  <a:cubicBezTo>
                    <a:pt x="12085" y="6736"/>
                    <a:pt x="16620" y="537"/>
                    <a:pt x="16620" y="537"/>
                  </a:cubicBezTo>
                  <a:lnTo>
                    <a:pt x="163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0"/>
            <p:cNvSpPr/>
            <p:nvPr/>
          </p:nvSpPr>
          <p:spPr>
            <a:xfrm>
              <a:off x="3025959" y="3343431"/>
              <a:ext cx="247689" cy="120284"/>
            </a:xfrm>
            <a:custGeom>
              <a:avLst/>
              <a:gdLst/>
              <a:ahLst/>
              <a:cxnLst/>
              <a:rect l="l" t="t" r="r" b="b"/>
              <a:pathLst>
                <a:path w="4209" h="2044" extrusionOk="0">
                  <a:moveTo>
                    <a:pt x="3209" y="544"/>
                  </a:moveTo>
                  <a:cubicBezTo>
                    <a:pt x="3265" y="544"/>
                    <a:pt x="3586" y="1153"/>
                    <a:pt x="3586" y="1153"/>
                  </a:cubicBezTo>
                  <a:lnTo>
                    <a:pt x="1179" y="1633"/>
                  </a:lnTo>
                  <a:lnTo>
                    <a:pt x="708" y="1024"/>
                  </a:lnTo>
                  <a:cubicBezTo>
                    <a:pt x="708" y="1024"/>
                    <a:pt x="3152" y="544"/>
                    <a:pt x="3209" y="544"/>
                  </a:cubicBezTo>
                  <a:close/>
                  <a:moveTo>
                    <a:pt x="3609" y="0"/>
                  </a:moveTo>
                  <a:lnTo>
                    <a:pt x="0" y="871"/>
                  </a:lnTo>
                  <a:lnTo>
                    <a:pt x="974" y="2044"/>
                  </a:lnTo>
                  <a:lnTo>
                    <a:pt x="4209" y="1458"/>
                  </a:lnTo>
                  <a:lnTo>
                    <a:pt x="3609" y="0"/>
                  </a:ln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0"/>
            <p:cNvSpPr/>
            <p:nvPr/>
          </p:nvSpPr>
          <p:spPr>
            <a:xfrm>
              <a:off x="3483785" y="2867008"/>
              <a:ext cx="292943" cy="89566"/>
            </a:xfrm>
            <a:custGeom>
              <a:avLst/>
              <a:gdLst/>
              <a:ahLst/>
              <a:cxnLst/>
              <a:rect l="l" t="t" r="r" b="b"/>
              <a:pathLst>
                <a:path w="4978" h="1522" extrusionOk="0">
                  <a:moveTo>
                    <a:pt x="85" y="1"/>
                  </a:moveTo>
                  <a:cubicBezTo>
                    <a:pt x="40" y="1"/>
                    <a:pt x="1" y="58"/>
                    <a:pt x="42" y="96"/>
                  </a:cubicBezTo>
                  <a:cubicBezTo>
                    <a:pt x="1082" y="1042"/>
                    <a:pt x="2375" y="1522"/>
                    <a:pt x="3733" y="1522"/>
                  </a:cubicBezTo>
                  <a:cubicBezTo>
                    <a:pt x="4122" y="1522"/>
                    <a:pt x="4515" y="1483"/>
                    <a:pt x="4909" y="1404"/>
                  </a:cubicBezTo>
                  <a:cubicBezTo>
                    <a:pt x="4977" y="1389"/>
                    <a:pt x="4956" y="1293"/>
                    <a:pt x="4895" y="1293"/>
                  </a:cubicBezTo>
                  <a:cubicBezTo>
                    <a:pt x="4890" y="1293"/>
                    <a:pt x="4885" y="1294"/>
                    <a:pt x="4880" y="1295"/>
                  </a:cubicBezTo>
                  <a:cubicBezTo>
                    <a:pt x="4496" y="1371"/>
                    <a:pt x="4113" y="1409"/>
                    <a:pt x="3735" y="1409"/>
                  </a:cubicBezTo>
                  <a:cubicBezTo>
                    <a:pt x="2405" y="1409"/>
                    <a:pt x="1140" y="940"/>
                    <a:pt x="124" y="17"/>
                  </a:cubicBezTo>
                  <a:cubicBezTo>
                    <a:pt x="112" y="6"/>
                    <a:pt x="98" y="1"/>
                    <a:pt x="8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0"/>
            <p:cNvSpPr/>
            <p:nvPr/>
          </p:nvSpPr>
          <p:spPr>
            <a:xfrm>
              <a:off x="3593769" y="2689055"/>
              <a:ext cx="17654" cy="101806"/>
            </a:xfrm>
            <a:custGeom>
              <a:avLst/>
              <a:gdLst/>
              <a:ahLst/>
              <a:cxnLst/>
              <a:rect l="l" t="t" r="r" b="b"/>
              <a:pathLst>
                <a:path w="300" h="1730" extrusionOk="0">
                  <a:moveTo>
                    <a:pt x="220" y="1"/>
                  </a:moveTo>
                  <a:cubicBezTo>
                    <a:pt x="197" y="1"/>
                    <a:pt x="174" y="13"/>
                    <a:pt x="167" y="41"/>
                  </a:cubicBezTo>
                  <a:cubicBezTo>
                    <a:pt x="0" y="590"/>
                    <a:pt x="4" y="1143"/>
                    <a:pt x="173" y="1690"/>
                  </a:cubicBezTo>
                  <a:cubicBezTo>
                    <a:pt x="182" y="1717"/>
                    <a:pt x="205" y="1729"/>
                    <a:pt x="229" y="1729"/>
                  </a:cubicBezTo>
                  <a:cubicBezTo>
                    <a:pt x="264" y="1729"/>
                    <a:pt x="300" y="1702"/>
                    <a:pt x="286" y="1660"/>
                  </a:cubicBezTo>
                  <a:cubicBezTo>
                    <a:pt x="120" y="1130"/>
                    <a:pt x="116" y="600"/>
                    <a:pt x="275" y="70"/>
                  </a:cubicBezTo>
                  <a:cubicBezTo>
                    <a:pt x="289" y="28"/>
                    <a:pt x="254" y="1"/>
                    <a:pt x="22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0"/>
            <p:cNvSpPr/>
            <p:nvPr/>
          </p:nvSpPr>
          <p:spPr>
            <a:xfrm>
              <a:off x="2565661" y="2947392"/>
              <a:ext cx="11828" cy="46490"/>
            </a:xfrm>
            <a:custGeom>
              <a:avLst/>
              <a:gdLst/>
              <a:ahLst/>
              <a:cxnLst/>
              <a:rect l="l" t="t" r="r" b="b"/>
              <a:pathLst>
                <a:path w="201" h="790" extrusionOk="0">
                  <a:moveTo>
                    <a:pt x="92" y="0"/>
                  </a:moveTo>
                  <a:cubicBezTo>
                    <a:pt x="63" y="0"/>
                    <a:pt x="32" y="18"/>
                    <a:pt x="27" y="54"/>
                  </a:cubicBezTo>
                  <a:cubicBezTo>
                    <a:pt x="0" y="290"/>
                    <a:pt x="20" y="519"/>
                    <a:pt x="77" y="750"/>
                  </a:cubicBezTo>
                  <a:cubicBezTo>
                    <a:pt x="85" y="778"/>
                    <a:pt x="107" y="790"/>
                    <a:pt x="130" y="790"/>
                  </a:cubicBezTo>
                  <a:cubicBezTo>
                    <a:pt x="165" y="790"/>
                    <a:pt x="201" y="762"/>
                    <a:pt x="189" y="720"/>
                  </a:cubicBezTo>
                  <a:cubicBezTo>
                    <a:pt x="133" y="499"/>
                    <a:pt x="120" y="280"/>
                    <a:pt x="143" y="54"/>
                  </a:cubicBezTo>
                  <a:cubicBezTo>
                    <a:pt x="148" y="18"/>
                    <a:pt x="121" y="0"/>
                    <a:pt x="9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0"/>
            <p:cNvSpPr/>
            <p:nvPr/>
          </p:nvSpPr>
          <p:spPr>
            <a:xfrm>
              <a:off x="2584139" y="2976757"/>
              <a:ext cx="17478" cy="27364"/>
            </a:xfrm>
            <a:custGeom>
              <a:avLst/>
              <a:gdLst/>
              <a:ahLst/>
              <a:cxnLst/>
              <a:rect l="l" t="t" r="r" b="b"/>
              <a:pathLst>
                <a:path w="297" h="465" extrusionOk="0">
                  <a:moveTo>
                    <a:pt x="71" y="1"/>
                  </a:moveTo>
                  <a:cubicBezTo>
                    <a:pt x="37" y="1"/>
                    <a:pt x="1" y="29"/>
                    <a:pt x="11" y="72"/>
                  </a:cubicBezTo>
                  <a:cubicBezTo>
                    <a:pt x="41" y="202"/>
                    <a:pt x="93" y="324"/>
                    <a:pt x="170" y="437"/>
                  </a:cubicBezTo>
                  <a:cubicBezTo>
                    <a:pt x="182" y="456"/>
                    <a:pt x="200" y="464"/>
                    <a:pt x="218" y="464"/>
                  </a:cubicBezTo>
                  <a:cubicBezTo>
                    <a:pt x="257" y="464"/>
                    <a:pt x="296" y="424"/>
                    <a:pt x="269" y="380"/>
                  </a:cubicBezTo>
                  <a:cubicBezTo>
                    <a:pt x="200" y="274"/>
                    <a:pt x="150" y="162"/>
                    <a:pt x="123" y="43"/>
                  </a:cubicBezTo>
                  <a:cubicBezTo>
                    <a:pt x="117" y="13"/>
                    <a:pt x="95" y="1"/>
                    <a:pt x="7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0"/>
            <p:cNvSpPr/>
            <p:nvPr/>
          </p:nvSpPr>
          <p:spPr>
            <a:xfrm>
              <a:off x="3098046" y="3035780"/>
              <a:ext cx="24539" cy="41487"/>
            </a:xfrm>
            <a:custGeom>
              <a:avLst/>
              <a:gdLst/>
              <a:ahLst/>
              <a:cxnLst/>
              <a:rect l="l" t="t" r="r" b="b"/>
              <a:pathLst>
                <a:path w="417" h="705" extrusionOk="0">
                  <a:moveTo>
                    <a:pt x="72" y="0"/>
                  </a:moveTo>
                  <a:cubicBezTo>
                    <a:pt x="38" y="0"/>
                    <a:pt x="1" y="27"/>
                    <a:pt x="7" y="70"/>
                  </a:cubicBezTo>
                  <a:cubicBezTo>
                    <a:pt x="50" y="301"/>
                    <a:pt x="149" y="507"/>
                    <a:pt x="298" y="686"/>
                  </a:cubicBezTo>
                  <a:cubicBezTo>
                    <a:pt x="309" y="699"/>
                    <a:pt x="322" y="704"/>
                    <a:pt x="335" y="704"/>
                  </a:cubicBezTo>
                  <a:cubicBezTo>
                    <a:pt x="377" y="704"/>
                    <a:pt x="417" y="645"/>
                    <a:pt x="381" y="602"/>
                  </a:cubicBezTo>
                  <a:cubicBezTo>
                    <a:pt x="242" y="440"/>
                    <a:pt x="156" y="252"/>
                    <a:pt x="119" y="39"/>
                  </a:cubicBezTo>
                  <a:cubicBezTo>
                    <a:pt x="114" y="12"/>
                    <a:pt x="94" y="0"/>
                    <a:pt x="7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0"/>
            <p:cNvSpPr/>
            <p:nvPr/>
          </p:nvSpPr>
          <p:spPr>
            <a:xfrm>
              <a:off x="3134295" y="3049374"/>
              <a:ext cx="27423" cy="39781"/>
            </a:xfrm>
            <a:custGeom>
              <a:avLst/>
              <a:gdLst/>
              <a:ahLst/>
              <a:cxnLst/>
              <a:rect l="l" t="t" r="r" b="b"/>
              <a:pathLst>
                <a:path w="466" h="676" extrusionOk="0">
                  <a:moveTo>
                    <a:pt x="69" y="1"/>
                  </a:moveTo>
                  <a:cubicBezTo>
                    <a:pt x="36" y="1"/>
                    <a:pt x="0" y="28"/>
                    <a:pt x="10" y="70"/>
                  </a:cubicBezTo>
                  <a:cubicBezTo>
                    <a:pt x="67" y="296"/>
                    <a:pt x="179" y="494"/>
                    <a:pt x="345" y="660"/>
                  </a:cubicBezTo>
                  <a:cubicBezTo>
                    <a:pt x="356" y="671"/>
                    <a:pt x="369" y="675"/>
                    <a:pt x="382" y="675"/>
                  </a:cubicBezTo>
                  <a:cubicBezTo>
                    <a:pt x="426" y="675"/>
                    <a:pt x="465" y="618"/>
                    <a:pt x="424" y="577"/>
                  </a:cubicBezTo>
                  <a:cubicBezTo>
                    <a:pt x="275" y="428"/>
                    <a:pt x="172" y="249"/>
                    <a:pt x="119" y="41"/>
                  </a:cubicBezTo>
                  <a:cubicBezTo>
                    <a:pt x="113" y="13"/>
                    <a:pt x="91" y="1"/>
                    <a:pt x="69"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0"/>
            <p:cNvSpPr/>
            <p:nvPr/>
          </p:nvSpPr>
          <p:spPr>
            <a:xfrm>
              <a:off x="2761208" y="3183132"/>
              <a:ext cx="18772" cy="27482"/>
            </a:xfrm>
            <a:custGeom>
              <a:avLst/>
              <a:gdLst/>
              <a:ahLst/>
              <a:cxnLst/>
              <a:rect l="l" t="t" r="r" b="b"/>
              <a:pathLst>
                <a:path w="319" h="467" extrusionOk="0">
                  <a:moveTo>
                    <a:pt x="55" y="1"/>
                  </a:moveTo>
                  <a:cubicBezTo>
                    <a:pt x="27" y="1"/>
                    <a:pt x="0" y="19"/>
                    <a:pt x="5" y="56"/>
                  </a:cubicBezTo>
                  <a:cubicBezTo>
                    <a:pt x="25" y="208"/>
                    <a:pt x="88" y="340"/>
                    <a:pt x="197" y="450"/>
                  </a:cubicBezTo>
                  <a:cubicBezTo>
                    <a:pt x="210" y="462"/>
                    <a:pt x="223" y="467"/>
                    <a:pt x="237" y="467"/>
                  </a:cubicBezTo>
                  <a:cubicBezTo>
                    <a:pt x="280" y="467"/>
                    <a:pt x="318" y="411"/>
                    <a:pt x="280" y="370"/>
                  </a:cubicBezTo>
                  <a:cubicBezTo>
                    <a:pt x="194" y="284"/>
                    <a:pt x="135" y="175"/>
                    <a:pt x="118" y="56"/>
                  </a:cubicBezTo>
                  <a:cubicBezTo>
                    <a:pt x="115" y="19"/>
                    <a:pt x="84" y="1"/>
                    <a:pt x="5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0"/>
            <p:cNvSpPr/>
            <p:nvPr/>
          </p:nvSpPr>
          <p:spPr>
            <a:xfrm>
              <a:off x="2785571" y="3176188"/>
              <a:ext cx="13770" cy="25658"/>
            </a:xfrm>
            <a:custGeom>
              <a:avLst/>
              <a:gdLst/>
              <a:ahLst/>
              <a:cxnLst/>
              <a:rect l="l" t="t" r="r" b="b"/>
              <a:pathLst>
                <a:path w="234" h="436" extrusionOk="0">
                  <a:moveTo>
                    <a:pt x="55" y="1"/>
                  </a:moveTo>
                  <a:cubicBezTo>
                    <a:pt x="26" y="1"/>
                    <a:pt x="0" y="18"/>
                    <a:pt x="5" y="54"/>
                  </a:cubicBezTo>
                  <a:cubicBezTo>
                    <a:pt x="19" y="180"/>
                    <a:pt x="52" y="296"/>
                    <a:pt x="108" y="406"/>
                  </a:cubicBezTo>
                  <a:cubicBezTo>
                    <a:pt x="119" y="426"/>
                    <a:pt x="137" y="435"/>
                    <a:pt x="155" y="435"/>
                  </a:cubicBezTo>
                  <a:cubicBezTo>
                    <a:pt x="194" y="435"/>
                    <a:pt x="233" y="394"/>
                    <a:pt x="211" y="349"/>
                  </a:cubicBezTo>
                  <a:cubicBezTo>
                    <a:pt x="161" y="256"/>
                    <a:pt x="131" y="157"/>
                    <a:pt x="121" y="54"/>
                  </a:cubicBezTo>
                  <a:cubicBezTo>
                    <a:pt x="116" y="19"/>
                    <a:pt x="84" y="1"/>
                    <a:pt x="5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0"/>
            <p:cNvSpPr/>
            <p:nvPr/>
          </p:nvSpPr>
          <p:spPr>
            <a:xfrm>
              <a:off x="2735375" y="3039252"/>
              <a:ext cx="28718" cy="51492"/>
            </a:xfrm>
            <a:custGeom>
              <a:avLst/>
              <a:gdLst/>
              <a:ahLst/>
              <a:cxnLst/>
              <a:rect l="l" t="t" r="r" b="b"/>
              <a:pathLst>
                <a:path w="488" h="875" extrusionOk="0">
                  <a:moveTo>
                    <a:pt x="77" y="1"/>
                  </a:moveTo>
                  <a:cubicBezTo>
                    <a:pt x="40" y="1"/>
                    <a:pt x="0" y="41"/>
                    <a:pt x="20" y="86"/>
                  </a:cubicBezTo>
                  <a:cubicBezTo>
                    <a:pt x="136" y="341"/>
                    <a:pt x="252" y="593"/>
                    <a:pt x="369" y="845"/>
                  </a:cubicBezTo>
                  <a:cubicBezTo>
                    <a:pt x="378" y="866"/>
                    <a:pt x="394" y="875"/>
                    <a:pt x="411" y="875"/>
                  </a:cubicBezTo>
                  <a:cubicBezTo>
                    <a:pt x="448" y="875"/>
                    <a:pt x="488" y="834"/>
                    <a:pt x="468" y="789"/>
                  </a:cubicBezTo>
                  <a:cubicBezTo>
                    <a:pt x="352" y="537"/>
                    <a:pt x="236" y="282"/>
                    <a:pt x="120" y="31"/>
                  </a:cubicBezTo>
                  <a:cubicBezTo>
                    <a:pt x="110" y="9"/>
                    <a:pt x="94" y="1"/>
                    <a:pt x="7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0"/>
            <p:cNvSpPr/>
            <p:nvPr/>
          </p:nvSpPr>
          <p:spPr>
            <a:xfrm>
              <a:off x="2755088" y="3028660"/>
              <a:ext cx="26423" cy="39663"/>
            </a:xfrm>
            <a:custGeom>
              <a:avLst/>
              <a:gdLst/>
              <a:ahLst/>
              <a:cxnLst/>
              <a:rect l="l" t="t" r="r" b="b"/>
              <a:pathLst>
                <a:path w="449" h="674" extrusionOk="0">
                  <a:moveTo>
                    <a:pt x="79" y="0"/>
                  </a:moveTo>
                  <a:cubicBezTo>
                    <a:pt x="41" y="0"/>
                    <a:pt x="0" y="42"/>
                    <a:pt x="23" y="87"/>
                  </a:cubicBezTo>
                  <a:cubicBezTo>
                    <a:pt x="126" y="273"/>
                    <a:pt x="225" y="458"/>
                    <a:pt x="324" y="644"/>
                  </a:cubicBezTo>
                  <a:cubicBezTo>
                    <a:pt x="336" y="665"/>
                    <a:pt x="354" y="674"/>
                    <a:pt x="372" y="674"/>
                  </a:cubicBezTo>
                  <a:cubicBezTo>
                    <a:pt x="410" y="674"/>
                    <a:pt x="449" y="633"/>
                    <a:pt x="424" y="588"/>
                  </a:cubicBezTo>
                  <a:cubicBezTo>
                    <a:pt x="324" y="402"/>
                    <a:pt x="225" y="217"/>
                    <a:pt x="123" y="28"/>
                  </a:cubicBezTo>
                  <a:cubicBezTo>
                    <a:pt x="112" y="8"/>
                    <a:pt x="96" y="0"/>
                    <a:pt x="79"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0"/>
            <p:cNvSpPr/>
            <p:nvPr/>
          </p:nvSpPr>
          <p:spPr>
            <a:xfrm>
              <a:off x="3469073" y="3030249"/>
              <a:ext cx="28188" cy="31248"/>
            </a:xfrm>
            <a:custGeom>
              <a:avLst/>
              <a:gdLst/>
              <a:ahLst/>
              <a:cxnLst/>
              <a:rect l="l" t="t" r="r" b="b"/>
              <a:pathLst>
                <a:path w="479" h="531" extrusionOk="0">
                  <a:moveTo>
                    <a:pt x="80" y="0"/>
                  </a:moveTo>
                  <a:cubicBezTo>
                    <a:pt x="41" y="0"/>
                    <a:pt x="1" y="40"/>
                    <a:pt x="24" y="84"/>
                  </a:cubicBezTo>
                  <a:cubicBezTo>
                    <a:pt x="113" y="243"/>
                    <a:pt x="222" y="389"/>
                    <a:pt x="354" y="514"/>
                  </a:cubicBezTo>
                  <a:cubicBezTo>
                    <a:pt x="366" y="525"/>
                    <a:pt x="380" y="530"/>
                    <a:pt x="393" y="530"/>
                  </a:cubicBezTo>
                  <a:cubicBezTo>
                    <a:pt x="438" y="530"/>
                    <a:pt x="478" y="474"/>
                    <a:pt x="438" y="435"/>
                  </a:cubicBezTo>
                  <a:cubicBezTo>
                    <a:pt x="311" y="312"/>
                    <a:pt x="209" y="180"/>
                    <a:pt x="126" y="28"/>
                  </a:cubicBezTo>
                  <a:cubicBezTo>
                    <a:pt x="115" y="8"/>
                    <a:pt x="98" y="0"/>
                    <a:pt x="8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0"/>
            <p:cNvSpPr/>
            <p:nvPr/>
          </p:nvSpPr>
          <p:spPr>
            <a:xfrm>
              <a:off x="3495378" y="3037310"/>
              <a:ext cx="16242" cy="18478"/>
            </a:xfrm>
            <a:custGeom>
              <a:avLst/>
              <a:gdLst/>
              <a:ahLst/>
              <a:cxnLst/>
              <a:rect l="l" t="t" r="r" b="b"/>
              <a:pathLst>
                <a:path w="276" h="314" extrusionOk="0">
                  <a:moveTo>
                    <a:pt x="77" y="1"/>
                  </a:moveTo>
                  <a:cubicBezTo>
                    <a:pt x="40" y="1"/>
                    <a:pt x="0" y="41"/>
                    <a:pt x="20" y="87"/>
                  </a:cubicBezTo>
                  <a:cubicBezTo>
                    <a:pt x="57" y="159"/>
                    <a:pt x="96" y="226"/>
                    <a:pt x="146" y="288"/>
                  </a:cubicBezTo>
                  <a:cubicBezTo>
                    <a:pt x="159" y="306"/>
                    <a:pt x="177" y="314"/>
                    <a:pt x="195" y="314"/>
                  </a:cubicBezTo>
                  <a:cubicBezTo>
                    <a:pt x="236" y="314"/>
                    <a:pt x="276" y="274"/>
                    <a:pt x="245" y="232"/>
                  </a:cubicBezTo>
                  <a:cubicBezTo>
                    <a:pt x="196" y="169"/>
                    <a:pt x="156" y="99"/>
                    <a:pt x="119" y="30"/>
                  </a:cubicBezTo>
                  <a:cubicBezTo>
                    <a:pt x="110" y="9"/>
                    <a:pt x="94" y="1"/>
                    <a:pt x="7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0"/>
            <p:cNvSpPr/>
            <p:nvPr/>
          </p:nvSpPr>
          <p:spPr>
            <a:xfrm>
              <a:off x="3477371" y="2987349"/>
              <a:ext cx="23245" cy="30895"/>
            </a:xfrm>
            <a:custGeom>
              <a:avLst/>
              <a:gdLst/>
              <a:ahLst/>
              <a:cxnLst/>
              <a:rect l="l" t="t" r="r" b="b"/>
              <a:pathLst>
                <a:path w="395" h="525" extrusionOk="0">
                  <a:moveTo>
                    <a:pt x="70" y="1"/>
                  </a:moveTo>
                  <a:cubicBezTo>
                    <a:pt x="35" y="1"/>
                    <a:pt x="0" y="28"/>
                    <a:pt x="19" y="68"/>
                  </a:cubicBezTo>
                  <a:cubicBezTo>
                    <a:pt x="81" y="227"/>
                    <a:pt x="167" y="372"/>
                    <a:pt x="277" y="505"/>
                  </a:cubicBezTo>
                  <a:cubicBezTo>
                    <a:pt x="288" y="518"/>
                    <a:pt x="301" y="524"/>
                    <a:pt x="314" y="524"/>
                  </a:cubicBezTo>
                  <a:cubicBezTo>
                    <a:pt x="355" y="524"/>
                    <a:pt x="394" y="468"/>
                    <a:pt x="360" y="425"/>
                  </a:cubicBezTo>
                  <a:cubicBezTo>
                    <a:pt x="263" y="309"/>
                    <a:pt x="184" y="177"/>
                    <a:pt x="127" y="38"/>
                  </a:cubicBezTo>
                  <a:cubicBezTo>
                    <a:pt x="117" y="12"/>
                    <a:pt x="93" y="1"/>
                    <a:pt x="7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0"/>
            <p:cNvSpPr/>
            <p:nvPr/>
          </p:nvSpPr>
          <p:spPr>
            <a:xfrm>
              <a:off x="3304362" y="3198668"/>
              <a:ext cx="24775" cy="32955"/>
            </a:xfrm>
            <a:custGeom>
              <a:avLst/>
              <a:gdLst/>
              <a:ahLst/>
              <a:cxnLst/>
              <a:rect l="l" t="t" r="r" b="b"/>
              <a:pathLst>
                <a:path w="421" h="560" extrusionOk="0">
                  <a:moveTo>
                    <a:pt x="77" y="0"/>
                  </a:moveTo>
                  <a:cubicBezTo>
                    <a:pt x="40" y="0"/>
                    <a:pt x="1" y="41"/>
                    <a:pt x="21" y="86"/>
                  </a:cubicBezTo>
                  <a:cubicBezTo>
                    <a:pt x="97" y="249"/>
                    <a:pt x="190" y="397"/>
                    <a:pt x="303" y="540"/>
                  </a:cubicBezTo>
                  <a:cubicBezTo>
                    <a:pt x="314" y="554"/>
                    <a:pt x="327" y="559"/>
                    <a:pt x="339" y="559"/>
                  </a:cubicBezTo>
                  <a:cubicBezTo>
                    <a:pt x="381" y="559"/>
                    <a:pt x="420" y="502"/>
                    <a:pt x="385" y="457"/>
                  </a:cubicBezTo>
                  <a:cubicBezTo>
                    <a:pt x="279" y="325"/>
                    <a:pt x="193" y="183"/>
                    <a:pt x="121" y="30"/>
                  </a:cubicBezTo>
                  <a:cubicBezTo>
                    <a:pt x="111" y="9"/>
                    <a:pt x="94" y="0"/>
                    <a:pt x="7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0"/>
            <p:cNvSpPr/>
            <p:nvPr/>
          </p:nvSpPr>
          <p:spPr>
            <a:xfrm>
              <a:off x="3326724" y="3205906"/>
              <a:ext cx="26364" cy="28306"/>
            </a:xfrm>
            <a:custGeom>
              <a:avLst/>
              <a:gdLst/>
              <a:ahLst/>
              <a:cxnLst/>
              <a:rect l="l" t="t" r="r" b="b"/>
              <a:pathLst>
                <a:path w="448" h="481" extrusionOk="0">
                  <a:moveTo>
                    <a:pt x="78" y="0"/>
                  </a:moveTo>
                  <a:cubicBezTo>
                    <a:pt x="41" y="0"/>
                    <a:pt x="0" y="41"/>
                    <a:pt x="19" y="86"/>
                  </a:cubicBezTo>
                  <a:cubicBezTo>
                    <a:pt x="88" y="234"/>
                    <a:pt x="187" y="367"/>
                    <a:pt x="320" y="467"/>
                  </a:cubicBezTo>
                  <a:cubicBezTo>
                    <a:pt x="332" y="476"/>
                    <a:pt x="345" y="480"/>
                    <a:pt x="358" y="480"/>
                  </a:cubicBezTo>
                  <a:cubicBezTo>
                    <a:pt x="405" y="480"/>
                    <a:pt x="447" y="423"/>
                    <a:pt x="403" y="387"/>
                  </a:cubicBezTo>
                  <a:cubicBezTo>
                    <a:pt x="277" y="291"/>
                    <a:pt x="184" y="172"/>
                    <a:pt x="121" y="29"/>
                  </a:cubicBezTo>
                  <a:cubicBezTo>
                    <a:pt x="112" y="9"/>
                    <a:pt x="95" y="0"/>
                    <a:pt x="78"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0"/>
            <p:cNvSpPr/>
            <p:nvPr/>
          </p:nvSpPr>
          <p:spPr>
            <a:xfrm>
              <a:off x="3842101" y="2766850"/>
              <a:ext cx="13241" cy="25716"/>
            </a:xfrm>
            <a:custGeom>
              <a:avLst/>
              <a:gdLst/>
              <a:ahLst/>
              <a:cxnLst/>
              <a:rect l="l" t="t" r="r" b="b"/>
              <a:pathLst>
                <a:path w="225" h="437" extrusionOk="0">
                  <a:moveTo>
                    <a:pt x="72" y="0"/>
                  </a:moveTo>
                  <a:cubicBezTo>
                    <a:pt x="37" y="0"/>
                    <a:pt x="1" y="28"/>
                    <a:pt x="13" y="70"/>
                  </a:cubicBezTo>
                  <a:cubicBezTo>
                    <a:pt x="43" y="179"/>
                    <a:pt x="72" y="288"/>
                    <a:pt x="102" y="394"/>
                  </a:cubicBezTo>
                  <a:cubicBezTo>
                    <a:pt x="110" y="423"/>
                    <a:pt x="133" y="436"/>
                    <a:pt x="155" y="436"/>
                  </a:cubicBezTo>
                  <a:cubicBezTo>
                    <a:pt x="189" y="436"/>
                    <a:pt x="224" y="408"/>
                    <a:pt x="214" y="364"/>
                  </a:cubicBezTo>
                  <a:cubicBezTo>
                    <a:pt x="185" y="258"/>
                    <a:pt x="155" y="149"/>
                    <a:pt x="125" y="40"/>
                  </a:cubicBezTo>
                  <a:cubicBezTo>
                    <a:pt x="117" y="12"/>
                    <a:pt x="95" y="0"/>
                    <a:pt x="7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0"/>
            <p:cNvSpPr/>
            <p:nvPr/>
          </p:nvSpPr>
          <p:spPr>
            <a:xfrm>
              <a:off x="3862933" y="2775619"/>
              <a:ext cx="17301" cy="27482"/>
            </a:xfrm>
            <a:custGeom>
              <a:avLst/>
              <a:gdLst/>
              <a:ahLst/>
              <a:cxnLst/>
              <a:rect l="l" t="t" r="r" b="b"/>
              <a:pathLst>
                <a:path w="294" h="467" extrusionOk="0">
                  <a:moveTo>
                    <a:pt x="71" y="0"/>
                  </a:moveTo>
                  <a:cubicBezTo>
                    <a:pt x="36" y="0"/>
                    <a:pt x="1" y="28"/>
                    <a:pt x="13" y="69"/>
                  </a:cubicBezTo>
                  <a:cubicBezTo>
                    <a:pt x="50" y="199"/>
                    <a:pt x="103" y="321"/>
                    <a:pt x="169" y="437"/>
                  </a:cubicBezTo>
                  <a:cubicBezTo>
                    <a:pt x="180" y="458"/>
                    <a:pt x="197" y="466"/>
                    <a:pt x="215" y="466"/>
                  </a:cubicBezTo>
                  <a:cubicBezTo>
                    <a:pt x="254" y="466"/>
                    <a:pt x="293" y="424"/>
                    <a:pt x="268" y="381"/>
                  </a:cubicBezTo>
                  <a:cubicBezTo>
                    <a:pt x="208" y="271"/>
                    <a:pt x="158" y="159"/>
                    <a:pt x="126" y="40"/>
                  </a:cubicBezTo>
                  <a:cubicBezTo>
                    <a:pt x="117" y="12"/>
                    <a:pt x="94" y="0"/>
                    <a:pt x="7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0"/>
            <p:cNvSpPr/>
            <p:nvPr/>
          </p:nvSpPr>
          <p:spPr>
            <a:xfrm>
              <a:off x="3356441" y="1928578"/>
              <a:ext cx="1279580" cy="875651"/>
            </a:xfrm>
            <a:custGeom>
              <a:avLst/>
              <a:gdLst/>
              <a:ahLst/>
              <a:cxnLst/>
              <a:rect l="l" t="t" r="r" b="b"/>
              <a:pathLst>
                <a:path w="21744" h="14880" extrusionOk="0">
                  <a:moveTo>
                    <a:pt x="9143" y="0"/>
                  </a:moveTo>
                  <a:cubicBezTo>
                    <a:pt x="7318" y="0"/>
                    <a:pt x="5410" y="378"/>
                    <a:pt x="4070" y="1582"/>
                  </a:cubicBezTo>
                  <a:cubicBezTo>
                    <a:pt x="3159" y="2400"/>
                    <a:pt x="2590" y="3536"/>
                    <a:pt x="2312" y="4714"/>
                  </a:cubicBezTo>
                  <a:cubicBezTo>
                    <a:pt x="2030" y="5894"/>
                    <a:pt x="2020" y="7118"/>
                    <a:pt x="2093" y="8327"/>
                  </a:cubicBezTo>
                  <a:cubicBezTo>
                    <a:pt x="2143" y="9122"/>
                    <a:pt x="2193" y="10019"/>
                    <a:pt x="1636" y="10595"/>
                  </a:cubicBezTo>
                  <a:cubicBezTo>
                    <a:pt x="1354" y="10890"/>
                    <a:pt x="964" y="11046"/>
                    <a:pt x="630" y="11278"/>
                  </a:cubicBezTo>
                  <a:cubicBezTo>
                    <a:pt x="298" y="11509"/>
                    <a:pt x="0" y="11880"/>
                    <a:pt x="73" y="12278"/>
                  </a:cubicBezTo>
                  <a:cubicBezTo>
                    <a:pt x="142" y="12657"/>
                    <a:pt x="549" y="12881"/>
                    <a:pt x="949" y="12881"/>
                  </a:cubicBezTo>
                  <a:cubicBezTo>
                    <a:pt x="1063" y="12881"/>
                    <a:pt x="1177" y="12863"/>
                    <a:pt x="1282" y="12825"/>
                  </a:cubicBezTo>
                  <a:cubicBezTo>
                    <a:pt x="1875" y="12606"/>
                    <a:pt x="2189" y="11986"/>
                    <a:pt x="2650" y="11563"/>
                  </a:cubicBezTo>
                  <a:cubicBezTo>
                    <a:pt x="2891" y="11341"/>
                    <a:pt x="3176" y="11168"/>
                    <a:pt x="3487" y="11056"/>
                  </a:cubicBezTo>
                  <a:cubicBezTo>
                    <a:pt x="3835" y="10933"/>
                    <a:pt x="4171" y="10878"/>
                    <a:pt x="4498" y="10878"/>
                  </a:cubicBezTo>
                  <a:cubicBezTo>
                    <a:pt x="6614" y="10878"/>
                    <a:pt x="8336" y="13183"/>
                    <a:pt x="10081" y="14066"/>
                  </a:cubicBezTo>
                  <a:cubicBezTo>
                    <a:pt x="11183" y="14626"/>
                    <a:pt x="12435" y="14854"/>
                    <a:pt x="13673" y="14877"/>
                  </a:cubicBezTo>
                  <a:cubicBezTo>
                    <a:pt x="13743" y="14879"/>
                    <a:pt x="13813" y="14879"/>
                    <a:pt x="13883" y="14879"/>
                  </a:cubicBezTo>
                  <a:cubicBezTo>
                    <a:pt x="15040" y="14879"/>
                    <a:pt x="16205" y="14698"/>
                    <a:pt x="17266" y="14248"/>
                  </a:cubicBezTo>
                  <a:cubicBezTo>
                    <a:pt x="19343" y="13367"/>
                    <a:pt x="20919" y="11427"/>
                    <a:pt x="21330" y="9244"/>
                  </a:cubicBezTo>
                  <a:cubicBezTo>
                    <a:pt x="21744" y="7059"/>
                    <a:pt x="20978" y="4694"/>
                    <a:pt x="19359" y="3141"/>
                  </a:cubicBezTo>
                  <a:cubicBezTo>
                    <a:pt x="17799" y="1642"/>
                    <a:pt x="15614" y="956"/>
                    <a:pt x="13478" y="512"/>
                  </a:cubicBezTo>
                  <a:cubicBezTo>
                    <a:pt x="12127" y="231"/>
                    <a:pt x="10756" y="29"/>
                    <a:pt x="9375" y="2"/>
                  </a:cubicBezTo>
                  <a:cubicBezTo>
                    <a:pt x="9298" y="1"/>
                    <a:pt x="9221" y="0"/>
                    <a:pt x="91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0"/>
            <p:cNvSpPr/>
            <p:nvPr/>
          </p:nvSpPr>
          <p:spPr>
            <a:xfrm>
              <a:off x="4013521" y="2712299"/>
              <a:ext cx="101277" cy="18831"/>
            </a:xfrm>
            <a:custGeom>
              <a:avLst/>
              <a:gdLst/>
              <a:ahLst/>
              <a:cxnLst/>
              <a:rect l="l" t="t" r="r" b="b"/>
              <a:pathLst>
                <a:path w="1721" h="320" extrusionOk="0">
                  <a:moveTo>
                    <a:pt x="1641" y="1"/>
                  </a:moveTo>
                  <a:cubicBezTo>
                    <a:pt x="1635" y="1"/>
                    <a:pt x="1629" y="2"/>
                    <a:pt x="1623" y="3"/>
                  </a:cubicBezTo>
                  <a:cubicBezTo>
                    <a:pt x="1157" y="140"/>
                    <a:pt x="686" y="207"/>
                    <a:pt x="204" y="207"/>
                  </a:cubicBezTo>
                  <a:cubicBezTo>
                    <a:pt x="162" y="207"/>
                    <a:pt x="119" y="206"/>
                    <a:pt x="77" y="205"/>
                  </a:cubicBezTo>
                  <a:cubicBezTo>
                    <a:pt x="76" y="205"/>
                    <a:pt x="75" y="205"/>
                    <a:pt x="73" y="205"/>
                  </a:cubicBezTo>
                  <a:cubicBezTo>
                    <a:pt x="0" y="205"/>
                    <a:pt x="1" y="314"/>
                    <a:pt x="77" y="317"/>
                  </a:cubicBezTo>
                  <a:cubicBezTo>
                    <a:pt x="129" y="319"/>
                    <a:pt x="182" y="320"/>
                    <a:pt x="234" y="320"/>
                  </a:cubicBezTo>
                  <a:cubicBezTo>
                    <a:pt x="717" y="320"/>
                    <a:pt x="1187" y="250"/>
                    <a:pt x="1657" y="112"/>
                  </a:cubicBezTo>
                  <a:cubicBezTo>
                    <a:pt x="1720" y="94"/>
                    <a:pt x="1701" y="1"/>
                    <a:pt x="1641"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0"/>
            <p:cNvSpPr/>
            <p:nvPr/>
          </p:nvSpPr>
          <p:spPr>
            <a:xfrm>
              <a:off x="3815444" y="2345390"/>
              <a:ext cx="23009" cy="33837"/>
            </a:xfrm>
            <a:custGeom>
              <a:avLst/>
              <a:gdLst/>
              <a:ahLst/>
              <a:cxnLst/>
              <a:rect l="l" t="t" r="r" b="b"/>
              <a:pathLst>
                <a:path w="391" h="575" extrusionOk="0">
                  <a:moveTo>
                    <a:pt x="72" y="0"/>
                  </a:moveTo>
                  <a:cubicBezTo>
                    <a:pt x="38" y="0"/>
                    <a:pt x="1" y="29"/>
                    <a:pt x="9" y="72"/>
                  </a:cubicBezTo>
                  <a:cubicBezTo>
                    <a:pt x="42" y="258"/>
                    <a:pt x="131" y="426"/>
                    <a:pt x="270" y="559"/>
                  </a:cubicBezTo>
                  <a:cubicBezTo>
                    <a:pt x="282" y="570"/>
                    <a:pt x="295" y="575"/>
                    <a:pt x="308" y="575"/>
                  </a:cubicBezTo>
                  <a:cubicBezTo>
                    <a:pt x="352" y="575"/>
                    <a:pt x="391" y="518"/>
                    <a:pt x="349" y="480"/>
                  </a:cubicBezTo>
                  <a:cubicBezTo>
                    <a:pt x="227" y="357"/>
                    <a:pt x="151" y="211"/>
                    <a:pt x="121" y="42"/>
                  </a:cubicBezTo>
                  <a:cubicBezTo>
                    <a:pt x="116" y="13"/>
                    <a:pt x="95" y="0"/>
                    <a:pt x="72"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0"/>
            <p:cNvSpPr/>
            <p:nvPr/>
          </p:nvSpPr>
          <p:spPr>
            <a:xfrm>
              <a:off x="3839689" y="2350568"/>
              <a:ext cx="44901" cy="36132"/>
            </a:xfrm>
            <a:custGeom>
              <a:avLst/>
              <a:gdLst/>
              <a:ahLst/>
              <a:cxnLst/>
              <a:rect l="l" t="t" r="r" b="b"/>
              <a:pathLst>
                <a:path w="763" h="614" extrusionOk="0">
                  <a:moveTo>
                    <a:pt x="83" y="0"/>
                  </a:moveTo>
                  <a:cubicBezTo>
                    <a:pt x="41" y="0"/>
                    <a:pt x="0" y="41"/>
                    <a:pt x="30" y="83"/>
                  </a:cubicBezTo>
                  <a:cubicBezTo>
                    <a:pt x="196" y="302"/>
                    <a:pt x="405" y="477"/>
                    <a:pt x="650" y="607"/>
                  </a:cubicBezTo>
                  <a:cubicBezTo>
                    <a:pt x="659" y="612"/>
                    <a:pt x="668" y="614"/>
                    <a:pt x="677" y="614"/>
                  </a:cubicBezTo>
                  <a:cubicBezTo>
                    <a:pt x="730" y="614"/>
                    <a:pt x="763" y="538"/>
                    <a:pt x="706" y="508"/>
                  </a:cubicBezTo>
                  <a:cubicBezTo>
                    <a:pt x="481" y="392"/>
                    <a:pt x="286" y="229"/>
                    <a:pt x="130" y="24"/>
                  </a:cubicBezTo>
                  <a:cubicBezTo>
                    <a:pt x="117" y="7"/>
                    <a:pt x="100" y="0"/>
                    <a:pt x="83"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0"/>
            <p:cNvSpPr/>
            <p:nvPr/>
          </p:nvSpPr>
          <p:spPr>
            <a:xfrm>
              <a:off x="2922095" y="1715200"/>
              <a:ext cx="855113" cy="526862"/>
            </a:xfrm>
            <a:custGeom>
              <a:avLst/>
              <a:gdLst/>
              <a:ahLst/>
              <a:cxnLst/>
              <a:rect l="l" t="t" r="r" b="b"/>
              <a:pathLst>
                <a:path w="14531" h="8953" extrusionOk="0">
                  <a:moveTo>
                    <a:pt x="5725" y="0"/>
                  </a:moveTo>
                  <a:cubicBezTo>
                    <a:pt x="1991" y="0"/>
                    <a:pt x="0" y="1843"/>
                    <a:pt x="0" y="1843"/>
                  </a:cubicBezTo>
                  <a:lnTo>
                    <a:pt x="8501" y="8953"/>
                  </a:lnTo>
                  <a:lnTo>
                    <a:pt x="10574" y="4181"/>
                  </a:lnTo>
                  <a:lnTo>
                    <a:pt x="10620" y="4079"/>
                  </a:lnTo>
                  <a:lnTo>
                    <a:pt x="10736" y="4152"/>
                  </a:lnTo>
                  <a:lnTo>
                    <a:pt x="14531" y="6469"/>
                  </a:lnTo>
                  <a:cubicBezTo>
                    <a:pt x="14531" y="6469"/>
                    <a:pt x="13637" y="1377"/>
                    <a:pt x="8269" y="270"/>
                  </a:cubicBezTo>
                  <a:cubicBezTo>
                    <a:pt x="7348" y="79"/>
                    <a:pt x="6499" y="0"/>
                    <a:pt x="5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0"/>
            <p:cNvSpPr/>
            <p:nvPr/>
          </p:nvSpPr>
          <p:spPr>
            <a:xfrm>
              <a:off x="2771036" y="1786993"/>
              <a:ext cx="708818" cy="579471"/>
            </a:xfrm>
            <a:custGeom>
              <a:avLst/>
              <a:gdLst/>
              <a:ahLst/>
              <a:cxnLst/>
              <a:rect l="l" t="t" r="r" b="b"/>
              <a:pathLst>
                <a:path w="12045" h="9847" extrusionOk="0">
                  <a:moveTo>
                    <a:pt x="3217" y="1"/>
                  </a:moveTo>
                  <a:cubicBezTo>
                    <a:pt x="2547" y="1"/>
                    <a:pt x="1939" y="127"/>
                    <a:pt x="1461" y="412"/>
                  </a:cubicBezTo>
                  <a:cubicBezTo>
                    <a:pt x="1" y="1283"/>
                    <a:pt x="196" y="3438"/>
                    <a:pt x="196" y="3438"/>
                  </a:cubicBezTo>
                  <a:lnTo>
                    <a:pt x="10058" y="9846"/>
                  </a:lnTo>
                  <a:cubicBezTo>
                    <a:pt x="10058" y="9846"/>
                    <a:pt x="11863" y="9733"/>
                    <a:pt x="11952" y="8240"/>
                  </a:cubicBezTo>
                  <a:cubicBezTo>
                    <a:pt x="12045" y="6743"/>
                    <a:pt x="9462" y="2544"/>
                    <a:pt x="7527" y="1342"/>
                  </a:cubicBezTo>
                  <a:cubicBezTo>
                    <a:pt x="6227" y="536"/>
                    <a:pt x="4592" y="1"/>
                    <a:pt x="3217"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0"/>
            <p:cNvSpPr/>
            <p:nvPr/>
          </p:nvSpPr>
          <p:spPr>
            <a:xfrm>
              <a:off x="3634491" y="1963180"/>
              <a:ext cx="316717" cy="311892"/>
            </a:xfrm>
            <a:custGeom>
              <a:avLst/>
              <a:gdLst/>
              <a:ahLst/>
              <a:cxnLst/>
              <a:rect l="l" t="t" r="r" b="b"/>
              <a:pathLst>
                <a:path w="5382" h="5300" extrusionOk="0">
                  <a:moveTo>
                    <a:pt x="2216" y="0"/>
                  </a:moveTo>
                  <a:cubicBezTo>
                    <a:pt x="2212" y="0"/>
                    <a:pt x="2207" y="0"/>
                    <a:pt x="2203" y="1"/>
                  </a:cubicBezTo>
                  <a:cubicBezTo>
                    <a:pt x="1620" y="30"/>
                    <a:pt x="2232" y="2119"/>
                    <a:pt x="2232" y="2119"/>
                  </a:cubicBezTo>
                  <a:cubicBezTo>
                    <a:pt x="2232" y="2119"/>
                    <a:pt x="1720" y="693"/>
                    <a:pt x="1203" y="693"/>
                  </a:cubicBezTo>
                  <a:cubicBezTo>
                    <a:pt x="1168" y="693"/>
                    <a:pt x="1134" y="699"/>
                    <a:pt x="1100" y="713"/>
                  </a:cubicBezTo>
                  <a:cubicBezTo>
                    <a:pt x="551" y="931"/>
                    <a:pt x="1951" y="2514"/>
                    <a:pt x="1951" y="2514"/>
                  </a:cubicBezTo>
                  <a:cubicBezTo>
                    <a:pt x="1951" y="2514"/>
                    <a:pt x="1019" y="2079"/>
                    <a:pt x="501" y="2079"/>
                  </a:cubicBezTo>
                  <a:cubicBezTo>
                    <a:pt x="345" y="2079"/>
                    <a:pt x="226" y="2119"/>
                    <a:pt x="183" y="2223"/>
                  </a:cubicBezTo>
                  <a:cubicBezTo>
                    <a:pt x="1" y="2669"/>
                    <a:pt x="1865" y="3053"/>
                    <a:pt x="1865" y="3053"/>
                  </a:cubicBezTo>
                  <a:cubicBezTo>
                    <a:pt x="1865" y="3053"/>
                    <a:pt x="276" y="3501"/>
                    <a:pt x="458" y="4001"/>
                  </a:cubicBezTo>
                  <a:cubicBezTo>
                    <a:pt x="505" y="4128"/>
                    <a:pt x="636" y="4176"/>
                    <a:pt x="805" y="4176"/>
                  </a:cubicBezTo>
                  <a:cubicBezTo>
                    <a:pt x="1297" y="4176"/>
                    <a:pt x="2110" y="3773"/>
                    <a:pt x="2110" y="3772"/>
                  </a:cubicBezTo>
                  <a:lnTo>
                    <a:pt x="2110" y="3772"/>
                  </a:lnTo>
                  <a:cubicBezTo>
                    <a:pt x="2110" y="3773"/>
                    <a:pt x="1438" y="4818"/>
                    <a:pt x="1928" y="5246"/>
                  </a:cubicBezTo>
                  <a:cubicBezTo>
                    <a:pt x="1970" y="5283"/>
                    <a:pt x="2012" y="5300"/>
                    <a:pt x="2053" y="5300"/>
                  </a:cubicBezTo>
                  <a:cubicBezTo>
                    <a:pt x="2481" y="5300"/>
                    <a:pt x="2813" y="3441"/>
                    <a:pt x="2813" y="3441"/>
                  </a:cubicBezTo>
                  <a:cubicBezTo>
                    <a:pt x="2813" y="3441"/>
                    <a:pt x="3087" y="5265"/>
                    <a:pt x="3607" y="5265"/>
                  </a:cubicBezTo>
                  <a:cubicBezTo>
                    <a:pt x="3637" y="5265"/>
                    <a:pt x="3668" y="5259"/>
                    <a:pt x="3699" y="5246"/>
                  </a:cubicBezTo>
                  <a:cubicBezTo>
                    <a:pt x="4279" y="5011"/>
                    <a:pt x="3302" y="3209"/>
                    <a:pt x="3302" y="3209"/>
                  </a:cubicBezTo>
                  <a:lnTo>
                    <a:pt x="3302" y="3209"/>
                  </a:lnTo>
                  <a:cubicBezTo>
                    <a:pt x="3302" y="3209"/>
                    <a:pt x="4233" y="4111"/>
                    <a:pt x="4766" y="4111"/>
                  </a:cubicBezTo>
                  <a:cubicBezTo>
                    <a:pt x="4902" y="4111"/>
                    <a:pt x="5012" y="4052"/>
                    <a:pt x="5074" y="3904"/>
                  </a:cubicBezTo>
                  <a:cubicBezTo>
                    <a:pt x="5382" y="3180"/>
                    <a:pt x="3425" y="2683"/>
                    <a:pt x="3424" y="2683"/>
                  </a:cubicBezTo>
                  <a:lnTo>
                    <a:pt x="3424" y="2683"/>
                  </a:lnTo>
                  <a:cubicBezTo>
                    <a:pt x="3425" y="2683"/>
                    <a:pt x="3538" y="2690"/>
                    <a:pt x="3705" y="2690"/>
                  </a:cubicBezTo>
                  <a:cubicBezTo>
                    <a:pt x="4196" y="2690"/>
                    <a:pt x="5154" y="2626"/>
                    <a:pt x="5107" y="2119"/>
                  </a:cubicBezTo>
                  <a:cubicBezTo>
                    <a:pt x="5088" y="1914"/>
                    <a:pt x="4915" y="1842"/>
                    <a:pt x="4683" y="1842"/>
                  </a:cubicBezTo>
                  <a:cubicBezTo>
                    <a:pt x="4149" y="1842"/>
                    <a:pt x="3302" y="2223"/>
                    <a:pt x="3302" y="2223"/>
                  </a:cubicBezTo>
                  <a:cubicBezTo>
                    <a:pt x="3302" y="2223"/>
                    <a:pt x="4740" y="649"/>
                    <a:pt x="4156" y="444"/>
                  </a:cubicBezTo>
                  <a:cubicBezTo>
                    <a:pt x="4126" y="433"/>
                    <a:pt x="4096" y="428"/>
                    <a:pt x="4065" y="428"/>
                  </a:cubicBezTo>
                  <a:cubicBezTo>
                    <a:pt x="3500" y="428"/>
                    <a:pt x="2813" y="2119"/>
                    <a:pt x="2813" y="2119"/>
                  </a:cubicBezTo>
                  <a:cubicBezTo>
                    <a:pt x="2813" y="1981"/>
                    <a:pt x="2783" y="0"/>
                    <a:pt x="2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0"/>
            <p:cNvSpPr/>
            <p:nvPr/>
          </p:nvSpPr>
          <p:spPr>
            <a:xfrm>
              <a:off x="2921624" y="1768574"/>
              <a:ext cx="9063" cy="32778"/>
            </a:xfrm>
            <a:custGeom>
              <a:avLst/>
              <a:gdLst/>
              <a:ahLst/>
              <a:cxnLst/>
              <a:rect l="l" t="t" r="r" b="b"/>
              <a:pathLst>
                <a:path w="154" h="557" extrusionOk="0">
                  <a:moveTo>
                    <a:pt x="90" y="1"/>
                  </a:moveTo>
                  <a:cubicBezTo>
                    <a:pt x="61" y="1"/>
                    <a:pt x="33" y="19"/>
                    <a:pt x="34" y="55"/>
                  </a:cubicBezTo>
                  <a:cubicBezTo>
                    <a:pt x="38" y="198"/>
                    <a:pt x="31" y="344"/>
                    <a:pt x="8" y="486"/>
                  </a:cubicBezTo>
                  <a:cubicBezTo>
                    <a:pt x="0" y="528"/>
                    <a:pt x="38" y="557"/>
                    <a:pt x="72" y="557"/>
                  </a:cubicBezTo>
                  <a:cubicBezTo>
                    <a:pt x="93" y="557"/>
                    <a:pt x="113" y="544"/>
                    <a:pt x="117" y="516"/>
                  </a:cubicBezTo>
                  <a:cubicBezTo>
                    <a:pt x="144" y="364"/>
                    <a:pt x="154" y="211"/>
                    <a:pt x="150" y="55"/>
                  </a:cubicBezTo>
                  <a:cubicBezTo>
                    <a:pt x="149" y="19"/>
                    <a:pt x="119"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0"/>
            <p:cNvSpPr/>
            <p:nvPr/>
          </p:nvSpPr>
          <p:spPr>
            <a:xfrm>
              <a:off x="2937866" y="1771987"/>
              <a:ext cx="8415" cy="32719"/>
            </a:xfrm>
            <a:custGeom>
              <a:avLst/>
              <a:gdLst/>
              <a:ahLst/>
              <a:cxnLst/>
              <a:rect l="l" t="t" r="r" b="b"/>
              <a:pathLst>
                <a:path w="143" h="556" extrusionOk="0">
                  <a:moveTo>
                    <a:pt x="87" y="0"/>
                  </a:moveTo>
                  <a:cubicBezTo>
                    <a:pt x="58" y="0"/>
                    <a:pt x="27" y="19"/>
                    <a:pt x="23" y="54"/>
                  </a:cubicBezTo>
                  <a:cubicBezTo>
                    <a:pt x="7" y="202"/>
                    <a:pt x="0" y="352"/>
                    <a:pt x="7" y="501"/>
                  </a:cubicBezTo>
                  <a:cubicBezTo>
                    <a:pt x="10" y="537"/>
                    <a:pt x="40" y="555"/>
                    <a:pt x="69" y="555"/>
                  </a:cubicBezTo>
                  <a:cubicBezTo>
                    <a:pt x="97" y="555"/>
                    <a:pt x="124" y="537"/>
                    <a:pt x="122" y="501"/>
                  </a:cubicBezTo>
                  <a:cubicBezTo>
                    <a:pt x="116" y="352"/>
                    <a:pt x="122" y="202"/>
                    <a:pt x="139" y="54"/>
                  </a:cubicBezTo>
                  <a:cubicBezTo>
                    <a:pt x="143" y="18"/>
                    <a:pt x="116"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0"/>
            <p:cNvSpPr/>
            <p:nvPr/>
          </p:nvSpPr>
          <p:spPr>
            <a:xfrm>
              <a:off x="3007128" y="1826891"/>
              <a:ext cx="15712" cy="19302"/>
            </a:xfrm>
            <a:custGeom>
              <a:avLst/>
              <a:gdLst/>
              <a:ahLst/>
              <a:cxnLst/>
              <a:rect l="l" t="t" r="r" b="b"/>
              <a:pathLst>
                <a:path w="267" h="328" extrusionOk="0">
                  <a:moveTo>
                    <a:pt x="187" y="1"/>
                  </a:moveTo>
                  <a:cubicBezTo>
                    <a:pt x="170" y="1"/>
                    <a:pt x="153" y="9"/>
                    <a:pt x="142" y="28"/>
                  </a:cubicBezTo>
                  <a:cubicBezTo>
                    <a:pt x="105" y="101"/>
                    <a:pt x="65" y="171"/>
                    <a:pt x="25" y="243"/>
                  </a:cubicBezTo>
                  <a:cubicBezTo>
                    <a:pt x="0" y="287"/>
                    <a:pt x="40" y="327"/>
                    <a:pt x="79" y="327"/>
                  </a:cubicBezTo>
                  <a:cubicBezTo>
                    <a:pt x="96" y="327"/>
                    <a:pt x="113" y="319"/>
                    <a:pt x="125" y="299"/>
                  </a:cubicBezTo>
                  <a:cubicBezTo>
                    <a:pt x="165" y="227"/>
                    <a:pt x="204" y="157"/>
                    <a:pt x="244" y="84"/>
                  </a:cubicBezTo>
                  <a:cubicBezTo>
                    <a:pt x="267" y="41"/>
                    <a:pt x="226" y="1"/>
                    <a:pt x="1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0"/>
            <p:cNvSpPr/>
            <p:nvPr/>
          </p:nvSpPr>
          <p:spPr>
            <a:xfrm>
              <a:off x="3019486" y="1831834"/>
              <a:ext cx="12711" cy="19302"/>
            </a:xfrm>
            <a:custGeom>
              <a:avLst/>
              <a:gdLst/>
              <a:ahLst/>
              <a:cxnLst/>
              <a:rect l="l" t="t" r="r" b="b"/>
              <a:pathLst>
                <a:path w="216" h="328" extrusionOk="0">
                  <a:moveTo>
                    <a:pt x="137" y="1"/>
                  </a:moveTo>
                  <a:cubicBezTo>
                    <a:pt x="120" y="1"/>
                    <a:pt x="103" y="9"/>
                    <a:pt x="94" y="30"/>
                  </a:cubicBezTo>
                  <a:cubicBezTo>
                    <a:pt x="57" y="103"/>
                    <a:pt x="31" y="179"/>
                    <a:pt x="11" y="258"/>
                  </a:cubicBezTo>
                  <a:cubicBezTo>
                    <a:pt x="1" y="301"/>
                    <a:pt x="38" y="328"/>
                    <a:pt x="72" y="328"/>
                  </a:cubicBezTo>
                  <a:cubicBezTo>
                    <a:pt x="95" y="328"/>
                    <a:pt x="116" y="316"/>
                    <a:pt x="123" y="289"/>
                  </a:cubicBezTo>
                  <a:cubicBezTo>
                    <a:pt x="140" y="219"/>
                    <a:pt x="163" y="153"/>
                    <a:pt x="193" y="87"/>
                  </a:cubicBezTo>
                  <a:cubicBezTo>
                    <a:pt x="215" y="41"/>
                    <a:pt x="174"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0"/>
            <p:cNvSpPr/>
            <p:nvPr/>
          </p:nvSpPr>
          <p:spPr>
            <a:xfrm>
              <a:off x="3251753" y="1956472"/>
              <a:ext cx="26834" cy="24245"/>
            </a:xfrm>
            <a:custGeom>
              <a:avLst/>
              <a:gdLst/>
              <a:ahLst/>
              <a:cxnLst/>
              <a:rect l="l" t="t" r="r" b="b"/>
              <a:pathLst>
                <a:path w="456" h="412" extrusionOk="0">
                  <a:moveTo>
                    <a:pt x="368" y="1"/>
                  </a:moveTo>
                  <a:cubicBezTo>
                    <a:pt x="355" y="1"/>
                    <a:pt x="341" y="5"/>
                    <a:pt x="329" y="15"/>
                  </a:cubicBezTo>
                  <a:cubicBezTo>
                    <a:pt x="213" y="104"/>
                    <a:pt x="113" y="207"/>
                    <a:pt x="31" y="330"/>
                  </a:cubicBezTo>
                  <a:cubicBezTo>
                    <a:pt x="1" y="372"/>
                    <a:pt x="40" y="411"/>
                    <a:pt x="81" y="411"/>
                  </a:cubicBezTo>
                  <a:cubicBezTo>
                    <a:pt x="99" y="411"/>
                    <a:pt x="117" y="404"/>
                    <a:pt x="130" y="386"/>
                  </a:cubicBezTo>
                  <a:cubicBezTo>
                    <a:pt x="206" y="274"/>
                    <a:pt x="302" y="177"/>
                    <a:pt x="411" y="95"/>
                  </a:cubicBezTo>
                  <a:cubicBezTo>
                    <a:pt x="456" y="58"/>
                    <a:pt x="416" y="1"/>
                    <a:pt x="3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0"/>
            <p:cNvSpPr/>
            <p:nvPr/>
          </p:nvSpPr>
          <p:spPr>
            <a:xfrm>
              <a:off x="3259285" y="1970006"/>
              <a:ext cx="27953" cy="23539"/>
            </a:xfrm>
            <a:custGeom>
              <a:avLst/>
              <a:gdLst/>
              <a:ahLst/>
              <a:cxnLst/>
              <a:rect l="l" t="t" r="r" b="b"/>
              <a:pathLst>
                <a:path w="475" h="400" extrusionOk="0">
                  <a:moveTo>
                    <a:pt x="388" y="1"/>
                  </a:moveTo>
                  <a:cubicBezTo>
                    <a:pt x="375" y="1"/>
                    <a:pt x="362" y="6"/>
                    <a:pt x="350" y="17"/>
                  </a:cubicBezTo>
                  <a:cubicBezTo>
                    <a:pt x="248" y="113"/>
                    <a:pt x="144" y="209"/>
                    <a:pt x="42" y="305"/>
                  </a:cubicBezTo>
                  <a:cubicBezTo>
                    <a:pt x="1" y="343"/>
                    <a:pt x="42" y="400"/>
                    <a:pt x="87" y="400"/>
                  </a:cubicBezTo>
                  <a:cubicBezTo>
                    <a:pt x="100" y="400"/>
                    <a:pt x="113" y="395"/>
                    <a:pt x="124" y="384"/>
                  </a:cubicBezTo>
                  <a:cubicBezTo>
                    <a:pt x="228" y="288"/>
                    <a:pt x="330" y="192"/>
                    <a:pt x="433" y="96"/>
                  </a:cubicBezTo>
                  <a:cubicBezTo>
                    <a:pt x="474" y="58"/>
                    <a:pt x="433"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0"/>
            <p:cNvSpPr/>
            <p:nvPr/>
          </p:nvSpPr>
          <p:spPr>
            <a:xfrm>
              <a:off x="3230392" y="1857903"/>
              <a:ext cx="28541" cy="31719"/>
            </a:xfrm>
            <a:custGeom>
              <a:avLst/>
              <a:gdLst/>
              <a:ahLst/>
              <a:cxnLst/>
              <a:rect l="l" t="t" r="r" b="b"/>
              <a:pathLst>
                <a:path w="485" h="539" extrusionOk="0">
                  <a:moveTo>
                    <a:pt x="408" y="1"/>
                  </a:moveTo>
                  <a:cubicBezTo>
                    <a:pt x="395" y="1"/>
                    <a:pt x="382" y="7"/>
                    <a:pt x="371" y="21"/>
                  </a:cubicBezTo>
                  <a:cubicBezTo>
                    <a:pt x="258" y="160"/>
                    <a:pt x="146" y="299"/>
                    <a:pt x="33" y="438"/>
                  </a:cubicBezTo>
                  <a:cubicBezTo>
                    <a:pt x="0" y="481"/>
                    <a:pt x="38" y="539"/>
                    <a:pt x="78" y="539"/>
                  </a:cubicBezTo>
                  <a:cubicBezTo>
                    <a:pt x="91" y="539"/>
                    <a:pt x="104" y="533"/>
                    <a:pt x="115" y="518"/>
                  </a:cubicBezTo>
                  <a:cubicBezTo>
                    <a:pt x="228" y="379"/>
                    <a:pt x="341" y="240"/>
                    <a:pt x="450" y="101"/>
                  </a:cubicBezTo>
                  <a:cubicBezTo>
                    <a:pt x="485" y="58"/>
                    <a:pt x="448" y="1"/>
                    <a:pt x="4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0"/>
            <p:cNvSpPr/>
            <p:nvPr/>
          </p:nvSpPr>
          <p:spPr>
            <a:xfrm>
              <a:off x="3237512" y="1876734"/>
              <a:ext cx="22833" cy="19302"/>
            </a:xfrm>
            <a:custGeom>
              <a:avLst/>
              <a:gdLst/>
              <a:ahLst/>
              <a:cxnLst/>
              <a:rect l="l" t="t" r="r" b="b"/>
              <a:pathLst>
                <a:path w="388" h="328" extrusionOk="0">
                  <a:moveTo>
                    <a:pt x="301" y="0"/>
                  </a:moveTo>
                  <a:cubicBezTo>
                    <a:pt x="288" y="0"/>
                    <a:pt x="275" y="5"/>
                    <a:pt x="263" y="16"/>
                  </a:cubicBezTo>
                  <a:cubicBezTo>
                    <a:pt x="190" y="88"/>
                    <a:pt x="117" y="161"/>
                    <a:pt x="41" y="231"/>
                  </a:cubicBezTo>
                  <a:cubicBezTo>
                    <a:pt x="1" y="271"/>
                    <a:pt x="40" y="328"/>
                    <a:pt x="84" y="328"/>
                  </a:cubicBezTo>
                  <a:cubicBezTo>
                    <a:pt x="98" y="328"/>
                    <a:pt x="112" y="322"/>
                    <a:pt x="124" y="310"/>
                  </a:cubicBezTo>
                  <a:cubicBezTo>
                    <a:pt x="196" y="241"/>
                    <a:pt x="273" y="168"/>
                    <a:pt x="346" y="99"/>
                  </a:cubicBezTo>
                  <a:cubicBezTo>
                    <a:pt x="387" y="57"/>
                    <a:pt x="34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0"/>
            <p:cNvSpPr/>
            <p:nvPr/>
          </p:nvSpPr>
          <p:spPr>
            <a:xfrm>
              <a:off x="3377802" y="2146782"/>
              <a:ext cx="28600" cy="14182"/>
            </a:xfrm>
            <a:custGeom>
              <a:avLst/>
              <a:gdLst/>
              <a:ahLst/>
              <a:cxnLst/>
              <a:rect l="l" t="t" r="r" b="b"/>
              <a:pathLst>
                <a:path w="486" h="241" extrusionOk="0">
                  <a:moveTo>
                    <a:pt x="391" y="1"/>
                  </a:moveTo>
                  <a:cubicBezTo>
                    <a:pt x="383" y="1"/>
                    <a:pt x="375" y="3"/>
                    <a:pt x="366" y="6"/>
                  </a:cubicBezTo>
                  <a:cubicBezTo>
                    <a:pt x="267" y="49"/>
                    <a:pt x="164" y="92"/>
                    <a:pt x="61" y="136"/>
                  </a:cubicBezTo>
                  <a:cubicBezTo>
                    <a:pt x="0" y="162"/>
                    <a:pt x="38" y="241"/>
                    <a:pt x="93" y="241"/>
                  </a:cubicBezTo>
                  <a:cubicBezTo>
                    <a:pt x="101" y="241"/>
                    <a:pt x="109" y="239"/>
                    <a:pt x="117" y="235"/>
                  </a:cubicBezTo>
                  <a:cubicBezTo>
                    <a:pt x="220" y="192"/>
                    <a:pt x="323" y="149"/>
                    <a:pt x="425" y="106"/>
                  </a:cubicBezTo>
                  <a:cubicBezTo>
                    <a:pt x="486" y="80"/>
                    <a:pt x="448" y="1"/>
                    <a:pt x="3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0"/>
            <p:cNvSpPr/>
            <p:nvPr/>
          </p:nvSpPr>
          <p:spPr>
            <a:xfrm>
              <a:off x="3383922" y="2165201"/>
              <a:ext cx="24598" cy="11828"/>
            </a:xfrm>
            <a:custGeom>
              <a:avLst/>
              <a:gdLst/>
              <a:ahLst/>
              <a:cxnLst/>
              <a:rect l="l" t="t" r="r" b="b"/>
              <a:pathLst>
                <a:path w="418" h="201" extrusionOk="0">
                  <a:moveTo>
                    <a:pt x="336" y="0"/>
                  </a:moveTo>
                  <a:cubicBezTo>
                    <a:pt x="327" y="0"/>
                    <a:pt x="317" y="3"/>
                    <a:pt x="308" y="8"/>
                  </a:cubicBezTo>
                  <a:cubicBezTo>
                    <a:pt x="232" y="54"/>
                    <a:pt x="156" y="77"/>
                    <a:pt x="73" y="91"/>
                  </a:cubicBezTo>
                  <a:cubicBezTo>
                    <a:pt x="0" y="101"/>
                    <a:pt x="27" y="201"/>
                    <a:pt x="94" y="201"/>
                  </a:cubicBezTo>
                  <a:cubicBezTo>
                    <a:pt x="97" y="201"/>
                    <a:pt x="100" y="201"/>
                    <a:pt x="103" y="200"/>
                  </a:cubicBezTo>
                  <a:cubicBezTo>
                    <a:pt x="196" y="187"/>
                    <a:pt x="285" y="157"/>
                    <a:pt x="364" y="107"/>
                  </a:cubicBezTo>
                  <a:cubicBezTo>
                    <a:pt x="418" y="76"/>
                    <a:pt x="385" y="0"/>
                    <a:pt x="3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0"/>
            <p:cNvSpPr/>
            <p:nvPr/>
          </p:nvSpPr>
          <p:spPr>
            <a:xfrm>
              <a:off x="3377214" y="2238995"/>
              <a:ext cx="11711" cy="25128"/>
            </a:xfrm>
            <a:custGeom>
              <a:avLst/>
              <a:gdLst/>
              <a:ahLst/>
              <a:cxnLst/>
              <a:rect l="l" t="t" r="r" b="b"/>
              <a:pathLst>
                <a:path w="199" h="427" extrusionOk="0">
                  <a:moveTo>
                    <a:pt x="129" y="0"/>
                  </a:moveTo>
                  <a:cubicBezTo>
                    <a:pt x="106" y="0"/>
                    <a:pt x="85" y="13"/>
                    <a:pt x="78" y="42"/>
                  </a:cubicBezTo>
                  <a:cubicBezTo>
                    <a:pt x="55" y="145"/>
                    <a:pt x="32" y="251"/>
                    <a:pt x="8" y="357"/>
                  </a:cubicBezTo>
                  <a:cubicBezTo>
                    <a:pt x="0" y="399"/>
                    <a:pt x="37" y="426"/>
                    <a:pt x="71" y="426"/>
                  </a:cubicBezTo>
                  <a:cubicBezTo>
                    <a:pt x="93" y="426"/>
                    <a:pt x="114" y="414"/>
                    <a:pt x="121" y="387"/>
                  </a:cubicBezTo>
                  <a:cubicBezTo>
                    <a:pt x="144" y="281"/>
                    <a:pt x="167" y="174"/>
                    <a:pt x="191" y="72"/>
                  </a:cubicBezTo>
                  <a:cubicBezTo>
                    <a:pt x="198" y="29"/>
                    <a:pt x="162" y="0"/>
                    <a:pt x="1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0"/>
            <p:cNvSpPr/>
            <p:nvPr/>
          </p:nvSpPr>
          <p:spPr>
            <a:xfrm>
              <a:off x="3392220" y="2254119"/>
              <a:ext cx="9710" cy="14182"/>
            </a:xfrm>
            <a:custGeom>
              <a:avLst/>
              <a:gdLst/>
              <a:ahLst/>
              <a:cxnLst/>
              <a:rect l="l" t="t" r="r" b="b"/>
              <a:pathLst>
                <a:path w="165" h="241" extrusionOk="0">
                  <a:moveTo>
                    <a:pt x="88" y="1"/>
                  </a:moveTo>
                  <a:cubicBezTo>
                    <a:pt x="70" y="1"/>
                    <a:pt x="54" y="9"/>
                    <a:pt x="45" y="30"/>
                  </a:cubicBezTo>
                  <a:cubicBezTo>
                    <a:pt x="22" y="80"/>
                    <a:pt x="8" y="130"/>
                    <a:pt x="5" y="186"/>
                  </a:cubicBezTo>
                  <a:cubicBezTo>
                    <a:pt x="0" y="222"/>
                    <a:pt x="26" y="241"/>
                    <a:pt x="55" y="241"/>
                  </a:cubicBezTo>
                  <a:cubicBezTo>
                    <a:pt x="84" y="241"/>
                    <a:pt x="116" y="222"/>
                    <a:pt x="121" y="186"/>
                  </a:cubicBezTo>
                  <a:cubicBezTo>
                    <a:pt x="124" y="153"/>
                    <a:pt x="130" y="120"/>
                    <a:pt x="144" y="87"/>
                  </a:cubicBezTo>
                  <a:cubicBezTo>
                    <a:pt x="165" y="41"/>
                    <a:pt x="125"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0"/>
            <p:cNvSpPr/>
            <p:nvPr/>
          </p:nvSpPr>
          <p:spPr>
            <a:xfrm>
              <a:off x="3478665" y="1860905"/>
              <a:ext cx="75207" cy="100394"/>
            </a:xfrm>
            <a:custGeom>
              <a:avLst/>
              <a:gdLst/>
              <a:ahLst/>
              <a:cxnLst/>
              <a:rect l="l" t="t" r="r" b="b"/>
              <a:pathLst>
                <a:path w="1278" h="1706" extrusionOk="0">
                  <a:moveTo>
                    <a:pt x="511" y="0"/>
                  </a:moveTo>
                  <a:cubicBezTo>
                    <a:pt x="477" y="0"/>
                    <a:pt x="440" y="27"/>
                    <a:pt x="450" y="70"/>
                  </a:cubicBezTo>
                  <a:cubicBezTo>
                    <a:pt x="579" y="566"/>
                    <a:pt x="767" y="1033"/>
                    <a:pt x="1019" y="1477"/>
                  </a:cubicBezTo>
                  <a:cubicBezTo>
                    <a:pt x="943" y="1407"/>
                    <a:pt x="864" y="1344"/>
                    <a:pt x="791" y="1274"/>
                  </a:cubicBezTo>
                  <a:cubicBezTo>
                    <a:pt x="546" y="1046"/>
                    <a:pt x="324" y="794"/>
                    <a:pt x="116" y="533"/>
                  </a:cubicBezTo>
                  <a:cubicBezTo>
                    <a:pt x="104" y="519"/>
                    <a:pt x="91" y="514"/>
                    <a:pt x="78" y="514"/>
                  </a:cubicBezTo>
                  <a:cubicBezTo>
                    <a:pt x="38" y="514"/>
                    <a:pt x="1" y="570"/>
                    <a:pt x="36" y="612"/>
                  </a:cubicBezTo>
                  <a:cubicBezTo>
                    <a:pt x="241" y="874"/>
                    <a:pt x="466" y="1126"/>
                    <a:pt x="712" y="1354"/>
                  </a:cubicBezTo>
                  <a:cubicBezTo>
                    <a:pt x="841" y="1477"/>
                    <a:pt x="983" y="1589"/>
                    <a:pt x="1116" y="1705"/>
                  </a:cubicBezTo>
                  <a:lnTo>
                    <a:pt x="1162" y="1603"/>
                  </a:lnTo>
                  <a:lnTo>
                    <a:pt x="1278" y="1676"/>
                  </a:lnTo>
                  <a:cubicBezTo>
                    <a:pt x="953" y="1169"/>
                    <a:pt x="715" y="626"/>
                    <a:pt x="562" y="39"/>
                  </a:cubicBezTo>
                  <a:cubicBezTo>
                    <a:pt x="556" y="12"/>
                    <a:pt x="534" y="0"/>
                    <a:pt x="51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0"/>
            <p:cNvSpPr/>
            <p:nvPr/>
          </p:nvSpPr>
          <p:spPr>
            <a:xfrm>
              <a:off x="3274174" y="2302667"/>
              <a:ext cx="207026" cy="127581"/>
            </a:xfrm>
            <a:custGeom>
              <a:avLst/>
              <a:gdLst/>
              <a:ahLst/>
              <a:cxnLst/>
              <a:rect l="l" t="t" r="r" b="b"/>
              <a:pathLst>
                <a:path w="3518" h="2168" extrusionOk="0">
                  <a:moveTo>
                    <a:pt x="1540" y="1"/>
                  </a:moveTo>
                  <a:cubicBezTo>
                    <a:pt x="1301" y="1"/>
                    <a:pt x="1140" y="17"/>
                    <a:pt x="1140" y="17"/>
                  </a:cubicBezTo>
                  <a:lnTo>
                    <a:pt x="1" y="1030"/>
                  </a:lnTo>
                  <a:cubicBezTo>
                    <a:pt x="564" y="1812"/>
                    <a:pt x="1426" y="2167"/>
                    <a:pt x="2156" y="2167"/>
                  </a:cubicBezTo>
                  <a:cubicBezTo>
                    <a:pt x="2907" y="2167"/>
                    <a:pt x="3518" y="1791"/>
                    <a:pt x="3518" y="1116"/>
                  </a:cubicBezTo>
                  <a:cubicBezTo>
                    <a:pt x="3518" y="129"/>
                    <a:pt x="2218" y="1"/>
                    <a:pt x="1540"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0"/>
            <p:cNvSpPr/>
            <p:nvPr/>
          </p:nvSpPr>
          <p:spPr>
            <a:xfrm>
              <a:off x="2692123" y="1923812"/>
              <a:ext cx="90449" cy="128111"/>
            </a:xfrm>
            <a:custGeom>
              <a:avLst/>
              <a:gdLst/>
              <a:ahLst/>
              <a:cxnLst/>
              <a:rect l="l" t="t" r="r" b="b"/>
              <a:pathLst>
                <a:path w="1537" h="2177" extrusionOk="0">
                  <a:moveTo>
                    <a:pt x="872" y="1"/>
                  </a:moveTo>
                  <a:cubicBezTo>
                    <a:pt x="833" y="1"/>
                    <a:pt x="792" y="5"/>
                    <a:pt x="749" y="14"/>
                  </a:cubicBezTo>
                  <a:cubicBezTo>
                    <a:pt x="7" y="170"/>
                    <a:pt x="0" y="1603"/>
                    <a:pt x="679" y="2176"/>
                  </a:cubicBezTo>
                  <a:lnTo>
                    <a:pt x="1537" y="1113"/>
                  </a:lnTo>
                  <a:cubicBezTo>
                    <a:pt x="1537" y="1113"/>
                    <a:pt x="1493" y="1"/>
                    <a:pt x="872"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0"/>
            <p:cNvSpPr/>
            <p:nvPr/>
          </p:nvSpPr>
          <p:spPr>
            <a:xfrm>
              <a:off x="2402951" y="1940524"/>
              <a:ext cx="1122104" cy="1014001"/>
            </a:xfrm>
            <a:custGeom>
              <a:avLst/>
              <a:gdLst/>
              <a:ahLst/>
              <a:cxnLst/>
              <a:rect l="l" t="t" r="r" b="b"/>
              <a:pathLst>
                <a:path w="19068" h="17231" extrusionOk="0">
                  <a:moveTo>
                    <a:pt x="7295" y="1"/>
                  </a:moveTo>
                  <a:lnTo>
                    <a:pt x="7295" y="1"/>
                  </a:lnTo>
                  <a:cubicBezTo>
                    <a:pt x="7294" y="2"/>
                    <a:pt x="7293" y="3"/>
                    <a:pt x="7292" y="3"/>
                  </a:cubicBezTo>
                  <a:lnTo>
                    <a:pt x="7292" y="3"/>
                  </a:lnTo>
                  <a:cubicBezTo>
                    <a:pt x="7293" y="3"/>
                    <a:pt x="7294" y="2"/>
                    <a:pt x="7295" y="1"/>
                  </a:cubicBezTo>
                  <a:close/>
                  <a:moveTo>
                    <a:pt x="7292" y="3"/>
                  </a:moveTo>
                  <a:cubicBezTo>
                    <a:pt x="6934" y="300"/>
                    <a:pt x="6304" y="455"/>
                    <a:pt x="5894" y="716"/>
                  </a:cubicBezTo>
                  <a:cubicBezTo>
                    <a:pt x="5428" y="1014"/>
                    <a:pt x="4974" y="1336"/>
                    <a:pt x="4540" y="1683"/>
                  </a:cubicBezTo>
                  <a:cubicBezTo>
                    <a:pt x="3683" y="2362"/>
                    <a:pt x="2901" y="3134"/>
                    <a:pt x="2246" y="4005"/>
                  </a:cubicBezTo>
                  <a:cubicBezTo>
                    <a:pt x="517" y="6293"/>
                    <a:pt x="0" y="9078"/>
                    <a:pt x="256" y="11850"/>
                  </a:cubicBezTo>
                  <a:cubicBezTo>
                    <a:pt x="351" y="12889"/>
                    <a:pt x="438" y="14274"/>
                    <a:pt x="1560" y="14589"/>
                  </a:cubicBezTo>
                  <a:cubicBezTo>
                    <a:pt x="1797" y="14655"/>
                    <a:pt x="2000" y="14685"/>
                    <a:pt x="2178" y="14685"/>
                  </a:cubicBezTo>
                  <a:cubicBezTo>
                    <a:pt x="2782" y="14685"/>
                    <a:pt x="3103" y="14335"/>
                    <a:pt x="3554" y="13846"/>
                  </a:cubicBezTo>
                  <a:cubicBezTo>
                    <a:pt x="3659" y="15098"/>
                    <a:pt x="4074" y="16327"/>
                    <a:pt x="4871" y="16506"/>
                  </a:cubicBezTo>
                  <a:cubicBezTo>
                    <a:pt x="4935" y="16520"/>
                    <a:pt x="4999" y="16527"/>
                    <a:pt x="5064" y="16527"/>
                  </a:cubicBezTo>
                  <a:cubicBezTo>
                    <a:pt x="5687" y="16527"/>
                    <a:pt x="6382" y="15901"/>
                    <a:pt x="6958" y="15092"/>
                  </a:cubicBezTo>
                  <a:cubicBezTo>
                    <a:pt x="7234" y="16245"/>
                    <a:pt x="7813" y="17230"/>
                    <a:pt x="8669" y="17230"/>
                  </a:cubicBezTo>
                  <a:cubicBezTo>
                    <a:pt x="8695" y="17230"/>
                    <a:pt x="8722" y="17229"/>
                    <a:pt x="8749" y="17227"/>
                  </a:cubicBezTo>
                  <a:cubicBezTo>
                    <a:pt x="9703" y="17164"/>
                    <a:pt x="10296" y="16293"/>
                    <a:pt x="10591" y="15340"/>
                  </a:cubicBezTo>
                  <a:cubicBezTo>
                    <a:pt x="10999" y="16251"/>
                    <a:pt x="11667" y="17057"/>
                    <a:pt x="12555" y="17057"/>
                  </a:cubicBezTo>
                  <a:cubicBezTo>
                    <a:pt x="12716" y="17057"/>
                    <a:pt x="12885" y="17030"/>
                    <a:pt x="13061" y="16973"/>
                  </a:cubicBezTo>
                  <a:cubicBezTo>
                    <a:pt x="14021" y="16658"/>
                    <a:pt x="14690" y="15886"/>
                    <a:pt x="15074" y="15062"/>
                  </a:cubicBezTo>
                  <a:cubicBezTo>
                    <a:pt x="15406" y="15416"/>
                    <a:pt x="15828" y="15658"/>
                    <a:pt x="16320" y="15658"/>
                  </a:cubicBezTo>
                  <a:cubicBezTo>
                    <a:pt x="16490" y="15658"/>
                    <a:pt x="16669" y="15629"/>
                    <a:pt x="16856" y="15565"/>
                  </a:cubicBezTo>
                  <a:cubicBezTo>
                    <a:pt x="19067" y="14803"/>
                    <a:pt x="16104" y="4737"/>
                    <a:pt x="16104" y="4737"/>
                  </a:cubicBezTo>
                  <a:cubicBezTo>
                    <a:pt x="16104" y="4737"/>
                    <a:pt x="14499" y="7764"/>
                    <a:pt x="11138" y="7764"/>
                  </a:cubicBezTo>
                  <a:cubicBezTo>
                    <a:pt x="10781" y="7764"/>
                    <a:pt x="10404" y="7730"/>
                    <a:pt x="10007" y="7654"/>
                  </a:cubicBezTo>
                  <a:cubicBezTo>
                    <a:pt x="5871" y="6866"/>
                    <a:pt x="5278" y="4833"/>
                    <a:pt x="5278" y="4833"/>
                  </a:cubicBezTo>
                  <a:cubicBezTo>
                    <a:pt x="5278" y="4833"/>
                    <a:pt x="3965" y="2768"/>
                    <a:pt x="7292" y="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0"/>
            <p:cNvSpPr/>
            <p:nvPr/>
          </p:nvSpPr>
          <p:spPr>
            <a:xfrm>
              <a:off x="2667937" y="1903157"/>
              <a:ext cx="681748" cy="513268"/>
            </a:xfrm>
            <a:custGeom>
              <a:avLst/>
              <a:gdLst/>
              <a:ahLst/>
              <a:cxnLst/>
              <a:rect l="l" t="t" r="r" b="b"/>
              <a:pathLst>
                <a:path w="11585" h="8722" extrusionOk="0">
                  <a:moveTo>
                    <a:pt x="4907" y="0"/>
                  </a:moveTo>
                  <a:cubicBezTo>
                    <a:pt x="4685" y="0"/>
                    <a:pt x="4459" y="16"/>
                    <a:pt x="4229" y="50"/>
                  </a:cubicBezTo>
                  <a:cubicBezTo>
                    <a:pt x="4110" y="64"/>
                    <a:pt x="3991" y="87"/>
                    <a:pt x="3872" y="113"/>
                  </a:cubicBezTo>
                  <a:cubicBezTo>
                    <a:pt x="3872" y="113"/>
                    <a:pt x="1097" y="1431"/>
                    <a:pt x="550" y="3689"/>
                  </a:cubicBezTo>
                  <a:cubicBezTo>
                    <a:pt x="0" y="5945"/>
                    <a:pt x="3144" y="7733"/>
                    <a:pt x="3144" y="7733"/>
                  </a:cubicBezTo>
                  <a:cubicBezTo>
                    <a:pt x="3144" y="7733"/>
                    <a:pt x="4750" y="8721"/>
                    <a:pt x="6658" y="8721"/>
                  </a:cubicBezTo>
                  <a:cubicBezTo>
                    <a:pt x="7100" y="8721"/>
                    <a:pt x="7559" y="8668"/>
                    <a:pt x="8018" y="8537"/>
                  </a:cubicBezTo>
                  <a:cubicBezTo>
                    <a:pt x="8826" y="8309"/>
                    <a:pt x="9502" y="7852"/>
                    <a:pt x="10041" y="7342"/>
                  </a:cubicBezTo>
                  <a:cubicBezTo>
                    <a:pt x="11134" y="6315"/>
                    <a:pt x="11584" y="5335"/>
                    <a:pt x="11584" y="5335"/>
                  </a:cubicBezTo>
                  <a:cubicBezTo>
                    <a:pt x="11584" y="5335"/>
                    <a:pt x="10869" y="3604"/>
                    <a:pt x="9498" y="2245"/>
                  </a:cubicBezTo>
                  <a:cubicBezTo>
                    <a:pt x="9077" y="1828"/>
                    <a:pt x="8604" y="1424"/>
                    <a:pt x="8087" y="1073"/>
                  </a:cubicBezTo>
                  <a:cubicBezTo>
                    <a:pt x="7157" y="447"/>
                    <a:pt x="6082" y="0"/>
                    <a:pt x="4907"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0"/>
            <p:cNvSpPr/>
            <p:nvPr/>
          </p:nvSpPr>
          <p:spPr>
            <a:xfrm>
              <a:off x="2741024" y="2129599"/>
              <a:ext cx="61084" cy="59848"/>
            </a:xfrm>
            <a:custGeom>
              <a:avLst/>
              <a:gdLst/>
              <a:ahLst/>
              <a:cxnLst/>
              <a:rect l="l" t="t" r="r" b="b"/>
              <a:pathLst>
                <a:path w="1038" h="1017" extrusionOk="0">
                  <a:moveTo>
                    <a:pt x="520" y="0"/>
                  </a:moveTo>
                  <a:cubicBezTo>
                    <a:pt x="233" y="0"/>
                    <a:pt x="1" y="229"/>
                    <a:pt x="1" y="511"/>
                  </a:cubicBezTo>
                  <a:cubicBezTo>
                    <a:pt x="1" y="792"/>
                    <a:pt x="233" y="1017"/>
                    <a:pt x="520" y="1017"/>
                  </a:cubicBezTo>
                  <a:cubicBezTo>
                    <a:pt x="805" y="1017"/>
                    <a:pt x="1037" y="792"/>
                    <a:pt x="1037" y="511"/>
                  </a:cubicBezTo>
                  <a:cubicBezTo>
                    <a:pt x="1037" y="229"/>
                    <a:pt x="805" y="0"/>
                    <a:pt x="520"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0"/>
            <p:cNvSpPr/>
            <p:nvPr/>
          </p:nvSpPr>
          <p:spPr>
            <a:xfrm>
              <a:off x="2971173" y="2249823"/>
              <a:ext cx="61084" cy="59907"/>
            </a:xfrm>
            <a:custGeom>
              <a:avLst/>
              <a:gdLst/>
              <a:ahLst/>
              <a:cxnLst/>
              <a:rect l="l" t="t" r="r" b="b"/>
              <a:pathLst>
                <a:path w="1038" h="1018" extrusionOk="0">
                  <a:moveTo>
                    <a:pt x="517" y="1"/>
                  </a:moveTo>
                  <a:cubicBezTo>
                    <a:pt x="232" y="1"/>
                    <a:pt x="1" y="229"/>
                    <a:pt x="1" y="511"/>
                  </a:cubicBezTo>
                  <a:cubicBezTo>
                    <a:pt x="1" y="792"/>
                    <a:pt x="232" y="1017"/>
                    <a:pt x="517" y="1017"/>
                  </a:cubicBezTo>
                  <a:cubicBezTo>
                    <a:pt x="805" y="1017"/>
                    <a:pt x="1037" y="792"/>
                    <a:pt x="1037" y="511"/>
                  </a:cubicBezTo>
                  <a:cubicBezTo>
                    <a:pt x="1037" y="229"/>
                    <a:pt x="805" y="1"/>
                    <a:pt x="517"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0"/>
            <p:cNvSpPr/>
            <p:nvPr/>
          </p:nvSpPr>
          <p:spPr>
            <a:xfrm>
              <a:off x="3023605" y="2125480"/>
              <a:ext cx="60260" cy="55140"/>
            </a:xfrm>
            <a:custGeom>
              <a:avLst/>
              <a:gdLst/>
              <a:ahLst/>
              <a:cxnLst/>
              <a:rect l="l" t="t" r="r" b="b"/>
              <a:pathLst>
                <a:path w="1024" h="937" extrusionOk="0">
                  <a:moveTo>
                    <a:pt x="298" y="1"/>
                  </a:moveTo>
                  <a:cubicBezTo>
                    <a:pt x="236" y="1"/>
                    <a:pt x="173" y="14"/>
                    <a:pt x="120" y="47"/>
                  </a:cubicBezTo>
                  <a:cubicBezTo>
                    <a:pt x="50" y="87"/>
                    <a:pt x="1" y="170"/>
                    <a:pt x="16" y="249"/>
                  </a:cubicBezTo>
                  <a:cubicBezTo>
                    <a:pt x="27" y="312"/>
                    <a:pt x="73" y="362"/>
                    <a:pt x="120" y="408"/>
                  </a:cubicBezTo>
                  <a:cubicBezTo>
                    <a:pt x="215" y="511"/>
                    <a:pt x="311" y="613"/>
                    <a:pt x="411" y="716"/>
                  </a:cubicBezTo>
                  <a:cubicBezTo>
                    <a:pt x="487" y="796"/>
                    <a:pt x="566" y="875"/>
                    <a:pt x="669" y="915"/>
                  </a:cubicBezTo>
                  <a:cubicBezTo>
                    <a:pt x="705" y="929"/>
                    <a:pt x="744" y="936"/>
                    <a:pt x="783" y="936"/>
                  </a:cubicBezTo>
                  <a:cubicBezTo>
                    <a:pt x="856" y="936"/>
                    <a:pt x="927" y="910"/>
                    <a:pt x="970" y="852"/>
                  </a:cubicBezTo>
                  <a:cubicBezTo>
                    <a:pt x="1000" y="805"/>
                    <a:pt x="1014" y="749"/>
                    <a:pt x="1014" y="697"/>
                  </a:cubicBezTo>
                  <a:cubicBezTo>
                    <a:pt x="1023" y="372"/>
                    <a:pt x="676" y="37"/>
                    <a:pt x="354" y="4"/>
                  </a:cubicBezTo>
                  <a:cubicBezTo>
                    <a:pt x="336" y="2"/>
                    <a:pt x="317" y="1"/>
                    <a:pt x="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0"/>
            <p:cNvSpPr/>
            <p:nvPr/>
          </p:nvSpPr>
          <p:spPr>
            <a:xfrm>
              <a:off x="2771448" y="2034385"/>
              <a:ext cx="72559" cy="34897"/>
            </a:xfrm>
            <a:custGeom>
              <a:avLst/>
              <a:gdLst/>
              <a:ahLst/>
              <a:cxnLst/>
              <a:rect l="l" t="t" r="r" b="b"/>
              <a:pathLst>
                <a:path w="1233" h="593" extrusionOk="0">
                  <a:moveTo>
                    <a:pt x="553" y="0"/>
                  </a:moveTo>
                  <a:cubicBezTo>
                    <a:pt x="287" y="0"/>
                    <a:pt x="32" y="113"/>
                    <a:pt x="3" y="386"/>
                  </a:cubicBezTo>
                  <a:cubicBezTo>
                    <a:pt x="0" y="437"/>
                    <a:pt x="7" y="486"/>
                    <a:pt x="40" y="526"/>
                  </a:cubicBezTo>
                  <a:cubicBezTo>
                    <a:pt x="79" y="574"/>
                    <a:pt x="148" y="592"/>
                    <a:pt x="213" y="592"/>
                  </a:cubicBezTo>
                  <a:cubicBezTo>
                    <a:pt x="219" y="592"/>
                    <a:pt x="226" y="592"/>
                    <a:pt x="232" y="591"/>
                  </a:cubicBezTo>
                  <a:cubicBezTo>
                    <a:pt x="375" y="588"/>
                    <a:pt x="503" y="529"/>
                    <a:pt x="642" y="496"/>
                  </a:cubicBezTo>
                  <a:cubicBezTo>
                    <a:pt x="775" y="463"/>
                    <a:pt x="960" y="502"/>
                    <a:pt x="1080" y="449"/>
                  </a:cubicBezTo>
                  <a:cubicBezTo>
                    <a:pt x="1232" y="380"/>
                    <a:pt x="1202" y="284"/>
                    <a:pt x="1093" y="181"/>
                  </a:cubicBezTo>
                  <a:cubicBezTo>
                    <a:pt x="974" y="68"/>
                    <a:pt x="760" y="0"/>
                    <a:pt x="5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0"/>
            <p:cNvSpPr/>
            <p:nvPr/>
          </p:nvSpPr>
          <p:spPr>
            <a:xfrm>
              <a:off x="2901793" y="1903157"/>
              <a:ext cx="242099" cy="172423"/>
            </a:xfrm>
            <a:custGeom>
              <a:avLst/>
              <a:gdLst/>
              <a:ahLst/>
              <a:cxnLst/>
              <a:rect l="l" t="t" r="r" b="b"/>
              <a:pathLst>
                <a:path w="4114" h="2930" extrusionOk="0">
                  <a:moveTo>
                    <a:pt x="933" y="0"/>
                  </a:moveTo>
                  <a:cubicBezTo>
                    <a:pt x="711" y="0"/>
                    <a:pt x="485" y="16"/>
                    <a:pt x="255" y="50"/>
                  </a:cubicBezTo>
                  <a:cubicBezTo>
                    <a:pt x="107" y="328"/>
                    <a:pt x="34" y="653"/>
                    <a:pt x="20" y="921"/>
                  </a:cubicBezTo>
                  <a:cubicBezTo>
                    <a:pt x="0" y="1328"/>
                    <a:pt x="104" y="1739"/>
                    <a:pt x="305" y="2093"/>
                  </a:cubicBezTo>
                  <a:cubicBezTo>
                    <a:pt x="461" y="2358"/>
                    <a:pt x="673" y="2603"/>
                    <a:pt x="941" y="2756"/>
                  </a:cubicBezTo>
                  <a:cubicBezTo>
                    <a:pt x="1132" y="2865"/>
                    <a:pt x="1354" y="2929"/>
                    <a:pt x="1573" y="2929"/>
                  </a:cubicBezTo>
                  <a:cubicBezTo>
                    <a:pt x="1665" y="2929"/>
                    <a:pt x="1756" y="2918"/>
                    <a:pt x="1845" y="2895"/>
                  </a:cubicBezTo>
                  <a:cubicBezTo>
                    <a:pt x="1875" y="2885"/>
                    <a:pt x="1904" y="2875"/>
                    <a:pt x="1935" y="2858"/>
                  </a:cubicBezTo>
                  <a:cubicBezTo>
                    <a:pt x="2001" y="2812"/>
                    <a:pt x="2021" y="2716"/>
                    <a:pt x="2007" y="2633"/>
                  </a:cubicBezTo>
                  <a:cubicBezTo>
                    <a:pt x="1991" y="2554"/>
                    <a:pt x="1951" y="2477"/>
                    <a:pt x="1918" y="2404"/>
                  </a:cubicBezTo>
                  <a:cubicBezTo>
                    <a:pt x="1855" y="2259"/>
                    <a:pt x="1825" y="2103"/>
                    <a:pt x="1828" y="1947"/>
                  </a:cubicBezTo>
                  <a:cubicBezTo>
                    <a:pt x="1828" y="1838"/>
                    <a:pt x="1852" y="1716"/>
                    <a:pt x="1944" y="1653"/>
                  </a:cubicBezTo>
                  <a:cubicBezTo>
                    <a:pt x="1987" y="1624"/>
                    <a:pt x="2037" y="1613"/>
                    <a:pt x="2090" y="1613"/>
                  </a:cubicBezTo>
                  <a:cubicBezTo>
                    <a:pt x="2179" y="1613"/>
                    <a:pt x="2277" y="1644"/>
                    <a:pt x="2365" y="1669"/>
                  </a:cubicBezTo>
                  <a:cubicBezTo>
                    <a:pt x="2499" y="1706"/>
                    <a:pt x="2638" y="1723"/>
                    <a:pt x="2778" y="1723"/>
                  </a:cubicBezTo>
                  <a:cubicBezTo>
                    <a:pt x="2955" y="1723"/>
                    <a:pt x="3132" y="1696"/>
                    <a:pt x="3302" y="1649"/>
                  </a:cubicBezTo>
                  <a:cubicBezTo>
                    <a:pt x="3604" y="1567"/>
                    <a:pt x="3902" y="1411"/>
                    <a:pt x="4070" y="1149"/>
                  </a:cubicBezTo>
                  <a:cubicBezTo>
                    <a:pt x="4087" y="1126"/>
                    <a:pt x="4104" y="1100"/>
                    <a:pt x="4113" y="1073"/>
                  </a:cubicBezTo>
                  <a:cubicBezTo>
                    <a:pt x="3183" y="447"/>
                    <a:pt x="2108" y="0"/>
                    <a:pt x="9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0"/>
            <p:cNvSpPr/>
            <p:nvPr/>
          </p:nvSpPr>
          <p:spPr>
            <a:xfrm>
              <a:off x="3198556" y="2035268"/>
              <a:ext cx="152062" cy="300005"/>
            </a:xfrm>
            <a:custGeom>
              <a:avLst/>
              <a:gdLst/>
              <a:ahLst/>
              <a:cxnLst/>
              <a:rect l="l" t="t" r="r" b="b"/>
              <a:pathLst>
                <a:path w="2584" h="5098" extrusionOk="0">
                  <a:moveTo>
                    <a:pt x="481" y="0"/>
                  </a:moveTo>
                  <a:lnTo>
                    <a:pt x="481" y="0"/>
                  </a:lnTo>
                  <a:cubicBezTo>
                    <a:pt x="239" y="524"/>
                    <a:pt x="1" y="1514"/>
                    <a:pt x="935" y="2524"/>
                  </a:cubicBezTo>
                  <a:cubicBezTo>
                    <a:pt x="935" y="2524"/>
                    <a:pt x="107" y="3951"/>
                    <a:pt x="1077" y="5097"/>
                  </a:cubicBezTo>
                  <a:cubicBezTo>
                    <a:pt x="2170" y="4070"/>
                    <a:pt x="2584" y="3127"/>
                    <a:pt x="2584" y="3127"/>
                  </a:cubicBezTo>
                  <a:cubicBezTo>
                    <a:pt x="2584" y="3127"/>
                    <a:pt x="1852" y="1359"/>
                    <a:pt x="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0"/>
            <p:cNvSpPr/>
            <p:nvPr/>
          </p:nvSpPr>
          <p:spPr>
            <a:xfrm>
              <a:off x="2645693" y="2069163"/>
              <a:ext cx="453950" cy="411874"/>
            </a:xfrm>
            <a:custGeom>
              <a:avLst/>
              <a:gdLst/>
              <a:ahLst/>
              <a:cxnLst/>
              <a:rect l="l" t="t" r="r" b="b"/>
              <a:pathLst>
                <a:path w="7714" h="6999" extrusionOk="0">
                  <a:moveTo>
                    <a:pt x="928" y="0"/>
                  </a:moveTo>
                  <a:lnTo>
                    <a:pt x="928" y="0"/>
                  </a:lnTo>
                  <a:cubicBezTo>
                    <a:pt x="928" y="2"/>
                    <a:pt x="927" y="4"/>
                    <a:pt x="926" y="5"/>
                  </a:cubicBezTo>
                  <a:lnTo>
                    <a:pt x="926" y="5"/>
                  </a:lnTo>
                  <a:cubicBezTo>
                    <a:pt x="927" y="4"/>
                    <a:pt x="928" y="2"/>
                    <a:pt x="928" y="0"/>
                  </a:cubicBezTo>
                  <a:close/>
                  <a:moveTo>
                    <a:pt x="926" y="5"/>
                  </a:moveTo>
                  <a:lnTo>
                    <a:pt x="926" y="5"/>
                  </a:lnTo>
                  <a:cubicBezTo>
                    <a:pt x="853" y="166"/>
                    <a:pt x="745" y="310"/>
                    <a:pt x="634" y="445"/>
                  </a:cubicBezTo>
                  <a:cubicBezTo>
                    <a:pt x="531" y="570"/>
                    <a:pt x="415" y="686"/>
                    <a:pt x="336" y="829"/>
                  </a:cubicBezTo>
                  <a:cubicBezTo>
                    <a:pt x="247" y="981"/>
                    <a:pt x="207" y="1157"/>
                    <a:pt x="167" y="1329"/>
                  </a:cubicBezTo>
                  <a:cubicBezTo>
                    <a:pt x="84" y="1693"/>
                    <a:pt x="1" y="2057"/>
                    <a:pt x="5" y="2432"/>
                  </a:cubicBezTo>
                  <a:cubicBezTo>
                    <a:pt x="8" y="2932"/>
                    <a:pt x="170" y="3415"/>
                    <a:pt x="349" y="3885"/>
                  </a:cubicBezTo>
                  <a:cubicBezTo>
                    <a:pt x="531" y="4352"/>
                    <a:pt x="740" y="4816"/>
                    <a:pt x="1048" y="5213"/>
                  </a:cubicBezTo>
                  <a:cubicBezTo>
                    <a:pt x="1478" y="5762"/>
                    <a:pt x="2087" y="6160"/>
                    <a:pt x="2743" y="6422"/>
                  </a:cubicBezTo>
                  <a:cubicBezTo>
                    <a:pt x="3399" y="6684"/>
                    <a:pt x="4098" y="6816"/>
                    <a:pt x="4797" y="6909"/>
                  </a:cubicBezTo>
                  <a:cubicBezTo>
                    <a:pt x="5159" y="6959"/>
                    <a:pt x="5527" y="6998"/>
                    <a:pt x="5892" y="6998"/>
                  </a:cubicBezTo>
                  <a:cubicBezTo>
                    <a:pt x="6223" y="6998"/>
                    <a:pt x="6552" y="6966"/>
                    <a:pt x="6872" y="6879"/>
                  </a:cubicBezTo>
                  <a:cubicBezTo>
                    <a:pt x="7101" y="6816"/>
                    <a:pt x="7369" y="6641"/>
                    <a:pt x="7310" y="6415"/>
                  </a:cubicBezTo>
                  <a:cubicBezTo>
                    <a:pt x="7273" y="6293"/>
                    <a:pt x="7714" y="5872"/>
                    <a:pt x="7589" y="5872"/>
                  </a:cubicBezTo>
                  <a:cubicBezTo>
                    <a:pt x="7589" y="5872"/>
                    <a:pt x="7588" y="5872"/>
                    <a:pt x="7588" y="5872"/>
                  </a:cubicBezTo>
                  <a:cubicBezTo>
                    <a:pt x="7552" y="5873"/>
                    <a:pt x="7517" y="5874"/>
                    <a:pt x="7483" y="5874"/>
                  </a:cubicBezTo>
                  <a:cubicBezTo>
                    <a:pt x="6924" y="5874"/>
                    <a:pt x="6488" y="5741"/>
                    <a:pt x="6151" y="5273"/>
                  </a:cubicBezTo>
                  <a:cubicBezTo>
                    <a:pt x="5819" y="4813"/>
                    <a:pt x="5641" y="4266"/>
                    <a:pt x="5303" y="3809"/>
                  </a:cubicBezTo>
                  <a:cubicBezTo>
                    <a:pt x="4717" y="3011"/>
                    <a:pt x="3724" y="2597"/>
                    <a:pt x="2743" y="2398"/>
                  </a:cubicBezTo>
                  <a:cubicBezTo>
                    <a:pt x="2412" y="2332"/>
                    <a:pt x="2071" y="2285"/>
                    <a:pt x="1753" y="2170"/>
                  </a:cubicBezTo>
                  <a:cubicBezTo>
                    <a:pt x="1422" y="2051"/>
                    <a:pt x="1170" y="1842"/>
                    <a:pt x="1005" y="1584"/>
                  </a:cubicBezTo>
                  <a:cubicBezTo>
                    <a:pt x="717" y="1138"/>
                    <a:pt x="684" y="544"/>
                    <a:pt x="926" y="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0"/>
            <p:cNvSpPr/>
            <p:nvPr/>
          </p:nvSpPr>
          <p:spPr>
            <a:xfrm>
              <a:off x="2800871" y="2107826"/>
              <a:ext cx="29483" cy="35308"/>
            </a:xfrm>
            <a:custGeom>
              <a:avLst/>
              <a:gdLst/>
              <a:ahLst/>
              <a:cxnLst/>
              <a:rect l="l" t="t" r="r" b="b"/>
              <a:pathLst>
                <a:path w="501" h="600" extrusionOk="0">
                  <a:moveTo>
                    <a:pt x="313" y="1"/>
                  </a:moveTo>
                  <a:cubicBezTo>
                    <a:pt x="218" y="1"/>
                    <a:pt x="114" y="96"/>
                    <a:pt x="63" y="231"/>
                  </a:cubicBezTo>
                  <a:cubicBezTo>
                    <a:pt x="0" y="393"/>
                    <a:pt x="37" y="552"/>
                    <a:pt x="142" y="592"/>
                  </a:cubicBezTo>
                  <a:cubicBezTo>
                    <a:pt x="157" y="597"/>
                    <a:pt x="172" y="600"/>
                    <a:pt x="187" y="600"/>
                  </a:cubicBezTo>
                  <a:cubicBezTo>
                    <a:pt x="282" y="600"/>
                    <a:pt x="389" y="507"/>
                    <a:pt x="440" y="370"/>
                  </a:cubicBezTo>
                  <a:cubicBezTo>
                    <a:pt x="500" y="208"/>
                    <a:pt x="464" y="46"/>
                    <a:pt x="361" y="10"/>
                  </a:cubicBezTo>
                  <a:cubicBezTo>
                    <a:pt x="346" y="4"/>
                    <a:pt x="330" y="1"/>
                    <a:pt x="31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0"/>
            <p:cNvSpPr/>
            <p:nvPr/>
          </p:nvSpPr>
          <p:spPr>
            <a:xfrm>
              <a:off x="2999066" y="2206217"/>
              <a:ext cx="29306" cy="35191"/>
            </a:xfrm>
            <a:custGeom>
              <a:avLst/>
              <a:gdLst/>
              <a:ahLst/>
              <a:cxnLst/>
              <a:rect l="l" t="t" r="r" b="b"/>
              <a:pathLst>
                <a:path w="498" h="598" extrusionOk="0">
                  <a:moveTo>
                    <a:pt x="309" y="1"/>
                  </a:moveTo>
                  <a:cubicBezTo>
                    <a:pt x="214" y="1"/>
                    <a:pt x="111" y="93"/>
                    <a:pt x="60" y="231"/>
                  </a:cubicBezTo>
                  <a:cubicBezTo>
                    <a:pt x="0" y="390"/>
                    <a:pt x="33" y="552"/>
                    <a:pt x="139" y="589"/>
                  </a:cubicBezTo>
                  <a:cubicBezTo>
                    <a:pt x="155" y="595"/>
                    <a:pt x="171" y="598"/>
                    <a:pt x="187" y="598"/>
                  </a:cubicBezTo>
                  <a:cubicBezTo>
                    <a:pt x="281" y="598"/>
                    <a:pt x="387" y="505"/>
                    <a:pt x="437" y="367"/>
                  </a:cubicBezTo>
                  <a:cubicBezTo>
                    <a:pt x="497" y="208"/>
                    <a:pt x="464" y="46"/>
                    <a:pt x="358" y="10"/>
                  </a:cubicBezTo>
                  <a:cubicBezTo>
                    <a:pt x="342" y="4"/>
                    <a:pt x="326" y="1"/>
                    <a:pt x="30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0"/>
            <p:cNvSpPr/>
            <p:nvPr/>
          </p:nvSpPr>
          <p:spPr>
            <a:xfrm>
              <a:off x="2815700" y="2228991"/>
              <a:ext cx="106455" cy="37015"/>
            </a:xfrm>
            <a:custGeom>
              <a:avLst/>
              <a:gdLst/>
              <a:ahLst/>
              <a:cxnLst/>
              <a:rect l="l" t="t" r="r" b="b"/>
              <a:pathLst>
                <a:path w="1809" h="629" extrusionOk="0">
                  <a:moveTo>
                    <a:pt x="0" y="0"/>
                  </a:moveTo>
                  <a:lnTo>
                    <a:pt x="0" y="0"/>
                  </a:lnTo>
                  <a:cubicBezTo>
                    <a:pt x="83" y="146"/>
                    <a:pt x="208" y="262"/>
                    <a:pt x="351" y="358"/>
                  </a:cubicBezTo>
                  <a:cubicBezTo>
                    <a:pt x="490" y="454"/>
                    <a:pt x="649" y="523"/>
                    <a:pt x="815" y="570"/>
                  </a:cubicBezTo>
                  <a:cubicBezTo>
                    <a:pt x="957" y="604"/>
                    <a:pt x="1102" y="628"/>
                    <a:pt x="1247" y="628"/>
                  </a:cubicBezTo>
                  <a:cubicBezTo>
                    <a:pt x="1271" y="628"/>
                    <a:pt x="1294" y="628"/>
                    <a:pt x="1318" y="626"/>
                  </a:cubicBezTo>
                  <a:cubicBezTo>
                    <a:pt x="1400" y="626"/>
                    <a:pt x="1487" y="607"/>
                    <a:pt x="1567" y="599"/>
                  </a:cubicBezTo>
                  <a:cubicBezTo>
                    <a:pt x="1649" y="580"/>
                    <a:pt x="1732" y="557"/>
                    <a:pt x="1808" y="533"/>
                  </a:cubicBezTo>
                  <a:cubicBezTo>
                    <a:pt x="1726" y="523"/>
                    <a:pt x="1642" y="527"/>
                    <a:pt x="1563" y="523"/>
                  </a:cubicBezTo>
                  <a:cubicBezTo>
                    <a:pt x="1480" y="514"/>
                    <a:pt x="1400" y="517"/>
                    <a:pt x="1321" y="503"/>
                  </a:cubicBezTo>
                  <a:cubicBezTo>
                    <a:pt x="1162" y="491"/>
                    <a:pt x="1006" y="460"/>
                    <a:pt x="854" y="421"/>
                  </a:cubicBezTo>
                  <a:cubicBezTo>
                    <a:pt x="702" y="381"/>
                    <a:pt x="553" y="324"/>
                    <a:pt x="410" y="255"/>
                  </a:cubicBezTo>
                  <a:cubicBezTo>
                    <a:pt x="268" y="185"/>
                    <a:pt x="129" y="103"/>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0"/>
            <p:cNvSpPr/>
            <p:nvPr/>
          </p:nvSpPr>
          <p:spPr>
            <a:xfrm>
              <a:off x="2837120" y="2156256"/>
              <a:ext cx="84623" cy="71559"/>
            </a:xfrm>
            <a:custGeom>
              <a:avLst/>
              <a:gdLst/>
              <a:ahLst/>
              <a:cxnLst/>
              <a:rect l="l" t="t" r="r" b="b"/>
              <a:pathLst>
                <a:path w="1438" h="1216" extrusionOk="0">
                  <a:moveTo>
                    <a:pt x="1365" y="0"/>
                  </a:moveTo>
                  <a:cubicBezTo>
                    <a:pt x="1359" y="0"/>
                    <a:pt x="1352" y="2"/>
                    <a:pt x="1345" y="4"/>
                  </a:cubicBezTo>
                  <a:cubicBezTo>
                    <a:pt x="914" y="177"/>
                    <a:pt x="483" y="348"/>
                    <a:pt x="53" y="521"/>
                  </a:cubicBezTo>
                  <a:cubicBezTo>
                    <a:pt x="17" y="534"/>
                    <a:pt x="0" y="567"/>
                    <a:pt x="20" y="604"/>
                  </a:cubicBezTo>
                  <a:cubicBezTo>
                    <a:pt x="116" y="796"/>
                    <a:pt x="212" y="991"/>
                    <a:pt x="305" y="1187"/>
                  </a:cubicBezTo>
                  <a:cubicBezTo>
                    <a:pt x="315" y="1207"/>
                    <a:pt x="331" y="1216"/>
                    <a:pt x="349" y="1216"/>
                  </a:cubicBezTo>
                  <a:cubicBezTo>
                    <a:pt x="387" y="1216"/>
                    <a:pt x="428" y="1174"/>
                    <a:pt x="408" y="1130"/>
                  </a:cubicBezTo>
                  <a:cubicBezTo>
                    <a:pt x="322" y="955"/>
                    <a:pt x="235" y="780"/>
                    <a:pt x="149" y="604"/>
                  </a:cubicBezTo>
                  <a:lnTo>
                    <a:pt x="149" y="604"/>
                  </a:lnTo>
                  <a:cubicBezTo>
                    <a:pt x="558" y="440"/>
                    <a:pt x="969" y="277"/>
                    <a:pt x="1377" y="114"/>
                  </a:cubicBezTo>
                  <a:cubicBezTo>
                    <a:pt x="1437" y="90"/>
                    <a:pt x="1419" y="0"/>
                    <a:pt x="136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0"/>
            <p:cNvSpPr/>
            <p:nvPr/>
          </p:nvSpPr>
          <p:spPr>
            <a:xfrm>
              <a:off x="2934511" y="1934345"/>
              <a:ext cx="22068" cy="66086"/>
            </a:xfrm>
            <a:custGeom>
              <a:avLst/>
              <a:gdLst/>
              <a:ahLst/>
              <a:cxnLst/>
              <a:rect l="l" t="t" r="r" b="b"/>
              <a:pathLst>
                <a:path w="375" h="1123" extrusionOk="0">
                  <a:moveTo>
                    <a:pt x="225" y="0"/>
                  </a:moveTo>
                  <a:cubicBezTo>
                    <a:pt x="207" y="0"/>
                    <a:pt x="190" y="9"/>
                    <a:pt x="179" y="30"/>
                  </a:cubicBezTo>
                  <a:cubicBezTo>
                    <a:pt x="1" y="398"/>
                    <a:pt x="84" y="739"/>
                    <a:pt x="253" y="1093"/>
                  </a:cubicBezTo>
                  <a:cubicBezTo>
                    <a:pt x="262" y="1114"/>
                    <a:pt x="279" y="1123"/>
                    <a:pt x="296" y="1123"/>
                  </a:cubicBezTo>
                  <a:cubicBezTo>
                    <a:pt x="334" y="1123"/>
                    <a:pt x="375" y="1082"/>
                    <a:pt x="352" y="1037"/>
                  </a:cubicBezTo>
                  <a:cubicBezTo>
                    <a:pt x="203" y="722"/>
                    <a:pt x="117" y="414"/>
                    <a:pt x="279" y="86"/>
                  </a:cubicBezTo>
                  <a:cubicBezTo>
                    <a:pt x="302" y="41"/>
                    <a:pt x="262" y="0"/>
                    <a:pt x="225"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0"/>
            <p:cNvSpPr/>
            <p:nvPr/>
          </p:nvSpPr>
          <p:spPr>
            <a:xfrm>
              <a:off x="2955990" y="1953176"/>
              <a:ext cx="10004" cy="30895"/>
            </a:xfrm>
            <a:custGeom>
              <a:avLst/>
              <a:gdLst/>
              <a:ahLst/>
              <a:cxnLst/>
              <a:rect l="l" t="t" r="r" b="b"/>
              <a:pathLst>
                <a:path w="170" h="525" extrusionOk="0">
                  <a:moveTo>
                    <a:pt x="72" y="0"/>
                  </a:moveTo>
                  <a:cubicBezTo>
                    <a:pt x="51" y="0"/>
                    <a:pt x="31" y="12"/>
                    <a:pt x="27" y="41"/>
                  </a:cubicBezTo>
                  <a:cubicBezTo>
                    <a:pt x="0" y="190"/>
                    <a:pt x="7" y="339"/>
                    <a:pt x="46" y="485"/>
                  </a:cubicBezTo>
                  <a:cubicBezTo>
                    <a:pt x="54" y="513"/>
                    <a:pt x="76" y="525"/>
                    <a:pt x="99" y="525"/>
                  </a:cubicBezTo>
                  <a:cubicBezTo>
                    <a:pt x="134" y="525"/>
                    <a:pt x="169" y="497"/>
                    <a:pt x="159" y="455"/>
                  </a:cubicBezTo>
                  <a:cubicBezTo>
                    <a:pt x="123" y="330"/>
                    <a:pt x="116" y="200"/>
                    <a:pt x="136" y="71"/>
                  </a:cubicBezTo>
                  <a:cubicBezTo>
                    <a:pt x="144" y="29"/>
                    <a:pt x="106" y="0"/>
                    <a:pt x="7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0"/>
            <p:cNvSpPr/>
            <p:nvPr/>
          </p:nvSpPr>
          <p:spPr>
            <a:xfrm>
              <a:off x="3243809" y="2099234"/>
              <a:ext cx="18772" cy="45371"/>
            </a:xfrm>
            <a:custGeom>
              <a:avLst/>
              <a:gdLst/>
              <a:ahLst/>
              <a:cxnLst/>
              <a:rect l="l" t="t" r="r" b="b"/>
              <a:pathLst>
                <a:path w="319" h="771" extrusionOk="0">
                  <a:moveTo>
                    <a:pt x="139" y="0"/>
                  </a:moveTo>
                  <a:cubicBezTo>
                    <a:pt x="115" y="0"/>
                    <a:pt x="92" y="12"/>
                    <a:pt x="83" y="39"/>
                  </a:cubicBezTo>
                  <a:cubicBezTo>
                    <a:pt x="0" y="278"/>
                    <a:pt x="37" y="536"/>
                    <a:pt x="185" y="745"/>
                  </a:cubicBezTo>
                  <a:cubicBezTo>
                    <a:pt x="198" y="763"/>
                    <a:pt x="217" y="771"/>
                    <a:pt x="235" y="771"/>
                  </a:cubicBezTo>
                  <a:cubicBezTo>
                    <a:pt x="277" y="771"/>
                    <a:pt x="319" y="730"/>
                    <a:pt x="288" y="689"/>
                  </a:cubicBezTo>
                  <a:cubicBezTo>
                    <a:pt x="153" y="503"/>
                    <a:pt x="120" y="284"/>
                    <a:pt x="196" y="70"/>
                  </a:cubicBezTo>
                  <a:cubicBezTo>
                    <a:pt x="210" y="28"/>
                    <a:pt x="174" y="0"/>
                    <a:pt x="13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0"/>
            <p:cNvSpPr/>
            <p:nvPr/>
          </p:nvSpPr>
          <p:spPr>
            <a:xfrm>
              <a:off x="3263699" y="2108649"/>
              <a:ext cx="19008" cy="48549"/>
            </a:xfrm>
            <a:custGeom>
              <a:avLst/>
              <a:gdLst/>
              <a:ahLst/>
              <a:cxnLst/>
              <a:rect l="l" t="t" r="r" b="b"/>
              <a:pathLst>
                <a:path w="323" h="825" extrusionOk="0">
                  <a:moveTo>
                    <a:pt x="106" y="1"/>
                  </a:moveTo>
                  <a:cubicBezTo>
                    <a:pt x="84" y="1"/>
                    <a:pt x="63" y="13"/>
                    <a:pt x="56" y="42"/>
                  </a:cubicBezTo>
                  <a:cubicBezTo>
                    <a:pt x="0" y="307"/>
                    <a:pt x="46" y="569"/>
                    <a:pt x="192" y="797"/>
                  </a:cubicBezTo>
                  <a:cubicBezTo>
                    <a:pt x="205" y="816"/>
                    <a:pt x="223" y="824"/>
                    <a:pt x="241" y="824"/>
                  </a:cubicBezTo>
                  <a:cubicBezTo>
                    <a:pt x="282" y="824"/>
                    <a:pt x="322" y="784"/>
                    <a:pt x="295" y="740"/>
                  </a:cubicBezTo>
                  <a:cubicBezTo>
                    <a:pt x="162" y="538"/>
                    <a:pt x="119" y="307"/>
                    <a:pt x="169" y="72"/>
                  </a:cubicBezTo>
                  <a:cubicBezTo>
                    <a:pt x="177" y="29"/>
                    <a:pt x="140" y="1"/>
                    <a:pt x="10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0"/>
            <p:cNvSpPr/>
            <p:nvPr/>
          </p:nvSpPr>
          <p:spPr>
            <a:xfrm>
              <a:off x="2608796" y="2165201"/>
              <a:ext cx="30424" cy="27541"/>
            </a:xfrm>
            <a:custGeom>
              <a:avLst/>
              <a:gdLst/>
              <a:ahLst/>
              <a:cxnLst/>
              <a:rect l="l" t="t" r="r" b="b"/>
              <a:pathLst>
                <a:path w="517" h="468" extrusionOk="0">
                  <a:moveTo>
                    <a:pt x="427" y="1"/>
                  </a:moveTo>
                  <a:cubicBezTo>
                    <a:pt x="415" y="1"/>
                    <a:pt x="401" y="5"/>
                    <a:pt x="390" y="14"/>
                  </a:cubicBezTo>
                  <a:cubicBezTo>
                    <a:pt x="264" y="124"/>
                    <a:pt x="145" y="243"/>
                    <a:pt x="36" y="369"/>
                  </a:cubicBezTo>
                  <a:cubicBezTo>
                    <a:pt x="0" y="412"/>
                    <a:pt x="37" y="468"/>
                    <a:pt x="79" y="468"/>
                  </a:cubicBezTo>
                  <a:cubicBezTo>
                    <a:pt x="93" y="468"/>
                    <a:pt x="106" y="462"/>
                    <a:pt x="119" y="448"/>
                  </a:cubicBezTo>
                  <a:cubicBezTo>
                    <a:pt x="227" y="323"/>
                    <a:pt x="343" y="207"/>
                    <a:pt x="473" y="97"/>
                  </a:cubicBezTo>
                  <a:cubicBezTo>
                    <a:pt x="517" y="58"/>
                    <a:pt x="475" y="1"/>
                    <a:pt x="427"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0"/>
            <p:cNvSpPr/>
            <p:nvPr/>
          </p:nvSpPr>
          <p:spPr>
            <a:xfrm>
              <a:off x="2619741" y="2184326"/>
              <a:ext cx="23598" cy="23009"/>
            </a:xfrm>
            <a:custGeom>
              <a:avLst/>
              <a:gdLst/>
              <a:ahLst/>
              <a:cxnLst/>
              <a:rect l="l" t="t" r="r" b="b"/>
              <a:pathLst>
                <a:path w="401" h="391" extrusionOk="0">
                  <a:moveTo>
                    <a:pt x="321" y="0"/>
                  </a:moveTo>
                  <a:cubicBezTo>
                    <a:pt x="308" y="0"/>
                    <a:pt x="295" y="5"/>
                    <a:pt x="283" y="18"/>
                  </a:cubicBezTo>
                  <a:cubicBezTo>
                    <a:pt x="200" y="110"/>
                    <a:pt x="118" y="200"/>
                    <a:pt x="38" y="293"/>
                  </a:cubicBezTo>
                  <a:cubicBezTo>
                    <a:pt x="1" y="333"/>
                    <a:pt x="40" y="391"/>
                    <a:pt x="81" y="391"/>
                  </a:cubicBezTo>
                  <a:cubicBezTo>
                    <a:pt x="94" y="391"/>
                    <a:pt x="107" y="385"/>
                    <a:pt x="118" y="372"/>
                  </a:cubicBezTo>
                  <a:cubicBezTo>
                    <a:pt x="200" y="279"/>
                    <a:pt x="283" y="189"/>
                    <a:pt x="363" y="97"/>
                  </a:cubicBezTo>
                  <a:cubicBezTo>
                    <a:pt x="401" y="56"/>
                    <a:pt x="363" y="0"/>
                    <a:pt x="321"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0"/>
            <p:cNvSpPr/>
            <p:nvPr/>
          </p:nvSpPr>
          <p:spPr>
            <a:xfrm>
              <a:off x="2863189" y="2441604"/>
              <a:ext cx="22656" cy="28247"/>
            </a:xfrm>
            <a:custGeom>
              <a:avLst/>
              <a:gdLst/>
              <a:ahLst/>
              <a:cxnLst/>
              <a:rect l="l" t="t" r="r" b="b"/>
              <a:pathLst>
                <a:path w="385" h="480" extrusionOk="0">
                  <a:moveTo>
                    <a:pt x="306" y="1"/>
                  </a:moveTo>
                  <a:cubicBezTo>
                    <a:pt x="289" y="1"/>
                    <a:pt x="273" y="9"/>
                    <a:pt x="263" y="30"/>
                  </a:cubicBezTo>
                  <a:cubicBezTo>
                    <a:pt x="193" y="156"/>
                    <a:pt x="117" y="278"/>
                    <a:pt x="31" y="398"/>
                  </a:cubicBezTo>
                  <a:cubicBezTo>
                    <a:pt x="1" y="439"/>
                    <a:pt x="40" y="479"/>
                    <a:pt x="81" y="479"/>
                  </a:cubicBezTo>
                  <a:cubicBezTo>
                    <a:pt x="99" y="479"/>
                    <a:pt x="117" y="472"/>
                    <a:pt x="130" y="454"/>
                  </a:cubicBezTo>
                  <a:cubicBezTo>
                    <a:pt x="216" y="338"/>
                    <a:pt x="292" y="216"/>
                    <a:pt x="362" y="86"/>
                  </a:cubicBezTo>
                  <a:cubicBezTo>
                    <a:pt x="385" y="43"/>
                    <a:pt x="344" y="1"/>
                    <a:pt x="30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0"/>
            <p:cNvSpPr/>
            <p:nvPr/>
          </p:nvSpPr>
          <p:spPr>
            <a:xfrm>
              <a:off x="2876606" y="2450373"/>
              <a:ext cx="22362" cy="23304"/>
            </a:xfrm>
            <a:custGeom>
              <a:avLst/>
              <a:gdLst/>
              <a:ahLst/>
              <a:cxnLst/>
              <a:rect l="l" t="t" r="r" b="b"/>
              <a:pathLst>
                <a:path w="380" h="396" extrusionOk="0">
                  <a:moveTo>
                    <a:pt x="302" y="0"/>
                  </a:moveTo>
                  <a:cubicBezTo>
                    <a:pt x="285" y="0"/>
                    <a:pt x="269" y="9"/>
                    <a:pt x="260" y="30"/>
                  </a:cubicBezTo>
                  <a:cubicBezTo>
                    <a:pt x="214" y="139"/>
                    <a:pt x="141" y="229"/>
                    <a:pt x="48" y="302"/>
                  </a:cubicBezTo>
                  <a:cubicBezTo>
                    <a:pt x="1" y="338"/>
                    <a:pt x="42" y="395"/>
                    <a:pt x="91" y="395"/>
                  </a:cubicBezTo>
                  <a:cubicBezTo>
                    <a:pt x="104" y="395"/>
                    <a:pt x="118" y="391"/>
                    <a:pt x="130" y="381"/>
                  </a:cubicBezTo>
                  <a:cubicBezTo>
                    <a:pt x="230" y="302"/>
                    <a:pt x="309" y="202"/>
                    <a:pt x="359" y="86"/>
                  </a:cubicBezTo>
                  <a:cubicBezTo>
                    <a:pt x="379" y="41"/>
                    <a:pt x="339" y="0"/>
                    <a:pt x="30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0"/>
            <p:cNvSpPr/>
            <p:nvPr/>
          </p:nvSpPr>
          <p:spPr>
            <a:xfrm>
              <a:off x="2965641" y="2677815"/>
              <a:ext cx="12064" cy="19243"/>
            </a:xfrm>
            <a:custGeom>
              <a:avLst/>
              <a:gdLst/>
              <a:ahLst/>
              <a:cxnLst/>
              <a:rect l="l" t="t" r="r" b="b"/>
              <a:pathLst>
                <a:path w="205" h="327" extrusionOk="0">
                  <a:moveTo>
                    <a:pt x="126" y="0"/>
                  </a:moveTo>
                  <a:cubicBezTo>
                    <a:pt x="109" y="0"/>
                    <a:pt x="94" y="9"/>
                    <a:pt x="84" y="29"/>
                  </a:cubicBezTo>
                  <a:cubicBezTo>
                    <a:pt x="52" y="102"/>
                    <a:pt x="25" y="178"/>
                    <a:pt x="8" y="255"/>
                  </a:cubicBezTo>
                  <a:cubicBezTo>
                    <a:pt x="0" y="299"/>
                    <a:pt x="38" y="327"/>
                    <a:pt x="73" y="327"/>
                  </a:cubicBezTo>
                  <a:cubicBezTo>
                    <a:pt x="95" y="327"/>
                    <a:pt x="116" y="315"/>
                    <a:pt x="121" y="287"/>
                  </a:cubicBezTo>
                  <a:cubicBezTo>
                    <a:pt x="134" y="218"/>
                    <a:pt x="154" y="152"/>
                    <a:pt x="184" y="89"/>
                  </a:cubicBezTo>
                  <a:cubicBezTo>
                    <a:pt x="205" y="43"/>
                    <a:pt x="163" y="0"/>
                    <a:pt x="12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0"/>
            <p:cNvSpPr/>
            <p:nvPr/>
          </p:nvSpPr>
          <p:spPr>
            <a:xfrm>
              <a:off x="2983472" y="2679463"/>
              <a:ext cx="18596" cy="36191"/>
            </a:xfrm>
            <a:custGeom>
              <a:avLst/>
              <a:gdLst/>
              <a:ahLst/>
              <a:cxnLst/>
              <a:rect l="l" t="t" r="r" b="b"/>
              <a:pathLst>
                <a:path w="316" h="615" extrusionOk="0">
                  <a:moveTo>
                    <a:pt x="244" y="0"/>
                  </a:moveTo>
                  <a:cubicBezTo>
                    <a:pt x="221" y="0"/>
                    <a:pt x="201" y="12"/>
                    <a:pt x="195" y="41"/>
                  </a:cubicBezTo>
                  <a:cubicBezTo>
                    <a:pt x="162" y="213"/>
                    <a:pt x="106" y="372"/>
                    <a:pt x="23" y="528"/>
                  </a:cubicBezTo>
                  <a:cubicBezTo>
                    <a:pt x="0" y="574"/>
                    <a:pt x="41" y="615"/>
                    <a:pt x="79" y="615"/>
                  </a:cubicBezTo>
                  <a:cubicBezTo>
                    <a:pt x="96" y="615"/>
                    <a:pt x="112" y="607"/>
                    <a:pt x="122" y="588"/>
                  </a:cubicBezTo>
                  <a:cubicBezTo>
                    <a:pt x="209" y="422"/>
                    <a:pt x="272" y="250"/>
                    <a:pt x="308" y="71"/>
                  </a:cubicBezTo>
                  <a:cubicBezTo>
                    <a:pt x="316" y="29"/>
                    <a:pt x="278" y="0"/>
                    <a:pt x="244"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0"/>
            <p:cNvSpPr/>
            <p:nvPr/>
          </p:nvSpPr>
          <p:spPr>
            <a:xfrm>
              <a:off x="3000537" y="2629443"/>
              <a:ext cx="13829" cy="24010"/>
            </a:xfrm>
            <a:custGeom>
              <a:avLst/>
              <a:gdLst/>
              <a:ahLst/>
              <a:cxnLst/>
              <a:rect l="l" t="t" r="r" b="b"/>
              <a:pathLst>
                <a:path w="235" h="408" extrusionOk="0">
                  <a:moveTo>
                    <a:pt x="164" y="1"/>
                  </a:moveTo>
                  <a:cubicBezTo>
                    <a:pt x="141" y="1"/>
                    <a:pt x="118" y="13"/>
                    <a:pt x="110" y="40"/>
                  </a:cubicBezTo>
                  <a:cubicBezTo>
                    <a:pt x="78" y="140"/>
                    <a:pt x="48" y="239"/>
                    <a:pt x="15" y="338"/>
                  </a:cubicBezTo>
                  <a:cubicBezTo>
                    <a:pt x="1" y="380"/>
                    <a:pt x="36" y="408"/>
                    <a:pt x="71" y="408"/>
                  </a:cubicBezTo>
                  <a:cubicBezTo>
                    <a:pt x="95" y="408"/>
                    <a:pt x="118" y="396"/>
                    <a:pt x="127" y="368"/>
                  </a:cubicBezTo>
                  <a:cubicBezTo>
                    <a:pt x="157" y="268"/>
                    <a:pt x="190" y="169"/>
                    <a:pt x="220" y="70"/>
                  </a:cubicBezTo>
                  <a:cubicBezTo>
                    <a:pt x="234" y="28"/>
                    <a:pt x="199" y="1"/>
                    <a:pt x="164"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0"/>
            <p:cNvSpPr/>
            <p:nvPr/>
          </p:nvSpPr>
          <p:spPr>
            <a:xfrm>
              <a:off x="3238160" y="2461436"/>
              <a:ext cx="8062" cy="21244"/>
            </a:xfrm>
            <a:custGeom>
              <a:avLst/>
              <a:gdLst/>
              <a:ahLst/>
              <a:cxnLst/>
              <a:rect l="l" t="t" r="r" b="b"/>
              <a:pathLst>
                <a:path w="137" h="361" extrusionOk="0">
                  <a:moveTo>
                    <a:pt x="56" y="1"/>
                  </a:moveTo>
                  <a:cubicBezTo>
                    <a:pt x="27" y="1"/>
                    <a:pt x="0" y="18"/>
                    <a:pt x="3" y="54"/>
                  </a:cubicBezTo>
                  <a:cubicBezTo>
                    <a:pt x="6" y="140"/>
                    <a:pt x="14" y="223"/>
                    <a:pt x="17" y="305"/>
                  </a:cubicBezTo>
                  <a:cubicBezTo>
                    <a:pt x="20" y="342"/>
                    <a:pt x="51" y="360"/>
                    <a:pt x="80" y="360"/>
                  </a:cubicBezTo>
                  <a:cubicBezTo>
                    <a:pt x="109" y="360"/>
                    <a:pt x="136" y="342"/>
                    <a:pt x="133" y="305"/>
                  </a:cubicBezTo>
                  <a:cubicBezTo>
                    <a:pt x="130" y="223"/>
                    <a:pt x="123" y="140"/>
                    <a:pt x="119" y="54"/>
                  </a:cubicBezTo>
                  <a:cubicBezTo>
                    <a:pt x="116" y="19"/>
                    <a:pt x="85" y="1"/>
                    <a:pt x="5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0"/>
            <p:cNvSpPr/>
            <p:nvPr/>
          </p:nvSpPr>
          <p:spPr>
            <a:xfrm>
              <a:off x="3255107" y="2474029"/>
              <a:ext cx="6826" cy="24834"/>
            </a:xfrm>
            <a:custGeom>
              <a:avLst/>
              <a:gdLst/>
              <a:ahLst/>
              <a:cxnLst/>
              <a:rect l="l" t="t" r="r" b="b"/>
              <a:pathLst>
                <a:path w="116" h="422" extrusionOk="0">
                  <a:moveTo>
                    <a:pt x="58" y="0"/>
                  </a:moveTo>
                  <a:cubicBezTo>
                    <a:pt x="29" y="0"/>
                    <a:pt x="1" y="19"/>
                    <a:pt x="1" y="55"/>
                  </a:cubicBezTo>
                  <a:lnTo>
                    <a:pt x="1" y="366"/>
                  </a:lnTo>
                  <a:cubicBezTo>
                    <a:pt x="1" y="403"/>
                    <a:pt x="29" y="421"/>
                    <a:pt x="58" y="421"/>
                  </a:cubicBezTo>
                  <a:cubicBezTo>
                    <a:pt x="87" y="421"/>
                    <a:pt x="116" y="403"/>
                    <a:pt x="116" y="366"/>
                  </a:cubicBezTo>
                  <a:lnTo>
                    <a:pt x="116" y="55"/>
                  </a:lnTo>
                  <a:cubicBezTo>
                    <a:pt x="116" y="19"/>
                    <a:pt x="87" y="0"/>
                    <a:pt x="5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0"/>
            <p:cNvSpPr/>
            <p:nvPr/>
          </p:nvSpPr>
          <p:spPr>
            <a:xfrm>
              <a:off x="3259580" y="2433484"/>
              <a:ext cx="9710" cy="24127"/>
            </a:xfrm>
            <a:custGeom>
              <a:avLst/>
              <a:gdLst/>
              <a:ahLst/>
              <a:cxnLst/>
              <a:rect l="l" t="t" r="r" b="b"/>
              <a:pathLst>
                <a:path w="165" h="410" extrusionOk="0">
                  <a:moveTo>
                    <a:pt x="58" y="1"/>
                  </a:moveTo>
                  <a:cubicBezTo>
                    <a:pt x="29" y="1"/>
                    <a:pt x="0" y="19"/>
                    <a:pt x="0" y="55"/>
                  </a:cubicBezTo>
                  <a:cubicBezTo>
                    <a:pt x="0" y="161"/>
                    <a:pt x="14" y="267"/>
                    <a:pt x="40" y="370"/>
                  </a:cubicBezTo>
                  <a:cubicBezTo>
                    <a:pt x="48" y="398"/>
                    <a:pt x="70" y="410"/>
                    <a:pt x="93" y="410"/>
                  </a:cubicBezTo>
                  <a:cubicBezTo>
                    <a:pt x="128" y="410"/>
                    <a:pt x="165" y="382"/>
                    <a:pt x="153" y="340"/>
                  </a:cubicBezTo>
                  <a:cubicBezTo>
                    <a:pt x="126" y="247"/>
                    <a:pt x="116" y="152"/>
                    <a:pt x="116" y="55"/>
                  </a:cubicBezTo>
                  <a:cubicBezTo>
                    <a:pt x="116" y="19"/>
                    <a:pt x="87" y="1"/>
                    <a:pt x="58"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0"/>
            <p:cNvSpPr/>
            <p:nvPr/>
          </p:nvSpPr>
          <p:spPr>
            <a:xfrm>
              <a:off x="3160482" y="2763496"/>
              <a:ext cx="7944" cy="27070"/>
            </a:xfrm>
            <a:custGeom>
              <a:avLst/>
              <a:gdLst/>
              <a:ahLst/>
              <a:cxnLst/>
              <a:rect l="l" t="t" r="r" b="b"/>
              <a:pathLst>
                <a:path w="135" h="460" extrusionOk="0">
                  <a:moveTo>
                    <a:pt x="55" y="0"/>
                  </a:moveTo>
                  <a:cubicBezTo>
                    <a:pt x="26" y="0"/>
                    <a:pt x="1" y="18"/>
                    <a:pt x="6" y="54"/>
                  </a:cubicBezTo>
                  <a:cubicBezTo>
                    <a:pt x="15" y="173"/>
                    <a:pt x="19" y="289"/>
                    <a:pt x="15" y="405"/>
                  </a:cubicBezTo>
                  <a:cubicBezTo>
                    <a:pt x="14" y="441"/>
                    <a:pt x="41" y="459"/>
                    <a:pt x="70" y="459"/>
                  </a:cubicBezTo>
                  <a:cubicBezTo>
                    <a:pt x="98" y="459"/>
                    <a:pt x="128" y="441"/>
                    <a:pt x="131" y="405"/>
                  </a:cubicBezTo>
                  <a:cubicBezTo>
                    <a:pt x="134" y="289"/>
                    <a:pt x="131" y="173"/>
                    <a:pt x="122" y="54"/>
                  </a:cubicBezTo>
                  <a:cubicBezTo>
                    <a:pt x="116" y="18"/>
                    <a:pt x="84" y="0"/>
                    <a:pt x="55"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0"/>
            <p:cNvSpPr/>
            <p:nvPr/>
          </p:nvSpPr>
          <p:spPr>
            <a:xfrm>
              <a:off x="3172193" y="2765556"/>
              <a:ext cx="12299" cy="31719"/>
            </a:xfrm>
            <a:custGeom>
              <a:avLst/>
              <a:gdLst/>
              <a:ahLst/>
              <a:cxnLst/>
              <a:rect l="l" t="t" r="r" b="b"/>
              <a:pathLst>
                <a:path w="209" h="539" extrusionOk="0">
                  <a:moveTo>
                    <a:pt x="73" y="1"/>
                  </a:moveTo>
                  <a:cubicBezTo>
                    <a:pt x="38" y="1"/>
                    <a:pt x="0" y="30"/>
                    <a:pt x="8" y="72"/>
                  </a:cubicBezTo>
                  <a:cubicBezTo>
                    <a:pt x="35" y="214"/>
                    <a:pt x="62" y="356"/>
                    <a:pt x="88" y="499"/>
                  </a:cubicBezTo>
                  <a:cubicBezTo>
                    <a:pt x="93" y="526"/>
                    <a:pt x="114" y="538"/>
                    <a:pt x="136" y="538"/>
                  </a:cubicBezTo>
                  <a:cubicBezTo>
                    <a:pt x="170" y="538"/>
                    <a:pt x="209" y="510"/>
                    <a:pt x="201" y="465"/>
                  </a:cubicBezTo>
                  <a:cubicBezTo>
                    <a:pt x="174" y="326"/>
                    <a:pt x="148" y="184"/>
                    <a:pt x="121" y="42"/>
                  </a:cubicBezTo>
                  <a:cubicBezTo>
                    <a:pt x="116" y="13"/>
                    <a:pt x="95" y="1"/>
                    <a:pt x="7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0"/>
            <p:cNvSpPr/>
            <p:nvPr/>
          </p:nvSpPr>
          <p:spPr>
            <a:xfrm>
              <a:off x="3188022" y="2716183"/>
              <a:ext cx="10710" cy="25893"/>
            </a:xfrm>
            <a:custGeom>
              <a:avLst/>
              <a:gdLst/>
              <a:ahLst/>
              <a:cxnLst/>
              <a:rect l="l" t="t" r="r" b="b"/>
              <a:pathLst>
                <a:path w="182" h="440" extrusionOk="0">
                  <a:moveTo>
                    <a:pt x="70" y="1"/>
                  </a:moveTo>
                  <a:cubicBezTo>
                    <a:pt x="37" y="1"/>
                    <a:pt x="0" y="29"/>
                    <a:pt x="8" y="72"/>
                  </a:cubicBezTo>
                  <a:cubicBezTo>
                    <a:pt x="24" y="182"/>
                    <a:pt x="44" y="288"/>
                    <a:pt x="64" y="398"/>
                  </a:cubicBezTo>
                  <a:cubicBezTo>
                    <a:pt x="69" y="427"/>
                    <a:pt x="90" y="439"/>
                    <a:pt x="112" y="439"/>
                  </a:cubicBezTo>
                  <a:cubicBezTo>
                    <a:pt x="145" y="439"/>
                    <a:pt x="182" y="411"/>
                    <a:pt x="173" y="367"/>
                  </a:cubicBezTo>
                  <a:cubicBezTo>
                    <a:pt x="157" y="258"/>
                    <a:pt x="137" y="152"/>
                    <a:pt x="117" y="43"/>
                  </a:cubicBezTo>
                  <a:cubicBezTo>
                    <a:pt x="113" y="14"/>
                    <a:pt x="93" y="1"/>
                    <a:pt x="7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0"/>
            <p:cNvSpPr/>
            <p:nvPr/>
          </p:nvSpPr>
          <p:spPr>
            <a:xfrm>
              <a:off x="2653578" y="2525991"/>
              <a:ext cx="19949" cy="48667"/>
            </a:xfrm>
            <a:custGeom>
              <a:avLst/>
              <a:gdLst/>
              <a:ahLst/>
              <a:cxnLst/>
              <a:rect l="l" t="t" r="r" b="b"/>
              <a:pathLst>
                <a:path w="339" h="827" extrusionOk="0">
                  <a:moveTo>
                    <a:pt x="270" y="0"/>
                  </a:moveTo>
                  <a:cubicBezTo>
                    <a:pt x="247" y="0"/>
                    <a:pt x="224" y="12"/>
                    <a:pt x="215" y="40"/>
                  </a:cubicBezTo>
                  <a:cubicBezTo>
                    <a:pt x="136" y="275"/>
                    <a:pt x="70" y="513"/>
                    <a:pt x="10" y="755"/>
                  </a:cubicBezTo>
                  <a:cubicBezTo>
                    <a:pt x="0" y="799"/>
                    <a:pt x="36" y="827"/>
                    <a:pt x="70" y="827"/>
                  </a:cubicBezTo>
                  <a:cubicBezTo>
                    <a:pt x="93" y="827"/>
                    <a:pt x="115" y="814"/>
                    <a:pt x="122" y="785"/>
                  </a:cubicBezTo>
                  <a:cubicBezTo>
                    <a:pt x="179" y="543"/>
                    <a:pt x="248" y="304"/>
                    <a:pt x="324" y="70"/>
                  </a:cubicBezTo>
                  <a:cubicBezTo>
                    <a:pt x="338" y="28"/>
                    <a:pt x="304" y="0"/>
                    <a:pt x="270"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0"/>
            <p:cNvSpPr/>
            <p:nvPr/>
          </p:nvSpPr>
          <p:spPr>
            <a:xfrm>
              <a:off x="2669937" y="2545822"/>
              <a:ext cx="18655" cy="35014"/>
            </a:xfrm>
            <a:custGeom>
              <a:avLst/>
              <a:gdLst/>
              <a:ahLst/>
              <a:cxnLst/>
              <a:rect l="l" t="t" r="r" b="b"/>
              <a:pathLst>
                <a:path w="317" h="595" extrusionOk="0">
                  <a:moveTo>
                    <a:pt x="238" y="1"/>
                  </a:moveTo>
                  <a:cubicBezTo>
                    <a:pt x="220" y="1"/>
                    <a:pt x="203" y="10"/>
                    <a:pt x="192" y="31"/>
                  </a:cubicBezTo>
                  <a:cubicBezTo>
                    <a:pt x="110" y="186"/>
                    <a:pt x="46" y="352"/>
                    <a:pt x="10" y="524"/>
                  </a:cubicBezTo>
                  <a:cubicBezTo>
                    <a:pt x="0" y="566"/>
                    <a:pt x="37" y="595"/>
                    <a:pt x="71" y="595"/>
                  </a:cubicBezTo>
                  <a:cubicBezTo>
                    <a:pt x="93" y="595"/>
                    <a:pt x="114" y="583"/>
                    <a:pt x="119" y="554"/>
                  </a:cubicBezTo>
                  <a:cubicBezTo>
                    <a:pt x="156" y="392"/>
                    <a:pt x="212" y="236"/>
                    <a:pt x="292" y="86"/>
                  </a:cubicBezTo>
                  <a:cubicBezTo>
                    <a:pt x="317" y="41"/>
                    <a:pt x="276" y="1"/>
                    <a:pt x="238"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0"/>
            <p:cNvSpPr/>
            <p:nvPr/>
          </p:nvSpPr>
          <p:spPr>
            <a:xfrm>
              <a:off x="2686120" y="2516575"/>
              <a:ext cx="17713" cy="28364"/>
            </a:xfrm>
            <a:custGeom>
              <a:avLst/>
              <a:gdLst/>
              <a:ahLst/>
              <a:cxnLst/>
              <a:rect l="l" t="t" r="r" b="b"/>
              <a:pathLst>
                <a:path w="301" h="482" extrusionOk="0">
                  <a:moveTo>
                    <a:pt x="231" y="0"/>
                  </a:moveTo>
                  <a:cubicBezTo>
                    <a:pt x="208" y="0"/>
                    <a:pt x="184" y="12"/>
                    <a:pt x="172" y="37"/>
                  </a:cubicBezTo>
                  <a:cubicBezTo>
                    <a:pt x="122" y="163"/>
                    <a:pt x="69" y="289"/>
                    <a:pt x="17" y="412"/>
                  </a:cubicBezTo>
                  <a:cubicBezTo>
                    <a:pt x="0" y="454"/>
                    <a:pt x="34" y="482"/>
                    <a:pt x="71" y="482"/>
                  </a:cubicBezTo>
                  <a:cubicBezTo>
                    <a:pt x="94" y="482"/>
                    <a:pt x="117" y="470"/>
                    <a:pt x="129" y="444"/>
                  </a:cubicBezTo>
                  <a:cubicBezTo>
                    <a:pt x="179" y="319"/>
                    <a:pt x="232" y="193"/>
                    <a:pt x="284" y="67"/>
                  </a:cubicBezTo>
                  <a:cubicBezTo>
                    <a:pt x="301" y="27"/>
                    <a:pt x="267" y="0"/>
                    <a:pt x="231"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0"/>
            <p:cNvSpPr/>
            <p:nvPr/>
          </p:nvSpPr>
          <p:spPr>
            <a:xfrm>
              <a:off x="2795339" y="2728718"/>
              <a:ext cx="8533" cy="38486"/>
            </a:xfrm>
            <a:custGeom>
              <a:avLst/>
              <a:gdLst/>
              <a:ahLst/>
              <a:cxnLst/>
              <a:rect l="l" t="t" r="r" b="b"/>
              <a:pathLst>
                <a:path w="145" h="654" extrusionOk="0">
                  <a:moveTo>
                    <a:pt x="70" y="1"/>
                  </a:moveTo>
                  <a:cubicBezTo>
                    <a:pt x="41" y="1"/>
                    <a:pt x="13" y="19"/>
                    <a:pt x="15" y="55"/>
                  </a:cubicBezTo>
                  <a:cubicBezTo>
                    <a:pt x="28" y="237"/>
                    <a:pt x="25" y="420"/>
                    <a:pt x="5" y="602"/>
                  </a:cubicBezTo>
                  <a:cubicBezTo>
                    <a:pt x="0" y="636"/>
                    <a:pt x="26" y="654"/>
                    <a:pt x="55" y="654"/>
                  </a:cubicBezTo>
                  <a:cubicBezTo>
                    <a:pt x="83" y="654"/>
                    <a:pt x="114" y="636"/>
                    <a:pt x="117" y="602"/>
                  </a:cubicBezTo>
                  <a:cubicBezTo>
                    <a:pt x="137" y="420"/>
                    <a:pt x="144" y="237"/>
                    <a:pt x="131" y="55"/>
                  </a:cubicBezTo>
                  <a:cubicBezTo>
                    <a:pt x="129" y="19"/>
                    <a:pt x="99" y="1"/>
                    <a:pt x="7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0"/>
            <p:cNvSpPr/>
            <p:nvPr/>
          </p:nvSpPr>
          <p:spPr>
            <a:xfrm>
              <a:off x="2820349" y="2738486"/>
              <a:ext cx="6885" cy="27482"/>
            </a:xfrm>
            <a:custGeom>
              <a:avLst/>
              <a:gdLst/>
              <a:ahLst/>
              <a:cxnLst/>
              <a:rect l="l" t="t" r="r" b="b"/>
              <a:pathLst>
                <a:path w="117" h="467" extrusionOk="0">
                  <a:moveTo>
                    <a:pt x="59" y="0"/>
                  </a:moveTo>
                  <a:cubicBezTo>
                    <a:pt x="30" y="0"/>
                    <a:pt x="1" y="19"/>
                    <a:pt x="1" y="55"/>
                  </a:cubicBezTo>
                  <a:lnTo>
                    <a:pt x="1" y="413"/>
                  </a:lnTo>
                  <a:cubicBezTo>
                    <a:pt x="1" y="449"/>
                    <a:pt x="30" y="467"/>
                    <a:pt x="59" y="467"/>
                  </a:cubicBezTo>
                  <a:cubicBezTo>
                    <a:pt x="88" y="467"/>
                    <a:pt x="117" y="449"/>
                    <a:pt x="117" y="413"/>
                  </a:cubicBezTo>
                  <a:lnTo>
                    <a:pt x="117" y="55"/>
                  </a:lnTo>
                  <a:cubicBezTo>
                    <a:pt x="117" y="19"/>
                    <a:pt x="88" y="0"/>
                    <a:pt x="5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0"/>
            <p:cNvSpPr/>
            <p:nvPr/>
          </p:nvSpPr>
          <p:spPr>
            <a:xfrm>
              <a:off x="2823939" y="2687996"/>
              <a:ext cx="8651" cy="16242"/>
            </a:xfrm>
            <a:custGeom>
              <a:avLst/>
              <a:gdLst/>
              <a:ahLst/>
              <a:cxnLst/>
              <a:rect l="l" t="t" r="r" b="b"/>
              <a:pathLst>
                <a:path w="147" h="276" extrusionOk="0">
                  <a:moveTo>
                    <a:pt x="91" y="1"/>
                  </a:moveTo>
                  <a:cubicBezTo>
                    <a:pt x="63" y="1"/>
                    <a:pt x="32" y="19"/>
                    <a:pt x="29" y="55"/>
                  </a:cubicBezTo>
                  <a:cubicBezTo>
                    <a:pt x="19" y="111"/>
                    <a:pt x="12" y="164"/>
                    <a:pt x="6" y="221"/>
                  </a:cubicBezTo>
                  <a:cubicBezTo>
                    <a:pt x="1" y="257"/>
                    <a:pt x="27" y="275"/>
                    <a:pt x="56" y="275"/>
                  </a:cubicBezTo>
                  <a:cubicBezTo>
                    <a:pt x="85" y="275"/>
                    <a:pt x="116" y="257"/>
                    <a:pt x="122" y="221"/>
                  </a:cubicBezTo>
                  <a:cubicBezTo>
                    <a:pt x="128" y="164"/>
                    <a:pt x="135" y="111"/>
                    <a:pt x="141" y="55"/>
                  </a:cubicBezTo>
                  <a:cubicBezTo>
                    <a:pt x="146" y="19"/>
                    <a:pt x="120" y="1"/>
                    <a:pt x="9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0"/>
            <p:cNvSpPr/>
            <p:nvPr/>
          </p:nvSpPr>
          <p:spPr>
            <a:xfrm>
              <a:off x="2638808" y="2320204"/>
              <a:ext cx="18125" cy="38427"/>
            </a:xfrm>
            <a:custGeom>
              <a:avLst/>
              <a:gdLst/>
              <a:ahLst/>
              <a:cxnLst/>
              <a:rect l="l" t="t" r="r" b="b"/>
              <a:pathLst>
                <a:path w="308" h="653" extrusionOk="0">
                  <a:moveTo>
                    <a:pt x="238" y="0"/>
                  </a:moveTo>
                  <a:cubicBezTo>
                    <a:pt x="215" y="0"/>
                    <a:pt x="193" y="12"/>
                    <a:pt x="185" y="40"/>
                  </a:cubicBezTo>
                  <a:cubicBezTo>
                    <a:pt x="128" y="219"/>
                    <a:pt x="69" y="401"/>
                    <a:pt x="12" y="583"/>
                  </a:cubicBezTo>
                  <a:cubicBezTo>
                    <a:pt x="0" y="625"/>
                    <a:pt x="35" y="652"/>
                    <a:pt x="70" y="652"/>
                  </a:cubicBezTo>
                  <a:cubicBezTo>
                    <a:pt x="93" y="652"/>
                    <a:pt x="116" y="640"/>
                    <a:pt x="125" y="613"/>
                  </a:cubicBezTo>
                  <a:cubicBezTo>
                    <a:pt x="182" y="431"/>
                    <a:pt x="237" y="252"/>
                    <a:pt x="294" y="70"/>
                  </a:cubicBezTo>
                  <a:cubicBezTo>
                    <a:pt x="308" y="28"/>
                    <a:pt x="272" y="0"/>
                    <a:pt x="23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0"/>
            <p:cNvSpPr/>
            <p:nvPr/>
          </p:nvSpPr>
          <p:spPr>
            <a:xfrm>
              <a:off x="2646928" y="2340859"/>
              <a:ext cx="19184" cy="22774"/>
            </a:xfrm>
            <a:custGeom>
              <a:avLst/>
              <a:gdLst/>
              <a:ahLst/>
              <a:cxnLst/>
              <a:rect l="l" t="t" r="r" b="b"/>
              <a:pathLst>
                <a:path w="326" h="387" extrusionOk="0">
                  <a:moveTo>
                    <a:pt x="246" y="1"/>
                  </a:moveTo>
                  <a:cubicBezTo>
                    <a:pt x="233" y="1"/>
                    <a:pt x="220" y="6"/>
                    <a:pt x="209" y="20"/>
                  </a:cubicBezTo>
                  <a:cubicBezTo>
                    <a:pt x="136" y="106"/>
                    <a:pt x="73" y="199"/>
                    <a:pt x="24" y="301"/>
                  </a:cubicBezTo>
                  <a:cubicBezTo>
                    <a:pt x="1" y="345"/>
                    <a:pt x="41" y="387"/>
                    <a:pt x="79" y="387"/>
                  </a:cubicBezTo>
                  <a:cubicBezTo>
                    <a:pt x="96" y="387"/>
                    <a:pt x="113" y="378"/>
                    <a:pt x="123" y="358"/>
                  </a:cubicBezTo>
                  <a:cubicBezTo>
                    <a:pt x="169" y="265"/>
                    <a:pt x="222" y="179"/>
                    <a:pt x="288" y="100"/>
                  </a:cubicBezTo>
                  <a:cubicBezTo>
                    <a:pt x="326" y="57"/>
                    <a:pt x="287" y="1"/>
                    <a:pt x="24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0"/>
            <p:cNvSpPr/>
            <p:nvPr/>
          </p:nvSpPr>
          <p:spPr>
            <a:xfrm>
              <a:off x="2762268" y="1905275"/>
              <a:ext cx="159889" cy="104572"/>
            </a:xfrm>
            <a:custGeom>
              <a:avLst/>
              <a:gdLst/>
              <a:ahLst/>
              <a:cxnLst/>
              <a:rect l="l" t="t" r="r" b="b"/>
              <a:pathLst>
                <a:path w="2717" h="1777" extrusionOk="0">
                  <a:moveTo>
                    <a:pt x="2716" y="1"/>
                  </a:moveTo>
                  <a:lnTo>
                    <a:pt x="2716" y="1"/>
                  </a:lnTo>
                  <a:cubicBezTo>
                    <a:pt x="841" y="176"/>
                    <a:pt x="159" y="1246"/>
                    <a:pt x="159" y="1246"/>
                  </a:cubicBezTo>
                  <a:lnTo>
                    <a:pt x="1" y="1776"/>
                  </a:lnTo>
                  <a:cubicBezTo>
                    <a:pt x="1984" y="1567"/>
                    <a:pt x="2716"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0"/>
            <p:cNvSpPr/>
            <p:nvPr/>
          </p:nvSpPr>
          <p:spPr>
            <a:xfrm>
              <a:off x="2415779" y="2366398"/>
              <a:ext cx="1029360" cy="592359"/>
            </a:xfrm>
            <a:custGeom>
              <a:avLst/>
              <a:gdLst/>
              <a:ahLst/>
              <a:cxnLst/>
              <a:rect l="l" t="t" r="r" b="b"/>
              <a:pathLst>
                <a:path w="17492" h="10066" extrusionOk="0">
                  <a:moveTo>
                    <a:pt x="3642" y="4718"/>
                  </a:moveTo>
                  <a:cubicBezTo>
                    <a:pt x="3649" y="4718"/>
                    <a:pt x="3655" y="4722"/>
                    <a:pt x="3670" y="4732"/>
                  </a:cubicBezTo>
                  <a:cubicBezTo>
                    <a:pt x="3706" y="4758"/>
                    <a:pt x="3733" y="4821"/>
                    <a:pt x="3746" y="4881"/>
                  </a:cubicBezTo>
                  <a:cubicBezTo>
                    <a:pt x="3776" y="5007"/>
                    <a:pt x="3776" y="5142"/>
                    <a:pt x="3769" y="5275"/>
                  </a:cubicBezTo>
                  <a:cubicBezTo>
                    <a:pt x="3732" y="5703"/>
                    <a:pt x="3602" y="6133"/>
                    <a:pt x="3375" y="6504"/>
                  </a:cubicBezTo>
                  <a:lnTo>
                    <a:pt x="3375" y="6504"/>
                  </a:lnTo>
                  <a:cubicBezTo>
                    <a:pt x="3362" y="6188"/>
                    <a:pt x="3371" y="5872"/>
                    <a:pt x="3402" y="5559"/>
                  </a:cubicBezTo>
                  <a:cubicBezTo>
                    <a:pt x="3415" y="5424"/>
                    <a:pt x="3431" y="5288"/>
                    <a:pt x="3458" y="5159"/>
                  </a:cubicBezTo>
                  <a:cubicBezTo>
                    <a:pt x="3484" y="5027"/>
                    <a:pt x="3518" y="4894"/>
                    <a:pt x="3577" y="4781"/>
                  </a:cubicBezTo>
                  <a:cubicBezTo>
                    <a:pt x="3594" y="4758"/>
                    <a:pt x="3610" y="4732"/>
                    <a:pt x="3627" y="4722"/>
                  </a:cubicBezTo>
                  <a:cubicBezTo>
                    <a:pt x="3633" y="4719"/>
                    <a:pt x="3637" y="4718"/>
                    <a:pt x="3642" y="4718"/>
                  </a:cubicBezTo>
                  <a:close/>
                  <a:moveTo>
                    <a:pt x="14755" y="5980"/>
                  </a:moveTo>
                  <a:cubicBezTo>
                    <a:pt x="14781" y="5980"/>
                    <a:pt x="14806" y="5986"/>
                    <a:pt x="14826" y="5997"/>
                  </a:cubicBezTo>
                  <a:cubicBezTo>
                    <a:pt x="14872" y="6024"/>
                    <a:pt x="14903" y="6080"/>
                    <a:pt x="14926" y="6136"/>
                  </a:cubicBezTo>
                  <a:cubicBezTo>
                    <a:pt x="14969" y="6255"/>
                    <a:pt x="14979" y="6391"/>
                    <a:pt x="14975" y="6524"/>
                  </a:cubicBezTo>
                  <a:cubicBezTo>
                    <a:pt x="14972" y="6791"/>
                    <a:pt x="14922" y="7060"/>
                    <a:pt x="14856" y="7318"/>
                  </a:cubicBezTo>
                  <a:cubicBezTo>
                    <a:pt x="14844" y="7362"/>
                    <a:pt x="14831" y="7406"/>
                    <a:pt x="14818" y="7449"/>
                  </a:cubicBezTo>
                  <a:lnTo>
                    <a:pt x="14818" y="7449"/>
                  </a:lnTo>
                  <a:cubicBezTo>
                    <a:pt x="14693" y="7223"/>
                    <a:pt x="14606" y="6978"/>
                    <a:pt x="14562" y="6725"/>
                  </a:cubicBezTo>
                  <a:cubicBezTo>
                    <a:pt x="14538" y="6593"/>
                    <a:pt x="14528" y="6461"/>
                    <a:pt x="14538" y="6328"/>
                  </a:cubicBezTo>
                  <a:cubicBezTo>
                    <a:pt x="14551" y="6202"/>
                    <a:pt x="14585" y="6060"/>
                    <a:pt x="14677" y="6001"/>
                  </a:cubicBezTo>
                  <a:cubicBezTo>
                    <a:pt x="14700" y="5987"/>
                    <a:pt x="14728" y="5980"/>
                    <a:pt x="14755" y="5980"/>
                  </a:cubicBezTo>
                  <a:close/>
                  <a:moveTo>
                    <a:pt x="6965" y="6225"/>
                  </a:moveTo>
                  <a:cubicBezTo>
                    <a:pt x="6987" y="6225"/>
                    <a:pt x="7009" y="6234"/>
                    <a:pt x="7031" y="6249"/>
                  </a:cubicBezTo>
                  <a:cubicBezTo>
                    <a:pt x="7104" y="6299"/>
                    <a:pt x="7117" y="6444"/>
                    <a:pt x="7107" y="6570"/>
                  </a:cubicBezTo>
                  <a:cubicBezTo>
                    <a:pt x="7084" y="6828"/>
                    <a:pt x="6992" y="7086"/>
                    <a:pt x="6885" y="7332"/>
                  </a:cubicBezTo>
                  <a:cubicBezTo>
                    <a:pt x="6849" y="7417"/>
                    <a:pt x="6809" y="7501"/>
                    <a:pt x="6767" y="7584"/>
                  </a:cubicBezTo>
                  <a:lnTo>
                    <a:pt x="6767" y="7584"/>
                  </a:lnTo>
                  <a:cubicBezTo>
                    <a:pt x="6750" y="7444"/>
                    <a:pt x="6739" y="7303"/>
                    <a:pt x="6733" y="7163"/>
                  </a:cubicBezTo>
                  <a:cubicBezTo>
                    <a:pt x="6726" y="6898"/>
                    <a:pt x="6737" y="6620"/>
                    <a:pt x="6826" y="6381"/>
                  </a:cubicBezTo>
                  <a:cubicBezTo>
                    <a:pt x="6849" y="6325"/>
                    <a:pt x="6882" y="6268"/>
                    <a:pt x="6919" y="6242"/>
                  </a:cubicBezTo>
                  <a:cubicBezTo>
                    <a:pt x="6933" y="6230"/>
                    <a:pt x="6949" y="6225"/>
                    <a:pt x="6965" y="6225"/>
                  </a:cubicBezTo>
                  <a:close/>
                  <a:moveTo>
                    <a:pt x="10452" y="6547"/>
                  </a:moveTo>
                  <a:cubicBezTo>
                    <a:pt x="10452" y="6547"/>
                    <a:pt x="10458" y="6547"/>
                    <a:pt x="10472" y="6560"/>
                  </a:cubicBezTo>
                  <a:cubicBezTo>
                    <a:pt x="10481" y="6570"/>
                    <a:pt x="10495" y="6597"/>
                    <a:pt x="10501" y="6623"/>
                  </a:cubicBezTo>
                  <a:cubicBezTo>
                    <a:pt x="10518" y="6679"/>
                    <a:pt x="10524" y="6745"/>
                    <a:pt x="10528" y="6808"/>
                  </a:cubicBezTo>
                  <a:cubicBezTo>
                    <a:pt x="10531" y="6941"/>
                    <a:pt x="10518" y="7073"/>
                    <a:pt x="10498" y="7205"/>
                  </a:cubicBezTo>
                  <a:cubicBezTo>
                    <a:pt x="10476" y="7355"/>
                    <a:pt x="10444" y="7504"/>
                    <a:pt x="10406" y="7652"/>
                  </a:cubicBezTo>
                  <a:lnTo>
                    <a:pt x="10406" y="7652"/>
                  </a:lnTo>
                  <a:cubicBezTo>
                    <a:pt x="10382" y="7523"/>
                    <a:pt x="10366" y="7393"/>
                    <a:pt x="10356" y="7262"/>
                  </a:cubicBezTo>
                  <a:cubicBezTo>
                    <a:pt x="10345" y="7129"/>
                    <a:pt x="10345" y="6997"/>
                    <a:pt x="10356" y="6864"/>
                  </a:cubicBezTo>
                  <a:cubicBezTo>
                    <a:pt x="10362" y="6799"/>
                    <a:pt x="10373" y="6732"/>
                    <a:pt x="10389" y="6672"/>
                  </a:cubicBezTo>
                  <a:cubicBezTo>
                    <a:pt x="10399" y="6617"/>
                    <a:pt x="10438" y="6550"/>
                    <a:pt x="10452" y="6547"/>
                  </a:cubicBezTo>
                  <a:close/>
                  <a:moveTo>
                    <a:pt x="375" y="0"/>
                  </a:moveTo>
                  <a:lnTo>
                    <a:pt x="375" y="0"/>
                  </a:lnTo>
                  <a:cubicBezTo>
                    <a:pt x="183" y="1076"/>
                    <a:pt x="57" y="2166"/>
                    <a:pt x="21" y="3259"/>
                  </a:cubicBezTo>
                  <a:cubicBezTo>
                    <a:pt x="1" y="3805"/>
                    <a:pt x="7" y="4351"/>
                    <a:pt x="64" y="4897"/>
                  </a:cubicBezTo>
                  <a:cubicBezTo>
                    <a:pt x="120" y="5440"/>
                    <a:pt x="216" y="5990"/>
                    <a:pt x="451" y="6493"/>
                  </a:cubicBezTo>
                  <a:cubicBezTo>
                    <a:pt x="574" y="6745"/>
                    <a:pt x="733" y="6984"/>
                    <a:pt x="964" y="7156"/>
                  </a:cubicBezTo>
                  <a:cubicBezTo>
                    <a:pt x="1077" y="7242"/>
                    <a:pt x="1206" y="7308"/>
                    <a:pt x="1342" y="7352"/>
                  </a:cubicBezTo>
                  <a:cubicBezTo>
                    <a:pt x="1478" y="7395"/>
                    <a:pt x="1617" y="7424"/>
                    <a:pt x="1759" y="7437"/>
                  </a:cubicBezTo>
                  <a:cubicBezTo>
                    <a:pt x="1828" y="7446"/>
                    <a:pt x="1897" y="7450"/>
                    <a:pt x="1967" y="7450"/>
                  </a:cubicBezTo>
                  <a:cubicBezTo>
                    <a:pt x="2182" y="7450"/>
                    <a:pt x="2399" y="7410"/>
                    <a:pt x="2597" y="7325"/>
                  </a:cubicBezTo>
                  <a:cubicBezTo>
                    <a:pt x="2862" y="7216"/>
                    <a:pt x="3087" y="7034"/>
                    <a:pt x="3266" y="6815"/>
                  </a:cubicBezTo>
                  <a:cubicBezTo>
                    <a:pt x="3272" y="6807"/>
                    <a:pt x="3279" y="6799"/>
                    <a:pt x="3285" y="6791"/>
                  </a:cubicBezTo>
                  <a:lnTo>
                    <a:pt x="3285" y="6791"/>
                  </a:lnTo>
                  <a:cubicBezTo>
                    <a:pt x="3295" y="6926"/>
                    <a:pt x="3308" y="7061"/>
                    <a:pt x="3325" y="7196"/>
                  </a:cubicBezTo>
                  <a:cubicBezTo>
                    <a:pt x="3402" y="7739"/>
                    <a:pt x="3527" y="8292"/>
                    <a:pt x="3839" y="8766"/>
                  </a:cubicBezTo>
                  <a:cubicBezTo>
                    <a:pt x="3998" y="9001"/>
                    <a:pt x="4223" y="9209"/>
                    <a:pt x="4508" y="9292"/>
                  </a:cubicBezTo>
                  <a:cubicBezTo>
                    <a:pt x="4616" y="9325"/>
                    <a:pt x="4728" y="9340"/>
                    <a:pt x="4840" y="9340"/>
                  </a:cubicBezTo>
                  <a:cubicBezTo>
                    <a:pt x="5021" y="9340"/>
                    <a:pt x="5201" y="9300"/>
                    <a:pt x="5366" y="9232"/>
                  </a:cubicBezTo>
                  <a:cubicBezTo>
                    <a:pt x="5630" y="9120"/>
                    <a:pt x="5862" y="8948"/>
                    <a:pt x="6067" y="8755"/>
                  </a:cubicBezTo>
                  <a:cubicBezTo>
                    <a:pt x="6269" y="8560"/>
                    <a:pt x="6445" y="8341"/>
                    <a:pt x="6604" y="8113"/>
                  </a:cubicBezTo>
                  <a:cubicBezTo>
                    <a:pt x="6632" y="8070"/>
                    <a:pt x="6660" y="8027"/>
                    <a:pt x="6688" y="7984"/>
                  </a:cubicBezTo>
                  <a:lnTo>
                    <a:pt x="6688" y="7984"/>
                  </a:lnTo>
                  <a:cubicBezTo>
                    <a:pt x="6745" y="8258"/>
                    <a:pt x="6826" y="8528"/>
                    <a:pt x="6935" y="8789"/>
                  </a:cubicBezTo>
                  <a:cubicBezTo>
                    <a:pt x="7044" y="9044"/>
                    <a:pt x="7183" y="9292"/>
                    <a:pt x="7372" y="9507"/>
                  </a:cubicBezTo>
                  <a:cubicBezTo>
                    <a:pt x="7557" y="9726"/>
                    <a:pt x="7799" y="9904"/>
                    <a:pt x="8080" y="9997"/>
                  </a:cubicBezTo>
                  <a:cubicBezTo>
                    <a:pt x="8222" y="10041"/>
                    <a:pt x="8373" y="10065"/>
                    <a:pt x="8523" y="10065"/>
                  </a:cubicBezTo>
                  <a:cubicBezTo>
                    <a:pt x="8667" y="10065"/>
                    <a:pt x="8812" y="10043"/>
                    <a:pt x="8948" y="9994"/>
                  </a:cubicBezTo>
                  <a:cubicBezTo>
                    <a:pt x="9230" y="9895"/>
                    <a:pt x="9459" y="9706"/>
                    <a:pt x="9647" y="9497"/>
                  </a:cubicBezTo>
                  <a:cubicBezTo>
                    <a:pt x="9996" y="9102"/>
                    <a:pt x="10226" y="8633"/>
                    <a:pt x="10398" y="8151"/>
                  </a:cubicBezTo>
                  <a:lnTo>
                    <a:pt x="10398" y="8151"/>
                  </a:lnTo>
                  <a:cubicBezTo>
                    <a:pt x="10559" y="8656"/>
                    <a:pt x="10827" y="9154"/>
                    <a:pt x="11263" y="9494"/>
                  </a:cubicBezTo>
                  <a:cubicBezTo>
                    <a:pt x="11488" y="9666"/>
                    <a:pt x="11760" y="9788"/>
                    <a:pt x="12041" y="9838"/>
                  </a:cubicBezTo>
                  <a:cubicBezTo>
                    <a:pt x="12160" y="9859"/>
                    <a:pt x="12280" y="9869"/>
                    <a:pt x="12399" y="9869"/>
                  </a:cubicBezTo>
                  <a:cubicBezTo>
                    <a:pt x="12567" y="9869"/>
                    <a:pt x="12734" y="9849"/>
                    <a:pt x="12896" y="9808"/>
                  </a:cubicBezTo>
                  <a:cubicBezTo>
                    <a:pt x="13459" y="9669"/>
                    <a:pt x="13916" y="9285"/>
                    <a:pt x="14247" y="8842"/>
                  </a:cubicBezTo>
                  <a:cubicBezTo>
                    <a:pt x="14512" y="8485"/>
                    <a:pt x="14710" y="8088"/>
                    <a:pt x="14852" y="7674"/>
                  </a:cubicBezTo>
                  <a:lnTo>
                    <a:pt x="14852" y="7674"/>
                  </a:lnTo>
                  <a:cubicBezTo>
                    <a:pt x="14978" y="7855"/>
                    <a:pt x="15135" y="8018"/>
                    <a:pt x="15320" y="8146"/>
                  </a:cubicBezTo>
                  <a:cubicBezTo>
                    <a:pt x="15551" y="8309"/>
                    <a:pt x="15836" y="8401"/>
                    <a:pt x="16121" y="8411"/>
                  </a:cubicBezTo>
                  <a:cubicBezTo>
                    <a:pt x="16149" y="8412"/>
                    <a:pt x="16177" y="8413"/>
                    <a:pt x="16205" y="8413"/>
                  </a:cubicBezTo>
                  <a:cubicBezTo>
                    <a:pt x="16319" y="8413"/>
                    <a:pt x="16433" y="8403"/>
                    <a:pt x="16545" y="8381"/>
                  </a:cubicBezTo>
                  <a:cubicBezTo>
                    <a:pt x="16688" y="8351"/>
                    <a:pt x="16823" y="8285"/>
                    <a:pt x="16932" y="8189"/>
                  </a:cubicBezTo>
                  <a:cubicBezTo>
                    <a:pt x="17148" y="7994"/>
                    <a:pt x="17260" y="7722"/>
                    <a:pt x="17336" y="7461"/>
                  </a:cubicBezTo>
                  <a:cubicBezTo>
                    <a:pt x="17478" y="6924"/>
                    <a:pt x="17492" y="6368"/>
                    <a:pt x="17486" y="5822"/>
                  </a:cubicBezTo>
                  <a:cubicBezTo>
                    <a:pt x="17472" y="5275"/>
                    <a:pt x="17419" y="4729"/>
                    <a:pt x="17350" y="4189"/>
                  </a:cubicBezTo>
                  <a:cubicBezTo>
                    <a:pt x="17211" y="3103"/>
                    <a:pt x="17002" y="2030"/>
                    <a:pt x="16743" y="967"/>
                  </a:cubicBezTo>
                  <a:lnTo>
                    <a:pt x="16743" y="967"/>
                  </a:lnTo>
                  <a:cubicBezTo>
                    <a:pt x="16989" y="2030"/>
                    <a:pt x="17184" y="3109"/>
                    <a:pt x="17313" y="4193"/>
                  </a:cubicBezTo>
                  <a:cubicBezTo>
                    <a:pt x="17376" y="4735"/>
                    <a:pt x="17423" y="5278"/>
                    <a:pt x="17429" y="5825"/>
                  </a:cubicBezTo>
                  <a:cubicBezTo>
                    <a:pt x="17432" y="6368"/>
                    <a:pt x="17412" y="6918"/>
                    <a:pt x="17264" y="7441"/>
                  </a:cubicBezTo>
                  <a:cubicBezTo>
                    <a:pt x="17188" y="7696"/>
                    <a:pt x="17078" y="7954"/>
                    <a:pt x="16879" y="8130"/>
                  </a:cubicBezTo>
                  <a:cubicBezTo>
                    <a:pt x="16700" y="8296"/>
                    <a:pt x="16441" y="8332"/>
                    <a:pt x="16192" y="8332"/>
                  </a:cubicBezTo>
                  <a:cubicBezTo>
                    <a:pt x="16170" y="8332"/>
                    <a:pt x="16147" y="8332"/>
                    <a:pt x="16124" y="8332"/>
                  </a:cubicBezTo>
                  <a:cubicBezTo>
                    <a:pt x="15853" y="8318"/>
                    <a:pt x="15588" y="8229"/>
                    <a:pt x="15369" y="8076"/>
                  </a:cubicBezTo>
                  <a:cubicBezTo>
                    <a:pt x="15175" y="7940"/>
                    <a:pt x="15014" y="7763"/>
                    <a:pt x="14887" y="7566"/>
                  </a:cubicBezTo>
                  <a:lnTo>
                    <a:pt x="14887" y="7566"/>
                  </a:lnTo>
                  <a:cubicBezTo>
                    <a:pt x="14911" y="7492"/>
                    <a:pt x="14932" y="7419"/>
                    <a:pt x="14952" y="7345"/>
                  </a:cubicBezTo>
                  <a:cubicBezTo>
                    <a:pt x="15022" y="7077"/>
                    <a:pt x="15071" y="6805"/>
                    <a:pt x="15074" y="6524"/>
                  </a:cubicBezTo>
                  <a:cubicBezTo>
                    <a:pt x="15074" y="6384"/>
                    <a:pt x="15068" y="6242"/>
                    <a:pt x="15019" y="6103"/>
                  </a:cubicBezTo>
                  <a:cubicBezTo>
                    <a:pt x="14988" y="6036"/>
                    <a:pt x="14952" y="5961"/>
                    <a:pt x="14876" y="5917"/>
                  </a:cubicBezTo>
                  <a:cubicBezTo>
                    <a:pt x="14837" y="5896"/>
                    <a:pt x="14794" y="5885"/>
                    <a:pt x="14752" y="5885"/>
                  </a:cubicBezTo>
                  <a:cubicBezTo>
                    <a:pt x="14708" y="5885"/>
                    <a:pt x="14665" y="5897"/>
                    <a:pt x="14628" y="5921"/>
                  </a:cubicBezTo>
                  <a:cubicBezTo>
                    <a:pt x="14551" y="5967"/>
                    <a:pt x="14515" y="6040"/>
                    <a:pt x="14489" y="6109"/>
                  </a:cubicBezTo>
                  <a:cubicBezTo>
                    <a:pt x="14465" y="6179"/>
                    <a:pt x="14452" y="6252"/>
                    <a:pt x="14446" y="6322"/>
                  </a:cubicBezTo>
                  <a:cubicBezTo>
                    <a:pt x="14435" y="6464"/>
                    <a:pt x="14446" y="6603"/>
                    <a:pt x="14472" y="6742"/>
                  </a:cubicBezTo>
                  <a:cubicBezTo>
                    <a:pt x="14518" y="7017"/>
                    <a:pt x="14617" y="7279"/>
                    <a:pt x="14756" y="7523"/>
                  </a:cubicBezTo>
                  <a:cubicBezTo>
                    <a:pt x="14765" y="7538"/>
                    <a:pt x="14773" y="7552"/>
                    <a:pt x="14781" y="7566"/>
                  </a:cubicBezTo>
                  <a:lnTo>
                    <a:pt x="14781" y="7566"/>
                  </a:lnTo>
                  <a:cubicBezTo>
                    <a:pt x="14639" y="7999"/>
                    <a:pt x="14434" y="8414"/>
                    <a:pt x="14160" y="8778"/>
                  </a:cubicBezTo>
                  <a:cubicBezTo>
                    <a:pt x="13836" y="9206"/>
                    <a:pt x="13396" y="9573"/>
                    <a:pt x="12866" y="9699"/>
                  </a:cubicBezTo>
                  <a:cubicBezTo>
                    <a:pt x="12716" y="9735"/>
                    <a:pt x="12561" y="9754"/>
                    <a:pt x="12407" y="9754"/>
                  </a:cubicBezTo>
                  <a:cubicBezTo>
                    <a:pt x="12021" y="9754"/>
                    <a:pt x="11636" y="9639"/>
                    <a:pt x="11336" y="9398"/>
                  </a:cubicBezTo>
                  <a:cubicBezTo>
                    <a:pt x="10912" y="9067"/>
                    <a:pt x="10654" y="8567"/>
                    <a:pt x="10501" y="8053"/>
                  </a:cubicBezTo>
                  <a:cubicBezTo>
                    <a:pt x="10490" y="8015"/>
                    <a:pt x="10479" y="7976"/>
                    <a:pt x="10469" y="7937"/>
                  </a:cubicBezTo>
                  <a:lnTo>
                    <a:pt x="10469" y="7937"/>
                  </a:lnTo>
                  <a:cubicBezTo>
                    <a:pt x="10541" y="7704"/>
                    <a:pt x="10599" y="7467"/>
                    <a:pt x="10634" y="7225"/>
                  </a:cubicBezTo>
                  <a:cubicBezTo>
                    <a:pt x="10654" y="7086"/>
                    <a:pt x="10667" y="6947"/>
                    <a:pt x="10663" y="6805"/>
                  </a:cubicBezTo>
                  <a:cubicBezTo>
                    <a:pt x="10660" y="6736"/>
                    <a:pt x="10654" y="6663"/>
                    <a:pt x="10631" y="6586"/>
                  </a:cubicBezTo>
                  <a:cubicBezTo>
                    <a:pt x="10620" y="6550"/>
                    <a:pt x="10604" y="6510"/>
                    <a:pt x="10571" y="6470"/>
                  </a:cubicBezTo>
                  <a:cubicBezTo>
                    <a:pt x="10546" y="6440"/>
                    <a:pt x="10501" y="6415"/>
                    <a:pt x="10452" y="6415"/>
                  </a:cubicBezTo>
                  <a:cubicBezTo>
                    <a:pt x="10436" y="6415"/>
                    <a:pt x="10419" y="6418"/>
                    <a:pt x="10402" y="6424"/>
                  </a:cubicBezTo>
                  <a:cubicBezTo>
                    <a:pt x="10342" y="6450"/>
                    <a:pt x="10319" y="6497"/>
                    <a:pt x="10299" y="6530"/>
                  </a:cubicBezTo>
                  <a:cubicBezTo>
                    <a:pt x="10280" y="6566"/>
                    <a:pt x="10270" y="6603"/>
                    <a:pt x="10260" y="6640"/>
                  </a:cubicBezTo>
                  <a:cubicBezTo>
                    <a:pt x="10240" y="6712"/>
                    <a:pt x="10230" y="6782"/>
                    <a:pt x="10223" y="6851"/>
                  </a:cubicBezTo>
                  <a:cubicBezTo>
                    <a:pt x="10214" y="6994"/>
                    <a:pt x="10214" y="7133"/>
                    <a:pt x="10226" y="7272"/>
                  </a:cubicBezTo>
                  <a:cubicBezTo>
                    <a:pt x="10242" y="7489"/>
                    <a:pt x="10278" y="7704"/>
                    <a:pt x="10330" y="7914"/>
                  </a:cubicBezTo>
                  <a:lnTo>
                    <a:pt x="10330" y="7914"/>
                  </a:lnTo>
                  <a:cubicBezTo>
                    <a:pt x="10322" y="7939"/>
                    <a:pt x="10314" y="7965"/>
                    <a:pt x="10306" y="7991"/>
                  </a:cubicBezTo>
                  <a:cubicBezTo>
                    <a:pt x="10134" y="8500"/>
                    <a:pt x="9896" y="9001"/>
                    <a:pt x="9538" y="9401"/>
                  </a:cubicBezTo>
                  <a:cubicBezTo>
                    <a:pt x="9359" y="9597"/>
                    <a:pt x="9144" y="9765"/>
                    <a:pt x="8899" y="9851"/>
                  </a:cubicBezTo>
                  <a:cubicBezTo>
                    <a:pt x="8780" y="9895"/>
                    <a:pt x="8654" y="9915"/>
                    <a:pt x="8527" y="9915"/>
                  </a:cubicBezTo>
                  <a:cubicBezTo>
                    <a:pt x="8392" y="9915"/>
                    <a:pt x="8257" y="9892"/>
                    <a:pt x="8127" y="9851"/>
                  </a:cubicBezTo>
                  <a:cubicBezTo>
                    <a:pt x="7879" y="9772"/>
                    <a:pt x="7660" y="9613"/>
                    <a:pt x="7484" y="9411"/>
                  </a:cubicBezTo>
                  <a:cubicBezTo>
                    <a:pt x="7313" y="9212"/>
                    <a:pt x="7177" y="8977"/>
                    <a:pt x="7071" y="8732"/>
                  </a:cubicBezTo>
                  <a:cubicBezTo>
                    <a:pt x="6943" y="8434"/>
                    <a:pt x="6854" y="8119"/>
                    <a:pt x="6799" y="7799"/>
                  </a:cubicBezTo>
                  <a:lnTo>
                    <a:pt x="6799" y="7799"/>
                  </a:lnTo>
                  <a:cubicBezTo>
                    <a:pt x="6875" y="7664"/>
                    <a:pt x="6945" y="7526"/>
                    <a:pt x="7008" y="7384"/>
                  </a:cubicBezTo>
                  <a:cubicBezTo>
                    <a:pt x="7117" y="7129"/>
                    <a:pt x="7213" y="6864"/>
                    <a:pt x="7240" y="6580"/>
                  </a:cubicBezTo>
                  <a:cubicBezTo>
                    <a:pt x="7246" y="6507"/>
                    <a:pt x="7246" y="6434"/>
                    <a:pt x="7233" y="6358"/>
                  </a:cubicBezTo>
                  <a:cubicBezTo>
                    <a:pt x="7220" y="6282"/>
                    <a:pt x="7190" y="6195"/>
                    <a:pt x="7111" y="6140"/>
                  </a:cubicBezTo>
                  <a:cubicBezTo>
                    <a:pt x="7071" y="6113"/>
                    <a:pt x="7027" y="6096"/>
                    <a:pt x="6978" y="6093"/>
                  </a:cubicBezTo>
                  <a:cubicBezTo>
                    <a:pt x="6971" y="6092"/>
                    <a:pt x="6965" y="6092"/>
                    <a:pt x="6958" y="6092"/>
                  </a:cubicBezTo>
                  <a:cubicBezTo>
                    <a:pt x="6912" y="6092"/>
                    <a:pt x="6868" y="6110"/>
                    <a:pt x="6836" y="6136"/>
                  </a:cubicBezTo>
                  <a:cubicBezTo>
                    <a:pt x="6763" y="6192"/>
                    <a:pt x="6726" y="6262"/>
                    <a:pt x="6697" y="6331"/>
                  </a:cubicBezTo>
                  <a:cubicBezTo>
                    <a:pt x="6594" y="6609"/>
                    <a:pt x="6587" y="6891"/>
                    <a:pt x="6590" y="7166"/>
                  </a:cubicBezTo>
                  <a:cubicBezTo>
                    <a:pt x="6598" y="7376"/>
                    <a:pt x="6618" y="7586"/>
                    <a:pt x="6652" y="7793"/>
                  </a:cubicBezTo>
                  <a:lnTo>
                    <a:pt x="6652" y="7793"/>
                  </a:lnTo>
                  <a:cubicBezTo>
                    <a:pt x="6603" y="7878"/>
                    <a:pt x="6550" y="7961"/>
                    <a:pt x="6495" y="8043"/>
                  </a:cubicBezTo>
                  <a:cubicBezTo>
                    <a:pt x="6346" y="8269"/>
                    <a:pt x="6173" y="8480"/>
                    <a:pt x="5978" y="8666"/>
                  </a:cubicBezTo>
                  <a:cubicBezTo>
                    <a:pt x="5783" y="8855"/>
                    <a:pt x="5564" y="9017"/>
                    <a:pt x="5319" y="9120"/>
                  </a:cubicBezTo>
                  <a:cubicBezTo>
                    <a:pt x="5165" y="9186"/>
                    <a:pt x="4998" y="9224"/>
                    <a:pt x="4832" y="9224"/>
                  </a:cubicBezTo>
                  <a:cubicBezTo>
                    <a:pt x="4735" y="9224"/>
                    <a:pt x="4637" y="9211"/>
                    <a:pt x="4544" y="9183"/>
                  </a:cubicBezTo>
                  <a:cubicBezTo>
                    <a:pt x="4293" y="9110"/>
                    <a:pt x="4084" y="8924"/>
                    <a:pt x="3935" y="8703"/>
                  </a:cubicBezTo>
                  <a:cubicBezTo>
                    <a:pt x="3637" y="8258"/>
                    <a:pt x="3511" y="7716"/>
                    <a:pt x="3435" y="7182"/>
                  </a:cubicBezTo>
                  <a:cubicBezTo>
                    <a:pt x="3411" y="7009"/>
                    <a:pt x="3394" y="6834"/>
                    <a:pt x="3383" y="6658"/>
                  </a:cubicBezTo>
                  <a:lnTo>
                    <a:pt x="3383" y="6658"/>
                  </a:lnTo>
                  <a:cubicBezTo>
                    <a:pt x="3504" y="6481"/>
                    <a:pt x="3600" y="6288"/>
                    <a:pt x="3677" y="6090"/>
                  </a:cubicBezTo>
                  <a:cubicBezTo>
                    <a:pt x="3776" y="5831"/>
                    <a:pt x="3842" y="5559"/>
                    <a:pt x="3862" y="5281"/>
                  </a:cubicBezTo>
                  <a:cubicBezTo>
                    <a:pt x="3872" y="5142"/>
                    <a:pt x="3872" y="5000"/>
                    <a:pt x="3839" y="4858"/>
                  </a:cubicBezTo>
                  <a:cubicBezTo>
                    <a:pt x="3822" y="4789"/>
                    <a:pt x="3799" y="4712"/>
                    <a:pt x="3726" y="4653"/>
                  </a:cubicBezTo>
                  <a:cubicBezTo>
                    <a:pt x="3709" y="4639"/>
                    <a:pt x="3689" y="4630"/>
                    <a:pt x="3657" y="4622"/>
                  </a:cubicBezTo>
                  <a:cubicBezTo>
                    <a:pt x="3652" y="4622"/>
                    <a:pt x="3647" y="4622"/>
                    <a:pt x="3642" y="4622"/>
                  </a:cubicBezTo>
                  <a:cubicBezTo>
                    <a:pt x="3617" y="4622"/>
                    <a:pt x="3594" y="4628"/>
                    <a:pt x="3577" y="4642"/>
                  </a:cubicBezTo>
                  <a:cubicBezTo>
                    <a:pt x="3534" y="4669"/>
                    <a:pt x="3511" y="4702"/>
                    <a:pt x="3491" y="4735"/>
                  </a:cubicBezTo>
                  <a:cubicBezTo>
                    <a:pt x="3418" y="4868"/>
                    <a:pt x="3388" y="5003"/>
                    <a:pt x="3359" y="5139"/>
                  </a:cubicBezTo>
                  <a:cubicBezTo>
                    <a:pt x="3332" y="5275"/>
                    <a:pt x="3312" y="5411"/>
                    <a:pt x="3299" y="5550"/>
                  </a:cubicBezTo>
                  <a:cubicBezTo>
                    <a:pt x="3264" y="5916"/>
                    <a:pt x="3256" y="6285"/>
                    <a:pt x="3276" y="6654"/>
                  </a:cubicBezTo>
                  <a:lnTo>
                    <a:pt x="3276" y="6654"/>
                  </a:lnTo>
                  <a:cubicBezTo>
                    <a:pt x="3251" y="6689"/>
                    <a:pt x="3224" y="6724"/>
                    <a:pt x="3197" y="6759"/>
                  </a:cubicBezTo>
                  <a:cubicBezTo>
                    <a:pt x="3027" y="6967"/>
                    <a:pt x="2812" y="7143"/>
                    <a:pt x="2564" y="7248"/>
                  </a:cubicBezTo>
                  <a:cubicBezTo>
                    <a:pt x="2373" y="7330"/>
                    <a:pt x="2165" y="7368"/>
                    <a:pt x="1955" y="7368"/>
                  </a:cubicBezTo>
                  <a:cubicBezTo>
                    <a:pt x="1892" y="7368"/>
                    <a:pt x="1829" y="7365"/>
                    <a:pt x="1766" y="7358"/>
                  </a:cubicBezTo>
                  <a:cubicBezTo>
                    <a:pt x="1498" y="7325"/>
                    <a:pt x="1223" y="7259"/>
                    <a:pt x="1011" y="7093"/>
                  </a:cubicBezTo>
                  <a:cubicBezTo>
                    <a:pt x="796" y="6934"/>
                    <a:pt x="640" y="6702"/>
                    <a:pt x="521" y="6464"/>
                  </a:cubicBezTo>
                  <a:cubicBezTo>
                    <a:pt x="286" y="5974"/>
                    <a:pt x="183" y="5431"/>
                    <a:pt x="120" y="4891"/>
                  </a:cubicBezTo>
                  <a:cubicBezTo>
                    <a:pt x="57" y="4351"/>
                    <a:pt x="47" y="3805"/>
                    <a:pt x="57" y="3259"/>
                  </a:cubicBezTo>
                  <a:cubicBezTo>
                    <a:pt x="84" y="2169"/>
                    <a:pt x="196" y="1079"/>
                    <a:pt x="375"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0"/>
            <p:cNvSpPr/>
            <p:nvPr/>
          </p:nvSpPr>
          <p:spPr>
            <a:xfrm>
              <a:off x="2254128" y="2616144"/>
              <a:ext cx="351143" cy="177719"/>
            </a:xfrm>
            <a:custGeom>
              <a:avLst/>
              <a:gdLst/>
              <a:ahLst/>
              <a:cxnLst/>
              <a:rect l="l" t="t" r="r" b="b"/>
              <a:pathLst>
                <a:path w="5967" h="3020" extrusionOk="0">
                  <a:moveTo>
                    <a:pt x="754" y="1"/>
                  </a:moveTo>
                  <a:cubicBezTo>
                    <a:pt x="754" y="1"/>
                    <a:pt x="75" y="587"/>
                    <a:pt x="32" y="1359"/>
                  </a:cubicBezTo>
                  <a:cubicBezTo>
                    <a:pt x="1" y="1924"/>
                    <a:pt x="898" y="3020"/>
                    <a:pt x="2224" y="3020"/>
                  </a:cubicBezTo>
                  <a:cubicBezTo>
                    <a:pt x="2707" y="3020"/>
                    <a:pt x="3248" y="2874"/>
                    <a:pt x="3821" y="2504"/>
                  </a:cubicBezTo>
                  <a:cubicBezTo>
                    <a:pt x="5967" y="1121"/>
                    <a:pt x="754"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0"/>
            <p:cNvSpPr/>
            <p:nvPr/>
          </p:nvSpPr>
          <p:spPr>
            <a:xfrm>
              <a:off x="2273841" y="2450490"/>
              <a:ext cx="297886" cy="308537"/>
            </a:xfrm>
            <a:custGeom>
              <a:avLst/>
              <a:gdLst/>
              <a:ahLst/>
              <a:cxnLst/>
              <a:rect l="l" t="t" r="r" b="b"/>
              <a:pathLst>
                <a:path w="5062" h="5243" extrusionOk="0">
                  <a:moveTo>
                    <a:pt x="2432" y="0"/>
                  </a:moveTo>
                  <a:cubicBezTo>
                    <a:pt x="888" y="0"/>
                    <a:pt x="194" y="2926"/>
                    <a:pt x="194" y="2926"/>
                  </a:cubicBezTo>
                  <a:cubicBezTo>
                    <a:pt x="0" y="4689"/>
                    <a:pt x="1295" y="5242"/>
                    <a:pt x="2271" y="5242"/>
                  </a:cubicBezTo>
                  <a:cubicBezTo>
                    <a:pt x="2526" y="5242"/>
                    <a:pt x="2760" y="5205"/>
                    <a:pt x="2939" y="5141"/>
                  </a:cubicBezTo>
                  <a:cubicBezTo>
                    <a:pt x="3804" y="4833"/>
                    <a:pt x="5062" y="2859"/>
                    <a:pt x="4747" y="2717"/>
                  </a:cubicBezTo>
                  <a:cubicBezTo>
                    <a:pt x="4721" y="2705"/>
                    <a:pt x="4691" y="2700"/>
                    <a:pt x="4658" y="2700"/>
                  </a:cubicBezTo>
                  <a:cubicBezTo>
                    <a:pt x="4289" y="2700"/>
                    <a:pt x="3522" y="3352"/>
                    <a:pt x="3522" y="3352"/>
                  </a:cubicBezTo>
                  <a:cubicBezTo>
                    <a:pt x="3522" y="3352"/>
                    <a:pt x="4400" y="359"/>
                    <a:pt x="2681" y="25"/>
                  </a:cubicBezTo>
                  <a:cubicBezTo>
                    <a:pt x="2596" y="8"/>
                    <a:pt x="2513" y="0"/>
                    <a:pt x="2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0"/>
            <p:cNvSpPr/>
            <p:nvPr/>
          </p:nvSpPr>
          <p:spPr>
            <a:xfrm>
              <a:off x="2437435" y="2450608"/>
              <a:ext cx="19184" cy="115930"/>
            </a:xfrm>
            <a:custGeom>
              <a:avLst/>
              <a:gdLst/>
              <a:ahLst/>
              <a:cxnLst/>
              <a:rect l="l" t="t" r="r" b="b"/>
              <a:pathLst>
                <a:path w="326" h="1970" extrusionOk="0">
                  <a:moveTo>
                    <a:pt x="70" y="1"/>
                  </a:moveTo>
                  <a:cubicBezTo>
                    <a:pt x="37" y="1"/>
                    <a:pt x="1" y="29"/>
                    <a:pt x="10" y="72"/>
                  </a:cubicBezTo>
                  <a:cubicBezTo>
                    <a:pt x="130" y="685"/>
                    <a:pt x="209" y="1287"/>
                    <a:pt x="40" y="1897"/>
                  </a:cubicBezTo>
                  <a:cubicBezTo>
                    <a:pt x="30" y="1941"/>
                    <a:pt x="66" y="1969"/>
                    <a:pt x="101" y="1969"/>
                  </a:cubicBezTo>
                  <a:cubicBezTo>
                    <a:pt x="123" y="1969"/>
                    <a:pt x="145" y="1957"/>
                    <a:pt x="153" y="1930"/>
                  </a:cubicBezTo>
                  <a:cubicBezTo>
                    <a:pt x="325" y="1301"/>
                    <a:pt x="246" y="671"/>
                    <a:pt x="119" y="43"/>
                  </a:cubicBezTo>
                  <a:cubicBezTo>
                    <a:pt x="114" y="13"/>
                    <a:pt x="93" y="1"/>
                    <a:pt x="70"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0"/>
            <p:cNvSpPr/>
            <p:nvPr/>
          </p:nvSpPr>
          <p:spPr>
            <a:xfrm>
              <a:off x="2386474" y="2447724"/>
              <a:ext cx="22774" cy="129818"/>
            </a:xfrm>
            <a:custGeom>
              <a:avLst/>
              <a:gdLst/>
              <a:ahLst/>
              <a:cxnLst/>
              <a:rect l="l" t="t" r="r" b="b"/>
              <a:pathLst>
                <a:path w="387" h="2206" extrusionOk="0">
                  <a:moveTo>
                    <a:pt x="268" y="0"/>
                  </a:moveTo>
                  <a:cubicBezTo>
                    <a:pt x="239" y="0"/>
                    <a:pt x="212" y="19"/>
                    <a:pt x="218" y="55"/>
                  </a:cubicBezTo>
                  <a:cubicBezTo>
                    <a:pt x="273" y="462"/>
                    <a:pt x="267" y="859"/>
                    <a:pt x="174" y="1264"/>
                  </a:cubicBezTo>
                  <a:cubicBezTo>
                    <a:pt x="105" y="1562"/>
                    <a:pt x="12" y="1843"/>
                    <a:pt x="2" y="2151"/>
                  </a:cubicBezTo>
                  <a:cubicBezTo>
                    <a:pt x="1" y="2187"/>
                    <a:pt x="29" y="2206"/>
                    <a:pt x="57" y="2206"/>
                  </a:cubicBezTo>
                  <a:cubicBezTo>
                    <a:pt x="86" y="2206"/>
                    <a:pt x="114" y="2187"/>
                    <a:pt x="114" y="2151"/>
                  </a:cubicBezTo>
                  <a:cubicBezTo>
                    <a:pt x="128" y="1750"/>
                    <a:pt x="287" y="1383"/>
                    <a:pt x="343" y="989"/>
                  </a:cubicBezTo>
                  <a:cubicBezTo>
                    <a:pt x="386" y="677"/>
                    <a:pt x="377" y="367"/>
                    <a:pt x="333" y="55"/>
                  </a:cubicBezTo>
                  <a:cubicBezTo>
                    <a:pt x="328" y="19"/>
                    <a:pt x="297" y="0"/>
                    <a:pt x="26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0"/>
            <p:cNvSpPr/>
            <p:nvPr/>
          </p:nvSpPr>
          <p:spPr>
            <a:xfrm>
              <a:off x="3358736" y="2578011"/>
              <a:ext cx="218736" cy="197786"/>
            </a:xfrm>
            <a:custGeom>
              <a:avLst/>
              <a:gdLst/>
              <a:ahLst/>
              <a:cxnLst/>
              <a:rect l="l" t="t" r="r" b="b"/>
              <a:pathLst>
                <a:path w="3717" h="3361" extrusionOk="0">
                  <a:moveTo>
                    <a:pt x="2209" y="0"/>
                  </a:moveTo>
                  <a:cubicBezTo>
                    <a:pt x="2154" y="242"/>
                    <a:pt x="1" y="2076"/>
                    <a:pt x="458" y="2567"/>
                  </a:cubicBezTo>
                  <a:cubicBezTo>
                    <a:pt x="518" y="2632"/>
                    <a:pt x="585" y="2660"/>
                    <a:pt x="656" y="2660"/>
                  </a:cubicBezTo>
                  <a:cubicBezTo>
                    <a:pt x="1123" y="2660"/>
                    <a:pt x="1759" y="1438"/>
                    <a:pt x="1760" y="1437"/>
                  </a:cubicBezTo>
                  <a:lnTo>
                    <a:pt x="1760" y="1437"/>
                  </a:lnTo>
                  <a:cubicBezTo>
                    <a:pt x="1760" y="1438"/>
                    <a:pt x="1332" y="2914"/>
                    <a:pt x="1760" y="3083"/>
                  </a:cubicBezTo>
                  <a:cubicBezTo>
                    <a:pt x="1784" y="3093"/>
                    <a:pt x="1808" y="3098"/>
                    <a:pt x="1832" y="3098"/>
                  </a:cubicBezTo>
                  <a:cubicBezTo>
                    <a:pt x="2209" y="3098"/>
                    <a:pt x="2388" y="1861"/>
                    <a:pt x="2388" y="1861"/>
                  </a:cubicBezTo>
                  <a:lnTo>
                    <a:pt x="2388" y="1861"/>
                  </a:lnTo>
                  <a:cubicBezTo>
                    <a:pt x="2388" y="1861"/>
                    <a:pt x="2331" y="3360"/>
                    <a:pt x="2982" y="3360"/>
                  </a:cubicBezTo>
                  <a:cubicBezTo>
                    <a:pt x="2996" y="3360"/>
                    <a:pt x="3010" y="3360"/>
                    <a:pt x="3024" y="3358"/>
                  </a:cubicBezTo>
                  <a:cubicBezTo>
                    <a:pt x="3716" y="3292"/>
                    <a:pt x="3680" y="649"/>
                    <a:pt x="3680" y="649"/>
                  </a:cubicBezTo>
                  <a:lnTo>
                    <a:pt x="2209"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0"/>
            <p:cNvSpPr/>
            <p:nvPr/>
          </p:nvSpPr>
          <p:spPr>
            <a:xfrm>
              <a:off x="3571172" y="2494978"/>
              <a:ext cx="320072" cy="292178"/>
            </a:xfrm>
            <a:custGeom>
              <a:avLst/>
              <a:gdLst/>
              <a:ahLst/>
              <a:cxnLst/>
              <a:rect l="l" t="t" r="r" b="b"/>
              <a:pathLst>
                <a:path w="5439" h="4965" extrusionOk="0">
                  <a:moveTo>
                    <a:pt x="3490" y="1"/>
                  </a:moveTo>
                  <a:cubicBezTo>
                    <a:pt x="3222" y="1"/>
                    <a:pt x="2968" y="79"/>
                    <a:pt x="2762" y="252"/>
                  </a:cubicBezTo>
                  <a:cubicBezTo>
                    <a:pt x="1984" y="908"/>
                    <a:pt x="427" y="3004"/>
                    <a:pt x="427" y="3004"/>
                  </a:cubicBezTo>
                  <a:cubicBezTo>
                    <a:pt x="427" y="3004"/>
                    <a:pt x="1" y="3676"/>
                    <a:pt x="427" y="4140"/>
                  </a:cubicBezTo>
                  <a:cubicBezTo>
                    <a:pt x="947" y="4705"/>
                    <a:pt x="1550" y="4965"/>
                    <a:pt x="2187" y="4965"/>
                  </a:cubicBezTo>
                  <a:cubicBezTo>
                    <a:pt x="2809" y="4965"/>
                    <a:pt x="3464" y="4717"/>
                    <a:pt x="4107" y="4262"/>
                  </a:cubicBezTo>
                  <a:cubicBezTo>
                    <a:pt x="5306" y="3418"/>
                    <a:pt x="5438" y="2613"/>
                    <a:pt x="5232" y="1458"/>
                  </a:cubicBezTo>
                  <a:cubicBezTo>
                    <a:pt x="5084" y="609"/>
                    <a:pt x="4237" y="1"/>
                    <a:pt x="3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0"/>
            <p:cNvSpPr/>
            <p:nvPr/>
          </p:nvSpPr>
          <p:spPr>
            <a:xfrm>
              <a:off x="3437120" y="2465320"/>
              <a:ext cx="456833" cy="278996"/>
            </a:xfrm>
            <a:custGeom>
              <a:avLst/>
              <a:gdLst/>
              <a:ahLst/>
              <a:cxnLst/>
              <a:rect l="l" t="t" r="r" b="b"/>
              <a:pathLst>
                <a:path w="7763" h="4741" extrusionOk="0">
                  <a:moveTo>
                    <a:pt x="3818" y="0"/>
                  </a:moveTo>
                  <a:cubicBezTo>
                    <a:pt x="2606" y="0"/>
                    <a:pt x="379" y="122"/>
                    <a:pt x="219" y="1011"/>
                  </a:cubicBezTo>
                  <a:cubicBezTo>
                    <a:pt x="0" y="2237"/>
                    <a:pt x="1163" y="3872"/>
                    <a:pt x="2987" y="3965"/>
                  </a:cubicBezTo>
                  <a:cubicBezTo>
                    <a:pt x="2987" y="3965"/>
                    <a:pt x="3553" y="4740"/>
                    <a:pt x="4489" y="4740"/>
                  </a:cubicBezTo>
                  <a:cubicBezTo>
                    <a:pt x="4913" y="4740"/>
                    <a:pt x="5413" y="4582"/>
                    <a:pt x="5971" y="4121"/>
                  </a:cubicBezTo>
                  <a:cubicBezTo>
                    <a:pt x="7762" y="2640"/>
                    <a:pt x="6600" y="726"/>
                    <a:pt x="4590" y="18"/>
                  </a:cubicBezTo>
                  <a:cubicBezTo>
                    <a:pt x="4590" y="18"/>
                    <a:pt x="4277" y="0"/>
                    <a:pt x="3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0"/>
            <p:cNvSpPr/>
            <p:nvPr/>
          </p:nvSpPr>
          <p:spPr>
            <a:xfrm>
              <a:off x="3446594" y="2509808"/>
              <a:ext cx="112928" cy="28247"/>
            </a:xfrm>
            <a:custGeom>
              <a:avLst/>
              <a:gdLst/>
              <a:ahLst/>
              <a:cxnLst/>
              <a:rect l="l" t="t" r="r" b="b"/>
              <a:pathLst>
                <a:path w="1919" h="480" extrusionOk="0">
                  <a:moveTo>
                    <a:pt x="1634" y="1"/>
                  </a:moveTo>
                  <a:cubicBezTo>
                    <a:pt x="1083" y="1"/>
                    <a:pt x="557" y="128"/>
                    <a:pt x="58" y="374"/>
                  </a:cubicBezTo>
                  <a:cubicBezTo>
                    <a:pt x="0" y="403"/>
                    <a:pt x="38" y="479"/>
                    <a:pt x="92" y="479"/>
                  </a:cubicBezTo>
                  <a:cubicBezTo>
                    <a:pt x="100" y="479"/>
                    <a:pt x="108" y="478"/>
                    <a:pt x="117" y="474"/>
                  </a:cubicBezTo>
                  <a:cubicBezTo>
                    <a:pt x="601" y="232"/>
                    <a:pt x="1111" y="114"/>
                    <a:pt x="1646" y="114"/>
                  </a:cubicBezTo>
                  <a:cubicBezTo>
                    <a:pt x="1712" y="114"/>
                    <a:pt x="1779" y="116"/>
                    <a:pt x="1846" y="119"/>
                  </a:cubicBezTo>
                  <a:cubicBezTo>
                    <a:pt x="1847" y="119"/>
                    <a:pt x="1848" y="119"/>
                    <a:pt x="1849" y="119"/>
                  </a:cubicBezTo>
                  <a:cubicBezTo>
                    <a:pt x="1919" y="119"/>
                    <a:pt x="1918" y="10"/>
                    <a:pt x="1846" y="7"/>
                  </a:cubicBezTo>
                  <a:cubicBezTo>
                    <a:pt x="1775" y="3"/>
                    <a:pt x="1704" y="1"/>
                    <a:pt x="163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0"/>
            <p:cNvSpPr/>
            <p:nvPr/>
          </p:nvSpPr>
          <p:spPr>
            <a:xfrm>
              <a:off x="3460894" y="2578011"/>
              <a:ext cx="123580" cy="27541"/>
            </a:xfrm>
            <a:custGeom>
              <a:avLst/>
              <a:gdLst/>
              <a:ahLst/>
              <a:cxnLst/>
              <a:rect l="l" t="t" r="r" b="b"/>
              <a:pathLst>
                <a:path w="2100" h="468" extrusionOk="0">
                  <a:moveTo>
                    <a:pt x="2031" y="0"/>
                  </a:moveTo>
                  <a:cubicBezTo>
                    <a:pt x="2030" y="0"/>
                    <a:pt x="2028" y="0"/>
                    <a:pt x="2027" y="0"/>
                  </a:cubicBezTo>
                  <a:cubicBezTo>
                    <a:pt x="1348" y="7"/>
                    <a:pt x="699" y="126"/>
                    <a:pt x="63" y="354"/>
                  </a:cubicBezTo>
                  <a:cubicBezTo>
                    <a:pt x="1" y="378"/>
                    <a:pt x="18" y="468"/>
                    <a:pt x="72" y="468"/>
                  </a:cubicBezTo>
                  <a:cubicBezTo>
                    <a:pt x="79" y="468"/>
                    <a:pt x="85" y="467"/>
                    <a:pt x="93" y="464"/>
                  </a:cubicBezTo>
                  <a:cubicBezTo>
                    <a:pt x="719" y="239"/>
                    <a:pt x="1361" y="123"/>
                    <a:pt x="2027" y="112"/>
                  </a:cubicBezTo>
                  <a:cubicBezTo>
                    <a:pt x="2098" y="109"/>
                    <a:pt x="2099" y="0"/>
                    <a:pt x="2031"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6" name="Google Shape;4566;p60"/>
          <p:cNvSpPr/>
          <p:nvPr/>
        </p:nvSpPr>
        <p:spPr>
          <a:xfrm>
            <a:off x="3436849" y="3901414"/>
            <a:ext cx="8309" cy="21933"/>
          </a:xfrm>
          <a:custGeom>
            <a:avLst/>
            <a:gdLst/>
            <a:ahLst/>
            <a:cxnLst/>
            <a:rect l="l" t="t" r="r" b="b"/>
            <a:pathLst>
              <a:path w="222" h="586" extrusionOk="0">
                <a:moveTo>
                  <a:pt x="148" y="1"/>
                </a:moveTo>
                <a:cubicBezTo>
                  <a:pt x="124" y="1"/>
                  <a:pt x="101" y="14"/>
                  <a:pt x="94" y="46"/>
                </a:cubicBezTo>
                <a:cubicBezTo>
                  <a:pt x="68" y="199"/>
                  <a:pt x="38" y="354"/>
                  <a:pt x="8" y="510"/>
                </a:cubicBezTo>
                <a:cubicBezTo>
                  <a:pt x="0" y="555"/>
                  <a:pt x="40" y="586"/>
                  <a:pt x="76" y="586"/>
                </a:cubicBezTo>
                <a:cubicBezTo>
                  <a:pt x="100" y="586"/>
                  <a:pt x="122" y="572"/>
                  <a:pt x="128" y="540"/>
                </a:cubicBezTo>
                <a:lnTo>
                  <a:pt x="213" y="76"/>
                </a:lnTo>
                <a:cubicBezTo>
                  <a:pt x="222" y="31"/>
                  <a:pt x="183" y="1"/>
                  <a:pt x="14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0"/>
          <p:cNvSpPr/>
          <p:nvPr/>
        </p:nvSpPr>
        <p:spPr>
          <a:xfrm>
            <a:off x="3454029" y="3903510"/>
            <a:ext cx="8459" cy="15645"/>
          </a:xfrm>
          <a:custGeom>
            <a:avLst/>
            <a:gdLst/>
            <a:ahLst/>
            <a:cxnLst/>
            <a:rect l="l" t="t" r="r" b="b"/>
            <a:pathLst>
              <a:path w="226" h="418" extrusionOk="0">
                <a:moveTo>
                  <a:pt x="151" y="0"/>
                </a:moveTo>
                <a:cubicBezTo>
                  <a:pt x="127" y="0"/>
                  <a:pt x="103" y="13"/>
                  <a:pt x="95" y="44"/>
                </a:cubicBezTo>
                <a:cubicBezTo>
                  <a:pt x="69" y="143"/>
                  <a:pt x="39" y="242"/>
                  <a:pt x="13" y="345"/>
                </a:cubicBezTo>
                <a:cubicBezTo>
                  <a:pt x="1" y="388"/>
                  <a:pt x="38" y="418"/>
                  <a:pt x="74" y="418"/>
                </a:cubicBezTo>
                <a:cubicBezTo>
                  <a:pt x="98" y="418"/>
                  <a:pt x="121" y="405"/>
                  <a:pt x="129" y="374"/>
                </a:cubicBezTo>
                <a:cubicBezTo>
                  <a:pt x="158" y="275"/>
                  <a:pt x="185" y="176"/>
                  <a:pt x="211" y="76"/>
                </a:cubicBezTo>
                <a:cubicBezTo>
                  <a:pt x="225" y="30"/>
                  <a:pt x="188" y="0"/>
                  <a:pt x="15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0"/>
          <p:cNvSpPr/>
          <p:nvPr/>
        </p:nvSpPr>
        <p:spPr>
          <a:xfrm>
            <a:off x="3463423" y="3864621"/>
            <a:ext cx="5839" cy="16693"/>
          </a:xfrm>
          <a:custGeom>
            <a:avLst/>
            <a:gdLst/>
            <a:ahLst/>
            <a:cxnLst/>
            <a:rect l="l" t="t" r="r" b="b"/>
            <a:pathLst>
              <a:path w="156" h="446" extrusionOk="0">
                <a:moveTo>
                  <a:pt x="99" y="1"/>
                </a:moveTo>
                <a:cubicBezTo>
                  <a:pt x="69" y="1"/>
                  <a:pt x="37" y="20"/>
                  <a:pt x="34" y="59"/>
                </a:cubicBezTo>
                <a:lnTo>
                  <a:pt x="3" y="387"/>
                </a:lnTo>
                <a:cubicBezTo>
                  <a:pt x="0" y="426"/>
                  <a:pt x="28" y="445"/>
                  <a:pt x="59" y="445"/>
                </a:cubicBezTo>
                <a:cubicBezTo>
                  <a:pt x="90" y="445"/>
                  <a:pt x="123" y="425"/>
                  <a:pt x="126" y="387"/>
                </a:cubicBezTo>
                <a:cubicBezTo>
                  <a:pt x="136" y="277"/>
                  <a:pt x="146" y="169"/>
                  <a:pt x="153" y="59"/>
                </a:cubicBezTo>
                <a:cubicBezTo>
                  <a:pt x="156" y="20"/>
                  <a:pt x="128" y="1"/>
                  <a:pt x="99"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9" name="Google Shape;4569;p60"/>
          <p:cNvGrpSpPr/>
          <p:nvPr/>
        </p:nvGrpSpPr>
        <p:grpSpPr>
          <a:xfrm>
            <a:off x="2473100" y="3036550"/>
            <a:ext cx="1073929" cy="1658872"/>
            <a:chOff x="2473100" y="3036550"/>
            <a:chExt cx="1073929" cy="1658872"/>
          </a:xfrm>
        </p:grpSpPr>
        <p:sp>
          <p:nvSpPr>
            <p:cNvPr id="4570" name="Google Shape;4570;p60"/>
            <p:cNvSpPr/>
            <p:nvPr/>
          </p:nvSpPr>
          <p:spPr>
            <a:xfrm>
              <a:off x="2636476" y="4572921"/>
              <a:ext cx="679085" cy="122500"/>
            </a:xfrm>
            <a:custGeom>
              <a:avLst/>
              <a:gdLst/>
              <a:ahLst/>
              <a:cxnLst/>
              <a:rect l="l" t="t" r="r" b="b"/>
              <a:pathLst>
                <a:path w="18144" h="3273" extrusionOk="0">
                  <a:moveTo>
                    <a:pt x="9070" y="1"/>
                  </a:moveTo>
                  <a:cubicBezTo>
                    <a:pt x="4063" y="1"/>
                    <a:pt x="0" y="732"/>
                    <a:pt x="0" y="1636"/>
                  </a:cubicBezTo>
                  <a:cubicBezTo>
                    <a:pt x="0" y="2540"/>
                    <a:pt x="4063" y="3272"/>
                    <a:pt x="9070" y="3272"/>
                  </a:cubicBezTo>
                  <a:cubicBezTo>
                    <a:pt x="14081" y="3272"/>
                    <a:pt x="18143" y="2540"/>
                    <a:pt x="18143" y="1636"/>
                  </a:cubicBezTo>
                  <a:cubicBezTo>
                    <a:pt x="18143" y="732"/>
                    <a:pt x="14081" y="1"/>
                    <a:pt x="9070" y="1"/>
                  </a:cubicBezTo>
                  <a:close/>
                </a:path>
              </a:pathLst>
            </a:custGeom>
            <a:solidFill>
              <a:srgbClr val="2A1F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0"/>
            <p:cNvSpPr/>
            <p:nvPr/>
          </p:nvSpPr>
          <p:spPr>
            <a:xfrm>
              <a:off x="2666830" y="4235913"/>
              <a:ext cx="636604" cy="374574"/>
            </a:xfrm>
            <a:custGeom>
              <a:avLst/>
              <a:gdLst/>
              <a:ahLst/>
              <a:cxnLst/>
              <a:rect l="l" t="t" r="r" b="b"/>
              <a:pathLst>
                <a:path w="17009" h="10008" extrusionOk="0">
                  <a:moveTo>
                    <a:pt x="0" y="0"/>
                  </a:moveTo>
                  <a:lnTo>
                    <a:pt x="0" y="0"/>
                  </a:lnTo>
                  <a:cubicBezTo>
                    <a:pt x="0" y="0"/>
                    <a:pt x="1037" y="6147"/>
                    <a:pt x="2901" y="9170"/>
                  </a:cubicBezTo>
                  <a:lnTo>
                    <a:pt x="5398" y="9339"/>
                  </a:lnTo>
                  <a:lnTo>
                    <a:pt x="5746" y="4130"/>
                  </a:lnTo>
                  <a:cubicBezTo>
                    <a:pt x="5746" y="4130"/>
                    <a:pt x="6968" y="4432"/>
                    <a:pt x="9001" y="4432"/>
                  </a:cubicBezTo>
                  <a:cubicBezTo>
                    <a:pt x="9702" y="4432"/>
                    <a:pt x="10500" y="4396"/>
                    <a:pt x="11378" y="4299"/>
                  </a:cubicBezTo>
                  <a:lnTo>
                    <a:pt x="11378" y="4299"/>
                  </a:lnTo>
                  <a:lnTo>
                    <a:pt x="11024" y="10008"/>
                  </a:lnTo>
                  <a:lnTo>
                    <a:pt x="13501" y="10008"/>
                  </a:lnTo>
                  <a:cubicBezTo>
                    <a:pt x="13501" y="10008"/>
                    <a:pt x="16336" y="5878"/>
                    <a:pt x="17008" y="1242"/>
                  </a:cubicBezTo>
                  <a:lnTo>
                    <a:pt x="0" y="0"/>
                  </a:ln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0"/>
            <p:cNvSpPr/>
            <p:nvPr/>
          </p:nvSpPr>
          <p:spPr>
            <a:xfrm>
              <a:off x="3071097" y="4565959"/>
              <a:ext cx="159628" cy="100830"/>
            </a:xfrm>
            <a:custGeom>
              <a:avLst/>
              <a:gdLst/>
              <a:ahLst/>
              <a:cxnLst/>
              <a:rect l="l" t="t" r="r" b="b"/>
              <a:pathLst>
                <a:path w="4265" h="2694" extrusionOk="0">
                  <a:moveTo>
                    <a:pt x="137" y="1"/>
                  </a:moveTo>
                  <a:lnTo>
                    <a:pt x="1" y="2419"/>
                  </a:lnTo>
                  <a:cubicBezTo>
                    <a:pt x="1" y="2419"/>
                    <a:pt x="2288" y="2693"/>
                    <a:pt x="3499" y="2693"/>
                  </a:cubicBezTo>
                  <a:cubicBezTo>
                    <a:pt x="3960" y="2693"/>
                    <a:pt x="4265" y="2653"/>
                    <a:pt x="4230" y="2544"/>
                  </a:cubicBezTo>
                  <a:cubicBezTo>
                    <a:pt x="4104" y="2144"/>
                    <a:pt x="2588" y="1697"/>
                    <a:pt x="2588" y="1697"/>
                  </a:cubicBezTo>
                  <a:lnTo>
                    <a:pt x="3611" y="137"/>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0"/>
            <p:cNvSpPr/>
            <p:nvPr/>
          </p:nvSpPr>
          <p:spPr>
            <a:xfrm>
              <a:off x="2709050" y="4546010"/>
              <a:ext cx="170857" cy="88179"/>
            </a:xfrm>
            <a:custGeom>
              <a:avLst/>
              <a:gdLst/>
              <a:ahLst/>
              <a:cxnLst/>
              <a:rect l="l" t="t" r="r" b="b"/>
              <a:pathLst>
                <a:path w="4565" h="2356" extrusionOk="0">
                  <a:moveTo>
                    <a:pt x="812" y="1"/>
                  </a:moveTo>
                  <a:lnTo>
                    <a:pt x="1637" y="1336"/>
                  </a:lnTo>
                  <a:cubicBezTo>
                    <a:pt x="1637" y="1336"/>
                    <a:pt x="94" y="1683"/>
                    <a:pt x="45" y="2031"/>
                  </a:cubicBezTo>
                  <a:cubicBezTo>
                    <a:pt x="1" y="2338"/>
                    <a:pt x="3253" y="2356"/>
                    <a:pt x="4016" y="2356"/>
                  </a:cubicBezTo>
                  <a:cubicBezTo>
                    <a:pt x="4117" y="2356"/>
                    <a:pt x="4174" y="2355"/>
                    <a:pt x="4174" y="2355"/>
                  </a:cubicBezTo>
                  <a:lnTo>
                    <a:pt x="4564" y="196"/>
                  </a:lnTo>
                  <a:lnTo>
                    <a:pt x="8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0"/>
            <p:cNvSpPr/>
            <p:nvPr/>
          </p:nvSpPr>
          <p:spPr>
            <a:xfrm>
              <a:off x="2738693" y="4349435"/>
              <a:ext cx="4641" cy="25563"/>
            </a:xfrm>
            <a:custGeom>
              <a:avLst/>
              <a:gdLst/>
              <a:ahLst/>
              <a:cxnLst/>
              <a:rect l="l" t="t" r="r" b="b"/>
              <a:pathLst>
                <a:path w="124" h="683" extrusionOk="0">
                  <a:moveTo>
                    <a:pt x="62" y="1"/>
                  </a:moveTo>
                  <a:cubicBezTo>
                    <a:pt x="31" y="1"/>
                    <a:pt x="1" y="21"/>
                    <a:pt x="1" y="60"/>
                  </a:cubicBezTo>
                  <a:lnTo>
                    <a:pt x="1" y="623"/>
                  </a:lnTo>
                  <a:cubicBezTo>
                    <a:pt x="1" y="663"/>
                    <a:pt x="31" y="683"/>
                    <a:pt x="62" y="683"/>
                  </a:cubicBezTo>
                  <a:cubicBezTo>
                    <a:pt x="93" y="683"/>
                    <a:pt x="124" y="663"/>
                    <a:pt x="124" y="623"/>
                  </a:cubicBezTo>
                  <a:lnTo>
                    <a:pt x="124" y="60"/>
                  </a:lnTo>
                  <a:cubicBezTo>
                    <a:pt x="124" y="21"/>
                    <a:pt x="93" y="1"/>
                    <a:pt x="6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0"/>
            <p:cNvSpPr/>
            <p:nvPr/>
          </p:nvSpPr>
          <p:spPr>
            <a:xfrm>
              <a:off x="2752242" y="4356134"/>
              <a:ext cx="4491" cy="27547"/>
            </a:xfrm>
            <a:custGeom>
              <a:avLst/>
              <a:gdLst/>
              <a:ahLst/>
              <a:cxnLst/>
              <a:rect l="l" t="t" r="r" b="b"/>
              <a:pathLst>
                <a:path w="120" h="736" extrusionOk="0">
                  <a:moveTo>
                    <a:pt x="60" y="1"/>
                  </a:moveTo>
                  <a:cubicBezTo>
                    <a:pt x="30" y="1"/>
                    <a:pt x="0" y="21"/>
                    <a:pt x="0" y="60"/>
                  </a:cubicBezTo>
                  <a:lnTo>
                    <a:pt x="0" y="676"/>
                  </a:lnTo>
                  <a:cubicBezTo>
                    <a:pt x="0" y="716"/>
                    <a:pt x="30" y="736"/>
                    <a:pt x="60" y="736"/>
                  </a:cubicBezTo>
                  <a:cubicBezTo>
                    <a:pt x="90" y="736"/>
                    <a:pt x="119" y="716"/>
                    <a:pt x="119" y="676"/>
                  </a:cubicBezTo>
                  <a:lnTo>
                    <a:pt x="119" y="60"/>
                  </a:lnTo>
                  <a:cubicBezTo>
                    <a:pt x="119" y="21"/>
                    <a:pt x="90" y="1"/>
                    <a:pt x="6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0"/>
            <p:cNvSpPr/>
            <p:nvPr/>
          </p:nvSpPr>
          <p:spPr>
            <a:xfrm>
              <a:off x="2802172" y="4474371"/>
              <a:ext cx="4604" cy="29455"/>
            </a:xfrm>
            <a:custGeom>
              <a:avLst/>
              <a:gdLst/>
              <a:ahLst/>
              <a:cxnLst/>
              <a:rect l="l" t="t" r="r" b="b"/>
              <a:pathLst>
                <a:path w="123" h="787" extrusionOk="0">
                  <a:moveTo>
                    <a:pt x="62" y="1"/>
                  </a:moveTo>
                  <a:cubicBezTo>
                    <a:pt x="31" y="1"/>
                    <a:pt x="1" y="21"/>
                    <a:pt x="1" y="60"/>
                  </a:cubicBezTo>
                  <a:lnTo>
                    <a:pt x="1" y="726"/>
                  </a:lnTo>
                  <a:cubicBezTo>
                    <a:pt x="1" y="766"/>
                    <a:pt x="31" y="786"/>
                    <a:pt x="62" y="786"/>
                  </a:cubicBezTo>
                  <a:cubicBezTo>
                    <a:pt x="92" y="786"/>
                    <a:pt x="123" y="766"/>
                    <a:pt x="123" y="726"/>
                  </a:cubicBezTo>
                  <a:lnTo>
                    <a:pt x="123" y="60"/>
                  </a:lnTo>
                  <a:cubicBezTo>
                    <a:pt x="123" y="21"/>
                    <a:pt x="92" y="1"/>
                    <a:pt x="6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0"/>
            <p:cNvSpPr/>
            <p:nvPr/>
          </p:nvSpPr>
          <p:spPr>
            <a:xfrm>
              <a:off x="2814711" y="4480098"/>
              <a:ext cx="4491" cy="22718"/>
            </a:xfrm>
            <a:custGeom>
              <a:avLst/>
              <a:gdLst/>
              <a:ahLst/>
              <a:cxnLst/>
              <a:rect l="l" t="t" r="r" b="b"/>
              <a:pathLst>
                <a:path w="120" h="607" extrusionOk="0">
                  <a:moveTo>
                    <a:pt x="60" y="0"/>
                  </a:moveTo>
                  <a:cubicBezTo>
                    <a:pt x="30" y="0"/>
                    <a:pt x="0" y="20"/>
                    <a:pt x="0" y="60"/>
                  </a:cubicBezTo>
                  <a:lnTo>
                    <a:pt x="0" y="546"/>
                  </a:lnTo>
                  <a:cubicBezTo>
                    <a:pt x="0" y="586"/>
                    <a:pt x="30" y="606"/>
                    <a:pt x="60" y="606"/>
                  </a:cubicBezTo>
                  <a:cubicBezTo>
                    <a:pt x="90" y="606"/>
                    <a:pt x="119" y="586"/>
                    <a:pt x="119" y="546"/>
                  </a:cubicBezTo>
                  <a:lnTo>
                    <a:pt x="119" y="60"/>
                  </a:lnTo>
                  <a:cubicBezTo>
                    <a:pt x="119" y="20"/>
                    <a:pt x="90" y="0"/>
                    <a:pt x="6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0"/>
            <p:cNvSpPr/>
            <p:nvPr/>
          </p:nvSpPr>
          <p:spPr>
            <a:xfrm>
              <a:off x="3135436" y="4364855"/>
              <a:ext cx="7373" cy="21745"/>
            </a:xfrm>
            <a:custGeom>
              <a:avLst/>
              <a:gdLst/>
              <a:ahLst/>
              <a:cxnLst/>
              <a:rect l="l" t="t" r="r" b="b"/>
              <a:pathLst>
                <a:path w="197" h="581" extrusionOk="0">
                  <a:moveTo>
                    <a:pt x="107" y="1"/>
                  </a:moveTo>
                  <a:cubicBezTo>
                    <a:pt x="77" y="1"/>
                    <a:pt x="49" y="20"/>
                    <a:pt x="54" y="59"/>
                  </a:cubicBezTo>
                  <a:cubicBezTo>
                    <a:pt x="74" y="211"/>
                    <a:pt x="61" y="357"/>
                    <a:pt x="15" y="506"/>
                  </a:cubicBezTo>
                  <a:cubicBezTo>
                    <a:pt x="0" y="550"/>
                    <a:pt x="37" y="580"/>
                    <a:pt x="74" y="580"/>
                  </a:cubicBezTo>
                  <a:cubicBezTo>
                    <a:pt x="97" y="580"/>
                    <a:pt x="121" y="568"/>
                    <a:pt x="130" y="539"/>
                  </a:cubicBezTo>
                  <a:cubicBezTo>
                    <a:pt x="180" y="380"/>
                    <a:pt x="197" y="221"/>
                    <a:pt x="177" y="59"/>
                  </a:cubicBezTo>
                  <a:cubicBezTo>
                    <a:pt x="171" y="21"/>
                    <a:pt x="138" y="1"/>
                    <a:pt x="10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0"/>
            <p:cNvSpPr/>
            <p:nvPr/>
          </p:nvSpPr>
          <p:spPr>
            <a:xfrm>
              <a:off x="3148836" y="4369609"/>
              <a:ext cx="6213" cy="17928"/>
            </a:xfrm>
            <a:custGeom>
              <a:avLst/>
              <a:gdLst/>
              <a:ahLst/>
              <a:cxnLst/>
              <a:rect l="l" t="t" r="r" b="b"/>
              <a:pathLst>
                <a:path w="166" h="479" extrusionOk="0">
                  <a:moveTo>
                    <a:pt x="87" y="1"/>
                  </a:moveTo>
                  <a:cubicBezTo>
                    <a:pt x="56" y="1"/>
                    <a:pt x="27" y="20"/>
                    <a:pt x="30" y="58"/>
                  </a:cubicBezTo>
                  <a:cubicBezTo>
                    <a:pt x="44" y="174"/>
                    <a:pt x="37" y="290"/>
                    <a:pt x="10" y="402"/>
                  </a:cubicBezTo>
                  <a:cubicBezTo>
                    <a:pt x="1" y="448"/>
                    <a:pt x="40" y="479"/>
                    <a:pt x="77" y="479"/>
                  </a:cubicBezTo>
                  <a:cubicBezTo>
                    <a:pt x="101" y="479"/>
                    <a:pt x="123" y="466"/>
                    <a:pt x="129" y="435"/>
                  </a:cubicBezTo>
                  <a:cubicBezTo>
                    <a:pt x="156" y="310"/>
                    <a:pt x="166" y="187"/>
                    <a:pt x="153" y="58"/>
                  </a:cubicBezTo>
                  <a:cubicBezTo>
                    <a:pt x="150" y="20"/>
                    <a:pt x="117" y="1"/>
                    <a:pt x="8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0"/>
            <p:cNvSpPr/>
            <p:nvPr/>
          </p:nvSpPr>
          <p:spPr>
            <a:xfrm>
              <a:off x="3191355" y="4427286"/>
              <a:ext cx="7411" cy="23729"/>
            </a:xfrm>
            <a:custGeom>
              <a:avLst/>
              <a:gdLst/>
              <a:ahLst/>
              <a:cxnLst/>
              <a:rect l="l" t="t" r="r" b="b"/>
              <a:pathLst>
                <a:path w="198" h="634" extrusionOk="0">
                  <a:moveTo>
                    <a:pt x="137" y="1"/>
                  </a:moveTo>
                  <a:cubicBezTo>
                    <a:pt x="107" y="1"/>
                    <a:pt x="77" y="21"/>
                    <a:pt x="77" y="60"/>
                  </a:cubicBezTo>
                  <a:cubicBezTo>
                    <a:pt x="73" y="229"/>
                    <a:pt x="50" y="395"/>
                    <a:pt x="11" y="557"/>
                  </a:cubicBezTo>
                  <a:cubicBezTo>
                    <a:pt x="1" y="603"/>
                    <a:pt x="39" y="633"/>
                    <a:pt x="75" y="633"/>
                  </a:cubicBezTo>
                  <a:cubicBezTo>
                    <a:pt x="99" y="633"/>
                    <a:pt x="122" y="620"/>
                    <a:pt x="130" y="590"/>
                  </a:cubicBezTo>
                  <a:cubicBezTo>
                    <a:pt x="173" y="415"/>
                    <a:pt x="196" y="239"/>
                    <a:pt x="196" y="60"/>
                  </a:cubicBezTo>
                  <a:cubicBezTo>
                    <a:pt x="197" y="21"/>
                    <a:pt x="168" y="1"/>
                    <a:pt x="13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0"/>
            <p:cNvSpPr/>
            <p:nvPr/>
          </p:nvSpPr>
          <p:spPr>
            <a:xfrm>
              <a:off x="3201610" y="4433911"/>
              <a:ext cx="9881" cy="18976"/>
            </a:xfrm>
            <a:custGeom>
              <a:avLst/>
              <a:gdLst/>
              <a:ahLst/>
              <a:cxnLst/>
              <a:rect l="l" t="t" r="r" b="b"/>
              <a:pathLst>
                <a:path w="264" h="507" extrusionOk="0">
                  <a:moveTo>
                    <a:pt x="191" y="0"/>
                  </a:moveTo>
                  <a:cubicBezTo>
                    <a:pt x="167" y="0"/>
                    <a:pt x="143" y="13"/>
                    <a:pt x="134" y="42"/>
                  </a:cubicBezTo>
                  <a:cubicBezTo>
                    <a:pt x="94" y="171"/>
                    <a:pt x="55" y="301"/>
                    <a:pt x="15" y="432"/>
                  </a:cubicBezTo>
                  <a:cubicBezTo>
                    <a:pt x="1" y="476"/>
                    <a:pt x="38" y="506"/>
                    <a:pt x="74" y="506"/>
                  </a:cubicBezTo>
                  <a:cubicBezTo>
                    <a:pt x="98" y="506"/>
                    <a:pt x="122" y="493"/>
                    <a:pt x="130" y="463"/>
                  </a:cubicBezTo>
                  <a:lnTo>
                    <a:pt x="249" y="75"/>
                  </a:lnTo>
                  <a:cubicBezTo>
                    <a:pt x="264" y="29"/>
                    <a:pt x="227" y="0"/>
                    <a:pt x="1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0"/>
            <p:cNvSpPr/>
            <p:nvPr/>
          </p:nvSpPr>
          <p:spPr>
            <a:xfrm>
              <a:off x="2754301" y="4588267"/>
              <a:ext cx="30915" cy="5801"/>
            </a:xfrm>
            <a:custGeom>
              <a:avLst/>
              <a:gdLst/>
              <a:ahLst/>
              <a:cxnLst/>
              <a:rect l="l" t="t" r="r" b="b"/>
              <a:pathLst>
                <a:path w="826" h="155" extrusionOk="0">
                  <a:moveTo>
                    <a:pt x="758" y="0"/>
                  </a:moveTo>
                  <a:cubicBezTo>
                    <a:pt x="755" y="0"/>
                    <a:pt x="752" y="1"/>
                    <a:pt x="749" y="1"/>
                  </a:cubicBezTo>
                  <a:cubicBezTo>
                    <a:pt x="590" y="23"/>
                    <a:pt x="429" y="32"/>
                    <a:pt x="267" y="32"/>
                  </a:cubicBezTo>
                  <a:cubicBezTo>
                    <a:pt x="204" y="32"/>
                    <a:pt x="140" y="31"/>
                    <a:pt x="77" y="28"/>
                  </a:cubicBezTo>
                  <a:cubicBezTo>
                    <a:pt x="76" y="28"/>
                    <a:pt x="75" y="28"/>
                    <a:pt x="74" y="28"/>
                  </a:cubicBezTo>
                  <a:cubicBezTo>
                    <a:pt x="1" y="28"/>
                    <a:pt x="2" y="147"/>
                    <a:pt x="77" y="150"/>
                  </a:cubicBezTo>
                  <a:cubicBezTo>
                    <a:pt x="140" y="153"/>
                    <a:pt x="204" y="154"/>
                    <a:pt x="267" y="154"/>
                  </a:cubicBezTo>
                  <a:cubicBezTo>
                    <a:pt x="429" y="154"/>
                    <a:pt x="590" y="145"/>
                    <a:pt x="749" y="123"/>
                  </a:cubicBezTo>
                  <a:cubicBezTo>
                    <a:pt x="823" y="114"/>
                    <a:pt x="826" y="0"/>
                    <a:pt x="758"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0"/>
            <p:cNvSpPr/>
            <p:nvPr/>
          </p:nvSpPr>
          <p:spPr>
            <a:xfrm>
              <a:off x="2742286" y="4575017"/>
              <a:ext cx="35369" cy="7486"/>
            </a:xfrm>
            <a:custGeom>
              <a:avLst/>
              <a:gdLst/>
              <a:ahLst/>
              <a:cxnLst/>
              <a:rect l="l" t="t" r="r" b="b"/>
              <a:pathLst>
                <a:path w="945" h="200" extrusionOk="0">
                  <a:moveTo>
                    <a:pt x="871" y="0"/>
                  </a:moveTo>
                  <a:cubicBezTo>
                    <a:pt x="869" y="0"/>
                    <a:pt x="867" y="0"/>
                    <a:pt x="865" y="0"/>
                  </a:cubicBezTo>
                  <a:cubicBezTo>
                    <a:pt x="604" y="27"/>
                    <a:pt x="342" y="54"/>
                    <a:pt x="77" y="77"/>
                  </a:cubicBezTo>
                  <a:cubicBezTo>
                    <a:pt x="3" y="87"/>
                    <a:pt x="1" y="199"/>
                    <a:pt x="71" y="199"/>
                  </a:cubicBezTo>
                  <a:cubicBezTo>
                    <a:pt x="73" y="199"/>
                    <a:pt x="75" y="199"/>
                    <a:pt x="77" y="199"/>
                  </a:cubicBezTo>
                  <a:cubicBezTo>
                    <a:pt x="342" y="173"/>
                    <a:pt x="604" y="150"/>
                    <a:pt x="865" y="124"/>
                  </a:cubicBezTo>
                  <a:cubicBezTo>
                    <a:pt x="940" y="117"/>
                    <a:pt x="945" y="0"/>
                    <a:pt x="871"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0"/>
            <p:cNvSpPr/>
            <p:nvPr/>
          </p:nvSpPr>
          <p:spPr>
            <a:xfrm>
              <a:off x="3158006" y="4610949"/>
              <a:ext cx="43416" cy="6662"/>
            </a:xfrm>
            <a:custGeom>
              <a:avLst/>
              <a:gdLst/>
              <a:ahLst/>
              <a:cxnLst/>
              <a:rect l="l" t="t" r="r" b="b"/>
              <a:pathLst>
                <a:path w="1160" h="178" extrusionOk="0">
                  <a:moveTo>
                    <a:pt x="1066" y="0"/>
                  </a:moveTo>
                  <a:cubicBezTo>
                    <a:pt x="1062" y="0"/>
                    <a:pt x="1058" y="1"/>
                    <a:pt x="1053" y="1"/>
                  </a:cubicBezTo>
                  <a:cubicBezTo>
                    <a:pt x="823" y="39"/>
                    <a:pt x="593" y="56"/>
                    <a:pt x="362" y="56"/>
                  </a:cubicBezTo>
                  <a:cubicBezTo>
                    <a:pt x="267" y="56"/>
                    <a:pt x="172" y="53"/>
                    <a:pt x="77" y="47"/>
                  </a:cubicBezTo>
                  <a:cubicBezTo>
                    <a:pt x="76" y="47"/>
                    <a:pt x="75" y="47"/>
                    <a:pt x="74" y="47"/>
                  </a:cubicBezTo>
                  <a:cubicBezTo>
                    <a:pt x="0" y="47"/>
                    <a:pt x="1" y="164"/>
                    <a:pt x="77" y="170"/>
                  </a:cubicBezTo>
                  <a:cubicBezTo>
                    <a:pt x="170" y="175"/>
                    <a:pt x="262" y="178"/>
                    <a:pt x="354" y="178"/>
                  </a:cubicBezTo>
                  <a:cubicBezTo>
                    <a:pt x="600" y="178"/>
                    <a:pt x="843" y="159"/>
                    <a:pt x="1087" y="121"/>
                  </a:cubicBezTo>
                  <a:cubicBezTo>
                    <a:pt x="1159" y="108"/>
                    <a:pt x="1136" y="0"/>
                    <a:pt x="1066"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0"/>
            <p:cNvSpPr/>
            <p:nvPr/>
          </p:nvSpPr>
          <p:spPr>
            <a:xfrm>
              <a:off x="3162834" y="4596464"/>
              <a:ext cx="36005" cy="4604"/>
            </a:xfrm>
            <a:custGeom>
              <a:avLst/>
              <a:gdLst/>
              <a:ahLst/>
              <a:cxnLst/>
              <a:rect l="l" t="t" r="r" b="b"/>
              <a:pathLst>
                <a:path w="962" h="123" extrusionOk="0">
                  <a:moveTo>
                    <a:pt x="80" y="0"/>
                  </a:moveTo>
                  <a:cubicBezTo>
                    <a:pt x="1" y="0"/>
                    <a:pt x="1" y="123"/>
                    <a:pt x="80" y="123"/>
                  </a:cubicBezTo>
                  <a:lnTo>
                    <a:pt x="882" y="123"/>
                  </a:lnTo>
                  <a:cubicBezTo>
                    <a:pt x="961" y="123"/>
                    <a:pt x="961" y="0"/>
                    <a:pt x="882"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0"/>
            <p:cNvSpPr/>
            <p:nvPr/>
          </p:nvSpPr>
          <p:spPr>
            <a:xfrm>
              <a:off x="2760028" y="3036550"/>
              <a:ext cx="644015" cy="257164"/>
            </a:xfrm>
            <a:custGeom>
              <a:avLst/>
              <a:gdLst/>
              <a:ahLst/>
              <a:cxnLst/>
              <a:rect l="l" t="t" r="r" b="b"/>
              <a:pathLst>
                <a:path w="17207" h="6871" extrusionOk="0">
                  <a:moveTo>
                    <a:pt x="8231" y="1"/>
                  </a:moveTo>
                  <a:cubicBezTo>
                    <a:pt x="2473" y="1"/>
                    <a:pt x="0" y="5589"/>
                    <a:pt x="0" y="5589"/>
                  </a:cubicBezTo>
                  <a:lnTo>
                    <a:pt x="13104" y="6870"/>
                  </a:lnTo>
                  <a:lnTo>
                    <a:pt x="14101" y="4841"/>
                  </a:lnTo>
                  <a:lnTo>
                    <a:pt x="14164" y="4715"/>
                  </a:lnTo>
                  <a:lnTo>
                    <a:pt x="14250" y="4539"/>
                  </a:lnTo>
                  <a:lnTo>
                    <a:pt x="14312" y="4407"/>
                  </a:lnTo>
                  <a:lnTo>
                    <a:pt x="14343" y="4430"/>
                  </a:lnTo>
                  <a:lnTo>
                    <a:pt x="17207" y="6870"/>
                  </a:lnTo>
                  <a:cubicBezTo>
                    <a:pt x="17207" y="6870"/>
                    <a:pt x="16412" y="1128"/>
                    <a:pt x="9643" y="109"/>
                  </a:cubicBezTo>
                  <a:cubicBezTo>
                    <a:pt x="9152" y="35"/>
                    <a:pt x="8682" y="1"/>
                    <a:pt x="82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0"/>
            <p:cNvSpPr/>
            <p:nvPr/>
          </p:nvSpPr>
          <p:spPr>
            <a:xfrm>
              <a:off x="3278526" y="3167887"/>
              <a:ext cx="18339" cy="38588"/>
            </a:xfrm>
            <a:custGeom>
              <a:avLst/>
              <a:gdLst/>
              <a:ahLst/>
              <a:cxnLst/>
              <a:rect l="l" t="t" r="r" b="b"/>
              <a:pathLst>
                <a:path w="490" h="1031" extrusionOk="0">
                  <a:moveTo>
                    <a:pt x="85" y="0"/>
                  </a:moveTo>
                  <a:cubicBezTo>
                    <a:pt x="44" y="0"/>
                    <a:pt x="1" y="45"/>
                    <a:pt x="26" y="93"/>
                  </a:cubicBezTo>
                  <a:cubicBezTo>
                    <a:pt x="178" y="395"/>
                    <a:pt x="300" y="706"/>
                    <a:pt x="397" y="1030"/>
                  </a:cubicBezTo>
                  <a:lnTo>
                    <a:pt x="459" y="898"/>
                  </a:lnTo>
                  <a:lnTo>
                    <a:pt x="490" y="921"/>
                  </a:lnTo>
                  <a:cubicBezTo>
                    <a:pt x="393" y="616"/>
                    <a:pt x="274" y="318"/>
                    <a:pt x="132" y="31"/>
                  </a:cubicBezTo>
                  <a:cubicBezTo>
                    <a:pt x="121" y="9"/>
                    <a:pt x="103" y="0"/>
                    <a:pt x="8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0"/>
            <p:cNvSpPr/>
            <p:nvPr/>
          </p:nvSpPr>
          <p:spPr>
            <a:xfrm>
              <a:off x="3267971" y="3176683"/>
              <a:ext cx="22195" cy="41058"/>
            </a:xfrm>
            <a:custGeom>
              <a:avLst/>
              <a:gdLst/>
              <a:ahLst/>
              <a:cxnLst/>
              <a:rect l="l" t="t" r="r" b="b"/>
              <a:pathLst>
                <a:path w="593" h="1097" extrusionOk="0">
                  <a:moveTo>
                    <a:pt x="75" y="1"/>
                  </a:moveTo>
                  <a:cubicBezTo>
                    <a:pt x="38" y="1"/>
                    <a:pt x="1" y="41"/>
                    <a:pt x="23" y="86"/>
                  </a:cubicBezTo>
                  <a:cubicBezTo>
                    <a:pt x="192" y="424"/>
                    <a:pt x="361" y="759"/>
                    <a:pt x="530" y="1097"/>
                  </a:cubicBezTo>
                  <a:lnTo>
                    <a:pt x="593" y="971"/>
                  </a:lnTo>
                  <a:cubicBezTo>
                    <a:pt x="434" y="656"/>
                    <a:pt x="278" y="342"/>
                    <a:pt x="119" y="31"/>
                  </a:cubicBezTo>
                  <a:cubicBezTo>
                    <a:pt x="108" y="10"/>
                    <a:pt x="92" y="1"/>
                    <a:pt x="7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0"/>
            <p:cNvSpPr/>
            <p:nvPr/>
          </p:nvSpPr>
          <p:spPr>
            <a:xfrm>
              <a:off x="3332011" y="3245140"/>
              <a:ext cx="160190" cy="139081"/>
            </a:xfrm>
            <a:custGeom>
              <a:avLst/>
              <a:gdLst/>
              <a:ahLst/>
              <a:cxnLst/>
              <a:rect l="l" t="t" r="r" b="b"/>
              <a:pathLst>
                <a:path w="4280" h="3716" extrusionOk="0">
                  <a:moveTo>
                    <a:pt x="2716" y="1"/>
                  </a:moveTo>
                  <a:cubicBezTo>
                    <a:pt x="2392" y="1"/>
                    <a:pt x="1942" y="1305"/>
                    <a:pt x="1942" y="1305"/>
                  </a:cubicBezTo>
                  <a:cubicBezTo>
                    <a:pt x="1942" y="1305"/>
                    <a:pt x="1132" y="625"/>
                    <a:pt x="701" y="625"/>
                  </a:cubicBezTo>
                  <a:cubicBezTo>
                    <a:pt x="637" y="625"/>
                    <a:pt x="581" y="640"/>
                    <a:pt x="537" y="675"/>
                  </a:cubicBezTo>
                  <a:cubicBezTo>
                    <a:pt x="203" y="944"/>
                    <a:pt x="1640" y="1529"/>
                    <a:pt x="1640" y="1529"/>
                  </a:cubicBezTo>
                  <a:cubicBezTo>
                    <a:pt x="1640" y="1529"/>
                    <a:pt x="1083" y="1359"/>
                    <a:pt x="681" y="1359"/>
                  </a:cubicBezTo>
                  <a:cubicBezTo>
                    <a:pt x="481" y="1359"/>
                    <a:pt x="319" y="1401"/>
                    <a:pt x="286" y="1529"/>
                  </a:cubicBezTo>
                  <a:cubicBezTo>
                    <a:pt x="227" y="1754"/>
                    <a:pt x="646" y="1800"/>
                    <a:pt x="998" y="1800"/>
                  </a:cubicBezTo>
                  <a:cubicBezTo>
                    <a:pt x="1242" y="1800"/>
                    <a:pt x="1454" y="1778"/>
                    <a:pt x="1454" y="1778"/>
                  </a:cubicBezTo>
                  <a:lnTo>
                    <a:pt x="1454" y="1778"/>
                  </a:lnTo>
                  <a:cubicBezTo>
                    <a:pt x="1454" y="1778"/>
                    <a:pt x="1" y="2261"/>
                    <a:pt x="286" y="2579"/>
                  </a:cubicBezTo>
                  <a:cubicBezTo>
                    <a:pt x="345" y="2646"/>
                    <a:pt x="429" y="2672"/>
                    <a:pt x="524" y="2672"/>
                  </a:cubicBezTo>
                  <a:cubicBezTo>
                    <a:pt x="883" y="2672"/>
                    <a:pt x="1405" y="2295"/>
                    <a:pt x="1405" y="2295"/>
                  </a:cubicBezTo>
                  <a:lnTo>
                    <a:pt x="1405" y="2295"/>
                  </a:lnTo>
                  <a:cubicBezTo>
                    <a:pt x="1405" y="2295"/>
                    <a:pt x="699" y="3129"/>
                    <a:pt x="1094" y="3397"/>
                  </a:cubicBezTo>
                  <a:cubicBezTo>
                    <a:pt x="1129" y="3421"/>
                    <a:pt x="1164" y="3432"/>
                    <a:pt x="1200" y="3432"/>
                  </a:cubicBezTo>
                  <a:cubicBezTo>
                    <a:pt x="1567" y="3432"/>
                    <a:pt x="1941" y="2278"/>
                    <a:pt x="1942" y="2278"/>
                  </a:cubicBezTo>
                  <a:lnTo>
                    <a:pt x="1942" y="2278"/>
                  </a:lnTo>
                  <a:cubicBezTo>
                    <a:pt x="1942" y="2278"/>
                    <a:pt x="1825" y="3716"/>
                    <a:pt x="2373" y="3716"/>
                  </a:cubicBezTo>
                  <a:cubicBezTo>
                    <a:pt x="2379" y="3716"/>
                    <a:pt x="2386" y="3715"/>
                    <a:pt x="2392" y="3715"/>
                  </a:cubicBezTo>
                  <a:cubicBezTo>
                    <a:pt x="2958" y="3682"/>
                    <a:pt x="2458" y="2328"/>
                    <a:pt x="2458" y="2327"/>
                  </a:cubicBezTo>
                  <a:lnTo>
                    <a:pt x="2458" y="2327"/>
                  </a:lnTo>
                  <a:cubicBezTo>
                    <a:pt x="2458" y="2328"/>
                    <a:pt x="3139" y="3344"/>
                    <a:pt x="3569" y="3344"/>
                  </a:cubicBezTo>
                  <a:cubicBezTo>
                    <a:pt x="3620" y="3344"/>
                    <a:pt x="3667" y="3330"/>
                    <a:pt x="3710" y="3298"/>
                  </a:cubicBezTo>
                  <a:cubicBezTo>
                    <a:pt x="4110" y="2997"/>
                    <a:pt x="2750" y="2168"/>
                    <a:pt x="2750" y="2168"/>
                  </a:cubicBezTo>
                  <a:lnTo>
                    <a:pt x="2750" y="2168"/>
                  </a:lnTo>
                  <a:cubicBezTo>
                    <a:pt x="2750" y="2168"/>
                    <a:pt x="3129" y="2213"/>
                    <a:pt x="3499" y="2213"/>
                  </a:cubicBezTo>
                  <a:cubicBezTo>
                    <a:pt x="3831" y="2213"/>
                    <a:pt x="4156" y="2177"/>
                    <a:pt x="4196" y="2043"/>
                  </a:cubicBezTo>
                  <a:cubicBezTo>
                    <a:pt x="4280" y="1762"/>
                    <a:pt x="2750" y="1762"/>
                    <a:pt x="2750" y="1762"/>
                  </a:cubicBezTo>
                  <a:cubicBezTo>
                    <a:pt x="2750" y="1762"/>
                    <a:pt x="4144" y="1308"/>
                    <a:pt x="4061" y="940"/>
                  </a:cubicBezTo>
                  <a:cubicBezTo>
                    <a:pt x="4045" y="871"/>
                    <a:pt x="3983" y="844"/>
                    <a:pt x="3891" y="844"/>
                  </a:cubicBezTo>
                  <a:cubicBezTo>
                    <a:pt x="3495" y="844"/>
                    <a:pt x="2557" y="1364"/>
                    <a:pt x="2557" y="1364"/>
                  </a:cubicBezTo>
                  <a:cubicBezTo>
                    <a:pt x="2557" y="1364"/>
                    <a:pt x="3074" y="105"/>
                    <a:pt x="2750" y="6"/>
                  </a:cubicBezTo>
                  <a:cubicBezTo>
                    <a:pt x="2739" y="2"/>
                    <a:pt x="2727"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0"/>
            <p:cNvSpPr/>
            <p:nvPr/>
          </p:nvSpPr>
          <p:spPr>
            <a:xfrm>
              <a:off x="2736747" y="3113091"/>
              <a:ext cx="533342" cy="202707"/>
            </a:xfrm>
            <a:custGeom>
              <a:avLst/>
              <a:gdLst/>
              <a:ahLst/>
              <a:cxnLst/>
              <a:rect l="l" t="t" r="r" b="b"/>
              <a:pathLst>
                <a:path w="14250" h="5416" extrusionOk="0">
                  <a:moveTo>
                    <a:pt x="7089" y="1"/>
                  </a:moveTo>
                  <a:cubicBezTo>
                    <a:pt x="7004" y="1"/>
                    <a:pt x="6919" y="2"/>
                    <a:pt x="6832" y="4"/>
                  </a:cubicBezTo>
                  <a:cubicBezTo>
                    <a:pt x="1371" y="163"/>
                    <a:pt x="0" y="4554"/>
                    <a:pt x="0" y="4554"/>
                  </a:cubicBezTo>
                  <a:lnTo>
                    <a:pt x="6169" y="5415"/>
                  </a:lnTo>
                  <a:lnTo>
                    <a:pt x="13130" y="5415"/>
                  </a:lnTo>
                  <a:lnTo>
                    <a:pt x="14249" y="4770"/>
                  </a:lnTo>
                  <a:cubicBezTo>
                    <a:pt x="14249" y="4770"/>
                    <a:pt x="12353" y="1"/>
                    <a:pt x="7089"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0"/>
            <p:cNvSpPr/>
            <p:nvPr/>
          </p:nvSpPr>
          <p:spPr>
            <a:xfrm>
              <a:off x="3084421" y="3149135"/>
              <a:ext cx="8496" cy="16618"/>
            </a:xfrm>
            <a:custGeom>
              <a:avLst/>
              <a:gdLst/>
              <a:ahLst/>
              <a:cxnLst/>
              <a:rect l="l" t="t" r="r" b="b"/>
              <a:pathLst>
                <a:path w="227" h="444" extrusionOk="0">
                  <a:moveTo>
                    <a:pt x="153" y="0"/>
                  </a:moveTo>
                  <a:cubicBezTo>
                    <a:pt x="128" y="0"/>
                    <a:pt x="104" y="13"/>
                    <a:pt x="96" y="44"/>
                  </a:cubicBezTo>
                  <a:cubicBezTo>
                    <a:pt x="69" y="151"/>
                    <a:pt x="39" y="260"/>
                    <a:pt x="13" y="369"/>
                  </a:cubicBezTo>
                  <a:cubicBezTo>
                    <a:pt x="1" y="415"/>
                    <a:pt x="39" y="444"/>
                    <a:pt x="75" y="444"/>
                  </a:cubicBezTo>
                  <a:cubicBezTo>
                    <a:pt x="99" y="444"/>
                    <a:pt x="122" y="431"/>
                    <a:pt x="129" y="402"/>
                  </a:cubicBezTo>
                  <a:cubicBezTo>
                    <a:pt x="158" y="293"/>
                    <a:pt x="185" y="183"/>
                    <a:pt x="215" y="75"/>
                  </a:cubicBezTo>
                  <a:cubicBezTo>
                    <a:pt x="227" y="29"/>
                    <a:pt x="189" y="0"/>
                    <a:pt x="1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0"/>
            <p:cNvSpPr/>
            <p:nvPr/>
          </p:nvSpPr>
          <p:spPr>
            <a:xfrm>
              <a:off x="3092319" y="3153215"/>
              <a:ext cx="8721" cy="18077"/>
            </a:xfrm>
            <a:custGeom>
              <a:avLst/>
              <a:gdLst/>
              <a:ahLst/>
              <a:cxnLst/>
              <a:rect l="l" t="t" r="r" b="b"/>
              <a:pathLst>
                <a:path w="233" h="483" extrusionOk="0">
                  <a:moveTo>
                    <a:pt x="160" y="0"/>
                  </a:moveTo>
                  <a:cubicBezTo>
                    <a:pt x="135" y="0"/>
                    <a:pt x="111" y="14"/>
                    <a:pt x="103" y="45"/>
                  </a:cubicBezTo>
                  <a:cubicBezTo>
                    <a:pt x="74" y="164"/>
                    <a:pt x="44" y="287"/>
                    <a:pt x="10" y="409"/>
                  </a:cubicBezTo>
                  <a:cubicBezTo>
                    <a:pt x="1" y="453"/>
                    <a:pt x="38" y="482"/>
                    <a:pt x="74" y="482"/>
                  </a:cubicBezTo>
                  <a:cubicBezTo>
                    <a:pt x="98" y="482"/>
                    <a:pt x="121" y="469"/>
                    <a:pt x="129" y="439"/>
                  </a:cubicBezTo>
                  <a:cubicBezTo>
                    <a:pt x="160" y="320"/>
                    <a:pt x="189" y="197"/>
                    <a:pt x="222" y="74"/>
                  </a:cubicBezTo>
                  <a:cubicBezTo>
                    <a:pt x="232" y="29"/>
                    <a:pt x="195"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0"/>
            <p:cNvSpPr/>
            <p:nvPr/>
          </p:nvSpPr>
          <p:spPr>
            <a:xfrm>
              <a:off x="3110621" y="3156583"/>
              <a:ext cx="12725" cy="21334"/>
            </a:xfrm>
            <a:custGeom>
              <a:avLst/>
              <a:gdLst/>
              <a:ahLst/>
              <a:cxnLst/>
              <a:rect l="l" t="t" r="r" b="b"/>
              <a:pathLst>
                <a:path w="340" h="570" extrusionOk="0">
                  <a:moveTo>
                    <a:pt x="265" y="1"/>
                  </a:moveTo>
                  <a:cubicBezTo>
                    <a:pt x="242" y="1"/>
                    <a:pt x="220" y="14"/>
                    <a:pt x="213" y="44"/>
                  </a:cubicBezTo>
                  <a:cubicBezTo>
                    <a:pt x="177" y="200"/>
                    <a:pt x="117" y="345"/>
                    <a:pt x="28" y="481"/>
                  </a:cubicBezTo>
                  <a:cubicBezTo>
                    <a:pt x="1" y="527"/>
                    <a:pt x="41" y="570"/>
                    <a:pt x="83" y="570"/>
                  </a:cubicBezTo>
                  <a:cubicBezTo>
                    <a:pt x="102" y="570"/>
                    <a:pt x="121" y="561"/>
                    <a:pt x="134" y="541"/>
                  </a:cubicBezTo>
                  <a:cubicBezTo>
                    <a:pt x="227" y="399"/>
                    <a:pt x="293" y="243"/>
                    <a:pt x="329" y="77"/>
                  </a:cubicBezTo>
                  <a:cubicBezTo>
                    <a:pt x="340" y="31"/>
                    <a:pt x="301" y="1"/>
                    <a:pt x="2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0"/>
            <p:cNvSpPr/>
            <p:nvPr/>
          </p:nvSpPr>
          <p:spPr>
            <a:xfrm>
              <a:off x="2473100" y="3508750"/>
              <a:ext cx="302339" cy="703749"/>
            </a:xfrm>
            <a:custGeom>
              <a:avLst/>
              <a:gdLst/>
              <a:ahLst/>
              <a:cxnLst/>
              <a:rect l="l" t="t" r="r" b="b"/>
              <a:pathLst>
                <a:path w="8078" h="18803" extrusionOk="0">
                  <a:moveTo>
                    <a:pt x="6977" y="0"/>
                  </a:moveTo>
                  <a:lnTo>
                    <a:pt x="6977" y="0"/>
                  </a:lnTo>
                  <a:cubicBezTo>
                    <a:pt x="6977" y="1"/>
                    <a:pt x="0" y="3037"/>
                    <a:pt x="603" y="10759"/>
                  </a:cubicBezTo>
                  <a:cubicBezTo>
                    <a:pt x="1206" y="18485"/>
                    <a:pt x="7703" y="18803"/>
                    <a:pt x="7703" y="18803"/>
                  </a:cubicBezTo>
                  <a:lnTo>
                    <a:pt x="8077" y="13776"/>
                  </a:lnTo>
                  <a:cubicBezTo>
                    <a:pt x="8077" y="13776"/>
                    <a:pt x="6517" y="11799"/>
                    <a:pt x="6945" y="9402"/>
                  </a:cubicBezTo>
                  <a:cubicBezTo>
                    <a:pt x="7368" y="7004"/>
                    <a:pt x="6977" y="1"/>
                    <a:pt x="6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0"/>
            <p:cNvSpPr/>
            <p:nvPr/>
          </p:nvSpPr>
          <p:spPr>
            <a:xfrm>
              <a:off x="3204604" y="3500403"/>
              <a:ext cx="342424" cy="712807"/>
            </a:xfrm>
            <a:custGeom>
              <a:avLst/>
              <a:gdLst/>
              <a:ahLst/>
              <a:cxnLst/>
              <a:rect l="l" t="t" r="r" b="b"/>
              <a:pathLst>
                <a:path w="9149" h="19045" extrusionOk="0">
                  <a:moveTo>
                    <a:pt x="1501" y="1"/>
                  </a:moveTo>
                  <a:lnTo>
                    <a:pt x="1501" y="1"/>
                  </a:lnTo>
                  <a:cubicBezTo>
                    <a:pt x="1" y="2094"/>
                    <a:pt x="2848" y="5846"/>
                    <a:pt x="3663" y="8290"/>
                  </a:cubicBezTo>
                  <a:cubicBezTo>
                    <a:pt x="4478" y="10737"/>
                    <a:pt x="2494" y="13250"/>
                    <a:pt x="2494" y="13250"/>
                  </a:cubicBezTo>
                  <a:lnTo>
                    <a:pt x="1991" y="19026"/>
                  </a:lnTo>
                  <a:cubicBezTo>
                    <a:pt x="2153" y="19038"/>
                    <a:pt x="2314" y="19044"/>
                    <a:pt x="2474" y="19044"/>
                  </a:cubicBezTo>
                  <a:cubicBezTo>
                    <a:pt x="6057" y="19044"/>
                    <a:pt x="9149" y="15976"/>
                    <a:pt x="8233" y="8787"/>
                  </a:cubicBezTo>
                  <a:cubicBezTo>
                    <a:pt x="7276" y="1277"/>
                    <a:pt x="1501"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0"/>
            <p:cNvSpPr/>
            <p:nvPr/>
          </p:nvSpPr>
          <p:spPr>
            <a:xfrm>
              <a:off x="2512512" y="3468289"/>
              <a:ext cx="937147" cy="885385"/>
            </a:xfrm>
            <a:custGeom>
              <a:avLst/>
              <a:gdLst/>
              <a:ahLst/>
              <a:cxnLst/>
              <a:rect l="l" t="t" r="r" b="b"/>
              <a:pathLst>
                <a:path w="25039" h="23656" extrusionOk="0">
                  <a:moveTo>
                    <a:pt x="11981" y="1"/>
                  </a:moveTo>
                  <a:cubicBezTo>
                    <a:pt x="9535" y="1"/>
                    <a:pt x="7064" y="354"/>
                    <a:pt x="5239" y="1439"/>
                  </a:cubicBezTo>
                  <a:cubicBezTo>
                    <a:pt x="0" y="4555"/>
                    <a:pt x="2551" y="17410"/>
                    <a:pt x="2551" y="17410"/>
                  </a:cubicBezTo>
                  <a:cubicBezTo>
                    <a:pt x="2551" y="17410"/>
                    <a:pt x="2977" y="23656"/>
                    <a:pt x="14008" y="23656"/>
                  </a:cubicBezTo>
                  <a:cubicBezTo>
                    <a:pt x="25038" y="23656"/>
                    <a:pt x="24883" y="14549"/>
                    <a:pt x="24883" y="14549"/>
                  </a:cubicBezTo>
                  <a:lnTo>
                    <a:pt x="21052" y="1240"/>
                  </a:lnTo>
                  <a:cubicBezTo>
                    <a:pt x="21052" y="1240"/>
                    <a:pt x="16560" y="1"/>
                    <a:pt x="11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0"/>
            <p:cNvSpPr/>
            <p:nvPr/>
          </p:nvSpPr>
          <p:spPr>
            <a:xfrm>
              <a:off x="2998111" y="4092786"/>
              <a:ext cx="30803" cy="40871"/>
            </a:xfrm>
            <a:custGeom>
              <a:avLst/>
              <a:gdLst/>
              <a:ahLst/>
              <a:cxnLst/>
              <a:rect l="l" t="t" r="r" b="b"/>
              <a:pathLst>
                <a:path w="823" h="1092" extrusionOk="0">
                  <a:moveTo>
                    <a:pt x="409" y="1"/>
                  </a:moveTo>
                  <a:cubicBezTo>
                    <a:pt x="396" y="1"/>
                    <a:pt x="382" y="2"/>
                    <a:pt x="369" y="3"/>
                  </a:cubicBezTo>
                  <a:cubicBezTo>
                    <a:pt x="289" y="9"/>
                    <a:pt x="233" y="46"/>
                    <a:pt x="187" y="96"/>
                  </a:cubicBezTo>
                  <a:cubicBezTo>
                    <a:pt x="130" y="125"/>
                    <a:pt x="80" y="176"/>
                    <a:pt x="74" y="241"/>
                  </a:cubicBezTo>
                  <a:cubicBezTo>
                    <a:pt x="44" y="431"/>
                    <a:pt x="1" y="672"/>
                    <a:pt x="60" y="861"/>
                  </a:cubicBezTo>
                  <a:cubicBezTo>
                    <a:pt x="80" y="927"/>
                    <a:pt x="123" y="977"/>
                    <a:pt x="173" y="1013"/>
                  </a:cubicBezTo>
                  <a:cubicBezTo>
                    <a:pt x="236" y="1067"/>
                    <a:pt x="307" y="1091"/>
                    <a:pt x="378" y="1091"/>
                  </a:cubicBezTo>
                  <a:cubicBezTo>
                    <a:pt x="502" y="1091"/>
                    <a:pt x="626" y="1017"/>
                    <a:pt x="699" y="904"/>
                  </a:cubicBezTo>
                  <a:cubicBezTo>
                    <a:pt x="803" y="738"/>
                    <a:pt x="822" y="516"/>
                    <a:pt x="749" y="338"/>
                  </a:cubicBezTo>
                  <a:cubicBezTo>
                    <a:pt x="739" y="311"/>
                    <a:pt x="723" y="284"/>
                    <a:pt x="706" y="265"/>
                  </a:cubicBezTo>
                  <a:cubicBezTo>
                    <a:pt x="667" y="114"/>
                    <a:pt x="572"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0"/>
            <p:cNvSpPr/>
            <p:nvPr/>
          </p:nvSpPr>
          <p:spPr>
            <a:xfrm>
              <a:off x="2981268" y="4191411"/>
              <a:ext cx="35481" cy="43079"/>
            </a:xfrm>
            <a:custGeom>
              <a:avLst/>
              <a:gdLst/>
              <a:ahLst/>
              <a:cxnLst/>
              <a:rect l="l" t="t" r="r" b="b"/>
              <a:pathLst>
                <a:path w="948" h="1151" extrusionOk="0">
                  <a:moveTo>
                    <a:pt x="476" y="1"/>
                  </a:moveTo>
                  <a:cubicBezTo>
                    <a:pt x="366" y="1"/>
                    <a:pt x="256" y="61"/>
                    <a:pt x="189" y="173"/>
                  </a:cubicBezTo>
                  <a:cubicBezTo>
                    <a:pt x="166" y="216"/>
                    <a:pt x="146" y="259"/>
                    <a:pt x="126" y="305"/>
                  </a:cubicBezTo>
                  <a:cubicBezTo>
                    <a:pt x="116" y="325"/>
                    <a:pt x="103" y="345"/>
                    <a:pt x="96" y="368"/>
                  </a:cubicBezTo>
                  <a:cubicBezTo>
                    <a:pt x="87" y="398"/>
                    <a:pt x="80" y="428"/>
                    <a:pt x="73" y="458"/>
                  </a:cubicBezTo>
                  <a:cubicBezTo>
                    <a:pt x="41" y="573"/>
                    <a:pt x="21" y="697"/>
                    <a:pt x="7" y="816"/>
                  </a:cubicBezTo>
                  <a:cubicBezTo>
                    <a:pt x="1" y="879"/>
                    <a:pt x="30" y="941"/>
                    <a:pt x="76" y="984"/>
                  </a:cubicBezTo>
                  <a:cubicBezTo>
                    <a:pt x="108" y="1088"/>
                    <a:pt x="212" y="1151"/>
                    <a:pt x="314" y="1151"/>
                  </a:cubicBezTo>
                  <a:cubicBezTo>
                    <a:pt x="355" y="1151"/>
                    <a:pt x="395" y="1141"/>
                    <a:pt x="431" y="1120"/>
                  </a:cubicBezTo>
                  <a:cubicBezTo>
                    <a:pt x="736" y="938"/>
                    <a:pt x="947" y="478"/>
                    <a:pt x="736" y="150"/>
                  </a:cubicBezTo>
                  <a:cubicBezTo>
                    <a:pt x="670" y="48"/>
                    <a:pt x="573"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0"/>
            <p:cNvSpPr/>
            <p:nvPr/>
          </p:nvSpPr>
          <p:spPr>
            <a:xfrm>
              <a:off x="2711820" y="3765548"/>
              <a:ext cx="92521" cy="246872"/>
            </a:xfrm>
            <a:custGeom>
              <a:avLst/>
              <a:gdLst/>
              <a:ahLst/>
              <a:cxnLst/>
              <a:rect l="l" t="t" r="r" b="b"/>
              <a:pathLst>
                <a:path w="2472" h="6596" extrusionOk="0">
                  <a:moveTo>
                    <a:pt x="532" y="0"/>
                  </a:moveTo>
                  <a:cubicBezTo>
                    <a:pt x="509" y="0"/>
                    <a:pt x="487" y="13"/>
                    <a:pt x="480" y="44"/>
                  </a:cubicBezTo>
                  <a:cubicBezTo>
                    <a:pt x="0" y="2405"/>
                    <a:pt x="689" y="4826"/>
                    <a:pt x="2345" y="6577"/>
                  </a:cubicBezTo>
                  <a:cubicBezTo>
                    <a:pt x="2357" y="6590"/>
                    <a:pt x="2371" y="6596"/>
                    <a:pt x="2384" y="6596"/>
                  </a:cubicBezTo>
                  <a:cubicBezTo>
                    <a:pt x="2430" y="6596"/>
                    <a:pt x="2472" y="6534"/>
                    <a:pt x="2431" y="6491"/>
                  </a:cubicBezTo>
                  <a:cubicBezTo>
                    <a:pt x="808" y="4772"/>
                    <a:pt x="126" y="2394"/>
                    <a:pt x="599" y="77"/>
                  </a:cubicBezTo>
                  <a:cubicBezTo>
                    <a:pt x="608" y="31"/>
                    <a:pt x="568" y="0"/>
                    <a:pt x="53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0"/>
            <p:cNvSpPr/>
            <p:nvPr/>
          </p:nvSpPr>
          <p:spPr>
            <a:xfrm>
              <a:off x="3280173" y="3745561"/>
              <a:ext cx="66509" cy="264088"/>
            </a:xfrm>
            <a:custGeom>
              <a:avLst/>
              <a:gdLst/>
              <a:ahLst/>
              <a:cxnLst/>
              <a:rect l="l" t="t" r="r" b="b"/>
              <a:pathLst>
                <a:path w="1777" h="7056" extrusionOk="0">
                  <a:moveTo>
                    <a:pt x="822" y="1"/>
                  </a:moveTo>
                  <a:cubicBezTo>
                    <a:pt x="786" y="1"/>
                    <a:pt x="750" y="30"/>
                    <a:pt x="763" y="74"/>
                  </a:cubicBezTo>
                  <a:cubicBezTo>
                    <a:pt x="1462" y="2312"/>
                    <a:pt x="1661" y="5048"/>
                    <a:pt x="38" y="6949"/>
                  </a:cubicBezTo>
                  <a:cubicBezTo>
                    <a:pt x="0" y="6994"/>
                    <a:pt x="41" y="7055"/>
                    <a:pt x="85" y="7055"/>
                  </a:cubicBezTo>
                  <a:cubicBezTo>
                    <a:pt x="99" y="7055"/>
                    <a:pt x="113" y="7049"/>
                    <a:pt x="124" y="7035"/>
                  </a:cubicBezTo>
                  <a:cubicBezTo>
                    <a:pt x="1777" y="5101"/>
                    <a:pt x="1592" y="2329"/>
                    <a:pt x="879" y="44"/>
                  </a:cubicBezTo>
                  <a:cubicBezTo>
                    <a:pt x="870" y="14"/>
                    <a:pt x="846" y="1"/>
                    <a:pt x="82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0"/>
            <p:cNvSpPr/>
            <p:nvPr/>
          </p:nvSpPr>
          <p:spPr>
            <a:xfrm>
              <a:off x="2987968" y="3948424"/>
              <a:ext cx="74406" cy="399052"/>
            </a:xfrm>
            <a:custGeom>
              <a:avLst/>
              <a:gdLst/>
              <a:ahLst/>
              <a:cxnLst/>
              <a:rect l="l" t="t" r="r" b="b"/>
              <a:pathLst>
                <a:path w="1988" h="10662" extrusionOk="0">
                  <a:moveTo>
                    <a:pt x="1063" y="1"/>
                  </a:moveTo>
                  <a:cubicBezTo>
                    <a:pt x="1028" y="1"/>
                    <a:pt x="990" y="30"/>
                    <a:pt x="1000" y="75"/>
                  </a:cubicBezTo>
                  <a:cubicBezTo>
                    <a:pt x="1861" y="3592"/>
                    <a:pt x="1520" y="7274"/>
                    <a:pt x="24" y="10569"/>
                  </a:cubicBezTo>
                  <a:cubicBezTo>
                    <a:pt x="1" y="10617"/>
                    <a:pt x="43" y="10661"/>
                    <a:pt x="83" y="10661"/>
                  </a:cubicBezTo>
                  <a:cubicBezTo>
                    <a:pt x="101" y="10661"/>
                    <a:pt x="119" y="10652"/>
                    <a:pt x="129" y="10629"/>
                  </a:cubicBezTo>
                  <a:cubicBezTo>
                    <a:pt x="1639" y="7304"/>
                    <a:pt x="1988" y="3592"/>
                    <a:pt x="1120" y="45"/>
                  </a:cubicBezTo>
                  <a:cubicBezTo>
                    <a:pt x="1112" y="14"/>
                    <a:pt x="1088" y="1"/>
                    <a:pt x="1063"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0"/>
            <p:cNvSpPr/>
            <p:nvPr/>
          </p:nvSpPr>
          <p:spPr>
            <a:xfrm>
              <a:off x="2621617" y="4161356"/>
              <a:ext cx="91473" cy="43229"/>
            </a:xfrm>
            <a:custGeom>
              <a:avLst/>
              <a:gdLst/>
              <a:ahLst/>
              <a:cxnLst/>
              <a:rect l="l" t="t" r="r" b="b"/>
              <a:pathLst>
                <a:path w="2444" h="1155" extrusionOk="0">
                  <a:moveTo>
                    <a:pt x="89" y="1"/>
                  </a:moveTo>
                  <a:cubicBezTo>
                    <a:pt x="36" y="1"/>
                    <a:pt x="0" y="81"/>
                    <a:pt x="59" y="112"/>
                  </a:cubicBezTo>
                  <a:cubicBezTo>
                    <a:pt x="791" y="526"/>
                    <a:pt x="1553" y="873"/>
                    <a:pt x="2344" y="1151"/>
                  </a:cubicBezTo>
                  <a:cubicBezTo>
                    <a:pt x="2351" y="1153"/>
                    <a:pt x="2357" y="1154"/>
                    <a:pt x="2363" y="1154"/>
                  </a:cubicBezTo>
                  <a:cubicBezTo>
                    <a:pt x="2425" y="1154"/>
                    <a:pt x="2443" y="1056"/>
                    <a:pt x="2378" y="1032"/>
                  </a:cubicBezTo>
                  <a:cubicBezTo>
                    <a:pt x="1592" y="757"/>
                    <a:pt x="844" y="416"/>
                    <a:pt x="119" y="9"/>
                  </a:cubicBezTo>
                  <a:cubicBezTo>
                    <a:pt x="109" y="3"/>
                    <a:pt x="99" y="1"/>
                    <a:pt x="89"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0"/>
            <p:cNvSpPr/>
            <p:nvPr/>
          </p:nvSpPr>
          <p:spPr>
            <a:xfrm>
              <a:off x="2611548" y="3730589"/>
              <a:ext cx="4491" cy="20810"/>
            </a:xfrm>
            <a:custGeom>
              <a:avLst/>
              <a:gdLst/>
              <a:ahLst/>
              <a:cxnLst/>
              <a:rect l="l" t="t" r="r" b="b"/>
              <a:pathLst>
                <a:path w="120" h="556" extrusionOk="0">
                  <a:moveTo>
                    <a:pt x="60" y="1"/>
                  </a:moveTo>
                  <a:cubicBezTo>
                    <a:pt x="30" y="1"/>
                    <a:pt x="0" y="21"/>
                    <a:pt x="0" y="60"/>
                  </a:cubicBezTo>
                  <a:lnTo>
                    <a:pt x="0" y="497"/>
                  </a:lnTo>
                  <a:cubicBezTo>
                    <a:pt x="0" y="536"/>
                    <a:pt x="30" y="556"/>
                    <a:pt x="61" y="556"/>
                  </a:cubicBezTo>
                  <a:cubicBezTo>
                    <a:pt x="90" y="556"/>
                    <a:pt x="119" y="537"/>
                    <a:pt x="119" y="497"/>
                  </a:cubicBezTo>
                  <a:lnTo>
                    <a:pt x="119" y="60"/>
                  </a:lnTo>
                  <a:cubicBezTo>
                    <a:pt x="119" y="21"/>
                    <a:pt x="89" y="1"/>
                    <a:pt x="6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0"/>
            <p:cNvSpPr/>
            <p:nvPr/>
          </p:nvSpPr>
          <p:spPr>
            <a:xfrm>
              <a:off x="2626557" y="3731600"/>
              <a:ext cx="6250" cy="20847"/>
            </a:xfrm>
            <a:custGeom>
              <a:avLst/>
              <a:gdLst/>
              <a:ahLst/>
              <a:cxnLst/>
              <a:rect l="l" t="t" r="r" b="b"/>
              <a:pathLst>
                <a:path w="167" h="557" extrusionOk="0">
                  <a:moveTo>
                    <a:pt x="92" y="0"/>
                  </a:moveTo>
                  <a:cubicBezTo>
                    <a:pt x="68" y="0"/>
                    <a:pt x="46" y="13"/>
                    <a:pt x="40" y="43"/>
                  </a:cubicBezTo>
                  <a:cubicBezTo>
                    <a:pt x="10" y="195"/>
                    <a:pt x="0" y="345"/>
                    <a:pt x="10" y="497"/>
                  </a:cubicBezTo>
                  <a:cubicBezTo>
                    <a:pt x="11" y="536"/>
                    <a:pt x="43" y="556"/>
                    <a:pt x="73" y="556"/>
                  </a:cubicBezTo>
                  <a:cubicBezTo>
                    <a:pt x="103" y="556"/>
                    <a:pt x="132" y="536"/>
                    <a:pt x="129" y="497"/>
                  </a:cubicBezTo>
                  <a:cubicBezTo>
                    <a:pt x="123" y="354"/>
                    <a:pt x="129" y="215"/>
                    <a:pt x="159" y="76"/>
                  </a:cubicBezTo>
                  <a:cubicBezTo>
                    <a:pt x="167" y="30"/>
                    <a:pt x="128" y="0"/>
                    <a:pt x="9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0"/>
            <p:cNvSpPr/>
            <p:nvPr/>
          </p:nvSpPr>
          <p:spPr>
            <a:xfrm>
              <a:off x="2634979" y="3699973"/>
              <a:ext cx="4604" cy="25862"/>
            </a:xfrm>
            <a:custGeom>
              <a:avLst/>
              <a:gdLst/>
              <a:ahLst/>
              <a:cxnLst/>
              <a:rect l="l" t="t" r="r" b="b"/>
              <a:pathLst>
                <a:path w="123" h="691" extrusionOk="0">
                  <a:moveTo>
                    <a:pt x="61" y="0"/>
                  </a:moveTo>
                  <a:cubicBezTo>
                    <a:pt x="31" y="0"/>
                    <a:pt x="0" y="19"/>
                    <a:pt x="0" y="57"/>
                  </a:cubicBezTo>
                  <a:lnTo>
                    <a:pt x="0" y="634"/>
                  </a:lnTo>
                  <a:cubicBezTo>
                    <a:pt x="0" y="671"/>
                    <a:pt x="31" y="690"/>
                    <a:pt x="61" y="690"/>
                  </a:cubicBezTo>
                  <a:cubicBezTo>
                    <a:pt x="92" y="690"/>
                    <a:pt x="123" y="671"/>
                    <a:pt x="123" y="634"/>
                  </a:cubicBezTo>
                  <a:lnTo>
                    <a:pt x="123" y="57"/>
                  </a:lnTo>
                  <a:cubicBezTo>
                    <a:pt x="123" y="19"/>
                    <a:pt x="92" y="0"/>
                    <a:pt x="6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0"/>
            <p:cNvSpPr/>
            <p:nvPr/>
          </p:nvSpPr>
          <p:spPr>
            <a:xfrm>
              <a:off x="2657511" y="3865669"/>
              <a:ext cx="4641" cy="16655"/>
            </a:xfrm>
            <a:custGeom>
              <a:avLst/>
              <a:gdLst/>
              <a:ahLst/>
              <a:cxnLst/>
              <a:rect l="l" t="t" r="r" b="b"/>
              <a:pathLst>
                <a:path w="124" h="445" extrusionOk="0">
                  <a:moveTo>
                    <a:pt x="62" y="1"/>
                  </a:moveTo>
                  <a:cubicBezTo>
                    <a:pt x="31" y="1"/>
                    <a:pt x="1" y="19"/>
                    <a:pt x="1" y="57"/>
                  </a:cubicBezTo>
                  <a:lnTo>
                    <a:pt x="1" y="385"/>
                  </a:lnTo>
                  <a:cubicBezTo>
                    <a:pt x="1" y="425"/>
                    <a:pt x="31" y="445"/>
                    <a:pt x="62" y="445"/>
                  </a:cubicBezTo>
                  <a:cubicBezTo>
                    <a:pt x="93" y="445"/>
                    <a:pt x="123" y="425"/>
                    <a:pt x="123" y="385"/>
                  </a:cubicBezTo>
                  <a:lnTo>
                    <a:pt x="123" y="57"/>
                  </a:lnTo>
                  <a:cubicBezTo>
                    <a:pt x="123" y="19"/>
                    <a:pt x="93" y="1"/>
                    <a:pt x="6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0"/>
            <p:cNvSpPr/>
            <p:nvPr/>
          </p:nvSpPr>
          <p:spPr>
            <a:xfrm>
              <a:off x="2672894" y="3854366"/>
              <a:ext cx="4604" cy="20772"/>
            </a:xfrm>
            <a:custGeom>
              <a:avLst/>
              <a:gdLst/>
              <a:ahLst/>
              <a:cxnLst/>
              <a:rect l="l" t="t" r="r" b="b"/>
              <a:pathLst>
                <a:path w="123" h="555" extrusionOk="0">
                  <a:moveTo>
                    <a:pt x="62" y="1"/>
                  </a:moveTo>
                  <a:cubicBezTo>
                    <a:pt x="31" y="1"/>
                    <a:pt x="1" y="20"/>
                    <a:pt x="1" y="58"/>
                  </a:cubicBezTo>
                  <a:lnTo>
                    <a:pt x="1" y="495"/>
                  </a:lnTo>
                  <a:cubicBezTo>
                    <a:pt x="1" y="535"/>
                    <a:pt x="31" y="555"/>
                    <a:pt x="62" y="555"/>
                  </a:cubicBezTo>
                  <a:cubicBezTo>
                    <a:pt x="92" y="555"/>
                    <a:pt x="123" y="535"/>
                    <a:pt x="123" y="495"/>
                  </a:cubicBezTo>
                  <a:lnTo>
                    <a:pt x="123" y="58"/>
                  </a:lnTo>
                  <a:cubicBezTo>
                    <a:pt x="123" y="20"/>
                    <a:pt x="92" y="1"/>
                    <a:pt x="6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0"/>
            <p:cNvSpPr/>
            <p:nvPr/>
          </p:nvSpPr>
          <p:spPr>
            <a:xfrm>
              <a:off x="2606308" y="4009844"/>
              <a:ext cx="4678" cy="27958"/>
            </a:xfrm>
            <a:custGeom>
              <a:avLst/>
              <a:gdLst/>
              <a:ahLst/>
              <a:cxnLst/>
              <a:rect l="l" t="t" r="r" b="b"/>
              <a:pathLst>
                <a:path w="125" h="747" extrusionOk="0">
                  <a:moveTo>
                    <a:pt x="63" y="0"/>
                  </a:moveTo>
                  <a:cubicBezTo>
                    <a:pt x="32" y="0"/>
                    <a:pt x="1" y="20"/>
                    <a:pt x="1" y="60"/>
                  </a:cubicBezTo>
                  <a:lnTo>
                    <a:pt x="1" y="689"/>
                  </a:lnTo>
                  <a:cubicBezTo>
                    <a:pt x="1" y="727"/>
                    <a:pt x="32" y="746"/>
                    <a:pt x="63" y="746"/>
                  </a:cubicBezTo>
                  <a:cubicBezTo>
                    <a:pt x="93" y="746"/>
                    <a:pt x="124" y="727"/>
                    <a:pt x="124" y="689"/>
                  </a:cubicBezTo>
                  <a:lnTo>
                    <a:pt x="124" y="60"/>
                  </a:lnTo>
                  <a:cubicBezTo>
                    <a:pt x="124" y="20"/>
                    <a:pt x="93" y="0"/>
                    <a:pt x="63"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0"/>
            <p:cNvSpPr/>
            <p:nvPr/>
          </p:nvSpPr>
          <p:spPr>
            <a:xfrm>
              <a:off x="2625360" y="4013924"/>
              <a:ext cx="7036" cy="18901"/>
            </a:xfrm>
            <a:custGeom>
              <a:avLst/>
              <a:gdLst/>
              <a:ahLst/>
              <a:cxnLst/>
              <a:rect l="l" t="t" r="r" b="b"/>
              <a:pathLst>
                <a:path w="188" h="505" extrusionOk="0">
                  <a:moveTo>
                    <a:pt x="77" y="1"/>
                  </a:moveTo>
                  <a:cubicBezTo>
                    <a:pt x="41" y="1"/>
                    <a:pt x="1" y="31"/>
                    <a:pt x="9" y="77"/>
                  </a:cubicBezTo>
                  <a:cubicBezTo>
                    <a:pt x="25" y="206"/>
                    <a:pt x="45" y="332"/>
                    <a:pt x="62" y="461"/>
                  </a:cubicBezTo>
                  <a:cubicBezTo>
                    <a:pt x="67" y="491"/>
                    <a:pt x="88" y="504"/>
                    <a:pt x="112" y="504"/>
                  </a:cubicBezTo>
                  <a:cubicBezTo>
                    <a:pt x="147" y="504"/>
                    <a:pt x="187" y="474"/>
                    <a:pt x="181" y="428"/>
                  </a:cubicBezTo>
                  <a:cubicBezTo>
                    <a:pt x="161" y="299"/>
                    <a:pt x="144" y="173"/>
                    <a:pt x="125" y="44"/>
                  </a:cubicBezTo>
                  <a:cubicBezTo>
                    <a:pt x="121" y="14"/>
                    <a:pt x="100" y="1"/>
                    <a:pt x="7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0"/>
            <p:cNvSpPr/>
            <p:nvPr/>
          </p:nvSpPr>
          <p:spPr>
            <a:xfrm>
              <a:off x="2636102" y="3976084"/>
              <a:ext cx="5951" cy="29006"/>
            </a:xfrm>
            <a:custGeom>
              <a:avLst/>
              <a:gdLst/>
              <a:ahLst/>
              <a:cxnLst/>
              <a:rect l="l" t="t" r="r" b="b"/>
              <a:pathLst>
                <a:path w="159" h="775" extrusionOk="0">
                  <a:moveTo>
                    <a:pt x="58" y="1"/>
                  </a:moveTo>
                  <a:cubicBezTo>
                    <a:pt x="28" y="1"/>
                    <a:pt x="0" y="20"/>
                    <a:pt x="4" y="58"/>
                  </a:cubicBezTo>
                  <a:cubicBezTo>
                    <a:pt x="30" y="277"/>
                    <a:pt x="36" y="495"/>
                    <a:pt x="24" y="717"/>
                  </a:cubicBezTo>
                  <a:cubicBezTo>
                    <a:pt x="22" y="755"/>
                    <a:pt x="51" y="774"/>
                    <a:pt x="82" y="774"/>
                  </a:cubicBezTo>
                  <a:cubicBezTo>
                    <a:pt x="113" y="774"/>
                    <a:pt x="144" y="755"/>
                    <a:pt x="146" y="717"/>
                  </a:cubicBezTo>
                  <a:cubicBezTo>
                    <a:pt x="159" y="495"/>
                    <a:pt x="152" y="277"/>
                    <a:pt x="126" y="58"/>
                  </a:cubicBezTo>
                  <a:cubicBezTo>
                    <a:pt x="121" y="20"/>
                    <a:pt x="89" y="1"/>
                    <a:pt x="5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0"/>
            <p:cNvSpPr/>
            <p:nvPr/>
          </p:nvSpPr>
          <p:spPr>
            <a:xfrm>
              <a:off x="3107140" y="4183738"/>
              <a:ext cx="8271" cy="22906"/>
            </a:xfrm>
            <a:custGeom>
              <a:avLst/>
              <a:gdLst/>
              <a:ahLst/>
              <a:cxnLst/>
              <a:rect l="l" t="t" r="r" b="b"/>
              <a:pathLst>
                <a:path w="221" h="612" extrusionOk="0">
                  <a:moveTo>
                    <a:pt x="159" y="0"/>
                  </a:moveTo>
                  <a:cubicBezTo>
                    <a:pt x="129" y="0"/>
                    <a:pt x="98" y="20"/>
                    <a:pt x="98" y="60"/>
                  </a:cubicBezTo>
                  <a:cubicBezTo>
                    <a:pt x="95" y="222"/>
                    <a:pt x="68" y="381"/>
                    <a:pt x="16" y="537"/>
                  </a:cubicBezTo>
                  <a:cubicBezTo>
                    <a:pt x="1" y="581"/>
                    <a:pt x="39" y="611"/>
                    <a:pt x="77" y="611"/>
                  </a:cubicBezTo>
                  <a:cubicBezTo>
                    <a:pt x="101" y="611"/>
                    <a:pt x="125" y="599"/>
                    <a:pt x="135" y="570"/>
                  </a:cubicBezTo>
                  <a:cubicBezTo>
                    <a:pt x="187" y="405"/>
                    <a:pt x="217" y="232"/>
                    <a:pt x="221" y="60"/>
                  </a:cubicBezTo>
                  <a:cubicBezTo>
                    <a:pt x="221" y="20"/>
                    <a:pt x="190" y="0"/>
                    <a:pt x="159"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0"/>
            <p:cNvSpPr/>
            <p:nvPr/>
          </p:nvSpPr>
          <p:spPr>
            <a:xfrm>
              <a:off x="3124470" y="4188903"/>
              <a:ext cx="7411" cy="17628"/>
            </a:xfrm>
            <a:custGeom>
              <a:avLst/>
              <a:gdLst/>
              <a:ahLst/>
              <a:cxnLst/>
              <a:rect l="l" t="t" r="r" b="b"/>
              <a:pathLst>
                <a:path w="198" h="471" extrusionOk="0">
                  <a:moveTo>
                    <a:pt x="128" y="1"/>
                  </a:moveTo>
                  <a:cubicBezTo>
                    <a:pt x="97" y="1"/>
                    <a:pt x="67" y="20"/>
                    <a:pt x="69" y="58"/>
                  </a:cubicBezTo>
                  <a:cubicBezTo>
                    <a:pt x="75" y="177"/>
                    <a:pt x="59" y="287"/>
                    <a:pt x="16" y="399"/>
                  </a:cubicBezTo>
                  <a:cubicBezTo>
                    <a:pt x="0" y="442"/>
                    <a:pt x="37" y="471"/>
                    <a:pt x="74" y="471"/>
                  </a:cubicBezTo>
                  <a:cubicBezTo>
                    <a:pt x="99" y="471"/>
                    <a:pt x="125" y="458"/>
                    <a:pt x="135" y="429"/>
                  </a:cubicBezTo>
                  <a:cubicBezTo>
                    <a:pt x="178" y="310"/>
                    <a:pt x="198" y="187"/>
                    <a:pt x="191" y="58"/>
                  </a:cubicBezTo>
                  <a:cubicBezTo>
                    <a:pt x="190" y="20"/>
                    <a:pt x="158" y="1"/>
                    <a:pt x="12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0"/>
            <p:cNvSpPr/>
            <p:nvPr/>
          </p:nvSpPr>
          <p:spPr>
            <a:xfrm>
              <a:off x="2887659" y="4240068"/>
              <a:ext cx="6026" cy="17853"/>
            </a:xfrm>
            <a:custGeom>
              <a:avLst/>
              <a:gdLst/>
              <a:ahLst/>
              <a:cxnLst/>
              <a:rect l="l" t="t" r="r" b="b"/>
              <a:pathLst>
                <a:path w="161" h="477" extrusionOk="0">
                  <a:moveTo>
                    <a:pt x="80" y="0"/>
                  </a:moveTo>
                  <a:cubicBezTo>
                    <a:pt x="50" y="0"/>
                    <a:pt x="21" y="19"/>
                    <a:pt x="25" y="59"/>
                  </a:cubicBezTo>
                  <a:cubicBezTo>
                    <a:pt x="38" y="175"/>
                    <a:pt x="34" y="287"/>
                    <a:pt x="11" y="399"/>
                  </a:cubicBezTo>
                  <a:cubicBezTo>
                    <a:pt x="1" y="446"/>
                    <a:pt x="41" y="476"/>
                    <a:pt x="76" y="476"/>
                  </a:cubicBezTo>
                  <a:cubicBezTo>
                    <a:pt x="100" y="476"/>
                    <a:pt x="122" y="463"/>
                    <a:pt x="127" y="433"/>
                  </a:cubicBezTo>
                  <a:cubicBezTo>
                    <a:pt x="153" y="307"/>
                    <a:pt x="160" y="184"/>
                    <a:pt x="147" y="59"/>
                  </a:cubicBezTo>
                  <a:cubicBezTo>
                    <a:pt x="144" y="20"/>
                    <a:pt x="111" y="0"/>
                    <a:pt x="8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0"/>
            <p:cNvSpPr/>
            <p:nvPr/>
          </p:nvSpPr>
          <p:spPr>
            <a:xfrm>
              <a:off x="2899374" y="4245196"/>
              <a:ext cx="6250" cy="13549"/>
            </a:xfrm>
            <a:custGeom>
              <a:avLst/>
              <a:gdLst/>
              <a:ahLst/>
              <a:cxnLst/>
              <a:rect l="l" t="t" r="r" b="b"/>
              <a:pathLst>
                <a:path w="167" h="362" extrusionOk="0">
                  <a:moveTo>
                    <a:pt x="75" y="1"/>
                  </a:moveTo>
                  <a:cubicBezTo>
                    <a:pt x="38" y="1"/>
                    <a:pt x="1" y="30"/>
                    <a:pt x="13" y="74"/>
                  </a:cubicBezTo>
                  <a:cubicBezTo>
                    <a:pt x="33" y="150"/>
                    <a:pt x="43" y="226"/>
                    <a:pt x="46" y="302"/>
                  </a:cubicBezTo>
                  <a:cubicBezTo>
                    <a:pt x="46" y="342"/>
                    <a:pt x="77" y="362"/>
                    <a:pt x="107" y="362"/>
                  </a:cubicBezTo>
                  <a:cubicBezTo>
                    <a:pt x="137" y="362"/>
                    <a:pt x="167" y="342"/>
                    <a:pt x="165" y="302"/>
                  </a:cubicBezTo>
                  <a:cubicBezTo>
                    <a:pt x="165" y="216"/>
                    <a:pt x="155" y="130"/>
                    <a:pt x="132" y="44"/>
                  </a:cubicBezTo>
                  <a:cubicBezTo>
                    <a:pt x="123" y="14"/>
                    <a:pt x="99" y="1"/>
                    <a:pt x="7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0"/>
            <p:cNvSpPr/>
            <p:nvPr/>
          </p:nvSpPr>
          <p:spPr>
            <a:xfrm>
              <a:off x="2907272" y="4217536"/>
              <a:ext cx="5801" cy="13624"/>
            </a:xfrm>
            <a:custGeom>
              <a:avLst/>
              <a:gdLst/>
              <a:ahLst/>
              <a:cxnLst/>
              <a:rect l="l" t="t" r="r" b="b"/>
              <a:pathLst>
                <a:path w="155" h="364" extrusionOk="0">
                  <a:moveTo>
                    <a:pt x="96" y="1"/>
                  </a:moveTo>
                  <a:cubicBezTo>
                    <a:pt x="66" y="1"/>
                    <a:pt x="34" y="20"/>
                    <a:pt x="31" y="58"/>
                  </a:cubicBezTo>
                  <a:cubicBezTo>
                    <a:pt x="20" y="141"/>
                    <a:pt x="14" y="223"/>
                    <a:pt x="4" y="306"/>
                  </a:cubicBezTo>
                  <a:cubicBezTo>
                    <a:pt x="0" y="344"/>
                    <a:pt x="29" y="363"/>
                    <a:pt x="59" y="363"/>
                  </a:cubicBezTo>
                  <a:cubicBezTo>
                    <a:pt x="89" y="363"/>
                    <a:pt x="121" y="344"/>
                    <a:pt x="126" y="306"/>
                  </a:cubicBezTo>
                  <a:cubicBezTo>
                    <a:pt x="133" y="223"/>
                    <a:pt x="143" y="141"/>
                    <a:pt x="150" y="58"/>
                  </a:cubicBezTo>
                  <a:cubicBezTo>
                    <a:pt x="155" y="20"/>
                    <a:pt x="126" y="1"/>
                    <a:pt x="9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0"/>
            <p:cNvSpPr/>
            <p:nvPr/>
          </p:nvSpPr>
          <p:spPr>
            <a:xfrm>
              <a:off x="3357613" y="3695893"/>
              <a:ext cx="6438" cy="18826"/>
            </a:xfrm>
            <a:custGeom>
              <a:avLst/>
              <a:gdLst/>
              <a:ahLst/>
              <a:cxnLst/>
              <a:rect l="l" t="t" r="r" b="b"/>
              <a:pathLst>
                <a:path w="172" h="503" extrusionOk="0">
                  <a:moveTo>
                    <a:pt x="74" y="0"/>
                  </a:moveTo>
                  <a:cubicBezTo>
                    <a:pt x="38" y="0"/>
                    <a:pt x="0" y="30"/>
                    <a:pt x="12" y="77"/>
                  </a:cubicBezTo>
                  <a:cubicBezTo>
                    <a:pt x="42" y="193"/>
                    <a:pt x="49" y="309"/>
                    <a:pt x="29" y="425"/>
                  </a:cubicBezTo>
                  <a:cubicBezTo>
                    <a:pt x="21" y="472"/>
                    <a:pt x="60" y="503"/>
                    <a:pt x="96" y="503"/>
                  </a:cubicBezTo>
                  <a:cubicBezTo>
                    <a:pt x="120" y="503"/>
                    <a:pt x="143" y="489"/>
                    <a:pt x="148" y="457"/>
                  </a:cubicBezTo>
                  <a:cubicBezTo>
                    <a:pt x="171" y="318"/>
                    <a:pt x="168" y="182"/>
                    <a:pt x="128" y="43"/>
                  </a:cubicBezTo>
                  <a:cubicBezTo>
                    <a:pt x="120" y="13"/>
                    <a:pt x="97" y="0"/>
                    <a:pt x="7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0"/>
            <p:cNvSpPr/>
            <p:nvPr/>
          </p:nvSpPr>
          <p:spPr>
            <a:xfrm>
              <a:off x="3370338" y="3698887"/>
              <a:ext cx="6026" cy="20772"/>
            </a:xfrm>
            <a:custGeom>
              <a:avLst/>
              <a:gdLst/>
              <a:ahLst/>
              <a:cxnLst/>
              <a:rect l="l" t="t" r="r" b="b"/>
              <a:pathLst>
                <a:path w="161" h="555" extrusionOk="0">
                  <a:moveTo>
                    <a:pt x="59" y="1"/>
                  </a:moveTo>
                  <a:cubicBezTo>
                    <a:pt x="29" y="1"/>
                    <a:pt x="0" y="20"/>
                    <a:pt x="4" y="59"/>
                  </a:cubicBezTo>
                  <a:cubicBezTo>
                    <a:pt x="13" y="206"/>
                    <a:pt x="27" y="351"/>
                    <a:pt x="37" y="496"/>
                  </a:cubicBezTo>
                  <a:cubicBezTo>
                    <a:pt x="40" y="535"/>
                    <a:pt x="72" y="555"/>
                    <a:pt x="103" y="555"/>
                  </a:cubicBezTo>
                  <a:cubicBezTo>
                    <a:pt x="133" y="555"/>
                    <a:pt x="161" y="536"/>
                    <a:pt x="159" y="496"/>
                  </a:cubicBezTo>
                  <a:cubicBezTo>
                    <a:pt x="146" y="351"/>
                    <a:pt x="136" y="206"/>
                    <a:pt x="126" y="59"/>
                  </a:cubicBezTo>
                  <a:cubicBezTo>
                    <a:pt x="123" y="21"/>
                    <a:pt x="90" y="1"/>
                    <a:pt x="59"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0"/>
            <p:cNvSpPr/>
            <p:nvPr/>
          </p:nvSpPr>
          <p:spPr>
            <a:xfrm>
              <a:off x="3379733" y="3663031"/>
              <a:ext cx="4491" cy="21858"/>
            </a:xfrm>
            <a:custGeom>
              <a:avLst/>
              <a:gdLst/>
              <a:ahLst/>
              <a:cxnLst/>
              <a:rect l="l" t="t" r="r" b="b"/>
              <a:pathLst>
                <a:path w="120" h="584" extrusionOk="0">
                  <a:moveTo>
                    <a:pt x="60" y="1"/>
                  </a:moveTo>
                  <a:cubicBezTo>
                    <a:pt x="30" y="1"/>
                    <a:pt x="1" y="21"/>
                    <a:pt x="1" y="60"/>
                  </a:cubicBezTo>
                  <a:lnTo>
                    <a:pt x="1" y="524"/>
                  </a:lnTo>
                  <a:cubicBezTo>
                    <a:pt x="1" y="564"/>
                    <a:pt x="30" y="583"/>
                    <a:pt x="60" y="583"/>
                  </a:cubicBezTo>
                  <a:cubicBezTo>
                    <a:pt x="90" y="583"/>
                    <a:pt x="120" y="564"/>
                    <a:pt x="120" y="524"/>
                  </a:cubicBezTo>
                  <a:lnTo>
                    <a:pt x="120" y="60"/>
                  </a:lnTo>
                  <a:cubicBezTo>
                    <a:pt x="120" y="21"/>
                    <a:pt x="90" y="1"/>
                    <a:pt x="6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0"/>
            <p:cNvSpPr/>
            <p:nvPr/>
          </p:nvSpPr>
          <p:spPr>
            <a:xfrm>
              <a:off x="2656014" y="4223749"/>
              <a:ext cx="684100" cy="132456"/>
            </a:xfrm>
            <a:custGeom>
              <a:avLst/>
              <a:gdLst/>
              <a:ahLst/>
              <a:cxnLst/>
              <a:rect l="l" t="t" r="r" b="b"/>
              <a:pathLst>
                <a:path w="18278" h="3539" extrusionOk="0">
                  <a:moveTo>
                    <a:pt x="1" y="1"/>
                  </a:moveTo>
                  <a:lnTo>
                    <a:pt x="1" y="1"/>
                  </a:lnTo>
                  <a:cubicBezTo>
                    <a:pt x="1233" y="1488"/>
                    <a:pt x="3541" y="3349"/>
                    <a:pt x="8793" y="3524"/>
                  </a:cubicBezTo>
                  <a:cubicBezTo>
                    <a:pt x="9085" y="3534"/>
                    <a:pt x="9369" y="3538"/>
                    <a:pt x="9644" y="3538"/>
                  </a:cubicBezTo>
                  <a:cubicBezTo>
                    <a:pt x="16373" y="3538"/>
                    <a:pt x="18277" y="770"/>
                    <a:pt x="18277" y="770"/>
                  </a:cubicBezTo>
                  <a:lnTo>
                    <a:pt x="18277" y="770"/>
                  </a:lnTo>
                  <a:cubicBezTo>
                    <a:pt x="18277" y="770"/>
                    <a:pt x="15184" y="2419"/>
                    <a:pt x="9435" y="2640"/>
                  </a:cubicBezTo>
                  <a:cubicBezTo>
                    <a:pt x="9224" y="2648"/>
                    <a:pt x="9015" y="2652"/>
                    <a:pt x="8809" y="2652"/>
                  </a:cubicBezTo>
                  <a:cubicBezTo>
                    <a:pt x="3421" y="2652"/>
                    <a:pt x="1" y="1"/>
                    <a:pt x="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0"/>
            <p:cNvSpPr/>
            <p:nvPr/>
          </p:nvSpPr>
          <p:spPr>
            <a:xfrm>
              <a:off x="2891402" y="4287602"/>
              <a:ext cx="192639" cy="91847"/>
            </a:xfrm>
            <a:custGeom>
              <a:avLst/>
              <a:gdLst/>
              <a:ahLst/>
              <a:cxnLst/>
              <a:rect l="l" t="t" r="r" b="b"/>
              <a:pathLst>
                <a:path w="5147" h="2454" extrusionOk="0">
                  <a:moveTo>
                    <a:pt x="773" y="577"/>
                  </a:moveTo>
                  <a:lnTo>
                    <a:pt x="4111" y="749"/>
                  </a:lnTo>
                  <a:lnTo>
                    <a:pt x="3938" y="1875"/>
                  </a:lnTo>
                  <a:lnTo>
                    <a:pt x="888" y="1752"/>
                  </a:lnTo>
                  <a:lnTo>
                    <a:pt x="773" y="577"/>
                  </a:lnTo>
                  <a:close/>
                  <a:moveTo>
                    <a:pt x="1" y="1"/>
                  </a:moveTo>
                  <a:lnTo>
                    <a:pt x="196" y="2180"/>
                  </a:lnTo>
                  <a:lnTo>
                    <a:pt x="4802" y="2454"/>
                  </a:lnTo>
                  <a:lnTo>
                    <a:pt x="5147" y="30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0"/>
            <p:cNvSpPr/>
            <p:nvPr/>
          </p:nvSpPr>
          <p:spPr>
            <a:xfrm>
              <a:off x="2666718" y="3172303"/>
              <a:ext cx="712657" cy="643790"/>
            </a:xfrm>
            <a:custGeom>
              <a:avLst/>
              <a:gdLst/>
              <a:ahLst/>
              <a:cxnLst/>
              <a:rect l="l" t="t" r="r" b="b"/>
              <a:pathLst>
                <a:path w="19041" h="17201" extrusionOk="0">
                  <a:moveTo>
                    <a:pt x="8482" y="0"/>
                  </a:moveTo>
                  <a:cubicBezTo>
                    <a:pt x="5842" y="0"/>
                    <a:pt x="4427" y="1330"/>
                    <a:pt x="4427" y="1330"/>
                  </a:cubicBezTo>
                  <a:cubicBezTo>
                    <a:pt x="4427" y="1330"/>
                    <a:pt x="2331" y="3015"/>
                    <a:pt x="1371" y="7270"/>
                  </a:cubicBezTo>
                  <a:cubicBezTo>
                    <a:pt x="414" y="11529"/>
                    <a:pt x="0" y="14549"/>
                    <a:pt x="1437" y="14632"/>
                  </a:cubicBezTo>
                  <a:cubicBezTo>
                    <a:pt x="1463" y="14634"/>
                    <a:pt x="1489" y="14634"/>
                    <a:pt x="1514" y="14634"/>
                  </a:cubicBezTo>
                  <a:cubicBezTo>
                    <a:pt x="1789" y="14634"/>
                    <a:pt x="2025" y="14557"/>
                    <a:pt x="2218" y="14426"/>
                  </a:cubicBezTo>
                  <a:cubicBezTo>
                    <a:pt x="2305" y="15851"/>
                    <a:pt x="3338" y="16937"/>
                    <a:pt x="4295" y="16966"/>
                  </a:cubicBezTo>
                  <a:cubicBezTo>
                    <a:pt x="4309" y="16967"/>
                    <a:pt x="4323" y="16967"/>
                    <a:pt x="4337" y="16967"/>
                  </a:cubicBezTo>
                  <a:cubicBezTo>
                    <a:pt x="5026" y="16967"/>
                    <a:pt x="5107" y="16408"/>
                    <a:pt x="5338" y="15963"/>
                  </a:cubicBezTo>
                  <a:cubicBezTo>
                    <a:pt x="5746" y="16509"/>
                    <a:pt x="6451" y="17000"/>
                    <a:pt x="7471" y="17000"/>
                  </a:cubicBezTo>
                  <a:cubicBezTo>
                    <a:pt x="8348" y="17000"/>
                    <a:pt x="8921" y="16629"/>
                    <a:pt x="9255" y="16175"/>
                  </a:cubicBezTo>
                  <a:cubicBezTo>
                    <a:pt x="9504" y="16708"/>
                    <a:pt x="9915" y="17171"/>
                    <a:pt x="10431" y="17198"/>
                  </a:cubicBezTo>
                  <a:cubicBezTo>
                    <a:pt x="10444" y="17199"/>
                    <a:pt x="10457" y="17199"/>
                    <a:pt x="10469" y="17199"/>
                  </a:cubicBezTo>
                  <a:cubicBezTo>
                    <a:pt x="11090" y="17199"/>
                    <a:pt x="11815" y="16579"/>
                    <a:pt x="12266" y="15930"/>
                  </a:cubicBezTo>
                  <a:cubicBezTo>
                    <a:pt x="12619" y="16579"/>
                    <a:pt x="13340" y="17200"/>
                    <a:pt x="14487" y="17200"/>
                  </a:cubicBezTo>
                  <a:cubicBezTo>
                    <a:pt x="14522" y="17200"/>
                    <a:pt x="14558" y="17200"/>
                    <a:pt x="14594" y="17198"/>
                  </a:cubicBezTo>
                  <a:cubicBezTo>
                    <a:pt x="16193" y="17145"/>
                    <a:pt x="16733" y="15169"/>
                    <a:pt x="16617" y="13642"/>
                  </a:cubicBezTo>
                  <a:lnTo>
                    <a:pt x="16617" y="13642"/>
                  </a:lnTo>
                  <a:cubicBezTo>
                    <a:pt x="16717" y="13662"/>
                    <a:pt x="16820" y="13673"/>
                    <a:pt x="16925" y="13673"/>
                  </a:cubicBezTo>
                  <a:cubicBezTo>
                    <a:pt x="17096" y="13673"/>
                    <a:pt x="17274" y="13643"/>
                    <a:pt x="17455" y="13575"/>
                  </a:cubicBezTo>
                  <a:cubicBezTo>
                    <a:pt x="19041" y="12986"/>
                    <a:pt x="16027" y="2306"/>
                    <a:pt x="12017" y="724"/>
                  </a:cubicBezTo>
                  <a:cubicBezTo>
                    <a:pt x="10668" y="193"/>
                    <a:pt x="9486" y="0"/>
                    <a:pt x="84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0"/>
            <p:cNvSpPr/>
            <p:nvPr/>
          </p:nvSpPr>
          <p:spPr>
            <a:xfrm>
              <a:off x="2787650" y="3182372"/>
              <a:ext cx="417841" cy="292795"/>
            </a:xfrm>
            <a:custGeom>
              <a:avLst/>
              <a:gdLst/>
              <a:ahLst/>
              <a:cxnLst/>
              <a:rect l="l" t="t" r="r" b="b"/>
              <a:pathLst>
                <a:path w="11164" h="7823" extrusionOk="0">
                  <a:moveTo>
                    <a:pt x="5806" y="1"/>
                  </a:moveTo>
                  <a:cubicBezTo>
                    <a:pt x="5174" y="1"/>
                    <a:pt x="4512" y="70"/>
                    <a:pt x="3875" y="223"/>
                  </a:cubicBezTo>
                  <a:cubicBezTo>
                    <a:pt x="3829" y="232"/>
                    <a:pt x="3786" y="243"/>
                    <a:pt x="3743" y="256"/>
                  </a:cubicBezTo>
                  <a:cubicBezTo>
                    <a:pt x="3418" y="339"/>
                    <a:pt x="3103" y="441"/>
                    <a:pt x="2802" y="574"/>
                  </a:cubicBezTo>
                  <a:cubicBezTo>
                    <a:pt x="2756" y="590"/>
                    <a:pt x="2713" y="610"/>
                    <a:pt x="2670" y="630"/>
                  </a:cubicBezTo>
                  <a:cubicBezTo>
                    <a:pt x="2143" y="868"/>
                    <a:pt x="1660" y="1177"/>
                    <a:pt x="1252" y="1574"/>
                  </a:cubicBezTo>
                  <a:cubicBezTo>
                    <a:pt x="548" y="2263"/>
                    <a:pt x="60" y="3157"/>
                    <a:pt x="8" y="4151"/>
                  </a:cubicBezTo>
                  <a:cubicBezTo>
                    <a:pt x="1" y="4213"/>
                    <a:pt x="1" y="4279"/>
                    <a:pt x="1" y="4345"/>
                  </a:cubicBezTo>
                  <a:cubicBezTo>
                    <a:pt x="1" y="4591"/>
                    <a:pt x="28" y="4839"/>
                    <a:pt x="83" y="5091"/>
                  </a:cubicBezTo>
                  <a:cubicBezTo>
                    <a:pt x="460" y="6818"/>
                    <a:pt x="2181" y="7823"/>
                    <a:pt x="5624" y="7823"/>
                  </a:cubicBezTo>
                  <a:cubicBezTo>
                    <a:pt x="5786" y="7823"/>
                    <a:pt x="5951" y="7820"/>
                    <a:pt x="6120" y="7816"/>
                  </a:cubicBezTo>
                  <a:cubicBezTo>
                    <a:pt x="8998" y="7740"/>
                    <a:pt x="10177" y="6581"/>
                    <a:pt x="10647" y="5478"/>
                  </a:cubicBezTo>
                  <a:cubicBezTo>
                    <a:pt x="10681" y="5402"/>
                    <a:pt x="10710" y="5329"/>
                    <a:pt x="10733" y="5253"/>
                  </a:cubicBezTo>
                  <a:cubicBezTo>
                    <a:pt x="10826" y="4988"/>
                    <a:pt x="10879" y="4733"/>
                    <a:pt x="10912" y="4501"/>
                  </a:cubicBezTo>
                  <a:cubicBezTo>
                    <a:pt x="11164" y="2577"/>
                    <a:pt x="9909" y="1203"/>
                    <a:pt x="8309" y="511"/>
                  </a:cubicBezTo>
                  <a:cubicBezTo>
                    <a:pt x="8266" y="495"/>
                    <a:pt x="8220" y="475"/>
                    <a:pt x="8174" y="455"/>
                  </a:cubicBezTo>
                  <a:cubicBezTo>
                    <a:pt x="8044" y="402"/>
                    <a:pt x="7909" y="352"/>
                    <a:pt x="7773" y="309"/>
                  </a:cubicBezTo>
                  <a:cubicBezTo>
                    <a:pt x="7667" y="272"/>
                    <a:pt x="7558" y="243"/>
                    <a:pt x="7452" y="213"/>
                  </a:cubicBezTo>
                  <a:cubicBezTo>
                    <a:pt x="6985" y="90"/>
                    <a:pt x="6511" y="18"/>
                    <a:pt x="6048" y="4"/>
                  </a:cubicBezTo>
                  <a:cubicBezTo>
                    <a:pt x="5968" y="2"/>
                    <a:pt x="5887" y="1"/>
                    <a:pt x="5806"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0"/>
            <p:cNvSpPr/>
            <p:nvPr/>
          </p:nvSpPr>
          <p:spPr>
            <a:xfrm>
              <a:off x="2924751" y="3176645"/>
              <a:ext cx="153827" cy="114715"/>
            </a:xfrm>
            <a:custGeom>
              <a:avLst/>
              <a:gdLst/>
              <a:ahLst/>
              <a:cxnLst/>
              <a:rect l="l" t="t" r="r" b="b"/>
              <a:pathLst>
                <a:path w="4110" h="3065" extrusionOk="0">
                  <a:moveTo>
                    <a:pt x="2193" y="0"/>
                  </a:moveTo>
                  <a:cubicBezTo>
                    <a:pt x="1043" y="0"/>
                    <a:pt x="108" y="401"/>
                    <a:pt x="80" y="409"/>
                  </a:cubicBezTo>
                  <a:cubicBezTo>
                    <a:pt x="1" y="717"/>
                    <a:pt x="24" y="1071"/>
                    <a:pt x="103" y="1366"/>
                  </a:cubicBezTo>
                  <a:cubicBezTo>
                    <a:pt x="246" y="1883"/>
                    <a:pt x="587" y="2329"/>
                    <a:pt x="1010" y="2654"/>
                  </a:cubicBezTo>
                  <a:cubicBezTo>
                    <a:pt x="1311" y="2886"/>
                    <a:pt x="1678" y="3064"/>
                    <a:pt x="2050" y="3064"/>
                  </a:cubicBezTo>
                  <a:cubicBezTo>
                    <a:pt x="2125" y="3064"/>
                    <a:pt x="2200" y="3057"/>
                    <a:pt x="2275" y="3042"/>
                  </a:cubicBezTo>
                  <a:cubicBezTo>
                    <a:pt x="2381" y="3018"/>
                    <a:pt x="2507" y="2953"/>
                    <a:pt x="2514" y="2846"/>
                  </a:cubicBezTo>
                  <a:cubicBezTo>
                    <a:pt x="2520" y="2720"/>
                    <a:pt x="2378" y="2651"/>
                    <a:pt x="2275" y="2585"/>
                  </a:cubicBezTo>
                  <a:cubicBezTo>
                    <a:pt x="2017" y="2429"/>
                    <a:pt x="1855" y="2124"/>
                    <a:pt x="1868" y="1823"/>
                  </a:cubicBezTo>
                  <a:cubicBezTo>
                    <a:pt x="1872" y="1737"/>
                    <a:pt x="1891" y="1648"/>
                    <a:pt x="1938" y="1578"/>
                  </a:cubicBezTo>
                  <a:cubicBezTo>
                    <a:pt x="2067" y="1389"/>
                    <a:pt x="2332" y="1386"/>
                    <a:pt x="2560" y="1386"/>
                  </a:cubicBezTo>
                  <a:cubicBezTo>
                    <a:pt x="2977" y="1383"/>
                    <a:pt x="3414" y="1303"/>
                    <a:pt x="3742" y="1041"/>
                  </a:cubicBezTo>
                  <a:cubicBezTo>
                    <a:pt x="3924" y="896"/>
                    <a:pt x="4060" y="684"/>
                    <a:pt x="4110" y="462"/>
                  </a:cubicBezTo>
                  <a:cubicBezTo>
                    <a:pt x="3480" y="114"/>
                    <a:pt x="2806" y="0"/>
                    <a:pt x="21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0"/>
            <p:cNvSpPr/>
            <p:nvPr/>
          </p:nvSpPr>
          <p:spPr>
            <a:xfrm>
              <a:off x="2875682" y="3309667"/>
              <a:ext cx="49217" cy="27958"/>
            </a:xfrm>
            <a:custGeom>
              <a:avLst/>
              <a:gdLst/>
              <a:ahLst/>
              <a:cxnLst/>
              <a:rect l="l" t="t" r="r" b="b"/>
              <a:pathLst>
                <a:path w="1315" h="747" extrusionOk="0">
                  <a:moveTo>
                    <a:pt x="858" y="1"/>
                  </a:moveTo>
                  <a:cubicBezTo>
                    <a:pt x="647" y="1"/>
                    <a:pt x="412" y="59"/>
                    <a:pt x="268" y="157"/>
                  </a:cubicBezTo>
                  <a:cubicBezTo>
                    <a:pt x="116" y="259"/>
                    <a:pt x="4" y="432"/>
                    <a:pt x="0" y="614"/>
                  </a:cubicBezTo>
                  <a:cubicBezTo>
                    <a:pt x="0" y="637"/>
                    <a:pt x="0" y="663"/>
                    <a:pt x="13" y="686"/>
                  </a:cubicBezTo>
                  <a:cubicBezTo>
                    <a:pt x="30" y="713"/>
                    <a:pt x="63" y="726"/>
                    <a:pt x="93" y="736"/>
                  </a:cubicBezTo>
                  <a:cubicBezTo>
                    <a:pt x="122" y="743"/>
                    <a:pt x="150" y="746"/>
                    <a:pt x="179" y="746"/>
                  </a:cubicBezTo>
                  <a:cubicBezTo>
                    <a:pt x="391" y="746"/>
                    <a:pt x="589" y="570"/>
                    <a:pt x="805" y="518"/>
                  </a:cubicBezTo>
                  <a:cubicBezTo>
                    <a:pt x="895" y="498"/>
                    <a:pt x="990" y="498"/>
                    <a:pt x="1083" y="475"/>
                  </a:cubicBezTo>
                  <a:cubicBezTo>
                    <a:pt x="1173" y="452"/>
                    <a:pt x="1265" y="392"/>
                    <a:pt x="1288" y="302"/>
                  </a:cubicBezTo>
                  <a:cubicBezTo>
                    <a:pt x="1315" y="186"/>
                    <a:pt x="1219" y="70"/>
                    <a:pt x="1106" y="34"/>
                  </a:cubicBezTo>
                  <a:cubicBezTo>
                    <a:pt x="1034" y="12"/>
                    <a:pt x="948" y="1"/>
                    <a:pt x="8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0"/>
            <p:cNvSpPr/>
            <p:nvPr/>
          </p:nvSpPr>
          <p:spPr>
            <a:xfrm>
              <a:off x="3073342" y="3312212"/>
              <a:ext cx="53222" cy="31739"/>
            </a:xfrm>
            <a:custGeom>
              <a:avLst/>
              <a:gdLst/>
              <a:ahLst/>
              <a:cxnLst/>
              <a:rect l="l" t="t" r="r" b="b"/>
              <a:pathLst>
                <a:path w="1422" h="848" extrusionOk="0">
                  <a:moveTo>
                    <a:pt x="541" y="1"/>
                  </a:moveTo>
                  <a:cubicBezTo>
                    <a:pt x="442" y="1"/>
                    <a:pt x="338" y="21"/>
                    <a:pt x="226" y="66"/>
                  </a:cubicBezTo>
                  <a:cubicBezTo>
                    <a:pt x="117" y="109"/>
                    <a:pt x="1" y="205"/>
                    <a:pt x="24" y="320"/>
                  </a:cubicBezTo>
                  <a:cubicBezTo>
                    <a:pt x="40" y="390"/>
                    <a:pt x="104" y="439"/>
                    <a:pt x="163" y="479"/>
                  </a:cubicBezTo>
                  <a:cubicBezTo>
                    <a:pt x="415" y="642"/>
                    <a:pt x="700" y="761"/>
                    <a:pt x="991" y="827"/>
                  </a:cubicBezTo>
                  <a:cubicBezTo>
                    <a:pt x="1041" y="838"/>
                    <a:pt x="1096" y="847"/>
                    <a:pt x="1149" y="847"/>
                  </a:cubicBezTo>
                  <a:cubicBezTo>
                    <a:pt x="1218" y="847"/>
                    <a:pt x="1283" y="832"/>
                    <a:pt x="1332" y="787"/>
                  </a:cubicBezTo>
                  <a:cubicBezTo>
                    <a:pt x="1415" y="711"/>
                    <a:pt x="1422" y="578"/>
                    <a:pt x="1372" y="479"/>
                  </a:cubicBezTo>
                  <a:cubicBezTo>
                    <a:pt x="1325" y="380"/>
                    <a:pt x="1240" y="304"/>
                    <a:pt x="1150" y="241"/>
                  </a:cubicBezTo>
                  <a:cubicBezTo>
                    <a:pt x="952" y="97"/>
                    <a:pt x="759" y="1"/>
                    <a:pt x="5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0"/>
            <p:cNvSpPr/>
            <p:nvPr/>
          </p:nvSpPr>
          <p:spPr>
            <a:xfrm>
              <a:off x="3074241" y="3387668"/>
              <a:ext cx="36941" cy="36941"/>
            </a:xfrm>
            <a:custGeom>
              <a:avLst/>
              <a:gdLst/>
              <a:ahLst/>
              <a:cxnLst/>
              <a:rect l="l" t="t" r="r" b="b"/>
              <a:pathLst>
                <a:path w="987" h="987" extrusionOk="0">
                  <a:moveTo>
                    <a:pt x="493" y="0"/>
                  </a:moveTo>
                  <a:cubicBezTo>
                    <a:pt x="222" y="0"/>
                    <a:pt x="0" y="222"/>
                    <a:pt x="0" y="494"/>
                  </a:cubicBezTo>
                  <a:cubicBezTo>
                    <a:pt x="0" y="765"/>
                    <a:pt x="222" y="986"/>
                    <a:pt x="493" y="986"/>
                  </a:cubicBezTo>
                  <a:cubicBezTo>
                    <a:pt x="768" y="986"/>
                    <a:pt x="987" y="765"/>
                    <a:pt x="987" y="494"/>
                  </a:cubicBezTo>
                  <a:cubicBezTo>
                    <a:pt x="987" y="222"/>
                    <a:pt x="768" y="0"/>
                    <a:pt x="493"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0"/>
            <p:cNvSpPr/>
            <p:nvPr/>
          </p:nvSpPr>
          <p:spPr>
            <a:xfrm>
              <a:off x="2889643" y="3390101"/>
              <a:ext cx="37016" cy="37016"/>
            </a:xfrm>
            <a:custGeom>
              <a:avLst/>
              <a:gdLst/>
              <a:ahLst/>
              <a:cxnLst/>
              <a:rect l="l" t="t" r="r" b="b"/>
              <a:pathLst>
                <a:path w="989" h="989" extrusionOk="0">
                  <a:moveTo>
                    <a:pt x="495" y="1"/>
                  </a:moveTo>
                  <a:cubicBezTo>
                    <a:pt x="223" y="1"/>
                    <a:pt x="1" y="220"/>
                    <a:pt x="1" y="495"/>
                  </a:cubicBezTo>
                  <a:cubicBezTo>
                    <a:pt x="1" y="766"/>
                    <a:pt x="223" y="988"/>
                    <a:pt x="495" y="988"/>
                  </a:cubicBezTo>
                  <a:cubicBezTo>
                    <a:pt x="769" y="988"/>
                    <a:pt x="988" y="766"/>
                    <a:pt x="988" y="495"/>
                  </a:cubicBezTo>
                  <a:cubicBezTo>
                    <a:pt x="988" y="220"/>
                    <a:pt x="769" y="1"/>
                    <a:pt x="495"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0"/>
            <p:cNvSpPr/>
            <p:nvPr/>
          </p:nvSpPr>
          <p:spPr>
            <a:xfrm>
              <a:off x="2975205" y="3347095"/>
              <a:ext cx="57676" cy="69727"/>
            </a:xfrm>
            <a:custGeom>
              <a:avLst/>
              <a:gdLst/>
              <a:ahLst/>
              <a:cxnLst/>
              <a:rect l="l" t="t" r="r" b="b"/>
              <a:pathLst>
                <a:path w="1541" h="1863" extrusionOk="0">
                  <a:moveTo>
                    <a:pt x="405" y="1"/>
                  </a:moveTo>
                  <a:cubicBezTo>
                    <a:pt x="382" y="1"/>
                    <a:pt x="360" y="14"/>
                    <a:pt x="354" y="44"/>
                  </a:cubicBezTo>
                  <a:cubicBezTo>
                    <a:pt x="238" y="624"/>
                    <a:pt x="123" y="1203"/>
                    <a:pt x="7" y="1783"/>
                  </a:cubicBezTo>
                  <a:cubicBezTo>
                    <a:pt x="0" y="1818"/>
                    <a:pt x="22" y="1862"/>
                    <a:pt x="60" y="1862"/>
                  </a:cubicBezTo>
                  <a:cubicBezTo>
                    <a:pt x="61" y="1862"/>
                    <a:pt x="62" y="1862"/>
                    <a:pt x="63" y="1862"/>
                  </a:cubicBezTo>
                  <a:cubicBezTo>
                    <a:pt x="530" y="1829"/>
                    <a:pt x="997" y="1796"/>
                    <a:pt x="1461" y="1763"/>
                  </a:cubicBezTo>
                  <a:cubicBezTo>
                    <a:pt x="1536" y="1756"/>
                    <a:pt x="1540" y="1640"/>
                    <a:pt x="1464" y="1640"/>
                  </a:cubicBezTo>
                  <a:cubicBezTo>
                    <a:pt x="1463" y="1640"/>
                    <a:pt x="1462" y="1640"/>
                    <a:pt x="1461" y="1640"/>
                  </a:cubicBezTo>
                  <a:cubicBezTo>
                    <a:pt x="1022" y="1671"/>
                    <a:pt x="581" y="1703"/>
                    <a:pt x="139" y="1734"/>
                  </a:cubicBezTo>
                  <a:lnTo>
                    <a:pt x="139" y="1734"/>
                  </a:lnTo>
                  <a:cubicBezTo>
                    <a:pt x="249" y="1181"/>
                    <a:pt x="360" y="629"/>
                    <a:pt x="470" y="77"/>
                  </a:cubicBezTo>
                  <a:cubicBezTo>
                    <a:pt x="480" y="31"/>
                    <a:pt x="441" y="1"/>
                    <a:pt x="40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0"/>
            <p:cNvSpPr/>
            <p:nvPr/>
          </p:nvSpPr>
          <p:spPr>
            <a:xfrm>
              <a:off x="3093554" y="3197493"/>
              <a:ext cx="119057" cy="192415"/>
            </a:xfrm>
            <a:custGeom>
              <a:avLst/>
              <a:gdLst/>
              <a:ahLst/>
              <a:cxnLst/>
              <a:rect l="l" t="t" r="r" b="b"/>
              <a:pathLst>
                <a:path w="3181" h="5141" extrusionOk="0">
                  <a:moveTo>
                    <a:pt x="1" y="1"/>
                  </a:moveTo>
                  <a:cubicBezTo>
                    <a:pt x="123" y="488"/>
                    <a:pt x="514" y="1597"/>
                    <a:pt x="1713" y="1922"/>
                  </a:cubicBezTo>
                  <a:cubicBezTo>
                    <a:pt x="1713" y="1922"/>
                    <a:pt x="1169" y="4170"/>
                    <a:pt x="2537" y="5141"/>
                  </a:cubicBezTo>
                  <a:cubicBezTo>
                    <a:pt x="2554" y="5098"/>
                    <a:pt x="3180" y="3554"/>
                    <a:pt x="2497" y="2005"/>
                  </a:cubicBezTo>
                  <a:cubicBezTo>
                    <a:pt x="2054" y="1001"/>
                    <a:pt x="47" y="2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0"/>
            <p:cNvSpPr/>
            <p:nvPr/>
          </p:nvSpPr>
          <p:spPr>
            <a:xfrm>
              <a:off x="2783084" y="3204305"/>
              <a:ext cx="104535" cy="133279"/>
            </a:xfrm>
            <a:custGeom>
              <a:avLst/>
              <a:gdLst/>
              <a:ahLst/>
              <a:cxnLst/>
              <a:rect l="l" t="t" r="r" b="b"/>
              <a:pathLst>
                <a:path w="2793" h="3561" extrusionOk="0">
                  <a:moveTo>
                    <a:pt x="2792" y="1"/>
                  </a:moveTo>
                  <a:cubicBezTo>
                    <a:pt x="2265" y="236"/>
                    <a:pt x="1712" y="525"/>
                    <a:pt x="1309" y="918"/>
                  </a:cubicBezTo>
                  <a:cubicBezTo>
                    <a:pt x="603" y="1610"/>
                    <a:pt x="57" y="2567"/>
                    <a:pt x="0" y="3561"/>
                  </a:cubicBezTo>
                  <a:cubicBezTo>
                    <a:pt x="1649" y="2842"/>
                    <a:pt x="2504" y="1017"/>
                    <a:pt x="2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0"/>
            <p:cNvSpPr/>
            <p:nvPr/>
          </p:nvSpPr>
          <p:spPr>
            <a:xfrm>
              <a:off x="2806252" y="3413157"/>
              <a:ext cx="363421" cy="97573"/>
            </a:xfrm>
            <a:custGeom>
              <a:avLst/>
              <a:gdLst/>
              <a:ahLst/>
              <a:cxnLst/>
              <a:rect l="l" t="t" r="r" b="b"/>
              <a:pathLst>
                <a:path w="9710" h="2607" extrusionOk="0">
                  <a:moveTo>
                    <a:pt x="0" y="1"/>
                  </a:moveTo>
                  <a:lnTo>
                    <a:pt x="1911" y="2607"/>
                  </a:lnTo>
                  <a:lnTo>
                    <a:pt x="8226" y="2309"/>
                  </a:lnTo>
                  <a:cubicBezTo>
                    <a:pt x="8226" y="2309"/>
                    <a:pt x="9409" y="1369"/>
                    <a:pt x="9710" y="57"/>
                  </a:cubicBezTo>
                  <a:lnTo>
                    <a:pt x="9710" y="57"/>
                  </a:lnTo>
                  <a:cubicBezTo>
                    <a:pt x="9214" y="467"/>
                    <a:pt x="8743" y="602"/>
                    <a:pt x="8225" y="602"/>
                  </a:cubicBezTo>
                  <a:cubicBezTo>
                    <a:pt x="7577" y="602"/>
                    <a:pt x="6855" y="392"/>
                    <a:pt x="5912" y="243"/>
                  </a:cubicBezTo>
                  <a:cubicBezTo>
                    <a:pt x="5716" y="212"/>
                    <a:pt x="5520" y="198"/>
                    <a:pt x="5325" y="198"/>
                  </a:cubicBezTo>
                  <a:cubicBezTo>
                    <a:pt x="3834" y="198"/>
                    <a:pt x="2419" y="992"/>
                    <a:pt x="1538" y="994"/>
                  </a:cubicBezTo>
                  <a:cubicBezTo>
                    <a:pt x="1537" y="994"/>
                    <a:pt x="1536" y="994"/>
                    <a:pt x="1534" y="994"/>
                  </a:cubicBezTo>
                  <a:cubicBezTo>
                    <a:pt x="899" y="994"/>
                    <a:pt x="1"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0"/>
            <p:cNvSpPr/>
            <p:nvPr/>
          </p:nvSpPr>
          <p:spPr>
            <a:xfrm>
              <a:off x="3066194" y="3361131"/>
              <a:ext cx="15982" cy="25076"/>
            </a:xfrm>
            <a:custGeom>
              <a:avLst/>
              <a:gdLst/>
              <a:ahLst/>
              <a:cxnLst/>
              <a:rect l="l" t="t" r="r" b="b"/>
              <a:pathLst>
                <a:path w="427" h="670" extrusionOk="0">
                  <a:moveTo>
                    <a:pt x="211" y="0"/>
                  </a:moveTo>
                  <a:cubicBezTo>
                    <a:pt x="96" y="0"/>
                    <a:pt x="0" y="153"/>
                    <a:pt x="0" y="335"/>
                  </a:cubicBezTo>
                  <a:cubicBezTo>
                    <a:pt x="0" y="520"/>
                    <a:pt x="96" y="669"/>
                    <a:pt x="211" y="669"/>
                  </a:cubicBezTo>
                  <a:cubicBezTo>
                    <a:pt x="331" y="669"/>
                    <a:pt x="427" y="520"/>
                    <a:pt x="427" y="335"/>
                  </a:cubicBezTo>
                  <a:cubicBezTo>
                    <a:pt x="427" y="153"/>
                    <a:pt x="331" y="0"/>
                    <a:pt x="21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0"/>
            <p:cNvSpPr/>
            <p:nvPr/>
          </p:nvSpPr>
          <p:spPr>
            <a:xfrm>
              <a:off x="2904689" y="3358885"/>
              <a:ext cx="15869" cy="25076"/>
            </a:xfrm>
            <a:custGeom>
              <a:avLst/>
              <a:gdLst/>
              <a:ahLst/>
              <a:cxnLst/>
              <a:rect l="l" t="t" r="r" b="b"/>
              <a:pathLst>
                <a:path w="424" h="670" extrusionOk="0">
                  <a:moveTo>
                    <a:pt x="212" y="0"/>
                  </a:moveTo>
                  <a:cubicBezTo>
                    <a:pt x="93" y="0"/>
                    <a:pt x="0" y="150"/>
                    <a:pt x="0" y="335"/>
                  </a:cubicBezTo>
                  <a:cubicBezTo>
                    <a:pt x="0" y="517"/>
                    <a:pt x="93" y="670"/>
                    <a:pt x="212" y="670"/>
                  </a:cubicBezTo>
                  <a:cubicBezTo>
                    <a:pt x="328" y="670"/>
                    <a:pt x="424" y="517"/>
                    <a:pt x="424" y="335"/>
                  </a:cubicBezTo>
                  <a:cubicBezTo>
                    <a:pt x="424" y="150"/>
                    <a:pt x="328" y="0"/>
                    <a:pt x="21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0"/>
            <p:cNvSpPr/>
            <p:nvPr/>
          </p:nvSpPr>
          <p:spPr>
            <a:xfrm>
              <a:off x="2970376" y="3433481"/>
              <a:ext cx="66434" cy="12501"/>
            </a:xfrm>
            <a:custGeom>
              <a:avLst/>
              <a:gdLst/>
              <a:ahLst/>
              <a:cxnLst/>
              <a:rect l="l" t="t" r="r" b="b"/>
              <a:pathLst>
                <a:path w="1775" h="334" extrusionOk="0">
                  <a:moveTo>
                    <a:pt x="1775" y="1"/>
                  </a:moveTo>
                  <a:cubicBezTo>
                    <a:pt x="1619" y="37"/>
                    <a:pt x="1477" y="84"/>
                    <a:pt x="1328" y="114"/>
                  </a:cubicBezTo>
                  <a:cubicBezTo>
                    <a:pt x="1182" y="147"/>
                    <a:pt x="1033" y="164"/>
                    <a:pt x="888" y="173"/>
                  </a:cubicBezTo>
                  <a:cubicBezTo>
                    <a:pt x="856" y="175"/>
                    <a:pt x="825" y="175"/>
                    <a:pt x="793" y="175"/>
                  </a:cubicBezTo>
                  <a:cubicBezTo>
                    <a:pt x="676" y="175"/>
                    <a:pt x="561" y="166"/>
                    <a:pt x="444" y="153"/>
                  </a:cubicBezTo>
                  <a:cubicBezTo>
                    <a:pt x="295" y="133"/>
                    <a:pt x="149" y="100"/>
                    <a:pt x="0" y="51"/>
                  </a:cubicBezTo>
                  <a:lnTo>
                    <a:pt x="0" y="51"/>
                  </a:lnTo>
                  <a:cubicBezTo>
                    <a:pt x="116" y="160"/>
                    <a:pt x="265" y="230"/>
                    <a:pt x="417" y="276"/>
                  </a:cubicBezTo>
                  <a:cubicBezTo>
                    <a:pt x="549" y="316"/>
                    <a:pt x="687" y="333"/>
                    <a:pt x="827" y="333"/>
                  </a:cubicBezTo>
                  <a:cubicBezTo>
                    <a:pt x="849" y="333"/>
                    <a:pt x="872" y="333"/>
                    <a:pt x="894" y="332"/>
                  </a:cubicBezTo>
                  <a:cubicBezTo>
                    <a:pt x="1056" y="323"/>
                    <a:pt x="1215" y="296"/>
                    <a:pt x="1365" y="236"/>
                  </a:cubicBezTo>
                  <a:cubicBezTo>
                    <a:pt x="1513" y="180"/>
                    <a:pt x="1652" y="100"/>
                    <a:pt x="177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0"/>
            <p:cNvSpPr/>
            <p:nvPr/>
          </p:nvSpPr>
          <p:spPr>
            <a:xfrm>
              <a:off x="2941369" y="3207898"/>
              <a:ext cx="21933" cy="38475"/>
            </a:xfrm>
            <a:custGeom>
              <a:avLst/>
              <a:gdLst/>
              <a:ahLst/>
              <a:cxnLst/>
              <a:rect l="l" t="t" r="r" b="b"/>
              <a:pathLst>
                <a:path w="586" h="1028" extrusionOk="0">
                  <a:moveTo>
                    <a:pt x="123" y="1"/>
                  </a:moveTo>
                  <a:cubicBezTo>
                    <a:pt x="100" y="1"/>
                    <a:pt x="78" y="14"/>
                    <a:pt x="73" y="44"/>
                  </a:cubicBezTo>
                  <a:cubicBezTo>
                    <a:pt x="0" y="425"/>
                    <a:pt x="153" y="796"/>
                    <a:pt x="471" y="1018"/>
                  </a:cubicBezTo>
                  <a:cubicBezTo>
                    <a:pt x="481" y="1025"/>
                    <a:pt x="492" y="1028"/>
                    <a:pt x="502" y="1028"/>
                  </a:cubicBezTo>
                  <a:cubicBezTo>
                    <a:pt x="551" y="1028"/>
                    <a:pt x="585" y="950"/>
                    <a:pt x="530" y="912"/>
                  </a:cubicBezTo>
                  <a:cubicBezTo>
                    <a:pt x="262" y="723"/>
                    <a:pt x="129" y="402"/>
                    <a:pt x="189" y="77"/>
                  </a:cubicBezTo>
                  <a:cubicBezTo>
                    <a:pt x="197" y="31"/>
                    <a:pt x="158" y="1"/>
                    <a:pt x="12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0"/>
            <p:cNvSpPr/>
            <p:nvPr/>
          </p:nvSpPr>
          <p:spPr>
            <a:xfrm>
              <a:off x="2956453" y="3210630"/>
              <a:ext cx="13960" cy="24852"/>
            </a:xfrm>
            <a:custGeom>
              <a:avLst/>
              <a:gdLst/>
              <a:ahLst/>
              <a:cxnLst/>
              <a:rect l="l" t="t" r="r" b="b"/>
              <a:pathLst>
                <a:path w="373" h="664" extrusionOk="0">
                  <a:moveTo>
                    <a:pt x="94" y="0"/>
                  </a:moveTo>
                  <a:cubicBezTo>
                    <a:pt x="70" y="0"/>
                    <a:pt x="47" y="13"/>
                    <a:pt x="41" y="44"/>
                  </a:cubicBezTo>
                  <a:cubicBezTo>
                    <a:pt x="1" y="269"/>
                    <a:pt x="71" y="491"/>
                    <a:pt x="239" y="647"/>
                  </a:cubicBezTo>
                  <a:cubicBezTo>
                    <a:pt x="253" y="658"/>
                    <a:pt x="267" y="663"/>
                    <a:pt x="281" y="663"/>
                  </a:cubicBezTo>
                  <a:cubicBezTo>
                    <a:pt x="330" y="663"/>
                    <a:pt x="372" y="602"/>
                    <a:pt x="326" y="561"/>
                  </a:cubicBezTo>
                  <a:cubicBezTo>
                    <a:pt x="190" y="438"/>
                    <a:pt x="123" y="260"/>
                    <a:pt x="160" y="78"/>
                  </a:cubicBezTo>
                  <a:cubicBezTo>
                    <a:pt x="168" y="30"/>
                    <a:pt x="130" y="0"/>
                    <a:pt x="94"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0"/>
            <p:cNvSpPr/>
            <p:nvPr/>
          </p:nvSpPr>
          <p:spPr>
            <a:xfrm>
              <a:off x="3123796" y="3226463"/>
              <a:ext cx="18714" cy="18863"/>
            </a:xfrm>
            <a:custGeom>
              <a:avLst/>
              <a:gdLst/>
              <a:ahLst/>
              <a:cxnLst/>
              <a:rect l="l" t="t" r="r" b="b"/>
              <a:pathLst>
                <a:path w="500" h="504" extrusionOk="0">
                  <a:moveTo>
                    <a:pt x="81" y="1"/>
                  </a:moveTo>
                  <a:cubicBezTo>
                    <a:pt x="41" y="1"/>
                    <a:pt x="0" y="44"/>
                    <a:pt x="27" y="92"/>
                  </a:cubicBezTo>
                  <a:cubicBezTo>
                    <a:pt x="113" y="254"/>
                    <a:pt x="236" y="386"/>
                    <a:pt x="385" y="492"/>
                  </a:cubicBezTo>
                  <a:cubicBezTo>
                    <a:pt x="397" y="500"/>
                    <a:pt x="408" y="504"/>
                    <a:pt x="418" y="504"/>
                  </a:cubicBezTo>
                  <a:cubicBezTo>
                    <a:pt x="468" y="504"/>
                    <a:pt x="500" y="424"/>
                    <a:pt x="448" y="386"/>
                  </a:cubicBezTo>
                  <a:cubicBezTo>
                    <a:pt x="315" y="293"/>
                    <a:pt x="209" y="174"/>
                    <a:pt x="130" y="32"/>
                  </a:cubicBezTo>
                  <a:cubicBezTo>
                    <a:pt x="118" y="10"/>
                    <a:pt x="100" y="1"/>
                    <a:pt x="8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0"/>
            <p:cNvSpPr/>
            <p:nvPr/>
          </p:nvSpPr>
          <p:spPr>
            <a:xfrm>
              <a:off x="3140564" y="3228933"/>
              <a:ext cx="17965" cy="15495"/>
            </a:xfrm>
            <a:custGeom>
              <a:avLst/>
              <a:gdLst/>
              <a:ahLst/>
              <a:cxnLst/>
              <a:rect l="l" t="t" r="r" b="b"/>
              <a:pathLst>
                <a:path w="480" h="414" extrusionOk="0">
                  <a:moveTo>
                    <a:pt x="83" y="1"/>
                  </a:moveTo>
                  <a:cubicBezTo>
                    <a:pt x="43" y="1"/>
                    <a:pt x="0" y="45"/>
                    <a:pt x="23" y="95"/>
                  </a:cubicBezTo>
                  <a:cubicBezTo>
                    <a:pt x="92" y="247"/>
                    <a:pt x="222" y="356"/>
                    <a:pt x="381" y="409"/>
                  </a:cubicBezTo>
                  <a:cubicBezTo>
                    <a:pt x="388" y="412"/>
                    <a:pt x="395" y="413"/>
                    <a:pt x="402" y="413"/>
                  </a:cubicBezTo>
                  <a:cubicBezTo>
                    <a:pt x="462" y="413"/>
                    <a:pt x="479" y="314"/>
                    <a:pt x="414" y="293"/>
                  </a:cubicBezTo>
                  <a:cubicBezTo>
                    <a:pt x="284" y="251"/>
                    <a:pt x="185" y="158"/>
                    <a:pt x="129" y="32"/>
                  </a:cubicBezTo>
                  <a:cubicBezTo>
                    <a:pt x="118" y="10"/>
                    <a:pt x="101" y="1"/>
                    <a:pt x="8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0"/>
            <p:cNvSpPr/>
            <p:nvPr/>
          </p:nvSpPr>
          <p:spPr>
            <a:xfrm>
              <a:off x="3166315" y="3314645"/>
              <a:ext cx="9132" cy="21147"/>
            </a:xfrm>
            <a:custGeom>
              <a:avLst/>
              <a:gdLst/>
              <a:ahLst/>
              <a:cxnLst/>
              <a:rect l="l" t="t" r="r" b="b"/>
              <a:pathLst>
                <a:path w="244" h="565" extrusionOk="0">
                  <a:moveTo>
                    <a:pt x="68" y="1"/>
                  </a:moveTo>
                  <a:cubicBezTo>
                    <a:pt x="37" y="1"/>
                    <a:pt x="6" y="21"/>
                    <a:pt x="4" y="60"/>
                  </a:cubicBezTo>
                  <a:cubicBezTo>
                    <a:pt x="0" y="226"/>
                    <a:pt x="40" y="388"/>
                    <a:pt x="116" y="533"/>
                  </a:cubicBezTo>
                  <a:cubicBezTo>
                    <a:pt x="127" y="555"/>
                    <a:pt x="145" y="564"/>
                    <a:pt x="163" y="564"/>
                  </a:cubicBezTo>
                  <a:cubicBezTo>
                    <a:pt x="202" y="564"/>
                    <a:pt x="244" y="521"/>
                    <a:pt x="219" y="474"/>
                  </a:cubicBezTo>
                  <a:cubicBezTo>
                    <a:pt x="153" y="345"/>
                    <a:pt x="123" y="206"/>
                    <a:pt x="127" y="60"/>
                  </a:cubicBezTo>
                  <a:cubicBezTo>
                    <a:pt x="128" y="21"/>
                    <a:pt x="98" y="1"/>
                    <a:pt x="68"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0"/>
            <p:cNvSpPr/>
            <p:nvPr/>
          </p:nvSpPr>
          <p:spPr>
            <a:xfrm>
              <a:off x="2816545" y="3251390"/>
              <a:ext cx="24515" cy="27846"/>
            </a:xfrm>
            <a:custGeom>
              <a:avLst/>
              <a:gdLst/>
              <a:ahLst/>
              <a:cxnLst/>
              <a:rect l="l" t="t" r="r" b="b"/>
              <a:pathLst>
                <a:path w="655" h="744" extrusionOk="0">
                  <a:moveTo>
                    <a:pt x="572" y="0"/>
                  </a:moveTo>
                  <a:cubicBezTo>
                    <a:pt x="553" y="0"/>
                    <a:pt x="535" y="10"/>
                    <a:pt x="523" y="31"/>
                  </a:cubicBezTo>
                  <a:cubicBezTo>
                    <a:pt x="401" y="263"/>
                    <a:pt x="242" y="468"/>
                    <a:pt x="47" y="641"/>
                  </a:cubicBezTo>
                  <a:cubicBezTo>
                    <a:pt x="0" y="682"/>
                    <a:pt x="42" y="743"/>
                    <a:pt x="92" y="743"/>
                  </a:cubicBezTo>
                  <a:cubicBezTo>
                    <a:pt x="106" y="743"/>
                    <a:pt x="120" y="738"/>
                    <a:pt x="133" y="727"/>
                  </a:cubicBezTo>
                  <a:cubicBezTo>
                    <a:pt x="335" y="548"/>
                    <a:pt x="504" y="332"/>
                    <a:pt x="630" y="91"/>
                  </a:cubicBezTo>
                  <a:cubicBezTo>
                    <a:pt x="655" y="43"/>
                    <a:pt x="613" y="0"/>
                    <a:pt x="57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0"/>
            <p:cNvSpPr/>
            <p:nvPr/>
          </p:nvSpPr>
          <p:spPr>
            <a:xfrm>
              <a:off x="2842109" y="3242445"/>
              <a:ext cx="13025" cy="20660"/>
            </a:xfrm>
            <a:custGeom>
              <a:avLst/>
              <a:gdLst/>
              <a:ahLst/>
              <a:cxnLst/>
              <a:rect l="l" t="t" r="r" b="b"/>
              <a:pathLst>
                <a:path w="348" h="552" extrusionOk="0">
                  <a:moveTo>
                    <a:pt x="273" y="1"/>
                  </a:moveTo>
                  <a:cubicBezTo>
                    <a:pt x="250" y="1"/>
                    <a:pt x="227" y="15"/>
                    <a:pt x="222" y="45"/>
                  </a:cubicBezTo>
                  <a:cubicBezTo>
                    <a:pt x="192" y="191"/>
                    <a:pt x="132" y="327"/>
                    <a:pt x="36" y="446"/>
                  </a:cubicBezTo>
                  <a:cubicBezTo>
                    <a:pt x="1" y="491"/>
                    <a:pt x="42" y="552"/>
                    <a:pt x="85" y="552"/>
                  </a:cubicBezTo>
                  <a:cubicBezTo>
                    <a:pt x="98" y="552"/>
                    <a:pt x="111" y="546"/>
                    <a:pt x="123" y="532"/>
                  </a:cubicBezTo>
                  <a:cubicBezTo>
                    <a:pt x="231" y="396"/>
                    <a:pt x="305" y="247"/>
                    <a:pt x="337" y="78"/>
                  </a:cubicBezTo>
                  <a:cubicBezTo>
                    <a:pt x="347" y="31"/>
                    <a:pt x="309" y="1"/>
                    <a:pt x="27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0"/>
            <p:cNvSpPr/>
            <p:nvPr/>
          </p:nvSpPr>
          <p:spPr>
            <a:xfrm>
              <a:off x="2743671" y="3467878"/>
              <a:ext cx="9843" cy="23579"/>
            </a:xfrm>
            <a:custGeom>
              <a:avLst/>
              <a:gdLst/>
              <a:ahLst/>
              <a:cxnLst/>
              <a:rect l="l" t="t" r="r" b="b"/>
              <a:pathLst>
                <a:path w="263" h="630" extrusionOk="0">
                  <a:moveTo>
                    <a:pt x="180" y="0"/>
                  </a:moveTo>
                  <a:cubicBezTo>
                    <a:pt x="162" y="0"/>
                    <a:pt x="145" y="9"/>
                    <a:pt x="136" y="32"/>
                  </a:cubicBezTo>
                  <a:cubicBezTo>
                    <a:pt x="63" y="205"/>
                    <a:pt x="20" y="384"/>
                    <a:pt x="3" y="572"/>
                  </a:cubicBezTo>
                  <a:cubicBezTo>
                    <a:pt x="0" y="610"/>
                    <a:pt x="29" y="629"/>
                    <a:pt x="60" y="629"/>
                  </a:cubicBezTo>
                  <a:cubicBezTo>
                    <a:pt x="91" y="629"/>
                    <a:pt x="123" y="610"/>
                    <a:pt x="126" y="572"/>
                  </a:cubicBezTo>
                  <a:cubicBezTo>
                    <a:pt x="139" y="407"/>
                    <a:pt x="176" y="244"/>
                    <a:pt x="242" y="92"/>
                  </a:cubicBezTo>
                  <a:cubicBezTo>
                    <a:pt x="263" y="44"/>
                    <a:pt x="219" y="0"/>
                    <a:pt x="180"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0"/>
            <p:cNvSpPr/>
            <p:nvPr/>
          </p:nvSpPr>
          <p:spPr>
            <a:xfrm>
              <a:off x="2750596" y="3483186"/>
              <a:ext cx="7785" cy="18564"/>
            </a:xfrm>
            <a:custGeom>
              <a:avLst/>
              <a:gdLst/>
              <a:ahLst/>
              <a:cxnLst/>
              <a:rect l="l" t="t" r="r" b="b"/>
              <a:pathLst>
                <a:path w="208" h="496" extrusionOk="0">
                  <a:moveTo>
                    <a:pt x="133" y="1"/>
                  </a:moveTo>
                  <a:cubicBezTo>
                    <a:pt x="110" y="1"/>
                    <a:pt x="89" y="14"/>
                    <a:pt x="84" y="44"/>
                  </a:cubicBezTo>
                  <a:cubicBezTo>
                    <a:pt x="57" y="170"/>
                    <a:pt x="34" y="296"/>
                    <a:pt x="11" y="418"/>
                  </a:cubicBezTo>
                  <a:cubicBezTo>
                    <a:pt x="1" y="466"/>
                    <a:pt x="40" y="495"/>
                    <a:pt x="75" y="495"/>
                  </a:cubicBezTo>
                  <a:cubicBezTo>
                    <a:pt x="99" y="495"/>
                    <a:pt x="121" y="482"/>
                    <a:pt x="127" y="451"/>
                  </a:cubicBezTo>
                  <a:cubicBezTo>
                    <a:pt x="153" y="326"/>
                    <a:pt x="176" y="203"/>
                    <a:pt x="199" y="77"/>
                  </a:cubicBezTo>
                  <a:cubicBezTo>
                    <a:pt x="207" y="31"/>
                    <a:pt x="168" y="1"/>
                    <a:pt x="13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0"/>
            <p:cNvSpPr/>
            <p:nvPr/>
          </p:nvSpPr>
          <p:spPr>
            <a:xfrm>
              <a:off x="2903978" y="3503023"/>
              <a:ext cx="8047" cy="17703"/>
            </a:xfrm>
            <a:custGeom>
              <a:avLst/>
              <a:gdLst/>
              <a:ahLst/>
              <a:cxnLst/>
              <a:rect l="l" t="t" r="r" b="b"/>
              <a:pathLst>
                <a:path w="215" h="473" extrusionOk="0">
                  <a:moveTo>
                    <a:pt x="154" y="1"/>
                  </a:moveTo>
                  <a:cubicBezTo>
                    <a:pt x="124" y="1"/>
                    <a:pt x="93" y="21"/>
                    <a:pt x="92" y="60"/>
                  </a:cubicBezTo>
                  <a:cubicBezTo>
                    <a:pt x="88" y="177"/>
                    <a:pt x="62" y="289"/>
                    <a:pt x="19" y="398"/>
                  </a:cubicBezTo>
                  <a:cubicBezTo>
                    <a:pt x="1" y="443"/>
                    <a:pt x="37" y="472"/>
                    <a:pt x="74" y="472"/>
                  </a:cubicBezTo>
                  <a:cubicBezTo>
                    <a:pt x="98" y="472"/>
                    <a:pt x="123" y="460"/>
                    <a:pt x="135" y="432"/>
                  </a:cubicBezTo>
                  <a:cubicBezTo>
                    <a:pt x="185" y="312"/>
                    <a:pt x="208" y="189"/>
                    <a:pt x="214" y="60"/>
                  </a:cubicBezTo>
                  <a:cubicBezTo>
                    <a:pt x="214" y="21"/>
                    <a:pt x="184" y="1"/>
                    <a:pt x="154"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0"/>
            <p:cNvSpPr/>
            <p:nvPr/>
          </p:nvSpPr>
          <p:spPr>
            <a:xfrm>
              <a:off x="2915955" y="3517134"/>
              <a:ext cx="5689" cy="11378"/>
            </a:xfrm>
            <a:custGeom>
              <a:avLst/>
              <a:gdLst/>
              <a:ahLst/>
              <a:cxnLst/>
              <a:rect l="l" t="t" r="r" b="b"/>
              <a:pathLst>
                <a:path w="152" h="304" extrusionOk="0">
                  <a:moveTo>
                    <a:pt x="93" y="1"/>
                  </a:moveTo>
                  <a:cubicBezTo>
                    <a:pt x="62" y="1"/>
                    <a:pt x="30" y="20"/>
                    <a:pt x="27" y="58"/>
                  </a:cubicBezTo>
                  <a:cubicBezTo>
                    <a:pt x="20" y="121"/>
                    <a:pt x="13" y="183"/>
                    <a:pt x="4" y="246"/>
                  </a:cubicBezTo>
                  <a:cubicBezTo>
                    <a:pt x="1" y="284"/>
                    <a:pt x="30" y="303"/>
                    <a:pt x="60" y="303"/>
                  </a:cubicBezTo>
                  <a:cubicBezTo>
                    <a:pt x="91" y="303"/>
                    <a:pt x="123" y="284"/>
                    <a:pt x="126" y="246"/>
                  </a:cubicBezTo>
                  <a:cubicBezTo>
                    <a:pt x="132" y="183"/>
                    <a:pt x="140" y="121"/>
                    <a:pt x="146" y="58"/>
                  </a:cubicBezTo>
                  <a:cubicBezTo>
                    <a:pt x="151" y="20"/>
                    <a:pt x="123" y="1"/>
                    <a:pt x="9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0"/>
            <p:cNvSpPr/>
            <p:nvPr/>
          </p:nvSpPr>
          <p:spPr>
            <a:xfrm>
              <a:off x="2932274" y="3494115"/>
              <a:ext cx="8159" cy="26087"/>
            </a:xfrm>
            <a:custGeom>
              <a:avLst/>
              <a:gdLst/>
              <a:ahLst/>
              <a:cxnLst/>
              <a:rect l="l" t="t" r="r" b="b"/>
              <a:pathLst>
                <a:path w="218" h="697" extrusionOk="0">
                  <a:moveTo>
                    <a:pt x="140" y="0"/>
                  </a:moveTo>
                  <a:cubicBezTo>
                    <a:pt x="110" y="0"/>
                    <a:pt x="81" y="20"/>
                    <a:pt x="84" y="60"/>
                  </a:cubicBezTo>
                  <a:cubicBezTo>
                    <a:pt x="94" y="252"/>
                    <a:pt x="74" y="438"/>
                    <a:pt x="14" y="623"/>
                  </a:cubicBezTo>
                  <a:cubicBezTo>
                    <a:pt x="0" y="667"/>
                    <a:pt x="38" y="696"/>
                    <a:pt x="75" y="696"/>
                  </a:cubicBezTo>
                  <a:cubicBezTo>
                    <a:pt x="100" y="696"/>
                    <a:pt x="124" y="683"/>
                    <a:pt x="134" y="653"/>
                  </a:cubicBezTo>
                  <a:cubicBezTo>
                    <a:pt x="193" y="461"/>
                    <a:pt x="217" y="262"/>
                    <a:pt x="204" y="60"/>
                  </a:cubicBezTo>
                  <a:cubicBezTo>
                    <a:pt x="202" y="20"/>
                    <a:pt x="171" y="0"/>
                    <a:pt x="140"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0"/>
            <p:cNvSpPr/>
            <p:nvPr/>
          </p:nvSpPr>
          <p:spPr>
            <a:xfrm>
              <a:off x="3186938" y="3574549"/>
              <a:ext cx="5427" cy="23579"/>
            </a:xfrm>
            <a:custGeom>
              <a:avLst/>
              <a:gdLst/>
              <a:ahLst/>
              <a:cxnLst/>
              <a:rect l="l" t="t" r="r" b="b"/>
              <a:pathLst>
                <a:path w="145" h="630" extrusionOk="0">
                  <a:moveTo>
                    <a:pt x="59" y="0"/>
                  </a:moveTo>
                  <a:cubicBezTo>
                    <a:pt x="29" y="0"/>
                    <a:pt x="1" y="20"/>
                    <a:pt x="5" y="60"/>
                  </a:cubicBezTo>
                  <a:cubicBezTo>
                    <a:pt x="19" y="229"/>
                    <a:pt x="25" y="398"/>
                    <a:pt x="16" y="570"/>
                  </a:cubicBezTo>
                  <a:cubicBezTo>
                    <a:pt x="14" y="610"/>
                    <a:pt x="44" y="630"/>
                    <a:pt x="75" y="630"/>
                  </a:cubicBezTo>
                  <a:cubicBezTo>
                    <a:pt x="105" y="630"/>
                    <a:pt x="137" y="610"/>
                    <a:pt x="138" y="570"/>
                  </a:cubicBezTo>
                  <a:cubicBezTo>
                    <a:pt x="145" y="398"/>
                    <a:pt x="141" y="229"/>
                    <a:pt x="125" y="60"/>
                  </a:cubicBezTo>
                  <a:cubicBezTo>
                    <a:pt x="122" y="20"/>
                    <a:pt x="89" y="0"/>
                    <a:pt x="59"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0"/>
            <p:cNvSpPr/>
            <p:nvPr/>
          </p:nvSpPr>
          <p:spPr>
            <a:xfrm>
              <a:off x="3198953" y="3569421"/>
              <a:ext cx="5539" cy="21034"/>
            </a:xfrm>
            <a:custGeom>
              <a:avLst/>
              <a:gdLst/>
              <a:ahLst/>
              <a:cxnLst/>
              <a:rect l="l" t="t" r="r" b="b"/>
              <a:pathLst>
                <a:path w="148" h="562" extrusionOk="0">
                  <a:moveTo>
                    <a:pt x="88" y="1"/>
                  </a:moveTo>
                  <a:cubicBezTo>
                    <a:pt x="58" y="1"/>
                    <a:pt x="28" y="20"/>
                    <a:pt x="26" y="58"/>
                  </a:cubicBezTo>
                  <a:cubicBezTo>
                    <a:pt x="16" y="207"/>
                    <a:pt x="10" y="356"/>
                    <a:pt x="2" y="501"/>
                  </a:cubicBezTo>
                  <a:cubicBezTo>
                    <a:pt x="1" y="541"/>
                    <a:pt x="30" y="561"/>
                    <a:pt x="60" y="561"/>
                  </a:cubicBezTo>
                  <a:cubicBezTo>
                    <a:pt x="89" y="561"/>
                    <a:pt x="120" y="541"/>
                    <a:pt x="122" y="501"/>
                  </a:cubicBezTo>
                  <a:cubicBezTo>
                    <a:pt x="132" y="356"/>
                    <a:pt x="138" y="207"/>
                    <a:pt x="145" y="58"/>
                  </a:cubicBezTo>
                  <a:cubicBezTo>
                    <a:pt x="147" y="20"/>
                    <a:pt x="118" y="1"/>
                    <a:pt x="88"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0"/>
            <p:cNvSpPr/>
            <p:nvPr/>
          </p:nvSpPr>
          <p:spPr>
            <a:xfrm>
              <a:off x="3214411" y="3534276"/>
              <a:ext cx="4604" cy="27472"/>
            </a:xfrm>
            <a:custGeom>
              <a:avLst/>
              <a:gdLst/>
              <a:ahLst/>
              <a:cxnLst/>
              <a:rect l="l" t="t" r="r" b="b"/>
              <a:pathLst>
                <a:path w="123" h="734" extrusionOk="0">
                  <a:moveTo>
                    <a:pt x="61" y="0"/>
                  </a:moveTo>
                  <a:cubicBezTo>
                    <a:pt x="31" y="0"/>
                    <a:pt x="0" y="20"/>
                    <a:pt x="0" y="60"/>
                  </a:cubicBezTo>
                  <a:lnTo>
                    <a:pt x="0" y="676"/>
                  </a:lnTo>
                  <a:cubicBezTo>
                    <a:pt x="0" y="714"/>
                    <a:pt x="31" y="733"/>
                    <a:pt x="61" y="733"/>
                  </a:cubicBezTo>
                  <a:cubicBezTo>
                    <a:pt x="92" y="733"/>
                    <a:pt x="123" y="714"/>
                    <a:pt x="123" y="676"/>
                  </a:cubicBezTo>
                  <a:lnTo>
                    <a:pt x="123" y="60"/>
                  </a:lnTo>
                  <a:cubicBezTo>
                    <a:pt x="123" y="20"/>
                    <a:pt x="92" y="0"/>
                    <a:pt x="61"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0"/>
            <p:cNvSpPr/>
            <p:nvPr/>
          </p:nvSpPr>
          <p:spPr>
            <a:xfrm>
              <a:off x="3197006" y="3408553"/>
              <a:ext cx="7448" cy="26199"/>
            </a:xfrm>
            <a:custGeom>
              <a:avLst/>
              <a:gdLst/>
              <a:ahLst/>
              <a:cxnLst/>
              <a:rect l="l" t="t" r="r" b="b"/>
              <a:pathLst>
                <a:path w="199" h="700" extrusionOk="0">
                  <a:moveTo>
                    <a:pt x="60" y="1"/>
                  </a:moveTo>
                  <a:cubicBezTo>
                    <a:pt x="29" y="1"/>
                    <a:pt x="0" y="20"/>
                    <a:pt x="2" y="58"/>
                  </a:cubicBezTo>
                  <a:cubicBezTo>
                    <a:pt x="15" y="260"/>
                    <a:pt x="39" y="459"/>
                    <a:pt x="74" y="654"/>
                  </a:cubicBezTo>
                  <a:cubicBezTo>
                    <a:pt x="80" y="686"/>
                    <a:pt x="102" y="700"/>
                    <a:pt x="125" y="700"/>
                  </a:cubicBezTo>
                  <a:cubicBezTo>
                    <a:pt x="160" y="700"/>
                    <a:pt x="198" y="669"/>
                    <a:pt x="190" y="624"/>
                  </a:cubicBezTo>
                  <a:cubicBezTo>
                    <a:pt x="158" y="435"/>
                    <a:pt x="138" y="246"/>
                    <a:pt x="124" y="58"/>
                  </a:cubicBezTo>
                  <a:cubicBezTo>
                    <a:pt x="121" y="20"/>
                    <a:pt x="90" y="1"/>
                    <a:pt x="6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0"/>
            <p:cNvSpPr/>
            <p:nvPr/>
          </p:nvSpPr>
          <p:spPr>
            <a:xfrm>
              <a:off x="3213550" y="3416151"/>
              <a:ext cx="7036" cy="24328"/>
            </a:xfrm>
            <a:custGeom>
              <a:avLst/>
              <a:gdLst/>
              <a:ahLst/>
              <a:cxnLst/>
              <a:rect l="l" t="t" r="r" b="b"/>
              <a:pathLst>
                <a:path w="188" h="650" extrusionOk="0">
                  <a:moveTo>
                    <a:pt x="67" y="0"/>
                  </a:moveTo>
                  <a:cubicBezTo>
                    <a:pt x="37" y="0"/>
                    <a:pt x="7" y="20"/>
                    <a:pt x="7" y="60"/>
                  </a:cubicBezTo>
                  <a:cubicBezTo>
                    <a:pt x="0" y="245"/>
                    <a:pt x="20" y="424"/>
                    <a:pt x="60" y="607"/>
                  </a:cubicBezTo>
                  <a:cubicBezTo>
                    <a:pt x="66" y="637"/>
                    <a:pt x="89" y="650"/>
                    <a:pt x="113" y="650"/>
                  </a:cubicBezTo>
                  <a:cubicBezTo>
                    <a:pt x="149" y="650"/>
                    <a:pt x="188" y="619"/>
                    <a:pt x="176" y="573"/>
                  </a:cubicBezTo>
                  <a:cubicBezTo>
                    <a:pt x="139" y="404"/>
                    <a:pt x="123" y="232"/>
                    <a:pt x="126" y="60"/>
                  </a:cubicBezTo>
                  <a:cubicBezTo>
                    <a:pt x="127" y="20"/>
                    <a:pt x="98" y="0"/>
                    <a:pt x="6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0"/>
            <p:cNvSpPr/>
            <p:nvPr/>
          </p:nvSpPr>
          <p:spPr>
            <a:xfrm>
              <a:off x="2827923" y="3686947"/>
              <a:ext cx="6962" cy="20398"/>
            </a:xfrm>
            <a:custGeom>
              <a:avLst/>
              <a:gdLst/>
              <a:ahLst/>
              <a:cxnLst/>
              <a:rect l="l" t="t" r="r" b="b"/>
              <a:pathLst>
                <a:path w="186" h="545" extrusionOk="0">
                  <a:moveTo>
                    <a:pt x="68" y="0"/>
                  </a:moveTo>
                  <a:cubicBezTo>
                    <a:pt x="38" y="0"/>
                    <a:pt x="6" y="19"/>
                    <a:pt x="5" y="57"/>
                  </a:cubicBezTo>
                  <a:cubicBezTo>
                    <a:pt x="1" y="210"/>
                    <a:pt x="18" y="355"/>
                    <a:pt x="57" y="501"/>
                  </a:cubicBezTo>
                  <a:cubicBezTo>
                    <a:pt x="65" y="531"/>
                    <a:pt x="88" y="544"/>
                    <a:pt x="112" y="544"/>
                  </a:cubicBezTo>
                  <a:cubicBezTo>
                    <a:pt x="148" y="544"/>
                    <a:pt x="185" y="514"/>
                    <a:pt x="173" y="468"/>
                  </a:cubicBezTo>
                  <a:cubicBezTo>
                    <a:pt x="137" y="335"/>
                    <a:pt x="124" y="196"/>
                    <a:pt x="127" y="57"/>
                  </a:cubicBezTo>
                  <a:cubicBezTo>
                    <a:pt x="129" y="19"/>
                    <a:pt x="99" y="0"/>
                    <a:pt x="6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0"/>
            <p:cNvSpPr/>
            <p:nvPr/>
          </p:nvSpPr>
          <p:spPr>
            <a:xfrm>
              <a:off x="2840799" y="3702855"/>
              <a:ext cx="8346" cy="23579"/>
            </a:xfrm>
            <a:custGeom>
              <a:avLst/>
              <a:gdLst/>
              <a:ahLst/>
              <a:cxnLst/>
              <a:rect l="l" t="t" r="r" b="b"/>
              <a:pathLst>
                <a:path w="223" h="630" extrusionOk="0">
                  <a:moveTo>
                    <a:pt x="61" y="0"/>
                  </a:moveTo>
                  <a:cubicBezTo>
                    <a:pt x="30" y="0"/>
                    <a:pt x="0" y="20"/>
                    <a:pt x="2" y="60"/>
                  </a:cubicBezTo>
                  <a:cubicBezTo>
                    <a:pt x="5" y="242"/>
                    <a:pt x="34" y="417"/>
                    <a:pt x="91" y="586"/>
                  </a:cubicBezTo>
                  <a:cubicBezTo>
                    <a:pt x="100" y="616"/>
                    <a:pt x="125" y="629"/>
                    <a:pt x="149" y="629"/>
                  </a:cubicBezTo>
                  <a:cubicBezTo>
                    <a:pt x="186" y="629"/>
                    <a:pt x="223" y="600"/>
                    <a:pt x="207" y="557"/>
                  </a:cubicBezTo>
                  <a:cubicBezTo>
                    <a:pt x="154" y="394"/>
                    <a:pt x="124" y="228"/>
                    <a:pt x="124" y="60"/>
                  </a:cubicBezTo>
                  <a:cubicBezTo>
                    <a:pt x="123" y="20"/>
                    <a:pt x="91" y="0"/>
                    <a:pt x="61"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0"/>
            <p:cNvSpPr/>
            <p:nvPr/>
          </p:nvSpPr>
          <p:spPr>
            <a:xfrm>
              <a:off x="2681839" y="3358998"/>
              <a:ext cx="658125" cy="462866"/>
            </a:xfrm>
            <a:custGeom>
              <a:avLst/>
              <a:gdLst/>
              <a:ahLst/>
              <a:cxnLst/>
              <a:rect l="l" t="t" r="r" b="b"/>
              <a:pathLst>
                <a:path w="17584" h="12367" extrusionOk="0">
                  <a:moveTo>
                    <a:pt x="15752" y="5750"/>
                  </a:moveTo>
                  <a:cubicBezTo>
                    <a:pt x="15807" y="5750"/>
                    <a:pt x="15873" y="5839"/>
                    <a:pt x="15909" y="5922"/>
                  </a:cubicBezTo>
                  <a:cubicBezTo>
                    <a:pt x="15952" y="6015"/>
                    <a:pt x="15981" y="6114"/>
                    <a:pt x="16008" y="6213"/>
                  </a:cubicBezTo>
                  <a:cubicBezTo>
                    <a:pt x="16107" y="6620"/>
                    <a:pt x="16143" y="7045"/>
                    <a:pt x="16176" y="7468"/>
                  </a:cubicBezTo>
                  <a:cubicBezTo>
                    <a:pt x="16202" y="7850"/>
                    <a:pt x="16211" y="8232"/>
                    <a:pt x="16197" y="8613"/>
                  </a:cubicBezTo>
                  <a:lnTo>
                    <a:pt x="16197" y="8613"/>
                  </a:lnTo>
                  <a:cubicBezTo>
                    <a:pt x="16098" y="8596"/>
                    <a:pt x="16002" y="8564"/>
                    <a:pt x="15915" y="8515"/>
                  </a:cubicBezTo>
                  <a:cubicBezTo>
                    <a:pt x="15739" y="8412"/>
                    <a:pt x="15611" y="8246"/>
                    <a:pt x="15527" y="8061"/>
                  </a:cubicBezTo>
                  <a:cubicBezTo>
                    <a:pt x="15441" y="7872"/>
                    <a:pt x="15392" y="7667"/>
                    <a:pt x="15368" y="7462"/>
                  </a:cubicBezTo>
                  <a:cubicBezTo>
                    <a:pt x="15319" y="7048"/>
                    <a:pt x="15352" y="6617"/>
                    <a:pt x="15461" y="6216"/>
                  </a:cubicBezTo>
                  <a:cubicBezTo>
                    <a:pt x="15491" y="6117"/>
                    <a:pt x="15527" y="6021"/>
                    <a:pt x="15574" y="5932"/>
                  </a:cubicBezTo>
                  <a:cubicBezTo>
                    <a:pt x="15617" y="5845"/>
                    <a:pt x="15686" y="5753"/>
                    <a:pt x="15746" y="5750"/>
                  </a:cubicBezTo>
                  <a:cubicBezTo>
                    <a:pt x="15748" y="5750"/>
                    <a:pt x="15750" y="5750"/>
                    <a:pt x="15752" y="5750"/>
                  </a:cubicBezTo>
                  <a:close/>
                  <a:moveTo>
                    <a:pt x="2152" y="7814"/>
                  </a:moveTo>
                  <a:cubicBezTo>
                    <a:pt x="2167" y="7814"/>
                    <a:pt x="2182" y="7827"/>
                    <a:pt x="2205" y="7852"/>
                  </a:cubicBezTo>
                  <a:cubicBezTo>
                    <a:pt x="2268" y="7939"/>
                    <a:pt x="2275" y="8081"/>
                    <a:pt x="2262" y="8207"/>
                  </a:cubicBezTo>
                  <a:cubicBezTo>
                    <a:pt x="2235" y="8465"/>
                    <a:pt x="2146" y="8720"/>
                    <a:pt x="2023" y="8955"/>
                  </a:cubicBezTo>
                  <a:cubicBezTo>
                    <a:pt x="1973" y="9046"/>
                    <a:pt x="1917" y="9135"/>
                    <a:pt x="1853" y="9219"/>
                  </a:cubicBezTo>
                  <a:lnTo>
                    <a:pt x="1853" y="9219"/>
                  </a:lnTo>
                  <a:cubicBezTo>
                    <a:pt x="1847" y="9070"/>
                    <a:pt x="1850" y="8921"/>
                    <a:pt x="1861" y="8773"/>
                  </a:cubicBezTo>
                  <a:cubicBezTo>
                    <a:pt x="1881" y="8508"/>
                    <a:pt x="1921" y="8240"/>
                    <a:pt x="2016" y="7998"/>
                  </a:cubicBezTo>
                  <a:cubicBezTo>
                    <a:pt x="2040" y="7942"/>
                    <a:pt x="2070" y="7882"/>
                    <a:pt x="2106" y="7843"/>
                  </a:cubicBezTo>
                  <a:cubicBezTo>
                    <a:pt x="2126" y="7823"/>
                    <a:pt x="2139" y="7814"/>
                    <a:pt x="2152" y="7814"/>
                  </a:cubicBezTo>
                  <a:close/>
                  <a:moveTo>
                    <a:pt x="15345" y="1"/>
                  </a:moveTo>
                  <a:cubicBezTo>
                    <a:pt x="15693" y="776"/>
                    <a:pt x="16014" y="1564"/>
                    <a:pt x="16312" y="2362"/>
                  </a:cubicBezTo>
                  <a:cubicBezTo>
                    <a:pt x="16607" y="3160"/>
                    <a:pt x="16878" y="3968"/>
                    <a:pt x="17097" y="4789"/>
                  </a:cubicBezTo>
                  <a:cubicBezTo>
                    <a:pt x="17210" y="5200"/>
                    <a:pt x="17303" y="5614"/>
                    <a:pt x="17375" y="6031"/>
                  </a:cubicBezTo>
                  <a:cubicBezTo>
                    <a:pt x="17448" y="6449"/>
                    <a:pt x="17498" y="6872"/>
                    <a:pt x="17485" y="7293"/>
                  </a:cubicBezTo>
                  <a:cubicBezTo>
                    <a:pt x="17474" y="7502"/>
                    <a:pt x="17451" y="7710"/>
                    <a:pt x="17392" y="7908"/>
                  </a:cubicBezTo>
                  <a:cubicBezTo>
                    <a:pt x="17329" y="8107"/>
                    <a:pt x="17229" y="8293"/>
                    <a:pt x="17071" y="8419"/>
                  </a:cubicBezTo>
                  <a:cubicBezTo>
                    <a:pt x="16915" y="8544"/>
                    <a:pt x="16707" y="8594"/>
                    <a:pt x="16501" y="8621"/>
                  </a:cubicBezTo>
                  <a:cubicBezTo>
                    <a:pt x="16458" y="8625"/>
                    <a:pt x="16415" y="8628"/>
                    <a:pt x="16372" y="8628"/>
                  </a:cubicBezTo>
                  <a:cubicBezTo>
                    <a:pt x="16356" y="8628"/>
                    <a:pt x="16341" y="8628"/>
                    <a:pt x="16326" y="8627"/>
                  </a:cubicBezTo>
                  <a:lnTo>
                    <a:pt x="16326" y="8627"/>
                  </a:lnTo>
                  <a:cubicBezTo>
                    <a:pt x="16338" y="8238"/>
                    <a:pt x="16327" y="7847"/>
                    <a:pt x="16299" y="7459"/>
                  </a:cubicBezTo>
                  <a:cubicBezTo>
                    <a:pt x="16266" y="7031"/>
                    <a:pt x="16230" y="6607"/>
                    <a:pt x="16123" y="6183"/>
                  </a:cubicBezTo>
                  <a:cubicBezTo>
                    <a:pt x="16094" y="6081"/>
                    <a:pt x="16064" y="5975"/>
                    <a:pt x="16014" y="5872"/>
                  </a:cubicBezTo>
                  <a:cubicBezTo>
                    <a:pt x="15991" y="5822"/>
                    <a:pt x="15961" y="5773"/>
                    <a:pt x="15921" y="5723"/>
                  </a:cubicBezTo>
                  <a:cubicBezTo>
                    <a:pt x="15887" y="5683"/>
                    <a:pt x="15830" y="5633"/>
                    <a:pt x="15754" y="5633"/>
                  </a:cubicBezTo>
                  <a:cubicBezTo>
                    <a:pt x="15749" y="5633"/>
                    <a:pt x="15744" y="5633"/>
                    <a:pt x="15739" y="5634"/>
                  </a:cubicBezTo>
                  <a:cubicBezTo>
                    <a:pt x="15657" y="5640"/>
                    <a:pt x="15603" y="5690"/>
                    <a:pt x="15567" y="5733"/>
                  </a:cubicBezTo>
                  <a:cubicBezTo>
                    <a:pt x="15527" y="5779"/>
                    <a:pt x="15498" y="5829"/>
                    <a:pt x="15471" y="5879"/>
                  </a:cubicBezTo>
                  <a:cubicBezTo>
                    <a:pt x="15418" y="5978"/>
                    <a:pt x="15385" y="6081"/>
                    <a:pt x="15352" y="6187"/>
                  </a:cubicBezTo>
                  <a:cubicBezTo>
                    <a:pt x="15239" y="6607"/>
                    <a:pt x="15209" y="7045"/>
                    <a:pt x="15259" y="7475"/>
                  </a:cubicBezTo>
                  <a:cubicBezTo>
                    <a:pt x="15289" y="7690"/>
                    <a:pt x="15339" y="7902"/>
                    <a:pt x="15432" y="8104"/>
                  </a:cubicBezTo>
                  <a:cubicBezTo>
                    <a:pt x="15524" y="8303"/>
                    <a:pt x="15666" y="8488"/>
                    <a:pt x="15865" y="8601"/>
                  </a:cubicBezTo>
                  <a:cubicBezTo>
                    <a:pt x="15966" y="8659"/>
                    <a:pt x="16078" y="8695"/>
                    <a:pt x="16193" y="8713"/>
                  </a:cubicBezTo>
                  <a:lnTo>
                    <a:pt x="16193" y="8713"/>
                  </a:lnTo>
                  <a:cubicBezTo>
                    <a:pt x="16173" y="9142"/>
                    <a:pt x="16124" y="9570"/>
                    <a:pt x="16037" y="9992"/>
                  </a:cubicBezTo>
                  <a:cubicBezTo>
                    <a:pt x="15952" y="10406"/>
                    <a:pt x="15832" y="10809"/>
                    <a:pt x="15660" y="11194"/>
                  </a:cubicBezTo>
                  <a:cubicBezTo>
                    <a:pt x="15495" y="11566"/>
                    <a:pt x="15286" y="11932"/>
                    <a:pt x="15007" y="12214"/>
                  </a:cubicBezTo>
                  <a:lnTo>
                    <a:pt x="15007" y="12214"/>
                  </a:lnTo>
                  <a:cubicBezTo>
                    <a:pt x="12870" y="12030"/>
                    <a:pt x="10727" y="11909"/>
                    <a:pt x="8583" y="11856"/>
                  </a:cubicBezTo>
                  <a:cubicBezTo>
                    <a:pt x="8081" y="11845"/>
                    <a:pt x="7579" y="11838"/>
                    <a:pt x="7076" y="11838"/>
                  </a:cubicBezTo>
                  <a:cubicBezTo>
                    <a:pt x="6499" y="11838"/>
                    <a:pt x="5920" y="11848"/>
                    <a:pt x="5342" y="11873"/>
                  </a:cubicBezTo>
                  <a:lnTo>
                    <a:pt x="4536" y="11916"/>
                  </a:lnTo>
                  <a:cubicBezTo>
                    <a:pt x="4502" y="11916"/>
                    <a:pt x="4467" y="11917"/>
                    <a:pt x="4432" y="11917"/>
                  </a:cubicBezTo>
                  <a:cubicBezTo>
                    <a:pt x="4202" y="11917"/>
                    <a:pt x="3973" y="11898"/>
                    <a:pt x="3749" y="11850"/>
                  </a:cubicBezTo>
                  <a:cubicBezTo>
                    <a:pt x="3232" y="11743"/>
                    <a:pt x="2751" y="11462"/>
                    <a:pt x="2434" y="11038"/>
                  </a:cubicBezTo>
                  <a:cubicBezTo>
                    <a:pt x="2112" y="10621"/>
                    <a:pt x="1944" y="10097"/>
                    <a:pt x="1881" y="9571"/>
                  </a:cubicBezTo>
                  <a:cubicBezTo>
                    <a:pt x="1872" y="9498"/>
                    <a:pt x="1865" y="9425"/>
                    <a:pt x="1860" y="9352"/>
                  </a:cubicBezTo>
                  <a:lnTo>
                    <a:pt x="1860" y="9352"/>
                  </a:lnTo>
                  <a:cubicBezTo>
                    <a:pt x="1954" y="9243"/>
                    <a:pt x="2034" y="9122"/>
                    <a:pt x="2103" y="8998"/>
                  </a:cubicBezTo>
                  <a:cubicBezTo>
                    <a:pt x="2232" y="8756"/>
                    <a:pt x="2328" y="8492"/>
                    <a:pt x="2358" y="8217"/>
                  </a:cubicBezTo>
                  <a:cubicBezTo>
                    <a:pt x="2364" y="8078"/>
                    <a:pt x="2374" y="7928"/>
                    <a:pt x="2282" y="7789"/>
                  </a:cubicBezTo>
                  <a:cubicBezTo>
                    <a:pt x="2252" y="7760"/>
                    <a:pt x="2225" y="7730"/>
                    <a:pt x="2166" y="7717"/>
                  </a:cubicBezTo>
                  <a:cubicBezTo>
                    <a:pt x="2162" y="7717"/>
                    <a:pt x="2159" y="7717"/>
                    <a:pt x="2156" y="7717"/>
                  </a:cubicBezTo>
                  <a:cubicBezTo>
                    <a:pt x="2101" y="7717"/>
                    <a:pt x="2062" y="7748"/>
                    <a:pt x="2036" y="7773"/>
                  </a:cubicBezTo>
                  <a:cubicBezTo>
                    <a:pt x="1984" y="7832"/>
                    <a:pt x="1954" y="7896"/>
                    <a:pt x="1924" y="7962"/>
                  </a:cubicBezTo>
                  <a:cubicBezTo>
                    <a:pt x="1822" y="8223"/>
                    <a:pt x="1782" y="8495"/>
                    <a:pt x="1758" y="8766"/>
                  </a:cubicBezTo>
                  <a:cubicBezTo>
                    <a:pt x="1744" y="8955"/>
                    <a:pt x="1742" y="9146"/>
                    <a:pt x="1753" y="9337"/>
                  </a:cubicBezTo>
                  <a:lnTo>
                    <a:pt x="1753" y="9337"/>
                  </a:lnTo>
                  <a:cubicBezTo>
                    <a:pt x="1680" y="9414"/>
                    <a:pt x="1600" y="9483"/>
                    <a:pt x="1510" y="9538"/>
                  </a:cubicBezTo>
                  <a:cubicBezTo>
                    <a:pt x="1400" y="9604"/>
                    <a:pt x="1278" y="9647"/>
                    <a:pt x="1149" y="9651"/>
                  </a:cubicBezTo>
                  <a:cubicBezTo>
                    <a:pt x="1144" y="9651"/>
                    <a:pt x="1139" y="9651"/>
                    <a:pt x="1134" y="9651"/>
                  </a:cubicBezTo>
                  <a:cubicBezTo>
                    <a:pt x="1013" y="9651"/>
                    <a:pt x="893" y="9615"/>
                    <a:pt x="781" y="9558"/>
                  </a:cubicBezTo>
                  <a:cubicBezTo>
                    <a:pt x="669" y="9498"/>
                    <a:pt x="560" y="9419"/>
                    <a:pt x="477" y="9322"/>
                  </a:cubicBezTo>
                  <a:cubicBezTo>
                    <a:pt x="394" y="9223"/>
                    <a:pt x="331" y="9108"/>
                    <a:pt x="281" y="8985"/>
                  </a:cubicBezTo>
                  <a:cubicBezTo>
                    <a:pt x="182" y="8740"/>
                    <a:pt x="136" y="8475"/>
                    <a:pt x="109" y="8210"/>
                  </a:cubicBezTo>
                  <a:cubicBezTo>
                    <a:pt x="60" y="7673"/>
                    <a:pt x="86" y="7134"/>
                    <a:pt x="139" y="6600"/>
                  </a:cubicBezTo>
                  <a:cubicBezTo>
                    <a:pt x="248" y="5527"/>
                    <a:pt x="457" y="4468"/>
                    <a:pt x="718" y="3421"/>
                  </a:cubicBezTo>
                  <a:lnTo>
                    <a:pt x="718" y="3421"/>
                  </a:lnTo>
                  <a:cubicBezTo>
                    <a:pt x="440" y="4465"/>
                    <a:pt x="219" y="5521"/>
                    <a:pt x="93" y="6594"/>
                  </a:cubicBezTo>
                  <a:cubicBezTo>
                    <a:pt x="37" y="7130"/>
                    <a:pt x="0" y="7673"/>
                    <a:pt x="43" y="8214"/>
                  </a:cubicBezTo>
                  <a:cubicBezTo>
                    <a:pt x="66" y="8485"/>
                    <a:pt x="109" y="8756"/>
                    <a:pt x="208" y="9015"/>
                  </a:cubicBezTo>
                  <a:cubicBezTo>
                    <a:pt x="258" y="9144"/>
                    <a:pt x="324" y="9267"/>
                    <a:pt x="414" y="9376"/>
                  </a:cubicBezTo>
                  <a:cubicBezTo>
                    <a:pt x="506" y="9481"/>
                    <a:pt x="619" y="9565"/>
                    <a:pt x="745" y="9631"/>
                  </a:cubicBezTo>
                  <a:cubicBezTo>
                    <a:pt x="863" y="9694"/>
                    <a:pt x="1000" y="9733"/>
                    <a:pt x="1136" y="9733"/>
                  </a:cubicBezTo>
                  <a:cubicBezTo>
                    <a:pt x="1142" y="9733"/>
                    <a:pt x="1147" y="9733"/>
                    <a:pt x="1152" y="9733"/>
                  </a:cubicBezTo>
                  <a:cubicBezTo>
                    <a:pt x="1295" y="9733"/>
                    <a:pt x="1437" y="9684"/>
                    <a:pt x="1556" y="9611"/>
                  </a:cubicBezTo>
                  <a:cubicBezTo>
                    <a:pt x="1631" y="9566"/>
                    <a:pt x="1699" y="9513"/>
                    <a:pt x="1761" y="9454"/>
                  </a:cubicBezTo>
                  <a:lnTo>
                    <a:pt x="1761" y="9454"/>
                  </a:lnTo>
                  <a:cubicBezTo>
                    <a:pt x="1765" y="9498"/>
                    <a:pt x="1770" y="9541"/>
                    <a:pt x="1775" y="9585"/>
                  </a:cubicBezTo>
                  <a:cubicBezTo>
                    <a:pt x="1837" y="10124"/>
                    <a:pt x="2010" y="10664"/>
                    <a:pt x="2345" y="11107"/>
                  </a:cubicBezTo>
                  <a:cubicBezTo>
                    <a:pt x="2676" y="11555"/>
                    <a:pt x="3182" y="11856"/>
                    <a:pt x="3722" y="11969"/>
                  </a:cubicBezTo>
                  <a:cubicBezTo>
                    <a:pt x="3956" y="12021"/>
                    <a:pt x="4195" y="12043"/>
                    <a:pt x="4434" y="12043"/>
                  </a:cubicBezTo>
                  <a:cubicBezTo>
                    <a:pt x="4469" y="12043"/>
                    <a:pt x="4504" y="12042"/>
                    <a:pt x="4540" y="12041"/>
                  </a:cubicBezTo>
                  <a:lnTo>
                    <a:pt x="5348" y="12001"/>
                  </a:lnTo>
                  <a:cubicBezTo>
                    <a:pt x="5846" y="11983"/>
                    <a:pt x="6345" y="11975"/>
                    <a:pt x="6843" y="11975"/>
                  </a:cubicBezTo>
                  <a:cubicBezTo>
                    <a:pt x="7421" y="11975"/>
                    <a:pt x="7999" y="11986"/>
                    <a:pt x="8577" y="12001"/>
                  </a:cubicBezTo>
                  <a:cubicBezTo>
                    <a:pt x="9656" y="12032"/>
                    <a:pt x="10732" y="12081"/>
                    <a:pt x="11808" y="12144"/>
                  </a:cubicBezTo>
                  <a:cubicBezTo>
                    <a:pt x="12881" y="12207"/>
                    <a:pt x="13957" y="12276"/>
                    <a:pt x="15030" y="12362"/>
                  </a:cubicBezTo>
                  <a:lnTo>
                    <a:pt x="15067" y="12366"/>
                  </a:lnTo>
                  <a:lnTo>
                    <a:pt x="15087" y="12346"/>
                  </a:lnTo>
                  <a:cubicBezTo>
                    <a:pt x="15405" y="12025"/>
                    <a:pt x="15617" y="11647"/>
                    <a:pt x="15793" y="11254"/>
                  </a:cubicBezTo>
                  <a:cubicBezTo>
                    <a:pt x="15964" y="10856"/>
                    <a:pt x="16087" y="10439"/>
                    <a:pt x="16173" y="10018"/>
                  </a:cubicBezTo>
                  <a:cubicBezTo>
                    <a:pt x="16257" y="9591"/>
                    <a:pt x="16304" y="9159"/>
                    <a:pt x="16322" y="8725"/>
                  </a:cubicBezTo>
                  <a:lnTo>
                    <a:pt x="16322" y="8725"/>
                  </a:lnTo>
                  <a:cubicBezTo>
                    <a:pt x="16337" y="8725"/>
                    <a:pt x="16351" y="8726"/>
                    <a:pt x="16366" y="8726"/>
                  </a:cubicBezTo>
                  <a:cubicBezTo>
                    <a:pt x="16416" y="8726"/>
                    <a:pt x="16465" y="8723"/>
                    <a:pt x="16514" y="8717"/>
                  </a:cubicBezTo>
                  <a:cubicBezTo>
                    <a:pt x="16624" y="8703"/>
                    <a:pt x="16730" y="8683"/>
                    <a:pt x="16835" y="8651"/>
                  </a:cubicBezTo>
                  <a:cubicBezTo>
                    <a:pt x="16942" y="8617"/>
                    <a:pt x="17041" y="8561"/>
                    <a:pt x="17130" y="8492"/>
                  </a:cubicBezTo>
                  <a:cubicBezTo>
                    <a:pt x="17309" y="8349"/>
                    <a:pt x="17415" y="8144"/>
                    <a:pt x="17478" y="7935"/>
                  </a:cubicBezTo>
                  <a:cubicBezTo>
                    <a:pt x="17541" y="7726"/>
                    <a:pt x="17567" y="7511"/>
                    <a:pt x="17574" y="7296"/>
                  </a:cubicBezTo>
                  <a:cubicBezTo>
                    <a:pt x="17584" y="6866"/>
                    <a:pt x="17534" y="6438"/>
                    <a:pt x="17458" y="6018"/>
                  </a:cubicBezTo>
                  <a:cubicBezTo>
                    <a:pt x="17385" y="5594"/>
                    <a:pt x="17280" y="5180"/>
                    <a:pt x="17167" y="4769"/>
                  </a:cubicBezTo>
                  <a:cubicBezTo>
                    <a:pt x="16935" y="3948"/>
                    <a:pt x="16650" y="3143"/>
                    <a:pt x="16346" y="2348"/>
                  </a:cubicBezTo>
                  <a:cubicBezTo>
                    <a:pt x="16034" y="1558"/>
                    <a:pt x="15703" y="772"/>
                    <a:pt x="15345"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0"/>
            <p:cNvSpPr/>
            <p:nvPr/>
          </p:nvSpPr>
          <p:spPr>
            <a:xfrm>
              <a:off x="3201760" y="3272500"/>
              <a:ext cx="119955" cy="86458"/>
            </a:xfrm>
            <a:custGeom>
              <a:avLst/>
              <a:gdLst/>
              <a:ahLst/>
              <a:cxnLst/>
              <a:rect l="l" t="t" r="r" b="b"/>
              <a:pathLst>
                <a:path w="3205" h="2310" extrusionOk="0">
                  <a:moveTo>
                    <a:pt x="1524" y="1"/>
                  </a:moveTo>
                  <a:cubicBezTo>
                    <a:pt x="773" y="1"/>
                    <a:pt x="1" y="523"/>
                    <a:pt x="1" y="523"/>
                  </a:cubicBezTo>
                  <a:lnTo>
                    <a:pt x="210" y="1487"/>
                  </a:lnTo>
                  <a:lnTo>
                    <a:pt x="229" y="1570"/>
                  </a:lnTo>
                  <a:lnTo>
                    <a:pt x="381" y="2279"/>
                  </a:lnTo>
                  <a:cubicBezTo>
                    <a:pt x="535" y="2300"/>
                    <a:pt x="684" y="2310"/>
                    <a:pt x="829" y="2310"/>
                  </a:cubicBezTo>
                  <a:cubicBezTo>
                    <a:pt x="2275" y="2310"/>
                    <a:pt x="3204" y="1324"/>
                    <a:pt x="2455" y="418"/>
                  </a:cubicBezTo>
                  <a:cubicBezTo>
                    <a:pt x="2198" y="107"/>
                    <a:pt x="1863" y="1"/>
                    <a:pt x="1524"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0"/>
            <p:cNvSpPr/>
            <p:nvPr/>
          </p:nvSpPr>
          <p:spPr>
            <a:xfrm>
              <a:off x="3209582" y="3293722"/>
              <a:ext cx="70813" cy="37577"/>
            </a:xfrm>
            <a:custGeom>
              <a:avLst/>
              <a:gdLst/>
              <a:ahLst/>
              <a:cxnLst/>
              <a:rect l="l" t="t" r="r" b="b"/>
              <a:pathLst>
                <a:path w="1892" h="1004" extrusionOk="0">
                  <a:moveTo>
                    <a:pt x="1474" y="0"/>
                  </a:moveTo>
                  <a:cubicBezTo>
                    <a:pt x="1405" y="0"/>
                    <a:pt x="1336" y="6"/>
                    <a:pt x="1268" y="19"/>
                  </a:cubicBezTo>
                  <a:cubicBezTo>
                    <a:pt x="1060" y="56"/>
                    <a:pt x="858" y="135"/>
                    <a:pt x="679" y="245"/>
                  </a:cubicBezTo>
                  <a:cubicBezTo>
                    <a:pt x="407" y="421"/>
                    <a:pt x="172" y="652"/>
                    <a:pt x="1" y="920"/>
                  </a:cubicBezTo>
                  <a:lnTo>
                    <a:pt x="20" y="1003"/>
                  </a:lnTo>
                  <a:cubicBezTo>
                    <a:pt x="109" y="913"/>
                    <a:pt x="199" y="828"/>
                    <a:pt x="291" y="742"/>
                  </a:cubicBezTo>
                  <a:cubicBezTo>
                    <a:pt x="441" y="609"/>
                    <a:pt x="597" y="487"/>
                    <a:pt x="765" y="384"/>
                  </a:cubicBezTo>
                  <a:cubicBezTo>
                    <a:pt x="930" y="278"/>
                    <a:pt x="1109" y="198"/>
                    <a:pt x="1298" y="142"/>
                  </a:cubicBezTo>
                  <a:cubicBezTo>
                    <a:pt x="1487" y="86"/>
                    <a:pt x="1685" y="69"/>
                    <a:pt x="1891" y="66"/>
                  </a:cubicBezTo>
                  <a:cubicBezTo>
                    <a:pt x="1759" y="26"/>
                    <a:pt x="1617" y="0"/>
                    <a:pt x="1474"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0"/>
            <p:cNvSpPr/>
            <p:nvPr/>
          </p:nvSpPr>
          <p:spPr>
            <a:xfrm>
              <a:off x="2664210" y="3260448"/>
              <a:ext cx="123473" cy="98584"/>
            </a:xfrm>
            <a:custGeom>
              <a:avLst/>
              <a:gdLst/>
              <a:ahLst/>
              <a:cxnLst/>
              <a:rect l="l" t="t" r="r" b="b"/>
              <a:pathLst>
                <a:path w="3299" h="2634" extrusionOk="0">
                  <a:moveTo>
                    <a:pt x="1822" y="1"/>
                  </a:moveTo>
                  <a:cubicBezTo>
                    <a:pt x="1663" y="1"/>
                    <a:pt x="1492" y="29"/>
                    <a:pt x="1309" y="94"/>
                  </a:cubicBezTo>
                  <a:cubicBezTo>
                    <a:pt x="1" y="561"/>
                    <a:pt x="488" y="2398"/>
                    <a:pt x="2452" y="2634"/>
                  </a:cubicBezTo>
                  <a:lnTo>
                    <a:pt x="2932" y="1740"/>
                  </a:lnTo>
                  <a:lnTo>
                    <a:pt x="2984" y="1640"/>
                  </a:lnTo>
                  <a:lnTo>
                    <a:pt x="3299" y="1054"/>
                  </a:lnTo>
                  <a:cubicBezTo>
                    <a:pt x="3299" y="1054"/>
                    <a:pt x="2797" y="1"/>
                    <a:pt x="1822"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0"/>
            <p:cNvSpPr/>
            <p:nvPr/>
          </p:nvSpPr>
          <p:spPr>
            <a:xfrm>
              <a:off x="2708938" y="3285413"/>
              <a:ext cx="66995" cy="40160"/>
            </a:xfrm>
            <a:custGeom>
              <a:avLst/>
              <a:gdLst/>
              <a:ahLst/>
              <a:cxnLst/>
              <a:rect l="l" t="t" r="r" b="b"/>
              <a:pathLst>
                <a:path w="1790" h="1073" extrusionOk="0">
                  <a:moveTo>
                    <a:pt x="133" y="1"/>
                  </a:moveTo>
                  <a:cubicBezTo>
                    <a:pt x="89" y="1"/>
                    <a:pt x="45" y="3"/>
                    <a:pt x="1" y="7"/>
                  </a:cubicBezTo>
                  <a:cubicBezTo>
                    <a:pt x="210" y="50"/>
                    <a:pt x="405" y="119"/>
                    <a:pt x="594" y="198"/>
                  </a:cubicBezTo>
                  <a:cubicBezTo>
                    <a:pt x="783" y="285"/>
                    <a:pt x="965" y="380"/>
                    <a:pt x="1127" y="500"/>
                  </a:cubicBezTo>
                  <a:cubicBezTo>
                    <a:pt x="1292" y="619"/>
                    <a:pt x="1451" y="751"/>
                    <a:pt x="1587" y="904"/>
                  </a:cubicBezTo>
                  <a:cubicBezTo>
                    <a:pt x="1640" y="957"/>
                    <a:pt x="1687" y="1013"/>
                    <a:pt x="1737" y="1073"/>
                  </a:cubicBezTo>
                  <a:lnTo>
                    <a:pt x="1789" y="973"/>
                  </a:lnTo>
                  <a:cubicBezTo>
                    <a:pt x="1756" y="924"/>
                    <a:pt x="1726" y="871"/>
                    <a:pt x="1687" y="825"/>
                  </a:cubicBezTo>
                  <a:cubicBezTo>
                    <a:pt x="1561" y="646"/>
                    <a:pt x="1399" y="496"/>
                    <a:pt x="1223" y="368"/>
                  </a:cubicBezTo>
                  <a:cubicBezTo>
                    <a:pt x="1044" y="241"/>
                    <a:pt x="846" y="146"/>
                    <a:pt x="641" y="82"/>
                  </a:cubicBezTo>
                  <a:cubicBezTo>
                    <a:pt x="475" y="30"/>
                    <a:pt x="303" y="1"/>
                    <a:pt x="133"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0"/>
            <p:cNvSpPr/>
            <p:nvPr/>
          </p:nvSpPr>
          <p:spPr>
            <a:xfrm>
              <a:off x="2959223" y="3589259"/>
              <a:ext cx="81330" cy="164531"/>
            </a:xfrm>
            <a:custGeom>
              <a:avLst/>
              <a:gdLst/>
              <a:ahLst/>
              <a:cxnLst/>
              <a:rect l="l" t="t" r="r" b="b"/>
              <a:pathLst>
                <a:path w="2173" h="4396" extrusionOk="0">
                  <a:moveTo>
                    <a:pt x="901" y="0"/>
                  </a:moveTo>
                  <a:cubicBezTo>
                    <a:pt x="851" y="0"/>
                    <a:pt x="800" y="24"/>
                    <a:pt x="749" y="75"/>
                  </a:cubicBezTo>
                  <a:cubicBezTo>
                    <a:pt x="0" y="816"/>
                    <a:pt x="2172" y="4396"/>
                    <a:pt x="2172" y="4396"/>
                  </a:cubicBezTo>
                  <a:cubicBezTo>
                    <a:pt x="2172" y="4396"/>
                    <a:pt x="1586" y="0"/>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0"/>
            <p:cNvSpPr/>
            <p:nvPr/>
          </p:nvSpPr>
          <p:spPr>
            <a:xfrm>
              <a:off x="3051409" y="3588959"/>
              <a:ext cx="122014" cy="164831"/>
            </a:xfrm>
            <a:custGeom>
              <a:avLst/>
              <a:gdLst/>
              <a:ahLst/>
              <a:cxnLst/>
              <a:rect l="l" t="t" r="r" b="b"/>
              <a:pathLst>
                <a:path w="3260" h="4404" extrusionOk="0">
                  <a:moveTo>
                    <a:pt x="1769" y="0"/>
                  </a:moveTo>
                  <a:cubicBezTo>
                    <a:pt x="438" y="0"/>
                    <a:pt x="1" y="4404"/>
                    <a:pt x="1" y="4404"/>
                  </a:cubicBezTo>
                  <a:cubicBezTo>
                    <a:pt x="1" y="4404"/>
                    <a:pt x="3259" y="212"/>
                    <a:pt x="1858" y="6"/>
                  </a:cubicBezTo>
                  <a:cubicBezTo>
                    <a:pt x="1828" y="2"/>
                    <a:pt x="1798" y="0"/>
                    <a:pt x="1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0"/>
            <p:cNvSpPr/>
            <p:nvPr/>
          </p:nvSpPr>
          <p:spPr>
            <a:xfrm>
              <a:off x="3054516" y="3648546"/>
              <a:ext cx="177144" cy="100905"/>
            </a:xfrm>
            <a:custGeom>
              <a:avLst/>
              <a:gdLst/>
              <a:ahLst/>
              <a:cxnLst/>
              <a:rect l="l" t="t" r="r" b="b"/>
              <a:pathLst>
                <a:path w="4733" h="2696" extrusionOk="0">
                  <a:moveTo>
                    <a:pt x="4312" y="1"/>
                  </a:moveTo>
                  <a:lnTo>
                    <a:pt x="4219" y="130"/>
                  </a:lnTo>
                  <a:cubicBezTo>
                    <a:pt x="4477" y="319"/>
                    <a:pt x="4550" y="716"/>
                    <a:pt x="4378" y="984"/>
                  </a:cubicBezTo>
                  <a:cubicBezTo>
                    <a:pt x="4210" y="1245"/>
                    <a:pt x="3884" y="1337"/>
                    <a:pt x="3578" y="1337"/>
                  </a:cubicBezTo>
                  <a:cubicBezTo>
                    <a:pt x="3504" y="1337"/>
                    <a:pt x="3431" y="1331"/>
                    <a:pt x="3361" y="1322"/>
                  </a:cubicBezTo>
                  <a:cubicBezTo>
                    <a:pt x="3179" y="1299"/>
                    <a:pt x="2998" y="1249"/>
                    <a:pt x="2819" y="1199"/>
                  </a:cubicBezTo>
                  <a:cubicBezTo>
                    <a:pt x="2606" y="1143"/>
                    <a:pt x="2388" y="1086"/>
                    <a:pt x="2163" y="1063"/>
                  </a:cubicBezTo>
                  <a:cubicBezTo>
                    <a:pt x="2109" y="1058"/>
                    <a:pt x="2055" y="1056"/>
                    <a:pt x="2001" y="1056"/>
                  </a:cubicBezTo>
                  <a:cubicBezTo>
                    <a:pt x="1082" y="1056"/>
                    <a:pt x="188" y="1759"/>
                    <a:pt x="0" y="2663"/>
                  </a:cubicBezTo>
                  <a:lnTo>
                    <a:pt x="159" y="2696"/>
                  </a:lnTo>
                  <a:cubicBezTo>
                    <a:pt x="331" y="1864"/>
                    <a:pt x="1153" y="1219"/>
                    <a:pt x="1996" y="1219"/>
                  </a:cubicBezTo>
                  <a:cubicBezTo>
                    <a:pt x="2046" y="1219"/>
                    <a:pt x="2096" y="1221"/>
                    <a:pt x="2146" y="1226"/>
                  </a:cubicBezTo>
                  <a:cubicBezTo>
                    <a:pt x="2359" y="1245"/>
                    <a:pt x="2570" y="1302"/>
                    <a:pt x="2776" y="1358"/>
                  </a:cubicBezTo>
                  <a:cubicBezTo>
                    <a:pt x="2958" y="1404"/>
                    <a:pt x="3146" y="1458"/>
                    <a:pt x="3338" y="1484"/>
                  </a:cubicBezTo>
                  <a:cubicBezTo>
                    <a:pt x="3411" y="1493"/>
                    <a:pt x="3487" y="1499"/>
                    <a:pt x="3565" y="1499"/>
                  </a:cubicBezTo>
                  <a:cubicBezTo>
                    <a:pt x="3921" y="1499"/>
                    <a:pt x="4310" y="1388"/>
                    <a:pt x="4514" y="1070"/>
                  </a:cubicBezTo>
                  <a:cubicBezTo>
                    <a:pt x="4732" y="736"/>
                    <a:pt x="4640" y="232"/>
                    <a:pt x="4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0"/>
            <p:cNvSpPr/>
            <p:nvPr/>
          </p:nvSpPr>
          <p:spPr>
            <a:xfrm>
              <a:off x="2877778" y="3620287"/>
              <a:ext cx="161649" cy="130659"/>
            </a:xfrm>
            <a:custGeom>
              <a:avLst/>
              <a:gdLst/>
              <a:ahLst/>
              <a:cxnLst/>
              <a:rect l="l" t="t" r="r" b="b"/>
              <a:pathLst>
                <a:path w="4319" h="3491" extrusionOk="0">
                  <a:moveTo>
                    <a:pt x="1964" y="2011"/>
                  </a:moveTo>
                  <a:cubicBezTo>
                    <a:pt x="2027" y="2087"/>
                    <a:pt x="2063" y="2170"/>
                    <a:pt x="2063" y="2266"/>
                  </a:cubicBezTo>
                  <a:cubicBezTo>
                    <a:pt x="2063" y="2332"/>
                    <a:pt x="2031" y="2414"/>
                    <a:pt x="1974" y="2431"/>
                  </a:cubicBezTo>
                  <a:cubicBezTo>
                    <a:pt x="1967" y="2434"/>
                    <a:pt x="1959" y="2435"/>
                    <a:pt x="1952" y="2435"/>
                  </a:cubicBezTo>
                  <a:cubicBezTo>
                    <a:pt x="1930" y="2435"/>
                    <a:pt x="1910" y="2425"/>
                    <a:pt x="1898" y="2418"/>
                  </a:cubicBezTo>
                  <a:cubicBezTo>
                    <a:pt x="1858" y="2395"/>
                    <a:pt x="1828" y="2352"/>
                    <a:pt x="1818" y="2309"/>
                  </a:cubicBezTo>
                  <a:cubicBezTo>
                    <a:pt x="1792" y="2193"/>
                    <a:pt x="1865" y="2080"/>
                    <a:pt x="1964" y="2011"/>
                  </a:cubicBezTo>
                  <a:close/>
                  <a:moveTo>
                    <a:pt x="441" y="1"/>
                  </a:moveTo>
                  <a:cubicBezTo>
                    <a:pt x="315" y="7"/>
                    <a:pt x="203" y="73"/>
                    <a:pt x="126" y="189"/>
                  </a:cubicBezTo>
                  <a:cubicBezTo>
                    <a:pt x="27" y="331"/>
                    <a:pt x="0" y="527"/>
                    <a:pt x="56" y="686"/>
                  </a:cubicBezTo>
                  <a:cubicBezTo>
                    <a:pt x="149" y="954"/>
                    <a:pt x="391" y="1126"/>
                    <a:pt x="616" y="1259"/>
                  </a:cubicBezTo>
                  <a:cubicBezTo>
                    <a:pt x="862" y="1404"/>
                    <a:pt x="1117" y="1537"/>
                    <a:pt x="1378" y="1646"/>
                  </a:cubicBezTo>
                  <a:cubicBezTo>
                    <a:pt x="1554" y="1722"/>
                    <a:pt x="1719" y="1802"/>
                    <a:pt x="1845" y="1898"/>
                  </a:cubicBezTo>
                  <a:cubicBezTo>
                    <a:pt x="1713" y="2004"/>
                    <a:pt x="1620" y="2170"/>
                    <a:pt x="1660" y="2341"/>
                  </a:cubicBezTo>
                  <a:cubicBezTo>
                    <a:pt x="1679" y="2431"/>
                    <a:pt x="1736" y="2511"/>
                    <a:pt x="1815" y="2557"/>
                  </a:cubicBezTo>
                  <a:cubicBezTo>
                    <a:pt x="1859" y="2583"/>
                    <a:pt x="1907" y="2597"/>
                    <a:pt x="1953" y="2597"/>
                  </a:cubicBezTo>
                  <a:cubicBezTo>
                    <a:pt x="1976" y="2597"/>
                    <a:pt x="1999" y="2593"/>
                    <a:pt x="2020" y="2587"/>
                  </a:cubicBezTo>
                  <a:cubicBezTo>
                    <a:pt x="2159" y="2544"/>
                    <a:pt x="2225" y="2391"/>
                    <a:pt x="2225" y="2266"/>
                  </a:cubicBezTo>
                  <a:cubicBezTo>
                    <a:pt x="2225" y="2143"/>
                    <a:pt x="2186" y="2040"/>
                    <a:pt x="2120" y="1948"/>
                  </a:cubicBezTo>
                  <a:cubicBezTo>
                    <a:pt x="2150" y="1943"/>
                    <a:pt x="2180" y="1941"/>
                    <a:pt x="2210" y="1941"/>
                  </a:cubicBezTo>
                  <a:cubicBezTo>
                    <a:pt x="2370" y="1941"/>
                    <a:pt x="2528" y="2002"/>
                    <a:pt x="2656" y="2060"/>
                  </a:cubicBezTo>
                  <a:cubicBezTo>
                    <a:pt x="3302" y="2358"/>
                    <a:pt x="3842" y="2865"/>
                    <a:pt x="4176" y="3491"/>
                  </a:cubicBezTo>
                  <a:lnTo>
                    <a:pt x="4319" y="3414"/>
                  </a:lnTo>
                  <a:cubicBezTo>
                    <a:pt x="3967" y="2759"/>
                    <a:pt x="3402" y="2226"/>
                    <a:pt x="2722" y="1915"/>
                  </a:cubicBezTo>
                  <a:cubicBezTo>
                    <a:pt x="2581" y="1849"/>
                    <a:pt x="2402" y="1779"/>
                    <a:pt x="2214" y="1779"/>
                  </a:cubicBezTo>
                  <a:cubicBezTo>
                    <a:pt x="2164" y="1779"/>
                    <a:pt x="2114" y="1784"/>
                    <a:pt x="2063" y="1795"/>
                  </a:cubicBezTo>
                  <a:cubicBezTo>
                    <a:pt x="2043" y="1799"/>
                    <a:pt x="2020" y="1805"/>
                    <a:pt x="2000" y="1815"/>
                  </a:cubicBezTo>
                  <a:cubicBezTo>
                    <a:pt x="1828" y="1663"/>
                    <a:pt x="1597" y="1563"/>
                    <a:pt x="1441" y="1497"/>
                  </a:cubicBezTo>
                  <a:cubicBezTo>
                    <a:pt x="1186" y="1388"/>
                    <a:pt x="938" y="1262"/>
                    <a:pt x="699" y="1120"/>
                  </a:cubicBezTo>
                  <a:cubicBezTo>
                    <a:pt x="501" y="1001"/>
                    <a:pt x="285" y="851"/>
                    <a:pt x="209" y="633"/>
                  </a:cubicBezTo>
                  <a:cubicBezTo>
                    <a:pt x="169" y="524"/>
                    <a:pt x="189" y="381"/>
                    <a:pt x="258" y="279"/>
                  </a:cubicBezTo>
                  <a:cubicBezTo>
                    <a:pt x="295" y="229"/>
                    <a:pt x="355" y="166"/>
                    <a:pt x="448" y="163"/>
                  </a:cubicBezTo>
                  <a:lnTo>
                    <a:pt x="44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0"/>
            <p:cNvSpPr/>
            <p:nvPr/>
          </p:nvSpPr>
          <p:spPr>
            <a:xfrm>
              <a:off x="2820774" y="3753758"/>
              <a:ext cx="468630" cy="270601"/>
            </a:xfrm>
            <a:custGeom>
              <a:avLst/>
              <a:gdLst/>
              <a:ahLst/>
              <a:cxnLst/>
              <a:rect l="l" t="t" r="r" b="b"/>
              <a:pathLst>
                <a:path w="12521" h="7230" extrusionOk="0">
                  <a:moveTo>
                    <a:pt x="0" y="1"/>
                  </a:moveTo>
                  <a:lnTo>
                    <a:pt x="179" y="1431"/>
                  </a:lnTo>
                  <a:lnTo>
                    <a:pt x="196" y="1554"/>
                  </a:lnTo>
                  <a:lnTo>
                    <a:pt x="367" y="2938"/>
                  </a:lnTo>
                  <a:lnTo>
                    <a:pt x="384" y="3057"/>
                  </a:lnTo>
                  <a:lnTo>
                    <a:pt x="534" y="4250"/>
                  </a:lnTo>
                  <a:lnTo>
                    <a:pt x="546" y="4369"/>
                  </a:lnTo>
                  <a:lnTo>
                    <a:pt x="676" y="5405"/>
                  </a:lnTo>
                  <a:lnTo>
                    <a:pt x="693" y="5528"/>
                  </a:lnTo>
                  <a:lnTo>
                    <a:pt x="788" y="6293"/>
                  </a:lnTo>
                  <a:lnTo>
                    <a:pt x="801" y="6412"/>
                  </a:lnTo>
                  <a:lnTo>
                    <a:pt x="904" y="7230"/>
                  </a:lnTo>
                  <a:lnTo>
                    <a:pt x="11779" y="7230"/>
                  </a:lnTo>
                  <a:lnTo>
                    <a:pt x="11899" y="6064"/>
                  </a:lnTo>
                  <a:lnTo>
                    <a:pt x="11911" y="5938"/>
                  </a:lnTo>
                  <a:lnTo>
                    <a:pt x="11994" y="5127"/>
                  </a:lnTo>
                  <a:lnTo>
                    <a:pt x="12007" y="5005"/>
                  </a:lnTo>
                  <a:lnTo>
                    <a:pt x="12100" y="4084"/>
                  </a:lnTo>
                  <a:lnTo>
                    <a:pt x="12113" y="3961"/>
                  </a:lnTo>
                  <a:lnTo>
                    <a:pt x="12243" y="2709"/>
                  </a:lnTo>
                  <a:lnTo>
                    <a:pt x="12252" y="2587"/>
                  </a:lnTo>
                  <a:lnTo>
                    <a:pt x="12391" y="1259"/>
                  </a:lnTo>
                  <a:lnTo>
                    <a:pt x="12405" y="1137"/>
                  </a:lnTo>
                  <a:lnTo>
                    <a:pt x="1252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0"/>
            <p:cNvSpPr/>
            <p:nvPr/>
          </p:nvSpPr>
          <p:spPr>
            <a:xfrm>
              <a:off x="2850231" y="3976009"/>
              <a:ext cx="416381" cy="17778"/>
            </a:xfrm>
            <a:custGeom>
              <a:avLst/>
              <a:gdLst/>
              <a:ahLst/>
              <a:cxnLst/>
              <a:rect l="l" t="t" r="r" b="b"/>
              <a:pathLst>
                <a:path w="11125" h="475" extrusionOk="0">
                  <a:moveTo>
                    <a:pt x="11124" y="0"/>
                  </a:moveTo>
                  <a:lnTo>
                    <a:pt x="11124" y="0"/>
                  </a:lnTo>
                  <a:cubicBezTo>
                    <a:pt x="7412" y="89"/>
                    <a:pt x="3707" y="206"/>
                    <a:pt x="1" y="355"/>
                  </a:cubicBezTo>
                  <a:lnTo>
                    <a:pt x="14" y="474"/>
                  </a:lnTo>
                  <a:cubicBezTo>
                    <a:pt x="3713" y="325"/>
                    <a:pt x="7409" y="213"/>
                    <a:pt x="11112" y="126"/>
                  </a:cubicBezTo>
                  <a:lnTo>
                    <a:pt x="111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0"/>
            <p:cNvSpPr/>
            <p:nvPr/>
          </p:nvSpPr>
          <p:spPr>
            <a:xfrm>
              <a:off x="2846039" y="3941051"/>
              <a:ext cx="424166" cy="19612"/>
            </a:xfrm>
            <a:custGeom>
              <a:avLst/>
              <a:gdLst/>
              <a:ahLst/>
              <a:cxnLst/>
              <a:rect l="l" t="t" r="r" b="b"/>
              <a:pathLst>
                <a:path w="11333" h="524" extrusionOk="0">
                  <a:moveTo>
                    <a:pt x="11332" y="1"/>
                  </a:moveTo>
                  <a:lnTo>
                    <a:pt x="11332" y="1"/>
                  </a:lnTo>
                  <a:cubicBezTo>
                    <a:pt x="7554" y="110"/>
                    <a:pt x="3776" y="242"/>
                    <a:pt x="1" y="401"/>
                  </a:cubicBezTo>
                  <a:lnTo>
                    <a:pt x="18" y="524"/>
                  </a:lnTo>
                  <a:cubicBezTo>
                    <a:pt x="3782" y="365"/>
                    <a:pt x="7551" y="229"/>
                    <a:pt x="11319" y="123"/>
                  </a:cubicBezTo>
                  <a:lnTo>
                    <a:pt x="113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0"/>
            <p:cNvSpPr/>
            <p:nvPr/>
          </p:nvSpPr>
          <p:spPr>
            <a:xfrm>
              <a:off x="2840724" y="3902012"/>
              <a:ext cx="433448" cy="15270"/>
            </a:xfrm>
            <a:custGeom>
              <a:avLst/>
              <a:gdLst/>
              <a:ahLst/>
              <a:cxnLst/>
              <a:rect l="l" t="t" r="r" b="b"/>
              <a:pathLst>
                <a:path w="11581" h="408" extrusionOk="0">
                  <a:moveTo>
                    <a:pt x="11580" y="0"/>
                  </a:moveTo>
                  <a:lnTo>
                    <a:pt x="11580" y="0"/>
                  </a:lnTo>
                  <a:cubicBezTo>
                    <a:pt x="7722" y="189"/>
                    <a:pt x="3862" y="285"/>
                    <a:pt x="1" y="289"/>
                  </a:cubicBezTo>
                  <a:lnTo>
                    <a:pt x="13" y="408"/>
                  </a:lnTo>
                  <a:cubicBezTo>
                    <a:pt x="3868" y="408"/>
                    <a:pt x="7719" y="312"/>
                    <a:pt x="11567" y="123"/>
                  </a:cubicBezTo>
                  <a:lnTo>
                    <a:pt x="115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0"/>
            <p:cNvSpPr/>
            <p:nvPr/>
          </p:nvSpPr>
          <p:spPr>
            <a:xfrm>
              <a:off x="2834511" y="3850548"/>
              <a:ext cx="444863" cy="17666"/>
            </a:xfrm>
            <a:custGeom>
              <a:avLst/>
              <a:gdLst/>
              <a:ahLst/>
              <a:cxnLst/>
              <a:rect l="l" t="t" r="r" b="b"/>
              <a:pathLst>
                <a:path w="11886" h="472" extrusionOk="0">
                  <a:moveTo>
                    <a:pt x="11885" y="1"/>
                  </a:moveTo>
                  <a:lnTo>
                    <a:pt x="11885" y="1"/>
                  </a:lnTo>
                  <a:cubicBezTo>
                    <a:pt x="7928" y="223"/>
                    <a:pt x="3965" y="339"/>
                    <a:pt x="0" y="352"/>
                  </a:cubicBezTo>
                  <a:lnTo>
                    <a:pt x="17" y="471"/>
                  </a:lnTo>
                  <a:cubicBezTo>
                    <a:pt x="3971" y="461"/>
                    <a:pt x="7925" y="346"/>
                    <a:pt x="11876" y="123"/>
                  </a:cubicBezTo>
                  <a:lnTo>
                    <a:pt x="1188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0"/>
            <p:cNvSpPr/>
            <p:nvPr/>
          </p:nvSpPr>
          <p:spPr>
            <a:xfrm>
              <a:off x="2827474" y="3796277"/>
              <a:ext cx="457589" cy="15645"/>
            </a:xfrm>
            <a:custGeom>
              <a:avLst/>
              <a:gdLst/>
              <a:ahLst/>
              <a:cxnLst/>
              <a:rect l="l" t="t" r="r" b="b"/>
              <a:pathLst>
                <a:path w="12226" h="418" extrusionOk="0">
                  <a:moveTo>
                    <a:pt x="12226" y="1"/>
                  </a:moveTo>
                  <a:lnTo>
                    <a:pt x="12226" y="1"/>
                  </a:lnTo>
                  <a:cubicBezTo>
                    <a:pt x="8153" y="167"/>
                    <a:pt x="4076" y="262"/>
                    <a:pt x="0" y="295"/>
                  </a:cubicBezTo>
                  <a:lnTo>
                    <a:pt x="17" y="418"/>
                  </a:lnTo>
                  <a:cubicBezTo>
                    <a:pt x="4083" y="385"/>
                    <a:pt x="8150" y="286"/>
                    <a:pt x="12212" y="123"/>
                  </a:cubicBezTo>
                  <a:lnTo>
                    <a:pt x="122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0"/>
            <p:cNvSpPr/>
            <p:nvPr/>
          </p:nvSpPr>
          <p:spPr>
            <a:xfrm>
              <a:off x="3009152" y="3739273"/>
              <a:ext cx="94242" cy="296014"/>
            </a:xfrm>
            <a:custGeom>
              <a:avLst/>
              <a:gdLst/>
              <a:ahLst/>
              <a:cxnLst/>
              <a:rect l="l" t="t" r="r" b="b"/>
              <a:pathLst>
                <a:path w="2518" h="7909" extrusionOk="0">
                  <a:moveTo>
                    <a:pt x="0" y="1"/>
                  </a:moveTo>
                  <a:lnTo>
                    <a:pt x="534" y="7869"/>
                  </a:lnTo>
                  <a:lnTo>
                    <a:pt x="1987" y="7909"/>
                  </a:lnTo>
                  <a:lnTo>
                    <a:pt x="25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0"/>
            <p:cNvSpPr/>
            <p:nvPr/>
          </p:nvSpPr>
          <p:spPr>
            <a:xfrm>
              <a:off x="3253711" y="3979864"/>
              <a:ext cx="153228" cy="263864"/>
            </a:xfrm>
            <a:custGeom>
              <a:avLst/>
              <a:gdLst/>
              <a:ahLst/>
              <a:cxnLst/>
              <a:rect l="l" t="t" r="r" b="b"/>
              <a:pathLst>
                <a:path w="4094" h="7050" extrusionOk="0">
                  <a:moveTo>
                    <a:pt x="1594" y="1"/>
                  </a:moveTo>
                  <a:cubicBezTo>
                    <a:pt x="1336" y="1"/>
                    <a:pt x="1132" y="134"/>
                    <a:pt x="1106" y="533"/>
                  </a:cubicBezTo>
                  <a:cubicBezTo>
                    <a:pt x="1079" y="900"/>
                    <a:pt x="1298" y="1235"/>
                    <a:pt x="1447" y="1573"/>
                  </a:cubicBezTo>
                  <a:cubicBezTo>
                    <a:pt x="1894" y="2580"/>
                    <a:pt x="1732" y="3828"/>
                    <a:pt x="1040" y="4686"/>
                  </a:cubicBezTo>
                  <a:cubicBezTo>
                    <a:pt x="775" y="5010"/>
                    <a:pt x="440" y="5285"/>
                    <a:pt x="235" y="5653"/>
                  </a:cubicBezTo>
                  <a:cubicBezTo>
                    <a:pt x="34" y="6020"/>
                    <a:pt x="0" y="6537"/>
                    <a:pt x="318" y="6815"/>
                  </a:cubicBezTo>
                  <a:cubicBezTo>
                    <a:pt x="497" y="6974"/>
                    <a:pt x="749" y="7017"/>
                    <a:pt x="990" y="7037"/>
                  </a:cubicBezTo>
                  <a:cubicBezTo>
                    <a:pt x="1089" y="7045"/>
                    <a:pt x="1189" y="7049"/>
                    <a:pt x="1289" y="7049"/>
                  </a:cubicBezTo>
                  <a:cubicBezTo>
                    <a:pt x="2013" y="7049"/>
                    <a:pt x="2755" y="6831"/>
                    <a:pt x="3232" y="6295"/>
                  </a:cubicBezTo>
                  <a:cubicBezTo>
                    <a:pt x="4093" y="5322"/>
                    <a:pt x="4047" y="3474"/>
                    <a:pt x="3801" y="2285"/>
                  </a:cubicBezTo>
                  <a:cubicBezTo>
                    <a:pt x="3636" y="1484"/>
                    <a:pt x="3232" y="778"/>
                    <a:pt x="2530" y="341"/>
                  </a:cubicBezTo>
                  <a:cubicBezTo>
                    <a:pt x="2279" y="187"/>
                    <a:pt x="1899" y="1"/>
                    <a:pt x="1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0"/>
            <p:cNvSpPr/>
            <p:nvPr/>
          </p:nvSpPr>
          <p:spPr>
            <a:xfrm>
              <a:off x="3055901" y="3945654"/>
              <a:ext cx="276402" cy="263190"/>
            </a:xfrm>
            <a:custGeom>
              <a:avLst/>
              <a:gdLst/>
              <a:ahLst/>
              <a:cxnLst/>
              <a:rect l="l" t="t" r="r" b="b"/>
              <a:pathLst>
                <a:path w="7385" h="7032" extrusionOk="0">
                  <a:moveTo>
                    <a:pt x="1592" y="1"/>
                  </a:moveTo>
                  <a:cubicBezTo>
                    <a:pt x="1307" y="1"/>
                    <a:pt x="1017" y="60"/>
                    <a:pt x="729" y="202"/>
                  </a:cubicBezTo>
                  <a:cubicBezTo>
                    <a:pt x="83" y="517"/>
                    <a:pt x="0" y="1334"/>
                    <a:pt x="86" y="1967"/>
                  </a:cubicBezTo>
                  <a:cubicBezTo>
                    <a:pt x="219" y="2977"/>
                    <a:pt x="749" y="3931"/>
                    <a:pt x="1394" y="4699"/>
                  </a:cubicBezTo>
                  <a:cubicBezTo>
                    <a:pt x="2010" y="5427"/>
                    <a:pt x="2775" y="6027"/>
                    <a:pt x="3626" y="6454"/>
                  </a:cubicBezTo>
                  <a:cubicBezTo>
                    <a:pt x="4184" y="6731"/>
                    <a:pt x="4798" y="7031"/>
                    <a:pt x="5436" y="7031"/>
                  </a:cubicBezTo>
                  <a:cubicBezTo>
                    <a:pt x="5453" y="7031"/>
                    <a:pt x="5470" y="7031"/>
                    <a:pt x="5487" y="7030"/>
                  </a:cubicBezTo>
                  <a:cubicBezTo>
                    <a:pt x="6173" y="7014"/>
                    <a:pt x="6639" y="6531"/>
                    <a:pt x="6904" y="5924"/>
                  </a:cubicBezTo>
                  <a:cubicBezTo>
                    <a:pt x="7116" y="5438"/>
                    <a:pt x="7222" y="4885"/>
                    <a:pt x="7282" y="4362"/>
                  </a:cubicBezTo>
                  <a:cubicBezTo>
                    <a:pt x="7385" y="3507"/>
                    <a:pt x="7269" y="2620"/>
                    <a:pt x="6829" y="1868"/>
                  </a:cubicBezTo>
                  <a:cubicBezTo>
                    <a:pt x="6722" y="1689"/>
                    <a:pt x="6600" y="1516"/>
                    <a:pt x="6467" y="1354"/>
                  </a:cubicBezTo>
                  <a:cubicBezTo>
                    <a:pt x="6467" y="1354"/>
                    <a:pt x="5705" y="203"/>
                    <a:pt x="4838" y="203"/>
                  </a:cubicBezTo>
                  <a:cubicBezTo>
                    <a:pt x="4732" y="203"/>
                    <a:pt x="4624" y="220"/>
                    <a:pt x="4517" y="258"/>
                  </a:cubicBezTo>
                  <a:cubicBezTo>
                    <a:pt x="3647" y="570"/>
                    <a:pt x="4305" y="1481"/>
                    <a:pt x="4478" y="1698"/>
                  </a:cubicBezTo>
                  <a:lnTo>
                    <a:pt x="4478" y="1698"/>
                  </a:lnTo>
                  <a:cubicBezTo>
                    <a:pt x="4244" y="1420"/>
                    <a:pt x="2981" y="1"/>
                    <a:pt x="1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0"/>
            <p:cNvSpPr/>
            <p:nvPr/>
          </p:nvSpPr>
          <p:spPr>
            <a:xfrm>
              <a:off x="3064172" y="3965229"/>
              <a:ext cx="50115" cy="70102"/>
            </a:xfrm>
            <a:custGeom>
              <a:avLst/>
              <a:gdLst/>
              <a:ahLst/>
              <a:cxnLst/>
              <a:rect l="l" t="t" r="r" b="b"/>
              <a:pathLst>
                <a:path w="1339" h="1873" extrusionOk="0">
                  <a:moveTo>
                    <a:pt x="136" y="0"/>
                  </a:moveTo>
                  <a:cubicBezTo>
                    <a:pt x="112" y="0"/>
                    <a:pt x="90" y="13"/>
                    <a:pt x="83" y="44"/>
                  </a:cubicBezTo>
                  <a:cubicBezTo>
                    <a:pt x="1" y="388"/>
                    <a:pt x="250" y="775"/>
                    <a:pt x="418" y="1057"/>
                  </a:cubicBezTo>
                  <a:cubicBezTo>
                    <a:pt x="617" y="1395"/>
                    <a:pt x="869" y="1679"/>
                    <a:pt x="1219" y="1864"/>
                  </a:cubicBezTo>
                  <a:cubicBezTo>
                    <a:pt x="1229" y="1870"/>
                    <a:pt x="1239" y="1872"/>
                    <a:pt x="1248" y="1872"/>
                  </a:cubicBezTo>
                  <a:cubicBezTo>
                    <a:pt x="1301" y="1872"/>
                    <a:pt x="1338" y="1793"/>
                    <a:pt x="1279" y="1759"/>
                  </a:cubicBezTo>
                  <a:cubicBezTo>
                    <a:pt x="981" y="1600"/>
                    <a:pt x="759" y="1371"/>
                    <a:pt x="577" y="1086"/>
                  </a:cubicBezTo>
                  <a:cubicBezTo>
                    <a:pt x="412" y="828"/>
                    <a:pt x="126" y="388"/>
                    <a:pt x="199" y="76"/>
                  </a:cubicBezTo>
                  <a:cubicBezTo>
                    <a:pt x="210" y="30"/>
                    <a:pt x="171" y="0"/>
                    <a:pt x="136"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0"/>
            <p:cNvSpPr/>
            <p:nvPr/>
          </p:nvSpPr>
          <p:spPr>
            <a:xfrm>
              <a:off x="3107852" y="3949210"/>
              <a:ext cx="50303" cy="64750"/>
            </a:xfrm>
            <a:custGeom>
              <a:avLst/>
              <a:gdLst/>
              <a:ahLst/>
              <a:cxnLst/>
              <a:rect l="l" t="t" r="r" b="b"/>
              <a:pathLst>
                <a:path w="1344" h="1730" extrusionOk="0">
                  <a:moveTo>
                    <a:pt x="76" y="1"/>
                  </a:moveTo>
                  <a:cubicBezTo>
                    <a:pt x="39" y="1"/>
                    <a:pt x="0" y="31"/>
                    <a:pt x="12" y="77"/>
                  </a:cubicBezTo>
                  <a:cubicBezTo>
                    <a:pt x="191" y="770"/>
                    <a:pt x="619" y="1346"/>
                    <a:pt x="1228" y="1719"/>
                  </a:cubicBezTo>
                  <a:cubicBezTo>
                    <a:pt x="1239" y="1727"/>
                    <a:pt x="1250" y="1730"/>
                    <a:pt x="1260" y="1730"/>
                  </a:cubicBezTo>
                  <a:cubicBezTo>
                    <a:pt x="1311" y="1730"/>
                    <a:pt x="1343" y="1650"/>
                    <a:pt x="1288" y="1617"/>
                  </a:cubicBezTo>
                  <a:cubicBezTo>
                    <a:pt x="708" y="1256"/>
                    <a:pt x="301" y="706"/>
                    <a:pt x="132" y="44"/>
                  </a:cubicBezTo>
                  <a:cubicBezTo>
                    <a:pt x="124" y="14"/>
                    <a:pt x="100" y="1"/>
                    <a:pt x="76"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0"/>
            <p:cNvSpPr/>
            <p:nvPr/>
          </p:nvSpPr>
          <p:spPr>
            <a:xfrm>
              <a:off x="3165941" y="4029420"/>
              <a:ext cx="5988" cy="4529"/>
            </a:xfrm>
            <a:custGeom>
              <a:avLst/>
              <a:gdLst/>
              <a:ahLst/>
              <a:cxnLst/>
              <a:rect l="l" t="t" r="r" b="b"/>
              <a:pathLst>
                <a:path w="160" h="121" extrusionOk="0">
                  <a:moveTo>
                    <a:pt x="80" y="1"/>
                  </a:moveTo>
                  <a:cubicBezTo>
                    <a:pt x="1" y="1"/>
                    <a:pt x="1" y="120"/>
                    <a:pt x="80" y="120"/>
                  </a:cubicBezTo>
                  <a:cubicBezTo>
                    <a:pt x="160" y="120"/>
                    <a:pt x="160" y="1"/>
                    <a:pt x="80"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0"/>
            <p:cNvSpPr/>
            <p:nvPr/>
          </p:nvSpPr>
          <p:spPr>
            <a:xfrm>
              <a:off x="3121438" y="4043905"/>
              <a:ext cx="4641" cy="5390"/>
            </a:xfrm>
            <a:custGeom>
              <a:avLst/>
              <a:gdLst/>
              <a:ahLst/>
              <a:cxnLst/>
              <a:rect l="l" t="t" r="r" b="b"/>
              <a:pathLst>
                <a:path w="124" h="144" extrusionOk="0">
                  <a:moveTo>
                    <a:pt x="62" y="1"/>
                  </a:moveTo>
                  <a:cubicBezTo>
                    <a:pt x="31" y="1"/>
                    <a:pt x="1" y="21"/>
                    <a:pt x="1" y="61"/>
                  </a:cubicBezTo>
                  <a:lnTo>
                    <a:pt x="1" y="84"/>
                  </a:lnTo>
                  <a:cubicBezTo>
                    <a:pt x="1" y="123"/>
                    <a:pt x="31" y="143"/>
                    <a:pt x="62" y="143"/>
                  </a:cubicBezTo>
                  <a:cubicBezTo>
                    <a:pt x="92" y="143"/>
                    <a:pt x="123" y="123"/>
                    <a:pt x="123" y="84"/>
                  </a:cubicBezTo>
                  <a:lnTo>
                    <a:pt x="123" y="61"/>
                  </a:lnTo>
                  <a:cubicBezTo>
                    <a:pt x="123" y="21"/>
                    <a:pt x="92" y="1"/>
                    <a:pt x="62"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0"/>
            <p:cNvSpPr/>
            <p:nvPr/>
          </p:nvSpPr>
          <p:spPr>
            <a:xfrm>
              <a:off x="2661965" y="3990307"/>
              <a:ext cx="158730" cy="251026"/>
            </a:xfrm>
            <a:custGeom>
              <a:avLst/>
              <a:gdLst/>
              <a:ahLst/>
              <a:cxnLst/>
              <a:rect l="l" t="t" r="r" b="b"/>
              <a:pathLst>
                <a:path w="4241" h="6707" extrusionOk="0">
                  <a:moveTo>
                    <a:pt x="2881" y="1"/>
                  </a:moveTo>
                  <a:cubicBezTo>
                    <a:pt x="2858" y="1"/>
                    <a:pt x="2835" y="1"/>
                    <a:pt x="2813" y="2"/>
                  </a:cubicBezTo>
                  <a:cubicBezTo>
                    <a:pt x="2485" y="16"/>
                    <a:pt x="2206" y="105"/>
                    <a:pt x="1965" y="261"/>
                  </a:cubicBezTo>
                  <a:cubicBezTo>
                    <a:pt x="1720" y="420"/>
                    <a:pt x="1514" y="645"/>
                    <a:pt x="1329" y="923"/>
                  </a:cubicBezTo>
                  <a:cubicBezTo>
                    <a:pt x="537" y="2125"/>
                    <a:pt x="1" y="4010"/>
                    <a:pt x="727" y="5357"/>
                  </a:cubicBezTo>
                  <a:cubicBezTo>
                    <a:pt x="1121" y="6086"/>
                    <a:pt x="1886" y="6706"/>
                    <a:pt x="2699" y="6706"/>
                  </a:cubicBezTo>
                  <a:cubicBezTo>
                    <a:pt x="2957" y="6706"/>
                    <a:pt x="3220" y="6644"/>
                    <a:pt x="3478" y="6503"/>
                  </a:cubicBezTo>
                  <a:cubicBezTo>
                    <a:pt x="3554" y="6460"/>
                    <a:pt x="3631" y="6410"/>
                    <a:pt x="3704" y="6357"/>
                  </a:cubicBezTo>
                  <a:cubicBezTo>
                    <a:pt x="4005" y="6139"/>
                    <a:pt x="4240" y="5738"/>
                    <a:pt x="4121" y="5357"/>
                  </a:cubicBezTo>
                  <a:cubicBezTo>
                    <a:pt x="3918" y="4722"/>
                    <a:pt x="2581" y="3642"/>
                    <a:pt x="2591" y="2976"/>
                  </a:cubicBezTo>
                  <a:cubicBezTo>
                    <a:pt x="2597" y="2533"/>
                    <a:pt x="2680" y="2079"/>
                    <a:pt x="2865" y="1675"/>
                  </a:cubicBezTo>
                  <a:cubicBezTo>
                    <a:pt x="3028" y="1317"/>
                    <a:pt x="3461" y="1019"/>
                    <a:pt x="3574" y="672"/>
                  </a:cubicBezTo>
                  <a:cubicBezTo>
                    <a:pt x="3740" y="173"/>
                    <a:pt x="3292" y="1"/>
                    <a:pt x="2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0"/>
            <p:cNvSpPr/>
            <p:nvPr/>
          </p:nvSpPr>
          <p:spPr>
            <a:xfrm>
              <a:off x="2751831" y="3938917"/>
              <a:ext cx="287106" cy="273221"/>
            </a:xfrm>
            <a:custGeom>
              <a:avLst/>
              <a:gdLst/>
              <a:ahLst/>
              <a:cxnLst/>
              <a:rect l="l" t="t" r="r" b="b"/>
              <a:pathLst>
                <a:path w="7671" h="7300" extrusionOk="0">
                  <a:moveTo>
                    <a:pt x="5356" y="1"/>
                  </a:moveTo>
                  <a:cubicBezTo>
                    <a:pt x="3777" y="1"/>
                    <a:pt x="1832" y="1780"/>
                    <a:pt x="1832" y="1780"/>
                  </a:cubicBezTo>
                  <a:cubicBezTo>
                    <a:pt x="1832" y="1780"/>
                    <a:pt x="2362" y="220"/>
                    <a:pt x="1448" y="220"/>
                  </a:cubicBezTo>
                  <a:cubicBezTo>
                    <a:pt x="991" y="220"/>
                    <a:pt x="653" y="869"/>
                    <a:pt x="428" y="1522"/>
                  </a:cubicBezTo>
                  <a:cubicBezTo>
                    <a:pt x="223" y="2114"/>
                    <a:pt x="94" y="2793"/>
                    <a:pt x="44" y="3475"/>
                  </a:cubicBezTo>
                  <a:cubicBezTo>
                    <a:pt x="1" y="4081"/>
                    <a:pt x="21" y="4687"/>
                    <a:pt x="107" y="5240"/>
                  </a:cubicBezTo>
                  <a:cubicBezTo>
                    <a:pt x="213" y="5916"/>
                    <a:pt x="504" y="6584"/>
                    <a:pt x="1094" y="6962"/>
                  </a:cubicBezTo>
                  <a:cubicBezTo>
                    <a:pt x="1443" y="7184"/>
                    <a:pt x="1845" y="7299"/>
                    <a:pt x="2247" y="7299"/>
                  </a:cubicBezTo>
                  <a:cubicBezTo>
                    <a:pt x="2563" y="7299"/>
                    <a:pt x="2879" y="7229"/>
                    <a:pt x="3170" y="7085"/>
                  </a:cubicBezTo>
                  <a:cubicBezTo>
                    <a:pt x="6137" y="5621"/>
                    <a:pt x="7670" y="1574"/>
                    <a:pt x="6481" y="432"/>
                  </a:cubicBezTo>
                  <a:cubicBezTo>
                    <a:pt x="6159" y="123"/>
                    <a:pt x="5770" y="1"/>
                    <a:pt x="5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0"/>
            <p:cNvSpPr/>
            <p:nvPr/>
          </p:nvSpPr>
          <p:spPr>
            <a:xfrm>
              <a:off x="2918051" y="3938056"/>
              <a:ext cx="38962" cy="54307"/>
            </a:xfrm>
            <a:custGeom>
              <a:avLst/>
              <a:gdLst/>
              <a:ahLst/>
              <a:cxnLst/>
              <a:rect l="l" t="t" r="r" b="b"/>
              <a:pathLst>
                <a:path w="1041" h="1451" extrusionOk="0">
                  <a:moveTo>
                    <a:pt x="964" y="1"/>
                  </a:moveTo>
                  <a:cubicBezTo>
                    <a:pt x="940" y="1"/>
                    <a:pt x="918" y="14"/>
                    <a:pt x="911" y="44"/>
                  </a:cubicBezTo>
                  <a:cubicBezTo>
                    <a:pt x="796" y="577"/>
                    <a:pt x="418" y="972"/>
                    <a:pt x="44" y="1346"/>
                  </a:cubicBezTo>
                  <a:cubicBezTo>
                    <a:pt x="0" y="1389"/>
                    <a:pt x="41" y="1450"/>
                    <a:pt x="88" y="1450"/>
                  </a:cubicBezTo>
                  <a:cubicBezTo>
                    <a:pt x="102" y="1450"/>
                    <a:pt x="117" y="1445"/>
                    <a:pt x="130" y="1432"/>
                  </a:cubicBezTo>
                  <a:cubicBezTo>
                    <a:pt x="521" y="1044"/>
                    <a:pt x="908" y="631"/>
                    <a:pt x="1030" y="77"/>
                  </a:cubicBezTo>
                  <a:cubicBezTo>
                    <a:pt x="1040" y="31"/>
                    <a:pt x="1001" y="1"/>
                    <a:pt x="964"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0"/>
            <p:cNvSpPr/>
            <p:nvPr/>
          </p:nvSpPr>
          <p:spPr>
            <a:xfrm>
              <a:off x="2960196" y="3953589"/>
              <a:ext cx="30803" cy="52024"/>
            </a:xfrm>
            <a:custGeom>
              <a:avLst/>
              <a:gdLst/>
              <a:ahLst/>
              <a:cxnLst/>
              <a:rect l="l" t="t" r="r" b="b"/>
              <a:pathLst>
                <a:path w="823" h="1390" extrusionOk="0">
                  <a:moveTo>
                    <a:pt x="761" y="0"/>
                  </a:moveTo>
                  <a:cubicBezTo>
                    <a:pt x="730" y="0"/>
                    <a:pt x="699" y="20"/>
                    <a:pt x="699" y="60"/>
                  </a:cubicBezTo>
                  <a:cubicBezTo>
                    <a:pt x="686" y="560"/>
                    <a:pt x="375" y="937"/>
                    <a:pt x="43" y="1285"/>
                  </a:cubicBezTo>
                  <a:cubicBezTo>
                    <a:pt x="0" y="1328"/>
                    <a:pt x="42" y="1390"/>
                    <a:pt x="89" y="1390"/>
                  </a:cubicBezTo>
                  <a:cubicBezTo>
                    <a:pt x="102" y="1390"/>
                    <a:pt x="117" y="1384"/>
                    <a:pt x="130" y="1371"/>
                  </a:cubicBezTo>
                  <a:cubicBezTo>
                    <a:pt x="484" y="1000"/>
                    <a:pt x="809" y="593"/>
                    <a:pt x="822" y="60"/>
                  </a:cubicBezTo>
                  <a:cubicBezTo>
                    <a:pt x="822" y="20"/>
                    <a:pt x="791" y="0"/>
                    <a:pt x="761"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0"/>
            <p:cNvSpPr/>
            <p:nvPr/>
          </p:nvSpPr>
          <p:spPr>
            <a:xfrm>
              <a:off x="2949304" y="4024853"/>
              <a:ext cx="6737" cy="4604"/>
            </a:xfrm>
            <a:custGeom>
              <a:avLst/>
              <a:gdLst/>
              <a:ahLst/>
              <a:cxnLst/>
              <a:rect l="l" t="t" r="r" b="b"/>
              <a:pathLst>
                <a:path w="180" h="123" extrusionOk="0">
                  <a:moveTo>
                    <a:pt x="80" y="0"/>
                  </a:moveTo>
                  <a:cubicBezTo>
                    <a:pt x="0" y="0"/>
                    <a:pt x="0" y="123"/>
                    <a:pt x="80" y="123"/>
                  </a:cubicBezTo>
                  <a:lnTo>
                    <a:pt x="103" y="123"/>
                  </a:lnTo>
                  <a:cubicBezTo>
                    <a:pt x="179" y="123"/>
                    <a:pt x="179" y="0"/>
                    <a:pt x="103"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0"/>
            <p:cNvSpPr/>
            <p:nvPr/>
          </p:nvSpPr>
          <p:spPr>
            <a:xfrm>
              <a:off x="2887809" y="4011304"/>
              <a:ext cx="6849" cy="4678"/>
            </a:xfrm>
            <a:custGeom>
              <a:avLst/>
              <a:gdLst/>
              <a:ahLst/>
              <a:cxnLst/>
              <a:rect l="l" t="t" r="r" b="b"/>
              <a:pathLst>
                <a:path w="183" h="125" extrusionOk="0">
                  <a:moveTo>
                    <a:pt x="80" y="1"/>
                  </a:moveTo>
                  <a:cubicBezTo>
                    <a:pt x="1" y="1"/>
                    <a:pt x="1" y="124"/>
                    <a:pt x="80" y="124"/>
                  </a:cubicBezTo>
                  <a:lnTo>
                    <a:pt x="103" y="124"/>
                  </a:lnTo>
                  <a:cubicBezTo>
                    <a:pt x="183" y="124"/>
                    <a:pt x="183" y="1"/>
                    <a:pt x="103"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 name="Google Shape;4682;p60"/>
          <p:cNvGrpSpPr/>
          <p:nvPr/>
        </p:nvGrpSpPr>
        <p:grpSpPr>
          <a:xfrm>
            <a:off x="4038535" y="2975333"/>
            <a:ext cx="1271728" cy="1658890"/>
            <a:chOff x="4711750" y="1553625"/>
            <a:chExt cx="2361612" cy="3080576"/>
          </a:xfrm>
        </p:grpSpPr>
        <p:sp>
          <p:nvSpPr>
            <p:cNvPr id="4683" name="Google Shape;4683;p60"/>
            <p:cNvSpPr/>
            <p:nvPr/>
          </p:nvSpPr>
          <p:spPr>
            <a:xfrm>
              <a:off x="6909562" y="2985120"/>
              <a:ext cx="123986" cy="99810"/>
            </a:xfrm>
            <a:custGeom>
              <a:avLst/>
              <a:gdLst/>
              <a:ahLst/>
              <a:cxnLst/>
              <a:rect l="l" t="t" r="r" b="b"/>
              <a:pathLst>
                <a:path w="1118" h="900" extrusionOk="0">
                  <a:moveTo>
                    <a:pt x="110" y="0"/>
                  </a:moveTo>
                  <a:cubicBezTo>
                    <a:pt x="51" y="0"/>
                    <a:pt x="0" y="72"/>
                    <a:pt x="56" y="116"/>
                  </a:cubicBezTo>
                  <a:cubicBezTo>
                    <a:pt x="195" y="226"/>
                    <a:pt x="350" y="299"/>
                    <a:pt x="499" y="391"/>
                  </a:cubicBezTo>
                  <a:cubicBezTo>
                    <a:pt x="685" y="505"/>
                    <a:pt x="829" y="657"/>
                    <a:pt x="945" y="835"/>
                  </a:cubicBezTo>
                  <a:lnTo>
                    <a:pt x="945" y="835"/>
                  </a:lnTo>
                  <a:cubicBezTo>
                    <a:pt x="948" y="843"/>
                    <a:pt x="953" y="851"/>
                    <a:pt x="959" y="858"/>
                  </a:cubicBezTo>
                  <a:cubicBezTo>
                    <a:pt x="962" y="865"/>
                    <a:pt x="970" y="871"/>
                    <a:pt x="976" y="878"/>
                  </a:cubicBezTo>
                  <a:cubicBezTo>
                    <a:pt x="988" y="893"/>
                    <a:pt x="1004" y="899"/>
                    <a:pt x="1019" y="899"/>
                  </a:cubicBezTo>
                  <a:cubicBezTo>
                    <a:pt x="1067" y="899"/>
                    <a:pt x="1118" y="842"/>
                    <a:pt x="1085" y="792"/>
                  </a:cubicBezTo>
                  <a:cubicBezTo>
                    <a:pt x="982" y="630"/>
                    <a:pt x="860" y="481"/>
                    <a:pt x="704" y="362"/>
                  </a:cubicBezTo>
                  <a:cubicBezTo>
                    <a:pt x="532" y="229"/>
                    <a:pt x="323" y="153"/>
                    <a:pt x="155" y="17"/>
                  </a:cubicBezTo>
                  <a:cubicBezTo>
                    <a:pt x="141" y="5"/>
                    <a:pt x="125" y="0"/>
                    <a:pt x="110" y="0"/>
                  </a:cubicBezTo>
                  <a:close/>
                </a:path>
              </a:pathLst>
            </a:custGeom>
            <a:solidFill>
              <a:srgbClr val="2F8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0"/>
            <p:cNvSpPr/>
            <p:nvPr/>
          </p:nvSpPr>
          <p:spPr>
            <a:xfrm>
              <a:off x="6944718" y="2941758"/>
              <a:ext cx="128644" cy="91714"/>
            </a:xfrm>
            <a:custGeom>
              <a:avLst/>
              <a:gdLst/>
              <a:ahLst/>
              <a:cxnLst/>
              <a:rect l="l" t="t" r="r" b="b"/>
              <a:pathLst>
                <a:path w="1160" h="827" extrusionOk="0">
                  <a:moveTo>
                    <a:pt x="95" y="1"/>
                  </a:moveTo>
                  <a:cubicBezTo>
                    <a:pt x="24" y="1"/>
                    <a:pt x="1" y="116"/>
                    <a:pt x="80" y="140"/>
                  </a:cubicBezTo>
                  <a:cubicBezTo>
                    <a:pt x="450" y="256"/>
                    <a:pt x="768" y="481"/>
                    <a:pt x="1000" y="796"/>
                  </a:cubicBezTo>
                  <a:cubicBezTo>
                    <a:pt x="1016" y="817"/>
                    <a:pt x="1038" y="826"/>
                    <a:pt x="1059" y="826"/>
                  </a:cubicBezTo>
                  <a:cubicBezTo>
                    <a:pt x="1111" y="826"/>
                    <a:pt x="1160" y="776"/>
                    <a:pt x="1122" y="722"/>
                  </a:cubicBezTo>
                  <a:cubicBezTo>
                    <a:pt x="867" y="378"/>
                    <a:pt x="526" y="130"/>
                    <a:pt x="116" y="4"/>
                  </a:cubicBezTo>
                  <a:cubicBezTo>
                    <a:pt x="109" y="2"/>
                    <a:pt x="101" y="1"/>
                    <a:pt x="95" y="1"/>
                  </a:cubicBezTo>
                  <a:close/>
                </a:path>
              </a:pathLst>
            </a:custGeom>
            <a:solidFill>
              <a:srgbClr val="2F8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0"/>
            <p:cNvSpPr/>
            <p:nvPr/>
          </p:nvSpPr>
          <p:spPr>
            <a:xfrm>
              <a:off x="6966676" y="2912813"/>
              <a:ext cx="24731" cy="35044"/>
            </a:xfrm>
            <a:custGeom>
              <a:avLst/>
              <a:gdLst/>
              <a:ahLst/>
              <a:cxnLst/>
              <a:rect l="l" t="t" r="r" b="b"/>
              <a:pathLst>
                <a:path w="223" h="316" extrusionOk="0">
                  <a:moveTo>
                    <a:pt x="1" y="0"/>
                  </a:moveTo>
                  <a:cubicBezTo>
                    <a:pt x="77" y="100"/>
                    <a:pt x="153" y="205"/>
                    <a:pt x="223" y="315"/>
                  </a:cubicBezTo>
                  <a:cubicBezTo>
                    <a:pt x="223" y="315"/>
                    <a:pt x="149" y="189"/>
                    <a:pt x="1"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6" name="Google Shape;4686;p60"/>
            <p:cNvGrpSpPr/>
            <p:nvPr/>
          </p:nvGrpSpPr>
          <p:grpSpPr>
            <a:xfrm>
              <a:off x="4711750" y="1553625"/>
              <a:ext cx="2279657" cy="3080576"/>
              <a:chOff x="4711750" y="1553625"/>
              <a:chExt cx="2279657" cy="3080576"/>
            </a:xfrm>
          </p:grpSpPr>
          <p:sp>
            <p:nvSpPr>
              <p:cNvPr id="4687" name="Google Shape;4687;p60"/>
              <p:cNvSpPr/>
              <p:nvPr/>
            </p:nvSpPr>
            <p:spPr>
              <a:xfrm>
                <a:off x="6832598" y="3069182"/>
                <a:ext cx="82842" cy="111455"/>
              </a:xfrm>
              <a:custGeom>
                <a:avLst/>
                <a:gdLst/>
                <a:ahLst/>
                <a:cxnLst/>
                <a:rect l="l" t="t" r="r" b="b"/>
                <a:pathLst>
                  <a:path w="747" h="1005" extrusionOk="0">
                    <a:moveTo>
                      <a:pt x="104" y="1"/>
                    </a:moveTo>
                    <a:cubicBezTo>
                      <a:pt x="50" y="1"/>
                      <a:pt x="1" y="72"/>
                      <a:pt x="47" y="120"/>
                    </a:cubicBezTo>
                    <a:cubicBezTo>
                      <a:pt x="286" y="371"/>
                      <a:pt x="444" y="663"/>
                      <a:pt x="597" y="967"/>
                    </a:cubicBezTo>
                    <a:cubicBezTo>
                      <a:pt x="610" y="994"/>
                      <a:pt x="630" y="1004"/>
                      <a:pt x="651" y="1004"/>
                    </a:cubicBezTo>
                    <a:cubicBezTo>
                      <a:pt x="698" y="1004"/>
                      <a:pt x="747" y="953"/>
                      <a:pt x="719" y="898"/>
                    </a:cubicBezTo>
                    <a:cubicBezTo>
                      <a:pt x="560" y="580"/>
                      <a:pt x="395" y="279"/>
                      <a:pt x="150" y="21"/>
                    </a:cubicBezTo>
                    <a:cubicBezTo>
                      <a:pt x="136" y="7"/>
                      <a:pt x="120" y="1"/>
                      <a:pt x="104" y="1"/>
                    </a:cubicBezTo>
                    <a:close/>
                  </a:path>
                </a:pathLst>
              </a:custGeom>
              <a:solidFill>
                <a:srgbClr val="2F8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0"/>
              <p:cNvSpPr/>
              <p:nvPr/>
            </p:nvSpPr>
            <p:spPr>
              <a:xfrm>
                <a:off x="6878732" y="3033583"/>
                <a:ext cx="108904" cy="104801"/>
              </a:xfrm>
              <a:custGeom>
                <a:avLst/>
                <a:gdLst/>
                <a:ahLst/>
                <a:cxnLst/>
                <a:rect l="l" t="t" r="r" b="b"/>
                <a:pathLst>
                  <a:path w="982" h="945" extrusionOk="0">
                    <a:moveTo>
                      <a:pt x="106" y="0"/>
                    </a:moveTo>
                    <a:cubicBezTo>
                      <a:pt x="43" y="0"/>
                      <a:pt x="1" y="94"/>
                      <a:pt x="68" y="133"/>
                    </a:cubicBezTo>
                    <a:cubicBezTo>
                      <a:pt x="396" y="315"/>
                      <a:pt x="638" y="590"/>
                      <a:pt x="830" y="911"/>
                    </a:cubicBezTo>
                    <a:cubicBezTo>
                      <a:pt x="844" y="934"/>
                      <a:pt x="865" y="944"/>
                      <a:pt x="886" y="944"/>
                    </a:cubicBezTo>
                    <a:cubicBezTo>
                      <a:pt x="934" y="944"/>
                      <a:pt x="982" y="894"/>
                      <a:pt x="950" y="839"/>
                    </a:cubicBezTo>
                    <a:cubicBezTo>
                      <a:pt x="747" y="501"/>
                      <a:pt x="485" y="206"/>
                      <a:pt x="141" y="11"/>
                    </a:cubicBezTo>
                    <a:cubicBezTo>
                      <a:pt x="129" y="3"/>
                      <a:pt x="117" y="0"/>
                      <a:pt x="106" y="0"/>
                    </a:cubicBezTo>
                    <a:close/>
                  </a:path>
                </a:pathLst>
              </a:custGeom>
              <a:solidFill>
                <a:srgbClr val="2F8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0"/>
              <p:cNvSpPr/>
              <p:nvPr/>
            </p:nvSpPr>
            <p:spPr>
              <a:xfrm>
                <a:off x="5867881" y="2739255"/>
                <a:ext cx="187421" cy="215922"/>
              </a:xfrm>
              <a:custGeom>
                <a:avLst/>
                <a:gdLst/>
                <a:ahLst/>
                <a:cxnLst/>
                <a:rect l="l" t="t" r="r" b="b"/>
                <a:pathLst>
                  <a:path w="1690" h="1947" extrusionOk="0">
                    <a:moveTo>
                      <a:pt x="187" y="0"/>
                    </a:moveTo>
                    <a:cubicBezTo>
                      <a:pt x="178" y="0"/>
                      <a:pt x="142" y="106"/>
                      <a:pt x="1" y="949"/>
                    </a:cubicBezTo>
                    <a:cubicBezTo>
                      <a:pt x="335" y="1416"/>
                      <a:pt x="905" y="1741"/>
                      <a:pt x="1596" y="1946"/>
                    </a:cubicBezTo>
                    <a:cubicBezTo>
                      <a:pt x="1627" y="1483"/>
                      <a:pt x="1660" y="1015"/>
                      <a:pt x="1689" y="552"/>
                    </a:cubicBezTo>
                    <a:cubicBezTo>
                      <a:pt x="547" y="459"/>
                      <a:pt x="190" y="12"/>
                      <a:pt x="190" y="12"/>
                    </a:cubicBezTo>
                    <a:cubicBezTo>
                      <a:pt x="190" y="12"/>
                      <a:pt x="190" y="0"/>
                      <a:pt x="187" y="0"/>
                    </a:cubicBezTo>
                    <a:close/>
                  </a:path>
                </a:pathLst>
              </a:custGeom>
              <a:solidFill>
                <a:srgbClr val="2F8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0"/>
              <p:cNvSpPr/>
              <p:nvPr/>
            </p:nvSpPr>
            <p:spPr>
              <a:xfrm>
                <a:off x="6212335" y="2757442"/>
                <a:ext cx="220136" cy="231005"/>
              </a:xfrm>
              <a:custGeom>
                <a:avLst/>
                <a:gdLst/>
                <a:ahLst/>
                <a:cxnLst/>
                <a:rect l="l" t="t" r="r" b="b"/>
                <a:pathLst>
                  <a:path w="1985" h="2083" extrusionOk="0">
                    <a:moveTo>
                      <a:pt x="1975" y="0"/>
                    </a:moveTo>
                    <a:lnTo>
                      <a:pt x="1975" y="0"/>
                    </a:lnTo>
                    <a:cubicBezTo>
                      <a:pt x="1547" y="57"/>
                      <a:pt x="1107" y="133"/>
                      <a:pt x="650" y="222"/>
                    </a:cubicBezTo>
                    <a:cubicBezTo>
                      <a:pt x="422" y="269"/>
                      <a:pt x="206" y="305"/>
                      <a:pt x="1" y="332"/>
                    </a:cubicBezTo>
                    <a:cubicBezTo>
                      <a:pt x="8" y="905"/>
                      <a:pt x="14" y="1478"/>
                      <a:pt x="20" y="2050"/>
                    </a:cubicBezTo>
                    <a:cubicBezTo>
                      <a:pt x="294" y="2072"/>
                      <a:pt x="573" y="2082"/>
                      <a:pt x="855" y="2082"/>
                    </a:cubicBezTo>
                    <a:cubicBezTo>
                      <a:pt x="1216" y="2082"/>
                      <a:pt x="1581" y="2065"/>
                      <a:pt x="1941" y="2034"/>
                    </a:cubicBezTo>
                    <a:cubicBezTo>
                      <a:pt x="1975" y="1358"/>
                      <a:pt x="1984" y="679"/>
                      <a:pt x="1975" y="0"/>
                    </a:cubicBezTo>
                    <a:close/>
                  </a:path>
                </a:pathLst>
              </a:custGeom>
              <a:solidFill>
                <a:srgbClr val="2F8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0"/>
              <p:cNvSpPr/>
              <p:nvPr/>
            </p:nvSpPr>
            <p:spPr>
              <a:xfrm>
                <a:off x="6616676" y="2750123"/>
                <a:ext cx="255403" cy="249081"/>
              </a:xfrm>
              <a:custGeom>
                <a:avLst/>
                <a:gdLst/>
                <a:ahLst/>
                <a:cxnLst/>
                <a:rect l="l" t="t" r="r" b="b"/>
                <a:pathLst>
                  <a:path w="2303" h="2246" extrusionOk="0">
                    <a:moveTo>
                      <a:pt x="348" y="0"/>
                    </a:moveTo>
                    <a:cubicBezTo>
                      <a:pt x="285" y="650"/>
                      <a:pt x="166" y="1295"/>
                      <a:pt x="1" y="1928"/>
                    </a:cubicBezTo>
                    <a:cubicBezTo>
                      <a:pt x="491" y="1944"/>
                      <a:pt x="872" y="2073"/>
                      <a:pt x="1167" y="2245"/>
                    </a:cubicBezTo>
                    <a:cubicBezTo>
                      <a:pt x="1531" y="1868"/>
                      <a:pt x="1852" y="1447"/>
                      <a:pt x="2120" y="994"/>
                    </a:cubicBezTo>
                    <a:cubicBezTo>
                      <a:pt x="2186" y="884"/>
                      <a:pt x="2249" y="772"/>
                      <a:pt x="2302" y="656"/>
                    </a:cubicBezTo>
                    <a:cubicBezTo>
                      <a:pt x="1736" y="272"/>
                      <a:pt x="1080" y="69"/>
                      <a:pt x="348" y="0"/>
                    </a:cubicBezTo>
                    <a:close/>
                  </a:path>
                </a:pathLst>
              </a:custGeom>
              <a:solidFill>
                <a:srgbClr val="2F8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0"/>
              <p:cNvSpPr/>
              <p:nvPr/>
            </p:nvSpPr>
            <p:spPr>
              <a:xfrm>
                <a:off x="6044877" y="2794150"/>
                <a:ext cx="169788" cy="190637"/>
              </a:xfrm>
              <a:custGeom>
                <a:avLst/>
                <a:gdLst/>
                <a:ahLst/>
                <a:cxnLst/>
                <a:rect l="l" t="t" r="r" b="b"/>
                <a:pathLst>
                  <a:path w="1531" h="1719" extrusionOk="0">
                    <a:moveTo>
                      <a:pt x="1511" y="1"/>
                    </a:moveTo>
                    <a:cubicBezTo>
                      <a:pt x="1133" y="51"/>
                      <a:pt x="801" y="72"/>
                      <a:pt x="508" y="72"/>
                    </a:cubicBezTo>
                    <a:cubicBezTo>
                      <a:pt x="360" y="72"/>
                      <a:pt x="222" y="67"/>
                      <a:pt x="93" y="57"/>
                    </a:cubicBezTo>
                    <a:cubicBezTo>
                      <a:pt x="64" y="520"/>
                      <a:pt x="31" y="988"/>
                      <a:pt x="0" y="1451"/>
                    </a:cubicBezTo>
                    <a:cubicBezTo>
                      <a:pt x="465" y="1590"/>
                      <a:pt x="984" y="1679"/>
                      <a:pt x="1530" y="1719"/>
                    </a:cubicBezTo>
                    <a:cubicBezTo>
                      <a:pt x="1524" y="1147"/>
                      <a:pt x="1518" y="574"/>
                      <a:pt x="15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0"/>
              <p:cNvSpPr/>
              <p:nvPr/>
            </p:nvSpPr>
            <p:spPr>
              <a:xfrm>
                <a:off x="6744876" y="2822097"/>
                <a:ext cx="246531" cy="292332"/>
              </a:xfrm>
              <a:custGeom>
                <a:avLst/>
                <a:gdLst/>
                <a:ahLst/>
                <a:cxnLst/>
                <a:rect l="l" t="t" r="r" b="b"/>
                <a:pathLst>
                  <a:path w="2223" h="2636" extrusionOk="0">
                    <a:moveTo>
                      <a:pt x="1139" y="1"/>
                    </a:moveTo>
                    <a:cubicBezTo>
                      <a:pt x="1084" y="113"/>
                      <a:pt x="1024" y="229"/>
                      <a:pt x="957" y="338"/>
                    </a:cubicBezTo>
                    <a:cubicBezTo>
                      <a:pt x="689" y="788"/>
                      <a:pt x="364" y="1209"/>
                      <a:pt x="0" y="1590"/>
                    </a:cubicBezTo>
                    <a:cubicBezTo>
                      <a:pt x="693" y="1994"/>
                      <a:pt x="908" y="2636"/>
                      <a:pt x="908" y="2636"/>
                    </a:cubicBezTo>
                    <a:cubicBezTo>
                      <a:pt x="908" y="2636"/>
                      <a:pt x="1660" y="1884"/>
                      <a:pt x="2223" y="1133"/>
                    </a:cubicBezTo>
                    <a:cubicBezTo>
                      <a:pt x="1911" y="646"/>
                      <a:pt x="1550" y="275"/>
                      <a:pt x="11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0"/>
              <p:cNvSpPr/>
              <p:nvPr/>
            </p:nvSpPr>
            <p:spPr>
              <a:xfrm>
                <a:off x="6427592" y="2746796"/>
                <a:ext cx="227789" cy="236217"/>
              </a:xfrm>
              <a:custGeom>
                <a:avLst/>
                <a:gdLst/>
                <a:ahLst/>
                <a:cxnLst/>
                <a:rect l="l" t="t" r="r" b="b"/>
                <a:pathLst>
                  <a:path w="2054" h="2130" extrusionOk="0">
                    <a:moveTo>
                      <a:pt x="1396" y="0"/>
                    </a:moveTo>
                    <a:cubicBezTo>
                      <a:pt x="963" y="0"/>
                      <a:pt x="509" y="36"/>
                      <a:pt x="34" y="96"/>
                    </a:cubicBezTo>
                    <a:cubicBezTo>
                      <a:pt x="43" y="775"/>
                      <a:pt x="34" y="1454"/>
                      <a:pt x="0" y="2130"/>
                    </a:cubicBezTo>
                    <a:cubicBezTo>
                      <a:pt x="325" y="2103"/>
                      <a:pt x="650" y="2060"/>
                      <a:pt x="960" y="2011"/>
                    </a:cubicBezTo>
                    <a:cubicBezTo>
                      <a:pt x="1183" y="1973"/>
                      <a:pt x="1387" y="1955"/>
                      <a:pt x="1576" y="1955"/>
                    </a:cubicBezTo>
                    <a:cubicBezTo>
                      <a:pt x="1620" y="1955"/>
                      <a:pt x="1663" y="1956"/>
                      <a:pt x="1706" y="1958"/>
                    </a:cubicBezTo>
                    <a:cubicBezTo>
                      <a:pt x="1871" y="1325"/>
                      <a:pt x="1990" y="680"/>
                      <a:pt x="2053" y="30"/>
                    </a:cubicBezTo>
                    <a:cubicBezTo>
                      <a:pt x="1840" y="10"/>
                      <a:pt x="1621" y="0"/>
                      <a:pt x="1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0"/>
              <p:cNvSpPr/>
              <p:nvPr/>
            </p:nvSpPr>
            <p:spPr>
              <a:xfrm>
                <a:off x="5939855" y="2773967"/>
                <a:ext cx="115447" cy="104357"/>
              </a:xfrm>
              <a:custGeom>
                <a:avLst/>
                <a:gdLst/>
                <a:ahLst/>
                <a:cxnLst/>
                <a:rect l="l" t="t" r="r" b="b"/>
                <a:pathLst>
                  <a:path w="1041" h="941" extrusionOk="0">
                    <a:moveTo>
                      <a:pt x="1" y="1"/>
                    </a:moveTo>
                    <a:lnTo>
                      <a:pt x="1" y="600"/>
                    </a:lnTo>
                    <a:cubicBezTo>
                      <a:pt x="276" y="729"/>
                      <a:pt x="610" y="852"/>
                      <a:pt x="994" y="941"/>
                    </a:cubicBezTo>
                    <a:cubicBezTo>
                      <a:pt x="1011" y="706"/>
                      <a:pt x="1024" y="474"/>
                      <a:pt x="1040" y="239"/>
                    </a:cubicBezTo>
                    <a:cubicBezTo>
                      <a:pt x="574" y="199"/>
                      <a:pt x="236" y="103"/>
                      <a:pt x="1" y="1"/>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0"/>
              <p:cNvSpPr/>
              <p:nvPr/>
            </p:nvSpPr>
            <p:spPr>
              <a:xfrm>
                <a:off x="6212335" y="2759217"/>
                <a:ext cx="219360" cy="133856"/>
              </a:xfrm>
              <a:custGeom>
                <a:avLst/>
                <a:gdLst/>
                <a:ahLst/>
                <a:cxnLst/>
                <a:rect l="l" t="t" r="r" b="b"/>
                <a:pathLst>
                  <a:path w="1978" h="1207" extrusionOk="0">
                    <a:moveTo>
                      <a:pt x="1975" y="1"/>
                    </a:moveTo>
                    <a:cubicBezTo>
                      <a:pt x="1703" y="37"/>
                      <a:pt x="1435" y="80"/>
                      <a:pt x="1166" y="120"/>
                    </a:cubicBezTo>
                    <a:cubicBezTo>
                      <a:pt x="1027" y="143"/>
                      <a:pt x="888" y="166"/>
                      <a:pt x="749" y="186"/>
                    </a:cubicBezTo>
                    <a:cubicBezTo>
                      <a:pt x="716" y="193"/>
                      <a:pt x="683" y="200"/>
                      <a:pt x="650" y="206"/>
                    </a:cubicBezTo>
                    <a:cubicBezTo>
                      <a:pt x="422" y="253"/>
                      <a:pt x="206" y="289"/>
                      <a:pt x="1" y="316"/>
                    </a:cubicBezTo>
                    <a:cubicBezTo>
                      <a:pt x="4" y="614"/>
                      <a:pt x="8" y="909"/>
                      <a:pt x="11" y="1207"/>
                    </a:cubicBezTo>
                    <a:cubicBezTo>
                      <a:pt x="150" y="1196"/>
                      <a:pt x="289" y="1187"/>
                      <a:pt x="434" y="1167"/>
                    </a:cubicBezTo>
                    <a:cubicBezTo>
                      <a:pt x="931" y="1104"/>
                      <a:pt x="1451" y="1074"/>
                      <a:pt x="1975" y="1074"/>
                    </a:cubicBezTo>
                    <a:cubicBezTo>
                      <a:pt x="1978" y="885"/>
                      <a:pt x="1978" y="696"/>
                      <a:pt x="1978" y="508"/>
                    </a:cubicBezTo>
                    <a:cubicBezTo>
                      <a:pt x="1978" y="339"/>
                      <a:pt x="1978" y="170"/>
                      <a:pt x="1975" y="1"/>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0"/>
              <p:cNvSpPr/>
              <p:nvPr/>
            </p:nvSpPr>
            <p:spPr>
              <a:xfrm>
                <a:off x="6633200" y="2750123"/>
                <a:ext cx="237326" cy="189528"/>
              </a:xfrm>
              <a:custGeom>
                <a:avLst/>
                <a:gdLst/>
                <a:ahLst/>
                <a:cxnLst/>
                <a:rect l="l" t="t" r="r" b="b"/>
                <a:pathLst>
                  <a:path w="2140" h="1709" extrusionOk="0">
                    <a:moveTo>
                      <a:pt x="199" y="0"/>
                    </a:moveTo>
                    <a:cubicBezTo>
                      <a:pt x="156" y="437"/>
                      <a:pt x="90" y="871"/>
                      <a:pt x="0" y="1298"/>
                    </a:cubicBezTo>
                    <a:cubicBezTo>
                      <a:pt x="541" y="1391"/>
                      <a:pt x="1041" y="1527"/>
                      <a:pt x="1468" y="1709"/>
                    </a:cubicBezTo>
                    <a:cubicBezTo>
                      <a:pt x="1650" y="1480"/>
                      <a:pt x="1816" y="1238"/>
                      <a:pt x="1964" y="987"/>
                    </a:cubicBezTo>
                    <a:cubicBezTo>
                      <a:pt x="2027" y="881"/>
                      <a:pt x="2087" y="772"/>
                      <a:pt x="2140" y="659"/>
                    </a:cubicBezTo>
                    <a:cubicBezTo>
                      <a:pt x="1984" y="553"/>
                      <a:pt x="1809" y="451"/>
                      <a:pt x="1617" y="358"/>
                    </a:cubicBezTo>
                    <a:cubicBezTo>
                      <a:pt x="1183" y="162"/>
                      <a:pt x="709" y="50"/>
                      <a:pt x="199" y="0"/>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0"/>
              <p:cNvSpPr/>
              <p:nvPr/>
            </p:nvSpPr>
            <p:spPr>
              <a:xfrm>
                <a:off x="6050089" y="2794150"/>
                <a:ext cx="163467" cy="99588"/>
              </a:xfrm>
              <a:custGeom>
                <a:avLst/>
                <a:gdLst/>
                <a:ahLst/>
                <a:cxnLst/>
                <a:rect l="l" t="t" r="r" b="b"/>
                <a:pathLst>
                  <a:path w="1474" h="898" extrusionOk="0">
                    <a:moveTo>
                      <a:pt x="1464" y="1"/>
                    </a:moveTo>
                    <a:cubicBezTo>
                      <a:pt x="1093" y="50"/>
                      <a:pt x="762" y="74"/>
                      <a:pt x="474" y="74"/>
                    </a:cubicBezTo>
                    <a:cubicBezTo>
                      <a:pt x="321" y="74"/>
                      <a:pt x="179" y="67"/>
                      <a:pt x="46" y="57"/>
                    </a:cubicBezTo>
                    <a:cubicBezTo>
                      <a:pt x="30" y="292"/>
                      <a:pt x="17" y="524"/>
                      <a:pt x="0" y="759"/>
                    </a:cubicBezTo>
                    <a:cubicBezTo>
                      <a:pt x="358" y="841"/>
                      <a:pt x="759" y="898"/>
                      <a:pt x="1199" y="898"/>
                    </a:cubicBezTo>
                    <a:cubicBezTo>
                      <a:pt x="1289" y="898"/>
                      <a:pt x="1381" y="895"/>
                      <a:pt x="1474" y="892"/>
                    </a:cubicBezTo>
                    <a:cubicBezTo>
                      <a:pt x="1471" y="594"/>
                      <a:pt x="1467" y="299"/>
                      <a:pt x="1464" y="1"/>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0"/>
              <p:cNvSpPr/>
              <p:nvPr/>
            </p:nvSpPr>
            <p:spPr>
              <a:xfrm>
                <a:off x="6795890" y="2823206"/>
                <a:ext cx="195517" cy="210045"/>
              </a:xfrm>
              <a:custGeom>
                <a:avLst/>
                <a:gdLst/>
                <a:ahLst/>
                <a:cxnLst/>
                <a:rect l="l" t="t" r="r" b="b"/>
                <a:pathLst>
                  <a:path w="1763" h="1894" extrusionOk="0">
                    <a:moveTo>
                      <a:pt x="673" y="0"/>
                    </a:moveTo>
                    <a:cubicBezTo>
                      <a:pt x="620" y="113"/>
                      <a:pt x="560" y="222"/>
                      <a:pt x="497" y="328"/>
                    </a:cubicBezTo>
                    <a:cubicBezTo>
                      <a:pt x="349" y="579"/>
                      <a:pt x="183" y="821"/>
                      <a:pt x="1" y="1050"/>
                    </a:cubicBezTo>
                    <a:cubicBezTo>
                      <a:pt x="494" y="1265"/>
                      <a:pt x="888" y="1544"/>
                      <a:pt x="1130" y="1894"/>
                    </a:cubicBezTo>
                    <a:cubicBezTo>
                      <a:pt x="1521" y="1434"/>
                      <a:pt x="1763" y="1123"/>
                      <a:pt x="1763" y="1123"/>
                    </a:cubicBezTo>
                    <a:cubicBezTo>
                      <a:pt x="1693" y="1013"/>
                      <a:pt x="1617" y="908"/>
                      <a:pt x="1541" y="808"/>
                    </a:cubicBezTo>
                    <a:cubicBezTo>
                      <a:pt x="1365" y="587"/>
                      <a:pt x="1081" y="281"/>
                      <a:pt x="673" y="0"/>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0"/>
              <p:cNvSpPr/>
              <p:nvPr/>
            </p:nvSpPr>
            <p:spPr>
              <a:xfrm>
                <a:off x="6431252" y="2746796"/>
                <a:ext cx="224129" cy="147386"/>
              </a:xfrm>
              <a:custGeom>
                <a:avLst/>
                <a:gdLst/>
                <a:ahLst/>
                <a:cxnLst/>
                <a:rect l="l" t="t" r="r" b="b"/>
                <a:pathLst>
                  <a:path w="2021" h="1329" extrusionOk="0">
                    <a:moveTo>
                      <a:pt x="1361" y="0"/>
                    </a:moveTo>
                    <a:cubicBezTo>
                      <a:pt x="1210" y="0"/>
                      <a:pt x="1057" y="4"/>
                      <a:pt x="898" y="14"/>
                    </a:cubicBezTo>
                    <a:cubicBezTo>
                      <a:pt x="600" y="33"/>
                      <a:pt x="299" y="70"/>
                      <a:pt x="1" y="113"/>
                    </a:cubicBezTo>
                    <a:cubicBezTo>
                      <a:pt x="4" y="282"/>
                      <a:pt x="4" y="451"/>
                      <a:pt x="4" y="620"/>
                    </a:cubicBezTo>
                    <a:cubicBezTo>
                      <a:pt x="4" y="808"/>
                      <a:pt x="4" y="997"/>
                      <a:pt x="1" y="1186"/>
                    </a:cubicBezTo>
                    <a:cubicBezTo>
                      <a:pt x="623" y="1186"/>
                      <a:pt x="1245" y="1232"/>
                      <a:pt x="1821" y="1328"/>
                    </a:cubicBezTo>
                    <a:cubicBezTo>
                      <a:pt x="1911" y="901"/>
                      <a:pt x="1977" y="467"/>
                      <a:pt x="2020" y="30"/>
                    </a:cubicBezTo>
                    <a:cubicBezTo>
                      <a:pt x="1806" y="10"/>
                      <a:pt x="1587" y="0"/>
                      <a:pt x="1361" y="0"/>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0"/>
              <p:cNvSpPr/>
              <p:nvPr/>
            </p:nvSpPr>
            <p:spPr>
              <a:xfrm>
                <a:off x="5245067" y="3753545"/>
                <a:ext cx="289116" cy="339243"/>
              </a:xfrm>
              <a:custGeom>
                <a:avLst/>
                <a:gdLst/>
                <a:ahLst/>
                <a:cxnLst/>
                <a:rect l="l" t="t" r="r" b="b"/>
                <a:pathLst>
                  <a:path w="2607" h="3059" extrusionOk="0">
                    <a:moveTo>
                      <a:pt x="33" y="0"/>
                    </a:moveTo>
                    <a:cubicBezTo>
                      <a:pt x="22" y="0"/>
                      <a:pt x="11" y="1"/>
                      <a:pt x="0" y="2"/>
                    </a:cubicBezTo>
                    <a:cubicBezTo>
                      <a:pt x="894" y="1807"/>
                      <a:pt x="2043" y="3059"/>
                      <a:pt x="2043" y="3059"/>
                    </a:cubicBezTo>
                    <a:lnTo>
                      <a:pt x="2607" y="2307"/>
                    </a:lnTo>
                    <a:lnTo>
                      <a:pt x="2210" y="850"/>
                    </a:lnTo>
                    <a:cubicBezTo>
                      <a:pt x="2166" y="830"/>
                      <a:pt x="2123" y="810"/>
                      <a:pt x="2083" y="791"/>
                    </a:cubicBezTo>
                    <a:cubicBezTo>
                      <a:pt x="2005" y="758"/>
                      <a:pt x="1924" y="726"/>
                      <a:pt x="1841" y="726"/>
                    </a:cubicBezTo>
                    <a:cubicBezTo>
                      <a:pt x="1823" y="726"/>
                      <a:pt x="1804" y="727"/>
                      <a:pt x="1785" y="731"/>
                    </a:cubicBezTo>
                    <a:cubicBezTo>
                      <a:pt x="1686" y="751"/>
                      <a:pt x="1597" y="853"/>
                      <a:pt x="1629" y="953"/>
                    </a:cubicBezTo>
                    <a:cubicBezTo>
                      <a:pt x="1560" y="873"/>
                      <a:pt x="1514" y="774"/>
                      <a:pt x="1451" y="691"/>
                    </a:cubicBezTo>
                    <a:cubicBezTo>
                      <a:pt x="1391" y="617"/>
                      <a:pt x="1302" y="556"/>
                      <a:pt x="1211" y="556"/>
                    </a:cubicBezTo>
                    <a:cubicBezTo>
                      <a:pt x="1200" y="556"/>
                      <a:pt x="1190" y="557"/>
                      <a:pt x="1180" y="558"/>
                    </a:cubicBezTo>
                    <a:cubicBezTo>
                      <a:pt x="1085" y="576"/>
                      <a:pt x="1017" y="692"/>
                      <a:pt x="1057" y="768"/>
                    </a:cubicBezTo>
                    <a:lnTo>
                      <a:pt x="1057" y="768"/>
                    </a:lnTo>
                    <a:cubicBezTo>
                      <a:pt x="866" y="520"/>
                      <a:pt x="634" y="304"/>
                      <a:pt x="374" y="128"/>
                    </a:cubicBezTo>
                    <a:cubicBezTo>
                      <a:pt x="275" y="59"/>
                      <a:pt x="148" y="0"/>
                      <a:pt x="33" y="0"/>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0"/>
              <p:cNvSpPr/>
              <p:nvPr/>
            </p:nvSpPr>
            <p:spPr>
              <a:xfrm>
                <a:off x="5083153" y="2953513"/>
                <a:ext cx="407003" cy="905720"/>
              </a:xfrm>
              <a:custGeom>
                <a:avLst/>
                <a:gdLst/>
                <a:ahLst/>
                <a:cxnLst/>
                <a:rect l="l" t="t" r="r" b="b"/>
                <a:pathLst>
                  <a:path w="3670" h="8167" extrusionOk="0">
                    <a:moveTo>
                      <a:pt x="2517" y="7982"/>
                    </a:moveTo>
                    <a:cubicBezTo>
                      <a:pt x="2522" y="7991"/>
                      <a:pt x="2529" y="8000"/>
                      <a:pt x="2537" y="8008"/>
                    </a:cubicBezTo>
                    <a:cubicBezTo>
                      <a:pt x="2530" y="7999"/>
                      <a:pt x="2524" y="7991"/>
                      <a:pt x="2517" y="7982"/>
                    </a:cubicBezTo>
                    <a:close/>
                    <a:moveTo>
                      <a:pt x="672" y="1"/>
                    </a:moveTo>
                    <a:lnTo>
                      <a:pt x="672" y="1"/>
                    </a:lnTo>
                    <a:cubicBezTo>
                      <a:pt x="570" y="369"/>
                      <a:pt x="0" y="2630"/>
                      <a:pt x="689" y="5206"/>
                    </a:cubicBezTo>
                    <a:cubicBezTo>
                      <a:pt x="878" y="5921"/>
                      <a:pt x="1156" y="6600"/>
                      <a:pt x="1460" y="7216"/>
                    </a:cubicBezTo>
                    <a:cubicBezTo>
                      <a:pt x="1471" y="7215"/>
                      <a:pt x="1482" y="7214"/>
                      <a:pt x="1493" y="7214"/>
                    </a:cubicBezTo>
                    <a:cubicBezTo>
                      <a:pt x="1608" y="7214"/>
                      <a:pt x="1735" y="7273"/>
                      <a:pt x="1834" y="7342"/>
                    </a:cubicBezTo>
                    <a:cubicBezTo>
                      <a:pt x="2094" y="7518"/>
                      <a:pt x="2326" y="7734"/>
                      <a:pt x="2517" y="7982"/>
                    </a:cubicBezTo>
                    <a:lnTo>
                      <a:pt x="2517" y="7982"/>
                    </a:lnTo>
                    <a:cubicBezTo>
                      <a:pt x="2477" y="7906"/>
                      <a:pt x="2545" y="7790"/>
                      <a:pt x="2640" y="7772"/>
                    </a:cubicBezTo>
                    <a:cubicBezTo>
                      <a:pt x="2650" y="7771"/>
                      <a:pt x="2660" y="7770"/>
                      <a:pt x="2671" y="7770"/>
                    </a:cubicBezTo>
                    <a:cubicBezTo>
                      <a:pt x="2762" y="7770"/>
                      <a:pt x="2851" y="7831"/>
                      <a:pt x="2911" y="7905"/>
                    </a:cubicBezTo>
                    <a:cubicBezTo>
                      <a:pt x="2974" y="7988"/>
                      <a:pt x="3020" y="8087"/>
                      <a:pt x="3089" y="8167"/>
                    </a:cubicBezTo>
                    <a:cubicBezTo>
                      <a:pt x="3057" y="8067"/>
                      <a:pt x="3146" y="7965"/>
                      <a:pt x="3245" y="7945"/>
                    </a:cubicBezTo>
                    <a:cubicBezTo>
                      <a:pt x="3264" y="7941"/>
                      <a:pt x="3283" y="7940"/>
                      <a:pt x="3301" y="7940"/>
                    </a:cubicBezTo>
                    <a:cubicBezTo>
                      <a:pt x="3384" y="7940"/>
                      <a:pt x="3465" y="7972"/>
                      <a:pt x="3543" y="8005"/>
                    </a:cubicBezTo>
                    <a:cubicBezTo>
                      <a:pt x="3583" y="8024"/>
                      <a:pt x="3626" y="8044"/>
                      <a:pt x="3670" y="8064"/>
                    </a:cubicBezTo>
                    <a:lnTo>
                      <a:pt x="3503" y="7459"/>
                    </a:lnTo>
                    <a:lnTo>
                      <a:pt x="3503" y="7459"/>
                    </a:lnTo>
                    <a:cubicBezTo>
                      <a:pt x="3503" y="7459"/>
                      <a:pt x="3514" y="7465"/>
                      <a:pt x="3530" y="7478"/>
                    </a:cubicBezTo>
                    <a:cubicBezTo>
                      <a:pt x="1053" y="5174"/>
                      <a:pt x="699" y="1590"/>
                      <a:pt x="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0"/>
              <p:cNvSpPr/>
              <p:nvPr/>
            </p:nvSpPr>
            <p:spPr>
              <a:xfrm>
                <a:off x="5454335" y="2802800"/>
                <a:ext cx="1002647" cy="1206592"/>
              </a:xfrm>
              <a:custGeom>
                <a:avLst/>
                <a:gdLst/>
                <a:ahLst/>
                <a:cxnLst/>
                <a:rect l="l" t="t" r="r" b="b"/>
                <a:pathLst>
                  <a:path w="9041" h="10880" extrusionOk="0">
                    <a:moveTo>
                      <a:pt x="3154" y="1"/>
                    </a:moveTo>
                    <a:cubicBezTo>
                      <a:pt x="3125" y="1"/>
                      <a:pt x="3095" y="1"/>
                      <a:pt x="3064" y="2"/>
                    </a:cubicBezTo>
                    <a:cubicBezTo>
                      <a:pt x="3405" y="787"/>
                      <a:pt x="3392" y="1671"/>
                      <a:pt x="3114" y="2529"/>
                    </a:cubicBezTo>
                    <a:cubicBezTo>
                      <a:pt x="2355" y="4870"/>
                      <a:pt x="1" y="7059"/>
                      <a:pt x="2266" y="10363"/>
                    </a:cubicBezTo>
                    <a:cubicBezTo>
                      <a:pt x="2978" y="10777"/>
                      <a:pt x="3557" y="10880"/>
                      <a:pt x="4098" y="10880"/>
                    </a:cubicBezTo>
                    <a:cubicBezTo>
                      <a:pt x="4601" y="10880"/>
                      <a:pt x="5101" y="10380"/>
                      <a:pt x="5438" y="10065"/>
                    </a:cubicBezTo>
                    <a:cubicBezTo>
                      <a:pt x="6034" y="9522"/>
                      <a:pt x="6971" y="9290"/>
                      <a:pt x="7485" y="8668"/>
                    </a:cubicBezTo>
                    <a:cubicBezTo>
                      <a:pt x="7959" y="8098"/>
                      <a:pt x="8008" y="7132"/>
                      <a:pt x="8452" y="6539"/>
                    </a:cubicBezTo>
                    <a:cubicBezTo>
                      <a:pt x="8810" y="6056"/>
                      <a:pt x="9041" y="5790"/>
                      <a:pt x="8703" y="5197"/>
                    </a:cubicBezTo>
                    <a:cubicBezTo>
                      <a:pt x="8114" y="4158"/>
                      <a:pt x="7227" y="3462"/>
                      <a:pt x="6253" y="2773"/>
                    </a:cubicBezTo>
                    <a:cubicBezTo>
                      <a:pt x="5236" y="2052"/>
                      <a:pt x="4574" y="1645"/>
                      <a:pt x="3756" y="175"/>
                    </a:cubicBezTo>
                    <a:cubicBezTo>
                      <a:pt x="3690" y="53"/>
                      <a:pt x="3470" y="1"/>
                      <a:pt x="3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0"/>
              <p:cNvSpPr/>
              <p:nvPr/>
            </p:nvSpPr>
            <p:spPr>
              <a:xfrm>
                <a:off x="5157678" y="2803022"/>
                <a:ext cx="674383" cy="1121975"/>
              </a:xfrm>
              <a:custGeom>
                <a:avLst/>
                <a:gdLst/>
                <a:ahLst/>
                <a:cxnLst/>
                <a:rect l="l" t="t" r="r" b="b"/>
                <a:pathLst>
                  <a:path w="6081" h="10117" extrusionOk="0">
                    <a:moveTo>
                      <a:pt x="5739" y="0"/>
                    </a:moveTo>
                    <a:cubicBezTo>
                      <a:pt x="4066" y="40"/>
                      <a:pt x="17" y="1305"/>
                      <a:pt x="17" y="1305"/>
                    </a:cubicBezTo>
                    <a:cubicBezTo>
                      <a:pt x="17" y="1305"/>
                      <a:pt x="10" y="1325"/>
                      <a:pt x="0" y="1358"/>
                    </a:cubicBezTo>
                    <a:cubicBezTo>
                      <a:pt x="27" y="2947"/>
                      <a:pt x="381" y="6531"/>
                      <a:pt x="2858" y="8835"/>
                    </a:cubicBezTo>
                    <a:cubicBezTo>
                      <a:pt x="3013" y="8958"/>
                      <a:pt x="3815" y="9567"/>
                      <a:pt x="4706" y="10087"/>
                    </a:cubicBezTo>
                    <a:cubicBezTo>
                      <a:pt x="4722" y="10097"/>
                      <a:pt x="4739" y="10107"/>
                      <a:pt x="4756" y="10117"/>
                    </a:cubicBezTo>
                    <a:cubicBezTo>
                      <a:pt x="3510" y="7746"/>
                      <a:pt x="5030" y="4868"/>
                      <a:pt x="5789" y="2527"/>
                    </a:cubicBezTo>
                    <a:cubicBezTo>
                      <a:pt x="6067" y="1669"/>
                      <a:pt x="6080" y="785"/>
                      <a:pt x="5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0"/>
              <p:cNvSpPr/>
              <p:nvPr/>
            </p:nvSpPr>
            <p:spPr>
              <a:xfrm>
                <a:off x="5130840" y="3245845"/>
                <a:ext cx="142950" cy="275476"/>
              </a:xfrm>
              <a:custGeom>
                <a:avLst/>
                <a:gdLst/>
                <a:ahLst/>
                <a:cxnLst/>
                <a:rect l="l" t="t" r="r" b="b"/>
                <a:pathLst>
                  <a:path w="1289" h="2484" extrusionOk="0">
                    <a:moveTo>
                      <a:pt x="765" y="1"/>
                    </a:moveTo>
                    <a:cubicBezTo>
                      <a:pt x="765" y="1"/>
                      <a:pt x="1" y="1276"/>
                      <a:pt x="474" y="1551"/>
                    </a:cubicBezTo>
                    <a:cubicBezTo>
                      <a:pt x="532" y="1584"/>
                      <a:pt x="583" y="1598"/>
                      <a:pt x="627" y="1598"/>
                    </a:cubicBezTo>
                    <a:cubicBezTo>
                      <a:pt x="701" y="1598"/>
                      <a:pt x="756" y="1557"/>
                      <a:pt x="797" y="1494"/>
                    </a:cubicBezTo>
                    <a:lnTo>
                      <a:pt x="797" y="1494"/>
                    </a:lnTo>
                    <a:cubicBezTo>
                      <a:pt x="751" y="1868"/>
                      <a:pt x="744" y="2293"/>
                      <a:pt x="915" y="2434"/>
                    </a:cubicBezTo>
                    <a:cubicBezTo>
                      <a:pt x="956" y="2469"/>
                      <a:pt x="993" y="2484"/>
                      <a:pt x="1026" y="2484"/>
                    </a:cubicBezTo>
                    <a:cubicBezTo>
                      <a:pt x="1253" y="2484"/>
                      <a:pt x="1288" y="1769"/>
                      <a:pt x="1288" y="1769"/>
                    </a:cubicBezTo>
                    <a:cubicBezTo>
                      <a:pt x="1288" y="1769"/>
                      <a:pt x="1024" y="180"/>
                      <a:pt x="765" y="1"/>
                    </a:cubicBezTo>
                    <a:close/>
                  </a:path>
                </a:pathLst>
              </a:custGeom>
              <a:solidFill>
                <a:srgbClr val="F6E6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0"/>
              <p:cNvSpPr/>
              <p:nvPr/>
            </p:nvSpPr>
            <p:spPr>
              <a:xfrm>
                <a:off x="5751103" y="3545940"/>
                <a:ext cx="136740" cy="404009"/>
              </a:xfrm>
              <a:custGeom>
                <a:avLst/>
                <a:gdLst/>
                <a:ahLst/>
                <a:cxnLst/>
                <a:rect l="l" t="t" r="r" b="b"/>
                <a:pathLst>
                  <a:path w="1233" h="3643" extrusionOk="0">
                    <a:moveTo>
                      <a:pt x="1232" y="0"/>
                    </a:moveTo>
                    <a:cubicBezTo>
                      <a:pt x="941" y="162"/>
                      <a:pt x="756" y="457"/>
                      <a:pt x="613" y="752"/>
                    </a:cubicBezTo>
                    <a:cubicBezTo>
                      <a:pt x="471" y="1050"/>
                      <a:pt x="372" y="1365"/>
                      <a:pt x="289" y="1683"/>
                    </a:cubicBezTo>
                    <a:cubicBezTo>
                      <a:pt x="210" y="2004"/>
                      <a:pt x="150" y="2328"/>
                      <a:pt x="100" y="2653"/>
                    </a:cubicBezTo>
                    <a:cubicBezTo>
                      <a:pt x="54" y="2980"/>
                      <a:pt x="17" y="3305"/>
                      <a:pt x="1" y="3639"/>
                    </a:cubicBezTo>
                    <a:lnTo>
                      <a:pt x="150" y="3642"/>
                    </a:lnTo>
                    <a:cubicBezTo>
                      <a:pt x="166" y="2994"/>
                      <a:pt x="229" y="2338"/>
                      <a:pt x="361" y="1702"/>
                    </a:cubicBezTo>
                    <a:cubicBezTo>
                      <a:pt x="431" y="1381"/>
                      <a:pt x="517" y="1067"/>
                      <a:pt x="647" y="765"/>
                    </a:cubicBezTo>
                    <a:cubicBezTo>
                      <a:pt x="775" y="471"/>
                      <a:pt x="948" y="176"/>
                      <a:pt x="1232" y="0"/>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0"/>
              <p:cNvSpPr/>
              <p:nvPr/>
            </p:nvSpPr>
            <p:spPr>
              <a:xfrm>
                <a:off x="5667706" y="3757426"/>
                <a:ext cx="119107" cy="208048"/>
              </a:xfrm>
              <a:custGeom>
                <a:avLst/>
                <a:gdLst/>
                <a:ahLst/>
                <a:cxnLst/>
                <a:rect l="l" t="t" r="r" b="b"/>
                <a:pathLst>
                  <a:path w="1074" h="1876" extrusionOk="0">
                    <a:moveTo>
                      <a:pt x="1074" y="1"/>
                    </a:moveTo>
                    <a:lnTo>
                      <a:pt x="1074" y="1"/>
                    </a:lnTo>
                    <a:cubicBezTo>
                      <a:pt x="846" y="20"/>
                      <a:pt x="653" y="345"/>
                      <a:pt x="650" y="574"/>
                    </a:cubicBezTo>
                    <a:cubicBezTo>
                      <a:pt x="633" y="566"/>
                      <a:pt x="614" y="563"/>
                      <a:pt x="596" y="563"/>
                    </a:cubicBezTo>
                    <a:cubicBezTo>
                      <a:pt x="523" y="563"/>
                      <a:pt x="450" y="615"/>
                      <a:pt x="418" y="686"/>
                    </a:cubicBezTo>
                    <a:cubicBezTo>
                      <a:pt x="378" y="772"/>
                      <a:pt x="392" y="872"/>
                      <a:pt x="412" y="965"/>
                    </a:cubicBezTo>
                    <a:cubicBezTo>
                      <a:pt x="340" y="936"/>
                      <a:pt x="267" y="914"/>
                      <a:pt x="202" y="914"/>
                    </a:cubicBezTo>
                    <a:cubicBezTo>
                      <a:pt x="114" y="914"/>
                      <a:pt x="42" y="956"/>
                      <a:pt x="17" y="1087"/>
                    </a:cubicBezTo>
                    <a:cubicBezTo>
                      <a:pt x="1" y="1179"/>
                      <a:pt x="34" y="1272"/>
                      <a:pt x="57" y="1362"/>
                    </a:cubicBezTo>
                    <a:cubicBezTo>
                      <a:pt x="97" y="1504"/>
                      <a:pt x="117" y="1683"/>
                      <a:pt x="230" y="1789"/>
                    </a:cubicBezTo>
                    <a:cubicBezTo>
                      <a:pt x="304" y="1857"/>
                      <a:pt x="389" y="1875"/>
                      <a:pt x="485" y="1875"/>
                    </a:cubicBezTo>
                    <a:cubicBezTo>
                      <a:pt x="496" y="1875"/>
                      <a:pt x="506" y="1875"/>
                      <a:pt x="517" y="1875"/>
                    </a:cubicBezTo>
                    <a:cubicBezTo>
                      <a:pt x="676" y="1868"/>
                      <a:pt x="835" y="1859"/>
                      <a:pt x="994" y="1845"/>
                    </a:cubicBezTo>
                    <a:cubicBezTo>
                      <a:pt x="977" y="1640"/>
                      <a:pt x="977" y="1434"/>
                      <a:pt x="981" y="1229"/>
                    </a:cubicBezTo>
                    <a:cubicBezTo>
                      <a:pt x="985" y="1027"/>
                      <a:pt x="985" y="825"/>
                      <a:pt x="988" y="620"/>
                    </a:cubicBezTo>
                    <a:cubicBezTo>
                      <a:pt x="991" y="448"/>
                      <a:pt x="994" y="153"/>
                      <a:pt x="1074" y="1"/>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0"/>
              <p:cNvSpPr/>
              <p:nvPr/>
            </p:nvSpPr>
            <p:spPr>
              <a:xfrm>
                <a:off x="4763984" y="3989539"/>
                <a:ext cx="1057432" cy="644662"/>
              </a:xfrm>
              <a:custGeom>
                <a:avLst/>
                <a:gdLst/>
                <a:ahLst/>
                <a:cxnLst/>
                <a:rect l="l" t="t" r="r" b="b"/>
                <a:pathLst>
                  <a:path w="9535" h="5813" extrusionOk="0">
                    <a:moveTo>
                      <a:pt x="3872" y="0"/>
                    </a:moveTo>
                    <a:cubicBezTo>
                      <a:pt x="2808" y="192"/>
                      <a:pt x="1947" y="524"/>
                      <a:pt x="1501" y="1120"/>
                    </a:cubicBezTo>
                    <a:cubicBezTo>
                      <a:pt x="1595" y="1306"/>
                      <a:pt x="1873" y="1353"/>
                      <a:pt x="2130" y="1353"/>
                    </a:cubicBezTo>
                    <a:cubicBezTo>
                      <a:pt x="2389" y="1353"/>
                      <a:pt x="2626" y="1305"/>
                      <a:pt x="2626" y="1305"/>
                    </a:cubicBezTo>
                    <a:lnTo>
                      <a:pt x="2626" y="1305"/>
                    </a:lnTo>
                    <a:cubicBezTo>
                      <a:pt x="2626" y="1305"/>
                      <a:pt x="0" y="2997"/>
                      <a:pt x="749" y="5812"/>
                    </a:cubicBezTo>
                    <a:cubicBezTo>
                      <a:pt x="749" y="5812"/>
                      <a:pt x="1342" y="4625"/>
                      <a:pt x="3713" y="4625"/>
                    </a:cubicBezTo>
                    <a:cubicBezTo>
                      <a:pt x="4011" y="4625"/>
                      <a:pt x="4337" y="4644"/>
                      <a:pt x="4693" y="4686"/>
                    </a:cubicBezTo>
                    <a:cubicBezTo>
                      <a:pt x="5242" y="4750"/>
                      <a:pt x="5813" y="4787"/>
                      <a:pt x="6396" y="4787"/>
                    </a:cubicBezTo>
                    <a:cubicBezTo>
                      <a:pt x="7429" y="4787"/>
                      <a:pt x="8496" y="4672"/>
                      <a:pt x="9534" y="4395"/>
                    </a:cubicBezTo>
                    <a:cubicBezTo>
                      <a:pt x="9362" y="4180"/>
                      <a:pt x="9230" y="3931"/>
                      <a:pt x="9041" y="3729"/>
                    </a:cubicBezTo>
                    <a:cubicBezTo>
                      <a:pt x="8726" y="3388"/>
                      <a:pt x="8269" y="3209"/>
                      <a:pt x="7809" y="3143"/>
                    </a:cubicBezTo>
                    <a:cubicBezTo>
                      <a:pt x="7641" y="3120"/>
                      <a:pt x="7471" y="3111"/>
                      <a:pt x="7302" y="3111"/>
                    </a:cubicBezTo>
                    <a:cubicBezTo>
                      <a:pt x="7007" y="3111"/>
                      <a:pt x="6712" y="3138"/>
                      <a:pt x="6418" y="3163"/>
                    </a:cubicBezTo>
                    <a:cubicBezTo>
                      <a:pt x="6663" y="2997"/>
                      <a:pt x="6938" y="2775"/>
                      <a:pt x="6912" y="2481"/>
                    </a:cubicBezTo>
                    <a:cubicBezTo>
                      <a:pt x="6905" y="2375"/>
                      <a:pt x="6855" y="2272"/>
                      <a:pt x="6792" y="2186"/>
                    </a:cubicBezTo>
                    <a:cubicBezTo>
                      <a:pt x="6577" y="1872"/>
                      <a:pt x="6216" y="1676"/>
                      <a:pt x="5845" y="1586"/>
                    </a:cubicBezTo>
                    <a:cubicBezTo>
                      <a:pt x="5625" y="1535"/>
                      <a:pt x="5399" y="1518"/>
                      <a:pt x="5171" y="1518"/>
                    </a:cubicBezTo>
                    <a:cubicBezTo>
                      <a:pt x="5016" y="1518"/>
                      <a:pt x="4861" y="1526"/>
                      <a:pt x="4706" y="1537"/>
                    </a:cubicBezTo>
                    <a:cubicBezTo>
                      <a:pt x="4865" y="1438"/>
                      <a:pt x="5027" y="1338"/>
                      <a:pt x="5143" y="1192"/>
                    </a:cubicBezTo>
                    <a:cubicBezTo>
                      <a:pt x="5259" y="1047"/>
                      <a:pt x="5325" y="845"/>
                      <a:pt x="5256" y="669"/>
                    </a:cubicBezTo>
                    <a:cubicBezTo>
                      <a:pt x="5203" y="530"/>
                      <a:pt x="5077" y="434"/>
                      <a:pt x="4951" y="355"/>
                    </a:cubicBezTo>
                    <a:cubicBezTo>
                      <a:pt x="4627" y="153"/>
                      <a:pt x="4252" y="33"/>
                      <a:pt x="3872" y="0"/>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0"/>
              <p:cNvSpPr/>
              <p:nvPr/>
            </p:nvSpPr>
            <p:spPr>
              <a:xfrm>
                <a:off x="5193277" y="3339888"/>
                <a:ext cx="1423512" cy="1137169"/>
              </a:xfrm>
              <a:custGeom>
                <a:avLst/>
                <a:gdLst/>
                <a:ahLst/>
                <a:cxnLst/>
                <a:rect l="l" t="t" r="r" b="b"/>
                <a:pathLst>
                  <a:path w="12836" h="10254" extrusionOk="0">
                    <a:moveTo>
                      <a:pt x="10712" y="1"/>
                    </a:moveTo>
                    <a:cubicBezTo>
                      <a:pt x="10055" y="1"/>
                      <a:pt x="9455" y="3597"/>
                      <a:pt x="9455" y="3597"/>
                    </a:cubicBezTo>
                    <a:cubicBezTo>
                      <a:pt x="9455" y="3597"/>
                      <a:pt x="8518" y="5289"/>
                      <a:pt x="5514" y="5474"/>
                    </a:cubicBezTo>
                    <a:cubicBezTo>
                      <a:pt x="3703" y="5587"/>
                      <a:pt x="1616" y="5567"/>
                      <a:pt x="1" y="5858"/>
                    </a:cubicBezTo>
                    <a:cubicBezTo>
                      <a:pt x="381" y="5891"/>
                      <a:pt x="756" y="6011"/>
                      <a:pt x="1080" y="6213"/>
                    </a:cubicBezTo>
                    <a:cubicBezTo>
                      <a:pt x="1206" y="6292"/>
                      <a:pt x="1332" y="6388"/>
                      <a:pt x="1385" y="6527"/>
                    </a:cubicBezTo>
                    <a:cubicBezTo>
                      <a:pt x="1454" y="6703"/>
                      <a:pt x="1388" y="6905"/>
                      <a:pt x="1272" y="7050"/>
                    </a:cubicBezTo>
                    <a:cubicBezTo>
                      <a:pt x="1156" y="7196"/>
                      <a:pt x="994" y="7296"/>
                      <a:pt x="835" y="7395"/>
                    </a:cubicBezTo>
                    <a:cubicBezTo>
                      <a:pt x="990" y="7384"/>
                      <a:pt x="1145" y="7376"/>
                      <a:pt x="1300" y="7376"/>
                    </a:cubicBezTo>
                    <a:cubicBezTo>
                      <a:pt x="1528" y="7376"/>
                      <a:pt x="1754" y="7393"/>
                      <a:pt x="1974" y="7444"/>
                    </a:cubicBezTo>
                    <a:cubicBezTo>
                      <a:pt x="2345" y="7534"/>
                      <a:pt x="2706" y="7730"/>
                      <a:pt x="2921" y="8044"/>
                    </a:cubicBezTo>
                    <a:cubicBezTo>
                      <a:pt x="2984" y="8130"/>
                      <a:pt x="3034" y="8233"/>
                      <a:pt x="3041" y="8339"/>
                    </a:cubicBezTo>
                    <a:cubicBezTo>
                      <a:pt x="3067" y="8633"/>
                      <a:pt x="2792" y="8855"/>
                      <a:pt x="2547" y="9021"/>
                    </a:cubicBezTo>
                    <a:cubicBezTo>
                      <a:pt x="2841" y="8996"/>
                      <a:pt x="3136" y="8969"/>
                      <a:pt x="3431" y="8969"/>
                    </a:cubicBezTo>
                    <a:cubicBezTo>
                      <a:pt x="3600" y="8969"/>
                      <a:pt x="3770" y="8978"/>
                      <a:pt x="3938" y="9001"/>
                    </a:cubicBezTo>
                    <a:cubicBezTo>
                      <a:pt x="4398" y="9067"/>
                      <a:pt x="4855" y="9246"/>
                      <a:pt x="5170" y="9587"/>
                    </a:cubicBezTo>
                    <a:cubicBezTo>
                      <a:pt x="5359" y="9789"/>
                      <a:pt x="5491" y="10038"/>
                      <a:pt x="5663" y="10253"/>
                    </a:cubicBezTo>
                    <a:cubicBezTo>
                      <a:pt x="7435" y="9779"/>
                      <a:pt x="9120" y="8832"/>
                      <a:pt x="10395" y="7163"/>
                    </a:cubicBezTo>
                    <a:cubicBezTo>
                      <a:pt x="12836" y="3975"/>
                      <a:pt x="11687" y="1239"/>
                      <a:pt x="10948" y="166"/>
                    </a:cubicBezTo>
                    <a:cubicBezTo>
                      <a:pt x="10869" y="52"/>
                      <a:pt x="10790" y="1"/>
                      <a:pt x="107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0"/>
              <p:cNvSpPr/>
              <p:nvPr/>
            </p:nvSpPr>
            <p:spPr>
              <a:xfrm>
                <a:off x="5831949" y="4475946"/>
                <a:ext cx="776" cy="1109"/>
              </a:xfrm>
              <a:custGeom>
                <a:avLst/>
                <a:gdLst/>
                <a:ahLst/>
                <a:cxnLst/>
                <a:rect l="l" t="t" r="r" b="b"/>
                <a:pathLst>
                  <a:path w="7" h="10" extrusionOk="0">
                    <a:moveTo>
                      <a:pt x="4" y="1"/>
                    </a:moveTo>
                    <a:cubicBezTo>
                      <a:pt x="2" y="1"/>
                      <a:pt x="0" y="3"/>
                      <a:pt x="0" y="5"/>
                    </a:cubicBezTo>
                    <a:cubicBezTo>
                      <a:pt x="0" y="9"/>
                      <a:pt x="0" y="9"/>
                      <a:pt x="4" y="9"/>
                    </a:cubicBezTo>
                    <a:lnTo>
                      <a:pt x="4" y="4"/>
                    </a:lnTo>
                    <a:lnTo>
                      <a:pt x="4" y="4"/>
                    </a:lnTo>
                    <a:cubicBezTo>
                      <a:pt x="4" y="4"/>
                      <a:pt x="5" y="3"/>
                      <a:pt x="7" y="2"/>
                    </a:cubicBezTo>
                    <a:cubicBezTo>
                      <a:pt x="6" y="1"/>
                      <a:pt x="5" y="1"/>
                      <a:pt x="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0"/>
              <p:cNvSpPr/>
              <p:nvPr/>
            </p:nvSpPr>
            <p:spPr>
              <a:xfrm>
                <a:off x="5827513" y="4465965"/>
                <a:ext cx="8096" cy="10646"/>
              </a:xfrm>
              <a:custGeom>
                <a:avLst/>
                <a:gdLst/>
                <a:ahLst/>
                <a:cxnLst/>
                <a:rect l="l" t="t" r="r" b="b"/>
                <a:pathLst>
                  <a:path w="73" h="96" extrusionOk="0">
                    <a:moveTo>
                      <a:pt x="7" y="0"/>
                    </a:moveTo>
                    <a:cubicBezTo>
                      <a:pt x="3" y="0"/>
                      <a:pt x="1" y="3"/>
                      <a:pt x="1" y="9"/>
                    </a:cubicBezTo>
                    <a:cubicBezTo>
                      <a:pt x="24" y="20"/>
                      <a:pt x="24" y="29"/>
                      <a:pt x="50" y="39"/>
                    </a:cubicBezTo>
                    <a:cubicBezTo>
                      <a:pt x="62" y="54"/>
                      <a:pt x="63" y="69"/>
                      <a:pt x="59" y="69"/>
                    </a:cubicBezTo>
                    <a:cubicBezTo>
                      <a:pt x="58" y="69"/>
                      <a:pt x="58" y="69"/>
                      <a:pt x="57" y="69"/>
                    </a:cubicBezTo>
                    <a:lnTo>
                      <a:pt x="57" y="69"/>
                    </a:lnTo>
                    <a:cubicBezTo>
                      <a:pt x="63" y="75"/>
                      <a:pt x="60" y="89"/>
                      <a:pt x="57" y="95"/>
                    </a:cubicBezTo>
                    <a:cubicBezTo>
                      <a:pt x="70" y="95"/>
                      <a:pt x="73" y="79"/>
                      <a:pt x="70" y="66"/>
                    </a:cubicBezTo>
                    <a:cubicBezTo>
                      <a:pt x="63" y="49"/>
                      <a:pt x="53" y="36"/>
                      <a:pt x="37" y="26"/>
                    </a:cubicBezTo>
                    <a:cubicBezTo>
                      <a:pt x="35" y="20"/>
                      <a:pt x="37" y="19"/>
                      <a:pt x="40" y="19"/>
                    </a:cubicBezTo>
                    <a:cubicBezTo>
                      <a:pt x="42" y="19"/>
                      <a:pt x="44" y="20"/>
                      <a:pt x="44" y="20"/>
                    </a:cubicBezTo>
                    <a:cubicBezTo>
                      <a:pt x="30" y="11"/>
                      <a:pt x="16"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0"/>
              <p:cNvSpPr/>
              <p:nvPr/>
            </p:nvSpPr>
            <p:spPr>
              <a:xfrm>
                <a:off x="5649741" y="4335880"/>
                <a:ext cx="1664" cy="776"/>
              </a:xfrm>
              <a:custGeom>
                <a:avLst/>
                <a:gdLst/>
                <a:ahLst/>
                <a:cxnLst/>
                <a:rect l="l" t="t" r="r" b="b"/>
                <a:pathLst>
                  <a:path w="15" h="7" extrusionOk="0">
                    <a:moveTo>
                      <a:pt x="1" y="0"/>
                    </a:moveTo>
                    <a:cubicBezTo>
                      <a:pt x="4" y="4"/>
                      <a:pt x="11" y="7"/>
                      <a:pt x="14" y="7"/>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0"/>
              <p:cNvSpPr/>
              <p:nvPr/>
            </p:nvSpPr>
            <p:spPr>
              <a:xfrm>
                <a:off x="5509120" y="4317470"/>
                <a:ext cx="1885" cy="444"/>
              </a:xfrm>
              <a:custGeom>
                <a:avLst/>
                <a:gdLst/>
                <a:ahLst/>
                <a:cxnLst/>
                <a:rect l="l" t="t" r="r" b="b"/>
                <a:pathLst>
                  <a:path w="17" h="4" extrusionOk="0">
                    <a:moveTo>
                      <a:pt x="17" y="0"/>
                    </a:moveTo>
                    <a:cubicBezTo>
                      <a:pt x="7" y="0"/>
                      <a:pt x="0" y="0"/>
                      <a:pt x="3" y="4"/>
                    </a:cubicBezTo>
                    <a:cubicBezTo>
                      <a:pt x="14" y="0"/>
                      <a:pt x="17" y="0"/>
                      <a:pt x="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0"/>
              <p:cNvSpPr/>
              <p:nvPr/>
            </p:nvSpPr>
            <p:spPr>
              <a:xfrm>
                <a:off x="5484833" y="4318579"/>
                <a:ext cx="1664" cy="111"/>
              </a:xfrm>
              <a:custGeom>
                <a:avLst/>
                <a:gdLst/>
                <a:ahLst/>
                <a:cxnLst/>
                <a:rect l="l" t="t" r="r" b="b"/>
                <a:pathLst>
                  <a:path w="15" h="1" extrusionOk="0">
                    <a:moveTo>
                      <a:pt x="1" y="1"/>
                    </a:moveTo>
                    <a:lnTo>
                      <a:pt x="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0"/>
              <p:cNvSpPr/>
              <p:nvPr/>
            </p:nvSpPr>
            <p:spPr>
              <a:xfrm>
                <a:off x="5645748" y="4334327"/>
                <a:ext cx="4103" cy="1664"/>
              </a:xfrm>
              <a:custGeom>
                <a:avLst/>
                <a:gdLst/>
                <a:ahLst/>
                <a:cxnLst/>
                <a:rect l="l" t="t" r="r" b="b"/>
                <a:pathLst>
                  <a:path w="37" h="15" extrusionOk="0">
                    <a:moveTo>
                      <a:pt x="3" y="1"/>
                    </a:moveTo>
                    <a:cubicBezTo>
                      <a:pt x="0" y="4"/>
                      <a:pt x="20" y="11"/>
                      <a:pt x="37" y="14"/>
                    </a:cubicBezTo>
                    <a:lnTo>
                      <a:pt x="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0"/>
              <p:cNvSpPr/>
              <p:nvPr/>
            </p:nvSpPr>
            <p:spPr>
              <a:xfrm>
                <a:off x="5809880" y="4446003"/>
                <a:ext cx="1553" cy="1553"/>
              </a:xfrm>
              <a:custGeom>
                <a:avLst/>
                <a:gdLst/>
                <a:ahLst/>
                <a:cxnLst/>
                <a:rect l="l" t="t" r="r" b="b"/>
                <a:pathLst>
                  <a:path w="14" h="14" extrusionOk="0">
                    <a:moveTo>
                      <a:pt x="4" y="1"/>
                    </a:moveTo>
                    <a:lnTo>
                      <a:pt x="1" y="4"/>
                    </a:lnTo>
                    <a:cubicBezTo>
                      <a:pt x="7" y="7"/>
                      <a:pt x="10" y="10"/>
                      <a:pt x="13" y="14"/>
                    </a:cubicBezTo>
                    <a:lnTo>
                      <a:pt x="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0"/>
              <p:cNvSpPr/>
              <p:nvPr/>
            </p:nvSpPr>
            <p:spPr>
              <a:xfrm>
                <a:off x="5708185" y="4359279"/>
                <a:ext cx="1885" cy="554"/>
              </a:xfrm>
              <a:custGeom>
                <a:avLst/>
                <a:gdLst/>
                <a:ahLst/>
                <a:cxnLst/>
                <a:rect l="l" t="t" r="r" b="b"/>
                <a:pathLst>
                  <a:path w="17" h="5" extrusionOk="0">
                    <a:moveTo>
                      <a:pt x="1" y="1"/>
                    </a:moveTo>
                    <a:lnTo>
                      <a:pt x="7" y="4"/>
                    </a:lnTo>
                    <a:lnTo>
                      <a:pt x="16" y="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0"/>
              <p:cNvSpPr/>
              <p:nvPr/>
            </p:nvSpPr>
            <p:spPr>
              <a:xfrm>
                <a:off x="5746667" y="4383788"/>
                <a:ext cx="3105" cy="1331"/>
              </a:xfrm>
              <a:custGeom>
                <a:avLst/>
                <a:gdLst/>
                <a:ahLst/>
                <a:cxnLst/>
                <a:rect l="l" t="t" r="r" b="b"/>
                <a:pathLst>
                  <a:path w="28" h="12" extrusionOk="0">
                    <a:moveTo>
                      <a:pt x="20" y="1"/>
                    </a:moveTo>
                    <a:cubicBezTo>
                      <a:pt x="14" y="1"/>
                      <a:pt x="6" y="6"/>
                      <a:pt x="1" y="6"/>
                    </a:cubicBezTo>
                    <a:cubicBezTo>
                      <a:pt x="11" y="6"/>
                      <a:pt x="18" y="9"/>
                      <a:pt x="24" y="12"/>
                    </a:cubicBezTo>
                    <a:cubicBezTo>
                      <a:pt x="24" y="12"/>
                      <a:pt x="27" y="9"/>
                      <a:pt x="24" y="2"/>
                    </a:cubicBezTo>
                    <a:cubicBezTo>
                      <a:pt x="23" y="1"/>
                      <a:pt x="21" y="1"/>
                      <a:pt x="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0"/>
              <p:cNvSpPr/>
              <p:nvPr/>
            </p:nvSpPr>
            <p:spPr>
              <a:xfrm>
                <a:off x="5806220" y="4435357"/>
                <a:ext cx="776" cy="887"/>
              </a:xfrm>
              <a:custGeom>
                <a:avLst/>
                <a:gdLst/>
                <a:ahLst/>
                <a:cxnLst/>
                <a:rect l="l" t="t" r="r" b="b"/>
                <a:pathLst>
                  <a:path w="7" h="8" extrusionOk="0">
                    <a:moveTo>
                      <a:pt x="0" y="1"/>
                    </a:moveTo>
                    <a:lnTo>
                      <a:pt x="7" y="7"/>
                    </a:lnTo>
                    <a:cubicBezTo>
                      <a:pt x="7" y="4"/>
                      <a:pt x="0"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0"/>
              <p:cNvSpPr/>
              <p:nvPr/>
            </p:nvSpPr>
            <p:spPr>
              <a:xfrm>
                <a:off x="5676578" y="4343864"/>
                <a:ext cx="444" cy="444"/>
              </a:xfrm>
              <a:custGeom>
                <a:avLst/>
                <a:gdLst/>
                <a:ahLst/>
                <a:cxnLst/>
                <a:rect l="l" t="t" r="r" b="b"/>
                <a:pathLst>
                  <a:path w="4" h="4" extrusionOk="0">
                    <a:moveTo>
                      <a:pt x="0" y="1"/>
                    </a:moveTo>
                    <a:cubicBezTo>
                      <a:pt x="0" y="1"/>
                      <a:pt x="0" y="4"/>
                      <a:pt x="3" y="4"/>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0"/>
              <p:cNvSpPr/>
              <p:nvPr/>
            </p:nvSpPr>
            <p:spPr>
              <a:xfrm>
                <a:off x="5250612" y="4003513"/>
                <a:ext cx="776" cy="444"/>
              </a:xfrm>
              <a:custGeom>
                <a:avLst/>
                <a:gdLst/>
                <a:ahLst/>
                <a:cxnLst/>
                <a:rect l="l" t="t" r="r" b="b"/>
                <a:pathLst>
                  <a:path w="7" h="4" extrusionOk="0">
                    <a:moveTo>
                      <a:pt x="7" y="0"/>
                    </a:moveTo>
                    <a:lnTo>
                      <a:pt x="7" y="0"/>
                    </a:lnTo>
                    <a:cubicBezTo>
                      <a:pt x="3" y="4"/>
                      <a:pt x="0" y="4"/>
                      <a:pt x="3" y="4"/>
                    </a:cubicBezTo>
                    <a:lnTo>
                      <a:pt x="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0"/>
              <p:cNvSpPr/>
              <p:nvPr/>
            </p:nvSpPr>
            <p:spPr>
              <a:xfrm>
                <a:off x="5197713" y="3988430"/>
                <a:ext cx="1109" cy="776"/>
              </a:xfrm>
              <a:custGeom>
                <a:avLst/>
                <a:gdLst/>
                <a:ahLst/>
                <a:cxnLst/>
                <a:rect l="l" t="t" r="r" b="b"/>
                <a:pathLst>
                  <a:path w="10" h="7" extrusionOk="0">
                    <a:moveTo>
                      <a:pt x="10" y="1"/>
                    </a:moveTo>
                    <a:lnTo>
                      <a:pt x="0" y="7"/>
                    </a:lnTo>
                    <a:lnTo>
                      <a:pt x="7" y="7"/>
                    </a:lnTo>
                    <a:cubicBezTo>
                      <a:pt x="7" y="7"/>
                      <a:pt x="10" y="4"/>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0"/>
              <p:cNvSpPr/>
              <p:nvPr/>
            </p:nvSpPr>
            <p:spPr>
              <a:xfrm>
                <a:off x="5440805" y="4325011"/>
                <a:ext cx="887" cy="333"/>
              </a:xfrm>
              <a:custGeom>
                <a:avLst/>
                <a:gdLst/>
                <a:ahLst/>
                <a:cxnLst/>
                <a:rect l="l" t="t" r="r" b="b"/>
                <a:pathLst>
                  <a:path w="8" h="3" extrusionOk="0">
                    <a:moveTo>
                      <a:pt x="6" y="1"/>
                    </a:moveTo>
                    <a:cubicBezTo>
                      <a:pt x="6" y="1"/>
                      <a:pt x="4" y="1"/>
                      <a:pt x="0" y="2"/>
                    </a:cubicBezTo>
                    <a:cubicBezTo>
                      <a:pt x="5" y="2"/>
                      <a:pt x="8" y="1"/>
                      <a:pt x="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0"/>
              <p:cNvSpPr/>
              <p:nvPr/>
            </p:nvSpPr>
            <p:spPr>
              <a:xfrm>
                <a:off x="5535514" y="4233741"/>
                <a:ext cx="2883" cy="4990"/>
              </a:xfrm>
              <a:custGeom>
                <a:avLst/>
                <a:gdLst/>
                <a:ahLst/>
                <a:cxnLst/>
                <a:rect l="l" t="t" r="r" b="b"/>
                <a:pathLst>
                  <a:path w="26" h="45" extrusionOk="0">
                    <a:moveTo>
                      <a:pt x="4" y="0"/>
                    </a:moveTo>
                    <a:cubicBezTo>
                      <a:pt x="2" y="0"/>
                      <a:pt x="1" y="5"/>
                      <a:pt x="1" y="20"/>
                    </a:cubicBezTo>
                    <a:cubicBezTo>
                      <a:pt x="1" y="20"/>
                      <a:pt x="1" y="20"/>
                      <a:pt x="2" y="20"/>
                    </a:cubicBezTo>
                    <a:cubicBezTo>
                      <a:pt x="5" y="20"/>
                      <a:pt x="8" y="28"/>
                      <a:pt x="11" y="34"/>
                    </a:cubicBezTo>
                    <a:cubicBezTo>
                      <a:pt x="14" y="39"/>
                      <a:pt x="18" y="44"/>
                      <a:pt x="21" y="44"/>
                    </a:cubicBezTo>
                    <a:cubicBezTo>
                      <a:pt x="24" y="44"/>
                      <a:pt x="26" y="39"/>
                      <a:pt x="24" y="20"/>
                    </a:cubicBezTo>
                    <a:lnTo>
                      <a:pt x="24" y="20"/>
                    </a:lnTo>
                    <a:cubicBezTo>
                      <a:pt x="24" y="29"/>
                      <a:pt x="23" y="33"/>
                      <a:pt x="22" y="33"/>
                    </a:cubicBezTo>
                    <a:cubicBezTo>
                      <a:pt x="21" y="33"/>
                      <a:pt x="18" y="25"/>
                      <a:pt x="14" y="17"/>
                    </a:cubicBezTo>
                    <a:cubicBezTo>
                      <a:pt x="11" y="8"/>
                      <a:pt x="7" y="0"/>
                      <a:pt x="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0"/>
              <p:cNvSpPr/>
              <p:nvPr/>
            </p:nvSpPr>
            <p:spPr>
              <a:xfrm>
                <a:off x="5807662" y="4443896"/>
                <a:ext cx="1553" cy="1442"/>
              </a:xfrm>
              <a:custGeom>
                <a:avLst/>
                <a:gdLst/>
                <a:ahLst/>
                <a:cxnLst/>
                <a:rect l="l" t="t" r="r" b="b"/>
                <a:pathLst>
                  <a:path w="14" h="13" extrusionOk="0">
                    <a:moveTo>
                      <a:pt x="14" y="13"/>
                    </a:moveTo>
                    <a:lnTo>
                      <a:pt x="1" y="0"/>
                    </a:lnTo>
                    <a:cubicBezTo>
                      <a:pt x="7" y="6"/>
                      <a:pt x="10" y="10"/>
                      <a:pt x="14" y="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0"/>
              <p:cNvSpPr/>
              <p:nvPr/>
            </p:nvSpPr>
            <p:spPr>
              <a:xfrm>
                <a:off x="5535514" y="4235959"/>
                <a:ext cx="111" cy="887"/>
              </a:xfrm>
              <a:custGeom>
                <a:avLst/>
                <a:gdLst/>
                <a:ahLst/>
                <a:cxnLst/>
                <a:rect l="l" t="t" r="r" b="b"/>
                <a:pathLst>
                  <a:path w="1" h="8" extrusionOk="0">
                    <a:moveTo>
                      <a:pt x="1" y="0"/>
                    </a:moveTo>
                    <a:lnTo>
                      <a:pt x="1" y="0"/>
                    </a:lnTo>
                    <a:lnTo>
                      <a:pt x="1" y="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0"/>
              <p:cNvSpPr/>
              <p:nvPr/>
            </p:nvSpPr>
            <p:spPr>
              <a:xfrm>
                <a:off x="5344988" y="4364824"/>
                <a:ext cx="1553" cy="887"/>
              </a:xfrm>
              <a:custGeom>
                <a:avLst/>
                <a:gdLst/>
                <a:ahLst/>
                <a:cxnLst/>
                <a:rect l="l" t="t" r="r" b="b"/>
                <a:pathLst>
                  <a:path w="14" h="8" extrusionOk="0">
                    <a:moveTo>
                      <a:pt x="13" y="1"/>
                    </a:moveTo>
                    <a:cubicBezTo>
                      <a:pt x="10" y="1"/>
                      <a:pt x="7" y="4"/>
                      <a:pt x="0" y="7"/>
                    </a:cubicBezTo>
                    <a:cubicBezTo>
                      <a:pt x="4" y="7"/>
                      <a:pt x="7" y="4"/>
                      <a:pt x="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0"/>
              <p:cNvSpPr/>
              <p:nvPr/>
            </p:nvSpPr>
            <p:spPr>
              <a:xfrm>
                <a:off x="5413968" y="4333662"/>
                <a:ext cx="1996" cy="444"/>
              </a:xfrm>
              <a:custGeom>
                <a:avLst/>
                <a:gdLst/>
                <a:ahLst/>
                <a:cxnLst/>
                <a:rect l="l" t="t" r="r" b="b"/>
                <a:pathLst>
                  <a:path w="18" h="4" extrusionOk="0">
                    <a:moveTo>
                      <a:pt x="17" y="1"/>
                    </a:moveTo>
                    <a:cubicBezTo>
                      <a:pt x="14" y="1"/>
                      <a:pt x="7" y="1"/>
                      <a:pt x="1" y="4"/>
                    </a:cubicBezTo>
                    <a:lnTo>
                      <a:pt x="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0"/>
              <p:cNvSpPr/>
              <p:nvPr/>
            </p:nvSpPr>
            <p:spPr>
              <a:xfrm>
                <a:off x="5362288" y="4399314"/>
                <a:ext cx="2994" cy="554"/>
              </a:xfrm>
              <a:custGeom>
                <a:avLst/>
                <a:gdLst/>
                <a:ahLst/>
                <a:cxnLst/>
                <a:rect l="l" t="t" r="r" b="b"/>
                <a:pathLst>
                  <a:path w="27" h="5" extrusionOk="0">
                    <a:moveTo>
                      <a:pt x="0" y="1"/>
                    </a:moveTo>
                    <a:cubicBezTo>
                      <a:pt x="7" y="4"/>
                      <a:pt x="11" y="4"/>
                      <a:pt x="18" y="5"/>
                    </a:cubicBezTo>
                    <a:lnTo>
                      <a:pt x="18" y="5"/>
                    </a:lnTo>
                    <a:cubicBezTo>
                      <a:pt x="13" y="4"/>
                      <a:pt x="7" y="4"/>
                      <a:pt x="0" y="1"/>
                    </a:cubicBezTo>
                    <a:close/>
                    <a:moveTo>
                      <a:pt x="18" y="5"/>
                    </a:moveTo>
                    <a:cubicBezTo>
                      <a:pt x="20" y="5"/>
                      <a:pt x="21" y="5"/>
                      <a:pt x="23" y="5"/>
                    </a:cubicBezTo>
                    <a:lnTo>
                      <a:pt x="26" y="5"/>
                    </a:lnTo>
                    <a:cubicBezTo>
                      <a:pt x="23" y="5"/>
                      <a:pt x="20" y="5"/>
                      <a:pt x="18" y="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0"/>
              <p:cNvSpPr/>
              <p:nvPr/>
            </p:nvSpPr>
            <p:spPr>
              <a:xfrm>
                <a:off x="5401880" y="4396431"/>
                <a:ext cx="2329" cy="444"/>
              </a:xfrm>
              <a:custGeom>
                <a:avLst/>
                <a:gdLst/>
                <a:ahLst/>
                <a:cxnLst/>
                <a:rect l="l" t="t" r="r" b="b"/>
                <a:pathLst>
                  <a:path w="21" h="4" extrusionOk="0">
                    <a:moveTo>
                      <a:pt x="13" y="0"/>
                    </a:moveTo>
                    <a:lnTo>
                      <a:pt x="1" y="4"/>
                    </a:lnTo>
                    <a:lnTo>
                      <a:pt x="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0"/>
              <p:cNvSpPr/>
              <p:nvPr/>
            </p:nvSpPr>
            <p:spPr>
              <a:xfrm>
                <a:off x="5338001" y="4068389"/>
                <a:ext cx="1220" cy="3549"/>
              </a:xfrm>
              <a:custGeom>
                <a:avLst/>
                <a:gdLst/>
                <a:ahLst/>
                <a:cxnLst/>
                <a:rect l="l" t="t" r="r" b="b"/>
                <a:pathLst>
                  <a:path w="11" h="32" extrusionOk="0">
                    <a:moveTo>
                      <a:pt x="1" y="1"/>
                    </a:moveTo>
                    <a:cubicBezTo>
                      <a:pt x="1" y="1"/>
                      <a:pt x="1" y="8"/>
                      <a:pt x="1" y="31"/>
                    </a:cubicBezTo>
                    <a:cubicBezTo>
                      <a:pt x="4" y="21"/>
                      <a:pt x="7" y="18"/>
                      <a:pt x="10" y="15"/>
                    </a:cubicBezTo>
                    <a:lnTo>
                      <a:pt x="10" y="15"/>
                    </a:lnTo>
                    <a:cubicBezTo>
                      <a:pt x="10" y="15"/>
                      <a:pt x="9" y="15"/>
                      <a:pt x="9" y="15"/>
                    </a:cubicBezTo>
                    <a:cubicBezTo>
                      <a:pt x="4" y="15"/>
                      <a:pt x="2"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0"/>
              <p:cNvSpPr/>
              <p:nvPr/>
            </p:nvSpPr>
            <p:spPr>
              <a:xfrm>
                <a:off x="5809104" y="4445227"/>
                <a:ext cx="1664" cy="887"/>
              </a:xfrm>
              <a:custGeom>
                <a:avLst/>
                <a:gdLst/>
                <a:ahLst/>
                <a:cxnLst/>
                <a:rect l="l" t="t" r="r" b="b"/>
                <a:pathLst>
                  <a:path w="15" h="8" extrusionOk="0">
                    <a:moveTo>
                      <a:pt x="1" y="1"/>
                    </a:moveTo>
                    <a:cubicBezTo>
                      <a:pt x="1" y="1"/>
                      <a:pt x="2" y="2"/>
                      <a:pt x="3" y="2"/>
                    </a:cubicBezTo>
                    <a:lnTo>
                      <a:pt x="3" y="2"/>
                    </a:lnTo>
                    <a:lnTo>
                      <a:pt x="1" y="1"/>
                    </a:lnTo>
                    <a:close/>
                    <a:moveTo>
                      <a:pt x="3" y="2"/>
                    </a:moveTo>
                    <a:lnTo>
                      <a:pt x="11" y="8"/>
                    </a:lnTo>
                    <a:cubicBezTo>
                      <a:pt x="11" y="8"/>
                      <a:pt x="14" y="8"/>
                      <a:pt x="11" y="4"/>
                    </a:cubicBezTo>
                    <a:cubicBezTo>
                      <a:pt x="8" y="4"/>
                      <a:pt x="6" y="4"/>
                      <a:pt x="3"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0"/>
              <p:cNvSpPr/>
              <p:nvPr/>
            </p:nvSpPr>
            <p:spPr>
              <a:xfrm>
                <a:off x="5364839" y="4390553"/>
                <a:ext cx="5878" cy="554"/>
              </a:xfrm>
              <a:custGeom>
                <a:avLst/>
                <a:gdLst/>
                <a:ahLst/>
                <a:cxnLst/>
                <a:rect l="l" t="t" r="r" b="b"/>
                <a:pathLst>
                  <a:path w="53" h="5" extrusionOk="0">
                    <a:moveTo>
                      <a:pt x="0" y="0"/>
                    </a:moveTo>
                    <a:cubicBezTo>
                      <a:pt x="17" y="0"/>
                      <a:pt x="37" y="4"/>
                      <a:pt x="53" y="4"/>
                    </a:cubicBezTo>
                    <a:cubicBezTo>
                      <a:pt x="40" y="0"/>
                      <a:pt x="2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0"/>
              <p:cNvSpPr/>
              <p:nvPr/>
            </p:nvSpPr>
            <p:spPr>
              <a:xfrm>
                <a:off x="5298299" y="4148570"/>
                <a:ext cx="1553" cy="444"/>
              </a:xfrm>
              <a:custGeom>
                <a:avLst/>
                <a:gdLst/>
                <a:ahLst/>
                <a:cxnLst/>
                <a:rect l="l" t="t" r="r" b="b"/>
                <a:pathLst>
                  <a:path w="14" h="4" extrusionOk="0">
                    <a:moveTo>
                      <a:pt x="14" y="1"/>
                    </a:moveTo>
                    <a:cubicBezTo>
                      <a:pt x="13" y="1"/>
                      <a:pt x="12" y="1"/>
                      <a:pt x="10" y="1"/>
                    </a:cubicBezTo>
                    <a:lnTo>
                      <a:pt x="10" y="1"/>
                    </a:lnTo>
                    <a:lnTo>
                      <a:pt x="14" y="1"/>
                    </a:lnTo>
                    <a:close/>
                    <a:moveTo>
                      <a:pt x="10" y="1"/>
                    </a:moveTo>
                    <a:lnTo>
                      <a:pt x="1" y="4"/>
                    </a:lnTo>
                    <a:cubicBezTo>
                      <a:pt x="5" y="4"/>
                      <a:pt x="8" y="2"/>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0"/>
              <p:cNvSpPr/>
              <p:nvPr/>
            </p:nvSpPr>
            <p:spPr>
              <a:xfrm>
                <a:off x="5389348" y="4389444"/>
                <a:ext cx="4547" cy="444"/>
              </a:xfrm>
              <a:custGeom>
                <a:avLst/>
                <a:gdLst/>
                <a:ahLst/>
                <a:cxnLst/>
                <a:rect l="l" t="t" r="r" b="b"/>
                <a:pathLst>
                  <a:path w="41" h="4" extrusionOk="0">
                    <a:moveTo>
                      <a:pt x="1" y="1"/>
                    </a:moveTo>
                    <a:cubicBezTo>
                      <a:pt x="10" y="4"/>
                      <a:pt x="24" y="4"/>
                      <a:pt x="34" y="4"/>
                    </a:cubicBezTo>
                    <a:cubicBezTo>
                      <a:pt x="37" y="4"/>
                      <a:pt x="37" y="1"/>
                      <a:pt x="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0"/>
              <p:cNvSpPr/>
              <p:nvPr/>
            </p:nvSpPr>
            <p:spPr>
              <a:xfrm>
                <a:off x="5339110" y="4069942"/>
                <a:ext cx="111" cy="111"/>
              </a:xfrm>
              <a:custGeom>
                <a:avLst/>
                <a:gdLst/>
                <a:ahLst/>
                <a:cxnLst/>
                <a:rect l="l" t="t" r="r" b="b"/>
                <a:pathLst>
                  <a:path w="1" h="1" extrusionOk="0">
                    <a:moveTo>
                      <a:pt x="0" y="1"/>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0"/>
              <p:cNvSpPr/>
              <p:nvPr/>
            </p:nvSpPr>
            <p:spPr>
              <a:xfrm>
                <a:off x="5194386" y="3986545"/>
                <a:ext cx="632463" cy="476426"/>
              </a:xfrm>
              <a:custGeom>
                <a:avLst/>
                <a:gdLst/>
                <a:ahLst/>
                <a:cxnLst/>
                <a:rect l="l" t="t" r="r" b="b"/>
                <a:pathLst>
                  <a:path w="5703" h="4296" extrusionOk="0">
                    <a:moveTo>
                      <a:pt x="842" y="256"/>
                    </a:moveTo>
                    <a:cubicBezTo>
                      <a:pt x="843" y="257"/>
                      <a:pt x="845" y="258"/>
                      <a:pt x="847" y="258"/>
                    </a:cubicBezTo>
                    <a:lnTo>
                      <a:pt x="847" y="258"/>
                    </a:lnTo>
                    <a:cubicBezTo>
                      <a:pt x="846" y="258"/>
                      <a:pt x="844" y="257"/>
                      <a:pt x="842" y="256"/>
                    </a:cubicBezTo>
                    <a:close/>
                    <a:moveTo>
                      <a:pt x="1292" y="528"/>
                    </a:moveTo>
                    <a:cubicBezTo>
                      <a:pt x="1292" y="528"/>
                      <a:pt x="1292" y="528"/>
                      <a:pt x="1292" y="529"/>
                    </a:cubicBezTo>
                    <a:lnTo>
                      <a:pt x="1292" y="529"/>
                    </a:lnTo>
                    <a:cubicBezTo>
                      <a:pt x="1292" y="528"/>
                      <a:pt x="1292" y="528"/>
                      <a:pt x="1292" y="528"/>
                    </a:cubicBezTo>
                    <a:close/>
                    <a:moveTo>
                      <a:pt x="1292" y="529"/>
                    </a:moveTo>
                    <a:cubicBezTo>
                      <a:pt x="1294" y="534"/>
                      <a:pt x="1295" y="540"/>
                      <a:pt x="1297" y="545"/>
                    </a:cubicBezTo>
                    <a:lnTo>
                      <a:pt x="1297" y="545"/>
                    </a:lnTo>
                    <a:cubicBezTo>
                      <a:pt x="1298" y="546"/>
                      <a:pt x="1298" y="547"/>
                      <a:pt x="1299" y="548"/>
                    </a:cubicBezTo>
                    <a:cubicBezTo>
                      <a:pt x="1299" y="544"/>
                      <a:pt x="1296" y="541"/>
                      <a:pt x="1292" y="529"/>
                    </a:cubicBezTo>
                    <a:close/>
                    <a:moveTo>
                      <a:pt x="985" y="1450"/>
                    </a:moveTo>
                    <a:lnTo>
                      <a:pt x="985" y="1450"/>
                    </a:lnTo>
                    <a:cubicBezTo>
                      <a:pt x="986" y="1450"/>
                      <a:pt x="986" y="1450"/>
                      <a:pt x="987" y="1450"/>
                    </a:cubicBezTo>
                    <a:lnTo>
                      <a:pt x="987" y="1450"/>
                    </a:lnTo>
                    <a:lnTo>
                      <a:pt x="987" y="1454"/>
                    </a:lnTo>
                    <a:cubicBezTo>
                      <a:pt x="974" y="1468"/>
                      <a:pt x="967" y="1468"/>
                      <a:pt x="964" y="1468"/>
                    </a:cubicBezTo>
                    <a:cubicBezTo>
                      <a:pt x="970" y="1462"/>
                      <a:pt x="977" y="1458"/>
                      <a:pt x="985" y="1450"/>
                    </a:cubicBezTo>
                    <a:close/>
                    <a:moveTo>
                      <a:pt x="969" y="1451"/>
                    </a:moveTo>
                    <a:cubicBezTo>
                      <a:pt x="962" y="1457"/>
                      <a:pt x="953" y="1464"/>
                      <a:pt x="944" y="1471"/>
                    </a:cubicBezTo>
                    <a:cubicBezTo>
                      <a:pt x="950" y="1464"/>
                      <a:pt x="955" y="1458"/>
                      <a:pt x="961" y="1451"/>
                    </a:cubicBezTo>
                    <a:lnTo>
                      <a:pt x="961" y="1451"/>
                    </a:lnTo>
                    <a:cubicBezTo>
                      <a:pt x="964" y="1451"/>
                      <a:pt x="967" y="1451"/>
                      <a:pt x="969" y="1451"/>
                    </a:cubicBezTo>
                    <a:close/>
                    <a:moveTo>
                      <a:pt x="795" y="1508"/>
                    </a:moveTo>
                    <a:cubicBezTo>
                      <a:pt x="802" y="1511"/>
                      <a:pt x="799" y="1514"/>
                      <a:pt x="789" y="1521"/>
                    </a:cubicBezTo>
                    <a:lnTo>
                      <a:pt x="789" y="1521"/>
                    </a:lnTo>
                    <a:cubicBezTo>
                      <a:pt x="790" y="1520"/>
                      <a:pt x="790" y="1520"/>
                      <a:pt x="789" y="1520"/>
                    </a:cubicBezTo>
                    <a:lnTo>
                      <a:pt x="789" y="1520"/>
                    </a:lnTo>
                    <a:cubicBezTo>
                      <a:pt x="788" y="1520"/>
                      <a:pt x="769" y="1529"/>
                      <a:pt x="755" y="1534"/>
                    </a:cubicBezTo>
                    <a:cubicBezTo>
                      <a:pt x="769" y="1528"/>
                      <a:pt x="782" y="1521"/>
                      <a:pt x="795" y="1508"/>
                    </a:cubicBezTo>
                    <a:close/>
                    <a:moveTo>
                      <a:pt x="827" y="1468"/>
                    </a:moveTo>
                    <a:cubicBezTo>
                      <a:pt x="742" y="1537"/>
                      <a:pt x="630" y="1592"/>
                      <a:pt x="533" y="1630"/>
                    </a:cubicBezTo>
                    <a:lnTo>
                      <a:pt x="501" y="1656"/>
                    </a:lnTo>
                    <a:cubicBezTo>
                      <a:pt x="497" y="1659"/>
                      <a:pt x="493" y="1660"/>
                      <a:pt x="490" y="1660"/>
                    </a:cubicBezTo>
                    <a:cubicBezTo>
                      <a:pt x="486" y="1660"/>
                      <a:pt x="485" y="1658"/>
                      <a:pt x="490" y="1653"/>
                    </a:cubicBezTo>
                    <a:lnTo>
                      <a:pt x="490" y="1653"/>
                    </a:lnTo>
                    <a:cubicBezTo>
                      <a:pt x="451" y="1667"/>
                      <a:pt x="490" y="1664"/>
                      <a:pt x="474" y="1673"/>
                    </a:cubicBezTo>
                    <a:cubicBezTo>
                      <a:pt x="464" y="1677"/>
                      <a:pt x="457" y="1679"/>
                      <a:pt x="452" y="1679"/>
                    </a:cubicBezTo>
                    <a:cubicBezTo>
                      <a:pt x="447" y="1679"/>
                      <a:pt x="447" y="1676"/>
                      <a:pt x="454" y="1670"/>
                    </a:cubicBezTo>
                    <a:lnTo>
                      <a:pt x="454" y="1670"/>
                    </a:lnTo>
                    <a:cubicBezTo>
                      <a:pt x="409" y="1698"/>
                      <a:pt x="316" y="1737"/>
                      <a:pt x="249" y="1737"/>
                    </a:cubicBezTo>
                    <a:cubicBezTo>
                      <a:pt x="228" y="1737"/>
                      <a:pt x="209" y="1733"/>
                      <a:pt x="196" y="1723"/>
                    </a:cubicBezTo>
                    <a:lnTo>
                      <a:pt x="209" y="1723"/>
                    </a:lnTo>
                    <a:cubicBezTo>
                      <a:pt x="192" y="1716"/>
                      <a:pt x="183" y="1713"/>
                      <a:pt x="169" y="1710"/>
                    </a:cubicBezTo>
                    <a:cubicBezTo>
                      <a:pt x="159" y="1706"/>
                      <a:pt x="146" y="1693"/>
                      <a:pt x="153" y="1673"/>
                    </a:cubicBezTo>
                    <a:lnTo>
                      <a:pt x="153" y="1673"/>
                    </a:lnTo>
                    <a:lnTo>
                      <a:pt x="156" y="1680"/>
                    </a:lnTo>
                    <a:cubicBezTo>
                      <a:pt x="153" y="1640"/>
                      <a:pt x="219" y="1597"/>
                      <a:pt x="275" y="1581"/>
                    </a:cubicBezTo>
                    <a:cubicBezTo>
                      <a:pt x="338" y="1564"/>
                      <a:pt x="401" y="1551"/>
                      <a:pt x="454" y="1547"/>
                    </a:cubicBezTo>
                    <a:cubicBezTo>
                      <a:pt x="467" y="1528"/>
                      <a:pt x="583" y="1524"/>
                      <a:pt x="590" y="1501"/>
                    </a:cubicBezTo>
                    <a:lnTo>
                      <a:pt x="646" y="1501"/>
                    </a:lnTo>
                    <a:cubicBezTo>
                      <a:pt x="669" y="1501"/>
                      <a:pt x="686" y="1501"/>
                      <a:pt x="752" y="1494"/>
                    </a:cubicBezTo>
                    <a:cubicBezTo>
                      <a:pt x="782" y="1491"/>
                      <a:pt x="794" y="1475"/>
                      <a:pt x="827" y="1468"/>
                    </a:cubicBezTo>
                    <a:close/>
                    <a:moveTo>
                      <a:pt x="412" y="1767"/>
                    </a:moveTo>
                    <a:cubicBezTo>
                      <a:pt x="409" y="1768"/>
                      <a:pt x="405" y="1768"/>
                      <a:pt x="401" y="1769"/>
                    </a:cubicBezTo>
                    <a:cubicBezTo>
                      <a:pt x="406" y="1768"/>
                      <a:pt x="409" y="1768"/>
                      <a:pt x="412" y="1767"/>
                    </a:cubicBezTo>
                    <a:close/>
                    <a:moveTo>
                      <a:pt x="2941" y="2952"/>
                    </a:moveTo>
                    <a:cubicBezTo>
                      <a:pt x="2939" y="2960"/>
                      <a:pt x="2936" y="2969"/>
                      <a:pt x="2932" y="2979"/>
                    </a:cubicBezTo>
                    <a:lnTo>
                      <a:pt x="2932" y="2979"/>
                    </a:lnTo>
                    <a:cubicBezTo>
                      <a:pt x="2930" y="2980"/>
                      <a:pt x="2928" y="2980"/>
                      <a:pt x="2926" y="2980"/>
                    </a:cubicBezTo>
                    <a:lnTo>
                      <a:pt x="2926" y="2980"/>
                    </a:lnTo>
                    <a:cubicBezTo>
                      <a:pt x="2931" y="2970"/>
                      <a:pt x="2936" y="2961"/>
                      <a:pt x="2941" y="2952"/>
                    </a:cubicBezTo>
                    <a:close/>
                    <a:moveTo>
                      <a:pt x="2838" y="2981"/>
                    </a:moveTo>
                    <a:cubicBezTo>
                      <a:pt x="2842" y="2981"/>
                      <a:pt x="2845" y="2981"/>
                      <a:pt x="2847" y="2981"/>
                    </a:cubicBezTo>
                    <a:lnTo>
                      <a:pt x="2847" y="2981"/>
                    </a:lnTo>
                    <a:cubicBezTo>
                      <a:pt x="2843" y="2987"/>
                      <a:pt x="2838" y="2993"/>
                      <a:pt x="2833" y="2999"/>
                    </a:cubicBezTo>
                    <a:lnTo>
                      <a:pt x="2833" y="2999"/>
                    </a:lnTo>
                    <a:cubicBezTo>
                      <a:pt x="2815" y="2995"/>
                      <a:pt x="2815" y="2986"/>
                      <a:pt x="2838" y="2981"/>
                    </a:cubicBezTo>
                    <a:close/>
                    <a:moveTo>
                      <a:pt x="2372" y="3018"/>
                    </a:moveTo>
                    <a:lnTo>
                      <a:pt x="2350" y="3025"/>
                    </a:lnTo>
                    <a:lnTo>
                      <a:pt x="2350" y="3025"/>
                    </a:lnTo>
                    <a:cubicBezTo>
                      <a:pt x="2357" y="3023"/>
                      <a:pt x="2364" y="3021"/>
                      <a:pt x="2372" y="3018"/>
                    </a:cubicBezTo>
                    <a:close/>
                    <a:moveTo>
                      <a:pt x="2262" y="3051"/>
                    </a:moveTo>
                    <a:lnTo>
                      <a:pt x="2262" y="3051"/>
                    </a:lnTo>
                    <a:cubicBezTo>
                      <a:pt x="2261" y="3051"/>
                      <a:pt x="2260" y="3052"/>
                      <a:pt x="2259" y="3052"/>
                    </a:cubicBezTo>
                    <a:lnTo>
                      <a:pt x="2259" y="3052"/>
                    </a:lnTo>
                    <a:cubicBezTo>
                      <a:pt x="2260" y="3052"/>
                      <a:pt x="2261" y="3051"/>
                      <a:pt x="2262" y="3051"/>
                    </a:cubicBezTo>
                    <a:close/>
                    <a:moveTo>
                      <a:pt x="2390" y="3105"/>
                    </a:moveTo>
                    <a:cubicBezTo>
                      <a:pt x="2388" y="3106"/>
                      <a:pt x="2386" y="3106"/>
                      <a:pt x="2384" y="3107"/>
                    </a:cubicBezTo>
                    <a:cubicBezTo>
                      <a:pt x="2387" y="3106"/>
                      <a:pt x="2389" y="3106"/>
                      <a:pt x="2390" y="3105"/>
                    </a:cubicBezTo>
                    <a:close/>
                    <a:moveTo>
                      <a:pt x="1981" y="3140"/>
                    </a:moveTo>
                    <a:cubicBezTo>
                      <a:pt x="1980" y="3140"/>
                      <a:pt x="1979" y="3140"/>
                      <a:pt x="1977" y="3140"/>
                    </a:cubicBezTo>
                    <a:cubicBezTo>
                      <a:pt x="1976" y="3141"/>
                      <a:pt x="1974" y="3142"/>
                      <a:pt x="1972" y="3143"/>
                    </a:cubicBezTo>
                    <a:lnTo>
                      <a:pt x="1972" y="3143"/>
                    </a:lnTo>
                    <a:cubicBezTo>
                      <a:pt x="1977" y="3141"/>
                      <a:pt x="1981" y="3140"/>
                      <a:pt x="1981" y="3140"/>
                    </a:cubicBezTo>
                    <a:close/>
                    <a:moveTo>
                      <a:pt x="1972" y="3143"/>
                    </a:moveTo>
                    <a:cubicBezTo>
                      <a:pt x="1970" y="3144"/>
                      <a:pt x="1968" y="3145"/>
                      <a:pt x="1966" y="3146"/>
                    </a:cubicBezTo>
                    <a:lnTo>
                      <a:pt x="1966" y="3146"/>
                    </a:lnTo>
                    <a:cubicBezTo>
                      <a:pt x="1968" y="3145"/>
                      <a:pt x="1970" y="3144"/>
                      <a:pt x="1972" y="3143"/>
                    </a:cubicBezTo>
                    <a:close/>
                    <a:moveTo>
                      <a:pt x="4429" y="3288"/>
                    </a:moveTo>
                    <a:lnTo>
                      <a:pt x="4429" y="3288"/>
                    </a:lnTo>
                    <a:cubicBezTo>
                      <a:pt x="4433" y="3289"/>
                      <a:pt x="4436" y="3290"/>
                      <a:pt x="4438" y="3290"/>
                    </a:cubicBezTo>
                    <a:cubicBezTo>
                      <a:pt x="4434" y="3289"/>
                      <a:pt x="4432" y="3289"/>
                      <a:pt x="4429" y="3288"/>
                    </a:cubicBezTo>
                    <a:close/>
                    <a:moveTo>
                      <a:pt x="4742" y="3425"/>
                    </a:moveTo>
                    <a:cubicBezTo>
                      <a:pt x="4743" y="3425"/>
                      <a:pt x="4743" y="3425"/>
                      <a:pt x="4743" y="3425"/>
                    </a:cubicBezTo>
                    <a:lnTo>
                      <a:pt x="4743" y="3425"/>
                    </a:lnTo>
                    <a:cubicBezTo>
                      <a:pt x="4744" y="3425"/>
                      <a:pt x="4745" y="3425"/>
                      <a:pt x="4746" y="3425"/>
                    </a:cubicBezTo>
                    <a:close/>
                    <a:moveTo>
                      <a:pt x="2020" y="3577"/>
                    </a:moveTo>
                    <a:cubicBezTo>
                      <a:pt x="2017" y="3579"/>
                      <a:pt x="2011" y="3581"/>
                      <a:pt x="2008" y="3583"/>
                    </a:cubicBezTo>
                    <a:lnTo>
                      <a:pt x="2008" y="3583"/>
                    </a:lnTo>
                    <a:cubicBezTo>
                      <a:pt x="2013" y="3581"/>
                      <a:pt x="2017" y="3579"/>
                      <a:pt x="2020" y="3577"/>
                    </a:cubicBezTo>
                    <a:close/>
                    <a:moveTo>
                      <a:pt x="2048" y="3652"/>
                    </a:moveTo>
                    <a:cubicBezTo>
                      <a:pt x="2045" y="3653"/>
                      <a:pt x="2043" y="3653"/>
                      <a:pt x="2040" y="3654"/>
                    </a:cubicBezTo>
                    <a:cubicBezTo>
                      <a:pt x="2045" y="3654"/>
                      <a:pt x="2047" y="3653"/>
                      <a:pt x="2048" y="3652"/>
                    </a:cubicBezTo>
                    <a:close/>
                    <a:moveTo>
                      <a:pt x="2804" y="3036"/>
                    </a:moveTo>
                    <a:lnTo>
                      <a:pt x="2804" y="3036"/>
                    </a:lnTo>
                    <a:cubicBezTo>
                      <a:pt x="2803" y="3038"/>
                      <a:pt x="2801" y="3040"/>
                      <a:pt x="2799" y="3042"/>
                    </a:cubicBezTo>
                    <a:lnTo>
                      <a:pt x="2799" y="3042"/>
                    </a:lnTo>
                    <a:lnTo>
                      <a:pt x="2792" y="3044"/>
                    </a:lnTo>
                    <a:lnTo>
                      <a:pt x="2792" y="3044"/>
                    </a:lnTo>
                    <a:lnTo>
                      <a:pt x="2798" y="3043"/>
                    </a:lnTo>
                    <a:lnTo>
                      <a:pt x="2798" y="3043"/>
                    </a:lnTo>
                    <a:cubicBezTo>
                      <a:pt x="2762" y="3086"/>
                      <a:pt x="2723" y="3126"/>
                      <a:pt x="2682" y="3163"/>
                    </a:cubicBezTo>
                    <a:cubicBezTo>
                      <a:pt x="2627" y="3213"/>
                      <a:pt x="2676" y="3220"/>
                      <a:pt x="2590" y="3273"/>
                    </a:cubicBezTo>
                    <a:lnTo>
                      <a:pt x="2603" y="3246"/>
                    </a:lnTo>
                    <a:lnTo>
                      <a:pt x="2603" y="3246"/>
                    </a:lnTo>
                    <a:cubicBezTo>
                      <a:pt x="2494" y="3359"/>
                      <a:pt x="2345" y="3438"/>
                      <a:pt x="2210" y="3514"/>
                    </a:cubicBezTo>
                    <a:cubicBezTo>
                      <a:pt x="2219" y="3508"/>
                      <a:pt x="2216" y="3504"/>
                      <a:pt x="2229" y="3498"/>
                    </a:cubicBezTo>
                    <a:lnTo>
                      <a:pt x="2229" y="3498"/>
                    </a:lnTo>
                    <a:cubicBezTo>
                      <a:pt x="2196" y="3508"/>
                      <a:pt x="2120" y="3548"/>
                      <a:pt x="2123" y="3554"/>
                    </a:cubicBezTo>
                    <a:cubicBezTo>
                      <a:pt x="2117" y="3556"/>
                      <a:pt x="2113" y="3557"/>
                      <a:pt x="2111" y="3557"/>
                    </a:cubicBezTo>
                    <a:cubicBezTo>
                      <a:pt x="2109" y="3557"/>
                      <a:pt x="2108" y="3556"/>
                      <a:pt x="2106" y="3554"/>
                    </a:cubicBezTo>
                    <a:cubicBezTo>
                      <a:pt x="2106" y="3554"/>
                      <a:pt x="2106" y="3551"/>
                      <a:pt x="2100" y="3551"/>
                    </a:cubicBezTo>
                    <a:cubicBezTo>
                      <a:pt x="2068" y="3557"/>
                      <a:pt x="2030" y="3588"/>
                      <a:pt x="2010" y="3588"/>
                    </a:cubicBezTo>
                    <a:cubicBezTo>
                      <a:pt x="2009" y="3588"/>
                      <a:pt x="2008" y="3588"/>
                      <a:pt x="2007" y="3588"/>
                    </a:cubicBezTo>
                    <a:cubicBezTo>
                      <a:pt x="2006" y="3586"/>
                      <a:pt x="2006" y="3585"/>
                      <a:pt x="2008" y="3583"/>
                    </a:cubicBezTo>
                    <a:lnTo>
                      <a:pt x="2008" y="3583"/>
                    </a:lnTo>
                    <a:cubicBezTo>
                      <a:pt x="1980" y="3594"/>
                      <a:pt x="1928" y="3604"/>
                      <a:pt x="1947" y="3607"/>
                    </a:cubicBezTo>
                    <a:cubicBezTo>
                      <a:pt x="1888" y="3617"/>
                      <a:pt x="1838" y="3637"/>
                      <a:pt x="1792" y="3637"/>
                    </a:cubicBezTo>
                    <a:cubicBezTo>
                      <a:pt x="1762" y="3654"/>
                      <a:pt x="1693" y="3643"/>
                      <a:pt x="1686" y="3660"/>
                    </a:cubicBezTo>
                    <a:cubicBezTo>
                      <a:pt x="1687" y="3652"/>
                      <a:pt x="1665" y="3650"/>
                      <a:pt x="1638" y="3650"/>
                    </a:cubicBezTo>
                    <a:cubicBezTo>
                      <a:pt x="1605" y="3650"/>
                      <a:pt x="1565" y="3653"/>
                      <a:pt x="1547" y="3657"/>
                    </a:cubicBezTo>
                    <a:cubicBezTo>
                      <a:pt x="1560" y="3654"/>
                      <a:pt x="1517" y="3647"/>
                      <a:pt x="1534" y="3643"/>
                    </a:cubicBezTo>
                    <a:cubicBezTo>
                      <a:pt x="1507" y="3641"/>
                      <a:pt x="1484" y="3636"/>
                      <a:pt x="1474" y="3636"/>
                    </a:cubicBezTo>
                    <a:cubicBezTo>
                      <a:pt x="1469" y="3636"/>
                      <a:pt x="1466" y="3637"/>
                      <a:pt x="1467" y="3640"/>
                    </a:cubicBezTo>
                    <a:cubicBezTo>
                      <a:pt x="1438" y="3620"/>
                      <a:pt x="1418" y="3607"/>
                      <a:pt x="1404" y="3591"/>
                    </a:cubicBezTo>
                    <a:cubicBezTo>
                      <a:pt x="1391" y="3571"/>
                      <a:pt x="1388" y="3544"/>
                      <a:pt x="1404" y="3534"/>
                    </a:cubicBezTo>
                    <a:cubicBezTo>
                      <a:pt x="1408" y="3488"/>
                      <a:pt x="1447" y="3449"/>
                      <a:pt x="1494" y="3412"/>
                    </a:cubicBezTo>
                    <a:cubicBezTo>
                      <a:pt x="1537" y="3375"/>
                      <a:pt x="1583" y="3345"/>
                      <a:pt x="1633" y="3319"/>
                    </a:cubicBezTo>
                    <a:lnTo>
                      <a:pt x="1633" y="3319"/>
                    </a:lnTo>
                    <a:cubicBezTo>
                      <a:pt x="1637" y="3332"/>
                      <a:pt x="1527" y="3379"/>
                      <a:pt x="1540" y="3392"/>
                    </a:cubicBezTo>
                    <a:cubicBezTo>
                      <a:pt x="1623" y="3332"/>
                      <a:pt x="1676" y="3296"/>
                      <a:pt x="1779" y="3263"/>
                    </a:cubicBezTo>
                    <a:cubicBezTo>
                      <a:pt x="1784" y="3261"/>
                      <a:pt x="1786" y="3260"/>
                      <a:pt x="1787" y="3260"/>
                    </a:cubicBezTo>
                    <a:lnTo>
                      <a:pt x="1787" y="3260"/>
                    </a:lnTo>
                    <a:cubicBezTo>
                      <a:pt x="1791" y="3260"/>
                      <a:pt x="1764" y="3274"/>
                      <a:pt x="1759" y="3279"/>
                    </a:cubicBezTo>
                    <a:cubicBezTo>
                      <a:pt x="1855" y="3236"/>
                      <a:pt x="1958" y="3216"/>
                      <a:pt x="2047" y="3186"/>
                    </a:cubicBezTo>
                    <a:lnTo>
                      <a:pt x="2047" y="3186"/>
                    </a:lnTo>
                    <a:cubicBezTo>
                      <a:pt x="2047" y="3186"/>
                      <a:pt x="2037" y="3190"/>
                      <a:pt x="2027" y="3197"/>
                    </a:cubicBezTo>
                    <a:cubicBezTo>
                      <a:pt x="2047" y="3190"/>
                      <a:pt x="2074" y="3186"/>
                      <a:pt x="2066" y="3180"/>
                    </a:cubicBezTo>
                    <a:lnTo>
                      <a:pt x="2066" y="3180"/>
                    </a:lnTo>
                    <a:lnTo>
                      <a:pt x="2051" y="3186"/>
                    </a:lnTo>
                    <a:cubicBezTo>
                      <a:pt x="2020" y="3183"/>
                      <a:pt x="2104" y="3152"/>
                      <a:pt x="2118" y="3142"/>
                    </a:cubicBezTo>
                    <a:lnTo>
                      <a:pt x="2118" y="3142"/>
                    </a:lnTo>
                    <a:cubicBezTo>
                      <a:pt x="2113" y="3148"/>
                      <a:pt x="2117" y="3150"/>
                      <a:pt x="2124" y="3150"/>
                    </a:cubicBezTo>
                    <a:cubicBezTo>
                      <a:pt x="2131" y="3150"/>
                      <a:pt x="2141" y="3148"/>
                      <a:pt x="2150" y="3147"/>
                    </a:cubicBezTo>
                    <a:cubicBezTo>
                      <a:pt x="2158" y="3145"/>
                      <a:pt x="2166" y="3144"/>
                      <a:pt x="2172" y="3144"/>
                    </a:cubicBezTo>
                    <a:cubicBezTo>
                      <a:pt x="2183" y="3144"/>
                      <a:pt x="2188" y="3148"/>
                      <a:pt x="2173" y="3163"/>
                    </a:cubicBezTo>
                    <a:cubicBezTo>
                      <a:pt x="2183" y="3157"/>
                      <a:pt x="2199" y="3150"/>
                      <a:pt x="2193" y="3147"/>
                    </a:cubicBezTo>
                    <a:cubicBezTo>
                      <a:pt x="2198" y="3146"/>
                      <a:pt x="2202" y="3145"/>
                      <a:pt x="2205" y="3145"/>
                    </a:cubicBezTo>
                    <a:cubicBezTo>
                      <a:pt x="2214" y="3145"/>
                      <a:pt x="2215" y="3149"/>
                      <a:pt x="2202" y="3157"/>
                    </a:cubicBezTo>
                    <a:cubicBezTo>
                      <a:pt x="2269" y="3137"/>
                      <a:pt x="2242" y="3134"/>
                      <a:pt x="2302" y="3120"/>
                    </a:cubicBezTo>
                    <a:lnTo>
                      <a:pt x="2302" y="3120"/>
                    </a:lnTo>
                    <a:cubicBezTo>
                      <a:pt x="2305" y="3123"/>
                      <a:pt x="2292" y="3127"/>
                      <a:pt x="2285" y="3134"/>
                    </a:cubicBezTo>
                    <a:cubicBezTo>
                      <a:pt x="2315" y="3120"/>
                      <a:pt x="2345" y="3107"/>
                      <a:pt x="2395" y="3097"/>
                    </a:cubicBezTo>
                    <a:lnTo>
                      <a:pt x="2395" y="3097"/>
                    </a:lnTo>
                    <a:cubicBezTo>
                      <a:pt x="2395" y="3100"/>
                      <a:pt x="2399" y="3103"/>
                      <a:pt x="2390" y="3105"/>
                    </a:cubicBezTo>
                    <a:lnTo>
                      <a:pt x="2390" y="3105"/>
                    </a:lnTo>
                    <a:cubicBezTo>
                      <a:pt x="2474" y="3086"/>
                      <a:pt x="2533" y="3057"/>
                      <a:pt x="2630" y="3054"/>
                    </a:cubicBezTo>
                    <a:lnTo>
                      <a:pt x="2630" y="3054"/>
                    </a:lnTo>
                    <a:cubicBezTo>
                      <a:pt x="2621" y="3060"/>
                      <a:pt x="2622" y="3063"/>
                      <a:pt x="2628" y="3063"/>
                    </a:cubicBezTo>
                    <a:cubicBezTo>
                      <a:pt x="2631" y="3063"/>
                      <a:pt x="2635" y="3062"/>
                      <a:pt x="2639" y="3061"/>
                    </a:cubicBezTo>
                    <a:cubicBezTo>
                      <a:pt x="2653" y="3061"/>
                      <a:pt x="2667" y="3061"/>
                      <a:pt x="2670" y="3067"/>
                    </a:cubicBezTo>
                    <a:lnTo>
                      <a:pt x="2722" y="3058"/>
                    </a:lnTo>
                    <a:lnTo>
                      <a:pt x="2702" y="3054"/>
                    </a:lnTo>
                    <a:cubicBezTo>
                      <a:pt x="2738" y="3049"/>
                      <a:pt x="2770" y="3039"/>
                      <a:pt x="2804" y="3036"/>
                    </a:cubicBezTo>
                    <a:close/>
                    <a:moveTo>
                      <a:pt x="1581" y="3719"/>
                    </a:moveTo>
                    <a:cubicBezTo>
                      <a:pt x="1581" y="3719"/>
                      <a:pt x="1580" y="3719"/>
                      <a:pt x="1580" y="3720"/>
                    </a:cubicBezTo>
                    <a:cubicBezTo>
                      <a:pt x="1580" y="3720"/>
                      <a:pt x="1582" y="3720"/>
                      <a:pt x="1581" y="3719"/>
                    </a:cubicBezTo>
                    <a:close/>
                    <a:moveTo>
                      <a:pt x="5516" y="4047"/>
                    </a:moveTo>
                    <a:lnTo>
                      <a:pt x="5517" y="4048"/>
                    </a:lnTo>
                    <a:cubicBezTo>
                      <a:pt x="5517" y="4048"/>
                      <a:pt x="5517" y="4047"/>
                      <a:pt x="5516" y="4047"/>
                    </a:cubicBezTo>
                    <a:close/>
                    <a:moveTo>
                      <a:pt x="5690" y="4273"/>
                    </a:moveTo>
                    <a:lnTo>
                      <a:pt x="5693" y="4278"/>
                    </a:lnTo>
                    <a:lnTo>
                      <a:pt x="5693" y="4278"/>
                    </a:lnTo>
                    <a:cubicBezTo>
                      <a:pt x="5692" y="4277"/>
                      <a:pt x="5691" y="4275"/>
                      <a:pt x="5690" y="4273"/>
                    </a:cubicBezTo>
                    <a:close/>
                    <a:moveTo>
                      <a:pt x="112" y="0"/>
                    </a:moveTo>
                    <a:cubicBezTo>
                      <a:pt x="72" y="0"/>
                      <a:pt x="22" y="8"/>
                      <a:pt x="33" y="11"/>
                    </a:cubicBezTo>
                    <a:cubicBezTo>
                      <a:pt x="47" y="14"/>
                      <a:pt x="73" y="21"/>
                      <a:pt x="73" y="24"/>
                    </a:cubicBezTo>
                    <a:lnTo>
                      <a:pt x="37" y="24"/>
                    </a:lnTo>
                    <a:cubicBezTo>
                      <a:pt x="30" y="41"/>
                      <a:pt x="0" y="57"/>
                      <a:pt x="84" y="77"/>
                    </a:cubicBezTo>
                    <a:lnTo>
                      <a:pt x="143" y="74"/>
                    </a:lnTo>
                    <a:lnTo>
                      <a:pt x="163" y="84"/>
                    </a:lnTo>
                    <a:lnTo>
                      <a:pt x="113" y="80"/>
                    </a:lnTo>
                    <a:lnTo>
                      <a:pt x="113" y="80"/>
                    </a:lnTo>
                    <a:cubicBezTo>
                      <a:pt x="126" y="85"/>
                      <a:pt x="137" y="87"/>
                      <a:pt x="147" y="87"/>
                    </a:cubicBezTo>
                    <a:cubicBezTo>
                      <a:pt x="158" y="87"/>
                      <a:pt x="169" y="85"/>
                      <a:pt x="179" y="84"/>
                    </a:cubicBezTo>
                    <a:cubicBezTo>
                      <a:pt x="183" y="87"/>
                      <a:pt x="189" y="94"/>
                      <a:pt x="203" y="97"/>
                    </a:cubicBezTo>
                    <a:lnTo>
                      <a:pt x="262" y="87"/>
                    </a:lnTo>
                    <a:lnTo>
                      <a:pt x="262" y="87"/>
                    </a:lnTo>
                    <a:cubicBezTo>
                      <a:pt x="269" y="97"/>
                      <a:pt x="232" y="97"/>
                      <a:pt x="272" y="107"/>
                    </a:cubicBezTo>
                    <a:cubicBezTo>
                      <a:pt x="295" y="104"/>
                      <a:pt x="258" y="90"/>
                      <a:pt x="281" y="90"/>
                    </a:cubicBezTo>
                    <a:cubicBezTo>
                      <a:pt x="284" y="90"/>
                      <a:pt x="287" y="90"/>
                      <a:pt x="292" y="91"/>
                    </a:cubicBezTo>
                    <a:cubicBezTo>
                      <a:pt x="322" y="103"/>
                      <a:pt x="312" y="107"/>
                      <a:pt x="345" y="107"/>
                    </a:cubicBezTo>
                    <a:cubicBezTo>
                      <a:pt x="348" y="114"/>
                      <a:pt x="342" y="114"/>
                      <a:pt x="328" y="114"/>
                    </a:cubicBezTo>
                    <a:cubicBezTo>
                      <a:pt x="342" y="114"/>
                      <a:pt x="355" y="117"/>
                      <a:pt x="371" y="117"/>
                    </a:cubicBezTo>
                    <a:cubicBezTo>
                      <a:pt x="385" y="119"/>
                      <a:pt x="399" y="121"/>
                      <a:pt x="410" y="121"/>
                    </a:cubicBezTo>
                    <a:cubicBezTo>
                      <a:pt x="414" y="121"/>
                      <a:pt x="418" y="121"/>
                      <a:pt x="421" y="120"/>
                    </a:cubicBezTo>
                    <a:cubicBezTo>
                      <a:pt x="448" y="134"/>
                      <a:pt x="521" y="140"/>
                      <a:pt x="514" y="153"/>
                    </a:cubicBezTo>
                    <a:cubicBezTo>
                      <a:pt x="524" y="153"/>
                      <a:pt x="567" y="157"/>
                      <a:pt x="593" y="160"/>
                    </a:cubicBezTo>
                    <a:cubicBezTo>
                      <a:pt x="541" y="166"/>
                      <a:pt x="689" y="190"/>
                      <a:pt x="669" y="206"/>
                    </a:cubicBezTo>
                    <a:cubicBezTo>
                      <a:pt x="672" y="205"/>
                      <a:pt x="675" y="205"/>
                      <a:pt x="678" y="205"/>
                    </a:cubicBezTo>
                    <a:cubicBezTo>
                      <a:pt x="721" y="205"/>
                      <a:pt x="799" y="244"/>
                      <a:pt x="858" y="259"/>
                    </a:cubicBezTo>
                    <a:cubicBezTo>
                      <a:pt x="856" y="259"/>
                      <a:pt x="851" y="259"/>
                      <a:pt x="847" y="258"/>
                    </a:cubicBezTo>
                    <a:lnTo>
                      <a:pt x="847" y="258"/>
                    </a:lnTo>
                    <a:cubicBezTo>
                      <a:pt x="875" y="271"/>
                      <a:pt x="882" y="283"/>
                      <a:pt x="898" y="296"/>
                    </a:cubicBezTo>
                    <a:cubicBezTo>
                      <a:pt x="901" y="293"/>
                      <a:pt x="906" y="292"/>
                      <a:pt x="911" y="292"/>
                    </a:cubicBezTo>
                    <a:cubicBezTo>
                      <a:pt x="932" y="292"/>
                      <a:pt x="967" y="307"/>
                      <a:pt x="990" y="312"/>
                    </a:cubicBezTo>
                    <a:cubicBezTo>
                      <a:pt x="1002" y="327"/>
                      <a:pt x="1001" y="331"/>
                      <a:pt x="994" y="331"/>
                    </a:cubicBezTo>
                    <a:cubicBezTo>
                      <a:pt x="991" y="331"/>
                      <a:pt x="988" y="330"/>
                      <a:pt x="984" y="329"/>
                    </a:cubicBezTo>
                    <a:cubicBezTo>
                      <a:pt x="980" y="327"/>
                      <a:pt x="975" y="326"/>
                      <a:pt x="972" y="326"/>
                    </a:cubicBezTo>
                    <a:cubicBezTo>
                      <a:pt x="967" y="326"/>
                      <a:pt x="964" y="328"/>
                      <a:pt x="964" y="332"/>
                    </a:cubicBezTo>
                    <a:cubicBezTo>
                      <a:pt x="965" y="332"/>
                      <a:pt x="966" y="331"/>
                      <a:pt x="967" y="331"/>
                    </a:cubicBezTo>
                    <a:cubicBezTo>
                      <a:pt x="973" y="331"/>
                      <a:pt x="987" y="337"/>
                      <a:pt x="1001" y="342"/>
                    </a:cubicBezTo>
                    <a:cubicBezTo>
                      <a:pt x="1011" y="346"/>
                      <a:pt x="1021" y="350"/>
                      <a:pt x="1026" y="350"/>
                    </a:cubicBezTo>
                    <a:cubicBezTo>
                      <a:pt x="1029" y="350"/>
                      <a:pt x="1029" y="349"/>
                      <a:pt x="1027" y="345"/>
                    </a:cubicBezTo>
                    <a:lnTo>
                      <a:pt x="1027" y="345"/>
                    </a:lnTo>
                    <a:cubicBezTo>
                      <a:pt x="1050" y="372"/>
                      <a:pt x="1050" y="365"/>
                      <a:pt x="1057" y="385"/>
                    </a:cubicBezTo>
                    <a:cubicBezTo>
                      <a:pt x="1060" y="383"/>
                      <a:pt x="1062" y="383"/>
                      <a:pt x="1064" y="383"/>
                    </a:cubicBezTo>
                    <a:cubicBezTo>
                      <a:pt x="1076" y="383"/>
                      <a:pt x="1087" y="403"/>
                      <a:pt x="1110" y="412"/>
                    </a:cubicBezTo>
                    <a:cubicBezTo>
                      <a:pt x="1140" y="448"/>
                      <a:pt x="1110" y="428"/>
                      <a:pt x="1149" y="461"/>
                    </a:cubicBezTo>
                    <a:cubicBezTo>
                      <a:pt x="1153" y="468"/>
                      <a:pt x="1153" y="470"/>
                      <a:pt x="1151" y="470"/>
                    </a:cubicBezTo>
                    <a:cubicBezTo>
                      <a:pt x="1145" y="470"/>
                      <a:pt x="1126" y="455"/>
                      <a:pt x="1126" y="455"/>
                    </a:cubicBezTo>
                    <a:lnTo>
                      <a:pt x="1126" y="455"/>
                    </a:lnTo>
                    <a:cubicBezTo>
                      <a:pt x="1140" y="470"/>
                      <a:pt x="1147" y="474"/>
                      <a:pt x="1151" y="474"/>
                    </a:cubicBezTo>
                    <a:cubicBezTo>
                      <a:pt x="1153" y="474"/>
                      <a:pt x="1155" y="473"/>
                      <a:pt x="1156" y="471"/>
                    </a:cubicBezTo>
                    <a:cubicBezTo>
                      <a:pt x="1159" y="469"/>
                      <a:pt x="1161" y="467"/>
                      <a:pt x="1163" y="467"/>
                    </a:cubicBezTo>
                    <a:cubicBezTo>
                      <a:pt x="1164" y="467"/>
                      <a:pt x="1165" y="467"/>
                      <a:pt x="1166" y="468"/>
                    </a:cubicBezTo>
                    <a:cubicBezTo>
                      <a:pt x="1212" y="511"/>
                      <a:pt x="1180" y="494"/>
                      <a:pt x="1186" y="514"/>
                    </a:cubicBezTo>
                    <a:cubicBezTo>
                      <a:pt x="1209" y="544"/>
                      <a:pt x="1239" y="560"/>
                      <a:pt x="1249" y="587"/>
                    </a:cubicBezTo>
                    <a:cubicBezTo>
                      <a:pt x="1249" y="590"/>
                      <a:pt x="1249" y="592"/>
                      <a:pt x="1248" y="592"/>
                    </a:cubicBezTo>
                    <a:cubicBezTo>
                      <a:pt x="1247" y="592"/>
                      <a:pt x="1246" y="592"/>
                      <a:pt x="1245" y="591"/>
                    </a:cubicBezTo>
                    <a:lnTo>
                      <a:pt x="1245" y="591"/>
                    </a:lnTo>
                    <a:cubicBezTo>
                      <a:pt x="1256" y="607"/>
                      <a:pt x="1276" y="634"/>
                      <a:pt x="1282" y="663"/>
                    </a:cubicBezTo>
                    <a:cubicBezTo>
                      <a:pt x="1288" y="693"/>
                      <a:pt x="1299" y="723"/>
                      <a:pt x="1308" y="746"/>
                    </a:cubicBezTo>
                    <a:cubicBezTo>
                      <a:pt x="1305" y="750"/>
                      <a:pt x="1305" y="750"/>
                      <a:pt x="1305" y="753"/>
                    </a:cubicBezTo>
                    <a:cubicBezTo>
                      <a:pt x="1311" y="742"/>
                      <a:pt x="1319" y="742"/>
                      <a:pt x="1322" y="742"/>
                    </a:cubicBezTo>
                    <a:cubicBezTo>
                      <a:pt x="1322" y="766"/>
                      <a:pt x="1331" y="789"/>
                      <a:pt x="1322" y="796"/>
                    </a:cubicBezTo>
                    <a:cubicBezTo>
                      <a:pt x="1322" y="782"/>
                      <a:pt x="1319" y="782"/>
                      <a:pt x="1315" y="773"/>
                    </a:cubicBezTo>
                    <a:lnTo>
                      <a:pt x="1315" y="773"/>
                    </a:lnTo>
                    <a:lnTo>
                      <a:pt x="1319" y="799"/>
                    </a:lnTo>
                    <a:cubicBezTo>
                      <a:pt x="1317" y="803"/>
                      <a:pt x="1315" y="804"/>
                      <a:pt x="1314" y="804"/>
                    </a:cubicBezTo>
                    <a:cubicBezTo>
                      <a:pt x="1311" y="804"/>
                      <a:pt x="1311" y="795"/>
                      <a:pt x="1311" y="786"/>
                    </a:cubicBezTo>
                    <a:cubicBezTo>
                      <a:pt x="1311" y="776"/>
                      <a:pt x="1308" y="766"/>
                      <a:pt x="1305" y="766"/>
                    </a:cubicBezTo>
                    <a:lnTo>
                      <a:pt x="1305" y="766"/>
                    </a:lnTo>
                    <a:cubicBezTo>
                      <a:pt x="1308" y="789"/>
                      <a:pt x="1315" y="816"/>
                      <a:pt x="1311" y="842"/>
                    </a:cubicBezTo>
                    <a:cubicBezTo>
                      <a:pt x="1308" y="866"/>
                      <a:pt x="1305" y="889"/>
                      <a:pt x="1302" y="908"/>
                    </a:cubicBezTo>
                    <a:cubicBezTo>
                      <a:pt x="1296" y="908"/>
                      <a:pt x="1296" y="895"/>
                      <a:pt x="1299" y="881"/>
                    </a:cubicBezTo>
                    <a:cubicBezTo>
                      <a:pt x="1301" y="869"/>
                      <a:pt x="1303" y="854"/>
                      <a:pt x="1300" y="854"/>
                    </a:cubicBezTo>
                    <a:lnTo>
                      <a:pt x="1300" y="854"/>
                    </a:lnTo>
                    <a:cubicBezTo>
                      <a:pt x="1299" y="854"/>
                      <a:pt x="1296" y="858"/>
                      <a:pt x="1292" y="869"/>
                    </a:cubicBezTo>
                    <a:cubicBezTo>
                      <a:pt x="1299" y="849"/>
                      <a:pt x="1305" y="832"/>
                      <a:pt x="1305" y="812"/>
                    </a:cubicBezTo>
                    <a:lnTo>
                      <a:pt x="1305" y="812"/>
                    </a:lnTo>
                    <a:cubicBezTo>
                      <a:pt x="1301" y="822"/>
                      <a:pt x="1298" y="825"/>
                      <a:pt x="1297" y="825"/>
                    </a:cubicBezTo>
                    <a:cubicBezTo>
                      <a:pt x="1296" y="825"/>
                      <a:pt x="1296" y="821"/>
                      <a:pt x="1296" y="816"/>
                    </a:cubicBezTo>
                    <a:cubicBezTo>
                      <a:pt x="1296" y="810"/>
                      <a:pt x="1296" y="805"/>
                      <a:pt x="1294" y="805"/>
                    </a:cubicBezTo>
                    <a:cubicBezTo>
                      <a:pt x="1292" y="805"/>
                      <a:pt x="1290" y="808"/>
                      <a:pt x="1285" y="816"/>
                    </a:cubicBezTo>
                    <a:cubicBezTo>
                      <a:pt x="1269" y="885"/>
                      <a:pt x="1285" y="898"/>
                      <a:pt x="1252" y="965"/>
                    </a:cubicBezTo>
                    <a:cubicBezTo>
                      <a:pt x="1252" y="974"/>
                      <a:pt x="1256" y="974"/>
                      <a:pt x="1259" y="974"/>
                    </a:cubicBezTo>
                    <a:cubicBezTo>
                      <a:pt x="1262" y="974"/>
                      <a:pt x="1262" y="974"/>
                      <a:pt x="1265" y="981"/>
                    </a:cubicBezTo>
                    <a:cubicBezTo>
                      <a:pt x="1229" y="1087"/>
                      <a:pt x="1199" y="1044"/>
                      <a:pt x="1172" y="1120"/>
                    </a:cubicBezTo>
                    <a:cubicBezTo>
                      <a:pt x="1166" y="1140"/>
                      <a:pt x="1176" y="1156"/>
                      <a:pt x="1133" y="1199"/>
                    </a:cubicBezTo>
                    <a:lnTo>
                      <a:pt x="1133" y="1173"/>
                    </a:lnTo>
                    <a:cubicBezTo>
                      <a:pt x="1087" y="1233"/>
                      <a:pt x="1123" y="1219"/>
                      <a:pt x="1063" y="1272"/>
                    </a:cubicBezTo>
                    <a:cubicBezTo>
                      <a:pt x="1069" y="1260"/>
                      <a:pt x="1095" y="1232"/>
                      <a:pt x="1092" y="1232"/>
                    </a:cubicBezTo>
                    <a:lnTo>
                      <a:pt x="1092" y="1232"/>
                    </a:lnTo>
                    <a:cubicBezTo>
                      <a:pt x="1091" y="1232"/>
                      <a:pt x="1091" y="1232"/>
                      <a:pt x="1090" y="1233"/>
                    </a:cubicBezTo>
                    <a:cubicBezTo>
                      <a:pt x="1047" y="1263"/>
                      <a:pt x="1073" y="1266"/>
                      <a:pt x="1047" y="1296"/>
                    </a:cubicBezTo>
                    <a:lnTo>
                      <a:pt x="1030" y="1292"/>
                    </a:lnTo>
                    <a:cubicBezTo>
                      <a:pt x="1003" y="1319"/>
                      <a:pt x="975" y="1348"/>
                      <a:pt x="946" y="1377"/>
                    </a:cubicBezTo>
                    <a:lnTo>
                      <a:pt x="946" y="1377"/>
                    </a:lnTo>
                    <a:cubicBezTo>
                      <a:pt x="903" y="1386"/>
                      <a:pt x="863" y="1392"/>
                      <a:pt x="832" y="1392"/>
                    </a:cubicBezTo>
                    <a:cubicBezTo>
                      <a:pt x="819" y="1392"/>
                      <a:pt x="808" y="1391"/>
                      <a:pt x="799" y="1389"/>
                    </a:cubicBezTo>
                    <a:cubicBezTo>
                      <a:pt x="772" y="1398"/>
                      <a:pt x="735" y="1405"/>
                      <a:pt x="709" y="1415"/>
                    </a:cubicBezTo>
                    <a:lnTo>
                      <a:pt x="709" y="1405"/>
                    </a:lnTo>
                    <a:cubicBezTo>
                      <a:pt x="630" y="1415"/>
                      <a:pt x="593" y="1418"/>
                      <a:pt x="497" y="1442"/>
                    </a:cubicBezTo>
                    <a:lnTo>
                      <a:pt x="517" y="1431"/>
                    </a:lnTo>
                    <a:lnTo>
                      <a:pt x="517" y="1431"/>
                    </a:lnTo>
                    <a:cubicBezTo>
                      <a:pt x="461" y="1442"/>
                      <a:pt x="454" y="1474"/>
                      <a:pt x="405" y="1488"/>
                    </a:cubicBezTo>
                    <a:lnTo>
                      <a:pt x="388" y="1474"/>
                    </a:lnTo>
                    <a:cubicBezTo>
                      <a:pt x="342" y="1488"/>
                      <a:pt x="292" y="1497"/>
                      <a:pt x="246" y="1508"/>
                    </a:cubicBezTo>
                    <a:cubicBezTo>
                      <a:pt x="196" y="1524"/>
                      <a:pt x="143" y="1547"/>
                      <a:pt x="110" y="1604"/>
                    </a:cubicBezTo>
                    <a:cubicBezTo>
                      <a:pt x="110" y="1601"/>
                      <a:pt x="107" y="1594"/>
                      <a:pt x="119" y="1577"/>
                    </a:cubicBezTo>
                    <a:lnTo>
                      <a:pt x="119" y="1577"/>
                    </a:lnTo>
                    <a:cubicBezTo>
                      <a:pt x="110" y="1587"/>
                      <a:pt x="93" y="1604"/>
                      <a:pt x="84" y="1630"/>
                    </a:cubicBezTo>
                    <a:cubicBezTo>
                      <a:pt x="70" y="1656"/>
                      <a:pt x="70" y="1693"/>
                      <a:pt x="80" y="1720"/>
                    </a:cubicBezTo>
                    <a:cubicBezTo>
                      <a:pt x="95" y="1766"/>
                      <a:pt x="126" y="1784"/>
                      <a:pt x="137" y="1784"/>
                    </a:cubicBezTo>
                    <a:cubicBezTo>
                      <a:pt x="138" y="1784"/>
                      <a:pt x="139" y="1784"/>
                      <a:pt x="140" y="1783"/>
                    </a:cubicBezTo>
                    <a:lnTo>
                      <a:pt x="140" y="1783"/>
                    </a:lnTo>
                    <a:cubicBezTo>
                      <a:pt x="144" y="1791"/>
                      <a:pt x="172" y="1806"/>
                      <a:pt x="206" y="1809"/>
                    </a:cubicBezTo>
                    <a:cubicBezTo>
                      <a:pt x="212" y="1810"/>
                      <a:pt x="219" y="1810"/>
                      <a:pt x="225" y="1810"/>
                    </a:cubicBezTo>
                    <a:cubicBezTo>
                      <a:pt x="256" y="1810"/>
                      <a:pt x="287" y="1804"/>
                      <a:pt x="312" y="1795"/>
                    </a:cubicBezTo>
                    <a:lnTo>
                      <a:pt x="312" y="1795"/>
                    </a:lnTo>
                    <a:lnTo>
                      <a:pt x="302" y="1809"/>
                    </a:lnTo>
                    <a:cubicBezTo>
                      <a:pt x="348" y="1786"/>
                      <a:pt x="345" y="1783"/>
                      <a:pt x="405" y="1763"/>
                    </a:cubicBezTo>
                    <a:cubicBezTo>
                      <a:pt x="408" y="1762"/>
                      <a:pt x="410" y="1762"/>
                      <a:pt x="412" y="1762"/>
                    </a:cubicBezTo>
                    <a:cubicBezTo>
                      <a:pt x="418" y="1762"/>
                      <a:pt x="418" y="1764"/>
                      <a:pt x="412" y="1767"/>
                    </a:cubicBezTo>
                    <a:lnTo>
                      <a:pt x="412" y="1767"/>
                    </a:lnTo>
                    <a:cubicBezTo>
                      <a:pt x="446" y="1757"/>
                      <a:pt x="439" y="1745"/>
                      <a:pt x="490" y="1733"/>
                    </a:cubicBezTo>
                    <a:lnTo>
                      <a:pt x="490" y="1733"/>
                    </a:lnTo>
                    <a:lnTo>
                      <a:pt x="471" y="1746"/>
                    </a:lnTo>
                    <a:cubicBezTo>
                      <a:pt x="521" y="1729"/>
                      <a:pt x="514" y="1726"/>
                      <a:pt x="537" y="1710"/>
                    </a:cubicBezTo>
                    <a:cubicBezTo>
                      <a:pt x="562" y="1694"/>
                      <a:pt x="615" y="1676"/>
                      <a:pt x="630" y="1676"/>
                    </a:cubicBezTo>
                    <a:cubicBezTo>
                      <a:pt x="631" y="1676"/>
                      <a:pt x="632" y="1676"/>
                      <a:pt x="633" y="1676"/>
                    </a:cubicBezTo>
                    <a:cubicBezTo>
                      <a:pt x="636" y="1667"/>
                      <a:pt x="656" y="1647"/>
                      <a:pt x="683" y="1636"/>
                    </a:cubicBezTo>
                    <a:cubicBezTo>
                      <a:pt x="689" y="1636"/>
                      <a:pt x="680" y="1644"/>
                      <a:pt x="676" y="1647"/>
                    </a:cubicBezTo>
                    <a:cubicBezTo>
                      <a:pt x="752" y="1613"/>
                      <a:pt x="775" y="1574"/>
                      <a:pt x="828" y="1551"/>
                    </a:cubicBezTo>
                    <a:cubicBezTo>
                      <a:pt x="830" y="1552"/>
                      <a:pt x="831" y="1553"/>
                      <a:pt x="833" y="1553"/>
                    </a:cubicBezTo>
                    <a:cubicBezTo>
                      <a:pt x="835" y="1553"/>
                      <a:pt x="836" y="1552"/>
                      <a:pt x="838" y="1551"/>
                    </a:cubicBezTo>
                    <a:lnTo>
                      <a:pt x="838" y="1551"/>
                    </a:lnTo>
                    <a:cubicBezTo>
                      <a:pt x="789" y="1587"/>
                      <a:pt x="747" y="1609"/>
                      <a:pt x="743" y="1610"/>
                    </a:cubicBezTo>
                    <a:lnTo>
                      <a:pt x="743" y="1610"/>
                    </a:lnTo>
                    <a:cubicBezTo>
                      <a:pt x="743" y="1610"/>
                      <a:pt x="742" y="1610"/>
                      <a:pt x="742" y="1610"/>
                    </a:cubicBezTo>
                    <a:cubicBezTo>
                      <a:pt x="742" y="1610"/>
                      <a:pt x="742" y="1611"/>
                      <a:pt x="742" y="1611"/>
                    </a:cubicBezTo>
                    <a:cubicBezTo>
                      <a:pt x="742" y="1611"/>
                      <a:pt x="743" y="1611"/>
                      <a:pt x="743" y="1610"/>
                    </a:cubicBezTo>
                    <a:lnTo>
                      <a:pt x="743" y="1610"/>
                    </a:lnTo>
                    <a:cubicBezTo>
                      <a:pt x="744" y="1612"/>
                      <a:pt x="747" y="1613"/>
                      <a:pt x="749" y="1613"/>
                    </a:cubicBezTo>
                    <a:cubicBezTo>
                      <a:pt x="752" y="1613"/>
                      <a:pt x="756" y="1612"/>
                      <a:pt x="759" y="1610"/>
                    </a:cubicBezTo>
                    <a:cubicBezTo>
                      <a:pt x="763" y="1609"/>
                      <a:pt x="766" y="1609"/>
                      <a:pt x="769" y="1609"/>
                    </a:cubicBezTo>
                    <a:cubicBezTo>
                      <a:pt x="776" y="1609"/>
                      <a:pt x="777" y="1613"/>
                      <a:pt x="765" y="1627"/>
                    </a:cubicBezTo>
                    <a:cubicBezTo>
                      <a:pt x="799" y="1601"/>
                      <a:pt x="851" y="1544"/>
                      <a:pt x="894" y="1517"/>
                    </a:cubicBezTo>
                    <a:cubicBezTo>
                      <a:pt x="898" y="1514"/>
                      <a:pt x="901" y="1514"/>
                      <a:pt x="901" y="1514"/>
                    </a:cubicBezTo>
                    <a:lnTo>
                      <a:pt x="901" y="1514"/>
                    </a:lnTo>
                    <a:lnTo>
                      <a:pt x="898" y="1517"/>
                    </a:lnTo>
                    <a:cubicBezTo>
                      <a:pt x="908" y="1514"/>
                      <a:pt x="918" y="1508"/>
                      <a:pt x="924" y="1497"/>
                    </a:cubicBezTo>
                    <a:cubicBezTo>
                      <a:pt x="938" y="1488"/>
                      <a:pt x="947" y="1485"/>
                      <a:pt x="961" y="1474"/>
                    </a:cubicBezTo>
                    <a:cubicBezTo>
                      <a:pt x="964" y="1474"/>
                      <a:pt x="979" y="1464"/>
                      <a:pt x="994" y="1450"/>
                    </a:cubicBezTo>
                    <a:lnTo>
                      <a:pt x="994" y="1450"/>
                    </a:lnTo>
                    <a:cubicBezTo>
                      <a:pt x="1021" y="1451"/>
                      <a:pt x="1040" y="1454"/>
                      <a:pt x="1040" y="1458"/>
                    </a:cubicBezTo>
                    <a:lnTo>
                      <a:pt x="1163" y="1438"/>
                    </a:lnTo>
                    <a:lnTo>
                      <a:pt x="1163" y="1438"/>
                    </a:lnTo>
                    <a:cubicBezTo>
                      <a:pt x="1163" y="1442"/>
                      <a:pt x="1143" y="1445"/>
                      <a:pt x="1126" y="1451"/>
                    </a:cubicBezTo>
                    <a:cubicBezTo>
                      <a:pt x="1143" y="1447"/>
                      <a:pt x="1151" y="1445"/>
                      <a:pt x="1156" y="1445"/>
                    </a:cubicBezTo>
                    <a:cubicBezTo>
                      <a:pt x="1160" y="1445"/>
                      <a:pt x="1161" y="1447"/>
                      <a:pt x="1163" y="1448"/>
                    </a:cubicBezTo>
                    <a:cubicBezTo>
                      <a:pt x="1164" y="1450"/>
                      <a:pt x="1166" y="1451"/>
                      <a:pt x="1171" y="1451"/>
                    </a:cubicBezTo>
                    <a:cubicBezTo>
                      <a:pt x="1176" y="1451"/>
                      <a:pt x="1184" y="1450"/>
                      <a:pt x="1199" y="1445"/>
                    </a:cubicBezTo>
                    <a:cubicBezTo>
                      <a:pt x="1189" y="1445"/>
                      <a:pt x="1203" y="1438"/>
                      <a:pt x="1203" y="1435"/>
                    </a:cubicBezTo>
                    <a:cubicBezTo>
                      <a:pt x="1215" y="1438"/>
                      <a:pt x="1234" y="1439"/>
                      <a:pt x="1255" y="1439"/>
                    </a:cubicBezTo>
                    <a:cubicBezTo>
                      <a:pt x="1286" y="1439"/>
                      <a:pt x="1322" y="1436"/>
                      <a:pt x="1351" y="1435"/>
                    </a:cubicBezTo>
                    <a:lnTo>
                      <a:pt x="1351" y="1435"/>
                    </a:lnTo>
                    <a:lnTo>
                      <a:pt x="1345" y="1442"/>
                    </a:lnTo>
                    <a:cubicBezTo>
                      <a:pt x="1390" y="1440"/>
                      <a:pt x="1438" y="1439"/>
                      <a:pt x="1487" y="1439"/>
                    </a:cubicBezTo>
                    <a:cubicBezTo>
                      <a:pt x="1537" y="1439"/>
                      <a:pt x="1588" y="1440"/>
                      <a:pt x="1640" y="1442"/>
                    </a:cubicBezTo>
                    <a:cubicBezTo>
                      <a:pt x="1603" y="1435"/>
                      <a:pt x="1613" y="1422"/>
                      <a:pt x="1643" y="1422"/>
                    </a:cubicBezTo>
                    <a:lnTo>
                      <a:pt x="1653" y="1435"/>
                    </a:lnTo>
                    <a:cubicBezTo>
                      <a:pt x="1673" y="1428"/>
                      <a:pt x="1623" y="1428"/>
                      <a:pt x="1663" y="1422"/>
                    </a:cubicBezTo>
                    <a:lnTo>
                      <a:pt x="1663" y="1422"/>
                    </a:lnTo>
                    <a:cubicBezTo>
                      <a:pt x="1702" y="1425"/>
                      <a:pt x="1689" y="1438"/>
                      <a:pt x="1666" y="1438"/>
                    </a:cubicBezTo>
                    <a:lnTo>
                      <a:pt x="1713" y="1438"/>
                    </a:lnTo>
                    <a:cubicBezTo>
                      <a:pt x="1716" y="1442"/>
                      <a:pt x="1702" y="1445"/>
                      <a:pt x="1699" y="1448"/>
                    </a:cubicBezTo>
                    <a:cubicBezTo>
                      <a:pt x="1702" y="1447"/>
                      <a:pt x="1706" y="1447"/>
                      <a:pt x="1710" y="1447"/>
                    </a:cubicBezTo>
                    <a:cubicBezTo>
                      <a:pt x="1720" y="1447"/>
                      <a:pt x="1734" y="1449"/>
                      <a:pt x="1745" y="1451"/>
                    </a:cubicBezTo>
                    <a:cubicBezTo>
                      <a:pt x="1760" y="1455"/>
                      <a:pt x="1774" y="1458"/>
                      <a:pt x="1787" y="1458"/>
                    </a:cubicBezTo>
                    <a:cubicBezTo>
                      <a:pt x="1795" y="1458"/>
                      <a:pt x="1802" y="1457"/>
                      <a:pt x="1808" y="1454"/>
                    </a:cubicBezTo>
                    <a:lnTo>
                      <a:pt x="1812" y="1458"/>
                    </a:lnTo>
                    <a:cubicBezTo>
                      <a:pt x="1911" y="1471"/>
                      <a:pt x="1958" y="1474"/>
                      <a:pt x="2040" y="1488"/>
                    </a:cubicBezTo>
                    <a:cubicBezTo>
                      <a:pt x="2042" y="1484"/>
                      <a:pt x="2048" y="1483"/>
                      <a:pt x="2054" y="1483"/>
                    </a:cubicBezTo>
                    <a:cubicBezTo>
                      <a:pt x="2059" y="1483"/>
                      <a:pt x="2065" y="1483"/>
                      <a:pt x="2070" y="1485"/>
                    </a:cubicBezTo>
                    <a:lnTo>
                      <a:pt x="2103" y="1485"/>
                    </a:lnTo>
                    <a:cubicBezTo>
                      <a:pt x="2159" y="1505"/>
                      <a:pt x="2225" y="1521"/>
                      <a:pt x="2295" y="1547"/>
                    </a:cubicBezTo>
                    <a:cubicBezTo>
                      <a:pt x="2310" y="1552"/>
                      <a:pt x="2317" y="1554"/>
                      <a:pt x="2321" y="1554"/>
                    </a:cubicBezTo>
                    <a:cubicBezTo>
                      <a:pt x="2325" y="1554"/>
                      <a:pt x="2325" y="1552"/>
                      <a:pt x="2325" y="1551"/>
                    </a:cubicBezTo>
                    <a:cubicBezTo>
                      <a:pt x="2325" y="1547"/>
                      <a:pt x="2325" y="1547"/>
                      <a:pt x="2335" y="1547"/>
                    </a:cubicBezTo>
                    <a:cubicBezTo>
                      <a:pt x="2335" y="1556"/>
                      <a:pt x="2388" y="1575"/>
                      <a:pt x="2377" y="1575"/>
                    </a:cubicBezTo>
                    <a:cubicBezTo>
                      <a:pt x="2376" y="1575"/>
                      <a:pt x="2373" y="1575"/>
                      <a:pt x="2368" y="1574"/>
                    </a:cubicBezTo>
                    <a:lnTo>
                      <a:pt x="2368" y="1574"/>
                    </a:lnTo>
                    <a:cubicBezTo>
                      <a:pt x="2451" y="1601"/>
                      <a:pt x="2468" y="1621"/>
                      <a:pt x="2574" y="1660"/>
                    </a:cubicBezTo>
                    <a:cubicBezTo>
                      <a:pt x="2563" y="1653"/>
                      <a:pt x="2554" y="1644"/>
                      <a:pt x="2560" y="1644"/>
                    </a:cubicBezTo>
                    <a:lnTo>
                      <a:pt x="2560" y="1644"/>
                    </a:lnTo>
                    <a:cubicBezTo>
                      <a:pt x="2580" y="1650"/>
                      <a:pt x="2597" y="1670"/>
                      <a:pt x="2593" y="1673"/>
                    </a:cubicBezTo>
                    <a:lnTo>
                      <a:pt x="2587" y="1670"/>
                    </a:lnTo>
                    <a:lnTo>
                      <a:pt x="2587" y="1670"/>
                    </a:lnTo>
                    <a:cubicBezTo>
                      <a:pt x="2639" y="1703"/>
                      <a:pt x="2702" y="1746"/>
                      <a:pt x="2746" y="1799"/>
                    </a:cubicBezTo>
                    <a:cubicBezTo>
                      <a:pt x="2786" y="1852"/>
                      <a:pt x="2832" y="1895"/>
                      <a:pt x="2861" y="1931"/>
                    </a:cubicBezTo>
                    <a:lnTo>
                      <a:pt x="2858" y="1928"/>
                    </a:lnTo>
                    <a:lnTo>
                      <a:pt x="2858" y="1928"/>
                    </a:lnTo>
                    <a:lnTo>
                      <a:pt x="2921" y="2008"/>
                    </a:lnTo>
                    <a:cubicBezTo>
                      <a:pt x="2929" y="2019"/>
                      <a:pt x="2930" y="2023"/>
                      <a:pt x="2928" y="2023"/>
                    </a:cubicBezTo>
                    <a:cubicBezTo>
                      <a:pt x="2927" y="2023"/>
                      <a:pt x="2924" y="2021"/>
                      <a:pt x="2921" y="2018"/>
                    </a:cubicBezTo>
                    <a:cubicBezTo>
                      <a:pt x="2917" y="2014"/>
                      <a:pt x="2914" y="2011"/>
                      <a:pt x="2913" y="2011"/>
                    </a:cubicBezTo>
                    <a:lnTo>
                      <a:pt x="2913" y="2011"/>
                    </a:lnTo>
                    <a:cubicBezTo>
                      <a:pt x="2911" y="2011"/>
                      <a:pt x="2912" y="2013"/>
                      <a:pt x="2914" y="2021"/>
                    </a:cubicBezTo>
                    <a:cubicBezTo>
                      <a:pt x="2954" y="2061"/>
                      <a:pt x="2961" y="2107"/>
                      <a:pt x="2977" y="2144"/>
                    </a:cubicBezTo>
                    <a:cubicBezTo>
                      <a:pt x="2988" y="2183"/>
                      <a:pt x="3004" y="2217"/>
                      <a:pt x="3017" y="2260"/>
                    </a:cubicBezTo>
                    <a:cubicBezTo>
                      <a:pt x="3011" y="2296"/>
                      <a:pt x="3020" y="2356"/>
                      <a:pt x="3024" y="2419"/>
                    </a:cubicBezTo>
                    <a:cubicBezTo>
                      <a:pt x="3027" y="2481"/>
                      <a:pt x="3020" y="2550"/>
                      <a:pt x="3004" y="2594"/>
                    </a:cubicBezTo>
                    <a:lnTo>
                      <a:pt x="3011" y="2590"/>
                    </a:lnTo>
                    <a:lnTo>
                      <a:pt x="3011" y="2590"/>
                    </a:lnTo>
                    <a:cubicBezTo>
                      <a:pt x="3014" y="2617"/>
                      <a:pt x="3000" y="2617"/>
                      <a:pt x="2997" y="2637"/>
                    </a:cubicBezTo>
                    <a:cubicBezTo>
                      <a:pt x="2999" y="2635"/>
                      <a:pt x="3004" y="2621"/>
                      <a:pt x="3006" y="2621"/>
                    </a:cubicBezTo>
                    <a:cubicBezTo>
                      <a:pt x="3007" y="2621"/>
                      <a:pt x="3007" y="2622"/>
                      <a:pt x="3007" y="2627"/>
                    </a:cubicBezTo>
                    <a:cubicBezTo>
                      <a:pt x="2985" y="2753"/>
                      <a:pt x="2927" y="2872"/>
                      <a:pt x="2849" y="2978"/>
                    </a:cubicBezTo>
                    <a:lnTo>
                      <a:pt x="2821" y="2978"/>
                    </a:lnTo>
                    <a:cubicBezTo>
                      <a:pt x="2798" y="2978"/>
                      <a:pt x="2779" y="2978"/>
                      <a:pt x="2789" y="2975"/>
                    </a:cubicBezTo>
                    <a:lnTo>
                      <a:pt x="2789" y="2975"/>
                    </a:lnTo>
                    <a:cubicBezTo>
                      <a:pt x="2749" y="2981"/>
                      <a:pt x="2772" y="2981"/>
                      <a:pt x="2798" y="2981"/>
                    </a:cubicBezTo>
                    <a:cubicBezTo>
                      <a:pt x="2736" y="2981"/>
                      <a:pt x="2699" y="2992"/>
                      <a:pt x="2633" y="2995"/>
                    </a:cubicBezTo>
                    <a:cubicBezTo>
                      <a:pt x="2643" y="2995"/>
                      <a:pt x="2653" y="2998"/>
                      <a:pt x="2643" y="3001"/>
                    </a:cubicBezTo>
                    <a:cubicBezTo>
                      <a:pt x="2547" y="3007"/>
                      <a:pt x="2603" y="3015"/>
                      <a:pt x="2537" y="3024"/>
                    </a:cubicBezTo>
                    <a:cubicBezTo>
                      <a:pt x="2513" y="3024"/>
                      <a:pt x="2527" y="3017"/>
                      <a:pt x="2519" y="3017"/>
                    </a:cubicBezTo>
                    <a:cubicBezTo>
                      <a:pt x="2515" y="3017"/>
                      <a:pt x="2506" y="3019"/>
                      <a:pt x="2484" y="3024"/>
                    </a:cubicBezTo>
                    <a:cubicBezTo>
                      <a:pt x="2479" y="3024"/>
                      <a:pt x="2476" y="3025"/>
                      <a:pt x="2473" y="3025"/>
                    </a:cubicBezTo>
                    <a:cubicBezTo>
                      <a:pt x="2450" y="3025"/>
                      <a:pt x="2476" y="3014"/>
                      <a:pt x="2491" y="3007"/>
                    </a:cubicBezTo>
                    <a:lnTo>
                      <a:pt x="2491" y="3007"/>
                    </a:lnTo>
                    <a:cubicBezTo>
                      <a:pt x="2431" y="3027"/>
                      <a:pt x="2378" y="3021"/>
                      <a:pt x="2341" y="3027"/>
                    </a:cubicBezTo>
                    <a:lnTo>
                      <a:pt x="2350" y="3025"/>
                    </a:lnTo>
                    <a:lnTo>
                      <a:pt x="2350" y="3025"/>
                    </a:lnTo>
                    <a:cubicBezTo>
                      <a:pt x="2341" y="3027"/>
                      <a:pt x="2332" y="3029"/>
                      <a:pt x="2325" y="3031"/>
                    </a:cubicBezTo>
                    <a:lnTo>
                      <a:pt x="2345" y="3034"/>
                    </a:lnTo>
                    <a:cubicBezTo>
                      <a:pt x="2331" y="3037"/>
                      <a:pt x="2319" y="3039"/>
                      <a:pt x="2313" y="3039"/>
                    </a:cubicBezTo>
                    <a:cubicBezTo>
                      <a:pt x="2310" y="3039"/>
                      <a:pt x="2309" y="3039"/>
                      <a:pt x="2309" y="3038"/>
                    </a:cubicBezTo>
                    <a:lnTo>
                      <a:pt x="2309" y="3038"/>
                    </a:lnTo>
                    <a:cubicBezTo>
                      <a:pt x="2292" y="3047"/>
                      <a:pt x="2325" y="3047"/>
                      <a:pt x="2292" y="3064"/>
                    </a:cubicBezTo>
                    <a:cubicBezTo>
                      <a:pt x="2270" y="3064"/>
                      <a:pt x="2234" y="3080"/>
                      <a:pt x="2217" y="3080"/>
                    </a:cubicBezTo>
                    <a:cubicBezTo>
                      <a:pt x="2214" y="3080"/>
                      <a:pt x="2211" y="3079"/>
                      <a:pt x="2210" y="3077"/>
                    </a:cubicBezTo>
                    <a:cubicBezTo>
                      <a:pt x="2284" y="3064"/>
                      <a:pt x="2198" y="3067"/>
                      <a:pt x="2259" y="3052"/>
                    </a:cubicBezTo>
                    <a:lnTo>
                      <a:pt x="2259" y="3052"/>
                    </a:lnTo>
                    <a:cubicBezTo>
                      <a:pt x="2247" y="3055"/>
                      <a:pt x="2231" y="3058"/>
                      <a:pt x="2216" y="3061"/>
                    </a:cubicBezTo>
                    <a:cubicBezTo>
                      <a:pt x="2213" y="3061"/>
                      <a:pt x="2216" y="3058"/>
                      <a:pt x="2222" y="3054"/>
                    </a:cubicBezTo>
                    <a:lnTo>
                      <a:pt x="2222" y="3054"/>
                    </a:lnTo>
                    <a:cubicBezTo>
                      <a:pt x="2146" y="3061"/>
                      <a:pt x="2193" y="3077"/>
                      <a:pt x="2117" y="3094"/>
                    </a:cubicBezTo>
                    <a:cubicBezTo>
                      <a:pt x="2121" y="3087"/>
                      <a:pt x="2111" y="3085"/>
                      <a:pt x="2100" y="3085"/>
                    </a:cubicBezTo>
                    <a:cubicBezTo>
                      <a:pt x="2094" y="3085"/>
                      <a:pt x="2088" y="3086"/>
                      <a:pt x="2083" y="3087"/>
                    </a:cubicBezTo>
                    <a:cubicBezTo>
                      <a:pt x="2088" y="3086"/>
                      <a:pt x="2091" y="3086"/>
                      <a:pt x="2094" y="3086"/>
                    </a:cubicBezTo>
                    <a:cubicBezTo>
                      <a:pt x="2109" y="3086"/>
                      <a:pt x="2096" y="3099"/>
                      <a:pt x="2074" y="3107"/>
                    </a:cubicBezTo>
                    <a:cubicBezTo>
                      <a:pt x="2024" y="3114"/>
                      <a:pt x="2024" y="3123"/>
                      <a:pt x="1997" y="3131"/>
                    </a:cubicBezTo>
                    <a:lnTo>
                      <a:pt x="2027" y="3123"/>
                    </a:lnTo>
                    <a:lnTo>
                      <a:pt x="2027" y="3123"/>
                    </a:lnTo>
                    <a:cubicBezTo>
                      <a:pt x="2020" y="3134"/>
                      <a:pt x="1994" y="3140"/>
                      <a:pt x="1961" y="3150"/>
                    </a:cubicBezTo>
                    <a:cubicBezTo>
                      <a:pt x="1960" y="3149"/>
                      <a:pt x="1962" y="3147"/>
                      <a:pt x="1966" y="3146"/>
                    </a:cubicBezTo>
                    <a:lnTo>
                      <a:pt x="1966" y="3146"/>
                    </a:lnTo>
                    <a:cubicBezTo>
                      <a:pt x="1933" y="3158"/>
                      <a:pt x="1886" y="3153"/>
                      <a:pt x="1842" y="3174"/>
                    </a:cubicBezTo>
                    <a:cubicBezTo>
                      <a:pt x="1828" y="3174"/>
                      <a:pt x="1828" y="3174"/>
                      <a:pt x="1828" y="3170"/>
                    </a:cubicBezTo>
                    <a:cubicBezTo>
                      <a:pt x="1826" y="3168"/>
                      <a:pt x="1825" y="3165"/>
                      <a:pt x="1821" y="3165"/>
                    </a:cubicBezTo>
                    <a:cubicBezTo>
                      <a:pt x="1820" y="3165"/>
                      <a:pt x="1818" y="3165"/>
                      <a:pt x="1815" y="3166"/>
                    </a:cubicBezTo>
                    <a:cubicBezTo>
                      <a:pt x="1759" y="3193"/>
                      <a:pt x="1749" y="3177"/>
                      <a:pt x="1689" y="3206"/>
                    </a:cubicBezTo>
                    <a:cubicBezTo>
                      <a:pt x="1713" y="3210"/>
                      <a:pt x="1713" y="3206"/>
                      <a:pt x="1676" y="3230"/>
                    </a:cubicBezTo>
                    <a:cubicBezTo>
                      <a:pt x="1706" y="3216"/>
                      <a:pt x="1739" y="3200"/>
                      <a:pt x="1772" y="3186"/>
                    </a:cubicBezTo>
                    <a:lnTo>
                      <a:pt x="1772" y="3186"/>
                    </a:lnTo>
                    <a:lnTo>
                      <a:pt x="1713" y="3223"/>
                    </a:lnTo>
                    <a:cubicBezTo>
                      <a:pt x="1742" y="3213"/>
                      <a:pt x="1772" y="3193"/>
                      <a:pt x="1792" y="3190"/>
                    </a:cubicBezTo>
                    <a:lnTo>
                      <a:pt x="1792" y="3190"/>
                    </a:lnTo>
                    <a:cubicBezTo>
                      <a:pt x="1762" y="3206"/>
                      <a:pt x="1765" y="3203"/>
                      <a:pt x="1782" y="3206"/>
                    </a:cubicBezTo>
                    <a:cubicBezTo>
                      <a:pt x="1736" y="3206"/>
                      <a:pt x="1706" y="3243"/>
                      <a:pt x="1656" y="3253"/>
                    </a:cubicBezTo>
                    <a:lnTo>
                      <a:pt x="1649" y="3233"/>
                    </a:lnTo>
                    <a:cubicBezTo>
                      <a:pt x="1574" y="3256"/>
                      <a:pt x="1530" y="3299"/>
                      <a:pt x="1447" y="3356"/>
                    </a:cubicBezTo>
                    <a:lnTo>
                      <a:pt x="1474" y="3339"/>
                    </a:lnTo>
                    <a:lnTo>
                      <a:pt x="1474" y="3339"/>
                    </a:lnTo>
                    <a:cubicBezTo>
                      <a:pt x="1470" y="3352"/>
                      <a:pt x="1424" y="3375"/>
                      <a:pt x="1404" y="3402"/>
                    </a:cubicBezTo>
                    <a:cubicBezTo>
                      <a:pt x="1404" y="3400"/>
                      <a:pt x="1402" y="3400"/>
                      <a:pt x="1400" y="3400"/>
                    </a:cubicBezTo>
                    <a:cubicBezTo>
                      <a:pt x="1394" y="3400"/>
                      <a:pt x="1381" y="3406"/>
                      <a:pt x="1371" y="3412"/>
                    </a:cubicBezTo>
                    <a:cubicBezTo>
                      <a:pt x="1371" y="3412"/>
                      <a:pt x="1319" y="3481"/>
                      <a:pt x="1335" y="3501"/>
                    </a:cubicBezTo>
                    <a:cubicBezTo>
                      <a:pt x="1328" y="3514"/>
                      <a:pt x="1322" y="3531"/>
                      <a:pt x="1315" y="3548"/>
                    </a:cubicBezTo>
                    <a:cubicBezTo>
                      <a:pt x="1315" y="3600"/>
                      <a:pt x="1335" y="3627"/>
                      <a:pt x="1355" y="3643"/>
                    </a:cubicBezTo>
                    <a:cubicBezTo>
                      <a:pt x="1375" y="3660"/>
                      <a:pt x="1398" y="3673"/>
                      <a:pt x="1435" y="3690"/>
                    </a:cubicBezTo>
                    <a:cubicBezTo>
                      <a:pt x="1424" y="3690"/>
                      <a:pt x="1421" y="3690"/>
                      <a:pt x="1421" y="3693"/>
                    </a:cubicBezTo>
                    <a:cubicBezTo>
                      <a:pt x="1421" y="3695"/>
                      <a:pt x="1421" y="3697"/>
                      <a:pt x="1417" y="3697"/>
                    </a:cubicBezTo>
                    <a:cubicBezTo>
                      <a:pt x="1412" y="3697"/>
                      <a:pt x="1403" y="3695"/>
                      <a:pt x="1385" y="3687"/>
                    </a:cubicBezTo>
                    <a:lnTo>
                      <a:pt x="1385" y="3687"/>
                    </a:lnTo>
                    <a:cubicBezTo>
                      <a:pt x="1408" y="3701"/>
                      <a:pt x="1429" y="3711"/>
                      <a:pt x="1436" y="3711"/>
                    </a:cubicBezTo>
                    <a:cubicBezTo>
                      <a:pt x="1437" y="3711"/>
                      <a:pt x="1437" y="3710"/>
                      <a:pt x="1438" y="3710"/>
                    </a:cubicBezTo>
                    <a:cubicBezTo>
                      <a:pt x="1451" y="3720"/>
                      <a:pt x="1514" y="3720"/>
                      <a:pt x="1537" y="3727"/>
                    </a:cubicBezTo>
                    <a:cubicBezTo>
                      <a:pt x="1547" y="3723"/>
                      <a:pt x="1550" y="3716"/>
                      <a:pt x="1580" y="3716"/>
                    </a:cubicBezTo>
                    <a:cubicBezTo>
                      <a:pt x="1581" y="3717"/>
                      <a:pt x="1581" y="3718"/>
                      <a:pt x="1581" y="3719"/>
                    </a:cubicBezTo>
                    <a:lnTo>
                      <a:pt x="1581" y="3719"/>
                    </a:lnTo>
                    <a:cubicBezTo>
                      <a:pt x="1589" y="3716"/>
                      <a:pt x="1620" y="3715"/>
                      <a:pt x="1600" y="3707"/>
                    </a:cubicBezTo>
                    <a:lnTo>
                      <a:pt x="1600" y="3707"/>
                    </a:lnTo>
                    <a:cubicBezTo>
                      <a:pt x="1619" y="3713"/>
                      <a:pt x="1641" y="3716"/>
                      <a:pt x="1664" y="3716"/>
                    </a:cubicBezTo>
                    <a:cubicBezTo>
                      <a:pt x="1699" y="3716"/>
                      <a:pt x="1738" y="3711"/>
                      <a:pt x="1776" y="3707"/>
                    </a:cubicBezTo>
                    <a:cubicBezTo>
                      <a:pt x="1808" y="3701"/>
                      <a:pt x="1841" y="3696"/>
                      <a:pt x="1867" y="3696"/>
                    </a:cubicBezTo>
                    <a:cubicBezTo>
                      <a:pt x="1873" y="3696"/>
                      <a:pt x="1879" y="3696"/>
                      <a:pt x="1884" y="3696"/>
                    </a:cubicBezTo>
                    <a:cubicBezTo>
                      <a:pt x="1937" y="3683"/>
                      <a:pt x="1999" y="3664"/>
                      <a:pt x="2049" y="3651"/>
                    </a:cubicBezTo>
                    <a:lnTo>
                      <a:pt x="2049" y="3651"/>
                    </a:lnTo>
                    <a:cubicBezTo>
                      <a:pt x="2048" y="3651"/>
                      <a:pt x="2048" y="3652"/>
                      <a:pt x="2048" y="3652"/>
                    </a:cubicBezTo>
                    <a:lnTo>
                      <a:pt x="2048" y="3652"/>
                    </a:lnTo>
                    <a:cubicBezTo>
                      <a:pt x="2108" y="3639"/>
                      <a:pt x="2077" y="3619"/>
                      <a:pt x="2150" y="3600"/>
                    </a:cubicBezTo>
                    <a:cubicBezTo>
                      <a:pt x="2170" y="3600"/>
                      <a:pt x="2163" y="3604"/>
                      <a:pt x="2153" y="3611"/>
                    </a:cubicBezTo>
                    <a:cubicBezTo>
                      <a:pt x="2142" y="3613"/>
                      <a:pt x="2131" y="3618"/>
                      <a:pt x="2135" y="3618"/>
                    </a:cubicBezTo>
                    <a:cubicBezTo>
                      <a:pt x="2135" y="3618"/>
                      <a:pt x="2137" y="3618"/>
                      <a:pt x="2140" y="3617"/>
                    </a:cubicBezTo>
                    <a:cubicBezTo>
                      <a:pt x="2143" y="3620"/>
                      <a:pt x="2146" y="3621"/>
                      <a:pt x="2151" y="3621"/>
                    </a:cubicBezTo>
                    <a:cubicBezTo>
                      <a:pt x="2179" y="3621"/>
                      <a:pt x="2233" y="3579"/>
                      <a:pt x="2279" y="3568"/>
                    </a:cubicBezTo>
                    <a:lnTo>
                      <a:pt x="2279" y="3568"/>
                    </a:lnTo>
                    <a:lnTo>
                      <a:pt x="2269" y="3574"/>
                    </a:lnTo>
                    <a:cubicBezTo>
                      <a:pt x="2309" y="3564"/>
                      <a:pt x="2352" y="3521"/>
                      <a:pt x="2408" y="3488"/>
                    </a:cubicBezTo>
                    <a:cubicBezTo>
                      <a:pt x="2408" y="3488"/>
                      <a:pt x="2408" y="3491"/>
                      <a:pt x="2411" y="3491"/>
                    </a:cubicBezTo>
                    <a:cubicBezTo>
                      <a:pt x="2441" y="3458"/>
                      <a:pt x="2511" y="3409"/>
                      <a:pt x="2560" y="3365"/>
                    </a:cubicBezTo>
                    <a:lnTo>
                      <a:pt x="2560" y="3365"/>
                    </a:lnTo>
                    <a:cubicBezTo>
                      <a:pt x="2550" y="3385"/>
                      <a:pt x="2540" y="3389"/>
                      <a:pt x="2554" y="3389"/>
                    </a:cubicBezTo>
                    <a:cubicBezTo>
                      <a:pt x="2577" y="3369"/>
                      <a:pt x="2537" y="3382"/>
                      <a:pt x="2580" y="3345"/>
                    </a:cubicBezTo>
                    <a:cubicBezTo>
                      <a:pt x="2598" y="3339"/>
                      <a:pt x="2629" y="3319"/>
                      <a:pt x="2641" y="3319"/>
                    </a:cubicBezTo>
                    <a:cubicBezTo>
                      <a:pt x="2641" y="3319"/>
                      <a:pt x="2642" y="3319"/>
                      <a:pt x="2643" y="3319"/>
                    </a:cubicBezTo>
                    <a:lnTo>
                      <a:pt x="2603" y="3352"/>
                    </a:lnTo>
                    <a:cubicBezTo>
                      <a:pt x="2633" y="3345"/>
                      <a:pt x="2656" y="3309"/>
                      <a:pt x="2679" y="3293"/>
                    </a:cubicBezTo>
                    <a:lnTo>
                      <a:pt x="2679" y="3299"/>
                    </a:lnTo>
                    <a:cubicBezTo>
                      <a:pt x="2739" y="3243"/>
                      <a:pt x="2732" y="3230"/>
                      <a:pt x="2792" y="3166"/>
                    </a:cubicBezTo>
                    <a:lnTo>
                      <a:pt x="2792" y="3166"/>
                    </a:lnTo>
                    <a:lnTo>
                      <a:pt x="2782" y="3170"/>
                    </a:lnTo>
                    <a:cubicBezTo>
                      <a:pt x="2806" y="3127"/>
                      <a:pt x="2815" y="3147"/>
                      <a:pt x="2838" y="3100"/>
                    </a:cubicBezTo>
                    <a:lnTo>
                      <a:pt x="2858" y="3100"/>
                    </a:lnTo>
                    <a:cubicBezTo>
                      <a:pt x="2870" y="3085"/>
                      <a:pt x="2888" y="3052"/>
                      <a:pt x="2906" y="3018"/>
                    </a:cubicBezTo>
                    <a:lnTo>
                      <a:pt x="2906" y="3018"/>
                    </a:lnTo>
                    <a:cubicBezTo>
                      <a:pt x="2909" y="3018"/>
                      <a:pt x="2912" y="3018"/>
                      <a:pt x="2914" y="3018"/>
                    </a:cubicBezTo>
                    <a:lnTo>
                      <a:pt x="2914" y="3018"/>
                    </a:lnTo>
                    <a:cubicBezTo>
                      <a:pt x="2903" y="3040"/>
                      <a:pt x="2891" y="3063"/>
                      <a:pt x="2881" y="3081"/>
                    </a:cubicBezTo>
                    <a:cubicBezTo>
                      <a:pt x="2892" y="3068"/>
                      <a:pt x="2909" y="3042"/>
                      <a:pt x="2923" y="3018"/>
                    </a:cubicBezTo>
                    <a:lnTo>
                      <a:pt x="2923" y="3018"/>
                    </a:lnTo>
                    <a:cubicBezTo>
                      <a:pt x="2935" y="3018"/>
                      <a:pt x="2948" y="3019"/>
                      <a:pt x="2957" y="3021"/>
                    </a:cubicBezTo>
                    <a:cubicBezTo>
                      <a:pt x="2976" y="3018"/>
                      <a:pt x="2995" y="3014"/>
                      <a:pt x="3019" y="3014"/>
                    </a:cubicBezTo>
                    <a:cubicBezTo>
                      <a:pt x="3025" y="3014"/>
                      <a:pt x="3031" y="3014"/>
                      <a:pt x="3037" y="3015"/>
                    </a:cubicBezTo>
                    <a:cubicBezTo>
                      <a:pt x="3047" y="3018"/>
                      <a:pt x="3031" y="3031"/>
                      <a:pt x="3037" y="3034"/>
                    </a:cubicBezTo>
                    <a:cubicBezTo>
                      <a:pt x="3059" y="3021"/>
                      <a:pt x="3138" y="3031"/>
                      <a:pt x="3170" y="3019"/>
                    </a:cubicBezTo>
                    <a:lnTo>
                      <a:pt x="3170" y="3019"/>
                    </a:lnTo>
                    <a:cubicBezTo>
                      <a:pt x="3163" y="3022"/>
                      <a:pt x="3164" y="3028"/>
                      <a:pt x="3166" y="3031"/>
                    </a:cubicBezTo>
                    <a:lnTo>
                      <a:pt x="3186" y="3021"/>
                    </a:lnTo>
                    <a:cubicBezTo>
                      <a:pt x="3206" y="3024"/>
                      <a:pt x="3209" y="3027"/>
                      <a:pt x="3206" y="3031"/>
                    </a:cubicBezTo>
                    <a:cubicBezTo>
                      <a:pt x="3215" y="3032"/>
                      <a:pt x="3221" y="3033"/>
                      <a:pt x="3225" y="3033"/>
                    </a:cubicBezTo>
                    <a:cubicBezTo>
                      <a:pt x="3235" y="3033"/>
                      <a:pt x="3235" y="3030"/>
                      <a:pt x="3232" y="3027"/>
                    </a:cubicBezTo>
                    <a:cubicBezTo>
                      <a:pt x="3230" y="3025"/>
                      <a:pt x="3226" y="3021"/>
                      <a:pt x="3237" y="3021"/>
                    </a:cubicBezTo>
                    <a:cubicBezTo>
                      <a:pt x="3242" y="3021"/>
                      <a:pt x="3250" y="3022"/>
                      <a:pt x="3263" y="3024"/>
                    </a:cubicBezTo>
                    <a:cubicBezTo>
                      <a:pt x="3255" y="3024"/>
                      <a:pt x="3259" y="3027"/>
                      <a:pt x="3246" y="3027"/>
                    </a:cubicBezTo>
                    <a:cubicBezTo>
                      <a:pt x="3325" y="3034"/>
                      <a:pt x="3395" y="3031"/>
                      <a:pt x="3468" y="3044"/>
                    </a:cubicBezTo>
                    <a:cubicBezTo>
                      <a:pt x="3472" y="3050"/>
                      <a:pt x="3467" y="3052"/>
                      <a:pt x="3459" y="3052"/>
                    </a:cubicBezTo>
                    <a:cubicBezTo>
                      <a:pt x="3455" y="3052"/>
                      <a:pt x="3449" y="3051"/>
                      <a:pt x="3445" y="3051"/>
                    </a:cubicBezTo>
                    <a:cubicBezTo>
                      <a:pt x="3428" y="3051"/>
                      <a:pt x="3414" y="3051"/>
                      <a:pt x="3428" y="3058"/>
                    </a:cubicBezTo>
                    <a:cubicBezTo>
                      <a:pt x="3527" y="3064"/>
                      <a:pt x="3636" y="3067"/>
                      <a:pt x="3735" y="3091"/>
                    </a:cubicBezTo>
                    <a:lnTo>
                      <a:pt x="3716" y="3084"/>
                    </a:lnTo>
                    <a:cubicBezTo>
                      <a:pt x="3718" y="3081"/>
                      <a:pt x="3722" y="3080"/>
                      <a:pt x="3726" y="3080"/>
                    </a:cubicBezTo>
                    <a:cubicBezTo>
                      <a:pt x="3748" y="3080"/>
                      <a:pt x="3788" y="3107"/>
                      <a:pt x="3830" y="3113"/>
                    </a:cubicBezTo>
                    <a:lnTo>
                      <a:pt x="3830" y="3113"/>
                    </a:lnTo>
                    <a:cubicBezTo>
                      <a:pt x="3827" y="3114"/>
                      <a:pt x="3825" y="3115"/>
                      <a:pt x="3825" y="3117"/>
                    </a:cubicBezTo>
                    <a:cubicBezTo>
                      <a:pt x="3824" y="3117"/>
                      <a:pt x="3824" y="3117"/>
                      <a:pt x="3823" y="3118"/>
                    </a:cubicBezTo>
                    <a:lnTo>
                      <a:pt x="3823" y="3118"/>
                    </a:lnTo>
                    <a:cubicBezTo>
                      <a:pt x="3823" y="3117"/>
                      <a:pt x="3823" y="3117"/>
                      <a:pt x="3822" y="3117"/>
                    </a:cubicBezTo>
                    <a:lnTo>
                      <a:pt x="3822" y="3117"/>
                    </a:lnTo>
                    <a:cubicBezTo>
                      <a:pt x="3822" y="3118"/>
                      <a:pt x="3822" y="3119"/>
                      <a:pt x="3822" y="3119"/>
                    </a:cubicBezTo>
                    <a:cubicBezTo>
                      <a:pt x="3822" y="3119"/>
                      <a:pt x="3823" y="3118"/>
                      <a:pt x="3823" y="3118"/>
                    </a:cubicBezTo>
                    <a:lnTo>
                      <a:pt x="3823" y="3118"/>
                    </a:lnTo>
                    <a:cubicBezTo>
                      <a:pt x="3889" y="3137"/>
                      <a:pt x="3959" y="3147"/>
                      <a:pt x="4057" y="3170"/>
                    </a:cubicBezTo>
                    <a:lnTo>
                      <a:pt x="4044" y="3170"/>
                    </a:lnTo>
                    <a:cubicBezTo>
                      <a:pt x="4080" y="3190"/>
                      <a:pt x="4143" y="3206"/>
                      <a:pt x="4183" y="3223"/>
                    </a:cubicBezTo>
                    <a:cubicBezTo>
                      <a:pt x="4186" y="3223"/>
                      <a:pt x="4192" y="3223"/>
                      <a:pt x="4196" y="3226"/>
                    </a:cubicBezTo>
                    <a:cubicBezTo>
                      <a:pt x="4201" y="3226"/>
                      <a:pt x="4205" y="3227"/>
                      <a:pt x="4208" y="3227"/>
                    </a:cubicBezTo>
                    <a:cubicBezTo>
                      <a:pt x="4211" y="3227"/>
                      <a:pt x="4212" y="3225"/>
                      <a:pt x="4206" y="3220"/>
                    </a:cubicBezTo>
                    <a:lnTo>
                      <a:pt x="4206" y="3220"/>
                    </a:lnTo>
                    <a:cubicBezTo>
                      <a:pt x="4322" y="3293"/>
                      <a:pt x="4448" y="3299"/>
                      <a:pt x="4544" y="3375"/>
                    </a:cubicBezTo>
                    <a:cubicBezTo>
                      <a:pt x="4534" y="3371"/>
                      <a:pt x="4523" y="3367"/>
                      <a:pt x="4521" y="3367"/>
                    </a:cubicBezTo>
                    <a:lnTo>
                      <a:pt x="4521" y="3367"/>
                    </a:lnTo>
                    <a:cubicBezTo>
                      <a:pt x="4521" y="3367"/>
                      <a:pt x="4521" y="3368"/>
                      <a:pt x="4524" y="3369"/>
                    </a:cubicBezTo>
                    <a:cubicBezTo>
                      <a:pt x="4554" y="3382"/>
                      <a:pt x="4583" y="3395"/>
                      <a:pt x="4614" y="3409"/>
                    </a:cubicBezTo>
                    <a:cubicBezTo>
                      <a:pt x="4610" y="3398"/>
                      <a:pt x="4607" y="3398"/>
                      <a:pt x="4590" y="3382"/>
                    </a:cubicBezTo>
                    <a:lnTo>
                      <a:pt x="4590" y="3382"/>
                    </a:lnTo>
                    <a:cubicBezTo>
                      <a:pt x="4603" y="3385"/>
                      <a:pt x="4630" y="3395"/>
                      <a:pt x="4653" y="3405"/>
                    </a:cubicBezTo>
                    <a:cubicBezTo>
                      <a:pt x="4645" y="3402"/>
                      <a:pt x="4639" y="3400"/>
                      <a:pt x="4636" y="3400"/>
                    </a:cubicBezTo>
                    <a:cubicBezTo>
                      <a:pt x="4624" y="3400"/>
                      <a:pt x="4649" y="3421"/>
                      <a:pt x="4660" y="3432"/>
                    </a:cubicBezTo>
                    <a:cubicBezTo>
                      <a:pt x="4660" y="3429"/>
                      <a:pt x="4666" y="3429"/>
                      <a:pt x="4666" y="3425"/>
                    </a:cubicBezTo>
                    <a:cubicBezTo>
                      <a:pt x="4681" y="3440"/>
                      <a:pt x="4687" y="3442"/>
                      <a:pt x="4692" y="3442"/>
                    </a:cubicBezTo>
                    <a:cubicBezTo>
                      <a:pt x="4693" y="3442"/>
                      <a:pt x="4695" y="3441"/>
                      <a:pt x="4696" y="3441"/>
                    </a:cubicBezTo>
                    <a:cubicBezTo>
                      <a:pt x="4699" y="3440"/>
                      <a:pt x="4701" y="3439"/>
                      <a:pt x="4704" y="3439"/>
                    </a:cubicBezTo>
                    <a:cubicBezTo>
                      <a:pt x="4710" y="3439"/>
                      <a:pt x="4720" y="3443"/>
                      <a:pt x="4739" y="3458"/>
                    </a:cubicBezTo>
                    <a:lnTo>
                      <a:pt x="4736" y="3461"/>
                    </a:lnTo>
                    <a:cubicBezTo>
                      <a:pt x="4759" y="3472"/>
                      <a:pt x="4782" y="3481"/>
                      <a:pt x="4808" y="3495"/>
                    </a:cubicBezTo>
                    <a:cubicBezTo>
                      <a:pt x="4808" y="3499"/>
                      <a:pt x="4807" y="3501"/>
                      <a:pt x="4805" y="3501"/>
                    </a:cubicBezTo>
                    <a:cubicBezTo>
                      <a:pt x="4802" y="3501"/>
                      <a:pt x="4798" y="3498"/>
                      <a:pt x="4792" y="3495"/>
                    </a:cubicBezTo>
                    <a:cubicBezTo>
                      <a:pt x="4787" y="3492"/>
                      <a:pt x="4781" y="3490"/>
                      <a:pt x="4778" y="3490"/>
                    </a:cubicBezTo>
                    <a:cubicBezTo>
                      <a:pt x="4777" y="3490"/>
                      <a:pt x="4776" y="3491"/>
                      <a:pt x="4776" y="3491"/>
                    </a:cubicBezTo>
                    <a:cubicBezTo>
                      <a:pt x="4808" y="3511"/>
                      <a:pt x="4852" y="3514"/>
                      <a:pt x="4878" y="3544"/>
                    </a:cubicBezTo>
                    <a:cubicBezTo>
                      <a:pt x="4862" y="3538"/>
                      <a:pt x="4842" y="3524"/>
                      <a:pt x="4825" y="3518"/>
                    </a:cubicBezTo>
                    <a:lnTo>
                      <a:pt x="4825" y="3518"/>
                    </a:lnTo>
                    <a:cubicBezTo>
                      <a:pt x="4855" y="3548"/>
                      <a:pt x="4858" y="3548"/>
                      <a:pt x="4881" y="3568"/>
                    </a:cubicBezTo>
                    <a:lnTo>
                      <a:pt x="4881" y="3564"/>
                    </a:lnTo>
                    <a:lnTo>
                      <a:pt x="4935" y="3607"/>
                    </a:lnTo>
                    <a:lnTo>
                      <a:pt x="4921" y="3594"/>
                    </a:lnTo>
                    <a:lnTo>
                      <a:pt x="4921" y="3594"/>
                    </a:lnTo>
                    <a:cubicBezTo>
                      <a:pt x="4978" y="3600"/>
                      <a:pt x="5011" y="3650"/>
                      <a:pt x="5074" y="3677"/>
                    </a:cubicBezTo>
                    <a:cubicBezTo>
                      <a:pt x="5054" y="3668"/>
                      <a:pt x="5045" y="3665"/>
                      <a:pt x="5042" y="3665"/>
                    </a:cubicBezTo>
                    <a:cubicBezTo>
                      <a:pt x="5037" y="3665"/>
                      <a:pt x="5057" y="3679"/>
                      <a:pt x="5051" y="3683"/>
                    </a:cubicBezTo>
                    <a:cubicBezTo>
                      <a:pt x="5060" y="3696"/>
                      <a:pt x="5080" y="3713"/>
                      <a:pt x="5074" y="3713"/>
                    </a:cubicBezTo>
                    <a:cubicBezTo>
                      <a:pt x="5103" y="3723"/>
                      <a:pt x="5110" y="3750"/>
                      <a:pt x="5156" y="3770"/>
                    </a:cubicBezTo>
                    <a:cubicBezTo>
                      <a:pt x="5153" y="3773"/>
                      <a:pt x="5183" y="3789"/>
                      <a:pt x="5170" y="3793"/>
                    </a:cubicBezTo>
                    <a:cubicBezTo>
                      <a:pt x="5179" y="3799"/>
                      <a:pt x="5183" y="3801"/>
                      <a:pt x="5185" y="3801"/>
                    </a:cubicBezTo>
                    <a:cubicBezTo>
                      <a:pt x="5189" y="3801"/>
                      <a:pt x="5168" y="3782"/>
                      <a:pt x="5173" y="3779"/>
                    </a:cubicBezTo>
                    <a:lnTo>
                      <a:pt x="5173" y="3779"/>
                    </a:lnTo>
                    <a:cubicBezTo>
                      <a:pt x="5233" y="3809"/>
                      <a:pt x="5279" y="3889"/>
                      <a:pt x="5358" y="3938"/>
                    </a:cubicBezTo>
                    <a:cubicBezTo>
                      <a:pt x="5421" y="3991"/>
                      <a:pt x="5441" y="3991"/>
                      <a:pt x="5497" y="4041"/>
                    </a:cubicBezTo>
                    <a:cubicBezTo>
                      <a:pt x="5501" y="4047"/>
                      <a:pt x="5501" y="4050"/>
                      <a:pt x="5499" y="4050"/>
                    </a:cubicBezTo>
                    <a:cubicBezTo>
                      <a:pt x="5493" y="4050"/>
                      <a:pt x="5474" y="4034"/>
                      <a:pt x="5474" y="4034"/>
                    </a:cubicBezTo>
                    <a:lnTo>
                      <a:pt x="5474" y="4034"/>
                    </a:lnTo>
                    <a:cubicBezTo>
                      <a:pt x="5497" y="4068"/>
                      <a:pt x="5520" y="4091"/>
                      <a:pt x="5551" y="4114"/>
                    </a:cubicBezTo>
                    <a:cubicBezTo>
                      <a:pt x="5549" y="4113"/>
                      <a:pt x="5548" y="4113"/>
                      <a:pt x="5547" y="4113"/>
                    </a:cubicBezTo>
                    <a:cubicBezTo>
                      <a:pt x="5542" y="4113"/>
                      <a:pt x="5545" y="4119"/>
                      <a:pt x="5551" y="4130"/>
                    </a:cubicBezTo>
                    <a:cubicBezTo>
                      <a:pt x="5571" y="4153"/>
                      <a:pt x="5574" y="4137"/>
                      <a:pt x="5597" y="4170"/>
                    </a:cubicBezTo>
                    <a:cubicBezTo>
                      <a:pt x="5587" y="4167"/>
                      <a:pt x="5577" y="4167"/>
                      <a:pt x="5563" y="4157"/>
                    </a:cubicBezTo>
                    <a:lnTo>
                      <a:pt x="5563" y="4157"/>
                    </a:lnTo>
                    <a:cubicBezTo>
                      <a:pt x="5590" y="4180"/>
                      <a:pt x="5620" y="4207"/>
                      <a:pt x="5647" y="4230"/>
                    </a:cubicBezTo>
                    <a:cubicBezTo>
                      <a:pt x="5648" y="4233"/>
                      <a:pt x="5647" y="4234"/>
                      <a:pt x="5645" y="4234"/>
                    </a:cubicBezTo>
                    <a:cubicBezTo>
                      <a:pt x="5639" y="4234"/>
                      <a:pt x="5621" y="4218"/>
                      <a:pt x="5613" y="4213"/>
                    </a:cubicBezTo>
                    <a:lnTo>
                      <a:pt x="5613" y="4213"/>
                    </a:lnTo>
                    <a:cubicBezTo>
                      <a:pt x="5643" y="4243"/>
                      <a:pt x="5687" y="4293"/>
                      <a:pt x="5702" y="4296"/>
                    </a:cubicBezTo>
                    <a:lnTo>
                      <a:pt x="5693" y="4278"/>
                    </a:lnTo>
                    <a:lnTo>
                      <a:pt x="5693" y="4278"/>
                    </a:lnTo>
                    <a:cubicBezTo>
                      <a:pt x="5694" y="4282"/>
                      <a:pt x="5693" y="4283"/>
                      <a:pt x="5690" y="4283"/>
                    </a:cubicBezTo>
                    <a:cubicBezTo>
                      <a:pt x="5687" y="4283"/>
                      <a:pt x="5683" y="4281"/>
                      <a:pt x="5679" y="4276"/>
                    </a:cubicBezTo>
                    <a:cubicBezTo>
                      <a:pt x="5650" y="4253"/>
                      <a:pt x="5650" y="4233"/>
                      <a:pt x="5650" y="4230"/>
                    </a:cubicBezTo>
                    <a:lnTo>
                      <a:pt x="5650" y="4230"/>
                    </a:lnTo>
                    <a:lnTo>
                      <a:pt x="5670" y="4250"/>
                    </a:lnTo>
                    <a:cubicBezTo>
                      <a:pt x="5670" y="4213"/>
                      <a:pt x="5597" y="4170"/>
                      <a:pt x="5560" y="4130"/>
                    </a:cubicBezTo>
                    <a:lnTo>
                      <a:pt x="5560" y="4130"/>
                    </a:lnTo>
                    <a:lnTo>
                      <a:pt x="5587" y="4137"/>
                    </a:lnTo>
                    <a:cubicBezTo>
                      <a:pt x="5574" y="4124"/>
                      <a:pt x="5557" y="4114"/>
                      <a:pt x="5540" y="4104"/>
                    </a:cubicBezTo>
                    <a:cubicBezTo>
                      <a:pt x="5538" y="4096"/>
                      <a:pt x="5538" y="4088"/>
                      <a:pt x="5542" y="4088"/>
                    </a:cubicBezTo>
                    <a:cubicBezTo>
                      <a:pt x="5545" y="4088"/>
                      <a:pt x="5550" y="4091"/>
                      <a:pt x="5557" y="4097"/>
                    </a:cubicBezTo>
                    <a:cubicBezTo>
                      <a:pt x="5537" y="4064"/>
                      <a:pt x="5531" y="4077"/>
                      <a:pt x="5514" y="4048"/>
                    </a:cubicBezTo>
                    <a:cubicBezTo>
                      <a:pt x="5513" y="4046"/>
                      <a:pt x="5513" y="4045"/>
                      <a:pt x="5513" y="4045"/>
                    </a:cubicBezTo>
                    <a:lnTo>
                      <a:pt x="5513" y="4045"/>
                    </a:lnTo>
                    <a:cubicBezTo>
                      <a:pt x="5514" y="4045"/>
                      <a:pt x="5515" y="4046"/>
                      <a:pt x="5516" y="4047"/>
                    </a:cubicBezTo>
                    <a:lnTo>
                      <a:pt x="5516" y="4047"/>
                    </a:lnTo>
                    <a:lnTo>
                      <a:pt x="5489" y="4022"/>
                    </a:lnTo>
                    <a:lnTo>
                      <a:pt x="5489" y="4022"/>
                    </a:lnTo>
                    <a:cubicBezTo>
                      <a:pt x="5490" y="4022"/>
                      <a:pt x="5491" y="4021"/>
                      <a:pt x="5491" y="4021"/>
                    </a:cubicBezTo>
                    <a:cubicBezTo>
                      <a:pt x="5492" y="4019"/>
                      <a:pt x="5493" y="4018"/>
                      <a:pt x="5494" y="4018"/>
                    </a:cubicBezTo>
                    <a:cubicBezTo>
                      <a:pt x="5496" y="4018"/>
                      <a:pt x="5498" y="4020"/>
                      <a:pt x="5504" y="4028"/>
                    </a:cubicBezTo>
                    <a:cubicBezTo>
                      <a:pt x="5464" y="3972"/>
                      <a:pt x="5419" y="3958"/>
                      <a:pt x="5409" y="3932"/>
                    </a:cubicBezTo>
                    <a:lnTo>
                      <a:pt x="5409" y="3932"/>
                    </a:lnTo>
                    <a:cubicBezTo>
                      <a:pt x="5410" y="3933"/>
                      <a:pt x="5411" y="3934"/>
                      <a:pt x="5412" y="3935"/>
                    </a:cubicBezTo>
                    <a:lnTo>
                      <a:pt x="5408" y="3932"/>
                    </a:lnTo>
                    <a:lnTo>
                      <a:pt x="5408" y="3932"/>
                    </a:lnTo>
                    <a:cubicBezTo>
                      <a:pt x="5409" y="3932"/>
                      <a:pt x="5409" y="3932"/>
                      <a:pt x="5409" y="3932"/>
                    </a:cubicBezTo>
                    <a:lnTo>
                      <a:pt x="5409" y="3932"/>
                    </a:lnTo>
                    <a:cubicBezTo>
                      <a:pt x="5384" y="3912"/>
                      <a:pt x="5376" y="3907"/>
                      <a:pt x="5373" y="3907"/>
                    </a:cubicBezTo>
                    <a:cubicBezTo>
                      <a:pt x="5372" y="3907"/>
                      <a:pt x="5372" y="3908"/>
                      <a:pt x="5372" y="3909"/>
                    </a:cubicBezTo>
                    <a:cubicBezTo>
                      <a:pt x="5371" y="3910"/>
                      <a:pt x="5369" y="3911"/>
                      <a:pt x="5366" y="3911"/>
                    </a:cubicBezTo>
                    <a:cubicBezTo>
                      <a:pt x="5362" y="3911"/>
                      <a:pt x="5354" y="3908"/>
                      <a:pt x="5338" y="3898"/>
                    </a:cubicBezTo>
                    <a:lnTo>
                      <a:pt x="5322" y="3846"/>
                    </a:lnTo>
                    <a:lnTo>
                      <a:pt x="5305" y="3849"/>
                    </a:lnTo>
                    <a:cubicBezTo>
                      <a:pt x="5299" y="3842"/>
                      <a:pt x="5285" y="3829"/>
                      <a:pt x="5292" y="3829"/>
                    </a:cubicBezTo>
                    <a:cubicBezTo>
                      <a:pt x="5282" y="3824"/>
                      <a:pt x="5278" y="3822"/>
                      <a:pt x="5277" y="3822"/>
                    </a:cubicBezTo>
                    <a:lnTo>
                      <a:pt x="5277" y="3822"/>
                    </a:lnTo>
                    <a:cubicBezTo>
                      <a:pt x="5276" y="3822"/>
                      <a:pt x="5277" y="3824"/>
                      <a:pt x="5279" y="3826"/>
                    </a:cubicBezTo>
                    <a:cubicBezTo>
                      <a:pt x="5279" y="3828"/>
                      <a:pt x="5280" y="3831"/>
                      <a:pt x="5278" y="3831"/>
                    </a:cubicBezTo>
                    <a:cubicBezTo>
                      <a:pt x="5277" y="3831"/>
                      <a:pt x="5275" y="3830"/>
                      <a:pt x="5273" y="3829"/>
                    </a:cubicBezTo>
                    <a:cubicBezTo>
                      <a:pt x="5245" y="3789"/>
                      <a:pt x="5170" y="3750"/>
                      <a:pt x="5173" y="3730"/>
                    </a:cubicBezTo>
                    <a:cubicBezTo>
                      <a:pt x="5172" y="3729"/>
                      <a:pt x="5171" y="3729"/>
                      <a:pt x="5170" y="3729"/>
                    </a:cubicBezTo>
                    <a:cubicBezTo>
                      <a:pt x="5167" y="3729"/>
                      <a:pt x="5171" y="3734"/>
                      <a:pt x="5173" y="3736"/>
                    </a:cubicBezTo>
                    <a:cubicBezTo>
                      <a:pt x="5177" y="3740"/>
                      <a:pt x="5181" y="3745"/>
                      <a:pt x="5178" y="3745"/>
                    </a:cubicBezTo>
                    <a:cubicBezTo>
                      <a:pt x="5175" y="3745"/>
                      <a:pt x="5170" y="3743"/>
                      <a:pt x="5160" y="3736"/>
                    </a:cubicBezTo>
                    <a:cubicBezTo>
                      <a:pt x="5163" y="3710"/>
                      <a:pt x="5114" y="3700"/>
                      <a:pt x="5083" y="3670"/>
                    </a:cubicBezTo>
                    <a:cubicBezTo>
                      <a:pt x="5091" y="3670"/>
                      <a:pt x="5097" y="3673"/>
                      <a:pt x="5100" y="3677"/>
                    </a:cubicBezTo>
                    <a:cubicBezTo>
                      <a:pt x="5106" y="3678"/>
                      <a:pt x="5110" y="3680"/>
                      <a:pt x="5112" y="3680"/>
                    </a:cubicBezTo>
                    <a:cubicBezTo>
                      <a:pt x="5114" y="3680"/>
                      <a:pt x="5111" y="3677"/>
                      <a:pt x="5100" y="3663"/>
                    </a:cubicBezTo>
                    <a:cubicBezTo>
                      <a:pt x="5071" y="3663"/>
                      <a:pt x="5037" y="3614"/>
                      <a:pt x="5004" y="3594"/>
                    </a:cubicBezTo>
                    <a:cubicBezTo>
                      <a:pt x="5003" y="3595"/>
                      <a:pt x="5002" y="3595"/>
                      <a:pt x="5000" y="3595"/>
                    </a:cubicBezTo>
                    <a:cubicBezTo>
                      <a:pt x="4984" y="3595"/>
                      <a:pt x="4930" y="3552"/>
                      <a:pt x="4881" y="3524"/>
                    </a:cubicBezTo>
                    <a:cubicBezTo>
                      <a:pt x="4888" y="3524"/>
                      <a:pt x="4790" y="3459"/>
                      <a:pt x="4743" y="3425"/>
                    </a:cubicBezTo>
                    <a:lnTo>
                      <a:pt x="4743" y="3425"/>
                    </a:lnTo>
                    <a:cubicBezTo>
                      <a:pt x="4742" y="3426"/>
                      <a:pt x="4741" y="3426"/>
                      <a:pt x="4739" y="3426"/>
                    </a:cubicBezTo>
                    <a:cubicBezTo>
                      <a:pt x="4719" y="3426"/>
                      <a:pt x="4676" y="3400"/>
                      <a:pt x="4640" y="3385"/>
                    </a:cubicBezTo>
                    <a:cubicBezTo>
                      <a:pt x="4643" y="3382"/>
                      <a:pt x="4646" y="3380"/>
                      <a:pt x="4652" y="3380"/>
                    </a:cubicBezTo>
                    <a:cubicBezTo>
                      <a:pt x="4657" y="3380"/>
                      <a:pt x="4665" y="3382"/>
                      <a:pt x="4676" y="3385"/>
                    </a:cubicBezTo>
                    <a:lnTo>
                      <a:pt x="4640" y="3365"/>
                    </a:lnTo>
                    <a:cubicBezTo>
                      <a:pt x="4630" y="3365"/>
                      <a:pt x="4620" y="3362"/>
                      <a:pt x="4594" y="3352"/>
                    </a:cubicBezTo>
                    <a:lnTo>
                      <a:pt x="4607" y="3349"/>
                    </a:lnTo>
                    <a:cubicBezTo>
                      <a:pt x="4560" y="3325"/>
                      <a:pt x="4507" y="3309"/>
                      <a:pt x="4448" y="3276"/>
                    </a:cubicBezTo>
                    <a:lnTo>
                      <a:pt x="4448" y="3276"/>
                    </a:lnTo>
                    <a:cubicBezTo>
                      <a:pt x="4443" y="3281"/>
                      <a:pt x="4469" y="3306"/>
                      <a:pt x="4449" y="3306"/>
                    </a:cubicBezTo>
                    <a:cubicBezTo>
                      <a:pt x="4443" y="3306"/>
                      <a:pt x="4433" y="3304"/>
                      <a:pt x="4418" y="3299"/>
                    </a:cubicBezTo>
                    <a:cubicBezTo>
                      <a:pt x="4418" y="3294"/>
                      <a:pt x="4418" y="3288"/>
                      <a:pt x="4428" y="3288"/>
                    </a:cubicBezTo>
                    <a:cubicBezTo>
                      <a:pt x="4429" y="3288"/>
                      <a:pt x="4429" y="3288"/>
                      <a:pt x="4429" y="3288"/>
                    </a:cubicBezTo>
                    <a:lnTo>
                      <a:pt x="4429" y="3288"/>
                    </a:lnTo>
                    <a:cubicBezTo>
                      <a:pt x="4421" y="3287"/>
                      <a:pt x="4412" y="3284"/>
                      <a:pt x="4405" y="3279"/>
                    </a:cubicBezTo>
                    <a:lnTo>
                      <a:pt x="4405" y="3279"/>
                    </a:lnTo>
                    <a:lnTo>
                      <a:pt x="4435" y="3282"/>
                    </a:lnTo>
                    <a:cubicBezTo>
                      <a:pt x="4424" y="3276"/>
                      <a:pt x="4419" y="3274"/>
                      <a:pt x="4416" y="3274"/>
                    </a:cubicBezTo>
                    <a:cubicBezTo>
                      <a:pt x="4414" y="3274"/>
                      <a:pt x="4412" y="3275"/>
                      <a:pt x="4411" y="3276"/>
                    </a:cubicBezTo>
                    <a:cubicBezTo>
                      <a:pt x="4408" y="3276"/>
                      <a:pt x="4405" y="3276"/>
                      <a:pt x="4395" y="3273"/>
                    </a:cubicBezTo>
                    <a:cubicBezTo>
                      <a:pt x="4398" y="3266"/>
                      <a:pt x="4378" y="3259"/>
                      <a:pt x="4385" y="3256"/>
                    </a:cubicBezTo>
                    <a:lnTo>
                      <a:pt x="4385" y="3256"/>
                    </a:lnTo>
                    <a:cubicBezTo>
                      <a:pt x="4391" y="3256"/>
                      <a:pt x="4405" y="3266"/>
                      <a:pt x="4415" y="3266"/>
                    </a:cubicBezTo>
                    <a:cubicBezTo>
                      <a:pt x="4388" y="3256"/>
                      <a:pt x="4359" y="3236"/>
                      <a:pt x="4351" y="3226"/>
                    </a:cubicBezTo>
                    <a:cubicBezTo>
                      <a:pt x="4351" y="3230"/>
                      <a:pt x="4349" y="3233"/>
                      <a:pt x="4343" y="3233"/>
                    </a:cubicBezTo>
                    <a:cubicBezTo>
                      <a:pt x="4339" y="3233"/>
                      <a:pt x="4335" y="3232"/>
                      <a:pt x="4328" y="3230"/>
                    </a:cubicBezTo>
                    <a:cubicBezTo>
                      <a:pt x="4279" y="3213"/>
                      <a:pt x="4312" y="3216"/>
                      <a:pt x="4285" y="3200"/>
                    </a:cubicBezTo>
                    <a:cubicBezTo>
                      <a:pt x="4279" y="3200"/>
                      <a:pt x="4272" y="3200"/>
                      <a:pt x="4266" y="3197"/>
                    </a:cubicBezTo>
                    <a:cubicBezTo>
                      <a:pt x="4256" y="3194"/>
                      <a:pt x="4247" y="3190"/>
                      <a:pt x="4242" y="3190"/>
                    </a:cubicBezTo>
                    <a:cubicBezTo>
                      <a:pt x="4239" y="3190"/>
                      <a:pt x="4237" y="3191"/>
                      <a:pt x="4236" y="3193"/>
                    </a:cubicBezTo>
                    <a:cubicBezTo>
                      <a:pt x="4223" y="3186"/>
                      <a:pt x="4223" y="3183"/>
                      <a:pt x="4216" y="3177"/>
                    </a:cubicBezTo>
                    <a:cubicBezTo>
                      <a:pt x="4195" y="3172"/>
                      <a:pt x="4133" y="3151"/>
                      <a:pt x="4118" y="3151"/>
                    </a:cubicBezTo>
                    <a:cubicBezTo>
                      <a:pt x="4114" y="3151"/>
                      <a:pt x="4114" y="3152"/>
                      <a:pt x="4120" y="3157"/>
                    </a:cubicBezTo>
                    <a:lnTo>
                      <a:pt x="4126" y="3160"/>
                    </a:lnTo>
                    <a:lnTo>
                      <a:pt x="4123" y="3160"/>
                    </a:lnTo>
                    <a:cubicBezTo>
                      <a:pt x="4033" y="3140"/>
                      <a:pt x="3944" y="3097"/>
                      <a:pt x="3859" y="3081"/>
                    </a:cubicBezTo>
                    <a:lnTo>
                      <a:pt x="3859" y="3077"/>
                    </a:lnTo>
                    <a:cubicBezTo>
                      <a:pt x="3805" y="3071"/>
                      <a:pt x="3743" y="3054"/>
                      <a:pt x="3703" y="3054"/>
                    </a:cubicBezTo>
                    <a:cubicBezTo>
                      <a:pt x="3689" y="3051"/>
                      <a:pt x="3669" y="3041"/>
                      <a:pt x="3676" y="3038"/>
                    </a:cubicBezTo>
                    <a:cubicBezTo>
                      <a:pt x="3633" y="3034"/>
                      <a:pt x="3630" y="3038"/>
                      <a:pt x="3573" y="3021"/>
                    </a:cubicBezTo>
                    <a:lnTo>
                      <a:pt x="3590" y="3021"/>
                    </a:lnTo>
                    <a:cubicBezTo>
                      <a:pt x="3590" y="3020"/>
                      <a:pt x="3589" y="3019"/>
                      <a:pt x="3588" y="3019"/>
                    </a:cubicBezTo>
                    <a:lnTo>
                      <a:pt x="3588" y="3019"/>
                    </a:lnTo>
                    <a:cubicBezTo>
                      <a:pt x="3590" y="3020"/>
                      <a:pt x="3596" y="3021"/>
                      <a:pt x="3613" y="3024"/>
                    </a:cubicBezTo>
                    <a:cubicBezTo>
                      <a:pt x="3572" y="3013"/>
                      <a:pt x="3556" y="3007"/>
                      <a:pt x="3518" y="3007"/>
                    </a:cubicBezTo>
                    <a:cubicBezTo>
                      <a:pt x="3511" y="3007"/>
                      <a:pt x="3503" y="3007"/>
                      <a:pt x="3494" y="3007"/>
                    </a:cubicBezTo>
                    <a:cubicBezTo>
                      <a:pt x="3514" y="3001"/>
                      <a:pt x="3454" y="2992"/>
                      <a:pt x="3431" y="2992"/>
                    </a:cubicBezTo>
                    <a:lnTo>
                      <a:pt x="3468" y="3001"/>
                    </a:lnTo>
                    <a:cubicBezTo>
                      <a:pt x="3437" y="3001"/>
                      <a:pt x="3414" y="2995"/>
                      <a:pt x="3388" y="2992"/>
                    </a:cubicBezTo>
                    <a:lnTo>
                      <a:pt x="3402" y="2981"/>
                    </a:lnTo>
                    <a:cubicBezTo>
                      <a:pt x="3373" y="2974"/>
                      <a:pt x="3347" y="2972"/>
                      <a:pt x="3321" y="2972"/>
                    </a:cubicBezTo>
                    <a:cubicBezTo>
                      <a:pt x="3299" y="2972"/>
                      <a:pt x="3277" y="2973"/>
                      <a:pt x="3255" y="2975"/>
                    </a:cubicBezTo>
                    <a:cubicBezTo>
                      <a:pt x="3237" y="2976"/>
                      <a:pt x="3219" y="2977"/>
                      <a:pt x="3201" y="2977"/>
                    </a:cubicBezTo>
                    <a:cubicBezTo>
                      <a:pt x="3175" y="2977"/>
                      <a:pt x="3149" y="2975"/>
                      <a:pt x="3123" y="2965"/>
                    </a:cubicBezTo>
                    <a:lnTo>
                      <a:pt x="3123" y="2965"/>
                    </a:lnTo>
                    <a:cubicBezTo>
                      <a:pt x="3093" y="2975"/>
                      <a:pt x="3183" y="2975"/>
                      <a:pt x="3156" y="2984"/>
                    </a:cubicBezTo>
                    <a:cubicBezTo>
                      <a:pt x="3107" y="2981"/>
                      <a:pt x="3054" y="2961"/>
                      <a:pt x="3037" y="2961"/>
                    </a:cubicBezTo>
                    <a:cubicBezTo>
                      <a:pt x="3030" y="2961"/>
                      <a:pt x="3024" y="2961"/>
                      <a:pt x="3019" y="2961"/>
                    </a:cubicBezTo>
                    <a:cubicBezTo>
                      <a:pt x="2995" y="2961"/>
                      <a:pt x="2984" y="2966"/>
                      <a:pt x="2968" y="2972"/>
                    </a:cubicBezTo>
                    <a:cubicBezTo>
                      <a:pt x="2961" y="2973"/>
                      <a:pt x="2953" y="2976"/>
                      <a:pt x="2943" y="2978"/>
                    </a:cubicBezTo>
                    <a:lnTo>
                      <a:pt x="2943" y="2978"/>
                    </a:lnTo>
                    <a:cubicBezTo>
                      <a:pt x="2944" y="2975"/>
                      <a:pt x="2944" y="2973"/>
                      <a:pt x="2945" y="2972"/>
                    </a:cubicBezTo>
                    <a:lnTo>
                      <a:pt x="2945" y="2972"/>
                    </a:lnTo>
                    <a:cubicBezTo>
                      <a:pt x="2944" y="2974"/>
                      <a:pt x="2943" y="2976"/>
                      <a:pt x="2942" y="2978"/>
                    </a:cubicBezTo>
                    <a:lnTo>
                      <a:pt x="2942" y="2978"/>
                    </a:lnTo>
                    <a:cubicBezTo>
                      <a:pt x="2939" y="2978"/>
                      <a:pt x="2937" y="2979"/>
                      <a:pt x="2935" y="2979"/>
                    </a:cubicBezTo>
                    <a:lnTo>
                      <a:pt x="2935" y="2979"/>
                    </a:lnTo>
                    <a:cubicBezTo>
                      <a:pt x="2947" y="2947"/>
                      <a:pt x="2964" y="2910"/>
                      <a:pt x="2984" y="2868"/>
                    </a:cubicBezTo>
                    <a:cubicBezTo>
                      <a:pt x="2986" y="2870"/>
                      <a:pt x="2987" y="2871"/>
                      <a:pt x="2989" y="2871"/>
                    </a:cubicBezTo>
                    <a:cubicBezTo>
                      <a:pt x="3014" y="2871"/>
                      <a:pt x="3058" y="2717"/>
                      <a:pt x="3084" y="2680"/>
                    </a:cubicBezTo>
                    <a:cubicBezTo>
                      <a:pt x="3100" y="2567"/>
                      <a:pt x="3130" y="2458"/>
                      <a:pt x="3113" y="2322"/>
                    </a:cubicBezTo>
                    <a:lnTo>
                      <a:pt x="3113" y="2322"/>
                    </a:lnTo>
                    <a:cubicBezTo>
                      <a:pt x="3110" y="2333"/>
                      <a:pt x="3107" y="2337"/>
                      <a:pt x="3106" y="2337"/>
                    </a:cubicBezTo>
                    <a:cubicBezTo>
                      <a:pt x="3103" y="2337"/>
                      <a:pt x="3102" y="2326"/>
                      <a:pt x="3100" y="2316"/>
                    </a:cubicBezTo>
                    <a:cubicBezTo>
                      <a:pt x="3100" y="2305"/>
                      <a:pt x="3098" y="2294"/>
                      <a:pt x="3092" y="2294"/>
                    </a:cubicBezTo>
                    <a:cubicBezTo>
                      <a:pt x="3090" y="2294"/>
                      <a:pt x="3089" y="2295"/>
                      <a:pt x="3087" y="2296"/>
                    </a:cubicBezTo>
                    <a:cubicBezTo>
                      <a:pt x="3080" y="2266"/>
                      <a:pt x="3077" y="2252"/>
                      <a:pt x="3077" y="2249"/>
                    </a:cubicBezTo>
                    <a:cubicBezTo>
                      <a:pt x="3077" y="2220"/>
                      <a:pt x="3073" y="2186"/>
                      <a:pt x="3064" y="2157"/>
                    </a:cubicBezTo>
                    <a:cubicBezTo>
                      <a:pt x="3064" y="2153"/>
                      <a:pt x="3064" y="2151"/>
                      <a:pt x="3065" y="2151"/>
                    </a:cubicBezTo>
                    <a:cubicBezTo>
                      <a:pt x="3066" y="2151"/>
                      <a:pt x="3069" y="2160"/>
                      <a:pt x="3073" y="2167"/>
                    </a:cubicBezTo>
                    <a:cubicBezTo>
                      <a:pt x="3076" y="2172"/>
                      <a:pt x="3079" y="2181"/>
                      <a:pt x="3082" y="2181"/>
                    </a:cubicBezTo>
                    <a:cubicBezTo>
                      <a:pt x="3083" y="2181"/>
                      <a:pt x="3083" y="2181"/>
                      <a:pt x="3084" y="2180"/>
                    </a:cubicBezTo>
                    <a:cubicBezTo>
                      <a:pt x="3060" y="2117"/>
                      <a:pt x="3084" y="2150"/>
                      <a:pt x="3070" y="2107"/>
                    </a:cubicBezTo>
                    <a:lnTo>
                      <a:pt x="3070" y="2107"/>
                    </a:lnTo>
                    <a:cubicBezTo>
                      <a:pt x="3070" y="2108"/>
                      <a:pt x="3069" y="2109"/>
                      <a:pt x="3068" y="2109"/>
                    </a:cubicBezTo>
                    <a:cubicBezTo>
                      <a:pt x="3063" y="2109"/>
                      <a:pt x="3052" y="2082"/>
                      <a:pt x="3040" y="2051"/>
                    </a:cubicBezTo>
                    <a:lnTo>
                      <a:pt x="3040" y="2051"/>
                    </a:lnTo>
                    <a:lnTo>
                      <a:pt x="3050" y="2104"/>
                    </a:lnTo>
                    <a:cubicBezTo>
                      <a:pt x="3004" y="2021"/>
                      <a:pt x="3044" y="2018"/>
                      <a:pt x="2980" y="1942"/>
                    </a:cubicBezTo>
                    <a:lnTo>
                      <a:pt x="2980" y="1942"/>
                    </a:lnTo>
                    <a:lnTo>
                      <a:pt x="3000" y="1965"/>
                    </a:lnTo>
                    <a:cubicBezTo>
                      <a:pt x="2974" y="1925"/>
                      <a:pt x="2905" y="1809"/>
                      <a:pt x="2849" y="1792"/>
                    </a:cubicBezTo>
                    <a:cubicBezTo>
                      <a:pt x="2846" y="1786"/>
                      <a:pt x="2844" y="1778"/>
                      <a:pt x="2847" y="1778"/>
                    </a:cubicBezTo>
                    <a:cubicBezTo>
                      <a:pt x="2849" y="1778"/>
                      <a:pt x="2852" y="1780"/>
                      <a:pt x="2858" y="1786"/>
                    </a:cubicBezTo>
                    <a:cubicBezTo>
                      <a:pt x="2818" y="1740"/>
                      <a:pt x="2769" y="1696"/>
                      <a:pt x="2716" y="1667"/>
                    </a:cubicBezTo>
                    <a:cubicBezTo>
                      <a:pt x="2663" y="1633"/>
                      <a:pt x="2616" y="1601"/>
                      <a:pt x="2577" y="1577"/>
                    </a:cubicBezTo>
                    <a:lnTo>
                      <a:pt x="2587" y="1577"/>
                    </a:lnTo>
                    <a:cubicBezTo>
                      <a:pt x="2567" y="1567"/>
                      <a:pt x="2547" y="1571"/>
                      <a:pt x="2527" y="1554"/>
                    </a:cubicBezTo>
                    <a:cubicBezTo>
                      <a:pt x="2531" y="1551"/>
                      <a:pt x="2537" y="1551"/>
                      <a:pt x="2527" y="1547"/>
                    </a:cubicBezTo>
                    <a:cubicBezTo>
                      <a:pt x="2517" y="1544"/>
                      <a:pt x="2474" y="1531"/>
                      <a:pt x="2448" y="1514"/>
                    </a:cubicBezTo>
                    <a:lnTo>
                      <a:pt x="2448" y="1514"/>
                    </a:lnTo>
                    <a:lnTo>
                      <a:pt x="2474" y="1517"/>
                    </a:lnTo>
                    <a:cubicBezTo>
                      <a:pt x="2372" y="1468"/>
                      <a:pt x="2305" y="1471"/>
                      <a:pt x="2216" y="1448"/>
                    </a:cubicBezTo>
                    <a:cubicBezTo>
                      <a:pt x="2219" y="1431"/>
                      <a:pt x="2136" y="1408"/>
                      <a:pt x="2093" y="1395"/>
                    </a:cubicBezTo>
                    <a:lnTo>
                      <a:pt x="2097" y="1392"/>
                    </a:lnTo>
                    <a:cubicBezTo>
                      <a:pt x="1967" y="1365"/>
                      <a:pt x="1875" y="1365"/>
                      <a:pt x="1756" y="1365"/>
                    </a:cubicBezTo>
                    <a:cubicBezTo>
                      <a:pt x="1683" y="1338"/>
                      <a:pt x="1504" y="1342"/>
                      <a:pt x="1385" y="1335"/>
                    </a:cubicBezTo>
                    <a:lnTo>
                      <a:pt x="1385" y="1335"/>
                    </a:lnTo>
                    <a:cubicBezTo>
                      <a:pt x="1404" y="1338"/>
                      <a:pt x="1381" y="1349"/>
                      <a:pt x="1362" y="1352"/>
                    </a:cubicBezTo>
                    <a:cubicBezTo>
                      <a:pt x="1359" y="1351"/>
                      <a:pt x="1355" y="1351"/>
                      <a:pt x="1352" y="1351"/>
                    </a:cubicBezTo>
                    <a:cubicBezTo>
                      <a:pt x="1344" y="1351"/>
                      <a:pt x="1335" y="1353"/>
                      <a:pt x="1325" y="1355"/>
                    </a:cubicBezTo>
                    <a:cubicBezTo>
                      <a:pt x="1317" y="1355"/>
                      <a:pt x="1309" y="1356"/>
                      <a:pt x="1303" y="1356"/>
                    </a:cubicBezTo>
                    <a:cubicBezTo>
                      <a:pt x="1293" y="1356"/>
                      <a:pt x="1287" y="1355"/>
                      <a:pt x="1288" y="1349"/>
                    </a:cubicBezTo>
                    <a:lnTo>
                      <a:pt x="1299" y="1349"/>
                    </a:lnTo>
                    <a:cubicBezTo>
                      <a:pt x="1288" y="1343"/>
                      <a:pt x="1272" y="1341"/>
                      <a:pt x="1252" y="1341"/>
                    </a:cubicBezTo>
                    <a:cubicBezTo>
                      <a:pt x="1228" y="1341"/>
                      <a:pt x="1200" y="1344"/>
                      <a:pt x="1176" y="1346"/>
                    </a:cubicBezTo>
                    <a:lnTo>
                      <a:pt x="1169" y="1365"/>
                    </a:lnTo>
                    <a:cubicBezTo>
                      <a:pt x="1151" y="1362"/>
                      <a:pt x="1131" y="1361"/>
                      <a:pt x="1110" y="1361"/>
                    </a:cubicBezTo>
                    <a:cubicBezTo>
                      <a:pt x="1092" y="1361"/>
                      <a:pt x="1074" y="1362"/>
                      <a:pt x="1056" y="1364"/>
                    </a:cubicBezTo>
                    <a:lnTo>
                      <a:pt x="1056" y="1364"/>
                    </a:lnTo>
                    <a:cubicBezTo>
                      <a:pt x="1084" y="1347"/>
                      <a:pt x="1111" y="1328"/>
                      <a:pt x="1120" y="1326"/>
                    </a:cubicBezTo>
                    <a:cubicBezTo>
                      <a:pt x="1172" y="1263"/>
                      <a:pt x="1242" y="1173"/>
                      <a:pt x="1252" y="1120"/>
                    </a:cubicBezTo>
                    <a:cubicBezTo>
                      <a:pt x="1259" y="1097"/>
                      <a:pt x="1269" y="1100"/>
                      <a:pt x="1276" y="1094"/>
                    </a:cubicBezTo>
                    <a:lnTo>
                      <a:pt x="1276" y="1094"/>
                    </a:lnTo>
                    <a:cubicBezTo>
                      <a:pt x="1272" y="1107"/>
                      <a:pt x="1262" y="1120"/>
                      <a:pt x="1262" y="1127"/>
                    </a:cubicBezTo>
                    <a:cubicBezTo>
                      <a:pt x="1272" y="1107"/>
                      <a:pt x="1288" y="1074"/>
                      <a:pt x="1302" y="1048"/>
                    </a:cubicBezTo>
                    <a:cubicBezTo>
                      <a:pt x="1311" y="1021"/>
                      <a:pt x="1319" y="994"/>
                      <a:pt x="1315" y="988"/>
                    </a:cubicBezTo>
                    <a:cubicBezTo>
                      <a:pt x="1322" y="973"/>
                      <a:pt x="1326" y="969"/>
                      <a:pt x="1327" y="969"/>
                    </a:cubicBezTo>
                    <a:cubicBezTo>
                      <a:pt x="1328" y="969"/>
                      <a:pt x="1328" y="972"/>
                      <a:pt x="1328" y="974"/>
                    </a:cubicBezTo>
                    <a:cubicBezTo>
                      <a:pt x="1328" y="977"/>
                      <a:pt x="1328" y="979"/>
                      <a:pt x="1329" y="979"/>
                    </a:cubicBezTo>
                    <a:cubicBezTo>
                      <a:pt x="1330" y="979"/>
                      <a:pt x="1333" y="972"/>
                      <a:pt x="1342" y="945"/>
                    </a:cubicBezTo>
                    <a:lnTo>
                      <a:pt x="1342" y="958"/>
                    </a:lnTo>
                    <a:cubicBezTo>
                      <a:pt x="1362" y="921"/>
                      <a:pt x="1365" y="881"/>
                      <a:pt x="1371" y="849"/>
                    </a:cubicBezTo>
                    <a:cubicBezTo>
                      <a:pt x="1375" y="812"/>
                      <a:pt x="1368" y="776"/>
                      <a:pt x="1365" y="742"/>
                    </a:cubicBezTo>
                    <a:cubicBezTo>
                      <a:pt x="1358" y="710"/>
                      <a:pt x="1342" y="676"/>
                      <a:pt x="1335" y="640"/>
                    </a:cubicBezTo>
                    <a:cubicBezTo>
                      <a:pt x="1326" y="612"/>
                      <a:pt x="1310" y="581"/>
                      <a:pt x="1297" y="545"/>
                    </a:cubicBezTo>
                    <a:lnTo>
                      <a:pt x="1297" y="545"/>
                    </a:lnTo>
                    <a:cubicBezTo>
                      <a:pt x="1204" y="358"/>
                      <a:pt x="997" y="262"/>
                      <a:pt x="828" y="177"/>
                    </a:cubicBezTo>
                    <a:cubicBezTo>
                      <a:pt x="779" y="150"/>
                      <a:pt x="769" y="160"/>
                      <a:pt x="735" y="153"/>
                    </a:cubicBezTo>
                    <a:lnTo>
                      <a:pt x="729" y="137"/>
                    </a:lnTo>
                    <a:lnTo>
                      <a:pt x="669" y="134"/>
                    </a:lnTo>
                    <a:cubicBezTo>
                      <a:pt x="587" y="117"/>
                      <a:pt x="541" y="67"/>
                      <a:pt x="434" y="64"/>
                    </a:cubicBezTo>
                    <a:lnTo>
                      <a:pt x="434" y="64"/>
                    </a:lnTo>
                    <a:lnTo>
                      <a:pt x="444" y="74"/>
                    </a:lnTo>
                    <a:cubicBezTo>
                      <a:pt x="408" y="64"/>
                      <a:pt x="328" y="54"/>
                      <a:pt x="335" y="47"/>
                    </a:cubicBezTo>
                    <a:lnTo>
                      <a:pt x="335" y="47"/>
                    </a:lnTo>
                    <a:cubicBezTo>
                      <a:pt x="333" y="47"/>
                      <a:pt x="328" y="50"/>
                      <a:pt x="321" y="50"/>
                    </a:cubicBezTo>
                    <a:cubicBezTo>
                      <a:pt x="317" y="50"/>
                      <a:pt x="313" y="49"/>
                      <a:pt x="308" y="47"/>
                    </a:cubicBezTo>
                    <a:lnTo>
                      <a:pt x="308" y="41"/>
                    </a:lnTo>
                    <a:lnTo>
                      <a:pt x="219" y="37"/>
                    </a:lnTo>
                    <a:cubicBezTo>
                      <a:pt x="150" y="24"/>
                      <a:pt x="232" y="14"/>
                      <a:pt x="130" y="1"/>
                    </a:cubicBezTo>
                    <a:cubicBezTo>
                      <a:pt x="124" y="0"/>
                      <a:pt x="118"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0"/>
              <p:cNvSpPr/>
              <p:nvPr/>
            </p:nvSpPr>
            <p:spPr>
              <a:xfrm>
                <a:off x="5304510" y="4143690"/>
                <a:ext cx="1664" cy="1331"/>
              </a:xfrm>
              <a:custGeom>
                <a:avLst/>
                <a:gdLst/>
                <a:ahLst/>
                <a:cxnLst/>
                <a:rect l="l" t="t" r="r" b="b"/>
                <a:pathLst>
                  <a:path w="15" h="12" extrusionOk="0">
                    <a:moveTo>
                      <a:pt x="14" y="1"/>
                    </a:moveTo>
                    <a:lnTo>
                      <a:pt x="14" y="1"/>
                    </a:lnTo>
                    <a:cubicBezTo>
                      <a:pt x="11" y="1"/>
                      <a:pt x="8" y="5"/>
                      <a:pt x="5" y="5"/>
                    </a:cubicBezTo>
                    <a:lnTo>
                      <a:pt x="1" y="11"/>
                    </a:lnTo>
                    <a:lnTo>
                      <a:pt x="11" y="5"/>
                    </a:lnTo>
                    <a:lnTo>
                      <a:pt x="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0"/>
              <p:cNvSpPr/>
              <p:nvPr/>
            </p:nvSpPr>
            <p:spPr>
              <a:xfrm>
                <a:off x="5651293" y="4336545"/>
                <a:ext cx="444" cy="554"/>
              </a:xfrm>
              <a:custGeom>
                <a:avLst/>
                <a:gdLst/>
                <a:ahLst/>
                <a:cxnLst/>
                <a:rect l="l" t="t" r="r" b="b"/>
                <a:pathLst>
                  <a:path w="4" h="5" extrusionOk="0">
                    <a:moveTo>
                      <a:pt x="0" y="1"/>
                    </a:moveTo>
                    <a:lnTo>
                      <a:pt x="0" y="1"/>
                    </a:lnTo>
                    <a:lnTo>
                      <a:pt x="3" y="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0"/>
              <p:cNvSpPr/>
              <p:nvPr/>
            </p:nvSpPr>
            <p:spPr>
              <a:xfrm>
                <a:off x="5285435" y="4150344"/>
                <a:ext cx="1220" cy="554"/>
              </a:xfrm>
              <a:custGeom>
                <a:avLst/>
                <a:gdLst/>
                <a:ahLst/>
                <a:cxnLst/>
                <a:rect l="l" t="t" r="r" b="b"/>
                <a:pathLst>
                  <a:path w="11" h="5" extrusionOk="0">
                    <a:moveTo>
                      <a:pt x="10" y="1"/>
                    </a:moveTo>
                    <a:lnTo>
                      <a:pt x="1" y="5"/>
                    </a:lnTo>
                    <a:lnTo>
                      <a:pt x="10" y="5"/>
                    </a:lnTo>
                    <a:lnTo>
                      <a:pt x="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0"/>
              <p:cNvSpPr/>
              <p:nvPr/>
            </p:nvSpPr>
            <p:spPr>
              <a:xfrm>
                <a:off x="5711068" y="4367042"/>
                <a:ext cx="887" cy="887"/>
              </a:xfrm>
              <a:custGeom>
                <a:avLst/>
                <a:gdLst/>
                <a:ahLst/>
                <a:cxnLst/>
                <a:rect l="l" t="t" r="r" b="b"/>
                <a:pathLst>
                  <a:path w="8" h="8" extrusionOk="0">
                    <a:moveTo>
                      <a:pt x="1" y="1"/>
                    </a:moveTo>
                    <a:cubicBezTo>
                      <a:pt x="1" y="4"/>
                      <a:pt x="4" y="4"/>
                      <a:pt x="7" y="7"/>
                    </a:cubicBezTo>
                    <a:cubicBezTo>
                      <a:pt x="7" y="7"/>
                      <a:pt x="4" y="4"/>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0"/>
              <p:cNvSpPr/>
              <p:nvPr/>
            </p:nvSpPr>
            <p:spPr>
              <a:xfrm>
                <a:off x="5735688" y="4382125"/>
                <a:ext cx="3438" cy="2662"/>
              </a:xfrm>
              <a:custGeom>
                <a:avLst/>
                <a:gdLst/>
                <a:ahLst/>
                <a:cxnLst/>
                <a:rect l="l" t="t" r="r" b="b"/>
                <a:pathLst>
                  <a:path w="31" h="24" extrusionOk="0">
                    <a:moveTo>
                      <a:pt x="0" y="1"/>
                    </a:moveTo>
                    <a:cubicBezTo>
                      <a:pt x="7" y="7"/>
                      <a:pt x="17" y="13"/>
                      <a:pt x="30" y="23"/>
                    </a:cubicBezTo>
                    <a:lnTo>
                      <a:pt x="30" y="23"/>
                    </a:lnTo>
                    <a:lnTo>
                      <a:pt x="0" y="1"/>
                    </a:lnTo>
                    <a:close/>
                    <a:moveTo>
                      <a:pt x="30" y="23"/>
                    </a:moveTo>
                    <a:lnTo>
                      <a:pt x="31" y="24"/>
                    </a:lnTo>
                    <a:cubicBezTo>
                      <a:pt x="31" y="24"/>
                      <a:pt x="30" y="24"/>
                      <a:pt x="30" y="2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0"/>
              <p:cNvSpPr/>
              <p:nvPr/>
            </p:nvSpPr>
            <p:spPr>
              <a:xfrm>
                <a:off x="5753654" y="4394878"/>
                <a:ext cx="887" cy="111"/>
              </a:xfrm>
              <a:custGeom>
                <a:avLst/>
                <a:gdLst/>
                <a:ahLst/>
                <a:cxnLst/>
                <a:rect l="l" t="t" r="r" b="b"/>
                <a:pathLst>
                  <a:path w="8" h="1" extrusionOk="0">
                    <a:moveTo>
                      <a:pt x="1" y="1"/>
                    </a:moveTo>
                    <a:lnTo>
                      <a:pt x="8" y="1"/>
                    </a:lnTo>
                    <a:lnTo>
                      <a:pt x="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0"/>
              <p:cNvSpPr/>
              <p:nvPr/>
            </p:nvSpPr>
            <p:spPr>
              <a:xfrm>
                <a:off x="5417406" y="4340981"/>
                <a:ext cx="1774" cy="554"/>
              </a:xfrm>
              <a:custGeom>
                <a:avLst/>
                <a:gdLst/>
                <a:ahLst/>
                <a:cxnLst/>
                <a:rect l="l" t="t" r="r" b="b"/>
                <a:pathLst>
                  <a:path w="16" h="5" extrusionOk="0">
                    <a:moveTo>
                      <a:pt x="9" y="1"/>
                    </a:moveTo>
                    <a:cubicBezTo>
                      <a:pt x="2" y="3"/>
                      <a:pt x="1" y="4"/>
                      <a:pt x="2" y="4"/>
                    </a:cubicBezTo>
                    <a:cubicBezTo>
                      <a:pt x="3" y="4"/>
                      <a:pt x="10" y="2"/>
                      <a:pt x="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0"/>
              <p:cNvSpPr/>
              <p:nvPr/>
            </p:nvSpPr>
            <p:spPr>
              <a:xfrm>
                <a:off x="5518990" y="4321463"/>
                <a:ext cx="3438" cy="887"/>
              </a:xfrm>
              <a:custGeom>
                <a:avLst/>
                <a:gdLst/>
                <a:ahLst/>
                <a:cxnLst/>
                <a:rect l="l" t="t" r="r" b="b"/>
                <a:pathLst>
                  <a:path w="31" h="8" extrusionOk="0">
                    <a:moveTo>
                      <a:pt x="30" y="1"/>
                    </a:moveTo>
                    <a:lnTo>
                      <a:pt x="30" y="1"/>
                    </a:lnTo>
                    <a:cubicBezTo>
                      <a:pt x="21" y="4"/>
                      <a:pt x="7" y="4"/>
                      <a:pt x="1" y="7"/>
                    </a:cubicBezTo>
                    <a:cubicBezTo>
                      <a:pt x="18" y="7"/>
                      <a:pt x="30" y="7"/>
                      <a:pt x="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0"/>
              <p:cNvSpPr/>
              <p:nvPr/>
            </p:nvSpPr>
            <p:spPr>
              <a:xfrm>
                <a:off x="5364395" y="4390220"/>
                <a:ext cx="554" cy="444"/>
              </a:xfrm>
              <a:custGeom>
                <a:avLst/>
                <a:gdLst/>
                <a:ahLst/>
                <a:cxnLst/>
                <a:rect l="l" t="t" r="r" b="b"/>
                <a:pathLst>
                  <a:path w="5" h="4" extrusionOk="0">
                    <a:moveTo>
                      <a:pt x="1" y="0"/>
                    </a:moveTo>
                    <a:lnTo>
                      <a:pt x="1" y="3"/>
                    </a:lnTo>
                    <a:lnTo>
                      <a:pt x="4" y="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0"/>
              <p:cNvSpPr/>
              <p:nvPr/>
            </p:nvSpPr>
            <p:spPr>
              <a:xfrm>
                <a:off x="5513888" y="4322239"/>
                <a:ext cx="5212" cy="554"/>
              </a:xfrm>
              <a:custGeom>
                <a:avLst/>
                <a:gdLst/>
                <a:ahLst/>
                <a:cxnLst/>
                <a:rect l="l" t="t" r="r" b="b"/>
                <a:pathLst>
                  <a:path w="47" h="5" extrusionOk="0">
                    <a:moveTo>
                      <a:pt x="47" y="0"/>
                    </a:moveTo>
                    <a:cubicBezTo>
                      <a:pt x="30" y="0"/>
                      <a:pt x="17" y="0"/>
                      <a:pt x="0" y="4"/>
                    </a:cubicBezTo>
                    <a:cubicBezTo>
                      <a:pt x="17" y="4"/>
                      <a:pt x="33" y="4"/>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0"/>
              <p:cNvSpPr/>
              <p:nvPr/>
            </p:nvSpPr>
            <p:spPr>
              <a:xfrm>
                <a:off x="5822744" y="4461529"/>
                <a:ext cx="887" cy="776"/>
              </a:xfrm>
              <a:custGeom>
                <a:avLst/>
                <a:gdLst/>
                <a:ahLst/>
                <a:cxnLst/>
                <a:rect l="l" t="t" r="r" b="b"/>
                <a:pathLst>
                  <a:path w="8" h="7" extrusionOk="0">
                    <a:moveTo>
                      <a:pt x="1" y="0"/>
                    </a:moveTo>
                    <a:lnTo>
                      <a:pt x="4" y="6"/>
                    </a:lnTo>
                    <a:lnTo>
                      <a:pt x="7" y="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0"/>
              <p:cNvSpPr/>
              <p:nvPr/>
            </p:nvSpPr>
            <p:spPr>
              <a:xfrm>
                <a:off x="5823521" y="4462194"/>
                <a:ext cx="776" cy="776"/>
              </a:xfrm>
              <a:custGeom>
                <a:avLst/>
                <a:gdLst/>
                <a:ahLst/>
                <a:cxnLst/>
                <a:rect l="l" t="t" r="r" b="b"/>
                <a:pathLst>
                  <a:path w="7" h="7" extrusionOk="0">
                    <a:moveTo>
                      <a:pt x="0" y="0"/>
                    </a:moveTo>
                    <a:lnTo>
                      <a:pt x="6" y="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0"/>
              <p:cNvSpPr/>
              <p:nvPr/>
            </p:nvSpPr>
            <p:spPr>
              <a:xfrm>
                <a:off x="5824186" y="4462860"/>
                <a:ext cx="1996" cy="1996"/>
              </a:xfrm>
              <a:custGeom>
                <a:avLst/>
                <a:gdLst/>
                <a:ahLst/>
                <a:cxnLst/>
                <a:rect l="l" t="t" r="r" b="b"/>
                <a:pathLst>
                  <a:path w="18" h="18" extrusionOk="0">
                    <a:moveTo>
                      <a:pt x="0" y="1"/>
                    </a:moveTo>
                    <a:lnTo>
                      <a:pt x="0" y="1"/>
                    </a:lnTo>
                    <a:cubicBezTo>
                      <a:pt x="8" y="8"/>
                      <a:pt x="11" y="14"/>
                      <a:pt x="17" y="17"/>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0"/>
              <p:cNvSpPr/>
              <p:nvPr/>
            </p:nvSpPr>
            <p:spPr>
              <a:xfrm>
                <a:off x="5803337" y="4439016"/>
                <a:ext cx="444" cy="111"/>
              </a:xfrm>
              <a:custGeom>
                <a:avLst/>
                <a:gdLst/>
                <a:ahLst/>
                <a:cxnLst/>
                <a:rect l="l" t="t" r="r" b="b"/>
                <a:pathLst>
                  <a:path w="4" h="1" extrusionOk="0">
                    <a:moveTo>
                      <a:pt x="3" y="0"/>
                    </a:move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0"/>
              <p:cNvSpPr/>
              <p:nvPr/>
            </p:nvSpPr>
            <p:spPr>
              <a:xfrm>
                <a:off x="5797348" y="4432806"/>
                <a:ext cx="6100" cy="6321"/>
              </a:xfrm>
              <a:custGeom>
                <a:avLst/>
                <a:gdLst/>
                <a:ahLst/>
                <a:cxnLst/>
                <a:rect l="l" t="t" r="r" b="b"/>
                <a:pathLst>
                  <a:path w="55" h="57" extrusionOk="0">
                    <a:moveTo>
                      <a:pt x="1" y="1"/>
                    </a:moveTo>
                    <a:lnTo>
                      <a:pt x="1" y="1"/>
                    </a:lnTo>
                    <a:cubicBezTo>
                      <a:pt x="14" y="13"/>
                      <a:pt x="27" y="40"/>
                      <a:pt x="47" y="56"/>
                    </a:cubicBezTo>
                    <a:lnTo>
                      <a:pt x="54" y="56"/>
                    </a:lnTo>
                    <a:cubicBezTo>
                      <a:pt x="41" y="50"/>
                      <a:pt x="18" y="7"/>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0"/>
              <p:cNvSpPr/>
              <p:nvPr/>
            </p:nvSpPr>
            <p:spPr>
              <a:xfrm>
                <a:off x="5773172" y="4403750"/>
                <a:ext cx="6654" cy="5323"/>
              </a:xfrm>
              <a:custGeom>
                <a:avLst/>
                <a:gdLst/>
                <a:ahLst/>
                <a:cxnLst/>
                <a:rect l="l" t="t" r="r" b="b"/>
                <a:pathLst>
                  <a:path w="60" h="48" extrusionOk="0">
                    <a:moveTo>
                      <a:pt x="0" y="0"/>
                    </a:moveTo>
                    <a:lnTo>
                      <a:pt x="0" y="0"/>
                    </a:lnTo>
                    <a:cubicBezTo>
                      <a:pt x="17" y="14"/>
                      <a:pt x="34" y="31"/>
                      <a:pt x="50" y="47"/>
                    </a:cubicBezTo>
                    <a:cubicBezTo>
                      <a:pt x="46" y="39"/>
                      <a:pt x="42" y="30"/>
                      <a:pt x="45" y="30"/>
                    </a:cubicBezTo>
                    <a:cubicBezTo>
                      <a:pt x="47" y="30"/>
                      <a:pt x="51" y="33"/>
                      <a:pt x="60" y="40"/>
                    </a:cubicBezTo>
                    <a:cubicBezTo>
                      <a:pt x="41" y="19"/>
                      <a:pt x="35" y="13"/>
                      <a:pt x="34" y="13"/>
                    </a:cubicBezTo>
                    <a:cubicBezTo>
                      <a:pt x="33" y="13"/>
                      <a:pt x="34" y="15"/>
                      <a:pt x="34" y="17"/>
                    </a:cubicBezTo>
                    <a:cubicBezTo>
                      <a:pt x="35" y="20"/>
                      <a:pt x="35" y="22"/>
                      <a:pt x="33" y="22"/>
                    </a:cubicBezTo>
                    <a:cubicBezTo>
                      <a:pt x="30" y="22"/>
                      <a:pt x="21" y="17"/>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0"/>
              <p:cNvSpPr/>
              <p:nvPr/>
            </p:nvSpPr>
            <p:spPr>
              <a:xfrm>
                <a:off x="5753543" y="4387337"/>
                <a:ext cx="3549" cy="2551"/>
              </a:xfrm>
              <a:custGeom>
                <a:avLst/>
                <a:gdLst/>
                <a:ahLst/>
                <a:cxnLst/>
                <a:rect l="l" t="t" r="r" b="b"/>
                <a:pathLst>
                  <a:path w="32" h="23" extrusionOk="0">
                    <a:moveTo>
                      <a:pt x="2" y="0"/>
                    </a:moveTo>
                    <a:lnTo>
                      <a:pt x="2" y="0"/>
                    </a:lnTo>
                    <a:cubicBezTo>
                      <a:pt x="0" y="0"/>
                      <a:pt x="5" y="4"/>
                      <a:pt x="15" y="13"/>
                    </a:cubicBezTo>
                    <a:cubicBezTo>
                      <a:pt x="24" y="20"/>
                      <a:pt x="28" y="23"/>
                      <a:pt x="29" y="23"/>
                    </a:cubicBezTo>
                    <a:cubicBezTo>
                      <a:pt x="31" y="23"/>
                      <a:pt x="18" y="9"/>
                      <a:pt x="18" y="9"/>
                    </a:cubicBezTo>
                    <a:cubicBezTo>
                      <a:pt x="9" y="3"/>
                      <a:pt x="3" y="0"/>
                      <a:pt x="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0"/>
              <p:cNvSpPr/>
              <p:nvPr/>
            </p:nvSpPr>
            <p:spPr>
              <a:xfrm>
                <a:off x="5598838" y="4321795"/>
                <a:ext cx="2218" cy="998"/>
              </a:xfrm>
              <a:custGeom>
                <a:avLst/>
                <a:gdLst/>
                <a:ahLst/>
                <a:cxnLst/>
                <a:rect l="l" t="t" r="r" b="b"/>
                <a:pathLst>
                  <a:path w="20" h="9" extrusionOk="0">
                    <a:moveTo>
                      <a:pt x="8" y="0"/>
                    </a:moveTo>
                    <a:cubicBezTo>
                      <a:pt x="0" y="0"/>
                      <a:pt x="15" y="4"/>
                      <a:pt x="14" y="7"/>
                    </a:cubicBezTo>
                    <a:lnTo>
                      <a:pt x="14" y="7"/>
                    </a:lnTo>
                    <a:lnTo>
                      <a:pt x="19" y="1"/>
                    </a:lnTo>
                    <a:cubicBezTo>
                      <a:pt x="14" y="1"/>
                      <a:pt x="10" y="0"/>
                      <a:pt x="8" y="0"/>
                    </a:cubicBezTo>
                    <a:close/>
                    <a:moveTo>
                      <a:pt x="14" y="7"/>
                    </a:moveTo>
                    <a:lnTo>
                      <a:pt x="13" y="8"/>
                    </a:lnTo>
                    <a:cubicBezTo>
                      <a:pt x="13" y="8"/>
                      <a:pt x="14" y="8"/>
                      <a:pt x="14"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0"/>
              <p:cNvSpPr/>
              <p:nvPr/>
            </p:nvSpPr>
            <p:spPr>
              <a:xfrm>
                <a:off x="5567897" y="4324013"/>
                <a:ext cx="4547" cy="998"/>
              </a:xfrm>
              <a:custGeom>
                <a:avLst/>
                <a:gdLst/>
                <a:ahLst/>
                <a:cxnLst/>
                <a:rect l="l" t="t" r="r" b="b"/>
                <a:pathLst>
                  <a:path w="41" h="9" extrusionOk="0">
                    <a:moveTo>
                      <a:pt x="0" y="1"/>
                    </a:moveTo>
                    <a:lnTo>
                      <a:pt x="23" y="8"/>
                    </a:lnTo>
                    <a:lnTo>
                      <a:pt x="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0"/>
              <p:cNvSpPr/>
              <p:nvPr/>
            </p:nvSpPr>
            <p:spPr>
              <a:xfrm>
                <a:off x="5545162" y="4314919"/>
                <a:ext cx="5545" cy="444"/>
              </a:xfrm>
              <a:custGeom>
                <a:avLst/>
                <a:gdLst/>
                <a:ahLst/>
                <a:cxnLst/>
                <a:rect l="l" t="t" r="r" b="b"/>
                <a:pathLst>
                  <a:path w="50" h="4" extrusionOk="0">
                    <a:moveTo>
                      <a:pt x="50" y="0"/>
                    </a:moveTo>
                    <a:lnTo>
                      <a:pt x="0" y="4"/>
                    </a:lnTo>
                    <a:lnTo>
                      <a:pt x="36" y="4"/>
                    </a:lnTo>
                    <a:lnTo>
                      <a:pt x="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0"/>
              <p:cNvSpPr/>
              <p:nvPr/>
            </p:nvSpPr>
            <p:spPr>
              <a:xfrm>
                <a:off x="5393673" y="4397540"/>
                <a:ext cx="3549" cy="1774"/>
              </a:xfrm>
              <a:custGeom>
                <a:avLst/>
                <a:gdLst/>
                <a:ahLst/>
                <a:cxnLst/>
                <a:rect l="l" t="t" r="r" b="b"/>
                <a:pathLst>
                  <a:path w="32" h="16" extrusionOk="0">
                    <a:moveTo>
                      <a:pt x="18" y="1"/>
                    </a:moveTo>
                    <a:cubicBezTo>
                      <a:pt x="5" y="6"/>
                      <a:pt x="0" y="16"/>
                      <a:pt x="16" y="16"/>
                    </a:cubicBezTo>
                    <a:cubicBezTo>
                      <a:pt x="19" y="16"/>
                      <a:pt x="25" y="15"/>
                      <a:pt x="31" y="14"/>
                    </a:cubicBez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0"/>
              <p:cNvSpPr/>
              <p:nvPr/>
            </p:nvSpPr>
            <p:spPr>
              <a:xfrm>
                <a:off x="5504018" y="4333994"/>
                <a:ext cx="4769" cy="5212"/>
              </a:xfrm>
              <a:custGeom>
                <a:avLst/>
                <a:gdLst/>
                <a:ahLst/>
                <a:cxnLst/>
                <a:rect l="l" t="t" r="r" b="b"/>
                <a:pathLst>
                  <a:path w="43" h="47" extrusionOk="0">
                    <a:moveTo>
                      <a:pt x="43" y="1"/>
                    </a:moveTo>
                    <a:cubicBezTo>
                      <a:pt x="26" y="21"/>
                      <a:pt x="6" y="37"/>
                      <a:pt x="0" y="47"/>
                    </a:cubicBezTo>
                    <a:cubicBezTo>
                      <a:pt x="10" y="41"/>
                      <a:pt x="37" y="2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0"/>
              <p:cNvSpPr/>
              <p:nvPr/>
            </p:nvSpPr>
            <p:spPr>
              <a:xfrm>
                <a:off x="5315489" y="4136038"/>
                <a:ext cx="4547" cy="887"/>
              </a:xfrm>
              <a:custGeom>
                <a:avLst/>
                <a:gdLst/>
                <a:ahLst/>
                <a:cxnLst/>
                <a:rect l="l" t="t" r="r" b="b"/>
                <a:pathLst>
                  <a:path w="41" h="8" extrusionOk="0">
                    <a:moveTo>
                      <a:pt x="41" y="1"/>
                    </a:moveTo>
                    <a:lnTo>
                      <a:pt x="1" y="7"/>
                    </a:lnTo>
                    <a:lnTo>
                      <a:pt x="21" y="7"/>
                    </a:lnTo>
                    <a:lnTo>
                      <a:pt x="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0"/>
              <p:cNvSpPr/>
              <p:nvPr/>
            </p:nvSpPr>
            <p:spPr>
              <a:xfrm>
                <a:off x="5235752" y="3182632"/>
                <a:ext cx="29167" cy="61106"/>
              </a:xfrm>
              <a:custGeom>
                <a:avLst/>
                <a:gdLst/>
                <a:ahLst/>
                <a:cxnLst/>
                <a:rect l="l" t="t" r="r" b="b"/>
                <a:pathLst>
                  <a:path w="263" h="551" extrusionOk="0">
                    <a:moveTo>
                      <a:pt x="87" y="0"/>
                    </a:moveTo>
                    <a:cubicBezTo>
                      <a:pt x="47" y="0"/>
                      <a:pt x="0" y="35"/>
                      <a:pt x="9" y="88"/>
                    </a:cubicBezTo>
                    <a:cubicBezTo>
                      <a:pt x="32" y="230"/>
                      <a:pt x="68" y="366"/>
                      <a:pt x="111" y="501"/>
                    </a:cubicBezTo>
                    <a:cubicBezTo>
                      <a:pt x="122" y="535"/>
                      <a:pt x="149" y="550"/>
                      <a:pt x="177" y="550"/>
                    </a:cubicBezTo>
                    <a:cubicBezTo>
                      <a:pt x="220" y="550"/>
                      <a:pt x="263" y="515"/>
                      <a:pt x="247" y="461"/>
                    </a:cubicBezTo>
                    <a:cubicBezTo>
                      <a:pt x="203" y="329"/>
                      <a:pt x="168" y="190"/>
                      <a:pt x="144" y="51"/>
                    </a:cubicBezTo>
                    <a:cubicBezTo>
                      <a:pt x="139" y="15"/>
                      <a:pt x="114"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0"/>
              <p:cNvSpPr/>
              <p:nvPr/>
            </p:nvSpPr>
            <p:spPr>
              <a:xfrm>
                <a:off x="5415188" y="3160452"/>
                <a:ext cx="27060" cy="67316"/>
              </a:xfrm>
              <a:custGeom>
                <a:avLst/>
                <a:gdLst/>
                <a:ahLst/>
                <a:cxnLst/>
                <a:rect l="l" t="t" r="r" b="b"/>
                <a:pathLst>
                  <a:path w="244" h="607" extrusionOk="0">
                    <a:moveTo>
                      <a:pt x="86" y="0"/>
                    </a:moveTo>
                    <a:cubicBezTo>
                      <a:pt x="45" y="0"/>
                      <a:pt x="1" y="35"/>
                      <a:pt x="13" y="89"/>
                    </a:cubicBezTo>
                    <a:cubicBezTo>
                      <a:pt x="52" y="237"/>
                      <a:pt x="79" y="387"/>
                      <a:pt x="99" y="539"/>
                    </a:cubicBezTo>
                    <a:cubicBezTo>
                      <a:pt x="104" y="584"/>
                      <a:pt x="141" y="606"/>
                      <a:pt x="176" y="606"/>
                    </a:cubicBezTo>
                    <a:cubicBezTo>
                      <a:pt x="211" y="606"/>
                      <a:pt x="243" y="584"/>
                      <a:pt x="238" y="539"/>
                    </a:cubicBezTo>
                    <a:cubicBezTo>
                      <a:pt x="219" y="373"/>
                      <a:pt x="192" y="211"/>
                      <a:pt x="149" y="52"/>
                    </a:cubicBezTo>
                    <a:cubicBezTo>
                      <a:pt x="141" y="16"/>
                      <a:pt x="114" y="0"/>
                      <a:pt x="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0"/>
              <p:cNvSpPr/>
              <p:nvPr/>
            </p:nvSpPr>
            <p:spPr>
              <a:xfrm>
                <a:off x="5506347" y="3654178"/>
                <a:ext cx="26949" cy="67094"/>
              </a:xfrm>
              <a:custGeom>
                <a:avLst/>
                <a:gdLst/>
                <a:ahLst/>
                <a:cxnLst/>
                <a:rect l="l" t="t" r="r" b="b"/>
                <a:pathLst>
                  <a:path w="243" h="605" extrusionOk="0">
                    <a:moveTo>
                      <a:pt x="86" y="0"/>
                    </a:moveTo>
                    <a:cubicBezTo>
                      <a:pt x="45" y="0"/>
                      <a:pt x="0" y="35"/>
                      <a:pt x="12" y="87"/>
                    </a:cubicBezTo>
                    <a:cubicBezTo>
                      <a:pt x="52" y="236"/>
                      <a:pt x="78" y="386"/>
                      <a:pt x="98" y="537"/>
                    </a:cubicBezTo>
                    <a:cubicBezTo>
                      <a:pt x="103" y="582"/>
                      <a:pt x="140" y="605"/>
                      <a:pt x="175" y="605"/>
                    </a:cubicBezTo>
                    <a:cubicBezTo>
                      <a:pt x="210" y="605"/>
                      <a:pt x="242" y="582"/>
                      <a:pt x="237" y="537"/>
                    </a:cubicBezTo>
                    <a:cubicBezTo>
                      <a:pt x="218" y="375"/>
                      <a:pt x="191" y="213"/>
                      <a:pt x="148" y="51"/>
                    </a:cubicBezTo>
                    <a:cubicBezTo>
                      <a:pt x="140" y="15"/>
                      <a:pt x="114" y="0"/>
                      <a:pt x="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0"/>
              <p:cNvSpPr/>
              <p:nvPr/>
            </p:nvSpPr>
            <p:spPr>
              <a:xfrm>
                <a:off x="5450232" y="3451564"/>
                <a:ext cx="27281" cy="67205"/>
              </a:xfrm>
              <a:custGeom>
                <a:avLst/>
                <a:gdLst/>
                <a:ahLst/>
                <a:cxnLst/>
                <a:rect l="l" t="t" r="r" b="b"/>
                <a:pathLst>
                  <a:path w="246" h="606" extrusionOk="0">
                    <a:moveTo>
                      <a:pt x="87" y="1"/>
                    </a:moveTo>
                    <a:cubicBezTo>
                      <a:pt x="45" y="1"/>
                      <a:pt x="1" y="35"/>
                      <a:pt x="15" y="90"/>
                    </a:cubicBezTo>
                    <a:cubicBezTo>
                      <a:pt x="51" y="235"/>
                      <a:pt x="81" y="388"/>
                      <a:pt x="97" y="540"/>
                    </a:cubicBezTo>
                    <a:cubicBezTo>
                      <a:pt x="102" y="583"/>
                      <a:pt x="141" y="606"/>
                      <a:pt x="177" y="606"/>
                    </a:cubicBezTo>
                    <a:cubicBezTo>
                      <a:pt x="212" y="606"/>
                      <a:pt x="245" y="584"/>
                      <a:pt x="240" y="540"/>
                    </a:cubicBezTo>
                    <a:cubicBezTo>
                      <a:pt x="220" y="374"/>
                      <a:pt x="190" y="212"/>
                      <a:pt x="150" y="50"/>
                    </a:cubicBezTo>
                    <a:cubicBezTo>
                      <a:pt x="141" y="16"/>
                      <a:pt x="11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0"/>
              <p:cNvSpPr/>
              <p:nvPr/>
            </p:nvSpPr>
            <p:spPr>
              <a:xfrm>
                <a:off x="5313271" y="3154464"/>
                <a:ext cx="27171" cy="67538"/>
              </a:xfrm>
              <a:custGeom>
                <a:avLst/>
                <a:gdLst/>
                <a:ahLst/>
                <a:cxnLst/>
                <a:rect l="l" t="t" r="r" b="b"/>
                <a:pathLst>
                  <a:path w="245" h="609" extrusionOk="0">
                    <a:moveTo>
                      <a:pt x="87" y="1"/>
                    </a:moveTo>
                    <a:cubicBezTo>
                      <a:pt x="45" y="1"/>
                      <a:pt x="1" y="35"/>
                      <a:pt x="15" y="90"/>
                    </a:cubicBezTo>
                    <a:cubicBezTo>
                      <a:pt x="51" y="238"/>
                      <a:pt x="81" y="388"/>
                      <a:pt x="97" y="540"/>
                    </a:cubicBezTo>
                    <a:cubicBezTo>
                      <a:pt x="102" y="585"/>
                      <a:pt x="141" y="608"/>
                      <a:pt x="177" y="608"/>
                    </a:cubicBezTo>
                    <a:cubicBezTo>
                      <a:pt x="212" y="608"/>
                      <a:pt x="245" y="586"/>
                      <a:pt x="239" y="540"/>
                    </a:cubicBezTo>
                    <a:cubicBezTo>
                      <a:pt x="220" y="374"/>
                      <a:pt x="190" y="212"/>
                      <a:pt x="150" y="50"/>
                    </a:cubicBezTo>
                    <a:cubicBezTo>
                      <a:pt x="141" y="16"/>
                      <a:pt x="114"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0"/>
              <p:cNvSpPr/>
              <p:nvPr/>
            </p:nvSpPr>
            <p:spPr>
              <a:xfrm>
                <a:off x="5304953" y="3290538"/>
                <a:ext cx="33825" cy="57114"/>
              </a:xfrm>
              <a:custGeom>
                <a:avLst/>
                <a:gdLst/>
                <a:ahLst/>
                <a:cxnLst/>
                <a:rect l="l" t="t" r="r" b="b"/>
                <a:pathLst>
                  <a:path w="305" h="515" extrusionOk="0">
                    <a:moveTo>
                      <a:pt x="95" y="1"/>
                    </a:moveTo>
                    <a:cubicBezTo>
                      <a:pt x="49" y="1"/>
                      <a:pt x="0" y="53"/>
                      <a:pt x="30" y="108"/>
                    </a:cubicBezTo>
                    <a:cubicBezTo>
                      <a:pt x="90" y="220"/>
                      <a:pt x="132" y="339"/>
                      <a:pt x="159" y="466"/>
                    </a:cubicBezTo>
                    <a:cubicBezTo>
                      <a:pt x="166" y="500"/>
                      <a:pt x="191" y="514"/>
                      <a:pt x="218" y="514"/>
                    </a:cubicBezTo>
                    <a:cubicBezTo>
                      <a:pt x="259" y="514"/>
                      <a:pt x="305" y="480"/>
                      <a:pt x="295" y="426"/>
                    </a:cubicBezTo>
                    <a:cubicBezTo>
                      <a:pt x="265" y="290"/>
                      <a:pt x="215" y="160"/>
                      <a:pt x="149" y="35"/>
                    </a:cubicBezTo>
                    <a:cubicBezTo>
                      <a:pt x="136" y="11"/>
                      <a:pt x="116" y="1"/>
                      <a:pt x="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0"/>
              <p:cNvSpPr/>
              <p:nvPr/>
            </p:nvSpPr>
            <p:spPr>
              <a:xfrm>
                <a:off x="5538175" y="3529194"/>
                <a:ext cx="34046" cy="56892"/>
              </a:xfrm>
              <a:custGeom>
                <a:avLst/>
                <a:gdLst/>
                <a:ahLst/>
                <a:cxnLst/>
                <a:rect l="l" t="t" r="r" b="b"/>
                <a:pathLst>
                  <a:path w="307" h="513" extrusionOk="0">
                    <a:moveTo>
                      <a:pt x="96" y="0"/>
                    </a:moveTo>
                    <a:cubicBezTo>
                      <a:pt x="49" y="0"/>
                      <a:pt x="0" y="50"/>
                      <a:pt x="30" y="105"/>
                    </a:cubicBezTo>
                    <a:cubicBezTo>
                      <a:pt x="89" y="217"/>
                      <a:pt x="132" y="336"/>
                      <a:pt x="159" y="463"/>
                    </a:cubicBezTo>
                    <a:cubicBezTo>
                      <a:pt x="166" y="498"/>
                      <a:pt x="193" y="513"/>
                      <a:pt x="220" y="513"/>
                    </a:cubicBezTo>
                    <a:cubicBezTo>
                      <a:pt x="262" y="513"/>
                      <a:pt x="307" y="478"/>
                      <a:pt x="295" y="426"/>
                    </a:cubicBezTo>
                    <a:cubicBezTo>
                      <a:pt x="268" y="287"/>
                      <a:pt x="218" y="157"/>
                      <a:pt x="152" y="35"/>
                    </a:cubicBezTo>
                    <a:cubicBezTo>
                      <a:pt x="139" y="10"/>
                      <a:pt x="118" y="0"/>
                      <a:pt x="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0"/>
              <p:cNvSpPr/>
              <p:nvPr/>
            </p:nvSpPr>
            <p:spPr>
              <a:xfrm>
                <a:off x="5599281" y="3136498"/>
                <a:ext cx="30719" cy="57779"/>
              </a:xfrm>
              <a:custGeom>
                <a:avLst/>
                <a:gdLst/>
                <a:ahLst/>
                <a:cxnLst/>
                <a:rect l="l" t="t" r="r" b="b"/>
                <a:pathLst>
                  <a:path w="277" h="521" extrusionOk="0">
                    <a:moveTo>
                      <a:pt x="99" y="0"/>
                    </a:moveTo>
                    <a:cubicBezTo>
                      <a:pt x="49" y="0"/>
                      <a:pt x="0" y="50"/>
                      <a:pt x="35" y="102"/>
                    </a:cubicBezTo>
                    <a:cubicBezTo>
                      <a:pt x="104" y="212"/>
                      <a:pt x="135" y="325"/>
                      <a:pt x="128" y="450"/>
                    </a:cubicBezTo>
                    <a:cubicBezTo>
                      <a:pt x="125" y="497"/>
                      <a:pt x="158" y="520"/>
                      <a:pt x="194" y="520"/>
                    </a:cubicBezTo>
                    <a:cubicBezTo>
                      <a:pt x="229" y="520"/>
                      <a:pt x="265" y="497"/>
                      <a:pt x="267" y="450"/>
                    </a:cubicBezTo>
                    <a:cubicBezTo>
                      <a:pt x="277" y="301"/>
                      <a:pt x="237" y="159"/>
                      <a:pt x="158" y="33"/>
                    </a:cubicBezTo>
                    <a:cubicBezTo>
                      <a:pt x="143" y="10"/>
                      <a:pt x="121"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0"/>
              <p:cNvSpPr/>
              <p:nvPr/>
            </p:nvSpPr>
            <p:spPr>
              <a:xfrm>
                <a:off x="5364617" y="3471415"/>
                <a:ext cx="30830" cy="57779"/>
              </a:xfrm>
              <a:custGeom>
                <a:avLst/>
                <a:gdLst/>
                <a:ahLst/>
                <a:cxnLst/>
                <a:rect l="l" t="t" r="r" b="b"/>
                <a:pathLst>
                  <a:path w="278" h="521" extrusionOk="0">
                    <a:moveTo>
                      <a:pt x="99" y="0"/>
                    </a:moveTo>
                    <a:cubicBezTo>
                      <a:pt x="49" y="0"/>
                      <a:pt x="1" y="50"/>
                      <a:pt x="35" y="102"/>
                    </a:cubicBezTo>
                    <a:cubicBezTo>
                      <a:pt x="105" y="212"/>
                      <a:pt x="134" y="325"/>
                      <a:pt x="128" y="454"/>
                    </a:cubicBezTo>
                    <a:cubicBezTo>
                      <a:pt x="125" y="498"/>
                      <a:pt x="159" y="521"/>
                      <a:pt x="194" y="521"/>
                    </a:cubicBezTo>
                    <a:cubicBezTo>
                      <a:pt x="229" y="521"/>
                      <a:pt x="265" y="498"/>
                      <a:pt x="267" y="454"/>
                    </a:cubicBezTo>
                    <a:cubicBezTo>
                      <a:pt x="277" y="301"/>
                      <a:pt x="237" y="159"/>
                      <a:pt x="158" y="33"/>
                    </a:cubicBezTo>
                    <a:cubicBezTo>
                      <a:pt x="143" y="10"/>
                      <a:pt x="121"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0"/>
              <p:cNvSpPr/>
              <p:nvPr/>
            </p:nvSpPr>
            <p:spPr>
              <a:xfrm>
                <a:off x="5506791" y="3117201"/>
                <a:ext cx="26061" cy="61106"/>
              </a:xfrm>
              <a:custGeom>
                <a:avLst/>
                <a:gdLst/>
                <a:ahLst/>
                <a:cxnLst/>
                <a:rect l="l" t="t" r="r" b="b"/>
                <a:pathLst>
                  <a:path w="235" h="551" extrusionOk="0">
                    <a:moveTo>
                      <a:pt x="87" y="1"/>
                    </a:moveTo>
                    <a:cubicBezTo>
                      <a:pt x="45" y="1"/>
                      <a:pt x="1" y="36"/>
                      <a:pt x="15" y="88"/>
                    </a:cubicBezTo>
                    <a:cubicBezTo>
                      <a:pt x="48" y="217"/>
                      <a:pt x="74" y="349"/>
                      <a:pt x="88" y="485"/>
                    </a:cubicBezTo>
                    <a:cubicBezTo>
                      <a:pt x="93" y="529"/>
                      <a:pt x="131" y="551"/>
                      <a:pt x="167" y="551"/>
                    </a:cubicBezTo>
                    <a:cubicBezTo>
                      <a:pt x="202" y="551"/>
                      <a:pt x="235" y="529"/>
                      <a:pt x="230" y="485"/>
                    </a:cubicBezTo>
                    <a:cubicBezTo>
                      <a:pt x="214" y="336"/>
                      <a:pt x="187" y="194"/>
                      <a:pt x="151" y="51"/>
                    </a:cubicBezTo>
                    <a:cubicBezTo>
                      <a:pt x="142" y="16"/>
                      <a:pt x="11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0"/>
              <p:cNvSpPr/>
              <p:nvPr/>
            </p:nvSpPr>
            <p:spPr>
              <a:xfrm>
                <a:off x="5681569" y="3088922"/>
                <a:ext cx="33825" cy="57224"/>
              </a:xfrm>
              <a:custGeom>
                <a:avLst/>
                <a:gdLst/>
                <a:ahLst/>
                <a:cxnLst/>
                <a:rect l="l" t="t" r="r" b="b"/>
                <a:pathLst>
                  <a:path w="305" h="516" extrusionOk="0">
                    <a:moveTo>
                      <a:pt x="87" y="1"/>
                    </a:moveTo>
                    <a:cubicBezTo>
                      <a:pt x="45" y="1"/>
                      <a:pt x="1" y="36"/>
                      <a:pt x="15" y="88"/>
                    </a:cubicBezTo>
                    <a:cubicBezTo>
                      <a:pt x="51" y="224"/>
                      <a:pt x="101" y="352"/>
                      <a:pt x="157" y="479"/>
                    </a:cubicBezTo>
                    <a:cubicBezTo>
                      <a:pt x="169" y="505"/>
                      <a:pt x="189" y="516"/>
                      <a:pt x="210" y="516"/>
                    </a:cubicBezTo>
                    <a:cubicBezTo>
                      <a:pt x="255" y="516"/>
                      <a:pt x="305" y="465"/>
                      <a:pt x="280" y="409"/>
                    </a:cubicBezTo>
                    <a:cubicBezTo>
                      <a:pt x="227" y="293"/>
                      <a:pt x="184" y="174"/>
                      <a:pt x="151" y="51"/>
                    </a:cubicBezTo>
                    <a:cubicBezTo>
                      <a:pt x="142" y="16"/>
                      <a:pt x="115"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0"/>
              <p:cNvSpPr/>
              <p:nvPr/>
            </p:nvSpPr>
            <p:spPr>
              <a:xfrm>
                <a:off x="5399883" y="3591187"/>
                <a:ext cx="33935" cy="57335"/>
              </a:xfrm>
              <a:custGeom>
                <a:avLst/>
                <a:gdLst/>
                <a:ahLst/>
                <a:cxnLst/>
                <a:rect l="l" t="t" r="r" b="b"/>
                <a:pathLst>
                  <a:path w="306" h="517" extrusionOk="0">
                    <a:moveTo>
                      <a:pt x="87" y="0"/>
                    </a:moveTo>
                    <a:cubicBezTo>
                      <a:pt x="45" y="0"/>
                      <a:pt x="1" y="34"/>
                      <a:pt x="15" y="86"/>
                    </a:cubicBezTo>
                    <a:cubicBezTo>
                      <a:pt x="51" y="222"/>
                      <a:pt x="101" y="350"/>
                      <a:pt x="158" y="480"/>
                    </a:cubicBezTo>
                    <a:cubicBezTo>
                      <a:pt x="169" y="506"/>
                      <a:pt x="188" y="516"/>
                      <a:pt x="209" y="516"/>
                    </a:cubicBezTo>
                    <a:cubicBezTo>
                      <a:pt x="255" y="516"/>
                      <a:pt x="305" y="464"/>
                      <a:pt x="280" y="407"/>
                    </a:cubicBezTo>
                    <a:cubicBezTo>
                      <a:pt x="227" y="291"/>
                      <a:pt x="184" y="171"/>
                      <a:pt x="151" y="49"/>
                    </a:cubicBezTo>
                    <a:cubicBezTo>
                      <a:pt x="142" y="15"/>
                      <a:pt x="114" y="0"/>
                      <a:pt x="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0"/>
              <p:cNvSpPr/>
              <p:nvPr/>
            </p:nvSpPr>
            <p:spPr>
              <a:xfrm>
                <a:off x="5513556" y="3211355"/>
                <a:ext cx="37484" cy="64322"/>
              </a:xfrm>
              <a:custGeom>
                <a:avLst/>
                <a:gdLst/>
                <a:ahLst/>
                <a:cxnLst/>
                <a:rect l="l" t="t" r="r" b="b"/>
                <a:pathLst>
                  <a:path w="338" h="580" extrusionOk="0">
                    <a:moveTo>
                      <a:pt x="84" y="1"/>
                    </a:moveTo>
                    <a:cubicBezTo>
                      <a:pt x="41" y="1"/>
                      <a:pt x="0" y="35"/>
                      <a:pt x="20" y="87"/>
                    </a:cubicBezTo>
                    <a:cubicBezTo>
                      <a:pt x="73" y="235"/>
                      <a:pt x="129" y="385"/>
                      <a:pt x="182" y="530"/>
                    </a:cubicBezTo>
                    <a:cubicBezTo>
                      <a:pt x="195" y="564"/>
                      <a:pt x="225" y="579"/>
                      <a:pt x="253" y="579"/>
                    </a:cubicBezTo>
                    <a:cubicBezTo>
                      <a:pt x="297" y="579"/>
                      <a:pt x="338" y="545"/>
                      <a:pt x="318" y="494"/>
                    </a:cubicBezTo>
                    <a:cubicBezTo>
                      <a:pt x="265" y="345"/>
                      <a:pt x="209" y="196"/>
                      <a:pt x="156" y="50"/>
                    </a:cubicBezTo>
                    <a:cubicBezTo>
                      <a:pt x="142" y="16"/>
                      <a:pt x="113" y="1"/>
                      <a:pt x="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0"/>
              <p:cNvSpPr/>
              <p:nvPr/>
            </p:nvSpPr>
            <p:spPr>
              <a:xfrm>
                <a:off x="5620241" y="3291425"/>
                <a:ext cx="37484" cy="64322"/>
              </a:xfrm>
              <a:custGeom>
                <a:avLst/>
                <a:gdLst/>
                <a:ahLst/>
                <a:cxnLst/>
                <a:rect l="l" t="t" r="r" b="b"/>
                <a:pathLst>
                  <a:path w="338" h="580" extrusionOk="0">
                    <a:moveTo>
                      <a:pt x="85" y="1"/>
                    </a:moveTo>
                    <a:cubicBezTo>
                      <a:pt x="42" y="1"/>
                      <a:pt x="0" y="35"/>
                      <a:pt x="19" y="86"/>
                    </a:cubicBezTo>
                    <a:cubicBezTo>
                      <a:pt x="74" y="235"/>
                      <a:pt x="128" y="385"/>
                      <a:pt x="184" y="530"/>
                    </a:cubicBezTo>
                    <a:cubicBezTo>
                      <a:pt x="196" y="564"/>
                      <a:pt x="224" y="579"/>
                      <a:pt x="253" y="579"/>
                    </a:cubicBezTo>
                    <a:cubicBezTo>
                      <a:pt x="295" y="579"/>
                      <a:pt x="338" y="545"/>
                      <a:pt x="320" y="493"/>
                    </a:cubicBezTo>
                    <a:cubicBezTo>
                      <a:pt x="263" y="345"/>
                      <a:pt x="210" y="195"/>
                      <a:pt x="154" y="50"/>
                    </a:cubicBezTo>
                    <a:cubicBezTo>
                      <a:pt x="142" y="16"/>
                      <a:pt x="113" y="1"/>
                      <a:pt x="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0"/>
              <p:cNvSpPr/>
              <p:nvPr/>
            </p:nvSpPr>
            <p:spPr>
              <a:xfrm>
                <a:off x="5519212" y="3419182"/>
                <a:ext cx="32161" cy="65986"/>
              </a:xfrm>
              <a:custGeom>
                <a:avLst/>
                <a:gdLst/>
                <a:ahLst/>
                <a:cxnLst/>
                <a:rect l="l" t="t" r="r" b="b"/>
                <a:pathLst>
                  <a:path w="290" h="595" extrusionOk="0">
                    <a:moveTo>
                      <a:pt x="88" y="0"/>
                    </a:moveTo>
                    <a:cubicBezTo>
                      <a:pt x="47" y="0"/>
                      <a:pt x="1" y="36"/>
                      <a:pt x="9" y="90"/>
                    </a:cubicBezTo>
                    <a:cubicBezTo>
                      <a:pt x="39" y="246"/>
                      <a:pt x="78" y="398"/>
                      <a:pt x="135" y="547"/>
                    </a:cubicBezTo>
                    <a:cubicBezTo>
                      <a:pt x="147" y="580"/>
                      <a:pt x="176" y="595"/>
                      <a:pt x="205" y="595"/>
                    </a:cubicBezTo>
                    <a:cubicBezTo>
                      <a:pt x="248" y="595"/>
                      <a:pt x="290" y="562"/>
                      <a:pt x="270" y="510"/>
                    </a:cubicBezTo>
                    <a:cubicBezTo>
                      <a:pt x="214" y="362"/>
                      <a:pt x="175" y="209"/>
                      <a:pt x="144" y="50"/>
                    </a:cubicBezTo>
                    <a:cubicBezTo>
                      <a:pt x="139" y="15"/>
                      <a:pt x="115" y="0"/>
                      <a:pt x="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0"/>
              <p:cNvSpPr/>
              <p:nvPr/>
            </p:nvSpPr>
            <p:spPr>
              <a:xfrm>
                <a:off x="5407646" y="3316378"/>
                <a:ext cx="42918" cy="62548"/>
              </a:xfrm>
              <a:custGeom>
                <a:avLst/>
                <a:gdLst/>
                <a:ahLst/>
                <a:cxnLst/>
                <a:rect l="l" t="t" r="r" b="b"/>
                <a:pathLst>
                  <a:path w="387" h="564" extrusionOk="0">
                    <a:moveTo>
                      <a:pt x="95" y="1"/>
                    </a:moveTo>
                    <a:cubicBezTo>
                      <a:pt x="49" y="1"/>
                      <a:pt x="1" y="52"/>
                      <a:pt x="28" y="106"/>
                    </a:cubicBezTo>
                    <a:cubicBezTo>
                      <a:pt x="97" y="249"/>
                      <a:pt x="167" y="388"/>
                      <a:pt x="236" y="527"/>
                    </a:cubicBezTo>
                    <a:cubicBezTo>
                      <a:pt x="250" y="553"/>
                      <a:pt x="271" y="564"/>
                      <a:pt x="292" y="564"/>
                    </a:cubicBezTo>
                    <a:cubicBezTo>
                      <a:pt x="339" y="564"/>
                      <a:pt x="386" y="512"/>
                      <a:pt x="359" y="458"/>
                    </a:cubicBezTo>
                    <a:cubicBezTo>
                      <a:pt x="290" y="315"/>
                      <a:pt x="220" y="176"/>
                      <a:pt x="151" y="37"/>
                    </a:cubicBezTo>
                    <a:cubicBezTo>
                      <a:pt x="137" y="11"/>
                      <a:pt x="116" y="1"/>
                      <a:pt x="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0"/>
              <p:cNvSpPr/>
              <p:nvPr/>
            </p:nvSpPr>
            <p:spPr>
              <a:xfrm>
                <a:off x="5762526" y="3674806"/>
                <a:ext cx="564148" cy="274034"/>
              </a:xfrm>
              <a:custGeom>
                <a:avLst/>
                <a:gdLst/>
                <a:ahLst/>
                <a:cxnLst/>
                <a:rect l="l" t="t" r="r" b="b"/>
                <a:pathLst>
                  <a:path w="5087" h="2471" extrusionOk="0">
                    <a:moveTo>
                      <a:pt x="5087" y="1"/>
                    </a:moveTo>
                    <a:cubicBezTo>
                      <a:pt x="4835" y="428"/>
                      <a:pt x="4527" y="822"/>
                      <a:pt x="4156" y="1146"/>
                    </a:cubicBezTo>
                    <a:cubicBezTo>
                      <a:pt x="3786" y="1474"/>
                      <a:pt x="3361" y="1736"/>
                      <a:pt x="2908" y="1924"/>
                    </a:cubicBezTo>
                    <a:cubicBezTo>
                      <a:pt x="2454" y="2113"/>
                      <a:pt x="1970" y="2229"/>
                      <a:pt x="1484" y="2292"/>
                    </a:cubicBezTo>
                    <a:cubicBezTo>
                      <a:pt x="1239" y="2321"/>
                      <a:pt x="990" y="2336"/>
                      <a:pt x="742" y="2336"/>
                    </a:cubicBezTo>
                    <a:cubicBezTo>
                      <a:pt x="500" y="2336"/>
                      <a:pt x="258" y="2321"/>
                      <a:pt x="23" y="2289"/>
                    </a:cubicBezTo>
                    <a:lnTo>
                      <a:pt x="0" y="2438"/>
                    </a:lnTo>
                    <a:cubicBezTo>
                      <a:pt x="198" y="2460"/>
                      <a:pt x="396" y="2470"/>
                      <a:pt x="593" y="2470"/>
                    </a:cubicBezTo>
                    <a:cubicBezTo>
                      <a:pt x="897" y="2470"/>
                      <a:pt x="1199" y="2445"/>
                      <a:pt x="1501" y="2401"/>
                    </a:cubicBezTo>
                    <a:cubicBezTo>
                      <a:pt x="1994" y="2329"/>
                      <a:pt x="2481" y="2196"/>
                      <a:pt x="2938" y="1994"/>
                    </a:cubicBezTo>
                    <a:cubicBezTo>
                      <a:pt x="3391" y="1789"/>
                      <a:pt x="3815" y="1514"/>
                      <a:pt x="4180" y="1176"/>
                    </a:cubicBezTo>
                    <a:cubicBezTo>
                      <a:pt x="4547" y="835"/>
                      <a:pt x="4845" y="434"/>
                      <a:pt x="5087" y="1"/>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0"/>
              <p:cNvSpPr/>
              <p:nvPr/>
            </p:nvSpPr>
            <p:spPr>
              <a:xfrm>
                <a:off x="5134167" y="3474077"/>
                <a:ext cx="62326" cy="166128"/>
              </a:xfrm>
              <a:custGeom>
                <a:avLst/>
                <a:gdLst/>
                <a:ahLst/>
                <a:cxnLst/>
                <a:rect l="l" t="t" r="r" b="b"/>
                <a:pathLst>
                  <a:path w="562" h="1498" extrusionOk="0">
                    <a:moveTo>
                      <a:pt x="260" y="1"/>
                    </a:moveTo>
                    <a:cubicBezTo>
                      <a:pt x="147" y="1"/>
                      <a:pt x="92" y="229"/>
                      <a:pt x="66" y="317"/>
                    </a:cubicBezTo>
                    <a:cubicBezTo>
                      <a:pt x="23" y="486"/>
                      <a:pt x="0" y="708"/>
                      <a:pt x="43" y="880"/>
                    </a:cubicBezTo>
                    <a:cubicBezTo>
                      <a:pt x="46" y="900"/>
                      <a:pt x="57" y="920"/>
                      <a:pt x="77" y="923"/>
                    </a:cubicBezTo>
                    <a:cubicBezTo>
                      <a:pt x="86" y="923"/>
                      <a:pt x="96" y="920"/>
                      <a:pt x="106" y="913"/>
                    </a:cubicBezTo>
                    <a:cubicBezTo>
                      <a:pt x="173" y="867"/>
                      <a:pt x="229" y="810"/>
                      <a:pt x="269" y="741"/>
                    </a:cubicBezTo>
                    <a:lnTo>
                      <a:pt x="269" y="741"/>
                    </a:lnTo>
                    <a:cubicBezTo>
                      <a:pt x="216" y="857"/>
                      <a:pt x="179" y="992"/>
                      <a:pt x="162" y="1119"/>
                    </a:cubicBezTo>
                    <a:cubicBezTo>
                      <a:pt x="150" y="1221"/>
                      <a:pt x="153" y="1344"/>
                      <a:pt x="222" y="1429"/>
                    </a:cubicBezTo>
                    <a:cubicBezTo>
                      <a:pt x="257" y="1470"/>
                      <a:pt x="335" y="1497"/>
                      <a:pt x="407" y="1497"/>
                    </a:cubicBezTo>
                    <a:cubicBezTo>
                      <a:pt x="488" y="1497"/>
                      <a:pt x="561" y="1464"/>
                      <a:pt x="560" y="1380"/>
                    </a:cubicBezTo>
                    <a:cubicBezTo>
                      <a:pt x="543" y="1039"/>
                      <a:pt x="503" y="701"/>
                      <a:pt x="437" y="367"/>
                    </a:cubicBezTo>
                    <a:cubicBezTo>
                      <a:pt x="421" y="277"/>
                      <a:pt x="401" y="26"/>
                      <a:pt x="278" y="3"/>
                    </a:cubicBezTo>
                    <a:cubicBezTo>
                      <a:pt x="272" y="1"/>
                      <a:pt x="266" y="1"/>
                      <a:pt x="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0"/>
              <p:cNvSpPr/>
              <p:nvPr/>
            </p:nvSpPr>
            <p:spPr>
              <a:xfrm>
                <a:off x="6106981" y="3071178"/>
                <a:ext cx="216810" cy="178882"/>
              </a:xfrm>
              <a:custGeom>
                <a:avLst/>
                <a:gdLst/>
                <a:ahLst/>
                <a:cxnLst/>
                <a:rect l="l" t="t" r="r" b="b"/>
                <a:pathLst>
                  <a:path w="1955" h="1613" extrusionOk="0">
                    <a:moveTo>
                      <a:pt x="1" y="360"/>
                    </a:moveTo>
                    <a:cubicBezTo>
                      <a:pt x="1" y="360"/>
                      <a:pt x="1" y="361"/>
                      <a:pt x="1" y="361"/>
                    </a:cubicBezTo>
                    <a:cubicBezTo>
                      <a:pt x="1" y="361"/>
                      <a:pt x="1" y="361"/>
                      <a:pt x="1" y="360"/>
                    </a:cubicBezTo>
                    <a:close/>
                    <a:moveTo>
                      <a:pt x="917" y="0"/>
                    </a:moveTo>
                    <a:cubicBezTo>
                      <a:pt x="587" y="0"/>
                      <a:pt x="12" y="353"/>
                      <a:pt x="1" y="360"/>
                    </a:cubicBezTo>
                    <a:lnTo>
                      <a:pt x="1" y="360"/>
                    </a:lnTo>
                    <a:cubicBezTo>
                      <a:pt x="3" y="359"/>
                      <a:pt x="6" y="359"/>
                      <a:pt x="9" y="359"/>
                    </a:cubicBezTo>
                    <a:cubicBezTo>
                      <a:pt x="111" y="359"/>
                      <a:pt x="827" y="935"/>
                      <a:pt x="901" y="986"/>
                    </a:cubicBezTo>
                    <a:cubicBezTo>
                      <a:pt x="1193" y="1188"/>
                      <a:pt x="1497" y="1457"/>
                      <a:pt x="1815" y="1612"/>
                    </a:cubicBezTo>
                    <a:cubicBezTo>
                      <a:pt x="1878" y="1519"/>
                      <a:pt x="1934" y="1406"/>
                      <a:pt x="1938" y="1291"/>
                    </a:cubicBezTo>
                    <a:cubicBezTo>
                      <a:pt x="1954" y="897"/>
                      <a:pt x="1279" y="751"/>
                      <a:pt x="997" y="639"/>
                    </a:cubicBezTo>
                    <a:lnTo>
                      <a:pt x="997" y="639"/>
                    </a:lnTo>
                    <a:cubicBezTo>
                      <a:pt x="997" y="639"/>
                      <a:pt x="1030" y="648"/>
                      <a:pt x="1077" y="659"/>
                    </a:cubicBezTo>
                    <a:cubicBezTo>
                      <a:pt x="1123" y="667"/>
                      <a:pt x="1184" y="675"/>
                      <a:pt x="1243" y="675"/>
                    </a:cubicBezTo>
                    <a:cubicBezTo>
                      <a:pt x="1352" y="675"/>
                      <a:pt x="1455" y="647"/>
                      <a:pt x="1444" y="539"/>
                    </a:cubicBezTo>
                    <a:cubicBezTo>
                      <a:pt x="1428" y="383"/>
                      <a:pt x="1028" y="358"/>
                      <a:pt x="776" y="358"/>
                    </a:cubicBezTo>
                    <a:cubicBezTo>
                      <a:pt x="659" y="358"/>
                      <a:pt x="573" y="364"/>
                      <a:pt x="573" y="364"/>
                    </a:cubicBezTo>
                    <a:cubicBezTo>
                      <a:pt x="573" y="364"/>
                      <a:pt x="1318" y="248"/>
                      <a:pt x="1077" y="46"/>
                    </a:cubicBezTo>
                    <a:cubicBezTo>
                      <a:pt x="1037" y="14"/>
                      <a:pt x="982" y="0"/>
                      <a:pt x="917" y="0"/>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0"/>
              <p:cNvSpPr/>
              <p:nvPr/>
            </p:nvSpPr>
            <p:spPr>
              <a:xfrm>
                <a:off x="5777497" y="3253608"/>
                <a:ext cx="13752" cy="44027"/>
              </a:xfrm>
              <a:custGeom>
                <a:avLst/>
                <a:gdLst/>
                <a:ahLst/>
                <a:cxnLst/>
                <a:rect l="l" t="t" r="r" b="b"/>
                <a:pathLst>
                  <a:path w="124" h="397" extrusionOk="0">
                    <a:moveTo>
                      <a:pt x="60" y="1"/>
                    </a:moveTo>
                    <a:cubicBezTo>
                      <a:pt x="33" y="1"/>
                      <a:pt x="4" y="19"/>
                      <a:pt x="4" y="53"/>
                    </a:cubicBezTo>
                    <a:cubicBezTo>
                      <a:pt x="1" y="152"/>
                      <a:pt x="7" y="252"/>
                      <a:pt x="21" y="351"/>
                    </a:cubicBezTo>
                    <a:cubicBezTo>
                      <a:pt x="24" y="382"/>
                      <a:pt x="47" y="396"/>
                      <a:pt x="71" y="396"/>
                    </a:cubicBezTo>
                    <a:cubicBezTo>
                      <a:pt x="97" y="396"/>
                      <a:pt x="124" y="378"/>
                      <a:pt x="120" y="345"/>
                    </a:cubicBezTo>
                    <a:cubicBezTo>
                      <a:pt x="107" y="245"/>
                      <a:pt x="100" y="146"/>
                      <a:pt x="104" y="44"/>
                    </a:cubicBezTo>
                    <a:cubicBezTo>
                      <a:pt x="104" y="14"/>
                      <a:pt x="82" y="1"/>
                      <a:pt x="60"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0"/>
              <p:cNvSpPr/>
              <p:nvPr/>
            </p:nvSpPr>
            <p:spPr>
              <a:xfrm>
                <a:off x="6100659" y="3723602"/>
                <a:ext cx="12310" cy="48463"/>
              </a:xfrm>
              <a:custGeom>
                <a:avLst/>
                <a:gdLst/>
                <a:ahLst/>
                <a:cxnLst/>
                <a:rect l="l" t="t" r="r" b="b"/>
                <a:pathLst>
                  <a:path w="111" h="437" extrusionOk="0">
                    <a:moveTo>
                      <a:pt x="56" y="0"/>
                    </a:moveTo>
                    <a:cubicBezTo>
                      <a:pt x="30" y="0"/>
                      <a:pt x="3" y="19"/>
                      <a:pt x="5" y="54"/>
                    </a:cubicBezTo>
                    <a:cubicBezTo>
                      <a:pt x="11" y="160"/>
                      <a:pt x="11" y="269"/>
                      <a:pt x="5" y="379"/>
                    </a:cubicBezTo>
                    <a:cubicBezTo>
                      <a:pt x="1" y="414"/>
                      <a:pt x="32" y="436"/>
                      <a:pt x="59" y="436"/>
                    </a:cubicBezTo>
                    <a:cubicBezTo>
                      <a:pt x="80" y="436"/>
                      <a:pt x="99" y="424"/>
                      <a:pt x="101" y="395"/>
                    </a:cubicBezTo>
                    <a:cubicBezTo>
                      <a:pt x="110" y="279"/>
                      <a:pt x="110" y="163"/>
                      <a:pt x="104" y="44"/>
                    </a:cubicBezTo>
                    <a:cubicBezTo>
                      <a:pt x="102" y="15"/>
                      <a:pt x="80" y="0"/>
                      <a:pt x="56"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0"/>
              <p:cNvSpPr/>
              <p:nvPr/>
            </p:nvSpPr>
            <p:spPr>
              <a:xfrm>
                <a:off x="5331569" y="3663716"/>
                <a:ext cx="12310" cy="48242"/>
              </a:xfrm>
              <a:custGeom>
                <a:avLst/>
                <a:gdLst/>
                <a:ahLst/>
                <a:cxnLst/>
                <a:rect l="l" t="t" r="r" b="b"/>
                <a:pathLst>
                  <a:path w="111" h="435" extrusionOk="0">
                    <a:moveTo>
                      <a:pt x="56" y="0"/>
                    </a:moveTo>
                    <a:cubicBezTo>
                      <a:pt x="30" y="0"/>
                      <a:pt x="4" y="18"/>
                      <a:pt x="5" y="51"/>
                    </a:cubicBezTo>
                    <a:cubicBezTo>
                      <a:pt x="12" y="160"/>
                      <a:pt x="12" y="269"/>
                      <a:pt x="2" y="375"/>
                    </a:cubicBezTo>
                    <a:cubicBezTo>
                      <a:pt x="0" y="413"/>
                      <a:pt x="32" y="435"/>
                      <a:pt x="60" y="435"/>
                    </a:cubicBezTo>
                    <a:cubicBezTo>
                      <a:pt x="81" y="435"/>
                      <a:pt x="100" y="422"/>
                      <a:pt x="101" y="395"/>
                    </a:cubicBezTo>
                    <a:cubicBezTo>
                      <a:pt x="108" y="280"/>
                      <a:pt x="111" y="160"/>
                      <a:pt x="105" y="44"/>
                    </a:cubicBezTo>
                    <a:cubicBezTo>
                      <a:pt x="103" y="15"/>
                      <a:pt x="80" y="0"/>
                      <a:pt x="56"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0"/>
              <p:cNvSpPr/>
              <p:nvPr/>
            </p:nvSpPr>
            <p:spPr>
              <a:xfrm>
                <a:off x="5987209" y="3487607"/>
                <a:ext cx="12310" cy="48352"/>
              </a:xfrm>
              <a:custGeom>
                <a:avLst/>
                <a:gdLst/>
                <a:ahLst/>
                <a:cxnLst/>
                <a:rect l="l" t="t" r="r" b="b"/>
                <a:pathLst>
                  <a:path w="111" h="436" extrusionOk="0">
                    <a:moveTo>
                      <a:pt x="56" y="1"/>
                    </a:moveTo>
                    <a:cubicBezTo>
                      <a:pt x="29" y="1"/>
                      <a:pt x="2" y="19"/>
                      <a:pt x="4" y="52"/>
                    </a:cubicBezTo>
                    <a:cubicBezTo>
                      <a:pt x="11" y="162"/>
                      <a:pt x="11" y="268"/>
                      <a:pt x="4" y="377"/>
                    </a:cubicBezTo>
                    <a:cubicBezTo>
                      <a:pt x="0" y="414"/>
                      <a:pt x="32" y="436"/>
                      <a:pt x="60" y="436"/>
                    </a:cubicBezTo>
                    <a:cubicBezTo>
                      <a:pt x="80" y="436"/>
                      <a:pt x="99" y="424"/>
                      <a:pt x="100" y="397"/>
                    </a:cubicBezTo>
                    <a:cubicBezTo>
                      <a:pt x="110" y="278"/>
                      <a:pt x="110" y="162"/>
                      <a:pt x="103" y="46"/>
                    </a:cubicBezTo>
                    <a:cubicBezTo>
                      <a:pt x="102" y="15"/>
                      <a:pt x="79" y="1"/>
                      <a:pt x="56"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0"/>
              <p:cNvSpPr/>
              <p:nvPr/>
            </p:nvSpPr>
            <p:spPr>
              <a:xfrm>
                <a:off x="5907361" y="3356301"/>
                <a:ext cx="17189" cy="41920"/>
              </a:xfrm>
              <a:custGeom>
                <a:avLst/>
                <a:gdLst/>
                <a:ahLst/>
                <a:cxnLst/>
                <a:rect l="l" t="t" r="r" b="b"/>
                <a:pathLst>
                  <a:path w="155" h="378" extrusionOk="0">
                    <a:moveTo>
                      <a:pt x="61" y="1"/>
                    </a:moveTo>
                    <a:cubicBezTo>
                      <a:pt x="31" y="1"/>
                      <a:pt x="0" y="28"/>
                      <a:pt x="13" y="67"/>
                    </a:cubicBezTo>
                    <a:cubicBezTo>
                      <a:pt x="39" y="154"/>
                      <a:pt x="52" y="243"/>
                      <a:pt x="56" y="333"/>
                    </a:cubicBezTo>
                    <a:cubicBezTo>
                      <a:pt x="56" y="364"/>
                      <a:pt x="77" y="378"/>
                      <a:pt x="100" y="378"/>
                    </a:cubicBezTo>
                    <a:cubicBezTo>
                      <a:pt x="127" y="378"/>
                      <a:pt x="155" y="359"/>
                      <a:pt x="155" y="326"/>
                    </a:cubicBezTo>
                    <a:cubicBezTo>
                      <a:pt x="152" y="226"/>
                      <a:pt x="135" y="131"/>
                      <a:pt x="105" y="35"/>
                    </a:cubicBezTo>
                    <a:cubicBezTo>
                      <a:pt x="97" y="11"/>
                      <a:pt x="79" y="1"/>
                      <a:pt x="61"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0"/>
              <p:cNvSpPr/>
              <p:nvPr/>
            </p:nvSpPr>
            <p:spPr>
              <a:xfrm>
                <a:off x="5815314" y="3402547"/>
                <a:ext cx="17300" cy="41809"/>
              </a:xfrm>
              <a:custGeom>
                <a:avLst/>
                <a:gdLst/>
                <a:ahLst/>
                <a:cxnLst/>
                <a:rect l="l" t="t" r="r" b="b"/>
                <a:pathLst>
                  <a:path w="156" h="377" extrusionOk="0">
                    <a:moveTo>
                      <a:pt x="64" y="0"/>
                    </a:moveTo>
                    <a:cubicBezTo>
                      <a:pt x="34" y="0"/>
                      <a:pt x="1" y="27"/>
                      <a:pt x="11" y="64"/>
                    </a:cubicBezTo>
                    <a:cubicBezTo>
                      <a:pt x="41" y="154"/>
                      <a:pt x="54" y="240"/>
                      <a:pt x="54" y="333"/>
                    </a:cubicBezTo>
                    <a:cubicBezTo>
                      <a:pt x="56" y="362"/>
                      <a:pt x="78" y="377"/>
                      <a:pt x="101" y="377"/>
                    </a:cubicBezTo>
                    <a:cubicBezTo>
                      <a:pt x="128" y="377"/>
                      <a:pt x="155" y="358"/>
                      <a:pt x="154" y="323"/>
                    </a:cubicBezTo>
                    <a:cubicBezTo>
                      <a:pt x="154" y="223"/>
                      <a:pt x="137" y="127"/>
                      <a:pt x="107" y="32"/>
                    </a:cubicBezTo>
                    <a:cubicBezTo>
                      <a:pt x="100" y="10"/>
                      <a:pt x="83" y="0"/>
                      <a:pt x="64"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0"/>
              <p:cNvSpPr/>
              <p:nvPr/>
            </p:nvSpPr>
            <p:spPr>
              <a:xfrm>
                <a:off x="6105872" y="3633329"/>
                <a:ext cx="17189" cy="41809"/>
              </a:xfrm>
              <a:custGeom>
                <a:avLst/>
                <a:gdLst/>
                <a:ahLst/>
                <a:cxnLst/>
                <a:rect l="l" t="t" r="r" b="b"/>
                <a:pathLst>
                  <a:path w="155" h="377" extrusionOk="0">
                    <a:moveTo>
                      <a:pt x="64" y="0"/>
                    </a:moveTo>
                    <a:cubicBezTo>
                      <a:pt x="33" y="0"/>
                      <a:pt x="0" y="29"/>
                      <a:pt x="11" y="66"/>
                    </a:cubicBezTo>
                    <a:cubicBezTo>
                      <a:pt x="40" y="152"/>
                      <a:pt x="54" y="242"/>
                      <a:pt x="54" y="331"/>
                    </a:cubicBezTo>
                    <a:cubicBezTo>
                      <a:pt x="55" y="362"/>
                      <a:pt x="78" y="377"/>
                      <a:pt x="101" y="377"/>
                    </a:cubicBezTo>
                    <a:cubicBezTo>
                      <a:pt x="127" y="377"/>
                      <a:pt x="155" y="358"/>
                      <a:pt x="153" y="325"/>
                    </a:cubicBezTo>
                    <a:cubicBezTo>
                      <a:pt x="153" y="225"/>
                      <a:pt x="136" y="129"/>
                      <a:pt x="106" y="33"/>
                    </a:cubicBezTo>
                    <a:cubicBezTo>
                      <a:pt x="99" y="10"/>
                      <a:pt x="82" y="0"/>
                      <a:pt x="64"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0"/>
              <p:cNvSpPr/>
              <p:nvPr/>
            </p:nvSpPr>
            <p:spPr>
              <a:xfrm>
                <a:off x="6242057" y="3633329"/>
                <a:ext cx="17300" cy="41809"/>
              </a:xfrm>
              <a:custGeom>
                <a:avLst/>
                <a:gdLst/>
                <a:ahLst/>
                <a:cxnLst/>
                <a:rect l="l" t="t" r="r" b="b"/>
                <a:pathLst>
                  <a:path w="156" h="377" extrusionOk="0">
                    <a:moveTo>
                      <a:pt x="65" y="0"/>
                    </a:moveTo>
                    <a:cubicBezTo>
                      <a:pt x="34" y="0"/>
                      <a:pt x="1" y="29"/>
                      <a:pt x="11" y="66"/>
                    </a:cubicBezTo>
                    <a:cubicBezTo>
                      <a:pt x="41" y="152"/>
                      <a:pt x="54" y="242"/>
                      <a:pt x="54" y="331"/>
                    </a:cubicBezTo>
                    <a:cubicBezTo>
                      <a:pt x="56" y="362"/>
                      <a:pt x="78" y="377"/>
                      <a:pt x="102" y="377"/>
                    </a:cubicBezTo>
                    <a:cubicBezTo>
                      <a:pt x="128" y="377"/>
                      <a:pt x="155" y="358"/>
                      <a:pt x="154" y="325"/>
                    </a:cubicBezTo>
                    <a:cubicBezTo>
                      <a:pt x="154" y="225"/>
                      <a:pt x="137" y="129"/>
                      <a:pt x="107" y="33"/>
                    </a:cubicBezTo>
                    <a:cubicBezTo>
                      <a:pt x="100" y="10"/>
                      <a:pt x="82" y="0"/>
                      <a:pt x="65"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0"/>
              <p:cNvSpPr/>
              <p:nvPr/>
            </p:nvSpPr>
            <p:spPr>
              <a:xfrm>
                <a:off x="6386559" y="3581095"/>
                <a:ext cx="17189" cy="41920"/>
              </a:xfrm>
              <a:custGeom>
                <a:avLst/>
                <a:gdLst/>
                <a:ahLst/>
                <a:cxnLst/>
                <a:rect l="l" t="t" r="r" b="b"/>
                <a:pathLst>
                  <a:path w="155" h="378" extrusionOk="0">
                    <a:moveTo>
                      <a:pt x="62" y="1"/>
                    </a:moveTo>
                    <a:cubicBezTo>
                      <a:pt x="32" y="1"/>
                      <a:pt x="0" y="28"/>
                      <a:pt x="13" y="67"/>
                    </a:cubicBezTo>
                    <a:cubicBezTo>
                      <a:pt x="39" y="154"/>
                      <a:pt x="52" y="243"/>
                      <a:pt x="56" y="332"/>
                    </a:cubicBezTo>
                    <a:cubicBezTo>
                      <a:pt x="56" y="363"/>
                      <a:pt x="77" y="378"/>
                      <a:pt x="100" y="378"/>
                    </a:cubicBezTo>
                    <a:cubicBezTo>
                      <a:pt x="127" y="378"/>
                      <a:pt x="155" y="359"/>
                      <a:pt x="155" y="325"/>
                    </a:cubicBezTo>
                    <a:cubicBezTo>
                      <a:pt x="152" y="226"/>
                      <a:pt x="135" y="131"/>
                      <a:pt x="106" y="34"/>
                    </a:cubicBezTo>
                    <a:cubicBezTo>
                      <a:pt x="98" y="11"/>
                      <a:pt x="80" y="1"/>
                      <a:pt x="62"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0"/>
              <p:cNvSpPr/>
              <p:nvPr/>
            </p:nvSpPr>
            <p:spPr>
              <a:xfrm>
                <a:off x="6169417" y="3239413"/>
                <a:ext cx="17411" cy="41920"/>
              </a:xfrm>
              <a:custGeom>
                <a:avLst/>
                <a:gdLst/>
                <a:ahLst/>
                <a:cxnLst/>
                <a:rect l="l" t="t" r="r" b="b"/>
                <a:pathLst>
                  <a:path w="157" h="378" extrusionOk="0">
                    <a:moveTo>
                      <a:pt x="63" y="1"/>
                    </a:moveTo>
                    <a:cubicBezTo>
                      <a:pt x="32" y="1"/>
                      <a:pt x="0" y="28"/>
                      <a:pt x="17" y="65"/>
                    </a:cubicBezTo>
                    <a:cubicBezTo>
                      <a:pt x="50" y="148"/>
                      <a:pt x="57" y="234"/>
                      <a:pt x="34" y="320"/>
                    </a:cubicBezTo>
                    <a:cubicBezTo>
                      <a:pt x="24" y="356"/>
                      <a:pt x="53" y="377"/>
                      <a:pt x="81" y="377"/>
                    </a:cubicBezTo>
                    <a:cubicBezTo>
                      <a:pt x="103" y="377"/>
                      <a:pt x="124" y="366"/>
                      <a:pt x="129" y="340"/>
                    </a:cubicBezTo>
                    <a:cubicBezTo>
                      <a:pt x="156" y="234"/>
                      <a:pt x="149" y="132"/>
                      <a:pt x="109" y="33"/>
                    </a:cubicBezTo>
                    <a:cubicBezTo>
                      <a:pt x="101" y="10"/>
                      <a:pt x="82" y="1"/>
                      <a:pt x="63"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0"/>
              <p:cNvSpPr/>
              <p:nvPr/>
            </p:nvSpPr>
            <p:spPr>
              <a:xfrm>
                <a:off x="5906252" y="3453893"/>
                <a:ext cx="17522" cy="41809"/>
              </a:xfrm>
              <a:custGeom>
                <a:avLst/>
                <a:gdLst/>
                <a:ahLst/>
                <a:cxnLst/>
                <a:rect l="l" t="t" r="r" b="b"/>
                <a:pathLst>
                  <a:path w="158" h="377" extrusionOk="0">
                    <a:moveTo>
                      <a:pt x="64" y="1"/>
                    </a:moveTo>
                    <a:cubicBezTo>
                      <a:pt x="32" y="1"/>
                      <a:pt x="1" y="28"/>
                      <a:pt x="15" y="66"/>
                    </a:cubicBezTo>
                    <a:cubicBezTo>
                      <a:pt x="49" y="148"/>
                      <a:pt x="55" y="231"/>
                      <a:pt x="32" y="320"/>
                    </a:cubicBezTo>
                    <a:cubicBezTo>
                      <a:pt x="25" y="356"/>
                      <a:pt x="52" y="376"/>
                      <a:pt x="80" y="376"/>
                    </a:cubicBezTo>
                    <a:cubicBezTo>
                      <a:pt x="102" y="376"/>
                      <a:pt x="124" y="364"/>
                      <a:pt x="131" y="337"/>
                    </a:cubicBezTo>
                    <a:cubicBezTo>
                      <a:pt x="158" y="234"/>
                      <a:pt x="148" y="132"/>
                      <a:pt x="108" y="32"/>
                    </a:cubicBezTo>
                    <a:cubicBezTo>
                      <a:pt x="100" y="10"/>
                      <a:pt x="82" y="1"/>
                      <a:pt x="64"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0"/>
              <p:cNvSpPr/>
              <p:nvPr/>
            </p:nvSpPr>
            <p:spPr>
              <a:xfrm>
                <a:off x="5933977" y="3578101"/>
                <a:ext cx="17079" cy="41920"/>
              </a:xfrm>
              <a:custGeom>
                <a:avLst/>
                <a:gdLst/>
                <a:ahLst/>
                <a:cxnLst/>
                <a:rect l="l" t="t" r="r" b="b"/>
                <a:pathLst>
                  <a:path w="154" h="378" extrusionOk="0">
                    <a:moveTo>
                      <a:pt x="53" y="1"/>
                    </a:moveTo>
                    <a:cubicBezTo>
                      <a:pt x="26" y="1"/>
                      <a:pt x="1" y="18"/>
                      <a:pt x="4" y="51"/>
                    </a:cubicBezTo>
                    <a:cubicBezTo>
                      <a:pt x="11" y="150"/>
                      <a:pt x="27" y="250"/>
                      <a:pt x="51" y="346"/>
                    </a:cubicBezTo>
                    <a:cubicBezTo>
                      <a:pt x="57" y="368"/>
                      <a:pt x="73" y="377"/>
                      <a:pt x="90" y="377"/>
                    </a:cubicBezTo>
                    <a:cubicBezTo>
                      <a:pt x="120" y="377"/>
                      <a:pt x="154" y="349"/>
                      <a:pt x="143" y="309"/>
                    </a:cubicBezTo>
                    <a:cubicBezTo>
                      <a:pt x="123" y="224"/>
                      <a:pt x="110" y="134"/>
                      <a:pt x="103" y="45"/>
                    </a:cubicBezTo>
                    <a:cubicBezTo>
                      <a:pt x="100" y="15"/>
                      <a:pt x="76" y="1"/>
                      <a:pt x="53"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0"/>
              <p:cNvSpPr/>
              <p:nvPr/>
            </p:nvSpPr>
            <p:spPr>
              <a:xfrm>
                <a:off x="5859785" y="3777166"/>
                <a:ext cx="17079" cy="42031"/>
              </a:xfrm>
              <a:custGeom>
                <a:avLst/>
                <a:gdLst/>
                <a:ahLst/>
                <a:cxnLst/>
                <a:rect l="l" t="t" r="r" b="b"/>
                <a:pathLst>
                  <a:path w="154" h="379" extrusionOk="0">
                    <a:moveTo>
                      <a:pt x="54" y="1"/>
                    </a:moveTo>
                    <a:cubicBezTo>
                      <a:pt x="27" y="1"/>
                      <a:pt x="1" y="19"/>
                      <a:pt x="4" y="55"/>
                    </a:cubicBezTo>
                    <a:cubicBezTo>
                      <a:pt x="11" y="154"/>
                      <a:pt x="28" y="250"/>
                      <a:pt x="51" y="345"/>
                    </a:cubicBezTo>
                    <a:cubicBezTo>
                      <a:pt x="57" y="369"/>
                      <a:pt x="73" y="379"/>
                      <a:pt x="91" y="379"/>
                    </a:cubicBezTo>
                    <a:cubicBezTo>
                      <a:pt x="121" y="379"/>
                      <a:pt x="154" y="350"/>
                      <a:pt x="144" y="313"/>
                    </a:cubicBezTo>
                    <a:cubicBezTo>
                      <a:pt x="124" y="223"/>
                      <a:pt x="110" y="137"/>
                      <a:pt x="104" y="44"/>
                    </a:cubicBezTo>
                    <a:cubicBezTo>
                      <a:pt x="100" y="15"/>
                      <a:pt x="77" y="1"/>
                      <a:pt x="54"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0"/>
              <p:cNvSpPr/>
              <p:nvPr/>
            </p:nvSpPr>
            <p:spPr>
              <a:xfrm>
                <a:off x="5728147" y="3508234"/>
                <a:ext cx="17079" cy="41920"/>
              </a:xfrm>
              <a:custGeom>
                <a:avLst/>
                <a:gdLst/>
                <a:ahLst/>
                <a:cxnLst/>
                <a:rect l="l" t="t" r="r" b="b"/>
                <a:pathLst>
                  <a:path w="154" h="378" extrusionOk="0">
                    <a:moveTo>
                      <a:pt x="55" y="0"/>
                    </a:moveTo>
                    <a:cubicBezTo>
                      <a:pt x="28" y="0"/>
                      <a:pt x="1" y="19"/>
                      <a:pt x="3" y="52"/>
                    </a:cubicBezTo>
                    <a:cubicBezTo>
                      <a:pt x="9" y="152"/>
                      <a:pt x="26" y="247"/>
                      <a:pt x="49" y="343"/>
                    </a:cubicBezTo>
                    <a:cubicBezTo>
                      <a:pt x="55" y="367"/>
                      <a:pt x="72" y="377"/>
                      <a:pt x="90" y="377"/>
                    </a:cubicBezTo>
                    <a:cubicBezTo>
                      <a:pt x="120" y="377"/>
                      <a:pt x="153" y="350"/>
                      <a:pt x="145" y="311"/>
                    </a:cubicBezTo>
                    <a:cubicBezTo>
                      <a:pt x="122" y="221"/>
                      <a:pt x="108" y="135"/>
                      <a:pt x="102" y="45"/>
                    </a:cubicBezTo>
                    <a:cubicBezTo>
                      <a:pt x="100" y="14"/>
                      <a:pt x="78" y="0"/>
                      <a:pt x="55"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0"/>
              <p:cNvSpPr/>
              <p:nvPr/>
            </p:nvSpPr>
            <p:spPr>
              <a:xfrm>
                <a:off x="6126943" y="3398554"/>
                <a:ext cx="18520" cy="47465"/>
              </a:xfrm>
              <a:custGeom>
                <a:avLst/>
                <a:gdLst/>
                <a:ahLst/>
                <a:cxnLst/>
                <a:rect l="l" t="t" r="r" b="b"/>
                <a:pathLst>
                  <a:path w="167" h="428" extrusionOk="0">
                    <a:moveTo>
                      <a:pt x="52" y="0"/>
                    </a:moveTo>
                    <a:cubicBezTo>
                      <a:pt x="26" y="0"/>
                      <a:pt x="1" y="18"/>
                      <a:pt x="6" y="51"/>
                    </a:cubicBezTo>
                    <a:cubicBezTo>
                      <a:pt x="26" y="163"/>
                      <a:pt x="43" y="273"/>
                      <a:pt x="62" y="386"/>
                    </a:cubicBezTo>
                    <a:cubicBezTo>
                      <a:pt x="67" y="415"/>
                      <a:pt x="90" y="428"/>
                      <a:pt x="113" y="428"/>
                    </a:cubicBezTo>
                    <a:cubicBezTo>
                      <a:pt x="140" y="428"/>
                      <a:pt x="167" y="409"/>
                      <a:pt x="162" y="375"/>
                    </a:cubicBezTo>
                    <a:cubicBezTo>
                      <a:pt x="142" y="267"/>
                      <a:pt x="125" y="154"/>
                      <a:pt x="105" y="44"/>
                    </a:cubicBezTo>
                    <a:cubicBezTo>
                      <a:pt x="100" y="14"/>
                      <a:pt x="76" y="0"/>
                      <a:pt x="52"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0"/>
              <p:cNvSpPr/>
              <p:nvPr/>
            </p:nvSpPr>
            <p:spPr>
              <a:xfrm>
                <a:off x="6274994" y="3476406"/>
                <a:ext cx="18742" cy="47687"/>
              </a:xfrm>
              <a:custGeom>
                <a:avLst/>
                <a:gdLst/>
                <a:ahLst/>
                <a:cxnLst/>
                <a:rect l="l" t="t" r="r" b="b"/>
                <a:pathLst>
                  <a:path w="169" h="430" extrusionOk="0">
                    <a:moveTo>
                      <a:pt x="53" y="1"/>
                    </a:moveTo>
                    <a:cubicBezTo>
                      <a:pt x="26" y="1"/>
                      <a:pt x="0" y="19"/>
                      <a:pt x="5" y="54"/>
                    </a:cubicBezTo>
                    <a:cubicBezTo>
                      <a:pt x="25" y="164"/>
                      <a:pt x="45" y="273"/>
                      <a:pt x="62" y="385"/>
                    </a:cubicBezTo>
                    <a:cubicBezTo>
                      <a:pt x="66" y="415"/>
                      <a:pt x="91" y="429"/>
                      <a:pt x="115" y="429"/>
                    </a:cubicBezTo>
                    <a:cubicBezTo>
                      <a:pt x="142" y="429"/>
                      <a:pt x="168" y="411"/>
                      <a:pt x="161" y="375"/>
                    </a:cubicBezTo>
                    <a:cubicBezTo>
                      <a:pt x="144" y="266"/>
                      <a:pt x="125" y="157"/>
                      <a:pt x="108" y="45"/>
                    </a:cubicBezTo>
                    <a:cubicBezTo>
                      <a:pt x="102" y="15"/>
                      <a:pt x="77" y="1"/>
                      <a:pt x="53"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0"/>
              <p:cNvSpPr/>
              <p:nvPr/>
            </p:nvSpPr>
            <p:spPr>
              <a:xfrm>
                <a:off x="6283755" y="3364397"/>
                <a:ext cx="18520" cy="47354"/>
              </a:xfrm>
              <a:custGeom>
                <a:avLst/>
                <a:gdLst/>
                <a:ahLst/>
                <a:cxnLst/>
                <a:rect l="l" t="t" r="r" b="b"/>
                <a:pathLst>
                  <a:path w="167" h="427" extrusionOk="0">
                    <a:moveTo>
                      <a:pt x="52" y="0"/>
                    </a:moveTo>
                    <a:cubicBezTo>
                      <a:pt x="26" y="0"/>
                      <a:pt x="1" y="18"/>
                      <a:pt x="6" y="51"/>
                    </a:cubicBezTo>
                    <a:cubicBezTo>
                      <a:pt x="26" y="160"/>
                      <a:pt x="42" y="273"/>
                      <a:pt x="62" y="382"/>
                    </a:cubicBezTo>
                    <a:cubicBezTo>
                      <a:pt x="67" y="412"/>
                      <a:pt x="92" y="426"/>
                      <a:pt x="115" y="426"/>
                    </a:cubicBezTo>
                    <a:cubicBezTo>
                      <a:pt x="142" y="426"/>
                      <a:pt x="167" y="409"/>
                      <a:pt x="162" y="376"/>
                    </a:cubicBezTo>
                    <a:cubicBezTo>
                      <a:pt x="142" y="263"/>
                      <a:pt x="125" y="153"/>
                      <a:pt x="105" y="44"/>
                    </a:cubicBezTo>
                    <a:cubicBezTo>
                      <a:pt x="101" y="15"/>
                      <a:pt x="76" y="0"/>
                      <a:pt x="52"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0"/>
              <p:cNvSpPr/>
              <p:nvPr/>
            </p:nvSpPr>
            <p:spPr>
              <a:xfrm>
                <a:off x="6163539" y="3554258"/>
                <a:ext cx="14639" cy="47909"/>
              </a:xfrm>
              <a:custGeom>
                <a:avLst/>
                <a:gdLst/>
                <a:ahLst/>
                <a:cxnLst/>
                <a:rect l="l" t="t" r="r" b="b"/>
                <a:pathLst>
                  <a:path w="132" h="432" extrusionOk="0">
                    <a:moveTo>
                      <a:pt x="56" y="0"/>
                    </a:moveTo>
                    <a:cubicBezTo>
                      <a:pt x="30" y="0"/>
                      <a:pt x="2" y="18"/>
                      <a:pt x="0" y="51"/>
                    </a:cubicBezTo>
                    <a:cubicBezTo>
                      <a:pt x="0" y="164"/>
                      <a:pt x="7" y="276"/>
                      <a:pt x="27" y="388"/>
                    </a:cubicBezTo>
                    <a:cubicBezTo>
                      <a:pt x="32" y="418"/>
                      <a:pt x="55" y="431"/>
                      <a:pt x="78" y="431"/>
                    </a:cubicBezTo>
                    <a:cubicBezTo>
                      <a:pt x="105" y="431"/>
                      <a:pt x="132" y="413"/>
                      <a:pt x="127" y="379"/>
                    </a:cubicBezTo>
                    <a:cubicBezTo>
                      <a:pt x="107" y="269"/>
                      <a:pt x="100" y="157"/>
                      <a:pt x="100" y="44"/>
                    </a:cubicBezTo>
                    <a:cubicBezTo>
                      <a:pt x="101" y="15"/>
                      <a:pt x="79" y="0"/>
                      <a:pt x="56"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0"/>
              <p:cNvSpPr/>
              <p:nvPr/>
            </p:nvSpPr>
            <p:spPr>
              <a:xfrm>
                <a:off x="6069164" y="3420180"/>
                <a:ext cx="14861" cy="48131"/>
              </a:xfrm>
              <a:custGeom>
                <a:avLst/>
                <a:gdLst/>
                <a:ahLst/>
                <a:cxnLst/>
                <a:rect l="l" t="t" r="r" b="b"/>
                <a:pathLst>
                  <a:path w="134" h="434" extrusionOk="0">
                    <a:moveTo>
                      <a:pt x="58" y="1"/>
                    </a:moveTo>
                    <a:cubicBezTo>
                      <a:pt x="31" y="1"/>
                      <a:pt x="2" y="19"/>
                      <a:pt x="0" y="55"/>
                    </a:cubicBezTo>
                    <a:cubicBezTo>
                      <a:pt x="0" y="167"/>
                      <a:pt x="10" y="277"/>
                      <a:pt x="27" y="389"/>
                    </a:cubicBezTo>
                    <a:cubicBezTo>
                      <a:pt x="32" y="419"/>
                      <a:pt x="57" y="433"/>
                      <a:pt x="81" y="433"/>
                    </a:cubicBezTo>
                    <a:cubicBezTo>
                      <a:pt x="108" y="433"/>
                      <a:pt x="133" y="415"/>
                      <a:pt x="126" y="382"/>
                    </a:cubicBezTo>
                    <a:cubicBezTo>
                      <a:pt x="110" y="270"/>
                      <a:pt x="99" y="157"/>
                      <a:pt x="103" y="44"/>
                    </a:cubicBezTo>
                    <a:cubicBezTo>
                      <a:pt x="103" y="15"/>
                      <a:pt x="82" y="1"/>
                      <a:pt x="58"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0"/>
              <p:cNvSpPr/>
              <p:nvPr/>
            </p:nvSpPr>
            <p:spPr>
              <a:xfrm>
                <a:off x="5975453" y="3316710"/>
                <a:ext cx="22956" cy="46467"/>
              </a:xfrm>
              <a:custGeom>
                <a:avLst/>
                <a:gdLst/>
                <a:ahLst/>
                <a:cxnLst/>
                <a:rect l="l" t="t" r="r" b="b"/>
                <a:pathLst>
                  <a:path w="207" h="419" extrusionOk="0">
                    <a:moveTo>
                      <a:pt x="62" y="0"/>
                    </a:moveTo>
                    <a:cubicBezTo>
                      <a:pt x="33" y="0"/>
                      <a:pt x="1" y="28"/>
                      <a:pt x="11" y="67"/>
                    </a:cubicBezTo>
                    <a:cubicBezTo>
                      <a:pt x="41" y="173"/>
                      <a:pt x="70" y="279"/>
                      <a:pt x="100" y="385"/>
                    </a:cubicBezTo>
                    <a:cubicBezTo>
                      <a:pt x="108" y="409"/>
                      <a:pt x="126" y="419"/>
                      <a:pt x="144" y="419"/>
                    </a:cubicBezTo>
                    <a:cubicBezTo>
                      <a:pt x="175" y="419"/>
                      <a:pt x="207" y="391"/>
                      <a:pt x="197" y="352"/>
                    </a:cubicBezTo>
                    <a:cubicBezTo>
                      <a:pt x="166" y="246"/>
                      <a:pt x="137" y="140"/>
                      <a:pt x="104" y="34"/>
                    </a:cubicBezTo>
                    <a:cubicBezTo>
                      <a:pt x="97" y="10"/>
                      <a:pt x="80" y="0"/>
                      <a:pt x="62"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0"/>
              <p:cNvSpPr/>
              <p:nvPr/>
            </p:nvSpPr>
            <p:spPr>
              <a:xfrm>
                <a:off x="6068387" y="3159343"/>
                <a:ext cx="22956" cy="46689"/>
              </a:xfrm>
              <a:custGeom>
                <a:avLst/>
                <a:gdLst/>
                <a:ahLst/>
                <a:cxnLst/>
                <a:rect l="l" t="t" r="r" b="b"/>
                <a:pathLst>
                  <a:path w="207" h="421" extrusionOk="0">
                    <a:moveTo>
                      <a:pt x="63" y="1"/>
                    </a:moveTo>
                    <a:cubicBezTo>
                      <a:pt x="33" y="1"/>
                      <a:pt x="0" y="28"/>
                      <a:pt x="11" y="65"/>
                    </a:cubicBezTo>
                    <a:cubicBezTo>
                      <a:pt x="40" y="174"/>
                      <a:pt x="71" y="281"/>
                      <a:pt x="103" y="387"/>
                    </a:cubicBezTo>
                    <a:cubicBezTo>
                      <a:pt x="110" y="410"/>
                      <a:pt x="127" y="420"/>
                      <a:pt x="145" y="420"/>
                    </a:cubicBezTo>
                    <a:cubicBezTo>
                      <a:pt x="174" y="420"/>
                      <a:pt x="207" y="393"/>
                      <a:pt x="196" y="353"/>
                    </a:cubicBezTo>
                    <a:cubicBezTo>
                      <a:pt x="166" y="247"/>
                      <a:pt x="137" y="142"/>
                      <a:pt x="103" y="32"/>
                    </a:cubicBezTo>
                    <a:cubicBezTo>
                      <a:pt x="97" y="10"/>
                      <a:pt x="81" y="1"/>
                      <a:pt x="63"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0"/>
              <p:cNvSpPr/>
              <p:nvPr/>
            </p:nvSpPr>
            <p:spPr>
              <a:xfrm>
                <a:off x="6017041" y="3257933"/>
                <a:ext cx="23289" cy="46578"/>
              </a:xfrm>
              <a:custGeom>
                <a:avLst/>
                <a:gdLst/>
                <a:ahLst/>
                <a:cxnLst/>
                <a:rect l="l" t="t" r="r" b="b"/>
                <a:pathLst>
                  <a:path w="210" h="420" extrusionOk="0">
                    <a:moveTo>
                      <a:pt x="64" y="0"/>
                    </a:moveTo>
                    <a:cubicBezTo>
                      <a:pt x="34" y="0"/>
                      <a:pt x="1" y="28"/>
                      <a:pt x="13" y="67"/>
                    </a:cubicBezTo>
                    <a:cubicBezTo>
                      <a:pt x="43" y="173"/>
                      <a:pt x="73" y="279"/>
                      <a:pt x="103" y="388"/>
                    </a:cubicBezTo>
                    <a:cubicBezTo>
                      <a:pt x="110" y="410"/>
                      <a:pt x="128" y="420"/>
                      <a:pt x="146" y="420"/>
                    </a:cubicBezTo>
                    <a:cubicBezTo>
                      <a:pt x="176" y="420"/>
                      <a:pt x="210" y="393"/>
                      <a:pt x="199" y="355"/>
                    </a:cubicBezTo>
                    <a:cubicBezTo>
                      <a:pt x="166" y="246"/>
                      <a:pt x="136" y="140"/>
                      <a:pt x="106" y="34"/>
                    </a:cubicBezTo>
                    <a:cubicBezTo>
                      <a:pt x="100" y="10"/>
                      <a:pt x="82" y="0"/>
                      <a:pt x="64"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0"/>
              <p:cNvSpPr/>
              <p:nvPr/>
            </p:nvSpPr>
            <p:spPr>
              <a:xfrm>
                <a:off x="5875976" y="3216124"/>
                <a:ext cx="23289" cy="46578"/>
              </a:xfrm>
              <a:custGeom>
                <a:avLst/>
                <a:gdLst/>
                <a:ahLst/>
                <a:cxnLst/>
                <a:rect l="l" t="t" r="r" b="b"/>
                <a:pathLst>
                  <a:path w="210" h="420" extrusionOk="0">
                    <a:moveTo>
                      <a:pt x="65" y="1"/>
                    </a:moveTo>
                    <a:cubicBezTo>
                      <a:pt x="35" y="1"/>
                      <a:pt x="1" y="29"/>
                      <a:pt x="13" y="67"/>
                    </a:cubicBezTo>
                    <a:cubicBezTo>
                      <a:pt x="44" y="173"/>
                      <a:pt x="73" y="282"/>
                      <a:pt x="103" y="388"/>
                    </a:cubicBezTo>
                    <a:cubicBezTo>
                      <a:pt x="111" y="410"/>
                      <a:pt x="128" y="419"/>
                      <a:pt x="146" y="419"/>
                    </a:cubicBezTo>
                    <a:cubicBezTo>
                      <a:pt x="177" y="419"/>
                      <a:pt x="210" y="392"/>
                      <a:pt x="199" y="355"/>
                    </a:cubicBezTo>
                    <a:cubicBezTo>
                      <a:pt x="166" y="249"/>
                      <a:pt x="137" y="139"/>
                      <a:pt x="106" y="34"/>
                    </a:cubicBezTo>
                    <a:cubicBezTo>
                      <a:pt x="100" y="10"/>
                      <a:pt x="83" y="1"/>
                      <a:pt x="65"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0"/>
              <p:cNvSpPr/>
              <p:nvPr/>
            </p:nvSpPr>
            <p:spPr>
              <a:xfrm>
                <a:off x="5930650" y="3065744"/>
                <a:ext cx="22956" cy="46689"/>
              </a:xfrm>
              <a:custGeom>
                <a:avLst/>
                <a:gdLst/>
                <a:ahLst/>
                <a:cxnLst/>
                <a:rect l="l" t="t" r="r" b="b"/>
                <a:pathLst>
                  <a:path w="207" h="421" extrusionOk="0">
                    <a:moveTo>
                      <a:pt x="64" y="1"/>
                    </a:moveTo>
                    <a:cubicBezTo>
                      <a:pt x="33" y="1"/>
                      <a:pt x="0" y="28"/>
                      <a:pt x="11" y="69"/>
                    </a:cubicBezTo>
                    <a:cubicBezTo>
                      <a:pt x="41" y="174"/>
                      <a:pt x="74" y="280"/>
                      <a:pt x="104" y="387"/>
                    </a:cubicBezTo>
                    <a:cubicBezTo>
                      <a:pt x="110" y="410"/>
                      <a:pt x="127" y="420"/>
                      <a:pt x="145" y="420"/>
                    </a:cubicBezTo>
                    <a:cubicBezTo>
                      <a:pt x="174" y="420"/>
                      <a:pt x="206" y="392"/>
                      <a:pt x="196" y="353"/>
                    </a:cubicBezTo>
                    <a:cubicBezTo>
                      <a:pt x="167" y="247"/>
                      <a:pt x="136" y="141"/>
                      <a:pt x="107" y="32"/>
                    </a:cubicBezTo>
                    <a:cubicBezTo>
                      <a:pt x="100" y="10"/>
                      <a:pt x="82" y="1"/>
                      <a:pt x="64"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0"/>
              <p:cNvSpPr/>
              <p:nvPr/>
            </p:nvSpPr>
            <p:spPr>
              <a:xfrm>
                <a:off x="5970130" y="3785816"/>
                <a:ext cx="12643" cy="47687"/>
              </a:xfrm>
              <a:custGeom>
                <a:avLst/>
                <a:gdLst/>
                <a:ahLst/>
                <a:cxnLst/>
                <a:rect l="l" t="t" r="r" b="b"/>
                <a:pathLst>
                  <a:path w="114" h="430" extrusionOk="0">
                    <a:moveTo>
                      <a:pt x="55" y="0"/>
                    </a:moveTo>
                    <a:cubicBezTo>
                      <a:pt x="29" y="0"/>
                      <a:pt x="1" y="19"/>
                      <a:pt x="3" y="53"/>
                    </a:cubicBezTo>
                    <a:cubicBezTo>
                      <a:pt x="6" y="165"/>
                      <a:pt x="9" y="275"/>
                      <a:pt x="12" y="387"/>
                    </a:cubicBezTo>
                    <a:cubicBezTo>
                      <a:pt x="14" y="416"/>
                      <a:pt x="36" y="430"/>
                      <a:pt x="59" y="430"/>
                    </a:cubicBezTo>
                    <a:cubicBezTo>
                      <a:pt x="85" y="430"/>
                      <a:pt x="114" y="411"/>
                      <a:pt x="112" y="377"/>
                    </a:cubicBezTo>
                    <a:cubicBezTo>
                      <a:pt x="109" y="264"/>
                      <a:pt x="105" y="155"/>
                      <a:pt x="102" y="43"/>
                    </a:cubicBezTo>
                    <a:cubicBezTo>
                      <a:pt x="100" y="14"/>
                      <a:pt x="78" y="0"/>
                      <a:pt x="55"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0"/>
              <p:cNvSpPr/>
              <p:nvPr/>
            </p:nvSpPr>
            <p:spPr>
              <a:xfrm>
                <a:off x="5238857" y="3595956"/>
                <a:ext cx="12532" cy="48020"/>
              </a:xfrm>
              <a:custGeom>
                <a:avLst/>
                <a:gdLst/>
                <a:ahLst/>
                <a:cxnLst/>
                <a:rect l="l" t="t" r="r" b="b"/>
                <a:pathLst>
                  <a:path w="113" h="433" extrusionOk="0">
                    <a:moveTo>
                      <a:pt x="56" y="1"/>
                    </a:moveTo>
                    <a:cubicBezTo>
                      <a:pt x="29" y="1"/>
                      <a:pt x="0" y="20"/>
                      <a:pt x="0" y="56"/>
                    </a:cubicBezTo>
                    <a:cubicBezTo>
                      <a:pt x="4" y="165"/>
                      <a:pt x="10" y="278"/>
                      <a:pt x="13" y="387"/>
                    </a:cubicBezTo>
                    <a:cubicBezTo>
                      <a:pt x="13" y="418"/>
                      <a:pt x="34" y="432"/>
                      <a:pt x="57" y="432"/>
                    </a:cubicBezTo>
                    <a:cubicBezTo>
                      <a:pt x="84" y="432"/>
                      <a:pt x="113" y="413"/>
                      <a:pt x="113" y="377"/>
                    </a:cubicBezTo>
                    <a:cubicBezTo>
                      <a:pt x="109" y="268"/>
                      <a:pt x="103" y="155"/>
                      <a:pt x="100" y="46"/>
                    </a:cubicBezTo>
                    <a:cubicBezTo>
                      <a:pt x="100" y="15"/>
                      <a:pt x="79" y="1"/>
                      <a:pt x="56"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0"/>
              <p:cNvSpPr/>
              <p:nvPr/>
            </p:nvSpPr>
            <p:spPr>
              <a:xfrm>
                <a:off x="5830396" y="2899172"/>
                <a:ext cx="574906" cy="766208"/>
              </a:xfrm>
              <a:custGeom>
                <a:avLst/>
                <a:gdLst/>
                <a:ahLst/>
                <a:cxnLst/>
                <a:rect l="l" t="t" r="r" b="b"/>
                <a:pathLst>
                  <a:path w="5184" h="6909" extrusionOk="0">
                    <a:moveTo>
                      <a:pt x="968" y="1504"/>
                    </a:moveTo>
                    <a:cubicBezTo>
                      <a:pt x="988" y="1504"/>
                      <a:pt x="1005" y="1511"/>
                      <a:pt x="1011" y="1534"/>
                    </a:cubicBezTo>
                    <a:cubicBezTo>
                      <a:pt x="1040" y="1643"/>
                      <a:pt x="1071" y="1749"/>
                      <a:pt x="1100" y="1855"/>
                    </a:cubicBezTo>
                    <a:cubicBezTo>
                      <a:pt x="1110" y="1895"/>
                      <a:pt x="1080" y="1921"/>
                      <a:pt x="1048" y="1921"/>
                    </a:cubicBezTo>
                    <a:cubicBezTo>
                      <a:pt x="1031" y="1921"/>
                      <a:pt x="1014" y="1912"/>
                      <a:pt x="1008" y="1889"/>
                    </a:cubicBezTo>
                    <a:cubicBezTo>
                      <a:pt x="978" y="1782"/>
                      <a:pt x="945" y="1676"/>
                      <a:pt x="915" y="1571"/>
                    </a:cubicBezTo>
                    <a:cubicBezTo>
                      <a:pt x="905" y="1531"/>
                      <a:pt x="938" y="1504"/>
                      <a:pt x="968" y="1504"/>
                    </a:cubicBezTo>
                    <a:close/>
                    <a:moveTo>
                      <a:pt x="2209" y="2346"/>
                    </a:moveTo>
                    <a:cubicBezTo>
                      <a:pt x="2226" y="2346"/>
                      <a:pt x="2246" y="2355"/>
                      <a:pt x="2249" y="2378"/>
                    </a:cubicBezTo>
                    <a:cubicBezTo>
                      <a:pt x="2283" y="2488"/>
                      <a:pt x="2312" y="2593"/>
                      <a:pt x="2342" y="2699"/>
                    </a:cubicBezTo>
                    <a:cubicBezTo>
                      <a:pt x="2352" y="2739"/>
                      <a:pt x="2319" y="2766"/>
                      <a:pt x="2289" y="2766"/>
                    </a:cubicBezTo>
                    <a:cubicBezTo>
                      <a:pt x="2272" y="2766"/>
                      <a:pt x="2256" y="2756"/>
                      <a:pt x="2249" y="2733"/>
                    </a:cubicBezTo>
                    <a:cubicBezTo>
                      <a:pt x="2217" y="2627"/>
                      <a:pt x="2186" y="2520"/>
                      <a:pt x="2157" y="2411"/>
                    </a:cubicBezTo>
                    <a:cubicBezTo>
                      <a:pt x="2147" y="2375"/>
                      <a:pt x="2180" y="2346"/>
                      <a:pt x="2209" y="2346"/>
                    </a:cubicBezTo>
                    <a:close/>
                    <a:moveTo>
                      <a:pt x="3120" y="3067"/>
                    </a:moveTo>
                    <a:cubicBezTo>
                      <a:pt x="3140" y="3067"/>
                      <a:pt x="3157" y="3077"/>
                      <a:pt x="3166" y="3101"/>
                    </a:cubicBezTo>
                    <a:cubicBezTo>
                      <a:pt x="3206" y="3200"/>
                      <a:pt x="3213" y="3302"/>
                      <a:pt x="3186" y="3408"/>
                    </a:cubicBezTo>
                    <a:cubicBezTo>
                      <a:pt x="3180" y="3434"/>
                      <a:pt x="3160" y="3445"/>
                      <a:pt x="3137" y="3445"/>
                    </a:cubicBezTo>
                    <a:cubicBezTo>
                      <a:pt x="3111" y="3445"/>
                      <a:pt x="3081" y="3425"/>
                      <a:pt x="3091" y="3388"/>
                    </a:cubicBezTo>
                    <a:cubicBezTo>
                      <a:pt x="3114" y="3302"/>
                      <a:pt x="3107" y="3216"/>
                      <a:pt x="3074" y="3133"/>
                    </a:cubicBezTo>
                    <a:cubicBezTo>
                      <a:pt x="3057" y="3097"/>
                      <a:pt x="3091" y="3067"/>
                      <a:pt x="3120" y="3067"/>
                    </a:cubicBezTo>
                    <a:close/>
                    <a:moveTo>
                      <a:pt x="4140" y="4193"/>
                    </a:moveTo>
                    <a:cubicBezTo>
                      <a:pt x="4164" y="4193"/>
                      <a:pt x="4190" y="4209"/>
                      <a:pt x="4193" y="4239"/>
                    </a:cubicBezTo>
                    <a:cubicBezTo>
                      <a:pt x="4213" y="4348"/>
                      <a:pt x="4230" y="4458"/>
                      <a:pt x="4250" y="4571"/>
                    </a:cubicBezTo>
                    <a:cubicBezTo>
                      <a:pt x="4256" y="4603"/>
                      <a:pt x="4230" y="4620"/>
                      <a:pt x="4204" y="4620"/>
                    </a:cubicBezTo>
                    <a:cubicBezTo>
                      <a:pt x="4180" y="4620"/>
                      <a:pt x="4153" y="4607"/>
                      <a:pt x="4150" y="4577"/>
                    </a:cubicBezTo>
                    <a:cubicBezTo>
                      <a:pt x="4130" y="4468"/>
                      <a:pt x="4114" y="4355"/>
                      <a:pt x="4094" y="4246"/>
                    </a:cubicBezTo>
                    <a:cubicBezTo>
                      <a:pt x="4087" y="4213"/>
                      <a:pt x="4114" y="4193"/>
                      <a:pt x="4140" y="4193"/>
                    </a:cubicBezTo>
                    <a:close/>
                    <a:moveTo>
                      <a:pt x="2726" y="4504"/>
                    </a:moveTo>
                    <a:cubicBezTo>
                      <a:pt x="2749" y="4504"/>
                      <a:pt x="2776" y="4518"/>
                      <a:pt x="2779" y="4547"/>
                    </a:cubicBezTo>
                    <a:cubicBezTo>
                      <a:pt x="2799" y="4657"/>
                      <a:pt x="2816" y="4770"/>
                      <a:pt x="2836" y="4878"/>
                    </a:cubicBezTo>
                    <a:cubicBezTo>
                      <a:pt x="2842" y="4912"/>
                      <a:pt x="2816" y="4932"/>
                      <a:pt x="2789" y="4932"/>
                    </a:cubicBezTo>
                    <a:cubicBezTo>
                      <a:pt x="2766" y="4932"/>
                      <a:pt x="2740" y="4918"/>
                      <a:pt x="2736" y="4889"/>
                    </a:cubicBezTo>
                    <a:cubicBezTo>
                      <a:pt x="2717" y="4776"/>
                      <a:pt x="2700" y="4666"/>
                      <a:pt x="2680" y="4554"/>
                    </a:cubicBezTo>
                    <a:cubicBezTo>
                      <a:pt x="2674" y="4521"/>
                      <a:pt x="2700" y="4504"/>
                      <a:pt x="2726" y="4504"/>
                    </a:cubicBezTo>
                    <a:close/>
                    <a:moveTo>
                      <a:pt x="773" y="1"/>
                    </a:moveTo>
                    <a:cubicBezTo>
                      <a:pt x="617" y="180"/>
                      <a:pt x="362" y="385"/>
                      <a:pt x="1" y="607"/>
                    </a:cubicBezTo>
                    <a:cubicBezTo>
                      <a:pt x="690" y="1974"/>
                      <a:pt x="2700" y="3538"/>
                      <a:pt x="2700" y="3538"/>
                    </a:cubicBezTo>
                    <a:cubicBezTo>
                      <a:pt x="2700" y="3538"/>
                      <a:pt x="2322" y="4742"/>
                      <a:pt x="2617" y="4988"/>
                    </a:cubicBezTo>
                    <a:cubicBezTo>
                      <a:pt x="2663" y="5024"/>
                      <a:pt x="2717" y="5041"/>
                      <a:pt x="2769" y="5041"/>
                    </a:cubicBezTo>
                    <a:cubicBezTo>
                      <a:pt x="3067" y="5041"/>
                      <a:pt x="3444" y="4571"/>
                      <a:pt x="3445" y="4571"/>
                    </a:cubicBezTo>
                    <a:lnTo>
                      <a:pt x="3445" y="4571"/>
                    </a:lnTo>
                    <a:cubicBezTo>
                      <a:pt x="3444" y="4571"/>
                      <a:pt x="2806" y="5925"/>
                      <a:pt x="3445" y="6680"/>
                    </a:cubicBezTo>
                    <a:cubicBezTo>
                      <a:pt x="3561" y="6816"/>
                      <a:pt x="3667" y="6885"/>
                      <a:pt x="3766" y="6908"/>
                    </a:cubicBezTo>
                    <a:cubicBezTo>
                      <a:pt x="3759" y="6832"/>
                      <a:pt x="3747" y="6760"/>
                      <a:pt x="3723" y="6686"/>
                    </a:cubicBezTo>
                    <a:cubicBezTo>
                      <a:pt x="3713" y="6647"/>
                      <a:pt x="3747" y="6620"/>
                      <a:pt x="3776" y="6620"/>
                    </a:cubicBezTo>
                    <a:cubicBezTo>
                      <a:pt x="3793" y="6620"/>
                      <a:pt x="3812" y="6630"/>
                      <a:pt x="3819" y="6653"/>
                    </a:cubicBezTo>
                    <a:cubicBezTo>
                      <a:pt x="3836" y="6706"/>
                      <a:pt x="3846" y="6756"/>
                      <a:pt x="3855" y="6809"/>
                    </a:cubicBezTo>
                    <a:cubicBezTo>
                      <a:pt x="3925" y="6465"/>
                      <a:pt x="4018" y="6044"/>
                      <a:pt x="4130" y="5633"/>
                    </a:cubicBezTo>
                    <a:lnTo>
                      <a:pt x="4124" y="5633"/>
                    </a:lnTo>
                    <a:cubicBezTo>
                      <a:pt x="4100" y="5633"/>
                      <a:pt x="4077" y="5620"/>
                      <a:pt x="4071" y="5590"/>
                    </a:cubicBezTo>
                    <a:cubicBezTo>
                      <a:pt x="4054" y="5478"/>
                      <a:pt x="4034" y="5369"/>
                      <a:pt x="4014" y="5259"/>
                    </a:cubicBezTo>
                    <a:cubicBezTo>
                      <a:pt x="4011" y="5223"/>
                      <a:pt x="4034" y="5207"/>
                      <a:pt x="4060" y="5207"/>
                    </a:cubicBezTo>
                    <a:cubicBezTo>
                      <a:pt x="4087" y="5207"/>
                      <a:pt x="4111" y="5219"/>
                      <a:pt x="4117" y="5250"/>
                    </a:cubicBezTo>
                    <a:cubicBezTo>
                      <a:pt x="4130" y="5339"/>
                      <a:pt x="4147" y="5428"/>
                      <a:pt x="4160" y="5517"/>
                    </a:cubicBezTo>
                    <a:cubicBezTo>
                      <a:pt x="4386" y="4713"/>
                      <a:pt x="4670" y="3975"/>
                      <a:pt x="4965" y="3975"/>
                    </a:cubicBezTo>
                    <a:cubicBezTo>
                      <a:pt x="5038" y="3975"/>
                      <a:pt x="5110" y="4018"/>
                      <a:pt x="5183" y="4117"/>
                    </a:cubicBezTo>
                    <a:cubicBezTo>
                      <a:pt x="4945" y="3740"/>
                      <a:pt x="4664" y="3408"/>
                      <a:pt x="4355" y="3104"/>
                    </a:cubicBezTo>
                    <a:lnTo>
                      <a:pt x="4349" y="3097"/>
                    </a:lnTo>
                    <a:cubicBezTo>
                      <a:pt x="4335" y="3120"/>
                      <a:pt x="4323" y="3143"/>
                      <a:pt x="4309" y="3163"/>
                    </a:cubicBezTo>
                    <a:cubicBezTo>
                      <a:pt x="3991" y="3008"/>
                      <a:pt x="3687" y="2739"/>
                      <a:pt x="3395" y="2537"/>
                    </a:cubicBezTo>
                    <a:cubicBezTo>
                      <a:pt x="3322" y="2485"/>
                      <a:pt x="2604" y="1908"/>
                      <a:pt x="2501" y="1908"/>
                    </a:cubicBezTo>
                    <a:cubicBezTo>
                      <a:pt x="2501" y="1908"/>
                      <a:pt x="2500" y="1908"/>
                      <a:pt x="2500" y="1908"/>
                    </a:cubicBezTo>
                    <a:lnTo>
                      <a:pt x="2500" y="1908"/>
                    </a:lnTo>
                    <a:cubicBezTo>
                      <a:pt x="2519" y="1896"/>
                      <a:pt x="2595" y="1849"/>
                      <a:pt x="2703" y="1792"/>
                    </a:cubicBezTo>
                    <a:cubicBezTo>
                      <a:pt x="2395" y="1620"/>
                      <a:pt x="2087" y="1381"/>
                      <a:pt x="1812" y="1130"/>
                    </a:cubicBezTo>
                    <a:cubicBezTo>
                      <a:pt x="1511" y="875"/>
                      <a:pt x="1230" y="593"/>
                      <a:pt x="941" y="209"/>
                    </a:cubicBezTo>
                    <a:cubicBezTo>
                      <a:pt x="869" y="120"/>
                      <a:pt x="809" y="47"/>
                      <a:pt x="773" y="1"/>
                    </a:cubicBezTo>
                    <a:close/>
                  </a:path>
                </a:pathLst>
              </a:custGeom>
              <a:solidFill>
                <a:srgbClr val="9D3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0"/>
              <p:cNvSpPr/>
              <p:nvPr/>
            </p:nvSpPr>
            <p:spPr>
              <a:xfrm>
                <a:off x="5059199" y="4177958"/>
                <a:ext cx="761439" cy="339465"/>
              </a:xfrm>
              <a:custGeom>
                <a:avLst/>
                <a:gdLst/>
                <a:ahLst/>
                <a:cxnLst/>
                <a:rect l="l" t="t" r="r" b="b"/>
                <a:pathLst>
                  <a:path w="6866" h="3061" extrusionOk="0">
                    <a:moveTo>
                      <a:pt x="3481" y="1325"/>
                    </a:moveTo>
                    <a:cubicBezTo>
                      <a:pt x="3475" y="1325"/>
                      <a:pt x="3471" y="1328"/>
                      <a:pt x="3464" y="1328"/>
                    </a:cubicBezTo>
                    <a:cubicBezTo>
                      <a:pt x="3468" y="1328"/>
                      <a:pt x="3475" y="1325"/>
                      <a:pt x="3481" y="1325"/>
                    </a:cubicBezTo>
                    <a:close/>
                    <a:moveTo>
                      <a:pt x="3948" y="1321"/>
                    </a:moveTo>
                    <a:cubicBezTo>
                      <a:pt x="3938" y="1325"/>
                      <a:pt x="3932" y="1325"/>
                      <a:pt x="3921" y="1328"/>
                    </a:cubicBezTo>
                    <a:lnTo>
                      <a:pt x="3938" y="1332"/>
                    </a:lnTo>
                    <a:lnTo>
                      <a:pt x="3948" y="1321"/>
                    </a:lnTo>
                    <a:close/>
                    <a:moveTo>
                      <a:pt x="3339" y="1414"/>
                    </a:moveTo>
                    <a:lnTo>
                      <a:pt x="3339" y="1414"/>
                    </a:lnTo>
                    <a:cubicBezTo>
                      <a:pt x="3339" y="1414"/>
                      <a:pt x="3338" y="1414"/>
                      <a:pt x="3338" y="1414"/>
                    </a:cubicBezTo>
                    <a:lnTo>
                      <a:pt x="3338" y="1414"/>
                    </a:lnTo>
                    <a:cubicBezTo>
                      <a:pt x="3339" y="1414"/>
                      <a:pt x="3339" y="1414"/>
                      <a:pt x="3339" y="1414"/>
                    </a:cubicBezTo>
                    <a:close/>
                    <a:moveTo>
                      <a:pt x="3200" y="1414"/>
                    </a:moveTo>
                    <a:cubicBezTo>
                      <a:pt x="3202" y="1414"/>
                      <a:pt x="3199" y="1414"/>
                      <a:pt x="3195" y="1415"/>
                    </a:cubicBezTo>
                    <a:lnTo>
                      <a:pt x="3195" y="1415"/>
                    </a:lnTo>
                    <a:cubicBezTo>
                      <a:pt x="3196" y="1415"/>
                      <a:pt x="3196" y="1414"/>
                      <a:pt x="3196" y="1414"/>
                    </a:cubicBezTo>
                    <a:close/>
                    <a:moveTo>
                      <a:pt x="5640" y="1564"/>
                    </a:moveTo>
                    <a:cubicBezTo>
                      <a:pt x="5637" y="1567"/>
                      <a:pt x="5637" y="1570"/>
                      <a:pt x="5637" y="1573"/>
                    </a:cubicBezTo>
                    <a:cubicBezTo>
                      <a:pt x="5650" y="1579"/>
                      <a:pt x="5660" y="1579"/>
                      <a:pt x="5667" y="1579"/>
                    </a:cubicBezTo>
                    <a:cubicBezTo>
                      <a:pt x="5674" y="1579"/>
                      <a:pt x="5674" y="1579"/>
                      <a:pt x="5674" y="1576"/>
                    </a:cubicBezTo>
                    <a:cubicBezTo>
                      <a:pt x="5663" y="1573"/>
                      <a:pt x="5654" y="1567"/>
                      <a:pt x="5640" y="1564"/>
                    </a:cubicBezTo>
                    <a:close/>
                    <a:moveTo>
                      <a:pt x="5862" y="1656"/>
                    </a:moveTo>
                    <a:cubicBezTo>
                      <a:pt x="5862" y="1656"/>
                      <a:pt x="5859" y="1656"/>
                      <a:pt x="5859" y="1659"/>
                    </a:cubicBezTo>
                    <a:cubicBezTo>
                      <a:pt x="5888" y="1672"/>
                      <a:pt x="5922" y="1692"/>
                      <a:pt x="5945" y="1699"/>
                    </a:cubicBezTo>
                    <a:cubicBezTo>
                      <a:pt x="5918" y="1683"/>
                      <a:pt x="5892" y="1669"/>
                      <a:pt x="5862" y="1656"/>
                    </a:cubicBezTo>
                    <a:close/>
                    <a:moveTo>
                      <a:pt x="5879" y="1706"/>
                    </a:moveTo>
                    <a:cubicBezTo>
                      <a:pt x="5882" y="1709"/>
                      <a:pt x="5885" y="1712"/>
                      <a:pt x="5885" y="1712"/>
                    </a:cubicBezTo>
                    <a:cubicBezTo>
                      <a:pt x="5882" y="1709"/>
                      <a:pt x="5879" y="1709"/>
                      <a:pt x="5879" y="1706"/>
                    </a:cubicBezTo>
                    <a:close/>
                    <a:moveTo>
                      <a:pt x="6021" y="1742"/>
                    </a:moveTo>
                    <a:lnTo>
                      <a:pt x="6021" y="1742"/>
                    </a:lnTo>
                    <a:cubicBezTo>
                      <a:pt x="6064" y="1769"/>
                      <a:pt x="6107" y="1798"/>
                      <a:pt x="6100" y="1798"/>
                    </a:cubicBezTo>
                    <a:cubicBezTo>
                      <a:pt x="6131" y="1815"/>
                      <a:pt x="6163" y="1838"/>
                      <a:pt x="6186" y="1851"/>
                    </a:cubicBezTo>
                    <a:cubicBezTo>
                      <a:pt x="6134" y="1812"/>
                      <a:pt x="6077" y="1775"/>
                      <a:pt x="6021" y="1742"/>
                    </a:cubicBezTo>
                    <a:close/>
                    <a:moveTo>
                      <a:pt x="6130" y="1864"/>
                    </a:moveTo>
                    <a:cubicBezTo>
                      <a:pt x="6130" y="1865"/>
                      <a:pt x="6131" y="1865"/>
                      <a:pt x="6131" y="1865"/>
                    </a:cubicBezTo>
                    <a:lnTo>
                      <a:pt x="6130" y="1864"/>
                    </a:lnTo>
                    <a:close/>
                    <a:moveTo>
                      <a:pt x="3270" y="1924"/>
                    </a:moveTo>
                    <a:cubicBezTo>
                      <a:pt x="3269" y="1924"/>
                      <a:pt x="3268" y="1925"/>
                      <a:pt x="3268" y="1925"/>
                    </a:cubicBezTo>
                    <a:lnTo>
                      <a:pt x="3268" y="1925"/>
                    </a:lnTo>
                    <a:cubicBezTo>
                      <a:pt x="3268" y="1925"/>
                      <a:pt x="3269" y="1925"/>
                      <a:pt x="3270" y="1924"/>
                    </a:cubicBezTo>
                    <a:close/>
                    <a:moveTo>
                      <a:pt x="3849" y="1328"/>
                    </a:moveTo>
                    <a:lnTo>
                      <a:pt x="3849" y="1328"/>
                    </a:lnTo>
                    <a:cubicBezTo>
                      <a:pt x="3752" y="1331"/>
                      <a:pt x="3693" y="1360"/>
                      <a:pt x="3609" y="1379"/>
                    </a:cubicBezTo>
                    <a:lnTo>
                      <a:pt x="3609" y="1379"/>
                    </a:lnTo>
                    <a:cubicBezTo>
                      <a:pt x="3618" y="1377"/>
                      <a:pt x="3614" y="1374"/>
                      <a:pt x="3614" y="1371"/>
                    </a:cubicBezTo>
                    <a:lnTo>
                      <a:pt x="3614" y="1371"/>
                    </a:lnTo>
                    <a:cubicBezTo>
                      <a:pt x="3564" y="1381"/>
                      <a:pt x="3534" y="1394"/>
                      <a:pt x="3504" y="1408"/>
                    </a:cubicBezTo>
                    <a:cubicBezTo>
                      <a:pt x="3511" y="1401"/>
                      <a:pt x="3524" y="1397"/>
                      <a:pt x="3521" y="1394"/>
                    </a:cubicBezTo>
                    <a:lnTo>
                      <a:pt x="3521" y="1394"/>
                    </a:lnTo>
                    <a:cubicBezTo>
                      <a:pt x="3461" y="1408"/>
                      <a:pt x="3488" y="1411"/>
                      <a:pt x="3421" y="1431"/>
                    </a:cubicBezTo>
                    <a:cubicBezTo>
                      <a:pt x="3435" y="1421"/>
                      <a:pt x="3435" y="1421"/>
                      <a:pt x="3425" y="1421"/>
                    </a:cubicBezTo>
                    <a:lnTo>
                      <a:pt x="3412" y="1421"/>
                    </a:lnTo>
                    <a:cubicBezTo>
                      <a:pt x="3418" y="1424"/>
                      <a:pt x="3402" y="1431"/>
                      <a:pt x="3392" y="1437"/>
                    </a:cubicBezTo>
                    <a:cubicBezTo>
                      <a:pt x="3405" y="1424"/>
                      <a:pt x="3402" y="1421"/>
                      <a:pt x="3389" y="1421"/>
                    </a:cubicBezTo>
                    <a:lnTo>
                      <a:pt x="3369" y="1421"/>
                    </a:lnTo>
                    <a:cubicBezTo>
                      <a:pt x="3359" y="1424"/>
                      <a:pt x="3352" y="1424"/>
                      <a:pt x="3345" y="1424"/>
                    </a:cubicBezTo>
                    <a:cubicBezTo>
                      <a:pt x="3336" y="1424"/>
                      <a:pt x="3332" y="1421"/>
                      <a:pt x="3338" y="1415"/>
                    </a:cubicBezTo>
                    <a:lnTo>
                      <a:pt x="3338" y="1415"/>
                    </a:lnTo>
                    <a:cubicBezTo>
                      <a:pt x="3327" y="1425"/>
                      <a:pt x="3246" y="1454"/>
                      <a:pt x="3266" y="1460"/>
                    </a:cubicBezTo>
                    <a:lnTo>
                      <a:pt x="3270" y="1460"/>
                    </a:lnTo>
                    <a:lnTo>
                      <a:pt x="3285" y="1454"/>
                    </a:lnTo>
                    <a:lnTo>
                      <a:pt x="3285" y="1454"/>
                    </a:lnTo>
                    <a:cubicBezTo>
                      <a:pt x="3293" y="1460"/>
                      <a:pt x="3266" y="1464"/>
                      <a:pt x="3246" y="1471"/>
                    </a:cubicBezTo>
                    <a:cubicBezTo>
                      <a:pt x="3239" y="1471"/>
                      <a:pt x="3233" y="1474"/>
                      <a:pt x="3233" y="1474"/>
                    </a:cubicBezTo>
                    <a:lnTo>
                      <a:pt x="3239" y="1471"/>
                    </a:lnTo>
                    <a:lnTo>
                      <a:pt x="3246" y="1471"/>
                    </a:lnTo>
                    <a:cubicBezTo>
                      <a:pt x="3256" y="1464"/>
                      <a:pt x="3266" y="1460"/>
                      <a:pt x="3266" y="1460"/>
                    </a:cubicBezTo>
                    <a:lnTo>
                      <a:pt x="3266" y="1460"/>
                    </a:lnTo>
                    <a:cubicBezTo>
                      <a:pt x="3173" y="1490"/>
                      <a:pt x="3074" y="1510"/>
                      <a:pt x="2978" y="1553"/>
                    </a:cubicBezTo>
                    <a:cubicBezTo>
                      <a:pt x="2984" y="1547"/>
                      <a:pt x="3014" y="1533"/>
                      <a:pt x="3004" y="1533"/>
                    </a:cubicBezTo>
                    <a:cubicBezTo>
                      <a:pt x="3004" y="1533"/>
                      <a:pt x="3001" y="1533"/>
                      <a:pt x="2998" y="1537"/>
                    </a:cubicBezTo>
                    <a:cubicBezTo>
                      <a:pt x="2895" y="1570"/>
                      <a:pt x="2842" y="1606"/>
                      <a:pt x="2759" y="1666"/>
                    </a:cubicBezTo>
                    <a:cubicBezTo>
                      <a:pt x="2746" y="1653"/>
                      <a:pt x="2856" y="1606"/>
                      <a:pt x="2852" y="1593"/>
                    </a:cubicBezTo>
                    <a:lnTo>
                      <a:pt x="2852" y="1593"/>
                    </a:lnTo>
                    <a:cubicBezTo>
                      <a:pt x="2802" y="1619"/>
                      <a:pt x="2756" y="1649"/>
                      <a:pt x="2713" y="1686"/>
                    </a:cubicBezTo>
                    <a:cubicBezTo>
                      <a:pt x="2666" y="1723"/>
                      <a:pt x="2627" y="1762"/>
                      <a:pt x="2623" y="1808"/>
                    </a:cubicBezTo>
                    <a:cubicBezTo>
                      <a:pt x="2607" y="1818"/>
                      <a:pt x="2610" y="1845"/>
                      <a:pt x="2623" y="1865"/>
                    </a:cubicBezTo>
                    <a:cubicBezTo>
                      <a:pt x="2637" y="1881"/>
                      <a:pt x="2657" y="1894"/>
                      <a:pt x="2686" y="1914"/>
                    </a:cubicBezTo>
                    <a:cubicBezTo>
                      <a:pt x="2683" y="1911"/>
                      <a:pt x="2686" y="1911"/>
                      <a:pt x="2693" y="1911"/>
                    </a:cubicBezTo>
                    <a:cubicBezTo>
                      <a:pt x="2706" y="1911"/>
                      <a:pt x="2726" y="1914"/>
                      <a:pt x="2753" y="1917"/>
                    </a:cubicBezTo>
                    <a:lnTo>
                      <a:pt x="2753" y="1914"/>
                    </a:lnTo>
                    <a:lnTo>
                      <a:pt x="2756" y="1917"/>
                    </a:lnTo>
                    <a:cubicBezTo>
                      <a:pt x="2776" y="1917"/>
                      <a:pt x="2796" y="1917"/>
                      <a:pt x="2809" y="1921"/>
                    </a:cubicBezTo>
                    <a:cubicBezTo>
                      <a:pt x="2793" y="1921"/>
                      <a:pt x="2773" y="1917"/>
                      <a:pt x="2756" y="1917"/>
                    </a:cubicBezTo>
                    <a:lnTo>
                      <a:pt x="2753" y="1917"/>
                    </a:lnTo>
                    <a:cubicBezTo>
                      <a:pt x="2736" y="1921"/>
                      <a:pt x="2779" y="1928"/>
                      <a:pt x="2766" y="1931"/>
                    </a:cubicBezTo>
                    <a:cubicBezTo>
                      <a:pt x="2786" y="1928"/>
                      <a:pt x="2825" y="1924"/>
                      <a:pt x="2859" y="1924"/>
                    </a:cubicBezTo>
                    <a:cubicBezTo>
                      <a:pt x="2885" y="1924"/>
                      <a:pt x="2905" y="1928"/>
                      <a:pt x="2905" y="1934"/>
                    </a:cubicBezTo>
                    <a:cubicBezTo>
                      <a:pt x="2912" y="1917"/>
                      <a:pt x="2981" y="1928"/>
                      <a:pt x="3011" y="1911"/>
                    </a:cubicBezTo>
                    <a:lnTo>
                      <a:pt x="3007" y="1911"/>
                    </a:lnTo>
                    <a:cubicBezTo>
                      <a:pt x="2998" y="1911"/>
                      <a:pt x="2987" y="1911"/>
                      <a:pt x="2978" y="1908"/>
                    </a:cubicBezTo>
                    <a:lnTo>
                      <a:pt x="3018" y="1908"/>
                    </a:lnTo>
                    <a:cubicBezTo>
                      <a:pt x="3014" y="1908"/>
                      <a:pt x="3014" y="1911"/>
                      <a:pt x="3011" y="1911"/>
                    </a:cubicBezTo>
                    <a:cubicBezTo>
                      <a:pt x="3057" y="1911"/>
                      <a:pt x="3107" y="1891"/>
                      <a:pt x="3166" y="1881"/>
                    </a:cubicBezTo>
                    <a:cubicBezTo>
                      <a:pt x="3146" y="1878"/>
                      <a:pt x="3203" y="1868"/>
                      <a:pt x="3230" y="1854"/>
                    </a:cubicBezTo>
                    <a:lnTo>
                      <a:pt x="3230" y="1854"/>
                    </a:lnTo>
                    <a:cubicBezTo>
                      <a:pt x="3226" y="1858"/>
                      <a:pt x="3223" y="1858"/>
                      <a:pt x="3226" y="1862"/>
                    </a:cubicBezTo>
                    <a:lnTo>
                      <a:pt x="3230" y="1862"/>
                    </a:lnTo>
                    <a:cubicBezTo>
                      <a:pt x="3250" y="1862"/>
                      <a:pt x="3289" y="1831"/>
                      <a:pt x="3319" y="1825"/>
                    </a:cubicBezTo>
                    <a:lnTo>
                      <a:pt x="3322" y="1825"/>
                    </a:lnTo>
                    <a:cubicBezTo>
                      <a:pt x="3325" y="1825"/>
                      <a:pt x="3325" y="1828"/>
                      <a:pt x="3325" y="1828"/>
                    </a:cubicBezTo>
                    <a:cubicBezTo>
                      <a:pt x="3325" y="1828"/>
                      <a:pt x="3325" y="1831"/>
                      <a:pt x="3329" y="1831"/>
                    </a:cubicBezTo>
                    <a:cubicBezTo>
                      <a:pt x="3332" y="1831"/>
                      <a:pt x="3336" y="1831"/>
                      <a:pt x="3342" y="1828"/>
                    </a:cubicBezTo>
                    <a:cubicBezTo>
                      <a:pt x="3339" y="1822"/>
                      <a:pt x="3415" y="1782"/>
                      <a:pt x="3448" y="1772"/>
                    </a:cubicBezTo>
                    <a:lnTo>
                      <a:pt x="3448" y="1772"/>
                    </a:lnTo>
                    <a:cubicBezTo>
                      <a:pt x="3435" y="1778"/>
                      <a:pt x="3438" y="1782"/>
                      <a:pt x="3429" y="1788"/>
                    </a:cubicBezTo>
                    <a:cubicBezTo>
                      <a:pt x="3564" y="1712"/>
                      <a:pt x="3713" y="1633"/>
                      <a:pt x="3822" y="1520"/>
                    </a:cubicBezTo>
                    <a:lnTo>
                      <a:pt x="3822" y="1520"/>
                    </a:lnTo>
                    <a:lnTo>
                      <a:pt x="3809" y="1547"/>
                    </a:lnTo>
                    <a:cubicBezTo>
                      <a:pt x="3886" y="1500"/>
                      <a:pt x="3855" y="1490"/>
                      <a:pt x="3889" y="1454"/>
                    </a:cubicBezTo>
                    <a:cubicBezTo>
                      <a:pt x="3862" y="1454"/>
                      <a:pt x="3839" y="1457"/>
                      <a:pt x="3812" y="1460"/>
                    </a:cubicBezTo>
                    <a:cubicBezTo>
                      <a:pt x="3796" y="1460"/>
                      <a:pt x="3776" y="1464"/>
                      <a:pt x="3756" y="1464"/>
                    </a:cubicBezTo>
                    <a:cubicBezTo>
                      <a:pt x="3816" y="1424"/>
                      <a:pt x="3878" y="1381"/>
                      <a:pt x="3938" y="1332"/>
                    </a:cubicBezTo>
                    <a:lnTo>
                      <a:pt x="3938" y="1332"/>
                    </a:lnTo>
                    <a:lnTo>
                      <a:pt x="3889" y="1341"/>
                    </a:lnTo>
                    <a:cubicBezTo>
                      <a:pt x="3889" y="1338"/>
                      <a:pt x="3878" y="1335"/>
                      <a:pt x="3872" y="1335"/>
                    </a:cubicBezTo>
                    <a:lnTo>
                      <a:pt x="3858" y="1335"/>
                    </a:lnTo>
                    <a:cubicBezTo>
                      <a:pt x="3855" y="1335"/>
                      <a:pt x="3852" y="1338"/>
                      <a:pt x="3849" y="1338"/>
                    </a:cubicBezTo>
                    <a:cubicBezTo>
                      <a:pt x="3842" y="1338"/>
                      <a:pt x="3839" y="1335"/>
                      <a:pt x="3849" y="1328"/>
                    </a:cubicBezTo>
                    <a:close/>
                    <a:moveTo>
                      <a:pt x="6271" y="1940"/>
                    </a:moveTo>
                    <a:lnTo>
                      <a:pt x="6271" y="1940"/>
                    </a:lnTo>
                    <a:cubicBezTo>
                      <a:pt x="6278" y="1944"/>
                      <a:pt x="6285" y="1947"/>
                      <a:pt x="6293" y="1951"/>
                    </a:cubicBezTo>
                    <a:cubicBezTo>
                      <a:pt x="6283" y="1946"/>
                      <a:pt x="6276" y="1942"/>
                      <a:pt x="6271" y="1940"/>
                    </a:cubicBezTo>
                    <a:close/>
                    <a:moveTo>
                      <a:pt x="2819" y="1981"/>
                    </a:moveTo>
                    <a:cubicBezTo>
                      <a:pt x="2820" y="1981"/>
                      <a:pt x="2821" y="1982"/>
                      <a:pt x="2822" y="1982"/>
                    </a:cubicBezTo>
                    <a:lnTo>
                      <a:pt x="2822" y="1982"/>
                    </a:lnTo>
                    <a:cubicBezTo>
                      <a:pt x="2821" y="1982"/>
                      <a:pt x="2820" y="1981"/>
                      <a:pt x="2819" y="1981"/>
                    </a:cubicBezTo>
                    <a:close/>
                    <a:moveTo>
                      <a:pt x="3034" y="1981"/>
                    </a:moveTo>
                    <a:lnTo>
                      <a:pt x="3047" y="1994"/>
                    </a:lnTo>
                    <a:lnTo>
                      <a:pt x="3031" y="1994"/>
                    </a:lnTo>
                    <a:cubicBezTo>
                      <a:pt x="3018" y="1994"/>
                      <a:pt x="3021" y="1987"/>
                      <a:pt x="3034" y="1981"/>
                    </a:cubicBezTo>
                    <a:close/>
                    <a:moveTo>
                      <a:pt x="2733" y="1997"/>
                    </a:moveTo>
                    <a:lnTo>
                      <a:pt x="2733" y="1997"/>
                    </a:lnTo>
                    <a:cubicBezTo>
                      <a:pt x="2736" y="1997"/>
                      <a:pt x="2739" y="2001"/>
                      <a:pt x="2743" y="2001"/>
                    </a:cubicBezTo>
                    <a:cubicBezTo>
                      <a:pt x="2739" y="2001"/>
                      <a:pt x="2736" y="2001"/>
                      <a:pt x="2733" y="1997"/>
                    </a:cubicBezTo>
                    <a:close/>
                    <a:moveTo>
                      <a:pt x="3521" y="0"/>
                    </a:moveTo>
                    <a:cubicBezTo>
                      <a:pt x="3154" y="255"/>
                      <a:pt x="2872" y="550"/>
                      <a:pt x="2663" y="812"/>
                    </a:cubicBezTo>
                    <a:cubicBezTo>
                      <a:pt x="2729" y="616"/>
                      <a:pt x="2686" y="454"/>
                      <a:pt x="2372" y="454"/>
                    </a:cubicBezTo>
                    <a:cubicBezTo>
                      <a:pt x="2269" y="454"/>
                      <a:pt x="2140" y="471"/>
                      <a:pt x="1974" y="507"/>
                    </a:cubicBezTo>
                    <a:cubicBezTo>
                      <a:pt x="554" y="835"/>
                      <a:pt x="14" y="2964"/>
                      <a:pt x="1" y="3017"/>
                    </a:cubicBezTo>
                    <a:cubicBezTo>
                      <a:pt x="4" y="3014"/>
                      <a:pt x="4" y="3014"/>
                      <a:pt x="7" y="3014"/>
                    </a:cubicBezTo>
                    <a:cubicBezTo>
                      <a:pt x="372" y="2888"/>
                      <a:pt x="574" y="2845"/>
                      <a:pt x="802" y="2845"/>
                    </a:cubicBezTo>
                    <a:cubicBezTo>
                      <a:pt x="1306" y="2845"/>
                      <a:pt x="1918" y="3060"/>
                      <a:pt x="4617" y="3060"/>
                    </a:cubicBezTo>
                    <a:cubicBezTo>
                      <a:pt x="4627" y="3060"/>
                      <a:pt x="4637" y="3057"/>
                      <a:pt x="4644" y="3057"/>
                    </a:cubicBezTo>
                    <a:cubicBezTo>
                      <a:pt x="5167" y="3024"/>
                      <a:pt x="5694" y="2954"/>
                      <a:pt x="6217" y="2848"/>
                    </a:cubicBezTo>
                    <a:cubicBezTo>
                      <a:pt x="6435" y="2802"/>
                      <a:pt x="6654" y="2749"/>
                      <a:pt x="6866" y="2689"/>
                    </a:cubicBezTo>
                    <a:cubicBezTo>
                      <a:pt x="6707" y="2490"/>
                      <a:pt x="6584" y="2262"/>
                      <a:pt x="6418" y="2070"/>
                    </a:cubicBezTo>
                    <a:cubicBezTo>
                      <a:pt x="6409" y="2063"/>
                      <a:pt x="6399" y="2060"/>
                      <a:pt x="6392" y="2053"/>
                    </a:cubicBezTo>
                    <a:lnTo>
                      <a:pt x="6392" y="2053"/>
                    </a:lnTo>
                    <a:cubicBezTo>
                      <a:pt x="6389" y="2056"/>
                      <a:pt x="6409" y="2076"/>
                      <a:pt x="6402" y="2076"/>
                    </a:cubicBezTo>
                    <a:cubicBezTo>
                      <a:pt x="6402" y="2076"/>
                      <a:pt x="6399" y="2073"/>
                      <a:pt x="6389" y="2067"/>
                    </a:cubicBezTo>
                    <a:cubicBezTo>
                      <a:pt x="6402" y="2063"/>
                      <a:pt x="6372" y="2047"/>
                      <a:pt x="6375" y="2044"/>
                    </a:cubicBezTo>
                    <a:cubicBezTo>
                      <a:pt x="6329" y="2024"/>
                      <a:pt x="6322" y="1997"/>
                      <a:pt x="6293" y="1987"/>
                    </a:cubicBezTo>
                    <a:cubicBezTo>
                      <a:pt x="6299" y="1987"/>
                      <a:pt x="6279" y="1970"/>
                      <a:pt x="6270" y="1957"/>
                    </a:cubicBezTo>
                    <a:cubicBezTo>
                      <a:pt x="6276" y="1954"/>
                      <a:pt x="6256" y="1937"/>
                      <a:pt x="6263" y="1937"/>
                    </a:cubicBezTo>
                    <a:cubicBezTo>
                      <a:pt x="6264" y="1937"/>
                      <a:pt x="6267" y="1938"/>
                      <a:pt x="6271" y="1940"/>
                    </a:cubicBezTo>
                    <a:lnTo>
                      <a:pt x="6271" y="1940"/>
                    </a:lnTo>
                    <a:cubicBezTo>
                      <a:pt x="6222" y="1913"/>
                      <a:pt x="6190" y="1874"/>
                      <a:pt x="6140" y="1868"/>
                    </a:cubicBezTo>
                    <a:lnTo>
                      <a:pt x="6140" y="1868"/>
                    </a:lnTo>
                    <a:lnTo>
                      <a:pt x="6154" y="1881"/>
                    </a:lnTo>
                    <a:lnTo>
                      <a:pt x="6100" y="1838"/>
                    </a:lnTo>
                    <a:lnTo>
                      <a:pt x="6100" y="1842"/>
                    </a:lnTo>
                    <a:cubicBezTo>
                      <a:pt x="6077" y="1822"/>
                      <a:pt x="6074" y="1822"/>
                      <a:pt x="6044" y="1792"/>
                    </a:cubicBezTo>
                    <a:lnTo>
                      <a:pt x="6044" y="1792"/>
                    </a:lnTo>
                    <a:cubicBezTo>
                      <a:pt x="6061" y="1798"/>
                      <a:pt x="6081" y="1812"/>
                      <a:pt x="6097" y="1818"/>
                    </a:cubicBezTo>
                    <a:cubicBezTo>
                      <a:pt x="6071" y="1788"/>
                      <a:pt x="6027" y="1785"/>
                      <a:pt x="5995" y="1765"/>
                    </a:cubicBezTo>
                    <a:cubicBezTo>
                      <a:pt x="6001" y="1765"/>
                      <a:pt x="6004" y="1769"/>
                      <a:pt x="6011" y="1769"/>
                    </a:cubicBezTo>
                    <a:cubicBezTo>
                      <a:pt x="6018" y="1772"/>
                      <a:pt x="6021" y="1775"/>
                      <a:pt x="6024" y="1775"/>
                    </a:cubicBezTo>
                    <a:cubicBezTo>
                      <a:pt x="6027" y="1775"/>
                      <a:pt x="6027" y="1772"/>
                      <a:pt x="6027" y="1769"/>
                    </a:cubicBezTo>
                    <a:cubicBezTo>
                      <a:pt x="6001" y="1755"/>
                      <a:pt x="5978" y="1746"/>
                      <a:pt x="5955" y="1735"/>
                    </a:cubicBezTo>
                    <a:lnTo>
                      <a:pt x="5958" y="1732"/>
                    </a:lnTo>
                    <a:cubicBezTo>
                      <a:pt x="5938" y="1715"/>
                      <a:pt x="5928" y="1712"/>
                      <a:pt x="5922" y="1712"/>
                    </a:cubicBezTo>
                    <a:cubicBezTo>
                      <a:pt x="5918" y="1712"/>
                      <a:pt x="5915" y="1712"/>
                      <a:pt x="5915" y="1715"/>
                    </a:cubicBezTo>
                    <a:lnTo>
                      <a:pt x="5908" y="1715"/>
                    </a:lnTo>
                    <a:cubicBezTo>
                      <a:pt x="5905" y="1715"/>
                      <a:pt x="5899" y="1712"/>
                      <a:pt x="5885" y="1699"/>
                    </a:cubicBezTo>
                    <a:cubicBezTo>
                      <a:pt x="5885" y="1703"/>
                      <a:pt x="5879" y="1703"/>
                      <a:pt x="5879" y="1706"/>
                    </a:cubicBezTo>
                    <a:cubicBezTo>
                      <a:pt x="5868" y="1696"/>
                      <a:pt x="5842" y="1676"/>
                      <a:pt x="5853" y="1676"/>
                    </a:cubicBezTo>
                    <a:cubicBezTo>
                      <a:pt x="5856" y="1676"/>
                      <a:pt x="5862" y="1676"/>
                      <a:pt x="5872" y="1679"/>
                    </a:cubicBezTo>
                    <a:cubicBezTo>
                      <a:pt x="5849" y="1669"/>
                      <a:pt x="5822" y="1659"/>
                      <a:pt x="5809" y="1656"/>
                    </a:cubicBezTo>
                    <a:lnTo>
                      <a:pt x="5809" y="1656"/>
                    </a:lnTo>
                    <a:cubicBezTo>
                      <a:pt x="5826" y="1672"/>
                      <a:pt x="5829" y="1672"/>
                      <a:pt x="5833" y="1683"/>
                    </a:cubicBezTo>
                    <a:cubicBezTo>
                      <a:pt x="5802" y="1669"/>
                      <a:pt x="5773" y="1656"/>
                      <a:pt x="5743" y="1643"/>
                    </a:cubicBezTo>
                    <a:cubicBezTo>
                      <a:pt x="5740" y="1643"/>
                      <a:pt x="5740" y="1639"/>
                      <a:pt x="5740" y="1639"/>
                    </a:cubicBezTo>
                    <a:lnTo>
                      <a:pt x="5740" y="1639"/>
                    </a:lnTo>
                    <a:cubicBezTo>
                      <a:pt x="5743" y="1639"/>
                      <a:pt x="5756" y="1646"/>
                      <a:pt x="5763" y="1649"/>
                    </a:cubicBezTo>
                    <a:cubicBezTo>
                      <a:pt x="5674" y="1576"/>
                      <a:pt x="5551" y="1570"/>
                      <a:pt x="5442" y="1504"/>
                    </a:cubicBezTo>
                    <a:cubicBezTo>
                      <a:pt x="5438" y="1504"/>
                      <a:pt x="5431" y="1500"/>
                      <a:pt x="5428" y="1500"/>
                    </a:cubicBezTo>
                    <a:lnTo>
                      <a:pt x="5415" y="1500"/>
                    </a:lnTo>
                    <a:cubicBezTo>
                      <a:pt x="5411" y="1497"/>
                      <a:pt x="5405" y="1497"/>
                      <a:pt x="5402" y="1497"/>
                    </a:cubicBezTo>
                    <a:cubicBezTo>
                      <a:pt x="5396" y="1494"/>
                      <a:pt x="5385" y="1490"/>
                      <a:pt x="5376" y="1487"/>
                    </a:cubicBezTo>
                    <a:cubicBezTo>
                      <a:pt x="5299" y="1471"/>
                      <a:pt x="5223" y="1457"/>
                      <a:pt x="5147" y="1444"/>
                    </a:cubicBezTo>
                    <a:lnTo>
                      <a:pt x="5133" y="1444"/>
                    </a:lnTo>
                    <a:cubicBezTo>
                      <a:pt x="4965" y="1421"/>
                      <a:pt x="4799" y="1411"/>
                      <a:pt x="4630" y="1411"/>
                    </a:cubicBezTo>
                    <a:cubicBezTo>
                      <a:pt x="4428" y="1414"/>
                      <a:pt x="4226" y="1424"/>
                      <a:pt x="4028" y="1440"/>
                    </a:cubicBezTo>
                    <a:cubicBezTo>
                      <a:pt x="4021" y="1448"/>
                      <a:pt x="4014" y="1451"/>
                      <a:pt x="4011" y="1454"/>
                    </a:cubicBezTo>
                    <a:cubicBezTo>
                      <a:pt x="4011" y="1451"/>
                      <a:pt x="4014" y="1448"/>
                      <a:pt x="4021" y="1440"/>
                    </a:cubicBezTo>
                    <a:lnTo>
                      <a:pt x="4021" y="1440"/>
                    </a:lnTo>
                    <a:cubicBezTo>
                      <a:pt x="4017" y="1440"/>
                      <a:pt x="4014" y="1444"/>
                      <a:pt x="4011" y="1444"/>
                    </a:cubicBezTo>
                    <a:cubicBezTo>
                      <a:pt x="3951" y="1504"/>
                      <a:pt x="3958" y="1517"/>
                      <a:pt x="3898" y="1573"/>
                    </a:cubicBezTo>
                    <a:lnTo>
                      <a:pt x="3898" y="1567"/>
                    </a:lnTo>
                    <a:cubicBezTo>
                      <a:pt x="3875" y="1583"/>
                      <a:pt x="3852" y="1619"/>
                      <a:pt x="3822" y="1626"/>
                    </a:cubicBezTo>
                    <a:lnTo>
                      <a:pt x="3862" y="1593"/>
                    </a:lnTo>
                    <a:lnTo>
                      <a:pt x="3858" y="1593"/>
                    </a:lnTo>
                    <a:cubicBezTo>
                      <a:pt x="3846" y="1593"/>
                      <a:pt x="3816" y="1613"/>
                      <a:pt x="3799" y="1619"/>
                    </a:cubicBezTo>
                    <a:cubicBezTo>
                      <a:pt x="3756" y="1656"/>
                      <a:pt x="3796" y="1643"/>
                      <a:pt x="3773" y="1663"/>
                    </a:cubicBezTo>
                    <a:cubicBezTo>
                      <a:pt x="3759" y="1663"/>
                      <a:pt x="3769" y="1659"/>
                      <a:pt x="3779" y="1639"/>
                    </a:cubicBezTo>
                    <a:lnTo>
                      <a:pt x="3779" y="1639"/>
                    </a:lnTo>
                    <a:cubicBezTo>
                      <a:pt x="3730" y="1683"/>
                      <a:pt x="3660" y="1732"/>
                      <a:pt x="3630" y="1765"/>
                    </a:cubicBezTo>
                    <a:cubicBezTo>
                      <a:pt x="3627" y="1765"/>
                      <a:pt x="3627" y="1762"/>
                      <a:pt x="3627" y="1762"/>
                    </a:cubicBezTo>
                    <a:cubicBezTo>
                      <a:pt x="3571" y="1795"/>
                      <a:pt x="3528" y="1838"/>
                      <a:pt x="3488" y="1848"/>
                    </a:cubicBezTo>
                    <a:lnTo>
                      <a:pt x="3498" y="1842"/>
                    </a:lnTo>
                    <a:lnTo>
                      <a:pt x="3498" y="1842"/>
                    </a:lnTo>
                    <a:cubicBezTo>
                      <a:pt x="3452" y="1851"/>
                      <a:pt x="3395" y="1894"/>
                      <a:pt x="3369" y="1894"/>
                    </a:cubicBezTo>
                    <a:cubicBezTo>
                      <a:pt x="3365" y="1894"/>
                      <a:pt x="3362" y="1894"/>
                      <a:pt x="3359" y="1891"/>
                    </a:cubicBezTo>
                    <a:lnTo>
                      <a:pt x="3352" y="1891"/>
                    </a:lnTo>
                    <a:cubicBezTo>
                      <a:pt x="3349" y="1891"/>
                      <a:pt x="3362" y="1888"/>
                      <a:pt x="3372" y="1885"/>
                    </a:cubicBezTo>
                    <a:cubicBezTo>
                      <a:pt x="3378" y="1878"/>
                      <a:pt x="3389" y="1874"/>
                      <a:pt x="3375" y="1874"/>
                    </a:cubicBezTo>
                    <a:lnTo>
                      <a:pt x="3369" y="1874"/>
                    </a:lnTo>
                    <a:cubicBezTo>
                      <a:pt x="3297" y="1894"/>
                      <a:pt x="3328" y="1913"/>
                      <a:pt x="3267" y="1927"/>
                    </a:cubicBezTo>
                    <a:lnTo>
                      <a:pt x="3267" y="1927"/>
                    </a:lnTo>
                    <a:cubicBezTo>
                      <a:pt x="3267" y="1926"/>
                      <a:pt x="3267" y="1925"/>
                      <a:pt x="3268" y="1925"/>
                    </a:cubicBezTo>
                    <a:lnTo>
                      <a:pt x="3268" y="1925"/>
                    </a:lnTo>
                    <a:cubicBezTo>
                      <a:pt x="3218" y="1938"/>
                      <a:pt x="3156" y="1957"/>
                      <a:pt x="3103" y="1970"/>
                    </a:cubicBezTo>
                    <a:lnTo>
                      <a:pt x="3111" y="1970"/>
                    </a:lnTo>
                    <a:lnTo>
                      <a:pt x="3091" y="1974"/>
                    </a:lnTo>
                    <a:lnTo>
                      <a:pt x="3103" y="1970"/>
                    </a:lnTo>
                    <a:lnTo>
                      <a:pt x="3091" y="1970"/>
                    </a:lnTo>
                    <a:cubicBezTo>
                      <a:pt x="3064" y="1970"/>
                      <a:pt x="3031" y="1974"/>
                      <a:pt x="2995" y="1981"/>
                    </a:cubicBezTo>
                    <a:cubicBezTo>
                      <a:pt x="2958" y="1984"/>
                      <a:pt x="2918" y="1990"/>
                      <a:pt x="2882" y="1990"/>
                    </a:cubicBezTo>
                    <a:cubicBezTo>
                      <a:pt x="2860" y="1990"/>
                      <a:pt x="2841" y="1988"/>
                      <a:pt x="2822" y="1982"/>
                    </a:cubicBezTo>
                    <a:lnTo>
                      <a:pt x="2822" y="1982"/>
                    </a:lnTo>
                    <a:cubicBezTo>
                      <a:pt x="2837" y="1987"/>
                      <a:pt x="2810" y="1990"/>
                      <a:pt x="2801" y="1993"/>
                    </a:cubicBezTo>
                    <a:lnTo>
                      <a:pt x="2801" y="1993"/>
                    </a:lnTo>
                    <a:cubicBezTo>
                      <a:pt x="2802" y="1992"/>
                      <a:pt x="2801" y="1990"/>
                      <a:pt x="2799" y="1990"/>
                    </a:cubicBezTo>
                    <a:lnTo>
                      <a:pt x="2796" y="1990"/>
                    </a:lnTo>
                    <a:cubicBezTo>
                      <a:pt x="2769" y="1990"/>
                      <a:pt x="2766" y="1997"/>
                      <a:pt x="2756" y="2001"/>
                    </a:cubicBezTo>
                    <a:cubicBezTo>
                      <a:pt x="2733" y="1994"/>
                      <a:pt x="2670" y="1994"/>
                      <a:pt x="2657" y="1984"/>
                    </a:cubicBezTo>
                    <a:lnTo>
                      <a:pt x="2654" y="1984"/>
                    </a:lnTo>
                    <a:cubicBezTo>
                      <a:pt x="2646" y="1984"/>
                      <a:pt x="2627" y="1974"/>
                      <a:pt x="2604" y="1961"/>
                    </a:cubicBezTo>
                    <a:lnTo>
                      <a:pt x="2604" y="1961"/>
                    </a:lnTo>
                    <a:cubicBezTo>
                      <a:pt x="2623" y="1967"/>
                      <a:pt x="2634" y="1970"/>
                      <a:pt x="2637" y="1970"/>
                    </a:cubicBezTo>
                    <a:cubicBezTo>
                      <a:pt x="2640" y="1970"/>
                      <a:pt x="2640" y="1970"/>
                      <a:pt x="2640" y="1967"/>
                    </a:cubicBezTo>
                    <a:cubicBezTo>
                      <a:pt x="2640" y="1967"/>
                      <a:pt x="2643" y="1964"/>
                      <a:pt x="2646" y="1964"/>
                    </a:cubicBezTo>
                    <a:lnTo>
                      <a:pt x="2654" y="1964"/>
                    </a:lnTo>
                    <a:cubicBezTo>
                      <a:pt x="2617" y="1947"/>
                      <a:pt x="2594" y="1934"/>
                      <a:pt x="2574" y="1917"/>
                    </a:cubicBezTo>
                    <a:cubicBezTo>
                      <a:pt x="2554" y="1901"/>
                      <a:pt x="2534" y="1874"/>
                      <a:pt x="2534" y="1822"/>
                    </a:cubicBezTo>
                    <a:cubicBezTo>
                      <a:pt x="2541" y="1805"/>
                      <a:pt x="2547" y="1788"/>
                      <a:pt x="2554" y="1775"/>
                    </a:cubicBezTo>
                    <a:cubicBezTo>
                      <a:pt x="2538" y="1755"/>
                      <a:pt x="2590" y="1686"/>
                      <a:pt x="2590" y="1686"/>
                    </a:cubicBezTo>
                    <a:lnTo>
                      <a:pt x="2590" y="1686"/>
                    </a:lnTo>
                    <a:cubicBezTo>
                      <a:pt x="2584" y="1689"/>
                      <a:pt x="2581" y="1692"/>
                      <a:pt x="2577" y="1692"/>
                    </a:cubicBezTo>
                    <a:cubicBezTo>
                      <a:pt x="2584" y="1689"/>
                      <a:pt x="2587" y="1686"/>
                      <a:pt x="2587" y="1686"/>
                    </a:cubicBezTo>
                    <a:lnTo>
                      <a:pt x="2590" y="1686"/>
                    </a:lnTo>
                    <a:cubicBezTo>
                      <a:pt x="2600" y="1679"/>
                      <a:pt x="2614" y="1672"/>
                      <a:pt x="2620" y="1672"/>
                    </a:cubicBezTo>
                    <a:cubicBezTo>
                      <a:pt x="2620" y="1672"/>
                      <a:pt x="2623" y="1672"/>
                      <a:pt x="2623" y="1676"/>
                    </a:cubicBezTo>
                    <a:cubicBezTo>
                      <a:pt x="2643" y="1649"/>
                      <a:pt x="2689" y="1626"/>
                      <a:pt x="2693" y="1613"/>
                    </a:cubicBezTo>
                    <a:lnTo>
                      <a:pt x="2693" y="1613"/>
                    </a:lnTo>
                    <a:lnTo>
                      <a:pt x="2666" y="1630"/>
                    </a:lnTo>
                    <a:cubicBezTo>
                      <a:pt x="2749" y="1573"/>
                      <a:pt x="2793" y="1530"/>
                      <a:pt x="2868" y="1507"/>
                    </a:cubicBezTo>
                    <a:lnTo>
                      <a:pt x="2875" y="1527"/>
                    </a:lnTo>
                    <a:cubicBezTo>
                      <a:pt x="2925" y="1517"/>
                      <a:pt x="2955" y="1480"/>
                      <a:pt x="3001" y="1480"/>
                    </a:cubicBezTo>
                    <a:cubicBezTo>
                      <a:pt x="2984" y="1477"/>
                      <a:pt x="2981" y="1480"/>
                      <a:pt x="3011" y="1464"/>
                    </a:cubicBezTo>
                    <a:lnTo>
                      <a:pt x="3011" y="1464"/>
                    </a:lnTo>
                    <a:cubicBezTo>
                      <a:pt x="2991" y="1467"/>
                      <a:pt x="2961" y="1487"/>
                      <a:pt x="2932" y="1497"/>
                    </a:cubicBezTo>
                    <a:lnTo>
                      <a:pt x="2991" y="1460"/>
                    </a:lnTo>
                    <a:lnTo>
                      <a:pt x="2991" y="1460"/>
                    </a:lnTo>
                    <a:cubicBezTo>
                      <a:pt x="2958" y="1474"/>
                      <a:pt x="2925" y="1490"/>
                      <a:pt x="2895" y="1504"/>
                    </a:cubicBezTo>
                    <a:cubicBezTo>
                      <a:pt x="2932" y="1480"/>
                      <a:pt x="2932" y="1484"/>
                      <a:pt x="2908" y="1480"/>
                    </a:cubicBezTo>
                    <a:cubicBezTo>
                      <a:pt x="2968" y="1451"/>
                      <a:pt x="2978" y="1467"/>
                      <a:pt x="3034" y="1440"/>
                    </a:cubicBezTo>
                    <a:lnTo>
                      <a:pt x="3038" y="1440"/>
                    </a:lnTo>
                    <a:cubicBezTo>
                      <a:pt x="3044" y="1440"/>
                      <a:pt x="3044" y="1440"/>
                      <a:pt x="3047" y="1444"/>
                    </a:cubicBezTo>
                    <a:cubicBezTo>
                      <a:pt x="3047" y="1448"/>
                      <a:pt x="3047" y="1448"/>
                      <a:pt x="3054" y="1448"/>
                    </a:cubicBezTo>
                    <a:lnTo>
                      <a:pt x="3061" y="1448"/>
                    </a:lnTo>
                    <a:cubicBezTo>
                      <a:pt x="3103" y="1428"/>
                      <a:pt x="3149" y="1431"/>
                      <a:pt x="3181" y="1421"/>
                    </a:cubicBezTo>
                    <a:lnTo>
                      <a:pt x="3181" y="1421"/>
                    </a:lnTo>
                    <a:cubicBezTo>
                      <a:pt x="3180" y="1422"/>
                      <a:pt x="3180" y="1424"/>
                      <a:pt x="3180" y="1424"/>
                    </a:cubicBezTo>
                    <a:cubicBezTo>
                      <a:pt x="3213" y="1414"/>
                      <a:pt x="3239" y="1408"/>
                      <a:pt x="3246" y="1397"/>
                    </a:cubicBezTo>
                    <a:lnTo>
                      <a:pt x="3246" y="1397"/>
                    </a:lnTo>
                    <a:lnTo>
                      <a:pt x="3216" y="1405"/>
                    </a:lnTo>
                    <a:cubicBezTo>
                      <a:pt x="3243" y="1397"/>
                      <a:pt x="3243" y="1388"/>
                      <a:pt x="3293" y="1381"/>
                    </a:cubicBezTo>
                    <a:cubicBezTo>
                      <a:pt x="3316" y="1371"/>
                      <a:pt x="3329" y="1361"/>
                      <a:pt x="3316" y="1361"/>
                    </a:cubicBezTo>
                    <a:lnTo>
                      <a:pt x="3322" y="1361"/>
                    </a:lnTo>
                    <a:cubicBezTo>
                      <a:pt x="3332" y="1361"/>
                      <a:pt x="3339" y="1361"/>
                      <a:pt x="3336" y="1368"/>
                    </a:cubicBezTo>
                    <a:cubicBezTo>
                      <a:pt x="3412" y="1351"/>
                      <a:pt x="3365" y="1335"/>
                      <a:pt x="3441" y="1328"/>
                    </a:cubicBezTo>
                    <a:lnTo>
                      <a:pt x="3441" y="1328"/>
                    </a:lnTo>
                    <a:cubicBezTo>
                      <a:pt x="3435" y="1332"/>
                      <a:pt x="3432" y="1335"/>
                      <a:pt x="3435" y="1335"/>
                    </a:cubicBezTo>
                    <a:cubicBezTo>
                      <a:pt x="3444" y="1332"/>
                      <a:pt x="3455" y="1332"/>
                      <a:pt x="3464" y="1328"/>
                    </a:cubicBezTo>
                    <a:lnTo>
                      <a:pt x="3464" y="1328"/>
                    </a:lnTo>
                    <a:cubicBezTo>
                      <a:pt x="3432" y="1341"/>
                      <a:pt x="3494" y="1338"/>
                      <a:pt x="3429" y="1351"/>
                    </a:cubicBezTo>
                    <a:lnTo>
                      <a:pt x="3438" y="1351"/>
                    </a:lnTo>
                    <a:cubicBezTo>
                      <a:pt x="3455" y="1351"/>
                      <a:pt x="3491" y="1338"/>
                      <a:pt x="3511" y="1338"/>
                    </a:cubicBezTo>
                    <a:cubicBezTo>
                      <a:pt x="3544" y="1321"/>
                      <a:pt x="3511" y="1321"/>
                      <a:pt x="3528" y="1312"/>
                    </a:cubicBezTo>
                    <a:lnTo>
                      <a:pt x="3534" y="1312"/>
                    </a:lnTo>
                    <a:cubicBezTo>
                      <a:pt x="3537" y="1312"/>
                      <a:pt x="3551" y="1312"/>
                      <a:pt x="3564" y="1308"/>
                    </a:cubicBezTo>
                    <a:lnTo>
                      <a:pt x="3544" y="1305"/>
                    </a:lnTo>
                    <a:cubicBezTo>
                      <a:pt x="3551" y="1303"/>
                      <a:pt x="3560" y="1301"/>
                      <a:pt x="3569" y="1299"/>
                    </a:cubicBezTo>
                    <a:lnTo>
                      <a:pt x="3569" y="1299"/>
                    </a:lnTo>
                    <a:lnTo>
                      <a:pt x="3560" y="1301"/>
                    </a:lnTo>
                    <a:cubicBezTo>
                      <a:pt x="3597" y="1295"/>
                      <a:pt x="3650" y="1301"/>
                      <a:pt x="3710" y="1281"/>
                    </a:cubicBezTo>
                    <a:lnTo>
                      <a:pt x="3710" y="1281"/>
                    </a:lnTo>
                    <a:cubicBezTo>
                      <a:pt x="3693" y="1289"/>
                      <a:pt x="3667" y="1298"/>
                      <a:pt x="3696" y="1298"/>
                    </a:cubicBezTo>
                    <a:lnTo>
                      <a:pt x="3703" y="1298"/>
                    </a:lnTo>
                    <a:cubicBezTo>
                      <a:pt x="3723" y="1292"/>
                      <a:pt x="3733" y="1292"/>
                      <a:pt x="3736" y="1292"/>
                    </a:cubicBezTo>
                    <a:cubicBezTo>
                      <a:pt x="3746" y="1292"/>
                      <a:pt x="3730" y="1298"/>
                      <a:pt x="3756" y="1298"/>
                    </a:cubicBezTo>
                    <a:cubicBezTo>
                      <a:pt x="3822" y="1289"/>
                      <a:pt x="3766" y="1281"/>
                      <a:pt x="3862" y="1275"/>
                    </a:cubicBezTo>
                    <a:cubicBezTo>
                      <a:pt x="3872" y="1272"/>
                      <a:pt x="3862" y="1269"/>
                      <a:pt x="3852" y="1269"/>
                    </a:cubicBezTo>
                    <a:cubicBezTo>
                      <a:pt x="3915" y="1266"/>
                      <a:pt x="3948" y="1255"/>
                      <a:pt x="4005" y="1255"/>
                    </a:cubicBezTo>
                    <a:cubicBezTo>
                      <a:pt x="3985" y="1255"/>
                      <a:pt x="3975" y="1252"/>
                      <a:pt x="4008" y="1249"/>
                    </a:cubicBezTo>
                    <a:lnTo>
                      <a:pt x="4008" y="1249"/>
                    </a:lnTo>
                    <a:cubicBezTo>
                      <a:pt x="3998" y="1252"/>
                      <a:pt x="4011" y="1252"/>
                      <a:pt x="4028" y="1252"/>
                    </a:cubicBezTo>
                    <a:cubicBezTo>
                      <a:pt x="4080" y="1202"/>
                      <a:pt x="4130" y="1146"/>
                      <a:pt x="4167" y="1087"/>
                    </a:cubicBezTo>
                    <a:cubicBezTo>
                      <a:pt x="4196" y="1027"/>
                      <a:pt x="4216" y="964"/>
                      <a:pt x="4226" y="901"/>
                    </a:cubicBezTo>
                    <a:lnTo>
                      <a:pt x="4226" y="894"/>
                    </a:lnTo>
                    <a:cubicBezTo>
                      <a:pt x="4223" y="894"/>
                      <a:pt x="4219" y="908"/>
                      <a:pt x="4216" y="911"/>
                    </a:cubicBezTo>
                    <a:cubicBezTo>
                      <a:pt x="4219" y="891"/>
                      <a:pt x="4233" y="891"/>
                      <a:pt x="4230" y="864"/>
                    </a:cubicBezTo>
                    <a:lnTo>
                      <a:pt x="4230" y="864"/>
                    </a:lnTo>
                    <a:lnTo>
                      <a:pt x="4223" y="868"/>
                    </a:lnTo>
                    <a:cubicBezTo>
                      <a:pt x="4236" y="835"/>
                      <a:pt x="4243" y="782"/>
                      <a:pt x="4243" y="732"/>
                    </a:cubicBezTo>
                    <a:cubicBezTo>
                      <a:pt x="4226" y="642"/>
                      <a:pt x="4184" y="560"/>
                      <a:pt x="4130" y="487"/>
                    </a:cubicBezTo>
                    <a:cubicBezTo>
                      <a:pt x="3981" y="268"/>
                      <a:pt x="3762" y="106"/>
                      <a:pt x="3521" y="0"/>
                    </a:cubicBezTo>
                    <a:close/>
                  </a:path>
                </a:pathLst>
              </a:custGeom>
              <a:solidFill>
                <a:srgbClr val="9D3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0"/>
              <p:cNvSpPr/>
              <p:nvPr/>
            </p:nvSpPr>
            <p:spPr>
              <a:xfrm>
                <a:off x="5449566" y="3339888"/>
                <a:ext cx="1066969" cy="1136281"/>
              </a:xfrm>
              <a:custGeom>
                <a:avLst/>
                <a:gdLst/>
                <a:ahLst/>
                <a:cxnLst/>
                <a:rect l="l" t="t" r="r" b="b"/>
                <a:pathLst>
                  <a:path w="9621" h="10246" extrusionOk="0">
                    <a:moveTo>
                      <a:pt x="8512" y="2176"/>
                    </a:moveTo>
                    <a:cubicBezTo>
                      <a:pt x="8532" y="2176"/>
                      <a:pt x="8547" y="2186"/>
                      <a:pt x="8555" y="2209"/>
                    </a:cubicBezTo>
                    <a:cubicBezTo>
                      <a:pt x="8584" y="2306"/>
                      <a:pt x="8601" y="2401"/>
                      <a:pt x="8604" y="2500"/>
                    </a:cubicBezTo>
                    <a:cubicBezTo>
                      <a:pt x="8604" y="2534"/>
                      <a:pt x="8578" y="2554"/>
                      <a:pt x="8551" y="2554"/>
                    </a:cubicBezTo>
                    <a:cubicBezTo>
                      <a:pt x="8528" y="2554"/>
                      <a:pt x="8505" y="2537"/>
                      <a:pt x="8505" y="2507"/>
                    </a:cubicBezTo>
                    <a:cubicBezTo>
                      <a:pt x="8501" y="2418"/>
                      <a:pt x="8488" y="2329"/>
                      <a:pt x="8462" y="2242"/>
                    </a:cubicBezTo>
                    <a:cubicBezTo>
                      <a:pt x="8448" y="2202"/>
                      <a:pt x="8482" y="2176"/>
                      <a:pt x="8512" y="2176"/>
                    </a:cubicBezTo>
                    <a:close/>
                    <a:moveTo>
                      <a:pt x="167" y="7448"/>
                    </a:moveTo>
                    <a:cubicBezTo>
                      <a:pt x="110" y="7481"/>
                      <a:pt x="54" y="7521"/>
                      <a:pt x="1" y="7557"/>
                    </a:cubicBezTo>
                    <a:cubicBezTo>
                      <a:pt x="242" y="7663"/>
                      <a:pt x="461" y="7825"/>
                      <a:pt x="610" y="8044"/>
                    </a:cubicBezTo>
                    <a:cubicBezTo>
                      <a:pt x="664" y="8117"/>
                      <a:pt x="706" y="8199"/>
                      <a:pt x="723" y="8289"/>
                    </a:cubicBezTo>
                    <a:lnTo>
                      <a:pt x="723" y="8250"/>
                    </a:lnTo>
                    <a:cubicBezTo>
                      <a:pt x="719" y="8187"/>
                      <a:pt x="710" y="8127"/>
                      <a:pt x="716" y="8091"/>
                    </a:cubicBezTo>
                    <a:cubicBezTo>
                      <a:pt x="703" y="8048"/>
                      <a:pt x="687" y="8014"/>
                      <a:pt x="676" y="7975"/>
                    </a:cubicBezTo>
                    <a:cubicBezTo>
                      <a:pt x="660" y="7938"/>
                      <a:pt x="653" y="7892"/>
                      <a:pt x="613" y="7852"/>
                    </a:cubicBezTo>
                    <a:cubicBezTo>
                      <a:pt x="610" y="7845"/>
                      <a:pt x="610" y="7842"/>
                      <a:pt x="610" y="7842"/>
                    </a:cubicBezTo>
                    <a:lnTo>
                      <a:pt x="610" y="7842"/>
                    </a:lnTo>
                    <a:cubicBezTo>
                      <a:pt x="613" y="7842"/>
                      <a:pt x="617" y="7845"/>
                      <a:pt x="620" y="7849"/>
                    </a:cubicBezTo>
                    <a:cubicBezTo>
                      <a:pt x="624" y="7852"/>
                      <a:pt x="627" y="7855"/>
                      <a:pt x="627" y="7855"/>
                    </a:cubicBezTo>
                    <a:cubicBezTo>
                      <a:pt x="630" y="7855"/>
                      <a:pt x="627" y="7849"/>
                      <a:pt x="620" y="7839"/>
                    </a:cubicBezTo>
                    <a:lnTo>
                      <a:pt x="557" y="7759"/>
                    </a:lnTo>
                    <a:lnTo>
                      <a:pt x="557" y="7759"/>
                    </a:lnTo>
                    <a:lnTo>
                      <a:pt x="560" y="7762"/>
                    </a:lnTo>
                    <a:cubicBezTo>
                      <a:pt x="531" y="7726"/>
                      <a:pt x="485" y="7683"/>
                      <a:pt x="445" y="7630"/>
                    </a:cubicBezTo>
                    <a:cubicBezTo>
                      <a:pt x="401" y="7577"/>
                      <a:pt x="338" y="7534"/>
                      <a:pt x="286" y="7501"/>
                    </a:cubicBezTo>
                    <a:lnTo>
                      <a:pt x="286" y="7501"/>
                    </a:lnTo>
                    <a:lnTo>
                      <a:pt x="292" y="7504"/>
                    </a:lnTo>
                    <a:cubicBezTo>
                      <a:pt x="296" y="7501"/>
                      <a:pt x="279" y="7481"/>
                      <a:pt x="259" y="7475"/>
                    </a:cubicBezTo>
                    <a:lnTo>
                      <a:pt x="259" y="7475"/>
                    </a:lnTo>
                    <a:cubicBezTo>
                      <a:pt x="253" y="7475"/>
                      <a:pt x="262" y="7484"/>
                      <a:pt x="273" y="7491"/>
                    </a:cubicBezTo>
                    <a:cubicBezTo>
                      <a:pt x="222" y="7475"/>
                      <a:pt x="193" y="7458"/>
                      <a:pt x="167" y="7448"/>
                    </a:cubicBezTo>
                    <a:close/>
                    <a:moveTo>
                      <a:pt x="912" y="8792"/>
                    </a:moveTo>
                    <a:lnTo>
                      <a:pt x="898" y="8796"/>
                    </a:lnTo>
                    <a:lnTo>
                      <a:pt x="862" y="8796"/>
                    </a:lnTo>
                    <a:lnTo>
                      <a:pt x="912" y="8792"/>
                    </a:lnTo>
                    <a:close/>
                    <a:moveTo>
                      <a:pt x="647" y="8644"/>
                    </a:moveTo>
                    <a:cubicBezTo>
                      <a:pt x="610" y="8703"/>
                      <a:pt x="560" y="8759"/>
                      <a:pt x="508" y="8809"/>
                    </a:cubicBezTo>
                    <a:lnTo>
                      <a:pt x="548" y="8809"/>
                    </a:lnTo>
                    <a:cubicBezTo>
                      <a:pt x="587" y="8756"/>
                      <a:pt x="620" y="8703"/>
                      <a:pt x="647" y="8644"/>
                    </a:cubicBezTo>
                    <a:close/>
                    <a:moveTo>
                      <a:pt x="640" y="8783"/>
                    </a:moveTo>
                    <a:lnTo>
                      <a:pt x="640" y="8783"/>
                    </a:lnTo>
                    <a:cubicBezTo>
                      <a:pt x="633" y="8792"/>
                      <a:pt x="630" y="8803"/>
                      <a:pt x="624" y="8812"/>
                    </a:cubicBezTo>
                    <a:cubicBezTo>
                      <a:pt x="627" y="8809"/>
                      <a:pt x="627" y="8809"/>
                      <a:pt x="630" y="8809"/>
                    </a:cubicBezTo>
                    <a:cubicBezTo>
                      <a:pt x="633" y="8799"/>
                      <a:pt x="637" y="8789"/>
                      <a:pt x="640" y="8783"/>
                    </a:cubicBezTo>
                    <a:close/>
                    <a:moveTo>
                      <a:pt x="537" y="8812"/>
                    </a:moveTo>
                    <a:cubicBezTo>
                      <a:pt x="514" y="8819"/>
                      <a:pt x="514" y="8826"/>
                      <a:pt x="531" y="8832"/>
                    </a:cubicBezTo>
                    <a:cubicBezTo>
                      <a:pt x="534" y="8826"/>
                      <a:pt x="537" y="8823"/>
                      <a:pt x="540" y="8819"/>
                    </a:cubicBezTo>
                    <a:cubicBezTo>
                      <a:pt x="537" y="8819"/>
                      <a:pt x="540" y="8815"/>
                      <a:pt x="544" y="8815"/>
                    </a:cubicBezTo>
                    <a:cubicBezTo>
                      <a:pt x="544" y="8815"/>
                      <a:pt x="544" y="8812"/>
                      <a:pt x="548" y="8812"/>
                    </a:cubicBezTo>
                    <a:close/>
                    <a:moveTo>
                      <a:pt x="1287" y="8849"/>
                    </a:moveTo>
                    <a:cubicBezTo>
                      <a:pt x="1294" y="8851"/>
                      <a:pt x="1303" y="8853"/>
                      <a:pt x="1312" y="8855"/>
                    </a:cubicBezTo>
                    <a:cubicBezTo>
                      <a:pt x="1296" y="8853"/>
                      <a:pt x="1289" y="8850"/>
                      <a:pt x="1287" y="8849"/>
                    </a:cubicBezTo>
                    <a:close/>
                    <a:moveTo>
                      <a:pt x="604" y="8849"/>
                    </a:moveTo>
                    <a:cubicBezTo>
                      <a:pt x="604" y="8852"/>
                      <a:pt x="600" y="8855"/>
                      <a:pt x="600" y="8858"/>
                    </a:cubicBezTo>
                    <a:lnTo>
                      <a:pt x="607" y="8858"/>
                    </a:lnTo>
                    <a:cubicBezTo>
                      <a:pt x="610" y="8855"/>
                      <a:pt x="610" y="8852"/>
                      <a:pt x="613" y="8849"/>
                    </a:cubicBezTo>
                    <a:close/>
                    <a:moveTo>
                      <a:pt x="656" y="8852"/>
                    </a:moveTo>
                    <a:cubicBezTo>
                      <a:pt x="656" y="8858"/>
                      <a:pt x="647" y="8858"/>
                      <a:pt x="630" y="8858"/>
                    </a:cubicBezTo>
                    <a:lnTo>
                      <a:pt x="627" y="8858"/>
                    </a:lnTo>
                    <a:cubicBezTo>
                      <a:pt x="633" y="8855"/>
                      <a:pt x="647" y="8855"/>
                      <a:pt x="656" y="8852"/>
                    </a:cubicBezTo>
                    <a:close/>
                    <a:moveTo>
                      <a:pt x="1355" y="8852"/>
                    </a:moveTo>
                    <a:cubicBezTo>
                      <a:pt x="1355" y="8852"/>
                      <a:pt x="1359" y="8852"/>
                      <a:pt x="1365" y="8855"/>
                    </a:cubicBezTo>
                    <a:lnTo>
                      <a:pt x="1362" y="8862"/>
                    </a:lnTo>
                    <a:cubicBezTo>
                      <a:pt x="1362" y="8858"/>
                      <a:pt x="1345" y="8852"/>
                      <a:pt x="1355" y="8852"/>
                    </a:cubicBezTo>
                    <a:close/>
                    <a:moveTo>
                      <a:pt x="1107" y="8875"/>
                    </a:moveTo>
                    <a:lnTo>
                      <a:pt x="1090" y="8882"/>
                    </a:lnTo>
                    <a:lnTo>
                      <a:pt x="1067" y="8875"/>
                    </a:lnTo>
                    <a:close/>
                    <a:moveTo>
                      <a:pt x="1772" y="8968"/>
                    </a:moveTo>
                    <a:lnTo>
                      <a:pt x="1806" y="8981"/>
                    </a:lnTo>
                    <a:cubicBezTo>
                      <a:pt x="1789" y="8978"/>
                      <a:pt x="1769" y="8971"/>
                      <a:pt x="1772" y="8968"/>
                    </a:cubicBezTo>
                    <a:close/>
                    <a:moveTo>
                      <a:pt x="1821" y="8991"/>
                    </a:moveTo>
                    <a:cubicBezTo>
                      <a:pt x="1821" y="8991"/>
                      <a:pt x="1822" y="8991"/>
                      <a:pt x="1822" y="8991"/>
                    </a:cubicBezTo>
                    <a:cubicBezTo>
                      <a:pt x="1822" y="8991"/>
                      <a:pt x="1821" y="8991"/>
                      <a:pt x="1821" y="8991"/>
                    </a:cubicBezTo>
                    <a:close/>
                    <a:moveTo>
                      <a:pt x="505" y="8869"/>
                    </a:moveTo>
                    <a:cubicBezTo>
                      <a:pt x="478" y="8869"/>
                      <a:pt x="455" y="8875"/>
                      <a:pt x="428" y="8878"/>
                    </a:cubicBezTo>
                    <a:lnTo>
                      <a:pt x="418" y="8889"/>
                    </a:lnTo>
                    <a:cubicBezTo>
                      <a:pt x="358" y="8938"/>
                      <a:pt x="296" y="8981"/>
                      <a:pt x="236" y="9021"/>
                    </a:cubicBezTo>
                    <a:cubicBezTo>
                      <a:pt x="256" y="9021"/>
                      <a:pt x="276" y="9017"/>
                      <a:pt x="292" y="9017"/>
                    </a:cubicBezTo>
                    <a:cubicBezTo>
                      <a:pt x="319" y="9014"/>
                      <a:pt x="342" y="9011"/>
                      <a:pt x="369" y="9011"/>
                    </a:cubicBezTo>
                    <a:cubicBezTo>
                      <a:pt x="372" y="9005"/>
                      <a:pt x="375" y="9001"/>
                      <a:pt x="381" y="8994"/>
                    </a:cubicBezTo>
                    <a:cubicBezTo>
                      <a:pt x="421" y="8958"/>
                      <a:pt x="461" y="8918"/>
                      <a:pt x="497" y="8875"/>
                    </a:cubicBezTo>
                    <a:cubicBezTo>
                      <a:pt x="497" y="8872"/>
                      <a:pt x="501" y="8869"/>
                      <a:pt x="505" y="8869"/>
                    </a:cubicBezTo>
                    <a:close/>
                    <a:moveTo>
                      <a:pt x="716" y="8846"/>
                    </a:moveTo>
                    <a:cubicBezTo>
                      <a:pt x="693" y="8846"/>
                      <a:pt x="673" y="8849"/>
                      <a:pt x="656" y="8852"/>
                    </a:cubicBezTo>
                    <a:cubicBezTo>
                      <a:pt x="647" y="8849"/>
                      <a:pt x="633" y="8849"/>
                      <a:pt x="624" y="8849"/>
                    </a:cubicBezTo>
                    <a:cubicBezTo>
                      <a:pt x="620" y="8852"/>
                      <a:pt x="620" y="8855"/>
                      <a:pt x="617" y="8858"/>
                    </a:cubicBezTo>
                    <a:cubicBezTo>
                      <a:pt x="604" y="8878"/>
                      <a:pt x="590" y="8902"/>
                      <a:pt x="580" y="8912"/>
                    </a:cubicBezTo>
                    <a:cubicBezTo>
                      <a:pt x="587" y="8898"/>
                      <a:pt x="597" y="8878"/>
                      <a:pt x="607" y="8862"/>
                    </a:cubicBezTo>
                    <a:lnTo>
                      <a:pt x="597" y="8862"/>
                    </a:lnTo>
                    <a:cubicBezTo>
                      <a:pt x="580" y="8892"/>
                      <a:pt x="567" y="8915"/>
                      <a:pt x="557" y="8931"/>
                    </a:cubicBezTo>
                    <a:lnTo>
                      <a:pt x="537" y="8931"/>
                    </a:lnTo>
                    <a:cubicBezTo>
                      <a:pt x="514" y="8978"/>
                      <a:pt x="505" y="8958"/>
                      <a:pt x="481" y="9001"/>
                    </a:cubicBezTo>
                    <a:lnTo>
                      <a:pt x="488" y="9001"/>
                    </a:lnTo>
                    <a:lnTo>
                      <a:pt x="491" y="8997"/>
                    </a:lnTo>
                    <a:lnTo>
                      <a:pt x="491" y="9001"/>
                    </a:lnTo>
                    <a:cubicBezTo>
                      <a:pt x="494" y="9001"/>
                      <a:pt x="497" y="8997"/>
                      <a:pt x="501" y="8997"/>
                    </a:cubicBezTo>
                    <a:cubicBezTo>
                      <a:pt x="508" y="8991"/>
                      <a:pt x="520" y="8978"/>
                      <a:pt x="534" y="8965"/>
                    </a:cubicBezTo>
                    <a:lnTo>
                      <a:pt x="534" y="8965"/>
                    </a:lnTo>
                    <a:cubicBezTo>
                      <a:pt x="531" y="8978"/>
                      <a:pt x="517" y="8988"/>
                      <a:pt x="508" y="8997"/>
                    </a:cubicBezTo>
                    <a:cubicBezTo>
                      <a:pt x="706" y="8981"/>
                      <a:pt x="908" y="8971"/>
                      <a:pt x="1110" y="8968"/>
                    </a:cubicBezTo>
                    <a:cubicBezTo>
                      <a:pt x="1279" y="8968"/>
                      <a:pt x="1445" y="8978"/>
                      <a:pt x="1613" y="9001"/>
                    </a:cubicBezTo>
                    <a:lnTo>
                      <a:pt x="1627" y="9001"/>
                    </a:lnTo>
                    <a:cubicBezTo>
                      <a:pt x="1703" y="9014"/>
                      <a:pt x="1779" y="9028"/>
                      <a:pt x="1856" y="9044"/>
                    </a:cubicBezTo>
                    <a:cubicBezTo>
                      <a:pt x="1819" y="9031"/>
                      <a:pt x="1772" y="9017"/>
                      <a:pt x="1743" y="9001"/>
                    </a:cubicBezTo>
                    <a:lnTo>
                      <a:pt x="1756" y="9001"/>
                    </a:lnTo>
                    <a:cubicBezTo>
                      <a:pt x="1657" y="8978"/>
                      <a:pt x="1587" y="8968"/>
                      <a:pt x="1521" y="8948"/>
                    </a:cubicBezTo>
                    <a:lnTo>
                      <a:pt x="1524" y="8948"/>
                    </a:lnTo>
                    <a:cubicBezTo>
                      <a:pt x="1524" y="8945"/>
                      <a:pt x="1527" y="8945"/>
                      <a:pt x="1534" y="8945"/>
                    </a:cubicBezTo>
                    <a:cubicBezTo>
                      <a:pt x="1491" y="8942"/>
                      <a:pt x="1451" y="8912"/>
                      <a:pt x="1428" y="8912"/>
                    </a:cubicBezTo>
                    <a:cubicBezTo>
                      <a:pt x="1422" y="8912"/>
                      <a:pt x="1419" y="8912"/>
                      <a:pt x="1415" y="8915"/>
                    </a:cubicBezTo>
                    <a:lnTo>
                      <a:pt x="1434" y="8922"/>
                    </a:lnTo>
                    <a:cubicBezTo>
                      <a:pt x="1335" y="8898"/>
                      <a:pt x="1226" y="8895"/>
                      <a:pt x="1127" y="8889"/>
                    </a:cubicBezTo>
                    <a:cubicBezTo>
                      <a:pt x="1121" y="8882"/>
                      <a:pt x="1121" y="8882"/>
                      <a:pt x="1130" y="8882"/>
                    </a:cubicBezTo>
                    <a:lnTo>
                      <a:pt x="1156" y="8882"/>
                    </a:lnTo>
                    <a:cubicBezTo>
                      <a:pt x="1167" y="8882"/>
                      <a:pt x="1170" y="8882"/>
                      <a:pt x="1167" y="8875"/>
                    </a:cubicBezTo>
                    <a:cubicBezTo>
                      <a:pt x="1094" y="8862"/>
                      <a:pt x="1024" y="8865"/>
                      <a:pt x="945" y="8858"/>
                    </a:cubicBezTo>
                    <a:cubicBezTo>
                      <a:pt x="958" y="8858"/>
                      <a:pt x="954" y="8855"/>
                      <a:pt x="962" y="8855"/>
                    </a:cubicBezTo>
                    <a:cubicBezTo>
                      <a:pt x="948" y="8852"/>
                      <a:pt x="938" y="8852"/>
                      <a:pt x="931" y="8852"/>
                    </a:cubicBezTo>
                    <a:cubicBezTo>
                      <a:pt x="925" y="8852"/>
                      <a:pt x="928" y="8855"/>
                      <a:pt x="931" y="8858"/>
                    </a:cubicBezTo>
                    <a:cubicBezTo>
                      <a:pt x="931" y="8862"/>
                      <a:pt x="935" y="8865"/>
                      <a:pt x="922" y="8865"/>
                    </a:cubicBezTo>
                    <a:cubicBezTo>
                      <a:pt x="918" y="8865"/>
                      <a:pt x="912" y="8865"/>
                      <a:pt x="905" y="8862"/>
                    </a:cubicBezTo>
                    <a:cubicBezTo>
                      <a:pt x="908" y="8858"/>
                      <a:pt x="905" y="8855"/>
                      <a:pt x="885" y="8852"/>
                    </a:cubicBezTo>
                    <a:lnTo>
                      <a:pt x="865" y="8862"/>
                    </a:lnTo>
                    <a:cubicBezTo>
                      <a:pt x="862" y="8858"/>
                      <a:pt x="862" y="8852"/>
                      <a:pt x="872" y="8849"/>
                    </a:cubicBezTo>
                    <a:lnTo>
                      <a:pt x="872" y="8849"/>
                    </a:lnTo>
                    <a:cubicBezTo>
                      <a:pt x="838" y="8858"/>
                      <a:pt x="756" y="8852"/>
                      <a:pt x="736" y="8865"/>
                    </a:cubicBezTo>
                    <a:cubicBezTo>
                      <a:pt x="730" y="8862"/>
                      <a:pt x="746" y="8849"/>
                      <a:pt x="736" y="8846"/>
                    </a:cubicBezTo>
                    <a:close/>
                    <a:moveTo>
                      <a:pt x="1905" y="9051"/>
                    </a:moveTo>
                    <a:cubicBezTo>
                      <a:pt x="1908" y="9054"/>
                      <a:pt x="1911" y="9057"/>
                      <a:pt x="1908" y="9057"/>
                    </a:cubicBezTo>
                    <a:cubicBezTo>
                      <a:pt x="1911" y="9057"/>
                      <a:pt x="1918" y="9061"/>
                      <a:pt x="1922" y="9061"/>
                    </a:cubicBezTo>
                    <a:cubicBezTo>
                      <a:pt x="1915" y="9057"/>
                      <a:pt x="1911" y="9054"/>
                      <a:pt x="1905" y="9051"/>
                    </a:cubicBezTo>
                    <a:close/>
                    <a:moveTo>
                      <a:pt x="2682" y="9418"/>
                    </a:moveTo>
                    <a:lnTo>
                      <a:pt x="2682" y="9418"/>
                    </a:lnTo>
                    <a:cubicBezTo>
                      <a:pt x="2681" y="9419"/>
                      <a:pt x="2681" y="9419"/>
                      <a:pt x="2680" y="9419"/>
                    </a:cubicBezTo>
                    <a:lnTo>
                      <a:pt x="2682" y="9419"/>
                    </a:lnTo>
                    <a:cubicBezTo>
                      <a:pt x="2682" y="9419"/>
                      <a:pt x="2682" y="9419"/>
                      <a:pt x="2682" y="9418"/>
                    </a:cubicBezTo>
                    <a:close/>
                    <a:moveTo>
                      <a:pt x="2682" y="9419"/>
                    </a:moveTo>
                    <a:lnTo>
                      <a:pt x="2682" y="9419"/>
                    </a:lnTo>
                    <a:cubicBezTo>
                      <a:pt x="2689" y="9423"/>
                      <a:pt x="2696" y="9425"/>
                      <a:pt x="2700" y="9425"/>
                    </a:cubicBezTo>
                    <a:lnTo>
                      <a:pt x="2703" y="9425"/>
                    </a:lnTo>
                    <a:cubicBezTo>
                      <a:pt x="2697" y="9422"/>
                      <a:pt x="2690" y="9419"/>
                      <a:pt x="2683" y="9419"/>
                    </a:cubicBezTo>
                    <a:close/>
                    <a:moveTo>
                      <a:pt x="2743" y="9445"/>
                    </a:moveTo>
                    <a:cubicBezTo>
                      <a:pt x="2746" y="9445"/>
                      <a:pt x="2750" y="9448"/>
                      <a:pt x="2759" y="9454"/>
                    </a:cubicBezTo>
                    <a:cubicBezTo>
                      <a:pt x="2759" y="9454"/>
                      <a:pt x="2773" y="9468"/>
                      <a:pt x="2770" y="9468"/>
                    </a:cubicBezTo>
                    <a:cubicBezTo>
                      <a:pt x="2766" y="9468"/>
                      <a:pt x="2762" y="9465"/>
                      <a:pt x="2756" y="9458"/>
                    </a:cubicBezTo>
                    <a:cubicBezTo>
                      <a:pt x="2743" y="9448"/>
                      <a:pt x="2739" y="9445"/>
                      <a:pt x="2743" y="9445"/>
                    </a:cubicBezTo>
                    <a:close/>
                    <a:moveTo>
                      <a:pt x="2922" y="9596"/>
                    </a:moveTo>
                    <a:cubicBezTo>
                      <a:pt x="2939" y="9611"/>
                      <a:pt x="2949" y="9613"/>
                      <a:pt x="2952" y="9613"/>
                    </a:cubicBezTo>
                    <a:lnTo>
                      <a:pt x="2952" y="9610"/>
                    </a:lnTo>
                    <a:lnTo>
                      <a:pt x="2952" y="9607"/>
                    </a:lnTo>
                    <a:cubicBezTo>
                      <a:pt x="2955" y="9607"/>
                      <a:pt x="2961" y="9613"/>
                      <a:pt x="2978" y="9633"/>
                    </a:cubicBezTo>
                    <a:cubicBezTo>
                      <a:pt x="2972" y="9627"/>
                      <a:pt x="2964" y="9624"/>
                      <a:pt x="2964" y="9624"/>
                    </a:cubicBezTo>
                    <a:lnTo>
                      <a:pt x="2964" y="9624"/>
                    </a:lnTo>
                    <a:cubicBezTo>
                      <a:pt x="2961" y="9624"/>
                      <a:pt x="2964" y="9633"/>
                      <a:pt x="2968" y="9640"/>
                    </a:cubicBezTo>
                    <a:cubicBezTo>
                      <a:pt x="2953" y="9625"/>
                      <a:pt x="2937" y="9609"/>
                      <a:pt x="2922" y="9596"/>
                    </a:cubicBezTo>
                    <a:close/>
                    <a:moveTo>
                      <a:pt x="3216" y="9879"/>
                    </a:moveTo>
                    <a:cubicBezTo>
                      <a:pt x="3216" y="9879"/>
                      <a:pt x="3223" y="9882"/>
                      <a:pt x="3223" y="9885"/>
                    </a:cubicBezTo>
                    <a:lnTo>
                      <a:pt x="3216" y="9879"/>
                    </a:lnTo>
                    <a:close/>
                    <a:moveTo>
                      <a:pt x="3137" y="9856"/>
                    </a:moveTo>
                    <a:lnTo>
                      <a:pt x="3137" y="9856"/>
                    </a:lnTo>
                    <a:cubicBezTo>
                      <a:pt x="3154" y="9862"/>
                      <a:pt x="3177" y="9905"/>
                      <a:pt x="3190" y="9911"/>
                    </a:cubicBezTo>
                    <a:lnTo>
                      <a:pt x="3183" y="9911"/>
                    </a:lnTo>
                    <a:cubicBezTo>
                      <a:pt x="3163" y="9895"/>
                      <a:pt x="3150" y="9868"/>
                      <a:pt x="3137" y="9856"/>
                    </a:cubicBezTo>
                    <a:close/>
                    <a:moveTo>
                      <a:pt x="3245" y="9969"/>
                    </a:moveTo>
                    <a:lnTo>
                      <a:pt x="3245" y="9969"/>
                    </a:lnTo>
                    <a:cubicBezTo>
                      <a:pt x="3248" y="9971"/>
                      <a:pt x="3250" y="9971"/>
                      <a:pt x="3253" y="9971"/>
                    </a:cubicBezTo>
                    <a:cubicBezTo>
                      <a:pt x="3256" y="9975"/>
                      <a:pt x="3253" y="9975"/>
                      <a:pt x="3253" y="9975"/>
                    </a:cubicBezTo>
                    <a:lnTo>
                      <a:pt x="3262" y="9988"/>
                    </a:lnTo>
                    <a:cubicBezTo>
                      <a:pt x="3259" y="9984"/>
                      <a:pt x="3256" y="9981"/>
                      <a:pt x="3250" y="9978"/>
                    </a:cubicBezTo>
                    <a:lnTo>
                      <a:pt x="3253" y="9975"/>
                    </a:lnTo>
                    <a:lnTo>
                      <a:pt x="3245" y="9969"/>
                    </a:lnTo>
                    <a:close/>
                    <a:moveTo>
                      <a:pt x="3366" y="10114"/>
                    </a:moveTo>
                    <a:lnTo>
                      <a:pt x="3372" y="10120"/>
                    </a:lnTo>
                    <a:lnTo>
                      <a:pt x="3369" y="10120"/>
                    </a:lnTo>
                    <a:lnTo>
                      <a:pt x="3366" y="10114"/>
                    </a:lnTo>
                    <a:close/>
                    <a:moveTo>
                      <a:pt x="3378" y="10127"/>
                    </a:moveTo>
                    <a:lnTo>
                      <a:pt x="3395" y="10143"/>
                    </a:lnTo>
                    <a:cubicBezTo>
                      <a:pt x="3389" y="10140"/>
                      <a:pt x="3386" y="10134"/>
                      <a:pt x="3378" y="10127"/>
                    </a:cubicBezTo>
                    <a:close/>
                    <a:moveTo>
                      <a:pt x="8399" y="1"/>
                    </a:moveTo>
                    <a:cubicBezTo>
                      <a:pt x="8104" y="1"/>
                      <a:pt x="7820" y="739"/>
                      <a:pt x="7594" y="1543"/>
                    </a:cubicBezTo>
                    <a:cubicBezTo>
                      <a:pt x="7598" y="1566"/>
                      <a:pt x="7601" y="1586"/>
                      <a:pt x="7604" y="1606"/>
                    </a:cubicBezTo>
                    <a:cubicBezTo>
                      <a:pt x="7610" y="1640"/>
                      <a:pt x="7587" y="1656"/>
                      <a:pt x="7564" y="1659"/>
                    </a:cubicBezTo>
                    <a:cubicBezTo>
                      <a:pt x="7452" y="2070"/>
                      <a:pt x="7359" y="2491"/>
                      <a:pt x="7289" y="2835"/>
                    </a:cubicBezTo>
                    <a:cubicBezTo>
                      <a:pt x="7293" y="2871"/>
                      <a:pt x="7300" y="2905"/>
                      <a:pt x="7300" y="2941"/>
                    </a:cubicBezTo>
                    <a:cubicBezTo>
                      <a:pt x="7700" y="2905"/>
                      <a:pt x="7971" y="2080"/>
                      <a:pt x="8174" y="1636"/>
                    </a:cubicBezTo>
                    <a:lnTo>
                      <a:pt x="8174" y="1636"/>
                    </a:lnTo>
                    <a:cubicBezTo>
                      <a:pt x="8564" y="2345"/>
                      <a:pt x="8902" y="4103"/>
                      <a:pt x="7528" y="5858"/>
                    </a:cubicBezTo>
                    <a:cubicBezTo>
                      <a:pt x="6154" y="7614"/>
                      <a:pt x="1981" y="8190"/>
                      <a:pt x="1981" y="8190"/>
                    </a:cubicBezTo>
                    <a:cubicBezTo>
                      <a:pt x="1981" y="8190"/>
                      <a:pt x="3640" y="6964"/>
                      <a:pt x="1911" y="6964"/>
                    </a:cubicBezTo>
                    <a:cubicBezTo>
                      <a:pt x="1849" y="6964"/>
                      <a:pt x="1783" y="6964"/>
                      <a:pt x="1709" y="6968"/>
                    </a:cubicBezTo>
                    <a:cubicBezTo>
                      <a:pt x="1136" y="6995"/>
                      <a:pt x="653" y="7166"/>
                      <a:pt x="253" y="7398"/>
                    </a:cubicBezTo>
                    <a:cubicBezTo>
                      <a:pt x="262" y="7402"/>
                      <a:pt x="273" y="7405"/>
                      <a:pt x="286" y="7408"/>
                    </a:cubicBezTo>
                    <a:lnTo>
                      <a:pt x="276" y="7408"/>
                    </a:lnTo>
                    <a:cubicBezTo>
                      <a:pt x="315" y="7432"/>
                      <a:pt x="362" y="7464"/>
                      <a:pt x="415" y="7498"/>
                    </a:cubicBezTo>
                    <a:cubicBezTo>
                      <a:pt x="468" y="7527"/>
                      <a:pt x="517" y="7571"/>
                      <a:pt x="557" y="7617"/>
                    </a:cubicBezTo>
                    <a:cubicBezTo>
                      <a:pt x="551" y="7611"/>
                      <a:pt x="548" y="7611"/>
                      <a:pt x="548" y="7611"/>
                    </a:cubicBezTo>
                    <a:cubicBezTo>
                      <a:pt x="544" y="7611"/>
                      <a:pt x="548" y="7617"/>
                      <a:pt x="548" y="7623"/>
                    </a:cubicBezTo>
                    <a:cubicBezTo>
                      <a:pt x="604" y="7640"/>
                      <a:pt x="673" y="7756"/>
                      <a:pt x="699" y="7796"/>
                    </a:cubicBezTo>
                    <a:lnTo>
                      <a:pt x="679" y="7773"/>
                    </a:lnTo>
                    <a:lnTo>
                      <a:pt x="679" y="7773"/>
                    </a:lnTo>
                    <a:cubicBezTo>
                      <a:pt x="743" y="7849"/>
                      <a:pt x="703" y="7852"/>
                      <a:pt x="749" y="7935"/>
                    </a:cubicBezTo>
                    <a:lnTo>
                      <a:pt x="739" y="7882"/>
                    </a:lnTo>
                    <a:lnTo>
                      <a:pt x="739" y="7882"/>
                    </a:lnTo>
                    <a:cubicBezTo>
                      <a:pt x="749" y="7912"/>
                      <a:pt x="763" y="7938"/>
                      <a:pt x="769" y="7938"/>
                    </a:cubicBezTo>
                    <a:cubicBezTo>
                      <a:pt x="783" y="7981"/>
                      <a:pt x="759" y="7948"/>
                      <a:pt x="783" y="8011"/>
                    </a:cubicBezTo>
                    <a:cubicBezTo>
                      <a:pt x="779" y="8011"/>
                      <a:pt x="776" y="8004"/>
                      <a:pt x="772" y="7998"/>
                    </a:cubicBezTo>
                    <a:cubicBezTo>
                      <a:pt x="769" y="7991"/>
                      <a:pt x="766" y="7984"/>
                      <a:pt x="763" y="7984"/>
                    </a:cubicBezTo>
                    <a:lnTo>
                      <a:pt x="763" y="7988"/>
                    </a:lnTo>
                    <a:cubicBezTo>
                      <a:pt x="772" y="8017"/>
                      <a:pt x="776" y="8051"/>
                      <a:pt x="776" y="8080"/>
                    </a:cubicBezTo>
                    <a:cubicBezTo>
                      <a:pt x="776" y="8068"/>
                      <a:pt x="776" y="8060"/>
                      <a:pt x="779" y="8060"/>
                    </a:cubicBezTo>
                    <a:cubicBezTo>
                      <a:pt x="783" y="8060"/>
                      <a:pt x="786" y="8068"/>
                      <a:pt x="789" y="8077"/>
                    </a:cubicBezTo>
                    <a:cubicBezTo>
                      <a:pt x="792" y="8083"/>
                      <a:pt x="795" y="8094"/>
                      <a:pt x="799" y="8094"/>
                    </a:cubicBezTo>
                    <a:lnTo>
                      <a:pt x="799" y="8080"/>
                    </a:lnTo>
                    <a:lnTo>
                      <a:pt x="799" y="8080"/>
                    </a:lnTo>
                    <a:cubicBezTo>
                      <a:pt x="803" y="8100"/>
                      <a:pt x="799" y="8103"/>
                      <a:pt x="795" y="8103"/>
                    </a:cubicBezTo>
                    <a:cubicBezTo>
                      <a:pt x="795" y="8103"/>
                      <a:pt x="789" y="8097"/>
                      <a:pt x="786" y="8094"/>
                    </a:cubicBezTo>
                    <a:lnTo>
                      <a:pt x="779" y="8080"/>
                    </a:lnTo>
                    <a:lnTo>
                      <a:pt x="776" y="8080"/>
                    </a:lnTo>
                    <a:cubicBezTo>
                      <a:pt x="776" y="8083"/>
                      <a:pt x="779" y="8097"/>
                      <a:pt x="786" y="8127"/>
                    </a:cubicBezTo>
                    <a:cubicBezTo>
                      <a:pt x="786" y="8123"/>
                      <a:pt x="786" y="8123"/>
                      <a:pt x="789" y="8123"/>
                    </a:cubicBezTo>
                    <a:cubicBezTo>
                      <a:pt x="795" y="8123"/>
                      <a:pt x="799" y="8137"/>
                      <a:pt x="799" y="8147"/>
                    </a:cubicBezTo>
                    <a:cubicBezTo>
                      <a:pt x="803" y="8157"/>
                      <a:pt x="803" y="8167"/>
                      <a:pt x="806" y="8167"/>
                    </a:cubicBezTo>
                    <a:cubicBezTo>
                      <a:pt x="806" y="8167"/>
                      <a:pt x="809" y="8163"/>
                      <a:pt x="812" y="8153"/>
                    </a:cubicBezTo>
                    <a:lnTo>
                      <a:pt x="812" y="8153"/>
                    </a:lnTo>
                    <a:cubicBezTo>
                      <a:pt x="829" y="8289"/>
                      <a:pt x="799" y="8398"/>
                      <a:pt x="783" y="8511"/>
                    </a:cubicBezTo>
                    <a:cubicBezTo>
                      <a:pt x="756" y="8548"/>
                      <a:pt x="713" y="8699"/>
                      <a:pt x="687" y="8699"/>
                    </a:cubicBezTo>
                    <a:lnTo>
                      <a:pt x="683" y="8699"/>
                    </a:lnTo>
                    <a:cubicBezTo>
                      <a:pt x="664" y="8743"/>
                      <a:pt x="647" y="8779"/>
                      <a:pt x="633" y="8809"/>
                    </a:cubicBezTo>
                    <a:lnTo>
                      <a:pt x="640" y="8809"/>
                    </a:lnTo>
                    <a:cubicBezTo>
                      <a:pt x="640" y="8806"/>
                      <a:pt x="644" y="8806"/>
                      <a:pt x="644" y="8803"/>
                    </a:cubicBezTo>
                    <a:lnTo>
                      <a:pt x="644" y="8809"/>
                    </a:lnTo>
                    <a:cubicBezTo>
                      <a:pt x="653" y="8806"/>
                      <a:pt x="660" y="8806"/>
                      <a:pt x="667" y="8803"/>
                    </a:cubicBezTo>
                    <a:cubicBezTo>
                      <a:pt x="679" y="8799"/>
                      <a:pt x="693" y="8792"/>
                      <a:pt x="719" y="8792"/>
                    </a:cubicBezTo>
                    <a:lnTo>
                      <a:pt x="736" y="8792"/>
                    </a:lnTo>
                    <a:cubicBezTo>
                      <a:pt x="753" y="8792"/>
                      <a:pt x="806" y="8812"/>
                      <a:pt x="855" y="8815"/>
                    </a:cubicBezTo>
                    <a:cubicBezTo>
                      <a:pt x="882" y="8806"/>
                      <a:pt x="792" y="8806"/>
                      <a:pt x="822" y="8796"/>
                    </a:cubicBezTo>
                    <a:lnTo>
                      <a:pt x="822" y="8796"/>
                    </a:lnTo>
                    <a:cubicBezTo>
                      <a:pt x="846" y="8806"/>
                      <a:pt x="872" y="8809"/>
                      <a:pt x="898" y="8809"/>
                    </a:cubicBezTo>
                    <a:cubicBezTo>
                      <a:pt x="915" y="8809"/>
                      <a:pt x="935" y="8806"/>
                      <a:pt x="954" y="8806"/>
                    </a:cubicBezTo>
                    <a:cubicBezTo>
                      <a:pt x="974" y="8806"/>
                      <a:pt x="991" y="8803"/>
                      <a:pt x="1014" y="8803"/>
                    </a:cubicBezTo>
                    <a:cubicBezTo>
                      <a:pt x="1041" y="8803"/>
                      <a:pt x="1070" y="8806"/>
                      <a:pt x="1101" y="8812"/>
                    </a:cubicBezTo>
                    <a:lnTo>
                      <a:pt x="1087" y="8823"/>
                    </a:lnTo>
                    <a:cubicBezTo>
                      <a:pt x="1113" y="8826"/>
                      <a:pt x="1136" y="8832"/>
                      <a:pt x="1167" y="8832"/>
                    </a:cubicBezTo>
                    <a:lnTo>
                      <a:pt x="1130" y="8823"/>
                    </a:lnTo>
                    <a:cubicBezTo>
                      <a:pt x="1156" y="8823"/>
                      <a:pt x="1213" y="8832"/>
                      <a:pt x="1193" y="8838"/>
                    </a:cubicBezTo>
                    <a:lnTo>
                      <a:pt x="1213" y="8838"/>
                    </a:lnTo>
                    <a:cubicBezTo>
                      <a:pt x="1243" y="8838"/>
                      <a:pt x="1260" y="8843"/>
                      <a:pt x="1286" y="8849"/>
                    </a:cubicBezTo>
                    <a:lnTo>
                      <a:pt x="1286" y="8849"/>
                    </a:lnTo>
                    <a:lnTo>
                      <a:pt x="1289" y="8852"/>
                    </a:lnTo>
                    <a:lnTo>
                      <a:pt x="1272" y="8852"/>
                    </a:lnTo>
                    <a:cubicBezTo>
                      <a:pt x="1329" y="8869"/>
                      <a:pt x="1332" y="8865"/>
                      <a:pt x="1375" y="8869"/>
                    </a:cubicBezTo>
                    <a:cubicBezTo>
                      <a:pt x="1368" y="8872"/>
                      <a:pt x="1388" y="8882"/>
                      <a:pt x="1402" y="8885"/>
                    </a:cubicBezTo>
                    <a:lnTo>
                      <a:pt x="1408" y="8885"/>
                    </a:lnTo>
                    <a:cubicBezTo>
                      <a:pt x="1448" y="8885"/>
                      <a:pt x="1508" y="8902"/>
                      <a:pt x="1558" y="8908"/>
                    </a:cubicBezTo>
                    <a:lnTo>
                      <a:pt x="1558" y="8912"/>
                    </a:lnTo>
                    <a:cubicBezTo>
                      <a:pt x="1643" y="8928"/>
                      <a:pt x="1731" y="8971"/>
                      <a:pt x="1821" y="8991"/>
                    </a:cubicBezTo>
                    <a:lnTo>
                      <a:pt x="1821" y="8991"/>
                    </a:lnTo>
                    <a:cubicBezTo>
                      <a:pt x="1819" y="8990"/>
                      <a:pt x="1819" y="8988"/>
                      <a:pt x="1819" y="8988"/>
                    </a:cubicBezTo>
                    <a:lnTo>
                      <a:pt x="1819" y="8988"/>
                    </a:lnTo>
                    <a:lnTo>
                      <a:pt x="1822" y="8991"/>
                    </a:lnTo>
                    <a:lnTo>
                      <a:pt x="1825" y="8991"/>
                    </a:lnTo>
                    <a:lnTo>
                      <a:pt x="1819" y="8988"/>
                    </a:lnTo>
                    <a:lnTo>
                      <a:pt x="1818" y="8988"/>
                    </a:lnTo>
                    <a:lnTo>
                      <a:pt x="1818" y="8988"/>
                    </a:lnTo>
                    <a:cubicBezTo>
                      <a:pt x="1812" y="8984"/>
                      <a:pt x="1816" y="8981"/>
                      <a:pt x="1819" y="8981"/>
                    </a:cubicBezTo>
                    <a:cubicBezTo>
                      <a:pt x="1832" y="8981"/>
                      <a:pt x="1895" y="9005"/>
                      <a:pt x="1915" y="9008"/>
                    </a:cubicBezTo>
                    <a:cubicBezTo>
                      <a:pt x="1922" y="9014"/>
                      <a:pt x="1922" y="9017"/>
                      <a:pt x="1935" y="9024"/>
                    </a:cubicBezTo>
                    <a:cubicBezTo>
                      <a:pt x="1938" y="9024"/>
                      <a:pt x="1938" y="9021"/>
                      <a:pt x="1942" y="9021"/>
                    </a:cubicBezTo>
                    <a:cubicBezTo>
                      <a:pt x="1948" y="9021"/>
                      <a:pt x="1955" y="9024"/>
                      <a:pt x="1965" y="9028"/>
                    </a:cubicBezTo>
                    <a:cubicBezTo>
                      <a:pt x="1971" y="9031"/>
                      <a:pt x="1978" y="9031"/>
                      <a:pt x="1984" y="9031"/>
                    </a:cubicBezTo>
                    <a:cubicBezTo>
                      <a:pt x="2011" y="9047"/>
                      <a:pt x="1978" y="9044"/>
                      <a:pt x="2027" y="9061"/>
                    </a:cubicBezTo>
                    <a:cubicBezTo>
                      <a:pt x="2034" y="9064"/>
                      <a:pt x="2038" y="9064"/>
                      <a:pt x="2041" y="9064"/>
                    </a:cubicBezTo>
                    <a:cubicBezTo>
                      <a:pt x="2047" y="9064"/>
                      <a:pt x="2050" y="9061"/>
                      <a:pt x="2050" y="9057"/>
                    </a:cubicBezTo>
                    <a:cubicBezTo>
                      <a:pt x="2047" y="9057"/>
                      <a:pt x="2047" y="9054"/>
                      <a:pt x="2047" y="9054"/>
                    </a:cubicBezTo>
                    <a:lnTo>
                      <a:pt x="2047" y="9054"/>
                    </a:lnTo>
                    <a:lnTo>
                      <a:pt x="2050" y="9057"/>
                    </a:lnTo>
                    <a:cubicBezTo>
                      <a:pt x="2058" y="9067"/>
                      <a:pt x="2087" y="9087"/>
                      <a:pt x="2114" y="9097"/>
                    </a:cubicBezTo>
                    <a:cubicBezTo>
                      <a:pt x="2104" y="9097"/>
                      <a:pt x="2090" y="9087"/>
                      <a:pt x="2084" y="9087"/>
                    </a:cubicBezTo>
                    <a:lnTo>
                      <a:pt x="2084" y="9087"/>
                    </a:lnTo>
                    <a:cubicBezTo>
                      <a:pt x="2077" y="9090"/>
                      <a:pt x="2097" y="9097"/>
                      <a:pt x="2094" y="9104"/>
                    </a:cubicBezTo>
                    <a:cubicBezTo>
                      <a:pt x="2100" y="9107"/>
                      <a:pt x="2104" y="9107"/>
                      <a:pt x="2107" y="9107"/>
                    </a:cubicBezTo>
                    <a:lnTo>
                      <a:pt x="2110" y="9107"/>
                    </a:lnTo>
                    <a:lnTo>
                      <a:pt x="2114" y="9104"/>
                    </a:lnTo>
                    <a:cubicBezTo>
                      <a:pt x="2117" y="9104"/>
                      <a:pt x="2124" y="9107"/>
                      <a:pt x="2134" y="9113"/>
                    </a:cubicBezTo>
                    <a:lnTo>
                      <a:pt x="2104" y="9110"/>
                    </a:lnTo>
                    <a:lnTo>
                      <a:pt x="2104" y="9110"/>
                    </a:lnTo>
                    <a:cubicBezTo>
                      <a:pt x="2114" y="9117"/>
                      <a:pt x="2127" y="9117"/>
                      <a:pt x="2134" y="9121"/>
                    </a:cubicBezTo>
                    <a:lnTo>
                      <a:pt x="2120" y="9121"/>
                    </a:lnTo>
                    <a:cubicBezTo>
                      <a:pt x="2134" y="9124"/>
                      <a:pt x="2143" y="9130"/>
                      <a:pt x="2154" y="9133"/>
                    </a:cubicBezTo>
                    <a:cubicBezTo>
                      <a:pt x="2154" y="9127"/>
                      <a:pt x="2143" y="9110"/>
                      <a:pt x="2147" y="9107"/>
                    </a:cubicBezTo>
                    <a:lnTo>
                      <a:pt x="2147" y="9107"/>
                    </a:lnTo>
                    <a:cubicBezTo>
                      <a:pt x="2206" y="9140"/>
                      <a:pt x="2259" y="9156"/>
                      <a:pt x="2306" y="9180"/>
                    </a:cubicBezTo>
                    <a:lnTo>
                      <a:pt x="2293" y="9183"/>
                    </a:lnTo>
                    <a:cubicBezTo>
                      <a:pt x="2319" y="9193"/>
                      <a:pt x="2329" y="9196"/>
                      <a:pt x="2339" y="9196"/>
                    </a:cubicBezTo>
                    <a:lnTo>
                      <a:pt x="2333" y="9193"/>
                    </a:lnTo>
                    <a:lnTo>
                      <a:pt x="2348" y="9196"/>
                    </a:lnTo>
                    <a:lnTo>
                      <a:pt x="2339" y="9196"/>
                    </a:lnTo>
                    <a:lnTo>
                      <a:pt x="2375" y="9216"/>
                    </a:lnTo>
                    <a:cubicBezTo>
                      <a:pt x="2362" y="9213"/>
                      <a:pt x="2356" y="9210"/>
                      <a:pt x="2348" y="9210"/>
                    </a:cubicBezTo>
                    <a:cubicBezTo>
                      <a:pt x="2345" y="9210"/>
                      <a:pt x="2345" y="9210"/>
                      <a:pt x="2342" y="9213"/>
                    </a:cubicBezTo>
                    <a:cubicBezTo>
                      <a:pt x="2372" y="9226"/>
                      <a:pt x="2398" y="9240"/>
                      <a:pt x="2425" y="9256"/>
                    </a:cubicBezTo>
                    <a:lnTo>
                      <a:pt x="2441" y="9256"/>
                    </a:lnTo>
                    <a:cubicBezTo>
                      <a:pt x="2458" y="9269"/>
                      <a:pt x="2478" y="9283"/>
                      <a:pt x="2501" y="9299"/>
                    </a:cubicBezTo>
                    <a:cubicBezTo>
                      <a:pt x="2557" y="9332"/>
                      <a:pt x="2614" y="9369"/>
                      <a:pt x="2666" y="9408"/>
                    </a:cubicBezTo>
                    <a:cubicBezTo>
                      <a:pt x="2672" y="9412"/>
                      <a:pt x="2677" y="9416"/>
                      <a:pt x="2682" y="9418"/>
                    </a:cubicBezTo>
                    <a:lnTo>
                      <a:pt x="2682" y="9418"/>
                    </a:lnTo>
                    <a:cubicBezTo>
                      <a:pt x="2687" y="9418"/>
                      <a:pt x="2691" y="9415"/>
                      <a:pt x="2697" y="9415"/>
                    </a:cubicBezTo>
                    <a:lnTo>
                      <a:pt x="2703" y="9415"/>
                    </a:lnTo>
                    <a:cubicBezTo>
                      <a:pt x="2706" y="9422"/>
                      <a:pt x="2703" y="9425"/>
                      <a:pt x="2703" y="9425"/>
                    </a:cubicBezTo>
                    <a:cubicBezTo>
                      <a:pt x="2736" y="9445"/>
                      <a:pt x="2770" y="9494"/>
                      <a:pt x="2799" y="9494"/>
                    </a:cubicBezTo>
                    <a:cubicBezTo>
                      <a:pt x="2813" y="9508"/>
                      <a:pt x="2813" y="9511"/>
                      <a:pt x="2813" y="9511"/>
                    </a:cubicBezTo>
                    <a:cubicBezTo>
                      <a:pt x="2813" y="9511"/>
                      <a:pt x="2805" y="9508"/>
                      <a:pt x="2799" y="9508"/>
                    </a:cubicBezTo>
                    <a:cubicBezTo>
                      <a:pt x="2796" y="9504"/>
                      <a:pt x="2790" y="9501"/>
                      <a:pt x="2782" y="9501"/>
                    </a:cubicBezTo>
                    <a:cubicBezTo>
                      <a:pt x="2813" y="9531"/>
                      <a:pt x="2862" y="9541"/>
                      <a:pt x="2859" y="9567"/>
                    </a:cubicBezTo>
                    <a:cubicBezTo>
                      <a:pt x="2872" y="9574"/>
                      <a:pt x="2875" y="9578"/>
                      <a:pt x="2879" y="9578"/>
                    </a:cubicBezTo>
                    <a:cubicBezTo>
                      <a:pt x="2879" y="9578"/>
                      <a:pt x="2875" y="9570"/>
                      <a:pt x="2872" y="9567"/>
                    </a:cubicBezTo>
                    <a:cubicBezTo>
                      <a:pt x="2869" y="9564"/>
                      <a:pt x="2865" y="9561"/>
                      <a:pt x="2869" y="9561"/>
                    </a:cubicBezTo>
                    <a:lnTo>
                      <a:pt x="2872" y="9561"/>
                    </a:lnTo>
                    <a:cubicBezTo>
                      <a:pt x="2869" y="9581"/>
                      <a:pt x="2944" y="9620"/>
                      <a:pt x="2972" y="9660"/>
                    </a:cubicBezTo>
                    <a:lnTo>
                      <a:pt x="2978" y="9660"/>
                    </a:lnTo>
                    <a:lnTo>
                      <a:pt x="2978" y="9657"/>
                    </a:lnTo>
                    <a:lnTo>
                      <a:pt x="2975" y="9653"/>
                    </a:lnTo>
                    <a:cubicBezTo>
                      <a:pt x="2978" y="9653"/>
                      <a:pt x="2981" y="9653"/>
                      <a:pt x="2991" y="9660"/>
                    </a:cubicBezTo>
                    <a:cubicBezTo>
                      <a:pt x="2984" y="9660"/>
                      <a:pt x="2998" y="9673"/>
                      <a:pt x="3004" y="9680"/>
                    </a:cubicBezTo>
                    <a:lnTo>
                      <a:pt x="3021" y="9677"/>
                    </a:lnTo>
                    <a:lnTo>
                      <a:pt x="3037" y="9729"/>
                    </a:lnTo>
                    <a:cubicBezTo>
                      <a:pt x="3054" y="9740"/>
                      <a:pt x="3061" y="9743"/>
                      <a:pt x="3064" y="9743"/>
                    </a:cubicBezTo>
                    <a:cubicBezTo>
                      <a:pt x="3068" y="9743"/>
                      <a:pt x="3068" y="9743"/>
                      <a:pt x="3071" y="9740"/>
                    </a:cubicBezTo>
                    <a:lnTo>
                      <a:pt x="3074" y="9740"/>
                    </a:lnTo>
                    <a:cubicBezTo>
                      <a:pt x="3077" y="9740"/>
                      <a:pt x="3083" y="9743"/>
                      <a:pt x="3108" y="9763"/>
                    </a:cubicBezTo>
                    <a:lnTo>
                      <a:pt x="3108" y="9763"/>
                    </a:lnTo>
                    <a:cubicBezTo>
                      <a:pt x="3118" y="9789"/>
                      <a:pt x="3163" y="9803"/>
                      <a:pt x="3203" y="9859"/>
                    </a:cubicBezTo>
                    <a:cubicBezTo>
                      <a:pt x="3196" y="9852"/>
                      <a:pt x="3193" y="9849"/>
                      <a:pt x="3193" y="9849"/>
                    </a:cubicBezTo>
                    <a:lnTo>
                      <a:pt x="3190" y="9852"/>
                    </a:lnTo>
                    <a:lnTo>
                      <a:pt x="3187" y="9852"/>
                    </a:lnTo>
                    <a:lnTo>
                      <a:pt x="3213" y="9876"/>
                    </a:lnTo>
                    <a:lnTo>
                      <a:pt x="3213" y="9876"/>
                    </a:lnTo>
                    <a:cubicBezTo>
                      <a:pt x="3210" y="9876"/>
                      <a:pt x="3210" y="9876"/>
                      <a:pt x="3213" y="9879"/>
                    </a:cubicBezTo>
                    <a:cubicBezTo>
                      <a:pt x="3230" y="9908"/>
                      <a:pt x="3236" y="9895"/>
                      <a:pt x="3256" y="9928"/>
                    </a:cubicBezTo>
                    <a:cubicBezTo>
                      <a:pt x="3250" y="9922"/>
                      <a:pt x="3243" y="9919"/>
                      <a:pt x="3243" y="9919"/>
                    </a:cubicBezTo>
                    <a:cubicBezTo>
                      <a:pt x="3236" y="9919"/>
                      <a:pt x="3236" y="9928"/>
                      <a:pt x="3239" y="9935"/>
                    </a:cubicBezTo>
                    <a:cubicBezTo>
                      <a:pt x="3256" y="9945"/>
                      <a:pt x="3273" y="9955"/>
                      <a:pt x="3286" y="9968"/>
                    </a:cubicBezTo>
                    <a:lnTo>
                      <a:pt x="3259" y="9961"/>
                    </a:lnTo>
                    <a:lnTo>
                      <a:pt x="3259" y="9961"/>
                    </a:lnTo>
                    <a:cubicBezTo>
                      <a:pt x="3296" y="10001"/>
                      <a:pt x="3369" y="10044"/>
                      <a:pt x="3369" y="10081"/>
                    </a:cubicBezTo>
                    <a:lnTo>
                      <a:pt x="3349" y="10061"/>
                    </a:lnTo>
                    <a:lnTo>
                      <a:pt x="3349" y="10061"/>
                    </a:lnTo>
                    <a:cubicBezTo>
                      <a:pt x="3349" y="10064"/>
                      <a:pt x="3349" y="10084"/>
                      <a:pt x="3378" y="10107"/>
                    </a:cubicBezTo>
                    <a:cubicBezTo>
                      <a:pt x="3382" y="10110"/>
                      <a:pt x="3386" y="10114"/>
                      <a:pt x="3389" y="10114"/>
                    </a:cubicBezTo>
                    <a:cubicBezTo>
                      <a:pt x="3392" y="10114"/>
                      <a:pt x="3392" y="10114"/>
                      <a:pt x="3392" y="10110"/>
                    </a:cubicBezTo>
                    <a:lnTo>
                      <a:pt x="3401" y="10127"/>
                    </a:lnTo>
                    <a:cubicBezTo>
                      <a:pt x="3386" y="10124"/>
                      <a:pt x="3342" y="10074"/>
                      <a:pt x="3312" y="10044"/>
                    </a:cubicBezTo>
                    <a:lnTo>
                      <a:pt x="3312" y="10044"/>
                    </a:lnTo>
                    <a:cubicBezTo>
                      <a:pt x="3322" y="10050"/>
                      <a:pt x="3339" y="10064"/>
                      <a:pt x="3346" y="10064"/>
                    </a:cubicBezTo>
                    <a:lnTo>
                      <a:pt x="3346" y="10061"/>
                    </a:lnTo>
                    <a:cubicBezTo>
                      <a:pt x="3319" y="10038"/>
                      <a:pt x="3289" y="10011"/>
                      <a:pt x="3262" y="9988"/>
                    </a:cubicBezTo>
                    <a:lnTo>
                      <a:pt x="3262" y="9988"/>
                    </a:lnTo>
                    <a:cubicBezTo>
                      <a:pt x="3276" y="9998"/>
                      <a:pt x="3286" y="9998"/>
                      <a:pt x="3296" y="10001"/>
                    </a:cubicBezTo>
                    <a:cubicBezTo>
                      <a:pt x="3273" y="9968"/>
                      <a:pt x="3270" y="9984"/>
                      <a:pt x="3250" y="9961"/>
                    </a:cubicBezTo>
                    <a:cubicBezTo>
                      <a:pt x="3246" y="9951"/>
                      <a:pt x="3243" y="9945"/>
                      <a:pt x="3246" y="9945"/>
                    </a:cubicBezTo>
                    <a:lnTo>
                      <a:pt x="3250" y="9945"/>
                    </a:lnTo>
                    <a:cubicBezTo>
                      <a:pt x="3219" y="9922"/>
                      <a:pt x="3196" y="9899"/>
                      <a:pt x="3173" y="9865"/>
                    </a:cubicBezTo>
                    <a:lnTo>
                      <a:pt x="3173" y="9865"/>
                    </a:lnTo>
                    <a:cubicBezTo>
                      <a:pt x="3173" y="9865"/>
                      <a:pt x="3193" y="9879"/>
                      <a:pt x="3196" y="9879"/>
                    </a:cubicBezTo>
                    <a:cubicBezTo>
                      <a:pt x="3200" y="9879"/>
                      <a:pt x="3200" y="9879"/>
                      <a:pt x="3196" y="9872"/>
                    </a:cubicBezTo>
                    <a:cubicBezTo>
                      <a:pt x="3140" y="9822"/>
                      <a:pt x="3120" y="9822"/>
                      <a:pt x="3057" y="9769"/>
                    </a:cubicBezTo>
                    <a:cubicBezTo>
                      <a:pt x="2991" y="9726"/>
                      <a:pt x="2944" y="9663"/>
                      <a:pt x="2898" y="9627"/>
                    </a:cubicBezTo>
                    <a:lnTo>
                      <a:pt x="2898" y="9627"/>
                    </a:lnTo>
                    <a:cubicBezTo>
                      <a:pt x="3064" y="9819"/>
                      <a:pt x="3187" y="10047"/>
                      <a:pt x="3346" y="10246"/>
                    </a:cubicBezTo>
                    <a:cubicBezTo>
                      <a:pt x="3389" y="10233"/>
                      <a:pt x="3428" y="10223"/>
                      <a:pt x="3468" y="10209"/>
                    </a:cubicBezTo>
                    <a:cubicBezTo>
                      <a:pt x="3468" y="10206"/>
                      <a:pt x="3465" y="10200"/>
                      <a:pt x="3458" y="10193"/>
                    </a:cubicBezTo>
                    <a:cubicBezTo>
                      <a:pt x="3432" y="10183"/>
                      <a:pt x="3432" y="10174"/>
                      <a:pt x="3409" y="10163"/>
                    </a:cubicBezTo>
                    <a:cubicBezTo>
                      <a:pt x="3409" y="10157"/>
                      <a:pt x="3412" y="10154"/>
                      <a:pt x="3415" y="10154"/>
                    </a:cubicBezTo>
                    <a:cubicBezTo>
                      <a:pt x="3425" y="10154"/>
                      <a:pt x="3438" y="10163"/>
                      <a:pt x="3452" y="10174"/>
                    </a:cubicBezTo>
                    <a:lnTo>
                      <a:pt x="3448" y="10174"/>
                    </a:lnTo>
                    <a:cubicBezTo>
                      <a:pt x="3445" y="10174"/>
                      <a:pt x="3445" y="10174"/>
                      <a:pt x="3445" y="10180"/>
                    </a:cubicBezTo>
                    <a:cubicBezTo>
                      <a:pt x="3458" y="10186"/>
                      <a:pt x="3468" y="10197"/>
                      <a:pt x="3475" y="10209"/>
                    </a:cubicBezTo>
                    <a:cubicBezTo>
                      <a:pt x="5074" y="9733"/>
                      <a:pt x="6485" y="8885"/>
                      <a:pt x="7545" y="7802"/>
                    </a:cubicBezTo>
                    <a:cubicBezTo>
                      <a:pt x="7730" y="7603"/>
                      <a:pt x="7912" y="7392"/>
                      <a:pt x="8084" y="7163"/>
                    </a:cubicBezTo>
                    <a:cubicBezTo>
                      <a:pt x="8773" y="6263"/>
                      <a:pt x="9177" y="5395"/>
                      <a:pt x="9382" y="4590"/>
                    </a:cubicBezTo>
                    <a:cubicBezTo>
                      <a:pt x="9386" y="4583"/>
                      <a:pt x="9389" y="4574"/>
                      <a:pt x="9389" y="4567"/>
                    </a:cubicBezTo>
                    <a:cubicBezTo>
                      <a:pt x="9620" y="3584"/>
                      <a:pt x="9591" y="2723"/>
                      <a:pt x="9426" y="1984"/>
                    </a:cubicBezTo>
                    <a:cubicBezTo>
                      <a:pt x="9243" y="1189"/>
                      <a:pt x="8912" y="563"/>
                      <a:pt x="8637" y="166"/>
                    </a:cubicBezTo>
                    <a:cubicBezTo>
                      <a:pt x="8631" y="156"/>
                      <a:pt x="8624" y="149"/>
                      <a:pt x="8617" y="143"/>
                    </a:cubicBezTo>
                    <a:cubicBezTo>
                      <a:pt x="8544" y="44"/>
                      <a:pt x="8472" y="1"/>
                      <a:pt x="8399" y="1"/>
                    </a:cubicBezTo>
                    <a:close/>
                  </a:path>
                </a:pathLst>
              </a:custGeom>
              <a:solidFill>
                <a:srgbClr val="9D3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0"/>
              <p:cNvSpPr/>
              <p:nvPr/>
            </p:nvSpPr>
            <p:spPr>
              <a:xfrm>
                <a:off x="5827513" y="4465854"/>
                <a:ext cx="7430" cy="6321"/>
              </a:xfrm>
              <a:custGeom>
                <a:avLst/>
                <a:gdLst/>
                <a:ahLst/>
                <a:cxnLst/>
                <a:rect l="l" t="t" r="r" b="b"/>
                <a:pathLst>
                  <a:path w="67" h="57" extrusionOk="0">
                    <a:moveTo>
                      <a:pt x="7" y="1"/>
                    </a:moveTo>
                    <a:cubicBezTo>
                      <a:pt x="4" y="1"/>
                      <a:pt x="1" y="4"/>
                      <a:pt x="1" y="10"/>
                    </a:cubicBezTo>
                    <a:cubicBezTo>
                      <a:pt x="24" y="21"/>
                      <a:pt x="24" y="30"/>
                      <a:pt x="50" y="40"/>
                    </a:cubicBezTo>
                    <a:cubicBezTo>
                      <a:pt x="57" y="47"/>
                      <a:pt x="60" y="53"/>
                      <a:pt x="60" y="56"/>
                    </a:cubicBezTo>
                    <a:lnTo>
                      <a:pt x="67" y="56"/>
                    </a:lnTo>
                    <a:cubicBezTo>
                      <a:pt x="60" y="44"/>
                      <a:pt x="50" y="33"/>
                      <a:pt x="37" y="27"/>
                    </a:cubicBezTo>
                    <a:cubicBezTo>
                      <a:pt x="37" y="21"/>
                      <a:pt x="37" y="21"/>
                      <a:pt x="40" y="21"/>
                    </a:cubicBezTo>
                    <a:lnTo>
                      <a:pt x="44" y="21"/>
                    </a:lnTo>
                    <a:cubicBezTo>
                      <a:pt x="30" y="10"/>
                      <a:pt x="17" y="1"/>
                      <a:pt x="7"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0"/>
              <p:cNvSpPr/>
              <p:nvPr/>
            </p:nvSpPr>
            <p:spPr>
              <a:xfrm>
                <a:off x="5649741" y="4335880"/>
                <a:ext cx="1664" cy="776"/>
              </a:xfrm>
              <a:custGeom>
                <a:avLst/>
                <a:gdLst/>
                <a:ahLst/>
                <a:cxnLst/>
                <a:rect l="l" t="t" r="r" b="b"/>
                <a:pathLst>
                  <a:path w="15" h="7" extrusionOk="0">
                    <a:moveTo>
                      <a:pt x="1" y="0"/>
                    </a:moveTo>
                    <a:cubicBezTo>
                      <a:pt x="4" y="4"/>
                      <a:pt x="11" y="7"/>
                      <a:pt x="14" y="7"/>
                    </a:cubicBezTo>
                    <a:lnTo>
                      <a:pt x="1" y="0"/>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0"/>
              <p:cNvSpPr/>
              <p:nvPr/>
            </p:nvSpPr>
            <p:spPr>
              <a:xfrm>
                <a:off x="5509120" y="4317470"/>
                <a:ext cx="887" cy="444"/>
              </a:xfrm>
              <a:custGeom>
                <a:avLst/>
                <a:gdLst/>
                <a:ahLst/>
                <a:cxnLst/>
                <a:rect l="l" t="t" r="r" b="b"/>
                <a:pathLst>
                  <a:path w="8" h="4" extrusionOk="0">
                    <a:moveTo>
                      <a:pt x="7" y="0"/>
                    </a:moveTo>
                    <a:cubicBezTo>
                      <a:pt x="3" y="0"/>
                      <a:pt x="0" y="4"/>
                      <a:pt x="3" y="4"/>
                    </a:cubicBezTo>
                    <a:cubicBezTo>
                      <a:pt x="7" y="4"/>
                      <a:pt x="7" y="0"/>
                      <a:pt x="7"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0"/>
              <p:cNvSpPr/>
              <p:nvPr/>
            </p:nvSpPr>
            <p:spPr>
              <a:xfrm>
                <a:off x="5484833" y="4318579"/>
                <a:ext cx="1664" cy="111"/>
              </a:xfrm>
              <a:custGeom>
                <a:avLst/>
                <a:gdLst/>
                <a:ahLst/>
                <a:cxnLst/>
                <a:rect l="l" t="t" r="r" b="b"/>
                <a:pathLst>
                  <a:path w="15" h="1" extrusionOk="0">
                    <a:moveTo>
                      <a:pt x="8" y="1"/>
                    </a:moveTo>
                    <a:lnTo>
                      <a:pt x="1" y="1"/>
                    </a:lnTo>
                    <a:lnTo>
                      <a:pt x="14"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0"/>
              <p:cNvSpPr/>
              <p:nvPr/>
            </p:nvSpPr>
            <p:spPr>
              <a:xfrm>
                <a:off x="5645748" y="4334327"/>
                <a:ext cx="4103" cy="1664"/>
              </a:xfrm>
              <a:custGeom>
                <a:avLst/>
                <a:gdLst/>
                <a:ahLst/>
                <a:cxnLst/>
                <a:rect l="l" t="t" r="r" b="b"/>
                <a:pathLst>
                  <a:path w="37" h="15" extrusionOk="0">
                    <a:moveTo>
                      <a:pt x="3" y="1"/>
                    </a:moveTo>
                    <a:cubicBezTo>
                      <a:pt x="0" y="4"/>
                      <a:pt x="20" y="11"/>
                      <a:pt x="37" y="14"/>
                    </a:cubicBezTo>
                    <a:lnTo>
                      <a:pt x="3"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0"/>
              <p:cNvSpPr/>
              <p:nvPr/>
            </p:nvSpPr>
            <p:spPr>
              <a:xfrm>
                <a:off x="5809880" y="4446003"/>
                <a:ext cx="1553" cy="1553"/>
              </a:xfrm>
              <a:custGeom>
                <a:avLst/>
                <a:gdLst/>
                <a:ahLst/>
                <a:cxnLst/>
                <a:rect l="l" t="t" r="r" b="b"/>
                <a:pathLst>
                  <a:path w="14" h="14" extrusionOk="0">
                    <a:moveTo>
                      <a:pt x="4" y="1"/>
                    </a:moveTo>
                    <a:lnTo>
                      <a:pt x="1" y="4"/>
                    </a:lnTo>
                    <a:cubicBezTo>
                      <a:pt x="7" y="7"/>
                      <a:pt x="10" y="10"/>
                      <a:pt x="13" y="14"/>
                    </a:cubicBezTo>
                    <a:lnTo>
                      <a:pt x="4"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0"/>
              <p:cNvSpPr/>
              <p:nvPr/>
            </p:nvSpPr>
            <p:spPr>
              <a:xfrm>
                <a:off x="5708185" y="4359279"/>
                <a:ext cx="1885" cy="554"/>
              </a:xfrm>
              <a:custGeom>
                <a:avLst/>
                <a:gdLst/>
                <a:ahLst/>
                <a:cxnLst/>
                <a:rect l="l" t="t" r="r" b="b"/>
                <a:pathLst>
                  <a:path w="17" h="5" extrusionOk="0">
                    <a:moveTo>
                      <a:pt x="1" y="1"/>
                    </a:moveTo>
                    <a:lnTo>
                      <a:pt x="7" y="4"/>
                    </a:lnTo>
                    <a:lnTo>
                      <a:pt x="16" y="4"/>
                    </a:lnTo>
                    <a:lnTo>
                      <a:pt x="1"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0"/>
              <p:cNvSpPr/>
              <p:nvPr/>
            </p:nvSpPr>
            <p:spPr>
              <a:xfrm>
                <a:off x="5746667" y="4383899"/>
                <a:ext cx="3105" cy="1220"/>
              </a:xfrm>
              <a:custGeom>
                <a:avLst/>
                <a:gdLst/>
                <a:ahLst/>
                <a:cxnLst/>
                <a:rect l="l" t="t" r="r" b="b"/>
                <a:pathLst>
                  <a:path w="28" h="11" extrusionOk="0">
                    <a:moveTo>
                      <a:pt x="18" y="1"/>
                    </a:moveTo>
                    <a:cubicBezTo>
                      <a:pt x="11" y="1"/>
                      <a:pt x="7" y="5"/>
                      <a:pt x="1" y="5"/>
                    </a:cubicBezTo>
                    <a:lnTo>
                      <a:pt x="4" y="5"/>
                    </a:lnTo>
                    <a:cubicBezTo>
                      <a:pt x="11" y="5"/>
                      <a:pt x="18" y="8"/>
                      <a:pt x="24" y="11"/>
                    </a:cubicBezTo>
                    <a:cubicBezTo>
                      <a:pt x="24" y="11"/>
                      <a:pt x="27" y="8"/>
                      <a:pt x="24"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0"/>
              <p:cNvSpPr/>
              <p:nvPr/>
            </p:nvSpPr>
            <p:spPr>
              <a:xfrm>
                <a:off x="5806220" y="4435357"/>
                <a:ext cx="776" cy="887"/>
              </a:xfrm>
              <a:custGeom>
                <a:avLst/>
                <a:gdLst/>
                <a:ahLst/>
                <a:cxnLst/>
                <a:rect l="l" t="t" r="r" b="b"/>
                <a:pathLst>
                  <a:path w="7" h="8" extrusionOk="0">
                    <a:moveTo>
                      <a:pt x="0" y="1"/>
                    </a:moveTo>
                    <a:lnTo>
                      <a:pt x="7" y="7"/>
                    </a:lnTo>
                    <a:cubicBezTo>
                      <a:pt x="7" y="4"/>
                      <a:pt x="0" y="1"/>
                      <a:pt x="0"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0"/>
              <p:cNvSpPr/>
              <p:nvPr/>
            </p:nvSpPr>
            <p:spPr>
              <a:xfrm>
                <a:off x="5676578" y="4343864"/>
                <a:ext cx="444" cy="444"/>
              </a:xfrm>
              <a:custGeom>
                <a:avLst/>
                <a:gdLst/>
                <a:ahLst/>
                <a:cxnLst/>
                <a:rect l="l" t="t" r="r" b="b"/>
                <a:pathLst>
                  <a:path w="4" h="4" extrusionOk="0">
                    <a:moveTo>
                      <a:pt x="0" y="1"/>
                    </a:moveTo>
                    <a:cubicBezTo>
                      <a:pt x="0" y="1"/>
                      <a:pt x="0" y="4"/>
                      <a:pt x="3" y="4"/>
                    </a:cubicBezTo>
                    <a:lnTo>
                      <a:pt x="0"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0"/>
              <p:cNvSpPr/>
              <p:nvPr/>
            </p:nvSpPr>
            <p:spPr>
              <a:xfrm>
                <a:off x="5440805" y="4325233"/>
                <a:ext cx="887" cy="111"/>
              </a:xfrm>
              <a:custGeom>
                <a:avLst/>
                <a:gdLst/>
                <a:ahLst/>
                <a:cxnLst/>
                <a:rect l="l" t="t" r="r" b="b"/>
                <a:pathLst>
                  <a:path w="8" h="1" extrusionOk="0">
                    <a:moveTo>
                      <a:pt x="7" y="0"/>
                    </a:moveTo>
                    <a:lnTo>
                      <a:pt x="0" y="0"/>
                    </a:lnTo>
                    <a:lnTo>
                      <a:pt x="0" y="0"/>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0"/>
              <p:cNvSpPr/>
              <p:nvPr/>
            </p:nvSpPr>
            <p:spPr>
              <a:xfrm>
                <a:off x="5535514" y="4233741"/>
                <a:ext cx="3105" cy="4880"/>
              </a:xfrm>
              <a:custGeom>
                <a:avLst/>
                <a:gdLst/>
                <a:ahLst/>
                <a:cxnLst/>
                <a:rect l="l" t="t" r="r" b="b"/>
                <a:pathLst>
                  <a:path w="28" h="44" extrusionOk="0">
                    <a:moveTo>
                      <a:pt x="4" y="0"/>
                    </a:moveTo>
                    <a:cubicBezTo>
                      <a:pt x="1" y="0"/>
                      <a:pt x="1" y="8"/>
                      <a:pt x="1" y="20"/>
                    </a:cubicBezTo>
                    <a:lnTo>
                      <a:pt x="4" y="20"/>
                    </a:lnTo>
                    <a:lnTo>
                      <a:pt x="11" y="34"/>
                    </a:lnTo>
                    <a:cubicBezTo>
                      <a:pt x="14" y="37"/>
                      <a:pt x="20" y="43"/>
                      <a:pt x="20" y="43"/>
                    </a:cubicBezTo>
                    <a:cubicBezTo>
                      <a:pt x="24" y="43"/>
                      <a:pt x="28" y="40"/>
                      <a:pt x="24" y="20"/>
                    </a:cubicBezTo>
                    <a:lnTo>
                      <a:pt x="24" y="20"/>
                    </a:lnTo>
                    <a:lnTo>
                      <a:pt x="24" y="34"/>
                    </a:lnTo>
                    <a:cubicBezTo>
                      <a:pt x="20" y="34"/>
                      <a:pt x="17" y="23"/>
                      <a:pt x="14" y="17"/>
                    </a:cubicBezTo>
                    <a:cubicBezTo>
                      <a:pt x="11" y="8"/>
                      <a:pt x="8" y="0"/>
                      <a:pt x="4"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0"/>
              <p:cNvSpPr/>
              <p:nvPr/>
            </p:nvSpPr>
            <p:spPr>
              <a:xfrm>
                <a:off x="5807662" y="4443896"/>
                <a:ext cx="1553" cy="1442"/>
              </a:xfrm>
              <a:custGeom>
                <a:avLst/>
                <a:gdLst/>
                <a:ahLst/>
                <a:cxnLst/>
                <a:rect l="l" t="t" r="r" b="b"/>
                <a:pathLst>
                  <a:path w="14" h="13" extrusionOk="0">
                    <a:moveTo>
                      <a:pt x="1" y="0"/>
                    </a:moveTo>
                    <a:cubicBezTo>
                      <a:pt x="7" y="6"/>
                      <a:pt x="10" y="10"/>
                      <a:pt x="14" y="13"/>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0"/>
              <p:cNvSpPr/>
              <p:nvPr/>
            </p:nvSpPr>
            <p:spPr>
              <a:xfrm>
                <a:off x="5535514" y="4235959"/>
                <a:ext cx="111" cy="887"/>
              </a:xfrm>
              <a:custGeom>
                <a:avLst/>
                <a:gdLst/>
                <a:ahLst/>
                <a:cxnLst/>
                <a:rect l="l" t="t" r="r" b="b"/>
                <a:pathLst>
                  <a:path w="1" h="8" extrusionOk="0">
                    <a:moveTo>
                      <a:pt x="1" y="0"/>
                    </a:moveTo>
                    <a:lnTo>
                      <a:pt x="1" y="0"/>
                    </a:lnTo>
                    <a:lnTo>
                      <a:pt x="1" y="0"/>
                    </a:lnTo>
                    <a:lnTo>
                      <a:pt x="1" y="0"/>
                    </a:lnTo>
                    <a:lnTo>
                      <a:pt x="1" y="0"/>
                    </a:lnTo>
                    <a:lnTo>
                      <a:pt x="1" y="7"/>
                    </a:lnTo>
                    <a:lnTo>
                      <a:pt x="1" y="0"/>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0"/>
              <p:cNvSpPr/>
              <p:nvPr/>
            </p:nvSpPr>
            <p:spPr>
              <a:xfrm>
                <a:off x="5344988" y="4364824"/>
                <a:ext cx="1553" cy="887"/>
              </a:xfrm>
              <a:custGeom>
                <a:avLst/>
                <a:gdLst/>
                <a:ahLst/>
                <a:cxnLst/>
                <a:rect l="l" t="t" r="r" b="b"/>
                <a:pathLst>
                  <a:path w="14" h="8" extrusionOk="0">
                    <a:moveTo>
                      <a:pt x="10" y="1"/>
                    </a:moveTo>
                    <a:cubicBezTo>
                      <a:pt x="10" y="1"/>
                      <a:pt x="7" y="4"/>
                      <a:pt x="0" y="7"/>
                    </a:cubicBezTo>
                    <a:cubicBezTo>
                      <a:pt x="4" y="7"/>
                      <a:pt x="7" y="4"/>
                      <a:pt x="13"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0"/>
              <p:cNvSpPr/>
              <p:nvPr/>
            </p:nvSpPr>
            <p:spPr>
              <a:xfrm>
                <a:off x="5413968" y="4333662"/>
                <a:ext cx="1996" cy="444"/>
              </a:xfrm>
              <a:custGeom>
                <a:avLst/>
                <a:gdLst/>
                <a:ahLst/>
                <a:cxnLst/>
                <a:rect l="l" t="t" r="r" b="b"/>
                <a:pathLst>
                  <a:path w="18" h="4" extrusionOk="0">
                    <a:moveTo>
                      <a:pt x="17" y="1"/>
                    </a:moveTo>
                    <a:cubicBezTo>
                      <a:pt x="14" y="1"/>
                      <a:pt x="7" y="1"/>
                      <a:pt x="1" y="4"/>
                    </a:cubicBezTo>
                    <a:lnTo>
                      <a:pt x="17"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0"/>
              <p:cNvSpPr/>
              <p:nvPr/>
            </p:nvSpPr>
            <p:spPr>
              <a:xfrm>
                <a:off x="5362288" y="4399314"/>
                <a:ext cx="1109" cy="554"/>
              </a:xfrm>
              <a:custGeom>
                <a:avLst/>
                <a:gdLst/>
                <a:ahLst/>
                <a:cxnLst/>
                <a:rect l="l" t="t" r="r" b="b"/>
                <a:pathLst>
                  <a:path w="10" h="5" extrusionOk="0">
                    <a:moveTo>
                      <a:pt x="0" y="1"/>
                    </a:moveTo>
                    <a:lnTo>
                      <a:pt x="0" y="1"/>
                    </a:lnTo>
                    <a:cubicBezTo>
                      <a:pt x="3" y="5"/>
                      <a:pt x="6" y="5"/>
                      <a:pt x="10" y="5"/>
                    </a:cubicBezTo>
                    <a:cubicBezTo>
                      <a:pt x="6" y="5"/>
                      <a:pt x="3" y="1"/>
                      <a:pt x="0"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0"/>
              <p:cNvSpPr/>
              <p:nvPr/>
            </p:nvSpPr>
            <p:spPr>
              <a:xfrm>
                <a:off x="5401880" y="4396431"/>
                <a:ext cx="2329" cy="444"/>
              </a:xfrm>
              <a:custGeom>
                <a:avLst/>
                <a:gdLst/>
                <a:ahLst/>
                <a:cxnLst/>
                <a:rect l="l" t="t" r="r" b="b"/>
                <a:pathLst>
                  <a:path w="21" h="4" extrusionOk="0">
                    <a:moveTo>
                      <a:pt x="13" y="0"/>
                    </a:moveTo>
                    <a:lnTo>
                      <a:pt x="1" y="4"/>
                    </a:lnTo>
                    <a:lnTo>
                      <a:pt x="21" y="0"/>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0"/>
              <p:cNvSpPr/>
              <p:nvPr/>
            </p:nvSpPr>
            <p:spPr>
              <a:xfrm>
                <a:off x="5809104" y="4445227"/>
                <a:ext cx="1664" cy="887"/>
              </a:xfrm>
              <a:custGeom>
                <a:avLst/>
                <a:gdLst/>
                <a:ahLst/>
                <a:cxnLst/>
                <a:rect l="l" t="t" r="r" b="b"/>
                <a:pathLst>
                  <a:path w="15" h="8" extrusionOk="0">
                    <a:moveTo>
                      <a:pt x="1" y="1"/>
                    </a:moveTo>
                    <a:cubicBezTo>
                      <a:pt x="1" y="1"/>
                      <a:pt x="2" y="2"/>
                      <a:pt x="3" y="2"/>
                    </a:cubicBezTo>
                    <a:lnTo>
                      <a:pt x="3" y="2"/>
                    </a:lnTo>
                    <a:lnTo>
                      <a:pt x="1" y="1"/>
                    </a:lnTo>
                    <a:close/>
                    <a:moveTo>
                      <a:pt x="3" y="2"/>
                    </a:moveTo>
                    <a:lnTo>
                      <a:pt x="11" y="8"/>
                    </a:lnTo>
                    <a:cubicBezTo>
                      <a:pt x="11" y="8"/>
                      <a:pt x="14" y="8"/>
                      <a:pt x="11" y="4"/>
                    </a:cubicBezTo>
                    <a:cubicBezTo>
                      <a:pt x="8" y="4"/>
                      <a:pt x="6" y="4"/>
                      <a:pt x="3" y="2"/>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0"/>
              <p:cNvSpPr/>
              <p:nvPr/>
            </p:nvSpPr>
            <p:spPr>
              <a:xfrm>
                <a:off x="5364839" y="4390553"/>
                <a:ext cx="5878" cy="554"/>
              </a:xfrm>
              <a:custGeom>
                <a:avLst/>
                <a:gdLst/>
                <a:ahLst/>
                <a:cxnLst/>
                <a:rect l="l" t="t" r="r" b="b"/>
                <a:pathLst>
                  <a:path w="53" h="5" extrusionOk="0">
                    <a:moveTo>
                      <a:pt x="0" y="0"/>
                    </a:moveTo>
                    <a:cubicBezTo>
                      <a:pt x="17" y="0"/>
                      <a:pt x="37" y="4"/>
                      <a:pt x="53" y="4"/>
                    </a:cubicBezTo>
                    <a:cubicBezTo>
                      <a:pt x="40" y="0"/>
                      <a:pt x="20" y="0"/>
                      <a:pt x="0"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0"/>
              <p:cNvSpPr/>
              <p:nvPr/>
            </p:nvSpPr>
            <p:spPr>
              <a:xfrm>
                <a:off x="5389348" y="4389444"/>
                <a:ext cx="4547" cy="444"/>
              </a:xfrm>
              <a:custGeom>
                <a:avLst/>
                <a:gdLst/>
                <a:ahLst/>
                <a:cxnLst/>
                <a:rect l="l" t="t" r="r" b="b"/>
                <a:pathLst>
                  <a:path w="41" h="4" extrusionOk="0">
                    <a:moveTo>
                      <a:pt x="1" y="1"/>
                    </a:moveTo>
                    <a:cubicBezTo>
                      <a:pt x="10" y="4"/>
                      <a:pt x="21" y="4"/>
                      <a:pt x="30" y="4"/>
                    </a:cubicBezTo>
                    <a:lnTo>
                      <a:pt x="34" y="4"/>
                    </a:lnTo>
                    <a:cubicBezTo>
                      <a:pt x="37" y="4"/>
                      <a:pt x="37" y="1"/>
                      <a:pt x="41"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0"/>
              <p:cNvSpPr/>
              <p:nvPr/>
            </p:nvSpPr>
            <p:spPr>
              <a:xfrm>
                <a:off x="6130824" y="3073285"/>
                <a:ext cx="192855" cy="169344"/>
              </a:xfrm>
              <a:custGeom>
                <a:avLst/>
                <a:gdLst/>
                <a:ahLst/>
                <a:cxnLst/>
                <a:rect l="l" t="t" r="r" b="b"/>
                <a:pathLst>
                  <a:path w="1739" h="1527" extrusionOk="0">
                    <a:moveTo>
                      <a:pt x="550" y="1"/>
                    </a:moveTo>
                    <a:cubicBezTo>
                      <a:pt x="534" y="4"/>
                      <a:pt x="517" y="7"/>
                      <a:pt x="501" y="10"/>
                    </a:cubicBezTo>
                    <a:cubicBezTo>
                      <a:pt x="375" y="44"/>
                      <a:pt x="213" y="100"/>
                      <a:pt x="0" y="219"/>
                    </a:cubicBezTo>
                    <a:cubicBezTo>
                      <a:pt x="156" y="140"/>
                      <a:pt x="368" y="40"/>
                      <a:pt x="550" y="1"/>
                    </a:cubicBezTo>
                    <a:close/>
                    <a:moveTo>
                      <a:pt x="782" y="620"/>
                    </a:moveTo>
                    <a:cubicBezTo>
                      <a:pt x="789" y="623"/>
                      <a:pt x="792" y="626"/>
                      <a:pt x="799" y="626"/>
                    </a:cubicBezTo>
                    <a:lnTo>
                      <a:pt x="812" y="629"/>
                    </a:lnTo>
                    <a:cubicBezTo>
                      <a:pt x="795" y="623"/>
                      <a:pt x="782" y="620"/>
                      <a:pt x="782" y="620"/>
                    </a:cubicBezTo>
                    <a:close/>
                    <a:moveTo>
                      <a:pt x="825" y="636"/>
                    </a:moveTo>
                    <a:cubicBezTo>
                      <a:pt x="995" y="699"/>
                      <a:pt x="1262" y="773"/>
                      <a:pt x="1462" y="893"/>
                    </a:cubicBezTo>
                    <a:lnTo>
                      <a:pt x="1462" y="893"/>
                    </a:lnTo>
                    <a:cubicBezTo>
                      <a:pt x="1369" y="836"/>
                      <a:pt x="1261" y="789"/>
                      <a:pt x="1153" y="748"/>
                    </a:cubicBezTo>
                    <a:cubicBezTo>
                      <a:pt x="1007" y="696"/>
                      <a:pt x="882" y="656"/>
                      <a:pt x="825" y="636"/>
                    </a:cubicBezTo>
                    <a:close/>
                    <a:moveTo>
                      <a:pt x="1462" y="893"/>
                    </a:moveTo>
                    <a:cubicBezTo>
                      <a:pt x="1492" y="911"/>
                      <a:pt x="1520" y="930"/>
                      <a:pt x="1547" y="950"/>
                    </a:cubicBezTo>
                    <a:cubicBezTo>
                      <a:pt x="1520" y="930"/>
                      <a:pt x="1492" y="911"/>
                      <a:pt x="1462" y="893"/>
                    </a:cubicBezTo>
                    <a:close/>
                    <a:moveTo>
                      <a:pt x="1713" y="1173"/>
                    </a:moveTo>
                    <a:cubicBezTo>
                      <a:pt x="1716" y="1182"/>
                      <a:pt x="1718" y="1191"/>
                      <a:pt x="1720" y="1200"/>
                    </a:cubicBezTo>
                    <a:lnTo>
                      <a:pt x="1720" y="1200"/>
                    </a:lnTo>
                    <a:cubicBezTo>
                      <a:pt x="1718" y="1191"/>
                      <a:pt x="1716" y="1182"/>
                      <a:pt x="1713" y="1173"/>
                    </a:cubicBezTo>
                    <a:close/>
                    <a:moveTo>
                      <a:pt x="1720" y="1200"/>
                    </a:moveTo>
                    <a:cubicBezTo>
                      <a:pt x="1724" y="1223"/>
                      <a:pt x="1725" y="1247"/>
                      <a:pt x="1723" y="1272"/>
                    </a:cubicBezTo>
                    <a:cubicBezTo>
                      <a:pt x="1723" y="1361"/>
                      <a:pt x="1686" y="1447"/>
                      <a:pt x="1643" y="1527"/>
                    </a:cubicBezTo>
                    <a:cubicBezTo>
                      <a:pt x="1718" y="1400"/>
                      <a:pt x="1739" y="1293"/>
                      <a:pt x="1720" y="120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0"/>
              <p:cNvSpPr/>
              <p:nvPr/>
            </p:nvSpPr>
            <p:spPr>
              <a:xfrm>
                <a:off x="5651293" y="4336545"/>
                <a:ext cx="444" cy="554"/>
              </a:xfrm>
              <a:custGeom>
                <a:avLst/>
                <a:gdLst/>
                <a:ahLst/>
                <a:cxnLst/>
                <a:rect l="l" t="t" r="r" b="b"/>
                <a:pathLst>
                  <a:path w="4" h="5" extrusionOk="0">
                    <a:moveTo>
                      <a:pt x="0" y="1"/>
                    </a:moveTo>
                    <a:cubicBezTo>
                      <a:pt x="0" y="1"/>
                      <a:pt x="0" y="4"/>
                      <a:pt x="3" y="4"/>
                    </a:cubicBezTo>
                    <a:lnTo>
                      <a:pt x="0"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0"/>
              <p:cNvSpPr/>
              <p:nvPr/>
            </p:nvSpPr>
            <p:spPr>
              <a:xfrm>
                <a:off x="5711068" y="4367042"/>
                <a:ext cx="887" cy="887"/>
              </a:xfrm>
              <a:custGeom>
                <a:avLst/>
                <a:gdLst/>
                <a:ahLst/>
                <a:cxnLst/>
                <a:rect l="l" t="t" r="r" b="b"/>
                <a:pathLst>
                  <a:path w="8" h="8" extrusionOk="0">
                    <a:moveTo>
                      <a:pt x="1" y="1"/>
                    </a:moveTo>
                    <a:cubicBezTo>
                      <a:pt x="1" y="4"/>
                      <a:pt x="4" y="4"/>
                      <a:pt x="7" y="7"/>
                    </a:cubicBezTo>
                    <a:cubicBezTo>
                      <a:pt x="7" y="7"/>
                      <a:pt x="4" y="4"/>
                      <a:pt x="1"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0"/>
              <p:cNvSpPr/>
              <p:nvPr/>
            </p:nvSpPr>
            <p:spPr>
              <a:xfrm>
                <a:off x="5735688" y="4382125"/>
                <a:ext cx="3438" cy="2662"/>
              </a:xfrm>
              <a:custGeom>
                <a:avLst/>
                <a:gdLst/>
                <a:ahLst/>
                <a:cxnLst/>
                <a:rect l="l" t="t" r="r" b="b"/>
                <a:pathLst>
                  <a:path w="31" h="24" extrusionOk="0">
                    <a:moveTo>
                      <a:pt x="0" y="1"/>
                    </a:moveTo>
                    <a:cubicBezTo>
                      <a:pt x="7" y="7"/>
                      <a:pt x="17" y="13"/>
                      <a:pt x="30" y="23"/>
                    </a:cubicBezTo>
                    <a:lnTo>
                      <a:pt x="30" y="23"/>
                    </a:lnTo>
                    <a:lnTo>
                      <a:pt x="0" y="1"/>
                    </a:lnTo>
                    <a:close/>
                    <a:moveTo>
                      <a:pt x="30" y="23"/>
                    </a:moveTo>
                    <a:lnTo>
                      <a:pt x="31" y="24"/>
                    </a:lnTo>
                    <a:cubicBezTo>
                      <a:pt x="31" y="24"/>
                      <a:pt x="30" y="24"/>
                      <a:pt x="30" y="23"/>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0"/>
              <p:cNvSpPr/>
              <p:nvPr/>
            </p:nvSpPr>
            <p:spPr>
              <a:xfrm>
                <a:off x="5753654" y="4394878"/>
                <a:ext cx="887" cy="111"/>
              </a:xfrm>
              <a:custGeom>
                <a:avLst/>
                <a:gdLst/>
                <a:ahLst/>
                <a:cxnLst/>
                <a:rect l="l" t="t" r="r" b="b"/>
                <a:pathLst>
                  <a:path w="8" h="1" extrusionOk="0">
                    <a:moveTo>
                      <a:pt x="8" y="1"/>
                    </a:moveTo>
                    <a:lnTo>
                      <a:pt x="1" y="1"/>
                    </a:lnTo>
                    <a:lnTo>
                      <a:pt x="8"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0"/>
              <p:cNvSpPr/>
              <p:nvPr/>
            </p:nvSpPr>
            <p:spPr>
              <a:xfrm>
                <a:off x="5417738" y="4340981"/>
                <a:ext cx="1442" cy="444"/>
              </a:xfrm>
              <a:custGeom>
                <a:avLst/>
                <a:gdLst/>
                <a:ahLst/>
                <a:cxnLst/>
                <a:rect l="l" t="t" r="r" b="b"/>
                <a:pathLst>
                  <a:path w="13" h="4" extrusionOk="0">
                    <a:moveTo>
                      <a:pt x="6" y="1"/>
                    </a:moveTo>
                    <a:lnTo>
                      <a:pt x="0" y="4"/>
                    </a:lnTo>
                    <a:cubicBezTo>
                      <a:pt x="0" y="4"/>
                      <a:pt x="6" y="1"/>
                      <a:pt x="13"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0"/>
              <p:cNvSpPr/>
              <p:nvPr/>
            </p:nvSpPr>
            <p:spPr>
              <a:xfrm>
                <a:off x="5518990" y="4321463"/>
                <a:ext cx="3438" cy="887"/>
              </a:xfrm>
              <a:custGeom>
                <a:avLst/>
                <a:gdLst/>
                <a:ahLst/>
                <a:cxnLst/>
                <a:rect l="l" t="t" r="r" b="b"/>
                <a:pathLst>
                  <a:path w="31" h="8" extrusionOk="0">
                    <a:moveTo>
                      <a:pt x="30" y="1"/>
                    </a:moveTo>
                    <a:lnTo>
                      <a:pt x="30" y="1"/>
                    </a:lnTo>
                    <a:cubicBezTo>
                      <a:pt x="21" y="4"/>
                      <a:pt x="7" y="4"/>
                      <a:pt x="1" y="7"/>
                    </a:cubicBezTo>
                    <a:lnTo>
                      <a:pt x="4" y="7"/>
                    </a:lnTo>
                    <a:cubicBezTo>
                      <a:pt x="21" y="7"/>
                      <a:pt x="30" y="7"/>
                      <a:pt x="30"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0"/>
              <p:cNvSpPr/>
              <p:nvPr/>
            </p:nvSpPr>
            <p:spPr>
              <a:xfrm>
                <a:off x="5364395" y="4390220"/>
                <a:ext cx="554" cy="444"/>
              </a:xfrm>
              <a:custGeom>
                <a:avLst/>
                <a:gdLst/>
                <a:ahLst/>
                <a:cxnLst/>
                <a:rect l="l" t="t" r="r" b="b"/>
                <a:pathLst>
                  <a:path w="5" h="4" extrusionOk="0">
                    <a:moveTo>
                      <a:pt x="1" y="0"/>
                    </a:moveTo>
                    <a:lnTo>
                      <a:pt x="1" y="3"/>
                    </a:lnTo>
                    <a:lnTo>
                      <a:pt x="4" y="3"/>
                    </a:lnTo>
                    <a:lnTo>
                      <a:pt x="1" y="0"/>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0"/>
              <p:cNvSpPr/>
              <p:nvPr/>
            </p:nvSpPr>
            <p:spPr>
              <a:xfrm>
                <a:off x="5513888" y="4322239"/>
                <a:ext cx="4103" cy="554"/>
              </a:xfrm>
              <a:custGeom>
                <a:avLst/>
                <a:gdLst/>
                <a:ahLst/>
                <a:cxnLst/>
                <a:rect l="l" t="t" r="r" b="b"/>
                <a:pathLst>
                  <a:path w="37" h="5" extrusionOk="0">
                    <a:moveTo>
                      <a:pt x="20" y="0"/>
                    </a:moveTo>
                    <a:cubicBezTo>
                      <a:pt x="14" y="0"/>
                      <a:pt x="7" y="0"/>
                      <a:pt x="0" y="4"/>
                    </a:cubicBezTo>
                    <a:lnTo>
                      <a:pt x="27" y="4"/>
                    </a:lnTo>
                    <a:cubicBezTo>
                      <a:pt x="30" y="4"/>
                      <a:pt x="33" y="4"/>
                      <a:pt x="37"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0"/>
              <p:cNvSpPr/>
              <p:nvPr/>
            </p:nvSpPr>
            <p:spPr>
              <a:xfrm>
                <a:off x="5822744" y="4461529"/>
                <a:ext cx="887" cy="776"/>
              </a:xfrm>
              <a:custGeom>
                <a:avLst/>
                <a:gdLst/>
                <a:ahLst/>
                <a:cxnLst/>
                <a:rect l="l" t="t" r="r" b="b"/>
                <a:pathLst>
                  <a:path w="8" h="7" extrusionOk="0">
                    <a:moveTo>
                      <a:pt x="1" y="0"/>
                    </a:moveTo>
                    <a:lnTo>
                      <a:pt x="4" y="6"/>
                    </a:lnTo>
                    <a:lnTo>
                      <a:pt x="7" y="6"/>
                    </a:lnTo>
                    <a:lnTo>
                      <a:pt x="1" y="0"/>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0"/>
              <p:cNvSpPr/>
              <p:nvPr/>
            </p:nvSpPr>
            <p:spPr>
              <a:xfrm>
                <a:off x="5823521" y="4462194"/>
                <a:ext cx="776" cy="776"/>
              </a:xfrm>
              <a:custGeom>
                <a:avLst/>
                <a:gdLst/>
                <a:ahLst/>
                <a:cxnLst/>
                <a:rect l="l" t="t" r="r" b="b"/>
                <a:pathLst>
                  <a:path w="7" h="7" extrusionOk="0">
                    <a:moveTo>
                      <a:pt x="0" y="0"/>
                    </a:moveTo>
                    <a:lnTo>
                      <a:pt x="6" y="7"/>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0"/>
              <p:cNvSpPr/>
              <p:nvPr/>
            </p:nvSpPr>
            <p:spPr>
              <a:xfrm>
                <a:off x="5824186" y="4462860"/>
                <a:ext cx="1996" cy="1996"/>
              </a:xfrm>
              <a:custGeom>
                <a:avLst/>
                <a:gdLst/>
                <a:ahLst/>
                <a:cxnLst/>
                <a:rect l="l" t="t" r="r" b="b"/>
                <a:pathLst>
                  <a:path w="18" h="18" extrusionOk="0">
                    <a:moveTo>
                      <a:pt x="0" y="1"/>
                    </a:moveTo>
                    <a:lnTo>
                      <a:pt x="0" y="1"/>
                    </a:lnTo>
                    <a:cubicBezTo>
                      <a:pt x="8" y="8"/>
                      <a:pt x="11" y="14"/>
                      <a:pt x="17" y="17"/>
                    </a:cubicBezTo>
                    <a:lnTo>
                      <a:pt x="0"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0"/>
              <p:cNvSpPr/>
              <p:nvPr/>
            </p:nvSpPr>
            <p:spPr>
              <a:xfrm>
                <a:off x="5803337" y="4439016"/>
                <a:ext cx="444" cy="111"/>
              </a:xfrm>
              <a:custGeom>
                <a:avLst/>
                <a:gdLst/>
                <a:ahLst/>
                <a:cxnLst/>
                <a:rect l="l" t="t" r="r" b="b"/>
                <a:pathLst>
                  <a:path w="4" h="1" extrusionOk="0">
                    <a:moveTo>
                      <a:pt x="3" y="0"/>
                    </a:moveTo>
                    <a:lnTo>
                      <a:pt x="0" y="0"/>
                    </a:lnTo>
                    <a:lnTo>
                      <a:pt x="0" y="0"/>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0"/>
              <p:cNvSpPr/>
              <p:nvPr/>
            </p:nvSpPr>
            <p:spPr>
              <a:xfrm>
                <a:off x="5797348" y="4432806"/>
                <a:ext cx="6100" cy="6321"/>
              </a:xfrm>
              <a:custGeom>
                <a:avLst/>
                <a:gdLst/>
                <a:ahLst/>
                <a:cxnLst/>
                <a:rect l="l" t="t" r="r" b="b"/>
                <a:pathLst>
                  <a:path w="55" h="57" extrusionOk="0">
                    <a:moveTo>
                      <a:pt x="1" y="1"/>
                    </a:moveTo>
                    <a:lnTo>
                      <a:pt x="1" y="1"/>
                    </a:lnTo>
                    <a:cubicBezTo>
                      <a:pt x="14" y="13"/>
                      <a:pt x="27" y="40"/>
                      <a:pt x="47" y="56"/>
                    </a:cubicBezTo>
                    <a:lnTo>
                      <a:pt x="54" y="56"/>
                    </a:lnTo>
                    <a:cubicBezTo>
                      <a:pt x="41" y="50"/>
                      <a:pt x="18" y="7"/>
                      <a:pt x="1"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0"/>
              <p:cNvSpPr/>
              <p:nvPr/>
            </p:nvSpPr>
            <p:spPr>
              <a:xfrm>
                <a:off x="5773172" y="4403750"/>
                <a:ext cx="6654" cy="5323"/>
              </a:xfrm>
              <a:custGeom>
                <a:avLst/>
                <a:gdLst/>
                <a:ahLst/>
                <a:cxnLst/>
                <a:rect l="l" t="t" r="r" b="b"/>
                <a:pathLst>
                  <a:path w="60" h="48" extrusionOk="0">
                    <a:moveTo>
                      <a:pt x="0" y="0"/>
                    </a:moveTo>
                    <a:cubicBezTo>
                      <a:pt x="1" y="1"/>
                      <a:pt x="3" y="2"/>
                      <a:pt x="4" y="3"/>
                    </a:cubicBezTo>
                    <a:lnTo>
                      <a:pt x="4" y="3"/>
                    </a:lnTo>
                    <a:cubicBezTo>
                      <a:pt x="3" y="2"/>
                      <a:pt x="1" y="1"/>
                      <a:pt x="0" y="0"/>
                    </a:cubicBezTo>
                    <a:close/>
                    <a:moveTo>
                      <a:pt x="4" y="3"/>
                    </a:moveTo>
                    <a:cubicBezTo>
                      <a:pt x="19" y="16"/>
                      <a:pt x="35" y="32"/>
                      <a:pt x="50" y="47"/>
                    </a:cubicBezTo>
                    <a:cubicBezTo>
                      <a:pt x="46" y="40"/>
                      <a:pt x="43" y="31"/>
                      <a:pt x="46" y="31"/>
                    </a:cubicBezTo>
                    <a:lnTo>
                      <a:pt x="46" y="31"/>
                    </a:lnTo>
                    <a:cubicBezTo>
                      <a:pt x="46" y="31"/>
                      <a:pt x="54" y="34"/>
                      <a:pt x="60" y="40"/>
                    </a:cubicBezTo>
                    <a:cubicBezTo>
                      <a:pt x="43" y="20"/>
                      <a:pt x="37" y="14"/>
                      <a:pt x="34" y="14"/>
                    </a:cubicBezTo>
                    <a:lnTo>
                      <a:pt x="34" y="17"/>
                    </a:lnTo>
                    <a:lnTo>
                      <a:pt x="34" y="20"/>
                    </a:lnTo>
                    <a:cubicBezTo>
                      <a:pt x="31" y="20"/>
                      <a:pt x="21" y="18"/>
                      <a:pt x="4" y="3"/>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0"/>
              <p:cNvSpPr/>
              <p:nvPr/>
            </p:nvSpPr>
            <p:spPr>
              <a:xfrm>
                <a:off x="5753321" y="4387226"/>
                <a:ext cx="3771" cy="2662"/>
              </a:xfrm>
              <a:custGeom>
                <a:avLst/>
                <a:gdLst/>
                <a:ahLst/>
                <a:cxnLst/>
                <a:rect l="l" t="t" r="r" b="b"/>
                <a:pathLst>
                  <a:path w="34" h="24" extrusionOk="0">
                    <a:moveTo>
                      <a:pt x="4" y="1"/>
                    </a:moveTo>
                    <a:cubicBezTo>
                      <a:pt x="0" y="1"/>
                      <a:pt x="4" y="4"/>
                      <a:pt x="17" y="14"/>
                    </a:cubicBezTo>
                    <a:cubicBezTo>
                      <a:pt x="23" y="21"/>
                      <a:pt x="27" y="24"/>
                      <a:pt x="31" y="24"/>
                    </a:cubicBezTo>
                    <a:cubicBezTo>
                      <a:pt x="34" y="24"/>
                      <a:pt x="20" y="10"/>
                      <a:pt x="20" y="10"/>
                    </a:cubicBezTo>
                    <a:cubicBezTo>
                      <a:pt x="11" y="4"/>
                      <a:pt x="7" y="1"/>
                      <a:pt x="4"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0"/>
              <p:cNvSpPr/>
              <p:nvPr/>
            </p:nvSpPr>
            <p:spPr>
              <a:xfrm>
                <a:off x="5598727" y="4321463"/>
                <a:ext cx="2329" cy="1331"/>
              </a:xfrm>
              <a:custGeom>
                <a:avLst/>
                <a:gdLst/>
                <a:ahLst/>
                <a:cxnLst/>
                <a:rect l="l" t="t" r="r" b="b"/>
                <a:pathLst>
                  <a:path w="21" h="12" extrusionOk="0">
                    <a:moveTo>
                      <a:pt x="10" y="1"/>
                    </a:moveTo>
                    <a:cubicBezTo>
                      <a:pt x="0" y="1"/>
                      <a:pt x="17" y="7"/>
                      <a:pt x="17" y="11"/>
                    </a:cubicBezTo>
                    <a:lnTo>
                      <a:pt x="20" y="4"/>
                    </a:lnTo>
                    <a:cubicBezTo>
                      <a:pt x="14" y="1"/>
                      <a:pt x="10" y="1"/>
                      <a:pt x="10"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0"/>
              <p:cNvSpPr/>
              <p:nvPr/>
            </p:nvSpPr>
            <p:spPr>
              <a:xfrm>
                <a:off x="5567897" y="4324013"/>
                <a:ext cx="4547" cy="998"/>
              </a:xfrm>
              <a:custGeom>
                <a:avLst/>
                <a:gdLst/>
                <a:ahLst/>
                <a:cxnLst/>
                <a:rect l="l" t="t" r="r" b="b"/>
                <a:pathLst>
                  <a:path w="41" h="9" extrusionOk="0">
                    <a:moveTo>
                      <a:pt x="0" y="1"/>
                    </a:moveTo>
                    <a:lnTo>
                      <a:pt x="23" y="8"/>
                    </a:lnTo>
                    <a:lnTo>
                      <a:pt x="40"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0"/>
              <p:cNvSpPr/>
              <p:nvPr/>
            </p:nvSpPr>
            <p:spPr>
              <a:xfrm>
                <a:off x="5545162" y="4314919"/>
                <a:ext cx="5545" cy="444"/>
              </a:xfrm>
              <a:custGeom>
                <a:avLst/>
                <a:gdLst/>
                <a:ahLst/>
                <a:cxnLst/>
                <a:rect l="l" t="t" r="r" b="b"/>
                <a:pathLst>
                  <a:path w="50" h="4" extrusionOk="0">
                    <a:moveTo>
                      <a:pt x="50" y="0"/>
                    </a:moveTo>
                    <a:lnTo>
                      <a:pt x="0" y="4"/>
                    </a:lnTo>
                    <a:lnTo>
                      <a:pt x="36" y="4"/>
                    </a:lnTo>
                    <a:lnTo>
                      <a:pt x="50" y="0"/>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0"/>
              <p:cNvSpPr/>
              <p:nvPr/>
            </p:nvSpPr>
            <p:spPr>
              <a:xfrm>
                <a:off x="5393784" y="4397540"/>
                <a:ext cx="3438" cy="1553"/>
              </a:xfrm>
              <a:custGeom>
                <a:avLst/>
                <a:gdLst/>
                <a:ahLst/>
                <a:cxnLst/>
                <a:rect l="l" t="t" r="r" b="b"/>
                <a:pathLst>
                  <a:path w="31" h="14" extrusionOk="0">
                    <a:moveTo>
                      <a:pt x="17" y="1"/>
                    </a:moveTo>
                    <a:cubicBezTo>
                      <a:pt x="4" y="7"/>
                      <a:pt x="1" y="14"/>
                      <a:pt x="14" y="14"/>
                    </a:cubicBezTo>
                    <a:lnTo>
                      <a:pt x="30" y="14"/>
                    </a:lnTo>
                    <a:lnTo>
                      <a:pt x="17"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0"/>
              <p:cNvSpPr/>
              <p:nvPr/>
            </p:nvSpPr>
            <p:spPr>
              <a:xfrm>
                <a:off x="5504018" y="4333994"/>
                <a:ext cx="4769" cy="5212"/>
              </a:xfrm>
              <a:custGeom>
                <a:avLst/>
                <a:gdLst/>
                <a:ahLst/>
                <a:cxnLst/>
                <a:rect l="l" t="t" r="r" b="b"/>
                <a:pathLst>
                  <a:path w="43" h="47" extrusionOk="0">
                    <a:moveTo>
                      <a:pt x="43" y="1"/>
                    </a:moveTo>
                    <a:lnTo>
                      <a:pt x="43" y="1"/>
                    </a:lnTo>
                    <a:cubicBezTo>
                      <a:pt x="29" y="14"/>
                      <a:pt x="17" y="27"/>
                      <a:pt x="10" y="33"/>
                    </a:cubicBezTo>
                    <a:cubicBezTo>
                      <a:pt x="3" y="41"/>
                      <a:pt x="0" y="44"/>
                      <a:pt x="0" y="47"/>
                    </a:cubicBezTo>
                    <a:cubicBezTo>
                      <a:pt x="3" y="44"/>
                      <a:pt x="10" y="41"/>
                      <a:pt x="17" y="33"/>
                    </a:cubicBezTo>
                    <a:cubicBezTo>
                      <a:pt x="26" y="24"/>
                      <a:pt x="40" y="14"/>
                      <a:pt x="43"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0"/>
              <p:cNvSpPr/>
              <p:nvPr/>
            </p:nvSpPr>
            <p:spPr>
              <a:xfrm>
                <a:off x="6106981" y="3071400"/>
                <a:ext cx="215257" cy="178660"/>
              </a:xfrm>
              <a:custGeom>
                <a:avLst/>
                <a:gdLst/>
                <a:ahLst/>
                <a:cxnLst/>
                <a:rect l="l" t="t" r="r" b="b"/>
                <a:pathLst>
                  <a:path w="1941" h="1611" extrusionOk="0">
                    <a:moveTo>
                      <a:pt x="6" y="355"/>
                    </a:moveTo>
                    <a:lnTo>
                      <a:pt x="6" y="355"/>
                    </a:lnTo>
                    <a:cubicBezTo>
                      <a:pt x="3" y="355"/>
                      <a:pt x="1" y="356"/>
                      <a:pt x="1" y="359"/>
                    </a:cubicBezTo>
                    <a:cubicBezTo>
                      <a:pt x="1" y="359"/>
                      <a:pt x="2" y="357"/>
                      <a:pt x="6" y="355"/>
                    </a:cubicBezTo>
                    <a:close/>
                    <a:moveTo>
                      <a:pt x="915" y="1"/>
                    </a:moveTo>
                    <a:cubicBezTo>
                      <a:pt x="871" y="1"/>
                      <a:pt x="825" y="4"/>
                      <a:pt x="765" y="18"/>
                    </a:cubicBezTo>
                    <a:cubicBezTo>
                      <a:pt x="583" y="57"/>
                      <a:pt x="371" y="157"/>
                      <a:pt x="215" y="236"/>
                    </a:cubicBezTo>
                    <a:cubicBezTo>
                      <a:pt x="215" y="236"/>
                      <a:pt x="212" y="239"/>
                      <a:pt x="209" y="239"/>
                    </a:cubicBezTo>
                    <a:cubicBezTo>
                      <a:pt x="101" y="296"/>
                      <a:pt x="25" y="343"/>
                      <a:pt x="6" y="355"/>
                    </a:cubicBezTo>
                    <a:lnTo>
                      <a:pt x="6" y="355"/>
                    </a:lnTo>
                    <a:cubicBezTo>
                      <a:pt x="6" y="355"/>
                      <a:pt x="7" y="355"/>
                      <a:pt x="7" y="355"/>
                    </a:cubicBezTo>
                    <a:cubicBezTo>
                      <a:pt x="110" y="355"/>
                      <a:pt x="828" y="932"/>
                      <a:pt x="901" y="984"/>
                    </a:cubicBezTo>
                    <a:cubicBezTo>
                      <a:pt x="1193" y="1186"/>
                      <a:pt x="1497" y="1455"/>
                      <a:pt x="1815" y="1610"/>
                    </a:cubicBezTo>
                    <a:cubicBezTo>
                      <a:pt x="1829" y="1590"/>
                      <a:pt x="1841" y="1567"/>
                      <a:pt x="1855" y="1548"/>
                    </a:cubicBezTo>
                    <a:lnTo>
                      <a:pt x="1855" y="1544"/>
                    </a:lnTo>
                    <a:lnTo>
                      <a:pt x="1858" y="1544"/>
                    </a:lnTo>
                    <a:cubicBezTo>
                      <a:pt x="1901" y="1464"/>
                      <a:pt x="1938" y="1378"/>
                      <a:pt x="1938" y="1289"/>
                    </a:cubicBezTo>
                    <a:cubicBezTo>
                      <a:pt x="1941" y="1253"/>
                      <a:pt x="1938" y="1219"/>
                      <a:pt x="1928" y="1190"/>
                    </a:cubicBezTo>
                    <a:cubicBezTo>
                      <a:pt x="1901" y="1103"/>
                      <a:pt x="1841" y="1031"/>
                      <a:pt x="1762" y="967"/>
                    </a:cubicBezTo>
                    <a:cubicBezTo>
                      <a:pt x="1560" y="812"/>
                      <a:pt x="1236" y="726"/>
                      <a:pt x="1040" y="653"/>
                    </a:cubicBezTo>
                    <a:cubicBezTo>
                      <a:pt x="1020" y="646"/>
                      <a:pt x="1007" y="643"/>
                      <a:pt x="1007" y="643"/>
                    </a:cubicBezTo>
                    <a:lnTo>
                      <a:pt x="1014" y="643"/>
                    </a:lnTo>
                    <a:cubicBezTo>
                      <a:pt x="1007" y="643"/>
                      <a:pt x="1004" y="640"/>
                      <a:pt x="997" y="637"/>
                    </a:cubicBezTo>
                    <a:lnTo>
                      <a:pt x="997" y="637"/>
                    </a:lnTo>
                    <a:cubicBezTo>
                      <a:pt x="997" y="637"/>
                      <a:pt x="1010" y="640"/>
                      <a:pt x="1027" y="646"/>
                    </a:cubicBezTo>
                    <a:lnTo>
                      <a:pt x="1335" y="663"/>
                    </a:lnTo>
                    <a:lnTo>
                      <a:pt x="1418" y="623"/>
                    </a:lnTo>
                    <a:lnTo>
                      <a:pt x="1444" y="537"/>
                    </a:lnTo>
                    <a:lnTo>
                      <a:pt x="1384" y="451"/>
                    </a:lnTo>
                    <a:lnTo>
                      <a:pt x="1242" y="398"/>
                    </a:lnTo>
                    <a:lnTo>
                      <a:pt x="964" y="362"/>
                    </a:lnTo>
                    <a:lnTo>
                      <a:pt x="573" y="362"/>
                    </a:lnTo>
                    <a:lnTo>
                      <a:pt x="822" y="308"/>
                    </a:lnTo>
                    <a:lnTo>
                      <a:pt x="1020" y="232"/>
                    </a:lnTo>
                    <a:lnTo>
                      <a:pt x="1123" y="130"/>
                    </a:lnTo>
                    <a:cubicBezTo>
                      <a:pt x="1123" y="130"/>
                      <a:pt x="1123" y="1"/>
                      <a:pt x="915" y="1"/>
                    </a:cubicBezTo>
                    <a:close/>
                  </a:path>
                </a:pathLst>
              </a:custGeom>
              <a:solidFill>
                <a:srgbClr val="9D3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0"/>
              <p:cNvSpPr/>
              <p:nvPr/>
            </p:nvSpPr>
            <p:spPr>
              <a:xfrm>
                <a:off x="6242167" y="3633329"/>
                <a:ext cx="16968" cy="33159"/>
              </a:xfrm>
              <a:custGeom>
                <a:avLst/>
                <a:gdLst/>
                <a:ahLst/>
                <a:cxnLst/>
                <a:rect l="l" t="t" r="r" b="b"/>
                <a:pathLst>
                  <a:path w="153" h="299" extrusionOk="0">
                    <a:moveTo>
                      <a:pt x="63" y="0"/>
                    </a:moveTo>
                    <a:cubicBezTo>
                      <a:pt x="34" y="0"/>
                      <a:pt x="0" y="27"/>
                      <a:pt x="10" y="66"/>
                    </a:cubicBezTo>
                    <a:cubicBezTo>
                      <a:pt x="34" y="140"/>
                      <a:pt x="46" y="212"/>
                      <a:pt x="53" y="288"/>
                    </a:cubicBezTo>
                    <a:cubicBezTo>
                      <a:pt x="76" y="295"/>
                      <a:pt x="99" y="299"/>
                      <a:pt x="123" y="299"/>
                    </a:cubicBezTo>
                    <a:cubicBezTo>
                      <a:pt x="133" y="299"/>
                      <a:pt x="142" y="295"/>
                      <a:pt x="153" y="295"/>
                    </a:cubicBezTo>
                    <a:cubicBezTo>
                      <a:pt x="153" y="259"/>
                      <a:pt x="146" y="225"/>
                      <a:pt x="142" y="189"/>
                    </a:cubicBezTo>
                    <a:cubicBezTo>
                      <a:pt x="133" y="136"/>
                      <a:pt x="123" y="86"/>
                      <a:pt x="106" y="33"/>
                    </a:cubicBezTo>
                    <a:cubicBezTo>
                      <a:pt x="99" y="10"/>
                      <a:pt x="80" y="0"/>
                      <a:pt x="63" y="0"/>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0"/>
              <p:cNvSpPr/>
              <p:nvPr/>
            </p:nvSpPr>
            <p:spPr>
              <a:xfrm>
                <a:off x="6386448" y="3581095"/>
                <a:ext cx="17300" cy="42031"/>
              </a:xfrm>
              <a:custGeom>
                <a:avLst/>
                <a:gdLst/>
                <a:ahLst/>
                <a:cxnLst/>
                <a:rect l="l" t="t" r="r" b="b"/>
                <a:pathLst>
                  <a:path w="156" h="379" extrusionOk="0">
                    <a:moveTo>
                      <a:pt x="64" y="1"/>
                    </a:moveTo>
                    <a:cubicBezTo>
                      <a:pt x="34" y="1"/>
                      <a:pt x="0" y="27"/>
                      <a:pt x="14" y="67"/>
                    </a:cubicBezTo>
                    <a:cubicBezTo>
                      <a:pt x="40" y="154"/>
                      <a:pt x="53" y="243"/>
                      <a:pt x="57" y="332"/>
                    </a:cubicBezTo>
                    <a:cubicBezTo>
                      <a:pt x="57" y="362"/>
                      <a:pt x="80" y="379"/>
                      <a:pt x="103" y="379"/>
                    </a:cubicBezTo>
                    <a:cubicBezTo>
                      <a:pt x="130" y="379"/>
                      <a:pt x="156" y="359"/>
                      <a:pt x="156" y="325"/>
                    </a:cubicBezTo>
                    <a:cubicBezTo>
                      <a:pt x="153" y="226"/>
                      <a:pt x="136" y="131"/>
                      <a:pt x="107" y="34"/>
                    </a:cubicBezTo>
                    <a:cubicBezTo>
                      <a:pt x="99" y="11"/>
                      <a:pt x="84" y="1"/>
                      <a:pt x="64"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0"/>
              <p:cNvSpPr/>
              <p:nvPr/>
            </p:nvSpPr>
            <p:spPr>
              <a:xfrm>
                <a:off x="6169417" y="3239302"/>
                <a:ext cx="17411" cy="41920"/>
              </a:xfrm>
              <a:custGeom>
                <a:avLst/>
                <a:gdLst/>
                <a:ahLst/>
                <a:cxnLst/>
                <a:rect l="l" t="t" r="r" b="b"/>
                <a:pathLst>
                  <a:path w="157" h="378" extrusionOk="0">
                    <a:moveTo>
                      <a:pt x="63" y="0"/>
                    </a:moveTo>
                    <a:cubicBezTo>
                      <a:pt x="34" y="0"/>
                      <a:pt x="0" y="30"/>
                      <a:pt x="17" y="66"/>
                    </a:cubicBezTo>
                    <a:cubicBezTo>
                      <a:pt x="50" y="149"/>
                      <a:pt x="57" y="235"/>
                      <a:pt x="34" y="321"/>
                    </a:cubicBezTo>
                    <a:cubicBezTo>
                      <a:pt x="24" y="358"/>
                      <a:pt x="54" y="378"/>
                      <a:pt x="80" y="378"/>
                    </a:cubicBezTo>
                    <a:cubicBezTo>
                      <a:pt x="103" y="378"/>
                      <a:pt x="123" y="367"/>
                      <a:pt x="129" y="341"/>
                    </a:cubicBezTo>
                    <a:cubicBezTo>
                      <a:pt x="156" y="235"/>
                      <a:pt x="149" y="133"/>
                      <a:pt x="109" y="34"/>
                    </a:cubicBezTo>
                    <a:cubicBezTo>
                      <a:pt x="100" y="10"/>
                      <a:pt x="83" y="0"/>
                      <a:pt x="63" y="0"/>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0"/>
              <p:cNvSpPr/>
              <p:nvPr/>
            </p:nvSpPr>
            <p:spPr>
              <a:xfrm>
                <a:off x="6126832" y="3398665"/>
                <a:ext cx="18853" cy="47465"/>
              </a:xfrm>
              <a:custGeom>
                <a:avLst/>
                <a:gdLst/>
                <a:ahLst/>
                <a:cxnLst/>
                <a:rect l="l" t="t" r="r" b="b"/>
                <a:pathLst>
                  <a:path w="170" h="428" extrusionOk="0">
                    <a:moveTo>
                      <a:pt x="53" y="0"/>
                    </a:moveTo>
                    <a:cubicBezTo>
                      <a:pt x="27" y="0"/>
                      <a:pt x="1" y="17"/>
                      <a:pt x="7" y="50"/>
                    </a:cubicBezTo>
                    <a:cubicBezTo>
                      <a:pt x="27" y="162"/>
                      <a:pt x="44" y="272"/>
                      <a:pt x="63" y="385"/>
                    </a:cubicBezTo>
                    <a:cubicBezTo>
                      <a:pt x="67" y="414"/>
                      <a:pt x="93" y="428"/>
                      <a:pt x="116" y="428"/>
                    </a:cubicBezTo>
                    <a:cubicBezTo>
                      <a:pt x="143" y="428"/>
                      <a:pt x="169" y="408"/>
                      <a:pt x="163" y="374"/>
                    </a:cubicBezTo>
                    <a:cubicBezTo>
                      <a:pt x="143" y="266"/>
                      <a:pt x="126" y="153"/>
                      <a:pt x="106" y="43"/>
                    </a:cubicBezTo>
                    <a:cubicBezTo>
                      <a:pt x="103" y="14"/>
                      <a:pt x="76" y="0"/>
                      <a:pt x="53" y="0"/>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0"/>
              <p:cNvSpPr/>
              <p:nvPr/>
            </p:nvSpPr>
            <p:spPr>
              <a:xfrm>
                <a:off x="6275216" y="3476517"/>
                <a:ext cx="18409" cy="47465"/>
              </a:xfrm>
              <a:custGeom>
                <a:avLst/>
                <a:gdLst/>
                <a:ahLst/>
                <a:cxnLst/>
                <a:rect l="l" t="t" r="r" b="b"/>
                <a:pathLst>
                  <a:path w="166" h="428" extrusionOk="0">
                    <a:moveTo>
                      <a:pt x="49" y="1"/>
                    </a:moveTo>
                    <a:cubicBezTo>
                      <a:pt x="23" y="1"/>
                      <a:pt x="0" y="17"/>
                      <a:pt x="3" y="53"/>
                    </a:cubicBezTo>
                    <a:cubicBezTo>
                      <a:pt x="23" y="163"/>
                      <a:pt x="43" y="272"/>
                      <a:pt x="60" y="384"/>
                    </a:cubicBezTo>
                    <a:cubicBezTo>
                      <a:pt x="66" y="414"/>
                      <a:pt x="89" y="427"/>
                      <a:pt x="113" y="427"/>
                    </a:cubicBezTo>
                    <a:lnTo>
                      <a:pt x="119" y="427"/>
                    </a:lnTo>
                    <a:cubicBezTo>
                      <a:pt x="142" y="424"/>
                      <a:pt x="165" y="408"/>
                      <a:pt x="159" y="374"/>
                    </a:cubicBezTo>
                    <a:cubicBezTo>
                      <a:pt x="156" y="354"/>
                      <a:pt x="153" y="334"/>
                      <a:pt x="149" y="311"/>
                    </a:cubicBezTo>
                    <a:cubicBezTo>
                      <a:pt x="136" y="222"/>
                      <a:pt x="119" y="133"/>
                      <a:pt x="106" y="44"/>
                    </a:cubicBezTo>
                    <a:cubicBezTo>
                      <a:pt x="100" y="13"/>
                      <a:pt x="76" y="1"/>
                      <a:pt x="49"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0"/>
              <p:cNvSpPr/>
              <p:nvPr/>
            </p:nvSpPr>
            <p:spPr>
              <a:xfrm>
                <a:off x="6283644" y="3364175"/>
                <a:ext cx="18742" cy="47465"/>
              </a:xfrm>
              <a:custGeom>
                <a:avLst/>
                <a:gdLst/>
                <a:ahLst/>
                <a:cxnLst/>
                <a:rect l="l" t="t" r="r" b="b"/>
                <a:pathLst>
                  <a:path w="169" h="428" extrusionOk="0">
                    <a:moveTo>
                      <a:pt x="53" y="0"/>
                    </a:moveTo>
                    <a:cubicBezTo>
                      <a:pt x="27" y="0"/>
                      <a:pt x="0" y="20"/>
                      <a:pt x="7" y="53"/>
                    </a:cubicBezTo>
                    <a:cubicBezTo>
                      <a:pt x="27" y="162"/>
                      <a:pt x="43" y="275"/>
                      <a:pt x="63" y="384"/>
                    </a:cubicBezTo>
                    <a:cubicBezTo>
                      <a:pt x="66" y="414"/>
                      <a:pt x="93" y="427"/>
                      <a:pt x="117" y="427"/>
                    </a:cubicBezTo>
                    <a:cubicBezTo>
                      <a:pt x="143" y="427"/>
                      <a:pt x="169" y="410"/>
                      <a:pt x="163" y="378"/>
                    </a:cubicBezTo>
                    <a:cubicBezTo>
                      <a:pt x="143" y="265"/>
                      <a:pt x="126" y="155"/>
                      <a:pt x="106" y="46"/>
                    </a:cubicBezTo>
                    <a:cubicBezTo>
                      <a:pt x="103" y="16"/>
                      <a:pt x="77" y="0"/>
                      <a:pt x="53" y="0"/>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0"/>
              <p:cNvSpPr/>
              <p:nvPr/>
            </p:nvSpPr>
            <p:spPr>
              <a:xfrm>
                <a:off x="6068387" y="3159232"/>
                <a:ext cx="22845" cy="46689"/>
              </a:xfrm>
              <a:custGeom>
                <a:avLst/>
                <a:gdLst/>
                <a:ahLst/>
                <a:cxnLst/>
                <a:rect l="l" t="t" r="r" b="b"/>
                <a:pathLst>
                  <a:path w="206" h="421" extrusionOk="0">
                    <a:moveTo>
                      <a:pt x="63" y="1"/>
                    </a:moveTo>
                    <a:cubicBezTo>
                      <a:pt x="34" y="1"/>
                      <a:pt x="1" y="30"/>
                      <a:pt x="11" y="66"/>
                    </a:cubicBezTo>
                    <a:cubicBezTo>
                      <a:pt x="40" y="175"/>
                      <a:pt x="71" y="282"/>
                      <a:pt x="103" y="388"/>
                    </a:cubicBezTo>
                    <a:cubicBezTo>
                      <a:pt x="110" y="411"/>
                      <a:pt x="126" y="421"/>
                      <a:pt x="143" y="421"/>
                    </a:cubicBezTo>
                    <a:cubicBezTo>
                      <a:pt x="173" y="421"/>
                      <a:pt x="206" y="394"/>
                      <a:pt x="196" y="354"/>
                    </a:cubicBezTo>
                    <a:cubicBezTo>
                      <a:pt x="166" y="248"/>
                      <a:pt x="137" y="143"/>
                      <a:pt x="103" y="33"/>
                    </a:cubicBezTo>
                    <a:cubicBezTo>
                      <a:pt x="100" y="10"/>
                      <a:pt x="80" y="1"/>
                      <a:pt x="63"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0"/>
              <p:cNvSpPr/>
              <p:nvPr/>
            </p:nvSpPr>
            <p:spPr>
              <a:xfrm>
                <a:off x="5930761" y="3065855"/>
                <a:ext cx="22845" cy="46467"/>
              </a:xfrm>
              <a:custGeom>
                <a:avLst/>
                <a:gdLst/>
                <a:ahLst/>
                <a:cxnLst/>
                <a:rect l="l" t="t" r="r" b="b"/>
                <a:pathLst>
                  <a:path w="206" h="419" extrusionOk="0">
                    <a:moveTo>
                      <a:pt x="63" y="1"/>
                    </a:moveTo>
                    <a:cubicBezTo>
                      <a:pt x="33" y="1"/>
                      <a:pt x="0" y="28"/>
                      <a:pt x="10" y="68"/>
                    </a:cubicBezTo>
                    <a:cubicBezTo>
                      <a:pt x="40" y="173"/>
                      <a:pt x="73" y="279"/>
                      <a:pt x="103" y="386"/>
                    </a:cubicBezTo>
                    <a:cubicBezTo>
                      <a:pt x="109" y="409"/>
                      <a:pt x="126" y="418"/>
                      <a:pt x="143" y="418"/>
                    </a:cubicBezTo>
                    <a:cubicBezTo>
                      <a:pt x="175" y="418"/>
                      <a:pt x="205" y="392"/>
                      <a:pt x="195" y="352"/>
                    </a:cubicBezTo>
                    <a:cubicBezTo>
                      <a:pt x="166" y="246"/>
                      <a:pt x="135" y="140"/>
                      <a:pt x="106" y="31"/>
                    </a:cubicBezTo>
                    <a:cubicBezTo>
                      <a:pt x="100" y="8"/>
                      <a:pt x="83" y="1"/>
                      <a:pt x="63"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0"/>
              <p:cNvSpPr/>
              <p:nvPr/>
            </p:nvSpPr>
            <p:spPr>
              <a:xfrm>
                <a:off x="5019941" y="2614493"/>
                <a:ext cx="258286" cy="495945"/>
              </a:xfrm>
              <a:custGeom>
                <a:avLst/>
                <a:gdLst/>
                <a:ahLst/>
                <a:cxnLst/>
                <a:rect l="l" t="t" r="r" b="b"/>
                <a:pathLst>
                  <a:path w="2329" h="4472" extrusionOk="0">
                    <a:moveTo>
                      <a:pt x="385" y="1"/>
                    </a:moveTo>
                    <a:cubicBezTo>
                      <a:pt x="335" y="144"/>
                      <a:pt x="295" y="289"/>
                      <a:pt x="266" y="435"/>
                    </a:cubicBezTo>
                    <a:cubicBezTo>
                      <a:pt x="0" y="1674"/>
                      <a:pt x="275" y="3008"/>
                      <a:pt x="968" y="4068"/>
                    </a:cubicBezTo>
                    <a:cubicBezTo>
                      <a:pt x="1335" y="4250"/>
                      <a:pt x="1782" y="4405"/>
                      <a:pt x="2328" y="4471"/>
                    </a:cubicBezTo>
                    <a:cubicBezTo>
                      <a:pt x="1553" y="3170"/>
                      <a:pt x="1394" y="1511"/>
                      <a:pt x="1924" y="91"/>
                    </a:cubicBezTo>
                    <a:lnTo>
                      <a:pt x="3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0"/>
              <p:cNvSpPr/>
              <p:nvPr/>
            </p:nvSpPr>
            <p:spPr>
              <a:xfrm>
                <a:off x="5358518" y="2633346"/>
                <a:ext cx="233999" cy="479310"/>
              </a:xfrm>
              <a:custGeom>
                <a:avLst/>
                <a:gdLst/>
                <a:ahLst/>
                <a:cxnLst/>
                <a:rect l="l" t="t" r="r" b="b"/>
                <a:pathLst>
                  <a:path w="2110" h="4322" extrusionOk="0">
                    <a:moveTo>
                      <a:pt x="173" y="0"/>
                    </a:moveTo>
                    <a:lnTo>
                      <a:pt x="173" y="0"/>
                    </a:lnTo>
                    <a:cubicBezTo>
                      <a:pt x="1" y="1434"/>
                      <a:pt x="10" y="2888"/>
                      <a:pt x="203" y="4321"/>
                    </a:cubicBezTo>
                    <a:cubicBezTo>
                      <a:pt x="643" y="4292"/>
                      <a:pt x="1130" y="4212"/>
                      <a:pt x="1676" y="4057"/>
                    </a:cubicBezTo>
                    <a:cubicBezTo>
                      <a:pt x="1766" y="4030"/>
                      <a:pt x="1845" y="4007"/>
                      <a:pt x="1928" y="3980"/>
                    </a:cubicBezTo>
                    <a:cubicBezTo>
                      <a:pt x="2057" y="3378"/>
                      <a:pt x="2110" y="2756"/>
                      <a:pt x="2070" y="2140"/>
                    </a:cubicBezTo>
                    <a:cubicBezTo>
                      <a:pt x="2027" y="1447"/>
                      <a:pt x="1882" y="765"/>
                      <a:pt x="1723" y="89"/>
                    </a:cubicBezTo>
                    <a:lnTo>
                      <a:pt x="1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0"/>
              <p:cNvSpPr/>
              <p:nvPr/>
            </p:nvSpPr>
            <p:spPr>
              <a:xfrm>
                <a:off x="5745669" y="2654638"/>
                <a:ext cx="194297" cy="332811"/>
              </a:xfrm>
              <a:custGeom>
                <a:avLst/>
                <a:gdLst/>
                <a:ahLst/>
                <a:cxnLst/>
                <a:rect l="l" t="t" r="r" b="b"/>
                <a:pathLst>
                  <a:path w="1752" h="3001" extrusionOk="0">
                    <a:moveTo>
                      <a:pt x="0" y="1"/>
                    </a:moveTo>
                    <a:lnTo>
                      <a:pt x="0" y="1"/>
                    </a:lnTo>
                    <a:cubicBezTo>
                      <a:pt x="302" y="686"/>
                      <a:pt x="543" y="1401"/>
                      <a:pt x="543" y="2146"/>
                    </a:cubicBezTo>
                    <a:cubicBezTo>
                      <a:pt x="543" y="2434"/>
                      <a:pt x="500" y="2723"/>
                      <a:pt x="427" y="3001"/>
                    </a:cubicBezTo>
                    <a:cubicBezTo>
                      <a:pt x="1374" y="2500"/>
                      <a:pt x="1752" y="2037"/>
                      <a:pt x="1752" y="1798"/>
                    </a:cubicBezTo>
                    <a:lnTo>
                      <a:pt x="1752" y="103"/>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0"/>
              <p:cNvSpPr/>
              <p:nvPr/>
            </p:nvSpPr>
            <p:spPr>
              <a:xfrm>
                <a:off x="4942747" y="2584439"/>
                <a:ext cx="186645" cy="481195"/>
              </a:xfrm>
              <a:custGeom>
                <a:avLst/>
                <a:gdLst/>
                <a:ahLst/>
                <a:cxnLst/>
                <a:rect l="l" t="t" r="r" b="b"/>
                <a:pathLst>
                  <a:path w="1683" h="4339" extrusionOk="0">
                    <a:moveTo>
                      <a:pt x="321" y="1"/>
                    </a:moveTo>
                    <a:cubicBezTo>
                      <a:pt x="321" y="1"/>
                      <a:pt x="0" y="3183"/>
                      <a:pt x="752" y="3746"/>
                    </a:cubicBezTo>
                    <a:cubicBezTo>
                      <a:pt x="993" y="3928"/>
                      <a:pt x="1299" y="4146"/>
                      <a:pt x="1683" y="4339"/>
                    </a:cubicBezTo>
                    <a:cubicBezTo>
                      <a:pt x="990" y="3279"/>
                      <a:pt x="715" y="1945"/>
                      <a:pt x="981" y="706"/>
                    </a:cubicBezTo>
                    <a:cubicBezTo>
                      <a:pt x="1010" y="560"/>
                      <a:pt x="1050" y="415"/>
                      <a:pt x="1100" y="272"/>
                    </a:cubicBezTo>
                    <a:lnTo>
                      <a:pt x="321" y="1"/>
                    </a:lnTo>
                    <a:close/>
                  </a:path>
                </a:pathLst>
              </a:custGeom>
              <a:solidFill>
                <a:srgbClr val="2F8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0"/>
              <p:cNvSpPr/>
              <p:nvPr/>
            </p:nvSpPr>
            <p:spPr>
              <a:xfrm>
                <a:off x="5176635" y="2624474"/>
                <a:ext cx="206496" cy="489402"/>
              </a:xfrm>
              <a:custGeom>
                <a:avLst/>
                <a:gdLst/>
                <a:ahLst/>
                <a:cxnLst/>
                <a:rect l="l" t="t" r="r" b="b"/>
                <a:pathLst>
                  <a:path w="1862" h="4413" extrusionOk="0">
                    <a:moveTo>
                      <a:pt x="530" y="1"/>
                    </a:moveTo>
                    <a:lnTo>
                      <a:pt x="530" y="1"/>
                    </a:lnTo>
                    <a:cubicBezTo>
                      <a:pt x="0" y="1421"/>
                      <a:pt x="159" y="3080"/>
                      <a:pt x="934" y="4381"/>
                    </a:cubicBezTo>
                    <a:cubicBezTo>
                      <a:pt x="1110" y="4402"/>
                      <a:pt x="1296" y="4413"/>
                      <a:pt x="1493" y="4413"/>
                    </a:cubicBezTo>
                    <a:cubicBezTo>
                      <a:pt x="1611" y="4413"/>
                      <a:pt x="1734" y="4409"/>
                      <a:pt x="1862" y="4401"/>
                    </a:cubicBezTo>
                    <a:cubicBezTo>
                      <a:pt x="1669" y="2968"/>
                      <a:pt x="1660" y="1514"/>
                      <a:pt x="1832" y="80"/>
                    </a:cubicBezTo>
                    <a:lnTo>
                      <a:pt x="530" y="1"/>
                    </a:lnTo>
                    <a:close/>
                  </a:path>
                </a:pathLst>
              </a:custGeom>
              <a:solidFill>
                <a:srgbClr val="2F8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0"/>
              <p:cNvSpPr/>
              <p:nvPr/>
            </p:nvSpPr>
            <p:spPr>
              <a:xfrm>
                <a:off x="5551587" y="2643216"/>
                <a:ext cx="256512" cy="431623"/>
              </a:xfrm>
              <a:custGeom>
                <a:avLst/>
                <a:gdLst/>
                <a:ahLst/>
                <a:cxnLst/>
                <a:rect l="l" t="t" r="r" b="b"/>
                <a:pathLst>
                  <a:path w="2313" h="3892" extrusionOk="0">
                    <a:moveTo>
                      <a:pt x="1" y="0"/>
                    </a:moveTo>
                    <a:lnTo>
                      <a:pt x="1" y="0"/>
                    </a:lnTo>
                    <a:cubicBezTo>
                      <a:pt x="160" y="676"/>
                      <a:pt x="305" y="1358"/>
                      <a:pt x="348" y="2051"/>
                    </a:cubicBezTo>
                    <a:cubicBezTo>
                      <a:pt x="388" y="2667"/>
                      <a:pt x="335" y="3289"/>
                      <a:pt x="206" y="3891"/>
                    </a:cubicBezTo>
                    <a:cubicBezTo>
                      <a:pt x="1044" y="3636"/>
                      <a:pt x="1699" y="3365"/>
                      <a:pt x="2196" y="3104"/>
                    </a:cubicBezTo>
                    <a:cubicBezTo>
                      <a:pt x="2269" y="2826"/>
                      <a:pt x="2312" y="2537"/>
                      <a:pt x="2312" y="2249"/>
                    </a:cubicBezTo>
                    <a:cubicBezTo>
                      <a:pt x="2312" y="1504"/>
                      <a:pt x="2071" y="789"/>
                      <a:pt x="1769" y="104"/>
                    </a:cubicBezTo>
                    <a:lnTo>
                      <a:pt x="1" y="0"/>
                    </a:lnTo>
                    <a:close/>
                  </a:path>
                </a:pathLst>
              </a:custGeom>
              <a:solidFill>
                <a:srgbClr val="2F8C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0"/>
              <p:cNvSpPr/>
              <p:nvPr/>
            </p:nvSpPr>
            <p:spPr>
              <a:xfrm>
                <a:off x="5038350" y="2614493"/>
                <a:ext cx="195073" cy="295881"/>
              </a:xfrm>
              <a:custGeom>
                <a:avLst/>
                <a:gdLst/>
                <a:ahLst/>
                <a:cxnLst/>
                <a:rect l="l" t="t" r="r" b="b"/>
                <a:pathLst>
                  <a:path w="1759" h="2668" extrusionOk="0">
                    <a:moveTo>
                      <a:pt x="219" y="1"/>
                    </a:moveTo>
                    <a:cubicBezTo>
                      <a:pt x="169" y="144"/>
                      <a:pt x="129" y="289"/>
                      <a:pt x="100" y="435"/>
                    </a:cubicBezTo>
                    <a:cubicBezTo>
                      <a:pt x="33" y="746"/>
                      <a:pt x="0" y="1064"/>
                      <a:pt x="0" y="1385"/>
                    </a:cubicBezTo>
                    <a:cubicBezTo>
                      <a:pt x="0" y="1644"/>
                      <a:pt x="20" y="1902"/>
                      <a:pt x="63" y="2157"/>
                    </a:cubicBezTo>
                    <a:cubicBezTo>
                      <a:pt x="444" y="2365"/>
                      <a:pt x="944" y="2541"/>
                      <a:pt x="1514" y="2667"/>
                    </a:cubicBezTo>
                    <a:cubicBezTo>
                      <a:pt x="1471" y="2392"/>
                      <a:pt x="1451" y="2117"/>
                      <a:pt x="1451" y="1839"/>
                    </a:cubicBezTo>
                    <a:cubicBezTo>
                      <a:pt x="1451" y="1243"/>
                      <a:pt x="1550" y="650"/>
                      <a:pt x="1758" y="91"/>
                    </a:cubicBezTo>
                    <a:lnTo>
                      <a:pt x="219" y="1"/>
                    </a:ln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0"/>
              <p:cNvSpPr/>
              <p:nvPr/>
            </p:nvSpPr>
            <p:spPr>
              <a:xfrm>
                <a:off x="5364063" y="2633346"/>
                <a:ext cx="225571" cy="301648"/>
              </a:xfrm>
              <a:custGeom>
                <a:avLst/>
                <a:gdLst/>
                <a:ahLst/>
                <a:cxnLst/>
                <a:rect l="l" t="t" r="r" b="b"/>
                <a:pathLst>
                  <a:path w="2034" h="2720" extrusionOk="0">
                    <a:moveTo>
                      <a:pt x="123" y="0"/>
                    </a:moveTo>
                    <a:cubicBezTo>
                      <a:pt x="107" y="126"/>
                      <a:pt x="93" y="252"/>
                      <a:pt x="79" y="378"/>
                    </a:cubicBezTo>
                    <a:lnTo>
                      <a:pt x="87" y="378"/>
                    </a:lnTo>
                    <a:cubicBezTo>
                      <a:pt x="133" y="378"/>
                      <a:pt x="189" y="411"/>
                      <a:pt x="252" y="464"/>
                    </a:cubicBezTo>
                    <a:cubicBezTo>
                      <a:pt x="275" y="318"/>
                      <a:pt x="292" y="166"/>
                      <a:pt x="302" y="10"/>
                    </a:cubicBezTo>
                    <a:lnTo>
                      <a:pt x="123" y="0"/>
                    </a:lnTo>
                    <a:close/>
                    <a:moveTo>
                      <a:pt x="47" y="775"/>
                    </a:moveTo>
                    <a:cubicBezTo>
                      <a:pt x="14" y="1196"/>
                      <a:pt x="0" y="1619"/>
                      <a:pt x="0" y="2044"/>
                    </a:cubicBezTo>
                    <a:cubicBezTo>
                      <a:pt x="0" y="2262"/>
                      <a:pt x="4" y="2481"/>
                      <a:pt x="14" y="2699"/>
                    </a:cubicBezTo>
                    <a:cubicBezTo>
                      <a:pt x="229" y="2712"/>
                      <a:pt x="447" y="2719"/>
                      <a:pt x="669" y="2719"/>
                    </a:cubicBezTo>
                    <a:cubicBezTo>
                      <a:pt x="1120" y="2719"/>
                      <a:pt x="1580" y="2689"/>
                      <a:pt x="2034" y="2623"/>
                    </a:cubicBezTo>
                    <a:lnTo>
                      <a:pt x="2034" y="2537"/>
                    </a:lnTo>
                    <a:cubicBezTo>
                      <a:pt x="2034" y="2404"/>
                      <a:pt x="2031" y="2272"/>
                      <a:pt x="2020" y="2140"/>
                    </a:cubicBezTo>
                    <a:cubicBezTo>
                      <a:pt x="2000" y="1828"/>
                      <a:pt x="1961" y="1517"/>
                      <a:pt x="1907" y="1206"/>
                    </a:cubicBezTo>
                    <a:cubicBezTo>
                      <a:pt x="1686" y="1222"/>
                      <a:pt x="1484" y="1226"/>
                      <a:pt x="1319" y="1226"/>
                    </a:cubicBezTo>
                    <a:cubicBezTo>
                      <a:pt x="1152" y="1414"/>
                      <a:pt x="941" y="1573"/>
                      <a:pt x="739" y="1646"/>
                    </a:cubicBezTo>
                    <a:cubicBezTo>
                      <a:pt x="600" y="1576"/>
                      <a:pt x="441" y="1417"/>
                      <a:pt x="305" y="1232"/>
                    </a:cubicBezTo>
                    <a:cubicBezTo>
                      <a:pt x="289" y="1235"/>
                      <a:pt x="272" y="1235"/>
                      <a:pt x="255" y="1238"/>
                    </a:cubicBezTo>
                    <a:cubicBezTo>
                      <a:pt x="262" y="1219"/>
                      <a:pt x="265" y="1199"/>
                      <a:pt x="269" y="1179"/>
                    </a:cubicBezTo>
                    <a:cubicBezTo>
                      <a:pt x="176" y="1043"/>
                      <a:pt x="96" y="904"/>
                      <a:pt x="47" y="775"/>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0"/>
              <p:cNvSpPr/>
              <p:nvPr/>
            </p:nvSpPr>
            <p:spPr>
              <a:xfrm>
                <a:off x="5777497" y="2666394"/>
                <a:ext cx="162468" cy="195849"/>
              </a:xfrm>
              <a:custGeom>
                <a:avLst/>
                <a:gdLst/>
                <a:ahLst/>
                <a:cxnLst/>
                <a:rect l="l" t="t" r="r" b="b"/>
                <a:pathLst>
                  <a:path w="1465" h="1766" extrusionOk="0">
                    <a:moveTo>
                      <a:pt x="1465" y="0"/>
                    </a:moveTo>
                    <a:cubicBezTo>
                      <a:pt x="1415" y="26"/>
                      <a:pt x="1362" y="53"/>
                      <a:pt x="1309" y="83"/>
                    </a:cubicBezTo>
                    <a:cubicBezTo>
                      <a:pt x="1031" y="232"/>
                      <a:pt x="743" y="367"/>
                      <a:pt x="448" y="483"/>
                    </a:cubicBezTo>
                    <a:cubicBezTo>
                      <a:pt x="305" y="537"/>
                      <a:pt x="157" y="586"/>
                      <a:pt x="1" y="626"/>
                    </a:cubicBezTo>
                    <a:cubicBezTo>
                      <a:pt x="127" y="997"/>
                      <a:pt x="216" y="1378"/>
                      <a:pt x="246" y="1765"/>
                    </a:cubicBezTo>
                    <a:cubicBezTo>
                      <a:pt x="700" y="1550"/>
                      <a:pt x="1114" y="1278"/>
                      <a:pt x="1465" y="940"/>
                    </a:cubicBezTo>
                    <a:lnTo>
                      <a:pt x="1465" y="0"/>
                    </a:ln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0"/>
              <p:cNvSpPr/>
              <p:nvPr/>
            </p:nvSpPr>
            <p:spPr>
              <a:xfrm>
                <a:off x="4967818" y="2586989"/>
                <a:ext cx="94819" cy="266825"/>
              </a:xfrm>
              <a:custGeom>
                <a:avLst/>
                <a:gdLst/>
                <a:ahLst/>
                <a:cxnLst/>
                <a:rect l="l" t="t" r="r" b="b"/>
                <a:pathLst>
                  <a:path w="855" h="2406" extrusionOk="0">
                    <a:moveTo>
                      <a:pt x="140" y="1"/>
                    </a:moveTo>
                    <a:cubicBezTo>
                      <a:pt x="106" y="130"/>
                      <a:pt x="70" y="296"/>
                      <a:pt x="36" y="494"/>
                    </a:cubicBezTo>
                    <a:cubicBezTo>
                      <a:pt x="16" y="839"/>
                      <a:pt x="1" y="1322"/>
                      <a:pt x="13" y="1809"/>
                    </a:cubicBezTo>
                    <a:cubicBezTo>
                      <a:pt x="133" y="2024"/>
                      <a:pt x="371" y="2226"/>
                      <a:pt x="699" y="2405"/>
                    </a:cubicBezTo>
                    <a:cubicBezTo>
                      <a:pt x="656" y="2150"/>
                      <a:pt x="636" y="1892"/>
                      <a:pt x="636" y="1633"/>
                    </a:cubicBezTo>
                    <a:cubicBezTo>
                      <a:pt x="636" y="1312"/>
                      <a:pt x="669" y="994"/>
                      <a:pt x="736" y="683"/>
                    </a:cubicBezTo>
                    <a:cubicBezTo>
                      <a:pt x="765" y="537"/>
                      <a:pt x="805" y="392"/>
                      <a:pt x="855" y="249"/>
                    </a:cubicBezTo>
                    <a:lnTo>
                      <a:pt x="140" y="1"/>
                    </a:ln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0"/>
              <p:cNvSpPr/>
              <p:nvPr/>
            </p:nvSpPr>
            <p:spPr>
              <a:xfrm>
                <a:off x="5199155" y="2624474"/>
                <a:ext cx="178660" cy="308302"/>
              </a:xfrm>
              <a:custGeom>
                <a:avLst/>
                <a:gdLst/>
                <a:ahLst/>
                <a:cxnLst/>
                <a:rect l="l" t="t" r="r" b="b"/>
                <a:pathLst>
                  <a:path w="1611" h="2780" extrusionOk="0">
                    <a:moveTo>
                      <a:pt x="308" y="1"/>
                    </a:moveTo>
                    <a:cubicBezTo>
                      <a:pt x="100" y="560"/>
                      <a:pt x="1" y="1153"/>
                      <a:pt x="1" y="1749"/>
                    </a:cubicBezTo>
                    <a:cubicBezTo>
                      <a:pt x="1" y="2027"/>
                      <a:pt x="21" y="2302"/>
                      <a:pt x="64" y="2577"/>
                    </a:cubicBezTo>
                    <a:cubicBezTo>
                      <a:pt x="507" y="2677"/>
                      <a:pt x="994" y="2746"/>
                      <a:pt x="1501" y="2779"/>
                    </a:cubicBezTo>
                    <a:cubicBezTo>
                      <a:pt x="1491" y="2561"/>
                      <a:pt x="1487" y="2342"/>
                      <a:pt x="1487" y="2124"/>
                    </a:cubicBezTo>
                    <a:cubicBezTo>
                      <a:pt x="1487" y="1699"/>
                      <a:pt x="1501" y="1276"/>
                      <a:pt x="1534" y="855"/>
                    </a:cubicBezTo>
                    <a:cubicBezTo>
                      <a:pt x="1467" y="690"/>
                      <a:pt x="1451" y="547"/>
                      <a:pt x="1514" y="484"/>
                    </a:cubicBezTo>
                    <a:cubicBezTo>
                      <a:pt x="1527" y="467"/>
                      <a:pt x="1547" y="458"/>
                      <a:pt x="1566" y="458"/>
                    </a:cubicBezTo>
                    <a:cubicBezTo>
                      <a:pt x="1580" y="332"/>
                      <a:pt x="1594" y="206"/>
                      <a:pt x="1610" y="80"/>
                    </a:cubicBezTo>
                    <a:lnTo>
                      <a:pt x="308" y="1"/>
                    </a:ln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0"/>
              <p:cNvSpPr/>
              <p:nvPr/>
            </p:nvSpPr>
            <p:spPr>
              <a:xfrm>
                <a:off x="5575549" y="2735706"/>
                <a:ext cx="229230" cy="188530"/>
              </a:xfrm>
              <a:custGeom>
                <a:avLst/>
                <a:gdLst/>
                <a:ahLst/>
                <a:cxnLst/>
                <a:rect l="l" t="t" r="r" b="b"/>
                <a:pathLst>
                  <a:path w="2067" h="1700" extrusionOk="0">
                    <a:moveTo>
                      <a:pt x="1822" y="1"/>
                    </a:moveTo>
                    <a:cubicBezTo>
                      <a:pt x="1220" y="170"/>
                      <a:pt x="544" y="249"/>
                      <a:pt x="0" y="283"/>
                    </a:cubicBezTo>
                    <a:cubicBezTo>
                      <a:pt x="54" y="594"/>
                      <a:pt x="93" y="905"/>
                      <a:pt x="113" y="1217"/>
                    </a:cubicBezTo>
                    <a:cubicBezTo>
                      <a:pt x="124" y="1349"/>
                      <a:pt x="127" y="1481"/>
                      <a:pt x="127" y="1614"/>
                    </a:cubicBezTo>
                    <a:lnTo>
                      <a:pt x="127" y="1700"/>
                    </a:lnTo>
                    <a:cubicBezTo>
                      <a:pt x="809" y="1601"/>
                      <a:pt x="1471" y="1419"/>
                      <a:pt x="2067" y="1140"/>
                    </a:cubicBezTo>
                    <a:cubicBezTo>
                      <a:pt x="2037" y="753"/>
                      <a:pt x="1948" y="372"/>
                      <a:pt x="1822" y="1"/>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0"/>
              <p:cNvSpPr/>
              <p:nvPr/>
            </p:nvSpPr>
            <p:spPr>
              <a:xfrm>
                <a:off x="4899060" y="1787291"/>
                <a:ext cx="928233" cy="983461"/>
              </a:xfrm>
              <a:custGeom>
                <a:avLst/>
                <a:gdLst/>
                <a:ahLst/>
                <a:cxnLst/>
                <a:rect l="l" t="t" r="r" b="b"/>
                <a:pathLst>
                  <a:path w="8370" h="8868" extrusionOk="0">
                    <a:moveTo>
                      <a:pt x="4617" y="0"/>
                    </a:moveTo>
                    <a:cubicBezTo>
                      <a:pt x="4213" y="0"/>
                      <a:pt x="3844" y="105"/>
                      <a:pt x="3475" y="327"/>
                    </a:cubicBezTo>
                    <a:cubicBezTo>
                      <a:pt x="2577" y="867"/>
                      <a:pt x="879" y="3712"/>
                      <a:pt x="1" y="4364"/>
                    </a:cubicBezTo>
                    <a:cubicBezTo>
                      <a:pt x="1" y="4483"/>
                      <a:pt x="298" y="4602"/>
                      <a:pt x="543" y="4602"/>
                    </a:cubicBezTo>
                    <a:cubicBezTo>
                      <a:pt x="687" y="4602"/>
                      <a:pt x="813" y="4560"/>
                      <a:pt x="849" y="4453"/>
                    </a:cubicBezTo>
                    <a:cubicBezTo>
                      <a:pt x="852" y="3690"/>
                      <a:pt x="1533" y="2813"/>
                      <a:pt x="2337" y="2813"/>
                    </a:cubicBezTo>
                    <a:cubicBezTo>
                      <a:pt x="2409" y="2813"/>
                      <a:pt x="2481" y="2820"/>
                      <a:pt x="2554" y="2834"/>
                    </a:cubicBezTo>
                    <a:cubicBezTo>
                      <a:pt x="3571" y="3039"/>
                      <a:pt x="4041" y="4507"/>
                      <a:pt x="4249" y="5367"/>
                    </a:cubicBezTo>
                    <a:cubicBezTo>
                      <a:pt x="4478" y="6298"/>
                      <a:pt x="4584" y="7354"/>
                      <a:pt x="4428" y="8172"/>
                    </a:cubicBezTo>
                    <a:cubicBezTo>
                      <a:pt x="4416" y="8255"/>
                      <a:pt x="4508" y="8596"/>
                      <a:pt x="4448" y="8867"/>
                    </a:cubicBezTo>
                    <a:cubicBezTo>
                      <a:pt x="4621" y="8848"/>
                      <a:pt x="4796" y="8818"/>
                      <a:pt x="4975" y="8775"/>
                    </a:cubicBezTo>
                    <a:cubicBezTo>
                      <a:pt x="5097" y="8791"/>
                      <a:pt x="5217" y="8801"/>
                      <a:pt x="5339" y="8808"/>
                    </a:cubicBezTo>
                    <a:cubicBezTo>
                      <a:pt x="5342" y="8798"/>
                      <a:pt x="5349" y="8788"/>
                      <a:pt x="5353" y="8775"/>
                    </a:cubicBezTo>
                    <a:cubicBezTo>
                      <a:pt x="5445" y="7249"/>
                      <a:pt x="5531" y="5592"/>
                      <a:pt x="6379" y="4261"/>
                    </a:cubicBezTo>
                    <a:cubicBezTo>
                      <a:pt x="6641" y="3851"/>
                      <a:pt x="7014" y="3490"/>
                      <a:pt x="7482" y="3344"/>
                    </a:cubicBezTo>
                    <a:cubicBezTo>
                      <a:pt x="7621" y="3300"/>
                      <a:pt x="7768" y="3279"/>
                      <a:pt x="7916" y="3279"/>
                    </a:cubicBezTo>
                    <a:cubicBezTo>
                      <a:pt x="8069" y="3279"/>
                      <a:pt x="8223" y="3302"/>
                      <a:pt x="8369" y="3347"/>
                    </a:cubicBezTo>
                    <a:cubicBezTo>
                      <a:pt x="7849" y="2672"/>
                      <a:pt x="7316" y="1804"/>
                      <a:pt x="6852" y="704"/>
                    </a:cubicBezTo>
                    <a:cubicBezTo>
                      <a:pt x="5943" y="249"/>
                      <a:pt x="5239" y="0"/>
                      <a:pt x="46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0"/>
              <p:cNvSpPr/>
              <p:nvPr/>
            </p:nvSpPr>
            <p:spPr>
              <a:xfrm>
                <a:off x="4711750" y="2099141"/>
                <a:ext cx="700444" cy="675048"/>
              </a:xfrm>
              <a:custGeom>
                <a:avLst/>
                <a:gdLst/>
                <a:ahLst/>
                <a:cxnLst/>
                <a:rect l="l" t="t" r="r" b="b"/>
                <a:pathLst>
                  <a:path w="6316" h="6087" extrusionOk="0">
                    <a:moveTo>
                      <a:pt x="4026" y="1"/>
                    </a:moveTo>
                    <a:cubicBezTo>
                      <a:pt x="3222" y="1"/>
                      <a:pt x="2541" y="878"/>
                      <a:pt x="2538" y="1641"/>
                    </a:cubicBezTo>
                    <a:cubicBezTo>
                      <a:pt x="2449" y="1732"/>
                      <a:pt x="2337" y="1765"/>
                      <a:pt x="2225" y="1765"/>
                    </a:cubicBezTo>
                    <a:cubicBezTo>
                      <a:pt x="1981" y="1765"/>
                      <a:pt x="1732" y="1611"/>
                      <a:pt x="1691" y="1554"/>
                    </a:cubicBezTo>
                    <a:lnTo>
                      <a:pt x="1691" y="1554"/>
                    </a:lnTo>
                    <a:cubicBezTo>
                      <a:pt x="1696" y="1551"/>
                      <a:pt x="1701" y="1547"/>
                      <a:pt x="1700" y="1547"/>
                    </a:cubicBezTo>
                    <a:lnTo>
                      <a:pt x="1700" y="1547"/>
                    </a:lnTo>
                    <a:cubicBezTo>
                      <a:pt x="1699" y="1547"/>
                      <a:pt x="1696" y="1549"/>
                      <a:pt x="1690" y="1552"/>
                    </a:cubicBezTo>
                    <a:cubicBezTo>
                      <a:pt x="1690" y="1552"/>
                      <a:pt x="1316" y="615"/>
                      <a:pt x="939" y="615"/>
                    </a:cubicBezTo>
                    <a:cubicBezTo>
                      <a:pt x="564" y="615"/>
                      <a:pt x="1127" y="1552"/>
                      <a:pt x="1127" y="1552"/>
                    </a:cubicBezTo>
                    <a:cubicBezTo>
                      <a:pt x="1127" y="1552"/>
                      <a:pt x="765" y="1312"/>
                      <a:pt x="524" y="1312"/>
                    </a:cubicBezTo>
                    <a:cubicBezTo>
                      <a:pt x="465" y="1312"/>
                      <a:pt x="413" y="1326"/>
                      <a:pt x="375" y="1363"/>
                    </a:cubicBezTo>
                    <a:cubicBezTo>
                      <a:pt x="190" y="1552"/>
                      <a:pt x="1127" y="1930"/>
                      <a:pt x="1127" y="1930"/>
                    </a:cubicBezTo>
                    <a:cubicBezTo>
                      <a:pt x="1127" y="1930"/>
                      <a:pt x="842" y="1882"/>
                      <a:pt x="559" y="1882"/>
                    </a:cubicBezTo>
                    <a:cubicBezTo>
                      <a:pt x="279" y="1882"/>
                      <a:pt x="1" y="1929"/>
                      <a:pt x="1" y="2115"/>
                    </a:cubicBezTo>
                    <a:cubicBezTo>
                      <a:pt x="1" y="2304"/>
                      <a:pt x="188" y="2351"/>
                      <a:pt x="376" y="2351"/>
                    </a:cubicBezTo>
                    <a:cubicBezTo>
                      <a:pt x="564" y="2351"/>
                      <a:pt x="753" y="2303"/>
                      <a:pt x="753" y="2303"/>
                    </a:cubicBezTo>
                    <a:cubicBezTo>
                      <a:pt x="753" y="2303"/>
                      <a:pt x="2483" y="6087"/>
                      <a:pt x="5741" y="6087"/>
                    </a:cubicBezTo>
                    <a:cubicBezTo>
                      <a:pt x="5910" y="6087"/>
                      <a:pt x="6083" y="6077"/>
                      <a:pt x="6260" y="6055"/>
                    </a:cubicBezTo>
                    <a:cubicBezTo>
                      <a:pt x="6316" y="5784"/>
                      <a:pt x="6105" y="5443"/>
                      <a:pt x="6117" y="5360"/>
                    </a:cubicBezTo>
                    <a:cubicBezTo>
                      <a:pt x="6276" y="4509"/>
                      <a:pt x="6167" y="3486"/>
                      <a:pt x="5938" y="2555"/>
                    </a:cubicBezTo>
                    <a:cubicBezTo>
                      <a:pt x="5730" y="1695"/>
                      <a:pt x="5260" y="227"/>
                      <a:pt x="4243" y="22"/>
                    </a:cubicBezTo>
                    <a:cubicBezTo>
                      <a:pt x="4170" y="8"/>
                      <a:pt x="4098" y="1"/>
                      <a:pt x="40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0"/>
              <p:cNvSpPr/>
              <p:nvPr/>
            </p:nvSpPr>
            <p:spPr>
              <a:xfrm>
                <a:off x="5491154" y="2150820"/>
                <a:ext cx="799811" cy="615273"/>
              </a:xfrm>
              <a:custGeom>
                <a:avLst/>
                <a:gdLst/>
                <a:ahLst/>
                <a:cxnLst/>
                <a:rect l="l" t="t" r="r" b="b"/>
                <a:pathLst>
                  <a:path w="7212" h="5548" extrusionOk="0">
                    <a:moveTo>
                      <a:pt x="2577" y="1"/>
                    </a:moveTo>
                    <a:cubicBezTo>
                      <a:pt x="2429" y="1"/>
                      <a:pt x="2282" y="22"/>
                      <a:pt x="2143" y="66"/>
                    </a:cubicBezTo>
                    <a:cubicBezTo>
                      <a:pt x="1675" y="212"/>
                      <a:pt x="1302" y="573"/>
                      <a:pt x="1040" y="983"/>
                    </a:cubicBezTo>
                    <a:cubicBezTo>
                      <a:pt x="192" y="2314"/>
                      <a:pt x="106" y="3971"/>
                      <a:pt x="14" y="5497"/>
                    </a:cubicBezTo>
                    <a:cubicBezTo>
                      <a:pt x="10" y="5510"/>
                      <a:pt x="3" y="5520"/>
                      <a:pt x="0" y="5530"/>
                    </a:cubicBezTo>
                    <a:cubicBezTo>
                      <a:pt x="170" y="5541"/>
                      <a:pt x="338" y="5547"/>
                      <a:pt x="504" y="5547"/>
                    </a:cubicBezTo>
                    <a:cubicBezTo>
                      <a:pt x="3278" y="5547"/>
                      <a:pt x="5415" y="3986"/>
                      <a:pt x="5924" y="2964"/>
                    </a:cubicBezTo>
                    <a:cubicBezTo>
                      <a:pt x="5980" y="2970"/>
                      <a:pt x="6034" y="2973"/>
                      <a:pt x="6086" y="2973"/>
                    </a:cubicBezTo>
                    <a:cubicBezTo>
                      <a:pt x="6826" y="2973"/>
                      <a:pt x="7211" y="2395"/>
                      <a:pt x="7146" y="2308"/>
                    </a:cubicBezTo>
                    <a:cubicBezTo>
                      <a:pt x="7134" y="2292"/>
                      <a:pt x="7105" y="2286"/>
                      <a:pt x="7062" y="2286"/>
                    </a:cubicBezTo>
                    <a:cubicBezTo>
                      <a:pt x="6826" y="2286"/>
                      <a:pt x="6205" y="2493"/>
                      <a:pt x="6205" y="2493"/>
                    </a:cubicBezTo>
                    <a:cubicBezTo>
                      <a:pt x="6205" y="2493"/>
                      <a:pt x="6769" y="1368"/>
                      <a:pt x="6583" y="1368"/>
                    </a:cubicBezTo>
                    <a:cubicBezTo>
                      <a:pt x="6395" y="1368"/>
                      <a:pt x="5832" y="2120"/>
                      <a:pt x="5832" y="2120"/>
                    </a:cubicBezTo>
                    <a:cubicBezTo>
                      <a:pt x="5832" y="2120"/>
                      <a:pt x="6205" y="993"/>
                      <a:pt x="6020" y="993"/>
                    </a:cubicBezTo>
                    <a:cubicBezTo>
                      <a:pt x="5832" y="993"/>
                      <a:pt x="5268" y="2120"/>
                      <a:pt x="5268" y="2120"/>
                    </a:cubicBezTo>
                    <a:cubicBezTo>
                      <a:pt x="5268" y="2120"/>
                      <a:pt x="4189" y="1579"/>
                      <a:pt x="3030" y="69"/>
                    </a:cubicBezTo>
                    <a:cubicBezTo>
                      <a:pt x="2884" y="24"/>
                      <a:pt x="2730" y="1"/>
                      <a:pt x="2577" y="1"/>
                    </a:cubicBezTo>
                    <a:close/>
                  </a:path>
                </a:pathLst>
              </a:custGeom>
              <a:solidFill>
                <a:srgbClr val="F6E6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0"/>
              <p:cNvSpPr/>
              <p:nvPr/>
            </p:nvSpPr>
            <p:spPr>
              <a:xfrm>
                <a:off x="5648743" y="2437940"/>
                <a:ext cx="41477" cy="83064"/>
              </a:xfrm>
              <a:custGeom>
                <a:avLst/>
                <a:gdLst/>
                <a:ahLst/>
                <a:cxnLst/>
                <a:rect l="l" t="t" r="r" b="b"/>
                <a:pathLst>
                  <a:path w="374" h="749" extrusionOk="0">
                    <a:moveTo>
                      <a:pt x="185" y="0"/>
                    </a:moveTo>
                    <a:cubicBezTo>
                      <a:pt x="83" y="0"/>
                      <a:pt x="0" y="166"/>
                      <a:pt x="0" y="375"/>
                    </a:cubicBezTo>
                    <a:cubicBezTo>
                      <a:pt x="0" y="584"/>
                      <a:pt x="83" y="749"/>
                      <a:pt x="185" y="749"/>
                    </a:cubicBezTo>
                    <a:cubicBezTo>
                      <a:pt x="291" y="749"/>
                      <a:pt x="374" y="584"/>
                      <a:pt x="374" y="375"/>
                    </a:cubicBezTo>
                    <a:cubicBezTo>
                      <a:pt x="374" y="166"/>
                      <a:pt x="291" y="0"/>
                      <a:pt x="185" y="0"/>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0"/>
              <p:cNvSpPr/>
              <p:nvPr/>
            </p:nvSpPr>
            <p:spPr>
              <a:xfrm>
                <a:off x="5232203" y="2416980"/>
                <a:ext cx="41588" cy="83508"/>
              </a:xfrm>
              <a:custGeom>
                <a:avLst/>
                <a:gdLst/>
                <a:ahLst/>
                <a:cxnLst/>
                <a:rect l="l" t="t" r="r" b="b"/>
                <a:pathLst>
                  <a:path w="375" h="753" extrusionOk="0">
                    <a:moveTo>
                      <a:pt x="189" y="1"/>
                    </a:moveTo>
                    <a:cubicBezTo>
                      <a:pt x="84" y="1"/>
                      <a:pt x="1" y="169"/>
                      <a:pt x="1" y="375"/>
                    </a:cubicBezTo>
                    <a:cubicBezTo>
                      <a:pt x="1" y="583"/>
                      <a:pt x="84" y="753"/>
                      <a:pt x="189" y="753"/>
                    </a:cubicBezTo>
                    <a:cubicBezTo>
                      <a:pt x="292" y="753"/>
                      <a:pt x="374" y="583"/>
                      <a:pt x="374" y="375"/>
                    </a:cubicBezTo>
                    <a:cubicBezTo>
                      <a:pt x="374" y="169"/>
                      <a:pt x="29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0"/>
              <p:cNvSpPr/>
              <p:nvPr/>
            </p:nvSpPr>
            <p:spPr>
              <a:xfrm>
                <a:off x="5627672" y="2496052"/>
                <a:ext cx="125095" cy="45913"/>
              </a:xfrm>
              <a:custGeom>
                <a:avLst/>
                <a:gdLst/>
                <a:ahLst/>
                <a:cxnLst/>
                <a:rect l="l" t="t" r="r" b="b"/>
                <a:pathLst>
                  <a:path w="1128" h="414" extrusionOk="0">
                    <a:moveTo>
                      <a:pt x="826" y="1"/>
                    </a:moveTo>
                    <a:cubicBezTo>
                      <a:pt x="275" y="1"/>
                      <a:pt x="1" y="413"/>
                      <a:pt x="1" y="413"/>
                    </a:cubicBezTo>
                    <a:lnTo>
                      <a:pt x="1127" y="40"/>
                    </a:lnTo>
                    <a:cubicBezTo>
                      <a:pt x="1019" y="12"/>
                      <a:pt x="919" y="1"/>
                      <a:pt x="826" y="1"/>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0"/>
              <p:cNvSpPr/>
              <p:nvPr/>
            </p:nvSpPr>
            <p:spPr>
              <a:xfrm>
                <a:off x="5169766" y="2475092"/>
                <a:ext cx="124984" cy="45913"/>
              </a:xfrm>
              <a:custGeom>
                <a:avLst/>
                <a:gdLst/>
                <a:ahLst/>
                <a:cxnLst/>
                <a:rect l="l" t="t" r="r" b="b"/>
                <a:pathLst>
                  <a:path w="1127" h="414" extrusionOk="0">
                    <a:moveTo>
                      <a:pt x="300" y="1"/>
                    </a:moveTo>
                    <a:cubicBezTo>
                      <a:pt x="208" y="1"/>
                      <a:pt x="108" y="13"/>
                      <a:pt x="0" y="40"/>
                    </a:cubicBezTo>
                    <a:lnTo>
                      <a:pt x="1127" y="414"/>
                    </a:lnTo>
                    <a:cubicBezTo>
                      <a:pt x="1127" y="414"/>
                      <a:pt x="852" y="1"/>
                      <a:pt x="300" y="1"/>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0"/>
              <p:cNvSpPr/>
              <p:nvPr/>
            </p:nvSpPr>
            <p:spPr>
              <a:xfrm>
                <a:off x="5570780" y="1651660"/>
                <a:ext cx="198067" cy="276252"/>
              </a:xfrm>
              <a:custGeom>
                <a:avLst/>
                <a:gdLst/>
                <a:ahLst/>
                <a:cxnLst/>
                <a:rect l="l" t="t" r="r" b="b"/>
                <a:pathLst>
                  <a:path w="1786" h="2491" extrusionOk="0">
                    <a:moveTo>
                      <a:pt x="1100" y="0"/>
                    </a:moveTo>
                    <a:cubicBezTo>
                      <a:pt x="557" y="719"/>
                      <a:pt x="1" y="1733"/>
                      <a:pt x="1" y="1733"/>
                    </a:cubicBezTo>
                    <a:cubicBezTo>
                      <a:pt x="1" y="1733"/>
                      <a:pt x="186" y="2299"/>
                      <a:pt x="934" y="2491"/>
                    </a:cubicBezTo>
                    <a:cubicBezTo>
                      <a:pt x="1282" y="2355"/>
                      <a:pt x="1577" y="1888"/>
                      <a:pt x="1786" y="1351"/>
                    </a:cubicBezTo>
                    <a:cubicBezTo>
                      <a:pt x="1766" y="1024"/>
                      <a:pt x="1640" y="703"/>
                      <a:pt x="1425" y="454"/>
                    </a:cubicBezTo>
                    <a:cubicBezTo>
                      <a:pt x="1299" y="312"/>
                      <a:pt x="1143" y="183"/>
                      <a:pt x="1100" y="0"/>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0"/>
              <p:cNvSpPr/>
              <p:nvPr/>
            </p:nvSpPr>
            <p:spPr>
              <a:xfrm>
                <a:off x="5692770" y="1574474"/>
                <a:ext cx="127424" cy="227123"/>
              </a:xfrm>
              <a:custGeom>
                <a:avLst/>
                <a:gdLst/>
                <a:ahLst/>
                <a:cxnLst/>
                <a:rect l="l" t="t" r="r" b="b"/>
                <a:pathLst>
                  <a:path w="1149" h="2048" extrusionOk="0">
                    <a:moveTo>
                      <a:pt x="792" y="1"/>
                    </a:moveTo>
                    <a:cubicBezTo>
                      <a:pt x="589" y="1"/>
                      <a:pt x="297" y="305"/>
                      <a:pt x="0" y="696"/>
                    </a:cubicBezTo>
                    <a:cubicBezTo>
                      <a:pt x="43" y="879"/>
                      <a:pt x="199" y="1008"/>
                      <a:pt x="325" y="1150"/>
                    </a:cubicBezTo>
                    <a:cubicBezTo>
                      <a:pt x="540" y="1399"/>
                      <a:pt x="666" y="1720"/>
                      <a:pt x="686" y="2047"/>
                    </a:cubicBezTo>
                    <a:cubicBezTo>
                      <a:pt x="1046" y="1127"/>
                      <a:pt x="1149" y="1"/>
                      <a:pt x="795" y="1"/>
                    </a:cubicBezTo>
                    <a:cubicBezTo>
                      <a:pt x="794" y="1"/>
                      <a:pt x="793" y="1"/>
                      <a:pt x="792" y="1"/>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0"/>
              <p:cNvSpPr/>
              <p:nvPr/>
            </p:nvSpPr>
            <p:spPr>
              <a:xfrm>
                <a:off x="5083819" y="1553625"/>
                <a:ext cx="102250" cy="174889"/>
              </a:xfrm>
              <a:custGeom>
                <a:avLst/>
                <a:gdLst/>
                <a:ahLst/>
                <a:cxnLst/>
                <a:rect l="l" t="t" r="r" b="b"/>
                <a:pathLst>
                  <a:path w="922" h="1577" extrusionOk="0">
                    <a:moveTo>
                      <a:pt x="295" y="0"/>
                    </a:moveTo>
                    <a:cubicBezTo>
                      <a:pt x="0" y="4"/>
                      <a:pt x="20" y="782"/>
                      <a:pt x="246" y="1576"/>
                    </a:cubicBezTo>
                    <a:cubicBezTo>
                      <a:pt x="332" y="1560"/>
                      <a:pt x="415" y="1520"/>
                      <a:pt x="481" y="1460"/>
                    </a:cubicBezTo>
                    <a:cubicBezTo>
                      <a:pt x="607" y="1348"/>
                      <a:pt x="666" y="1182"/>
                      <a:pt x="713" y="1020"/>
                    </a:cubicBezTo>
                    <a:cubicBezTo>
                      <a:pt x="756" y="855"/>
                      <a:pt x="789" y="686"/>
                      <a:pt x="878" y="543"/>
                    </a:cubicBezTo>
                    <a:cubicBezTo>
                      <a:pt x="891" y="523"/>
                      <a:pt x="905" y="504"/>
                      <a:pt x="922" y="484"/>
                    </a:cubicBezTo>
                    <a:cubicBezTo>
                      <a:pt x="683" y="199"/>
                      <a:pt x="457"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0"/>
              <p:cNvSpPr/>
              <p:nvPr/>
            </p:nvSpPr>
            <p:spPr>
              <a:xfrm>
                <a:off x="5111100" y="1607190"/>
                <a:ext cx="215590" cy="299763"/>
              </a:xfrm>
              <a:custGeom>
                <a:avLst/>
                <a:gdLst/>
                <a:ahLst/>
                <a:cxnLst/>
                <a:rect l="l" t="t" r="r" b="b"/>
                <a:pathLst>
                  <a:path w="1944" h="2703" extrusionOk="0">
                    <a:moveTo>
                      <a:pt x="676" y="1"/>
                    </a:moveTo>
                    <a:cubicBezTo>
                      <a:pt x="659" y="21"/>
                      <a:pt x="645" y="40"/>
                      <a:pt x="632" y="60"/>
                    </a:cubicBezTo>
                    <a:cubicBezTo>
                      <a:pt x="543" y="203"/>
                      <a:pt x="510" y="372"/>
                      <a:pt x="467" y="537"/>
                    </a:cubicBezTo>
                    <a:cubicBezTo>
                      <a:pt x="420" y="699"/>
                      <a:pt x="361" y="865"/>
                      <a:pt x="235" y="977"/>
                    </a:cubicBezTo>
                    <a:cubicBezTo>
                      <a:pt x="169" y="1037"/>
                      <a:pt x="86" y="1077"/>
                      <a:pt x="0" y="1093"/>
                    </a:cubicBezTo>
                    <a:cubicBezTo>
                      <a:pt x="199" y="1806"/>
                      <a:pt x="563" y="2527"/>
                      <a:pt x="1009" y="2703"/>
                    </a:cubicBezTo>
                    <a:cubicBezTo>
                      <a:pt x="1758" y="2511"/>
                      <a:pt x="1943" y="1948"/>
                      <a:pt x="1943" y="1948"/>
                    </a:cubicBezTo>
                    <a:cubicBezTo>
                      <a:pt x="1943" y="1948"/>
                      <a:pt x="1265" y="710"/>
                      <a:pt x="6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0"/>
              <p:cNvSpPr/>
              <p:nvPr/>
            </p:nvSpPr>
            <p:spPr>
              <a:xfrm>
                <a:off x="5396002" y="1658204"/>
                <a:ext cx="157589" cy="196404"/>
              </a:xfrm>
              <a:custGeom>
                <a:avLst/>
                <a:gdLst/>
                <a:ahLst/>
                <a:cxnLst/>
                <a:rect l="l" t="t" r="r" b="b"/>
                <a:pathLst>
                  <a:path w="1421" h="1771" extrusionOk="0">
                    <a:moveTo>
                      <a:pt x="610" y="0"/>
                    </a:moveTo>
                    <a:cubicBezTo>
                      <a:pt x="235" y="0"/>
                      <a:pt x="1" y="1769"/>
                      <a:pt x="1" y="1769"/>
                    </a:cubicBezTo>
                    <a:cubicBezTo>
                      <a:pt x="1" y="1769"/>
                      <a:pt x="14" y="1770"/>
                      <a:pt x="37" y="1770"/>
                    </a:cubicBezTo>
                    <a:cubicBezTo>
                      <a:pt x="139" y="1770"/>
                      <a:pt x="438" y="1750"/>
                      <a:pt x="690" y="1535"/>
                    </a:cubicBezTo>
                    <a:cubicBezTo>
                      <a:pt x="997" y="1272"/>
                      <a:pt x="1421" y="733"/>
                      <a:pt x="1246" y="528"/>
                    </a:cubicBezTo>
                    <a:cubicBezTo>
                      <a:pt x="1230" y="509"/>
                      <a:pt x="1210" y="500"/>
                      <a:pt x="1188" y="500"/>
                    </a:cubicBezTo>
                    <a:cubicBezTo>
                      <a:pt x="972" y="500"/>
                      <a:pt x="514" y="1332"/>
                      <a:pt x="514" y="1332"/>
                    </a:cubicBezTo>
                    <a:cubicBezTo>
                      <a:pt x="514" y="1332"/>
                      <a:pt x="997" y="31"/>
                      <a:pt x="620" y="1"/>
                    </a:cubicBezTo>
                    <a:cubicBezTo>
                      <a:pt x="617" y="1"/>
                      <a:pt x="613" y="0"/>
                      <a:pt x="610" y="0"/>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0"/>
              <p:cNvSpPr/>
              <p:nvPr/>
            </p:nvSpPr>
            <p:spPr>
              <a:xfrm>
                <a:off x="5454335" y="1853054"/>
                <a:ext cx="168014" cy="138070"/>
              </a:xfrm>
              <a:custGeom>
                <a:avLst/>
                <a:gdLst/>
                <a:ahLst/>
                <a:cxnLst/>
                <a:rect l="l" t="t" r="r" b="b"/>
                <a:pathLst>
                  <a:path w="1515" h="1245" extrusionOk="0">
                    <a:moveTo>
                      <a:pt x="441" y="0"/>
                    </a:moveTo>
                    <a:cubicBezTo>
                      <a:pt x="333" y="0"/>
                      <a:pt x="224" y="4"/>
                      <a:pt x="117" y="12"/>
                    </a:cubicBezTo>
                    <a:cubicBezTo>
                      <a:pt x="332" y="32"/>
                      <a:pt x="547" y="56"/>
                      <a:pt x="756" y="96"/>
                    </a:cubicBezTo>
                    <a:cubicBezTo>
                      <a:pt x="862" y="111"/>
                      <a:pt x="965" y="135"/>
                      <a:pt x="1064" y="165"/>
                    </a:cubicBezTo>
                    <a:cubicBezTo>
                      <a:pt x="1160" y="195"/>
                      <a:pt x="1263" y="238"/>
                      <a:pt x="1325" y="294"/>
                    </a:cubicBezTo>
                    <a:cubicBezTo>
                      <a:pt x="1359" y="324"/>
                      <a:pt x="1379" y="357"/>
                      <a:pt x="1376" y="386"/>
                    </a:cubicBezTo>
                    <a:cubicBezTo>
                      <a:pt x="1376" y="420"/>
                      <a:pt x="1359" y="460"/>
                      <a:pt x="1339" y="479"/>
                    </a:cubicBezTo>
                    <a:cubicBezTo>
                      <a:pt x="1305" y="513"/>
                      <a:pt x="1238" y="528"/>
                      <a:pt x="1168" y="528"/>
                    </a:cubicBezTo>
                    <a:cubicBezTo>
                      <a:pt x="1142" y="528"/>
                      <a:pt x="1116" y="526"/>
                      <a:pt x="1090" y="522"/>
                    </a:cubicBezTo>
                    <a:cubicBezTo>
                      <a:pt x="895" y="499"/>
                      <a:pt x="690" y="429"/>
                      <a:pt x="497" y="350"/>
                    </a:cubicBezTo>
                    <a:lnTo>
                      <a:pt x="323" y="278"/>
                    </a:lnTo>
                    <a:lnTo>
                      <a:pt x="323" y="278"/>
                    </a:lnTo>
                    <a:lnTo>
                      <a:pt x="402" y="449"/>
                    </a:lnTo>
                    <a:cubicBezTo>
                      <a:pt x="465" y="579"/>
                      <a:pt x="521" y="715"/>
                      <a:pt x="557" y="851"/>
                    </a:cubicBezTo>
                    <a:cubicBezTo>
                      <a:pt x="590" y="979"/>
                      <a:pt x="601" y="1145"/>
                      <a:pt x="494" y="1145"/>
                    </a:cubicBezTo>
                    <a:cubicBezTo>
                      <a:pt x="448" y="1145"/>
                      <a:pt x="388" y="1102"/>
                      <a:pt x="342" y="1049"/>
                    </a:cubicBezTo>
                    <a:cubicBezTo>
                      <a:pt x="295" y="996"/>
                      <a:pt x="253" y="936"/>
                      <a:pt x="213" y="877"/>
                    </a:cubicBezTo>
                    <a:cubicBezTo>
                      <a:pt x="130" y="754"/>
                      <a:pt x="67" y="619"/>
                      <a:pt x="1" y="486"/>
                    </a:cubicBezTo>
                    <a:lnTo>
                      <a:pt x="1" y="486"/>
                    </a:lnTo>
                    <a:cubicBezTo>
                      <a:pt x="40" y="632"/>
                      <a:pt x="94" y="771"/>
                      <a:pt x="160" y="906"/>
                    </a:cubicBezTo>
                    <a:cubicBezTo>
                      <a:pt x="190" y="976"/>
                      <a:pt x="230" y="1042"/>
                      <a:pt x="279" y="1102"/>
                    </a:cubicBezTo>
                    <a:cubicBezTo>
                      <a:pt x="326" y="1161"/>
                      <a:pt x="385" y="1231"/>
                      <a:pt x="488" y="1244"/>
                    </a:cubicBezTo>
                    <a:cubicBezTo>
                      <a:pt x="514" y="1244"/>
                      <a:pt x="541" y="1241"/>
                      <a:pt x="564" y="1234"/>
                    </a:cubicBezTo>
                    <a:cubicBezTo>
                      <a:pt x="587" y="1221"/>
                      <a:pt x="613" y="1215"/>
                      <a:pt x="630" y="1195"/>
                    </a:cubicBezTo>
                    <a:cubicBezTo>
                      <a:pt x="670" y="1158"/>
                      <a:pt x="690" y="1109"/>
                      <a:pt x="696" y="1065"/>
                    </a:cubicBezTo>
                    <a:cubicBezTo>
                      <a:pt x="710" y="979"/>
                      <a:pt x="700" y="897"/>
                      <a:pt x="687" y="820"/>
                    </a:cubicBezTo>
                    <a:cubicBezTo>
                      <a:pt x="664" y="727"/>
                      <a:pt x="637" y="638"/>
                      <a:pt x="604" y="551"/>
                    </a:cubicBezTo>
                    <a:lnTo>
                      <a:pt x="604" y="551"/>
                    </a:lnTo>
                    <a:cubicBezTo>
                      <a:pt x="756" y="609"/>
                      <a:pt x="910" y="654"/>
                      <a:pt x="1078" y="672"/>
                    </a:cubicBezTo>
                    <a:cubicBezTo>
                      <a:pt x="1105" y="673"/>
                      <a:pt x="1132" y="675"/>
                      <a:pt x="1161" y="675"/>
                    </a:cubicBezTo>
                    <a:cubicBezTo>
                      <a:pt x="1192" y="675"/>
                      <a:pt x="1224" y="673"/>
                      <a:pt x="1256" y="668"/>
                    </a:cubicBezTo>
                    <a:cubicBezTo>
                      <a:pt x="1286" y="665"/>
                      <a:pt x="1319" y="648"/>
                      <a:pt x="1352" y="642"/>
                    </a:cubicBezTo>
                    <a:cubicBezTo>
                      <a:pt x="1382" y="625"/>
                      <a:pt x="1415" y="605"/>
                      <a:pt x="1438" y="579"/>
                    </a:cubicBezTo>
                    <a:cubicBezTo>
                      <a:pt x="1491" y="522"/>
                      <a:pt x="1515" y="456"/>
                      <a:pt x="1511" y="380"/>
                    </a:cubicBezTo>
                    <a:cubicBezTo>
                      <a:pt x="1507" y="301"/>
                      <a:pt x="1458" y="238"/>
                      <a:pt x="1411" y="198"/>
                    </a:cubicBezTo>
                    <a:cubicBezTo>
                      <a:pt x="1309" y="119"/>
                      <a:pt x="1200" y="88"/>
                      <a:pt x="1090" y="62"/>
                    </a:cubicBezTo>
                    <a:cubicBezTo>
                      <a:pt x="985" y="39"/>
                      <a:pt x="875" y="22"/>
                      <a:pt x="766" y="12"/>
                    </a:cubicBezTo>
                    <a:cubicBezTo>
                      <a:pt x="658" y="4"/>
                      <a:pt x="550" y="0"/>
                      <a:pt x="441" y="0"/>
                    </a:cubicBezTo>
                    <a:close/>
                  </a:path>
                </a:pathLst>
              </a:custGeom>
              <a:solidFill>
                <a:srgbClr val="9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0"/>
              <p:cNvSpPr/>
              <p:nvPr/>
            </p:nvSpPr>
            <p:spPr>
              <a:xfrm>
                <a:off x="5282108" y="1879116"/>
                <a:ext cx="13419" cy="44138"/>
              </a:xfrm>
              <a:custGeom>
                <a:avLst/>
                <a:gdLst/>
                <a:ahLst/>
                <a:cxnLst/>
                <a:rect l="l" t="t" r="r" b="b"/>
                <a:pathLst>
                  <a:path w="121" h="398" extrusionOk="0">
                    <a:moveTo>
                      <a:pt x="57" y="0"/>
                    </a:moveTo>
                    <a:cubicBezTo>
                      <a:pt x="31" y="0"/>
                      <a:pt x="2" y="19"/>
                      <a:pt x="1" y="52"/>
                    </a:cubicBezTo>
                    <a:cubicBezTo>
                      <a:pt x="1" y="151"/>
                      <a:pt x="4" y="251"/>
                      <a:pt x="17" y="353"/>
                    </a:cubicBezTo>
                    <a:cubicBezTo>
                      <a:pt x="20" y="383"/>
                      <a:pt x="44" y="397"/>
                      <a:pt x="67" y="397"/>
                    </a:cubicBezTo>
                    <a:cubicBezTo>
                      <a:pt x="94" y="397"/>
                      <a:pt x="120" y="379"/>
                      <a:pt x="117" y="344"/>
                    </a:cubicBezTo>
                    <a:cubicBezTo>
                      <a:pt x="103" y="244"/>
                      <a:pt x="100" y="145"/>
                      <a:pt x="100" y="46"/>
                    </a:cubicBezTo>
                    <a:cubicBezTo>
                      <a:pt x="102" y="15"/>
                      <a:pt x="80" y="0"/>
                      <a:pt x="57"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0"/>
              <p:cNvSpPr/>
              <p:nvPr/>
            </p:nvSpPr>
            <p:spPr>
              <a:xfrm>
                <a:off x="5447681" y="2264936"/>
                <a:ext cx="12643" cy="48463"/>
              </a:xfrm>
              <a:custGeom>
                <a:avLst/>
                <a:gdLst/>
                <a:ahLst/>
                <a:cxnLst/>
                <a:rect l="l" t="t" r="r" b="b"/>
                <a:pathLst>
                  <a:path w="114" h="437" extrusionOk="0">
                    <a:moveTo>
                      <a:pt x="60" y="0"/>
                    </a:moveTo>
                    <a:cubicBezTo>
                      <a:pt x="34" y="0"/>
                      <a:pt x="6" y="18"/>
                      <a:pt x="8" y="53"/>
                    </a:cubicBezTo>
                    <a:cubicBezTo>
                      <a:pt x="11" y="160"/>
                      <a:pt x="11" y="269"/>
                      <a:pt x="5" y="378"/>
                    </a:cubicBezTo>
                    <a:cubicBezTo>
                      <a:pt x="1" y="414"/>
                      <a:pt x="31" y="436"/>
                      <a:pt x="59" y="436"/>
                    </a:cubicBezTo>
                    <a:cubicBezTo>
                      <a:pt x="80" y="436"/>
                      <a:pt x="99" y="424"/>
                      <a:pt x="100" y="395"/>
                    </a:cubicBezTo>
                    <a:cubicBezTo>
                      <a:pt x="111" y="279"/>
                      <a:pt x="114" y="163"/>
                      <a:pt x="108" y="44"/>
                    </a:cubicBezTo>
                    <a:cubicBezTo>
                      <a:pt x="106" y="14"/>
                      <a:pt x="83" y="0"/>
                      <a:pt x="60"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0"/>
              <p:cNvSpPr/>
              <p:nvPr/>
            </p:nvSpPr>
            <p:spPr>
              <a:xfrm>
                <a:off x="5436148" y="2116442"/>
                <a:ext cx="12532" cy="48242"/>
              </a:xfrm>
              <a:custGeom>
                <a:avLst/>
                <a:gdLst/>
                <a:ahLst/>
                <a:cxnLst/>
                <a:rect l="l" t="t" r="r" b="b"/>
                <a:pathLst>
                  <a:path w="113" h="435" extrusionOk="0">
                    <a:moveTo>
                      <a:pt x="57" y="1"/>
                    </a:moveTo>
                    <a:cubicBezTo>
                      <a:pt x="31" y="1"/>
                      <a:pt x="4" y="19"/>
                      <a:pt x="6" y="52"/>
                    </a:cubicBezTo>
                    <a:cubicBezTo>
                      <a:pt x="10" y="160"/>
                      <a:pt x="10" y="270"/>
                      <a:pt x="3" y="376"/>
                    </a:cubicBezTo>
                    <a:cubicBezTo>
                      <a:pt x="1" y="412"/>
                      <a:pt x="32" y="434"/>
                      <a:pt x="60" y="434"/>
                    </a:cubicBezTo>
                    <a:cubicBezTo>
                      <a:pt x="80" y="434"/>
                      <a:pt x="99" y="422"/>
                      <a:pt x="102" y="396"/>
                    </a:cubicBezTo>
                    <a:cubicBezTo>
                      <a:pt x="109" y="280"/>
                      <a:pt x="112" y="160"/>
                      <a:pt x="105" y="45"/>
                    </a:cubicBezTo>
                    <a:cubicBezTo>
                      <a:pt x="104" y="15"/>
                      <a:pt x="80" y="1"/>
                      <a:pt x="57"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0"/>
              <p:cNvSpPr/>
              <p:nvPr/>
            </p:nvSpPr>
            <p:spPr>
              <a:xfrm>
                <a:off x="5356854" y="1984914"/>
                <a:ext cx="17079" cy="41920"/>
              </a:xfrm>
              <a:custGeom>
                <a:avLst/>
                <a:gdLst/>
                <a:ahLst/>
                <a:cxnLst/>
                <a:rect l="l" t="t" r="r" b="b"/>
                <a:pathLst>
                  <a:path w="154" h="378" extrusionOk="0">
                    <a:moveTo>
                      <a:pt x="62" y="1"/>
                    </a:moveTo>
                    <a:cubicBezTo>
                      <a:pt x="32" y="1"/>
                      <a:pt x="0" y="28"/>
                      <a:pt x="13" y="65"/>
                    </a:cubicBezTo>
                    <a:cubicBezTo>
                      <a:pt x="39" y="154"/>
                      <a:pt x="52" y="241"/>
                      <a:pt x="52" y="333"/>
                    </a:cubicBezTo>
                    <a:cubicBezTo>
                      <a:pt x="54" y="363"/>
                      <a:pt x="76" y="377"/>
                      <a:pt x="100" y="377"/>
                    </a:cubicBezTo>
                    <a:cubicBezTo>
                      <a:pt x="126" y="377"/>
                      <a:pt x="153" y="359"/>
                      <a:pt x="152" y="324"/>
                    </a:cubicBezTo>
                    <a:cubicBezTo>
                      <a:pt x="152" y="224"/>
                      <a:pt x="135" y="128"/>
                      <a:pt x="105" y="32"/>
                    </a:cubicBezTo>
                    <a:cubicBezTo>
                      <a:pt x="97" y="10"/>
                      <a:pt x="80" y="1"/>
                      <a:pt x="62"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0"/>
              <p:cNvSpPr/>
              <p:nvPr/>
            </p:nvSpPr>
            <p:spPr>
              <a:xfrm>
                <a:off x="5264586" y="2030605"/>
                <a:ext cx="17300" cy="41920"/>
              </a:xfrm>
              <a:custGeom>
                <a:avLst/>
                <a:gdLst/>
                <a:ahLst/>
                <a:cxnLst/>
                <a:rect l="l" t="t" r="r" b="b"/>
                <a:pathLst>
                  <a:path w="156" h="378" extrusionOk="0">
                    <a:moveTo>
                      <a:pt x="64" y="0"/>
                    </a:moveTo>
                    <a:cubicBezTo>
                      <a:pt x="34" y="0"/>
                      <a:pt x="1" y="28"/>
                      <a:pt x="13" y="67"/>
                    </a:cubicBezTo>
                    <a:cubicBezTo>
                      <a:pt x="39" y="153"/>
                      <a:pt x="53" y="243"/>
                      <a:pt x="56" y="332"/>
                    </a:cubicBezTo>
                    <a:cubicBezTo>
                      <a:pt x="56" y="363"/>
                      <a:pt x="78" y="377"/>
                      <a:pt x="101" y="377"/>
                    </a:cubicBezTo>
                    <a:cubicBezTo>
                      <a:pt x="128" y="377"/>
                      <a:pt x="156" y="359"/>
                      <a:pt x="156" y="326"/>
                    </a:cubicBezTo>
                    <a:cubicBezTo>
                      <a:pt x="152" y="226"/>
                      <a:pt x="136" y="130"/>
                      <a:pt x="106" y="34"/>
                    </a:cubicBezTo>
                    <a:cubicBezTo>
                      <a:pt x="100" y="10"/>
                      <a:pt x="83" y="0"/>
                      <a:pt x="64"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0"/>
              <p:cNvSpPr/>
              <p:nvPr/>
            </p:nvSpPr>
            <p:spPr>
              <a:xfrm>
                <a:off x="5487161" y="2182316"/>
                <a:ext cx="17079" cy="41698"/>
              </a:xfrm>
              <a:custGeom>
                <a:avLst/>
                <a:gdLst/>
                <a:ahLst/>
                <a:cxnLst/>
                <a:rect l="l" t="t" r="r" b="b"/>
                <a:pathLst>
                  <a:path w="154" h="376" extrusionOk="0">
                    <a:moveTo>
                      <a:pt x="62" y="0"/>
                    </a:moveTo>
                    <a:cubicBezTo>
                      <a:pt x="32" y="0"/>
                      <a:pt x="1" y="28"/>
                      <a:pt x="13" y="67"/>
                    </a:cubicBezTo>
                    <a:cubicBezTo>
                      <a:pt x="39" y="153"/>
                      <a:pt x="53" y="242"/>
                      <a:pt x="53" y="332"/>
                    </a:cubicBezTo>
                    <a:cubicBezTo>
                      <a:pt x="54" y="362"/>
                      <a:pt x="77" y="376"/>
                      <a:pt x="101" y="376"/>
                    </a:cubicBezTo>
                    <a:cubicBezTo>
                      <a:pt x="127" y="376"/>
                      <a:pt x="154" y="358"/>
                      <a:pt x="152" y="325"/>
                    </a:cubicBezTo>
                    <a:cubicBezTo>
                      <a:pt x="152" y="226"/>
                      <a:pt x="135" y="127"/>
                      <a:pt x="106" y="34"/>
                    </a:cubicBezTo>
                    <a:cubicBezTo>
                      <a:pt x="98" y="10"/>
                      <a:pt x="81" y="0"/>
                      <a:pt x="62"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0"/>
              <p:cNvSpPr/>
              <p:nvPr/>
            </p:nvSpPr>
            <p:spPr>
              <a:xfrm>
                <a:off x="5619243" y="1868913"/>
                <a:ext cx="17411" cy="41920"/>
              </a:xfrm>
              <a:custGeom>
                <a:avLst/>
                <a:gdLst/>
                <a:ahLst/>
                <a:cxnLst/>
                <a:rect l="l" t="t" r="r" b="b"/>
                <a:pathLst>
                  <a:path w="157" h="378" extrusionOk="0">
                    <a:moveTo>
                      <a:pt x="64" y="0"/>
                    </a:moveTo>
                    <a:cubicBezTo>
                      <a:pt x="33" y="0"/>
                      <a:pt x="1" y="27"/>
                      <a:pt x="17" y="65"/>
                    </a:cubicBezTo>
                    <a:cubicBezTo>
                      <a:pt x="51" y="147"/>
                      <a:pt x="54" y="234"/>
                      <a:pt x="34" y="320"/>
                    </a:cubicBezTo>
                    <a:cubicBezTo>
                      <a:pt x="24" y="356"/>
                      <a:pt x="52" y="378"/>
                      <a:pt x="81" y="378"/>
                    </a:cubicBezTo>
                    <a:cubicBezTo>
                      <a:pt x="102" y="378"/>
                      <a:pt x="123" y="366"/>
                      <a:pt x="130" y="340"/>
                    </a:cubicBezTo>
                    <a:cubicBezTo>
                      <a:pt x="156" y="234"/>
                      <a:pt x="150" y="131"/>
                      <a:pt x="110" y="32"/>
                    </a:cubicBezTo>
                    <a:cubicBezTo>
                      <a:pt x="102" y="10"/>
                      <a:pt x="83" y="0"/>
                      <a:pt x="64"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0"/>
              <p:cNvSpPr/>
              <p:nvPr/>
            </p:nvSpPr>
            <p:spPr>
              <a:xfrm>
                <a:off x="5355413" y="2082284"/>
                <a:ext cx="17522" cy="42031"/>
              </a:xfrm>
              <a:custGeom>
                <a:avLst/>
                <a:gdLst/>
                <a:ahLst/>
                <a:cxnLst/>
                <a:rect l="l" t="t" r="r" b="b"/>
                <a:pathLst>
                  <a:path w="158" h="379" extrusionOk="0">
                    <a:moveTo>
                      <a:pt x="63" y="0"/>
                    </a:moveTo>
                    <a:cubicBezTo>
                      <a:pt x="32" y="0"/>
                      <a:pt x="1" y="27"/>
                      <a:pt x="15" y="65"/>
                    </a:cubicBezTo>
                    <a:cubicBezTo>
                      <a:pt x="49" y="147"/>
                      <a:pt x="55" y="234"/>
                      <a:pt x="32" y="320"/>
                    </a:cubicBezTo>
                    <a:cubicBezTo>
                      <a:pt x="22" y="356"/>
                      <a:pt x="51" y="378"/>
                      <a:pt x="81" y="378"/>
                    </a:cubicBezTo>
                    <a:cubicBezTo>
                      <a:pt x="102" y="378"/>
                      <a:pt x="124" y="366"/>
                      <a:pt x="131" y="340"/>
                    </a:cubicBezTo>
                    <a:cubicBezTo>
                      <a:pt x="157" y="234"/>
                      <a:pt x="148" y="131"/>
                      <a:pt x="108" y="31"/>
                    </a:cubicBezTo>
                    <a:cubicBezTo>
                      <a:pt x="100" y="9"/>
                      <a:pt x="82" y="0"/>
                      <a:pt x="63"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0"/>
              <p:cNvSpPr/>
              <p:nvPr/>
            </p:nvSpPr>
            <p:spPr>
              <a:xfrm>
                <a:off x="5382583" y="2206714"/>
                <a:ext cx="16968" cy="41920"/>
              </a:xfrm>
              <a:custGeom>
                <a:avLst/>
                <a:gdLst/>
                <a:ahLst/>
                <a:cxnLst/>
                <a:rect l="l" t="t" r="r" b="b"/>
                <a:pathLst>
                  <a:path w="153" h="378" extrusionOk="0">
                    <a:moveTo>
                      <a:pt x="54" y="0"/>
                    </a:moveTo>
                    <a:cubicBezTo>
                      <a:pt x="28" y="0"/>
                      <a:pt x="1" y="19"/>
                      <a:pt x="2" y="52"/>
                    </a:cubicBezTo>
                    <a:cubicBezTo>
                      <a:pt x="12" y="152"/>
                      <a:pt x="25" y="248"/>
                      <a:pt x="48" y="344"/>
                    </a:cubicBezTo>
                    <a:cubicBezTo>
                      <a:pt x="55" y="367"/>
                      <a:pt x="72" y="377"/>
                      <a:pt x="90" y="377"/>
                    </a:cubicBezTo>
                    <a:cubicBezTo>
                      <a:pt x="120" y="377"/>
                      <a:pt x="153" y="350"/>
                      <a:pt x="145" y="311"/>
                    </a:cubicBezTo>
                    <a:cubicBezTo>
                      <a:pt x="122" y="225"/>
                      <a:pt x="108" y="135"/>
                      <a:pt x="102" y="46"/>
                    </a:cubicBezTo>
                    <a:cubicBezTo>
                      <a:pt x="100" y="15"/>
                      <a:pt x="78" y="0"/>
                      <a:pt x="54"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0"/>
              <p:cNvSpPr/>
              <p:nvPr/>
            </p:nvSpPr>
            <p:spPr>
              <a:xfrm>
                <a:off x="5576436" y="2027943"/>
                <a:ext cx="18188" cy="47354"/>
              </a:xfrm>
              <a:custGeom>
                <a:avLst/>
                <a:gdLst/>
                <a:ahLst/>
                <a:cxnLst/>
                <a:rect l="l" t="t" r="r" b="b"/>
                <a:pathLst>
                  <a:path w="164" h="427" extrusionOk="0">
                    <a:moveTo>
                      <a:pt x="53" y="1"/>
                    </a:moveTo>
                    <a:cubicBezTo>
                      <a:pt x="26" y="1"/>
                      <a:pt x="1" y="19"/>
                      <a:pt x="6" y="52"/>
                    </a:cubicBezTo>
                    <a:cubicBezTo>
                      <a:pt x="23" y="161"/>
                      <a:pt x="42" y="273"/>
                      <a:pt x="59" y="382"/>
                    </a:cubicBezTo>
                    <a:cubicBezTo>
                      <a:pt x="64" y="412"/>
                      <a:pt x="88" y="427"/>
                      <a:pt x="112" y="427"/>
                    </a:cubicBezTo>
                    <a:cubicBezTo>
                      <a:pt x="138" y="427"/>
                      <a:pt x="164" y="409"/>
                      <a:pt x="159" y="376"/>
                    </a:cubicBezTo>
                    <a:cubicBezTo>
                      <a:pt x="142" y="263"/>
                      <a:pt x="122" y="154"/>
                      <a:pt x="105" y="45"/>
                    </a:cubicBezTo>
                    <a:cubicBezTo>
                      <a:pt x="101" y="15"/>
                      <a:pt x="76" y="1"/>
                      <a:pt x="53"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0"/>
              <p:cNvSpPr/>
              <p:nvPr/>
            </p:nvSpPr>
            <p:spPr>
              <a:xfrm>
                <a:off x="5627561" y="2075409"/>
                <a:ext cx="18299" cy="47465"/>
              </a:xfrm>
              <a:custGeom>
                <a:avLst/>
                <a:gdLst/>
                <a:ahLst/>
                <a:cxnLst/>
                <a:rect l="l" t="t" r="r" b="b"/>
                <a:pathLst>
                  <a:path w="165" h="428" extrusionOk="0">
                    <a:moveTo>
                      <a:pt x="51" y="0"/>
                    </a:moveTo>
                    <a:cubicBezTo>
                      <a:pt x="25" y="0"/>
                      <a:pt x="0" y="17"/>
                      <a:pt x="5" y="50"/>
                    </a:cubicBezTo>
                    <a:cubicBezTo>
                      <a:pt x="22" y="163"/>
                      <a:pt x="42" y="272"/>
                      <a:pt x="58" y="385"/>
                    </a:cubicBezTo>
                    <a:cubicBezTo>
                      <a:pt x="63" y="414"/>
                      <a:pt x="87" y="428"/>
                      <a:pt x="111" y="428"/>
                    </a:cubicBezTo>
                    <a:cubicBezTo>
                      <a:pt x="138" y="428"/>
                      <a:pt x="165" y="409"/>
                      <a:pt x="158" y="376"/>
                    </a:cubicBezTo>
                    <a:cubicBezTo>
                      <a:pt x="141" y="266"/>
                      <a:pt x="121" y="153"/>
                      <a:pt x="104" y="44"/>
                    </a:cubicBezTo>
                    <a:cubicBezTo>
                      <a:pt x="100" y="14"/>
                      <a:pt x="75" y="0"/>
                      <a:pt x="51"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0"/>
              <p:cNvSpPr/>
              <p:nvPr/>
            </p:nvSpPr>
            <p:spPr>
              <a:xfrm>
                <a:off x="5550263" y="2116552"/>
                <a:ext cx="14639" cy="48020"/>
              </a:xfrm>
              <a:custGeom>
                <a:avLst/>
                <a:gdLst/>
                <a:ahLst/>
                <a:cxnLst/>
                <a:rect l="l" t="t" r="r" b="b"/>
                <a:pathLst>
                  <a:path w="132" h="433" extrusionOk="0">
                    <a:moveTo>
                      <a:pt x="57" y="0"/>
                    </a:moveTo>
                    <a:cubicBezTo>
                      <a:pt x="31" y="0"/>
                      <a:pt x="2" y="19"/>
                      <a:pt x="0" y="54"/>
                    </a:cubicBezTo>
                    <a:cubicBezTo>
                      <a:pt x="0" y="167"/>
                      <a:pt x="7" y="276"/>
                      <a:pt x="27" y="388"/>
                    </a:cubicBezTo>
                    <a:cubicBezTo>
                      <a:pt x="31" y="418"/>
                      <a:pt x="56" y="432"/>
                      <a:pt x="80" y="432"/>
                    </a:cubicBezTo>
                    <a:cubicBezTo>
                      <a:pt x="106" y="432"/>
                      <a:pt x="131" y="415"/>
                      <a:pt x="126" y="382"/>
                    </a:cubicBezTo>
                    <a:cubicBezTo>
                      <a:pt x="106" y="269"/>
                      <a:pt x="100" y="156"/>
                      <a:pt x="100" y="44"/>
                    </a:cubicBezTo>
                    <a:cubicBezTo>
                      <a:pt x="101" y="15"/>
                      <a:pt x="80" y="0"/>
                      <a:pt x="57" y="0"/>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0"/>
              <p:cNvSpPr/>
              <p:nvPr/>
            </p:nvSpPr>
            <p:spPr>
              <a:xfrm>
                <a:off x="5424725" y="2016632"/>
                <a:ext cx="22845" cy="46689"/>
              </a:xfrm>
              <a:custGeom>
                <a:avLst/>
                <a:gdLst/>
                <a:ahLst/>
                <a:cxnLst/>
                <a:rect l="l" t="t" r="r" b="b"/>
                <a:pathLst>
                  <a:path w="206" h="421" extrusionOk="0">
                    <a:moveTo>
                      <a:pt x="63" y="1"/>
                    </a:moveTo>
                    <a:cubicBezTo>
                      <a:pt x="33" y="1"/>
                      <a:pt x="1" y="28"/>
                      <a:pt x="13" y="67"/>
                    </a:cubicBezTo>
                    <a:cubicBezTo>
                      <a:pt x="43" y="174"/>
                      <a:pt x="73" y="282"/>
                      <a:pt x="102" y="389"/>
                    </a:cubicBezTo>
                    <a:cubicBezTo>
                      <a:pt x="108" y="411"/>
                      <a:pt x="125" y="420"/>
                      <a:pt x="143" y="420"/>
                    </a:cubicBezTo>
                    <a:cubicBezTo>
                      <a:pt x="173" y="420"/>
                      <a:pt x="206" y="393"/>
                      <a:pt x="195" y="356"/>
                    </a:cubicBezTo>
                    <a:cubicBezTo>
                      <a:pt x="165" y="250"/>
                      <a:pt x="136" y="140"/>
                      <a:pt x="106" y="34"/>
                    </a:cubicBezTo>
                    <a:cubicBezTo>
                      <a:pt x="99" y="11"/>
                      <a:pt x="82" y="1"/>
                      <a:pt x="63"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0"/>
              <p:cNvSpPr/>
              <p:nvPr/>
            </p:nvSpPr>
            <p:spPr>
              <a:xfrm>
                <a:off x="5464316" y="2369293"/>
                <a:ext cx="12421" cy="47798"/>
              </a:xfrm>
              <a:custGeom>
                <a:avLst/>
                <a:gdLst/>
                <a:ahLst/>
                <a:cxnLst/>
                <a:rect l="l" t="t" r="r" b="b"/>
                <a:pathLst>
                  <a:path w="112" h="431" extrusionOk="0">
                    <a:moveTo>
                      <a:pt x="56" y="1"/>
                    </a:moveTo>
                    <a:cubicBezTo>
                      <a:pt x="30" y="1"/>
                      <a:pt x="0" y="19"/>
                      <a:pt x="0" y="53"/>
                    </a:cubicBezTo>
                    <a:cubicBezTo>
                      <a:pt x="4" y="165"/>
                      <a:pt x="7" y="275"/>
                      <a:pt x="10" y="388"/>
                    </a:cubicBezTo>
                    <a:cubicBezTo>
                      <a:pt x="12" y="417"/>
                      <a:pt x="34" y="430"/>
                      <a:pt x="57" y="430"/>
                    </a:cubicBezTo>
                    <a:cubicBezTo>
                      <a:pt x="83" y="430"/>
                      <a:pt x="111" y="412"/>
                      <a:pt x="109" y="378"/>
                    </a:cubicBezTo>
                    <a:cubicBezTo>
                      <a:pt x="106" y="265"/>
                      <a:pt x="103" y="156"/>
                      <a:pt x="100" y="43"/>
                    </a:cubicBezTo>
                    <a:cubicBezTo>
                      <a:pt x="100" y="14"/>
                      <a:pt x="79" y="1"/>
                      <a:pt x="56"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0"/>
              <p:cNvSpPr/>
              <p:nvPr/>
            </p:nvSpPr>
            <p:spPr>
              <a:xfrm>
                <a:off x="5345986" y="2673935"/>
                <a:ext cx="229341" cy="142063"/>
              </a:xfrm>
              <a:custGeom>
                <a:avLst/>
                <a:gdLst/>
                <a:ahLst/>
                <a:cxnLst/>
                <a:rect l="l" t="t" r="r" b="b"/>
                <a:pathLst>
                  <a:path w="2068" h="1281" extrusionOk="0">
                    <a:moveTo>
                      <a:pt x="1588" y="1"/>
                    </a:moveTo>
                    <a:cubicBezTo>
                      <a:pt x="1249" y="1"/>
                      <a:pt x="945" y="780"/>
                      <a:pt x="945" y="780"/>
                    </a:cubicBezTo>
                    <a:cubicBezTo>
                      <a:pt x="945" y="780"/>
                      <a:pt x="476" y="12"/>
                      <a:pt x="251" y="12"/>
                    </a:cubicBezTo>
                    <a:cubicBezTo>
                      <a:pt x="228" y="12"/>
                      <a:pt x="207" y="20"/>
                      <a:pt x="190" y="38"/>
                    </a:cubicBezTo>
                    <a:cubicBezTo>
                      <a:pt x="1" y="227"/>
                      <a:pt x="525" y="1094"/>
                      <a:pt x="902" y="1280"/>
                    </a:cubicBezTo>
                    <a:cubicBezTo>
                      <a:pt x="1462" y="1088"/>
                      <a:pt x="2067" y="207"/>
                      <a:pt x="1690" y="25"/>
                    </a:cubicBezTo>
                    <a:cubicBezTo>
                      <a:pt x="1656" y="8"/>
                      <a:pt x="1622" y="1"/>
                      <a:pt x="1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0"/>
              <p:cNvSpPr/>
              <p:nvPr/>
            </p:nvSpPr>
            <p:spPr>
              <a:xfrm>
                <a:off x="5336837" y="1800710"/>
                <a:ext cx="488958" cy="954960"/>
              </a:xfrm>
              <a:custGeom>
                <a:avLst/>
                <a:gdLst/>
                <a:ahLst/>
                <a:cxnLst/>
                <a:rect l="l" t="t" r="r" b="b"/>
                <a:pathLst>
                  <a:path w="4409" h="8611" extrusionOk="0">
                    <a:moveTo>
                      <a:pt x="2232" y="2047"/>
                    </a:moveTo>
                    <a:cubicBezTo>
                      <a:pt x="2256" y="2047"/>
                      <a:pt x="2279" y="2064"/>
                      <a:pt x="2285" y="2094"/>
                    </a:cubicBezTo>
                    <a:cubicBezTo>
                      <a:pt x="2302" y="2203"/>
                      <a:pt x="2322" y="2312"/>
                      <a:pt x="2339" y="2425"/>
                    </a:cubicBezTo>
                    <a:cubicBezTo>
                      <a:pt x="2345" y="2458"/>
                      <a:pt x="2319" y="2475"/>
                      <a:pt x="2292" y="2475"/>
                    </a:cubicBezTo>
                    <a:cubicBezTo>
                      <a:pt x="2269" y="2475"/>
                      <a:pt x="2246" y="2462"/>
                      <a:pt x="2239" y="2431"/>
                    </a:cubicBezTo>
                    <a:cubicBezTo>
                      <a:pt x="2222" y="2322"/>
                      <a:pt x="2203" y="2210"/>
                      <a:pt x="2186" y="2101"/>
                    </a:cubicBezTo>
                    <a:cubicBezTo>
                      <a:pt x="2180" y="2067"/>
                      <a:pt x="2206" y="2047"/>
                      <a:pt x="2232" y="2047"/>
                    </a:cubicBezTo>
                    <a:close/>
                    <a:moveTo>
                      <a:pt x="2693" y="2478"/>
                    </a:moveTo>
                    <a:cubicBezTo>
                      <a:pt x="2716" y="2478"/>
                      <a:pt x="2739" y="2491"/>
                      <a:pt x="2745" y="2521"/>
                    </a:cubicBezTo>
                    <a:cubicBezTo>
                      <a:pt x="2762" y="2630"/>
                      <a:pt x="2782" y="2743"/>
                      <a:pt x="2799" y="2853"/>
                    </a:cubicBezTo>
                    <a:cubicBezTo>
                      <a:pt x="2805" y="2885"/>
                      <a:pt x="2779" y="2905"/>
                      <a:pt x="2753" y="2905"/>
                    </a:cubicBezTo>
                    <a:cubicBezTo>
                      <a:pt x="2729" y="2905"/>
                      <a:pt x="2706" y="2888"/>
                      <a:pt x="2699" y="2862"/>
                    </a:cubicBezTo>
                    <a:cubicBezTo>
                      <a:pt x="2683" y="2749"/>
                      <a:pt x="2663" y="2640"/>
                      <a:pt x="2646" y="2527"/>
                    </a:cubicBezTo>
                    <a:cubicBezTo>
                      <a:pt x="2640" y="2495"/>
                      <a:pt x="2666" y="2478"/>
                      <a:pt x="2693" y="2478"/>
                    </a:cubicBezTo>
                    <a:close/>
                    <a:moveTo>
                      <a:pt x="2001" y="2849"/>
                    </a:moveTo>
                    <a:cubicBezTo>
                      <a:pt x="2024" y="2849"/>
                      <a:pt x="2047" y="2862"/>
                      <a:pt x="2044" y="2892"/>
                    </a:cubicBezTo>
                    <a:cubicBezTo>
                      <a:pt x="2044" y="3004"/>
                      <a:pt x="2050" y="3117"/>
                      <a:pt x="2070" y="3230"/>
                    </a:cubicBezTo>
                    <a:cubicBezTo>
                      <a:pt x="2077" y="3263"/>
                      <a:pt x="2050" y="3279"/>
                      <a:pt x="2024" y="3279"/>
                    </a:cubicBezTo>
                    <a:cubicBezTo>
                      <a:pt x="2001" y="3279"/>
                      <a:pt x="1974" y="3266"/>
                      <a:pt x="1971" y="3236"/>
                    </a:cubicBezTo>
                    <a:cubicBezTo>
                      <a:pt x="1951" y="3124"/>
                      <a:pt x="1944" y="3015"/>
                      <a:pt x="1944" y="2902"/>
                    </a:cubicBezTo>
                    <a:cubicBezTo>
                      <a:pt x="1948" y="2865"/>
                      <a:pt x="1974" y="2849"/>
                      <a:pt x="2001" y="2849"/>
                    </a:cubicBezTo>
                    <a:close/>
                    <a:moveTo>
                      <a:pt x="1494" y="1"/>
                    </a:moveTo>
                    <a:cubicBezTo>
                      <a:pt x="1411" y="94"/>
                      <a:pt x="1322" y="183"/>
                      <a:pt x="1243" y="250"/>
                    </a:cubicBezTo>
                    <a:cubicBezTo>
                      <a:pt x="991" y="464"/>
                      <a:pt x="693" y="484"/>
                      <a:pt x="590" y="484"/>
                    </a:cubicBezTo>
                    <a:lnTo>
                      <a:pt x="554" y="484"/>
                    </a:lnTo>
                    <a:cubicBezTo>
                      <a:pt x="554" y="484"/>
                      <a:pt x="577" y="309"/>
                      <a:pt x="619" y="71"/>
                    </a:cubicBezTo>
                    <a:lnTo>
                      <a:pt x="619" y="71"/>
                    </a:lnTo>
                    <a:cubicBezTo>
                      <a:pt x="414" y="210"/>
                      <a:pt x="0" y="568"/>
                      <a:pt x="332" y="1077"/>
                    </a:cubicBezTo>
                    <a:cubicBezTo>
                      <a:pt x="762" y="1736"/>
                      <a:pt x="1541" y="1915"/>
                      <a:pt x="1481" y="3475"/>
                    </a:cubicBezTo>
                    <a:cubicBezTo>
                      <a:pt x="1510" y="3568"/>
                      <a:pt x="1527" y="3667"/>
                      <a:pt x="1527" y="3766"/>
                    </a:cubicBezTo>
                    <a:cubicBezTo>
                      <a:pt x="1527" y="3799"/>
                      <a:pt x="1501" y="3816"/>
                      <a:pt x="1474" y="3816"/>
                    </a:cubicBezTo>
                    <a:lnTo>
                      <a:pt x="1457" y="3816"/>
                    </a:lnTo>
                    <a:cubicBezTo>
                      <a:pt x="1421" y="4256"/>
                      <a:pt x="1351" y="4786"/>
                      <a:pt x="1275" y="5329"/>
                    </a:cubicBezTo>
                    <a:cubicBezTo>
                      <a:pt x="1275" y="5389"/>
                      <a:pt x="1278" y="5445"/>
                      <a:pt x="1278" y="5505"/>
                    </a:cubicBezTo>
                    <a:cubicBezTo>
                      <a:pt x="1282" y="5531"/>
                      <a:pt x="1262" y="5548"/>
                      <a:pt x="1243" y="5555"/>
                    </a:cubicBezTo>
                    <a:cubicBezTo>
                      <a:pt x="1060" y="6853"/>
                      <a:pt x="868" y="8187"/>
                      <a:pt x="1067" y="8611"/>
                    </a:cubicBezTo>
                    <a:cubicBezTo>
                      <a:pt x="1116" y="8491"/>
                      <a:pt x="1272" y="8150"/>
                      <a:pt x="1467" y="7979"/>
                    </a:cubicBezTo>
                    <a:cubicBezTo>
                      <a:pt x="1560" y="6651"/>
                      <a:pt x="1726" y="5280"/>
                      <a:pt x="2451" y="4140"/>
                    </a:cubicBezTo>
                    <a:cubicBezTo>
                      <a:pt x="2713" y="3730"/>
                      <a:pt x="3086" y="3369"/>
                      <a:pt x="3554" y="3223"/>
                    </a:cubicBezTo>
                    <a:cubicBezTo>
                      <a:pt x="3557" y="3223"/>
                      <a:pt x="3557" y="3220"/>
                      <a:pt x="3560" y="3220"/>
                    </a:cubicBezTo>
                    <a:lnTo>
                      <a:pt x="3567" y="3220"/>
                    </a:lnTo>
                    <a:cubicBezTo>
                      <a:pt x="3702" y="3177"/>
                      <a:pt x="3845" y="3157"/>
                      <a:pt x="3988" y="3157"/>
                    </a:cubicBezTo>
                    <a:lnTo>
                      <a:pt x="3991" y="3157"/>
                    </a:lnTo>
                    <a:cubicBezTo>
                      <a:pt x="4130" y="3157"/>
                      <a:pt x="4272" y="3177"/>
                      <a:pt x="4408" y="3217"/>
                    </a:cubicBezTo>
                    <a:cubicBezTo>
                      <a:pt x="4352" y="3134"/>
                      <a:pt x="4295" y="3047"/>
                      <a:pt x="4243" y="2961"/>
                    </a:cubicBezTo>
                    <a:cubicBezTo>
                      <a:pt x="3934" y="2531"/>
                      <a:pt x="3627" y="2034"/>
                      <a:pt x="3332" y="1458"/>
                    </a:cubicBezTo>
                    <a:cubicBezTo>
                      <a:pt x="3183" y="1216"/>
                      <a:pt x="3140" y="1147"/>
                      <a:pt x="3140" y="1147"/>
                    </a:cubicBezTo>
                    <a:cubicBezTo>
                      <a:pt x="3140" y="1147"/>
                      <a:pt x="3150" y="1140"/>
                      <a:pt x="3166" y="1124"/>
                    </a:cubicBezTo>
                    <a:cubicBezTo>
                      <a:pt x="3163" y="1117"/>
                      <a:pt x="3160" y="1110"/>
                      <a:pt x="3156" y="1100"/>
                    </a:cubicBezTo>
                    <a:cubicBezTo>
                      <a:pt x="3126" y="1120"/>
                      <a:pt x="3097" y="1133"/>
                      <a:pt x="3063" y="1147"/>
                    </a:cubicBezTo>
                    <a:cubicBezTo>
                      <a:pt x="2912" y="1107"/>
                      <a:pt x="2779" y="1051"/>
                      <a:pt x="2669" y="988"/>
                    </a:cubicBezTo>
                    <a:cubicBezTo>
                      <a:pt x="2663" y="991"/>
                      <a:pt x="2656" y="991"/>
                      <a:pt x="2646" y="991"/>
                    </a:cubicBezTo>
                    <a:cubicBezTo>
                      <a:pt x="2620" y="991"/>
                      <a:pt x="2594" y="975"/>
                      <a:pt x="2597" y="941"/>
                    </a:cubicBezTo>
                    <a:cubicBezTo>
                      <a:pt x="2594" y="938"/>
                      <a:pt x="2586" y="935"/>
                      <a:pt x="2580" y="932"/>
                    </a:cubicBezTo>
                    <a:cubicBezTo>
                      <a:pt x="2570" y="975"/>
                      <a:pt x="2550" y="1014"/>
                      <a:pt x="2517" y="1051"/>
                    </a:cubicBezTo>
                    <a:cubicBezTo>
                      <a:pt x="2494" y="1077"/>
                      <a:pt x="2461" y="1097"/>
                      <a:pt x="2431" y="1114"/>
                    </a:cubicBezTo>
                    <a:cubicBezTo>
                      <a:pt x="2398" y="1120"/>
                      <a:pt x="2365" y="1137"/>
                      <a:pt x="2335" y="1140"/>
                    </a:cubicBezTo>
                    <a:cubicBezTo>
                      <a:pt x="2302" y="1144"/>
                      <a:pt x="2269" y="1147"/>
                      <a:pt x="2239" y="1147"/>
                    </a:cubicBezTo>
                    <a:cubicBezTo>
                      <a:pt x="2209" y="1147"/>
                      <a:pt x="2183" y="1144"/>
                      <a:pt x="2157" y="1144"/>
                    </a:cubicBezTo>
                    <a:cubicBezTo>
                      <a:pt x="1987" y="1127"/>
                      <a:pt x="1835" y="1080"/>
                      <a:pt x="1683" y="1025"/>
                    </a:cubicBezTo>
                    <a:lnTo>
                      <a:pt x="1683" y="1025"/>
                    </a:lnTo>
                    <a:cubicBezTo>
                      <a:pt x="1715" y="1110"/>
                      <a:pt x="1742" y="1199"/>
                      <a:pt x="1766" y="1292"/>
                    </a:cubicBezTo>
                    <a:cubicBezTo>
                      <a:pt x="1779" y="1369"/>
                      <a:pt x="1789" y="1451"/>
                      <a:pt x="1775" y="1537"/>
                    </a:cubicBezTo>
                    <a:cubicBezTo>
                      <a:pt x="1769" y="1581"/>
                      <a:pt x="1749" y="1630"/>
                      <a:pt x="1709" y="1667"/>
                    </a:cubicBezTo>
                    <a:cubicBezTo>
                      <a:pt x="1692" y="1687"/>
                      <a:pt x="1666" y="1693"/>
                      <a:pt x="1643" y="1706"/>
                    </a:cubicBezTo>
                    <a:cubicBezTo>
                      <a:pt x="1620" y="1713"/>
                      <a:pt x="1593" y="1716"/>
                      <a:pt x="1567" y="1716"/>
                    </a:cubicBezTo>
                    <a:cubicBezTo>
                      <a:pt x="1464" y="1703"/>
                      <a:pt x="1405" y="1633"/>
                      <a:pt x="1358" y="1574"/>
                    </a:cubicBezTo>
                    <a:cubicBezTo>
                      <a:pt x="1309" y="1514"/>
                      <a:pt x="1269" y="1448"/>
                      <a:pt x="1239" y="1378"/>
                    </a:cubicBezTo>
                    <a:cubicBezTo>
                      <a:pt x="1173" y="1243"/>
                      <a:pt x="1119" y="1104"/>
                      <a:pt x="1080" y="958"/>
                    </a:cubicBezTo>
                    <a:lnTo>
                      <a:pt x="1080" y="958"/>
                    </a:lnTo>
                    <a:cubicBezTo>
                      <a:pt x="1146" y="1091"/>
                      <a:pt x="1209" y="1226"/>
                      <a:pt x="1292" y="1349"/>
                    </a:cubicBezTo>
                    <a:cubicBezTo>
                      <a:pt x="1332" y="1408"/>
                      <a:pt x="1374" y="1468"/>
                      <a:pt x="1421" y="1521"/>
                    </a:cubicBezTo>
                    <a:cubicBezTo>
                      <a:pt x="1467" y="1574"/>
                      <a:pt x="1527" y="1617"/>
                      <a:pt x="1573" y="1617"/>
                    </a:cubicBezTo>
                    <a:cubicBezTo>
                      <a:pt x="1680" y="1617"/>
                      <a:pt x="1669" y="1451"/>
                      <a:pt x="1636" y="1323"/>
                    </a:cubicBezTo>
                    <a:cubicBezTo>
                      <a:pt x="1600" y="1187"/>
                      <a:pt x="1544" y="1051"/>
                      <a:pt x="1481" y="921"/>
                    </a:cubicBezTo>
                    <a:lnTo>
                      <a:pt x="1402" y="750"/>
                    </a:lnTo>
                    <a:lnTo>
                      <a:pt x="1402" y="750"/>
                    </a:lnTo>
                    <a:lnTo>
                      <a:pt x="1576" y="822"/>
                    </a:lnTo>
                    <a:cubicBezTo>
                      <a:pt x="1769" y="901"/>
                      <a:pt x="1974" y="971"/>
                      <a:pt x="2169" y="994"/>
                    </a:cubicBezTo>
                    <a:cubicBezTo>
                      <a:pt x="2196" y="998"/>
                      <a:pt x="2219" y="1001"/>
                      <a:pt x="2242" y="1001"/>
                    </a:cubicBezTo>
                    <a:cubicBezTo>
                      <a:pt x="2315" y="1001"/>
                      <a:pt x="2381" y="988"/>
                      <a:pt x="2418" y="951"/>
                    </a:cubicBezTo>
                    <a:cubicBezTo>
                      <a:pt x="2438" y="932"/>
                      <a:pt x="2455" y="892"/>
                      <a:pt x="2455" y="858"/>
                    </a:cubicBezTo>
                    <a:cubicBezTo>
                      <a:pt x="2458" y="849"/>
                      <a:pt x="2455" y="842"/>
                      <a:pt x="2451" y="832"/>
                    </a:cubicBezTo>
                    <a:cubicBezTo>
                      <a:pt x="2408" y="796"/>
                      <a:pt x="2368" y="756"/>
                      <a:pt x="2335" y="716"/>
                    </a:cubicBezTo>
                    <a:cubicBezTo>
                      <a:pt x="2279" y="683"/>
                      <a:pt x="2209" y="660"/>
                      <a:pt x="2143" y="637"/>
                    </a:cubicBezTo>
                    <a:cubicBezTo>
                      <a:pt x="2044" y="607"/>
                      <a:pt x="1941" y="583"/>
                      <a:pt x="1835" y="568"/>
                    </a:cubicBezTo>
                    <a:cubicBezTo>
                      <a:pt x="1626" y="528"/>
                      <a:pt x="1411" y="504"/>
                      <a:pt x="1196" y="484"/>
                    </a:cubicBezTo>
                    <a:cubicBezTo>
                      <a:pt x="1305" y="478"/>
                      <a:pt x="1411" y="471"/>
                      <a:pt x="1517" y="471"/>
                    </a:cubicBezTo>
                    <a:cubicBezTo>
                      <a:pt x="1626" y="471"/>
                      <a:pt x="1735" y="478"/>
                      <a:pt x="1845" y="484"/>
                    </a:cubicBezTo>
                    <a:cubicBezTo>
                      <a:pt x="1954" y="494"/>
                      <a:pt x="2064" y="511"/>
                      <a:pt x="2169" y="534"/>
                    </a:cubicBezTo>
                    <a:cubicBezTo>
                      <a:pt x="2183" y="537"/>
                      <a:pt x="2196" y="541"/>
                      <a:pt x="2206" y="544"/>
                    </a:cubicBezTo>
                    <a:cubicBezTo>
                      <a:pt x="2153" y="452"/>
                      <a:pt x="2130" y="389"/>
                      <a:pt x="2130" y="389"/>
                    </a:cubicBezTo>
                    <a:cubicBezTo>
                      <a:pt x="2130" y="389"/>
                      <a:pt x="2160" y="339"/>
                      <a:pt x="2209" y="253"/>
                    </a:cubicBezTo>
                    <a:cubicBezTo>
                      <a:pt x="1967" y="150"/>
                      <a:pt x="1742" y="71"/>
                      <a:pt x="1530" y="7"/>
                    </a:cubicBezTo>
                    <a:lnTo>
                      <a:pt x="1527" y="7"/>
                    </a:lnTo>
                    <a:cubicBezTo>
                      <a:pt x="1517" y="4"/>
                      <a:pt x="1504" y="1"/>
                      <a:pt x="1494" y="1"/>
                    </a:cubicBezTo>
                    <a:close/>
                  </a:path>
                </a:pathLst>
              </a:custGeom>
              <a:solidFill>
                <a:srgbClr val="9D3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0"/>
              <p:cNvSpPr/>
              <p:nvPr/>
            </p:nvSpPr>
            <p:spPr>
              <a:xfrm>
                <a:off x="5452893" y="1791283"/>
                <a:ext cx="7874" cy="14750"/>
              </a:xfrm>
              <a:custGeom>
                <a:avLst/>
                <a:gdLst/>
                <a:ahLst/>
                <a:cxnLst/>
                <a:rect l="l" t="t" r="r" b="b"/>
                <a:pathLst>
                  <a:path w="71" h="133" extrusionOk="0">
                    <a:moveTo>
                      <a:pt x="47" y="0"/>
                    </a:moveTo>
                    <a:cubicBezTo>
                      <a:pt x="21" y="80"/>
                      <a:pt x="1" y="132"/>
                      <a:pt x="1" y="132"/>
                    </a:cubicBezTo>
                    <a:cubicBezTo>
                      <a:pt x="1" y="132"/>
                      <a:pt x="24" y="89"/>
                      <a:pt x="64" y="23"/>
                    </a:cubicBezTo>
                    <a:cubicBezTo>
                      <a:pt x="64" y="23"/>
                      <a:pt x="67" y="17"/>
                      <a:pt x="70" y="3"/>
                    </a:cubicBezTo>
                    <a:cubicBezTo>
                      <a:pt x="64" y="3"/>
                      <a:pt x="53" y="3"/>
                      <a:pt x="47" y="0"/>
                    </a:cubicBez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0"/>
              <p:cNvSpPr/>
              <p:nvPr/>
            </p:nvSpPr>
            <p:spPr>
              <a:xfrm>
                <a:off x="5510229" y="2765205"/>
                <a:ext cx="65431" cy="4103"/>
              </a:xfrm>
              <a:custGeom>
                <a:avLst/>
                <a:gdLst/>
                <a:ahLst/>
                <a:cxnLst/>
                <a:rect l="l" t="t" r="r" b="b"/>
                <a:pathLst>
                  <a:path w="590" h="37" extrusionOk="0">
                    <a:moveTo>
                      <a:pt x="33" y="0"/>
                    </a:moveTo>
                    <a:cubicBezTo>
                      <a:pt x="24" y="13"/>
                      <a:pt x="13" y="26"/>
                      <a:pt x="1" y="37"/>
                    </a:cubicBezTo>
                    <a:cubicBezTo>
                      <a:pt x="166" y="37"/>
                      <a:pt x="368" y="33"/>
                      <a:pt x="589" y="17"/>
                    </a:cubicBezTo>
                    <a:cubicBezTo>
                      <a:pt x="589" y="13"/>
                      <a:pt x="586" y="7"/>
                      <a:pt x="586" y="3"/>
                    </a:cubicBezTo>
                    <a:cubicBezTo>
                      <a:pt x="504" y="7"/>
                      <a:pt x="418" y="7"/>
                      <a:pt x="331" y="7"/>
                    </a:cubicBezTo>
                    <a:cubicBezTo>
                      <a:pt x="232" y="7"/>
                      <a:pt x="132" y="7"/>
                      <a:pt x="33" y="0"/>
                    </a:cubicBezTo>
                    <a:close/>
                  </a:path>
                </a:pathLst>
              </a:custGeom>
              <a:solidFill>
                <a:srgbClr val="7D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0"/>
              <p:cNvSpPr/>
              <p:nvPr/>
            </p:nvSpPr>
            <p:spPr>
              <a:xfrm>
                <a:off x="5776832" y="2675488"/>
                <a:ext cx="145944" cy="60330"/>
              </a:xfrm>
              <a:custGeom>
                <a:avLst/>
                <a:gdLst/>
                <a:ahLst/>
                <a:cxnLst/>
                <a:rect l="l" t="t" r="r" b="b"/>
                <a:pathLst>
                  <a:path w="1316" h="544" extrusionOk="0">
                    <a:moveTo>
                      <a:pt x="1315" y="1"/>
                    </a:moveTo>
                    <a:cubicBezTo>
                      <a:pt x="918" y="203"/>
                      <a:pt x="477" y="382"/>
                      <a:pt x="1" y="521"/>
                    </a:cubicBezTo>
                    <a:cubicBezTo>
                      <a:pt x="1" y="531"/>
                      <a:pt x="4" y="537"/>
                      <a:pt x="7" y="544"/>
                    </a:cubicBezTo>
                    <a:cubicBezTo>
                      <a:pt x="163" y="504"/>
                      <a:pt x="311" y="455"/>
                      <a:pt x="454" y="401"/>
                    </a:cubicBezTo>
                    <a:cubicBezTo>
                      <a:pt x="749" y="285"/>
                      <a:pt x="1037" y="150"/>
                      <a:pt x="1315" y="1"/>
                    </a:cubicBezTo>
                    <a:close/>
                  </a:path>
                </a:pathLst>
              </a:custGeom>
              <a:solidFill>
                <a:srgbClr val="7D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0"/>
              <p:cNvSpPr/>
              <p:nvPr/>
            </p:nvSpPr>
            <p:spPr>
              <a:xfrm>
                <a:off x="5575216" y="2733155"/>
                <a:ext cx="202393" cy="33935"/>
              </a:xfrm>
              <a:custGeom>
                <a:avLst/>
                <a:gdLst/>
                <a:ahLst/>
                <a:cxnLst/>
                <a:rect l="l" t="t" r="r" b="b"/>
                <a:pathLst>
                  <a:path w="1825" h="306" extrusionOk="0">
                    <a:moveTo>
                      <a:pt x="1819" y="1"/>
                    </a:moveTo>
                    <a:cubicBezTo>
                      <a:pt x="1259" y="163"/>
                      <a:pt x="650" y="269"/>
                      <a:pt x="0" y="292"/>
                    </a:cubicBezTo>
                    <a:cubicBezTo>
                      <a:pt x="0" y="296"/>
                      <a:pt x="3" y="302"/>
                      <a:pt x="3" y="306"/>
                    </a:cubicBezTo>
                    <a:cubicBezTo>
                      <a:pt x="547" y="272"/>
                      <a:pt x="1223" y="193"/>
                      <a:pt x="1825" y="24"/>
                    </a:cubicBezTo>
                    <a:cubicBezTo>
                      <a:pt x="1822" y="17"/>
                      <a:pt x="1819" y="11"/>
                      <a:pt x="1819" y="1"/>
                    </a:cubicBezTo>
                    <a:close/>
                  </a:path>
                </a:pathLst>
              </a:custGeom>
              <a:solidFill>
                <a:srgbClr val="2D6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0"/>
              <p:cNvSpPr/>
              <p:nvPr/>
            </p:nvSpPr>
            <p:spPr>
              <a:xfrm>
                <a:off x="5497364" y="2150710"/>
                <a:ext cx="790828" cy="615273"/>
              </a:xfrm>
              <a:custGeom>
                <a:avLst/>
                <a:gdLst/>
                <a:ahLst/>
                <a:cxnLst/>
                <a:rect l="l" t="t" r="r" b="b"/>
                <a:pathLst>
                  <a:path w="7131" h="5548" extrusionOk="0">
                    <a:moveTo>
                      <a:pt x="1550" y="2590"/>
                    </a:moveTo>
                    <a:cubicBezTo>
                      <a:pt x="1656" y="2590"/>
                      <a:pt x="1739" y="2756"/>
                      <a:pt x="1739" y="2965"/>
                    </a:cubicBezTo>
                    <a:cubicBezTo>
                      <a:pt x="1739" y="3034"/>
                      <a:pt x="1729" y="3100"/>
                      <a:pt x="1712" y="3154"/>
                    </a:cubicBezTo>
                    <a:cubicBezTo>
                      <a:pt x="1798" y="3130"/>
                      <a:pt x="1898" y="3114"/>
                      <a:pt x="2004" y="3114"/>
                    </a:cubicBezTo>
                    <a:cubicBezTo>
                      <a:pt x="2096" y="3114"/>
                      <a:pt x="2196" y="3127"/>
                      <a:pt x="2302" y="3154"/>
                    </a:cubicBezTo>
                    <a:lnTo>
                      <a:pt x="1176" y="3527"/>
                    </a:lnTo>
                    <a:cubicBezTo>
                      <a:pt x="1176" y="3527"/>
                      <a:pt x="1266" y="3392"/>
                      <a:pt x="1448" y="3276"/>
                    </a:cubicBezTo>
                    <a:cubicBezTo>
                      <a:pt x="1398" y="3209"/>
                      <a:pt x="1365" y="3094"/>
                      <a:pt x="1365" y="2965"/>
                    </a:cubicBezTo>
                    <a:cubicBezTo>
                      <a:pt x="1365" y="2756"/>
                      <a:pt x="1448" y="2590"/>
                      <a:pt x="1550" y="2590"/>
                    </a:cubicBezTo>
                    <a:close/>
                    <a:moveTo>
                      <a:pt x="2521" y="1"/>
                    </a:moveTo>
                    <a:cubicBezTo>
                      <a:pt x="2378" y="1"/>
                      <a:pt x="2235" y="21"/>
                      <a:pt x="2100" y="64"/>
                    </a:cubicBezTo>
                    <a:lnTo>
                      <a:pt x="2093" y="64"/>
                    </a:lnTo>
                    <a:cubicBezTo>
                      <a:pt x="2090" y="64"/>
                      <a:pt x="2090" y="67"/>
                      <a:pt x="2087" y="67"/>
                    </a:cubicBezTo>
                    <a:cubicBezTo>
                      <a:pt x="1619" y="213"/>
                      <a:pt x="1246" y="574"/>
                      <a:pt x="984" y="984"/>
                    </a:cubicBezTo>
                    <a:cubicBezTo>
                      <a:pt x="259" y="2124"/>
                      <a:pt x="93" y="3495"/>
                      <a:pt x="0" y="4823"/>
                    </a:cubicBezTo>
                    <a:cubicBezTo>
                      <a:pt x="70" y="4759"/>
                      <a:pt x="146" y="4716"/>
                      <a:pt x="225" y="4716"/>
                    </a:cubicBezTo>
                    <a:cubicBezTo>
                      <a:pt x="259" y="4716"/>
                      <a:pt x="292" y="4727"/>
                      <a:pt x="325" y="4743"/>
                    </a:cubicBezTo>
                    <a:cubicBezTo>
                      <a:pt x="557" y="4855"/>
                      <a:pt x="418" y="5226"/>
                      <a:pt x="149" y="5541"/>
                    </a:cubicBezTo>
                    <a:cubicBezTo>
                      <a:pt x="248" y="5548"/>
                      <a:pt x="348" y="5548"/>
                      <a:pt x="447" y="5548"/>
                    </a:cubicBezTo>
                    <a:cubicBezTo>
                      <a:pt x="534" y="5548"/>
                      <a:pt x="620" y="5548"/>
                      <a:pt x="702" y="5544"/>
                    </a:cubicBezTo>
                    <a:cubicBezTo>
                      <a:pt x="1352" y="5521"/>
                      <a:pt x="1961" y="5415"/>
                      <a:pt x="2521" y="5253"/>
                    </a:cubicBezTo>
                    <a:cubicBezTo>
                      <a:pt x="2997" y="5114"/>
                      <a:pt x="3438" y="4935"/>
                      <a:pt x="3835" y="4733"/>
                    </a:cubicBezTo>
                    <a:cubicBezTo>
                      <a:pt x="4763" y="4223"/>
                      <a:pt x="5547" y="3544"/>
                      <a:pt x="5868" y="2965"/>
                    </a:cubicBezTo>
                    <a:cubicBezTo>
                      <a:pt x="5925" y="2971"/>
                      <a:pt x="5981" y="2975"/>
                      <a:pt x="6030" y="2975"/>
                    </a:cubicBezTo>
                    <a:cubicBezTo>
                      <a:pt x="6219" y="2975"/>
                      <a:pt x="6385" y="2935"/>
                      <a:pt x="6527" y="2879"/>
                    </a:cubicBezTo>
                    <a:cubicBezTo>
                      <a:pt x="6603" y="2845"/>
                      <a:pt x="6680" y="2802"/>
                      <a:pt x="6750" y="2760"/>
                    </a:cubicBezTo>
                    <a:cubicBezTo>
                      <a:pt x="7008" y="2584"/>
                      <a:pt x="7130" y="2359"/>
                      <a:pt x="7090" y="2309"/>
                    </a:cubicBezTo>
                    <a:cubicBezTo>
                      <a:pt x="7077" y="2292"/>
                      <a:pt x="7048" y="2286"/>
                      <a:pt x="7008" y="2286"/>
                    </a:cubicBezTo>
                    <a:cubicBezTo>
                      <a:pt x="6773" y="2286"/>
                      <a:pt x="6149" y="2494"/>
                      <a:pt x="6149" y="2494"/>
                    </a:cubicBezTo>
                    <a:cubicBezTo>
                      <a:pt x="6149" y="2494"/>
                      <a:pt x="6544" y="1713"/>
                      <a:pt x="6564" y="1451"/>
                    </a:cubicBezTo>
                    <a:cubicBezTo>
                      <a:pt x="6560" y="1412"/>
                      <a:pt x="6551" y="1381"/>
                      <a:pt x="6527" y="1369"/>
                    </a:cubicBezTo>
                    <a:cubicBezTo>
                      <a:pt x="6339" y="1369"/>
                      <a:pt x="5776" y="2121"/>
                      <a:pt x="5776" y="2121"/>
                    </a:cubicBezTo>
                    <a:cubicBezTo>
                      <a:pt x="5776" y="2121"/>
                      <a:pt x="6044" y="1315"/>
                      <a:pt x="6014" y="1067"/>
                    </a:cubicBezTo>
                    <a:cubicBezTo>
                      <a:pt x="6004" y="1031"/>
                      <a:pt x="5987" y="1008"/>
                      <a:pt x="5964" y="994"/>
                    </a:cubicBezTo>
                    <a:cubicBezTo>
                      <a:pt x="5776" y="994"/>
                      <a:pt x="5212" y="2121"/>
                      <a:pt x="5212" y="2121"/>
                    </a:cubicBezTo>
                    <a:cubicBezTo>
                      <a:pt x="5212" y="2121"/>
                      <a:pt x="5110" y="2070"/>
                      <a:pt x="4937" y="1954"/>
                    </a:cubicBezTo>
                    <a:cubicBezTo>
                      <a:pt x="4494" y="1673"/>
                      <a:pt x="3606" y="1031"/>
                      <a:pt x="2941" y="61"/>
                    </a:cubicBezTo>
                    <a:cubicBezTo>
                      <a:pt x="2805" y="21"/>
                      <a:pt x="2663" y="1"/>
                      <a:pt x="2524" y="1"/>
                    </a:cubicBezTo>
                    <a:close/>
                  </a:path>
                </a:pathLst>
              </a:custGeom>
              <a:solidFill>
                <a:srgbClr val="F4C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0"/>
              <p:cNvSpPr/>
              <p:nvPr/>
            </p:nvSpPr>
            <p:spPr>
              <a:xfrm>
                <a:off x="5648743" y="2437940"/>
                <a:ext cx="41477" cy="76188"/>
              </a:xfrm>
              <a:custGeom>
                <a:avLst/>
                <a:gdLst/>
                <a:ahLst/>
                <a:cxnLst/>
                <a:rect l="l" t="t" r="r" b="b"/>
                <a:pathLst>
                  <a:path w="374" h="687" extrusionOk="0">
                    <a:moveTo>
                      <a:pt x="185" y="0"/>
                    </a:moveTo>
                    <a:cubicBezTo>
                      <a:pt x="83" y="0"/>
                      <a:pt x="0" y="166"/>
                      <a:pt x="0" y="375"/>
                    </a:cubicBezTo>
                    <a:cubicBezTo>
                      <a:pt x="0" y="504"/>
                      <a:pt x="33" y="619"/>
                      <a:pt x="83" y="686"/>
                    </a:cubicBezTo>
                    <a:cubicBezTo>
                      <a:pt x="155" y="639"/>
                      <a:pt x="245" y="596"/>
                      <a:pt x="347" y="564"/>
                    </a:cubicBezTo>
                    <a:cubicBezTo>
                      <a:pt x="364" y="510"/>
                      <a:pt x="374" y="444"/>
                      <a:pt x="374" y="375"/>
                    </a:cubicBezTo>
                    <a:cubicBezTo>
                      <a:pt x="374" y="166"/>
                      <a:pt x="291"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0"/>
              <p:cNvSpPr/>
              <p:nvPr/>
            </p:nvSpPr>
            <p:spPr>
              <a:xfrm>
                <a:off x="5627672" y="2495941"/>
                <a:ext cx="125095" cy="46024"/>
              </a:xfrm>
              <a:custGeom>
                <a:avLst/>
                <a:gdLst/>
                <a:ahLst/>
                <a:cxnLst/>
                <a:rect l="l" t="t" r="r" b="b"/>
                <a:pathLst>
                  <a:path w="1128" h="415" extrusionOk="0">
                    <a:moveTo>
                      <a:pt x="829" y="1"/>
                    </a:moveTo>
                    <a:cubicBezTo>
                      <a:pt x="723" y="1"/>
                      <a:pt x="623" y="17"/>
                      <a:pt x="537" y="41"/>
                    </a:cubicBezTo>
                    <a:cubicBezTo>
                      <a:pt x="435" y="73"/>
                      <a:pt x="345" y="116"/>
                      <a:pt x="273" y="163"/>
                    </a:cubicBezTo>
                    <a:cubicBezTo>
                      <a:pt x="91" y="279"/>
                      <a:pt x="1" y="414"/>
                      <a:pt x="1" y="414"/>
                    </a:cubicBezTo>
                    <a:lnTo>
                      <a:pt x="1127" y="41"/>
                    </a:lnTo>
                    <a:cubicBezTo>
                      <a:pt x="1021" y="14"/>
                      <a:pt x="921" y="1"/>
                      <a:pt x="829" y="1"/>
                    </a:cubicBez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0"/>
              <p:cNvSpPr/>
              <p:nvPr/>
            </p:nvSpPr>
            <p:spPr>
              <a:xfrm>
                <a:off x="5570780" y="1651660"/>
                <a:ext cx="198067" cy="276252"/>
              </a:xfrm>
              <a:custGeom>
                <a:avLst/>
                <a:gdLst/>
                <a:ahLst/>
                <a:cxnLst/>
                <a:rect l="l" t="t" r="r" b="b"/>
                <a:pathLst>
                  <a:path w="1786" h="2491" extrusionOk="0">
                    <a:moveTo>
                      <a:pt x="206" y="2060"/>
                    </a:moveTo>
                    <a:lnTo>
                      <a:pt x="206" y="2060"/>
                    </a:lnTo>
                    <a:cubicBezTo>
                      <a:pt x="239" y="2100"/>
                      <a:pt x="279" y="2140"/>
                      <a:pt x="322" y="2176"/>
                    </a:cubicBezTo>
                    <a:cubicBezTo>
                      <a:pt x="315" y="2153"/>
                      <a:pt x="299" y="2133"/>
                      <a:pt x="275" y="2110"/>
                    </a:cubicBezTo>
                    <a:cubicBezTo>
                      <a:pt x="256" y="2094"/>
                      <a:pt x="233" y="2077"/>
                      <a:pt x="206" y="2060"/>
                    </a:cubicBezTo>
                    <a:close/>
                    <a:moveTo>
                      <a:pt x="1100" y="0"/>
                    </a:moveTo>
                    <a:cubicBezTo>
                      <a:pt x="769" y="437"/>
                      <a:pt x="431" y="990"/>
                      <a:pt x="219" y="1351"/>
                    </a:cubicBezTo>
                    <a:cubicBezTo>
                      <a:pt x="176" y="1451"/>
                      <a:pt x="147" y="1544"/>
                      <a:pt x="133" y="1620"/>
                    </a:cubicBezTo>
                    <a:cubicBezTo>
                      <a:pt x="117" y="1606"/>
                      <a:pt x="100" y="1597"/>
                      <a:pt x="83" y="1587"/>
                    </a:cubicBezTo>
                    <a:cubicBezTo>
                      <a:pt x="80" y="1590"/>
                      <a:pt x="80" y="1594"/>
                      <a:pt x="80" y="1597"/>
                    </a:cubicBezTo>
                    <a:cubicBezTo>
                      <a:pt x="31" y="1683"/>
                      <a:pt x="1" y="1733"/>
                      <a:pt x="1" y="1733"/>
                    </a:cubicBezTo>
                    <a:cubicBezTo>
                      <a:pt x="1" y="1733"/>
                      <a:pt x="24" y="1796"/>
                      <a:pt x="77" y="1888"/>
                    </a:cubicBezTo>
                    <a:cubicBezTo>
                      <a:pt x="173" y="1915"/>
                      <a:pt x="272" y="1944"/>
                      <a:pt x="361" y="2014"/>
                    </a:cubicBezTo>
                    <a:cubicBezTo>
                      <a:pt x="408" y="2054"/>
                      <a:pt x="457" y="2117"/>
                      <a:pt x="461" y="2196"/>
                    </a:cubicBezTo>
                    <a:cubicBezTo>
                      <a:pt x="461" y="2222"/>
                      <a:pt x="457" y="2253"/>
                      <a:pt x="451" y="2276"/>
                    </a:cubicBezTo>
                    <a:cubicBezTo>
                      <a:pt x="457" y="2279"/>
                      <a:pt x="465" y="2282"/>
                      <a:pt x="468" y="2285"/>
                    </a:cubicBezTo>
                    <a:cubicBezTo>
                      <a:pt x="468" y="2285"/>
                      <a:pt x="468" y="2282"/>
                      <a:pt x="471" y="2279"/>
                    </a:cubicBezTo>
                    <a:cubicBezTo>
                      <a:pt x="491" y="2193"/>
                      <a:pt x="488" y="2106"/>
                      <a:pt x="454" y="2024"/>
                    </a:cubicBezTo>
                    <a:cubicBezTo>
                      <a:pt x="438" y="1987"/>
                      <a:pt x="471" y="1958"/>
                      <a:pt x="500" y="1958"/>
                    </a:cubicBezTo>
                    <a:cubicBezTo>
                      <a:pt x="520" y="1958"/>
                      <a:pt x="537" y="1967"/>
                      <a:pt x="547" y="1991"/>
                    </a:cubicBezTo>
                    <a:cubicBezTo>
                      <a:pt x="587" y="2090"/>
                      <a:pt x="593" y="2193"/>
                      <a:pt x="567" y="2299"/>
                    </a:cubicBezTo>
                    <a:cubicBezTo>
                      <a:pt x="564" y="2315"/>
                      <a:pt x="554" y="2325"/>
                      <a:pt x="540" y="2332"/>
                    </a:cubicBezTo>
                    <a:cubicBezTo>
                      <a:pt x="650" y="2395"/>
                      <a:pt x="783" y="2451"/>
                      <a:pt x="934" y="2491"/>
                    </a:cubicBezTo>
                    <a:cubicBezTo>
                      <a:pt x="968" y="2477"/>
                      <a:pt x="997" y="2464"/>
                      <a:pt x="1027" y="2444"/>
                    </a:cubicBezTo>
                    <a:cubicBezTo>
                      <a:pt x="1332" y="2269"/>
                      <a:pt x="1597" y="1842"/>
                      <a:pt x="1786" y="1351"/>
                    </a:cubicBezTo>
                    <a:cubicBezTo>
                      <a:pt x="1766" y="1024"/>
                      <a:pt x="1640" y="703"/>
                      <a:pt x="1425" y="454"/>
                    </a:cubicBezTo>
                    <a:cubicBezTo>
                      <a:pt x="1299" y="312"/>
                      <a:pt x="1143" y="183"/>
                      <a:pt x="1100" y="0"/>
                    </a:cubicBezTo>
                    <a:close/>
                  </a:path>
                </a:pathLst>
              </a:custGeom>
              <a:solidFill>
                <a:srgbClr val="9D3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0"/>
              <p:cNvSpPr/>
              <p:nvPr/>
            </p:nvSpPr>
            <p:spPr>
              <a:xfrm>
                <a:off x="5692770" y="1574474"/>
                <a:ext cx="111011" cy="227123"/>
              </a:xfrm>
              <a:custGeom>
                <a:avLst/>
                <a:gdLst/>
                <a:ahLst/>
                <a:cxnLst/>
                <a:rect l="l" t="t" r="r" b="b"/>
                <a:pathLst>
                  <a:path w="1001" h="2048" extrusionOk="0">
                    <a:moveTo>
                      <a:pt x="791" y="1"/>
                    </a:moveTo>
                    <a:cubicBezTo>
                      <a:pt x="759" y="1"/>
                      <a:pt x="719" y="11"/>
                      <a:pt x="679" y="28"/>
                    </a:cubicBezTo>
                    <a:cubicBezTo>
                      <a:pt x="543" y="97"/>
                      <a:pt x="348" y="283"/>
                      <a:pt x="136" y="525"/>
                    </a:cubicBezTo>
                    <a:cubicBezTo>
                      <a:pt x="93" y="577"/>
                      <a:pt x="47" y="637"/>
                      <a:pt x="0" y="696"/>
                    </a:cubicBezTo>
                    <a:cubicBezTo>
                      <a:pt x="43" y="879"/>
                      <a:pt x="199" y="1008"/>
                      <a:pt x="325" y="1150"/>
                    </a:cubicBezTo>
                    <a:cubicBezTo>
                      <a:pt x="540" y="1399"/>
                      <a:pt x="666" y="1720"/>
                      <a:pt x="686" y="2047"/>
                    </a:cubicBezTo>
                    <a:cubicBezTo>
                      <a:pt x="771" y="1836"/>
                      <a:pt x="841" y="1610"/>
                      <a:pt x="895" y="1392"/>
                    </a:cubicBezTo>
                    <a:lnTo>
                      <a:pt x="895" y="1388"/>
                    </a:lnTo>
                    <a:cubicBezTo>
                      <a:pt x="944" y="815"/>
                      <a:pt x="997" y="485"/>
                      <a:pt x="1000" y="289"/>
                    </a:cubicBezTo>
                    <a:cubicBezTo>
                      <a:pt x="977" y="160"/>
                      <a:pt x="937" y="68"/>
                      <a:pt x="875" y="25"/>
                    </a:cubicBezTo>
                    <a:cubicBezTo>
                      <a:pt x="851" y="14"/>
                      <a:pt x="825" y="8"/>
                      <a:pt x="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0"/>
              <p:cNvSpPr/>
              <p:nvPr/>
            </p:nvSpPr>
            <p:spPr>
              <a:xfrm>
                <a:off x="5396002" y="1657871"/>
                <a:ext cx="146277" cy="196626"/>
              </a:xfrm>
              <a:custGeom>
                <a:avLst/>
                <a:gdLst/>
                <a:ahLst/>
                <a:cxnLst/>
                <a:rect l="l" t="t" r="r" b="b"/>
                <a:pathLst>
                  <a:path w="1319" h="1773" extrusionOk="0">
                    <a:moveTo>
                      <a:pt x="610" y="1"/>
                    </a:moveTo>
                    <a:cubicBezTo>
                      <a:pt x="481" y="1"/>
                      <a:pt x="368" y="210"/>
                      <a:pt x="275" y="485"/>
                    </a:cubicBezTo>
                    <a:cubicBezTo>
                      <a:pt x="189" y="852"/>
                      <a:pt x="169" y="1295"/>
                      <a:pt x="169" y="1295"/>
                    </a:cubicBezTo>
                    <a:cubicBezTo>
                      <a:pt x="169" y="1295"/>
                      <a:pt x="129" y="1319"/>
                      <a:pt x="66" y="1359"/>
                    </a:cubicBezTo>
                    <a:cubicBezTo>
                      <a:pt x="24" y="1597"/>
                      <a:pt x="1" y="1772"/>
                      <a:pt x="1" y="1772"/>
                    </a:cubicBezTo>
                    <a:lnTo>
                      <a:pt x="37" y="1772"/>
                    </a:lnTo>
                    <a:cubicBezTo>
                      <a:pt x="140" y="1772"/>
                      <a:pt x="438" y="1752"/>
                      <a:pt x="690" y="1538"/>
                    </a:cubicBezTo>
                    <a:cubicBezTo>
                      <a:pt x="769" y="1471"/>
                      <a:pt x="858" y="1382"/>
                      <a:pt x="941" y="1289"/>
                    </a:cubicBezTo>
                    <a:cubicBezTo>
                      <a:pt x="1020" y="1196"/>
                      <a:pt x="1096" y="1097"/>
                      <a:pt x="1156" y="1001"/>
                    </a:cubicBezTo>
                    <a:cubicBezTo>
                      <a:pt x="1246" y="832"/>
                      <a:pt x="1318" y="630"/>
                      <a:pt x="1246" y="531"/>
                    </a:cubicBezTo>
                    <a:cubicBezTo>
                      <a:pt x="1229" y="511"/>
                      <a:pt x="1213" y="505"/>
                      <a:pt x="1189" y="505"/>
                    </a:cubicBezTo>
                    <a:lnTo>
                      <a:pt x="1182" y="505"/>
                    </a:lnTo>
                    <a:cubicBezTo>
                      <a:pt x="988" y="531"/>
                      <a:pt x="577" y="1226"/>
                      <a:pt x="577" y="1226"/>
                    </a:cubicBezTo>
                    <a:cubicBezTo>
                      <a:pt x="537" y="1292"/>
                      <a:pt x="514" y="1335"/>
                      <a:pt x="514" y="1335"/>
                    </a:cubicBezTo>
                    <a:cubicBezTo>
                      <a:pt x="514" y="1335"/>
                      <a:pt x="534" y="1283"/>
                      <a:pt x="560" y="1203"/>
                    </a:cubicBezTo>
                    <a:cubicBezTo>
                      <a:pt x="656" y="922"/>
                      <a:pt x="855" y="259"/>
                      <a:pt x="719" y="60"/>
                    </a:cubicBezTo>
                    <a:cubicBezTo>
                      <a:pt x="693" y="31"/>
                      <a:pt x="659" y="11"/>
                      <a:pt x="620" y="4"/>
                    </a:cubicBezTo>
                    <a:cubicBezTo>
                      <a:pt x="616" y="4"/>
                      <a:pt x="613" y="1"/>
                      <a:pt x="610" y="1"/>
                    </a:cubicBezTo>
                    <a:close/>
                  </a:path>
                </a:pathLst>
              </a:custGeom>
              <a:solidFill>
                <a:srgbClr val="9D3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0"/>
              <p:cNvSpPr/>
              <p:nvPr/>
            </p:nvSpPr>
            <p:spPr>
              <a:xfrm>
                <a:off x="5454335" y="1852944"/>
                <a:ext cx="167570" cy="138181"/>
              </a:xfrm>
              <a:custGeom>
                <a:avLst/>
                <a:gdLst/>
                <a:ahLst/>
                <a:cxnLst/>
                <a:rect l="l" t="t" r="r" b="b"/>
                <a:pathLst>
                  <a:path w="1511" h="1246" extrusionOk="0">
                    <a:moveTo>
                      <a:pt x="438" y="0"/>
                    </a:moveTo>
                    <a:cubicBezTo>
                      <a:pt x="332" y="0"/>
                      <a:pt x="226" y="7"/>
                      <a:pt x="117" y="13"/>
                    </a:cubicBezTo>
                    <a:cubicBezTo>
                      <a:pt x="332" y="33"/>
                      <a:pt x="547" y="57"/>
                      <a:pt x="756" y="97"/>
                    </a:cubicBezTo>
                    <a:cubicBezTo>
                      <a:pt x="862" y="112"/>
                      <a:pt x="965" y="136"/>
                      <a:pt x="1064" y="166"/>
                    </a:cubicBezTo>
                    <a:cubicBezTo>
                      <a:pt x="1130" y="189"/>
                      <a:pt x="1200" y="212"/>
                      <a:pt x="1256" y="245"/>
                    </a:cubicBezTo>
                    <a:cubicBezTo>
                      <a:pt x="1283" y="262"/>
                      <a:pt x="1306" y="279"/>
                      <a:pt x="1325" y="295"/>
                    </a:cubicBezTo>
                    <a:cubicBezTo>
                      <a:pt x="1349" y="318"/>
                      <a:pt x="1365" y="338"/>
                      <a:pt x="1372" y="361"/>
                    </a:cubicBezTo>
                    <a:cubicBezTo>
                      <a:pt x="1376" y="371"/>
                      <a:pt x="1379" y="378"/>
                      <a:pt x="1376" y="387"/>
                    </a:cubicBezTo>
                    <a:cubicBezTo>
                      <a:pt x="1376" y="421"/>
                      <a:pt x="1359" y="461"/>
                      <a:pt x="1339" y="480"/>
                    </a:cubicBezTo>
                    <a:cubicBezTo>
                      <a:pt x="1302" y="517"/>
                      <a:pt x="1236" y="530"/>
                      <a:pt x="1163" y="530"/>
                    </a:cubicBezTo>
                    <a:cubicBezTo>
                      <a:pt x="1140" y="530"/>
                      <a:pt x="1117" y="527"/>
                      <a:pt x="1090" y="523"/>
                    </a:cubicBezTo>
                    <a:cubicBezTo>
                      <a:pt x="895" y="500"/>
                      <a:pt x="690" y="430"/>
                      <a:pt x="497" y="351"/>
                    </a:cubicBezTo>
                    <a:lnTo>
                      <a:pt x="323" y="279"/>
                    </a:lnTo>
                    <a:lnTo>
                      <a:pt x="323" y="279"/>
                    </a:lnTo>
                    <a:lnTo>
                      <a:pt x="402" y="450"/>
                    </a:lnTo>
                    <a:cubicBezTo>
                      <a:pt x="465" y="580"/>
                      <a:pt x="521" y="716"/>
                      <a:pt x="557" y="852"/>
                    </a:cubicBezTo>
                    <a:cubicBezTo>
                      <a:pt x="590" y="980"/>
                      <a:pt x="601" y="1146"/>
                      <a:pt x="494" y="1146"/>
                    </a:cubicBezTo>
                    <a:cubicBezTo>
                      <a:pt x="448" y="1146"/>
                      <a:pt x="388" y="1103"/>
                      <a:pt x="342" y="1050"/>
                    </a:cubicBezTo>
                    <a:cubicBezTo>
                      <a:pt x="295" y="997"/>
                      <a:pt x="253" y="937"/>
                      <a:pt x="213" y="878"/>
                    </a:cubicBezTo>
                    <a:cubicBezTo>
                      <a:pt x="130" y="755"/>
                      <a:pt x="67" y="620"/>
                      <a:pt x="1" y="487"/>
                    </a:cubicBezTo>
                    <a:lnTo>
                      <a:pt x="1" y="487"/>
                    </a:lnTo>
                    <a:cubicBezTo>
                      <a:pt x="40" y="633"/>
                      <a:pt x="94" y="772"/>
                      <a:pt x="160" y="907"/>
                    </a:cubicBezTo>
                    <a:cubicBezTo>
                      <a:pt x="190" y="977"/>
                      <a:pt x="230" y="1043"/>
                      <a:pt x="279" y="1103"/>
                    </a:cubicBezTo>
                    <a:cubicBezTo>
                      <a:pt x="326" y="1162"/>
                      <a:pt x="385" y="1232"/>
                      <a:pt x="488" y="1245"/>
                    </a:cubicBezTo>
                    <a:cubicBezTo>
                      <a:pt x="514" y="1245"/>
                      <a:pt x="541" y="1242"/>
                      <a:pt x="564" y="1235"/>
                    </a:cubicBezTo>
                    <a:cubicBezTo>
                      <a:pt x="587" y="1222"/>
                      <a:pt x="613" y="1216"/>
                      <a:pt x="630" y="1196"/>
                    </a:cubicBezTo>
                    <a:cubicBezTo>
                      <a:pt x="670" y="1159"/>
                      <a:pt x="690" y="1110"/>
                      <a:pt x="696" y="1066"/>
                    </a:cubicBezTo>
                    <a:cubicBezTo>
                      <a:pt x="710" y="980"/>
                      <a:pt x="700" y="898"/>
                      <a:pt x="687" y="821"/>
                    </a:cubicBezTo>
                    <a:cubicBezTo>
                      <a:pt x="663" y="728"/>
                      <a:pt x="636" y="639"/>
                      <a:pt x="604" y="554"/>
                    </a:cubicBezTo>
                    <a:lnTo>
                      <a:pt x="604" y="554"/>
                    </a:lnTo>
                    <a:cubicBezTo>
                      <a:pt x="756" y="609"/>
                      <a:pt x="908" y="656"/>
                      <a:pt x="1078" y="673"/>
                    </a:cubicBezTo>
                    <a:cubicBezTo>
                      <a:pt x="1104" y="673"/>
                      <a:pt x="1130" y="676"/>
                      <a:pt x="1160" y="676"/>
                    </a:cubicBezTo>
                    <a:cubicBezTo>
                      <a:pt x="1190" y="676"/>
                      <a:pt x="1223" y="673"/>
                      <a:pt x="1256" y="669"/>
                    </a:cubicBezTo>
                    <a:cubicBezTo>
                      <a:pt x="1286" y="666"/>
                      <a:pt x="1319" y="649"/>
                      <a:pt x="1352" y="643"/>
                    </a:cubicBezTo>
                    <a:cubicBezTo>
                      <a:pt x="1382" y="626"/>
                      <a:pt x="1415" y="606"/>
                      <a:pt x="1438" y="580"/>
                    </a:cubicBezTo>
                    <a:cubicBezTo>
                      <a:pt x="1471" y="543"/>
                      <a:pt x="1491" y="504"/>
                      <a:pt x="1501" y="461"/>
                    </a:cubicBezTo>
                    <a:cubicBezTo>
                      <a:pt x="1507" y="438"/>
                      <a:pt x="1511" y="407"/>
                      <a:pt x="1511" y="381"/>
                    </a:cubicBezTo>
                    <a:cubicBezTo>
                      <a:pt x="1507" y="302"/>
                      <a:pt x="1458" y="239"/>
                      <a:pt x="1411" y="199"/>
                    </a:cubicBezTo>
                    <a:cubicBezTo>
                      <a:pt x="1322" y="129"/>
                      <a:pt x="1223" y="100"/>
                      <a:pt x="1127" y="73"/>
                    </a:cubicBezTo>
                    <a:cubicBezTo>
                      <a:pt x="1117" y="70"/>
                      <a:pt x="1104" y="66"/>
                      <a:pt x="1090" y="63"/>
                    </a:cubicBezTo>
                    <a:cubicBezTo>
                      <a:pt x="985" y="40"/>
                      <a:pt x="875" y="23"/>
                      <a:pt x="766" y="13"/>
                    </a:cubicBezTo>
                    <a:cubicBezTo>
                      <a:pt x="656" y="7"/>
                      <a:pt x="547"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0"/>
              <p:cNvSpPr/>
              <p:nvPr/>
            </p:nvSpPr>
            <p:spPr>
              <a:xfrm>
                <a:off x="5496255" y="2185976"/>
                <a:ext cx="7874" cy="37928"/>
              </a:xfrm>
              <a:custGeom>
                <a:avLst/>
                <a:gdLst/>
                <a:ahLst/>
                <a:cxnLst/>
                <a:rect l="l" t="t" r="r" b="b"/>
                <a:pathLst>
                  <a:path w="71" h="342" extrusionOk="0">
                    <a:moveTo>
                      <a:pt x="24" y="1"/>
                    </a:moveTo>
                    <a:cubicBezTo>
                      <a:pt x="20" y="107"/>
                      <a:pt x="10" y="219"/>
                      <a:pt x="0" y="342"/>
                    </a:cubicBezTo>
                    <a:lnTo>
                      <a:pt x="17" y="342"/>
                    </a:lnTo>
                    <a:cubicBezTo>
                      <a:pt x="44" y="342"/>
                      <a:pt x="70" y="325"/>
                      <a:pt x="70" y="292"/>
                    </a:cubicBezTo>
                    <a:cubicBezTo>
                      <a:pt x="70" y="193"/>
                      <a:pt x="53" y="94"/>
                      <a:pt x="24"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0"/>
              <p:cNvSpPr/>
              <p:nvPr/>
            </p:nvSpPr>
            <p:spPr>
              <a:xfrm>
                <a:off x="5619243" y="1868691"/>
                <a:ext cx="17411" cy="42031"/>
              </a:xfrm>
              <a:custGeom>
                <a:avLst/>
                <a:gdLst/>
                <a:ahLst/>
                <a:cxnLst/>
                <a:rect l="l" t="t" r="r" b="b"/>
                <a:pathLst>
                  <a:path w="157" h="379" extrusionOk="0">
                    <a:moveTo>
                      <a:pt x="63" y="1"/>
                    </a:moveTo>
                    <a:cubicBezTo>
                      <a:pt x="34" y="1"/>
                      <a:pt x="1" y="30"/>
                      <a:pt x="17" y="67"/>
                    </a:cubicBezTo>
                    <a:cubicBezTo>
                      <a:pt x="51" y="149"/>
                      <a:pt x="54" y="236"/>
                      <a:pt x="34" y="322"/>
                    </a:cubicBezTo>
                    <a:cubicBezTo>
                      <a:pt x="31" y="325"/>
                      <a:pt x="31" y="328"/>
                      <a:pt x="31" y="328"/>
                    </a:cubicBezTo>
                    <a:cubicBezTo>
                      <a:pt x="28" y="362"/>
                      <a:pt x="54" y="378"/>
                      <a:pt x="80" y="378"/>
                    </a:cubicBezTo>
                    <a:cubicBezTo>
                      <a:pt x="90" y="378"/>
                      <a:pt x="97" y="378"/>
                      <a:pt x="103" y="375"/>
                    </a:cubicBezTo>
                    <a:cubicBezTo>
                      <a:pt x="117" y="368"/>
                      <a:pt x="127" y="358"/>
                      <a:pt x="130" y="342"/>
                    </a:cubicBezTo>
                    <a:cubicBezTo>
                      <a:pt x="156" y="236"/>
                      <a:pt x="150" y="133"/>
                      <a:pt x="110" y="34"/>
                    </a:cubicBezTo>
                    <a:cubicBezTo>
                      <a:pt x="100" y="10"/>
                      <a:pt x="83" y="1"/>
                      <a:pt x="63"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0"/>
              <p:cNvSpPr/>
              <p:nvPr/>
            </p:nvSpPr>
            <p:spPr>
              <a:xfrm>
                <a:off x="5576325" y="2027722"/>
                <a:ext cx="18409" cy="47576"/>
              </a:xfrm>
              <a:custGeom>
                <a:avLst/>
                <a:gdLst/>
                <a:ahLst/>
                <a:cxnLst/>
                <a:rect l="l" t="t" r="r" b="b"/>
                <a:pathLst>
                  <a:path w="166" h="429" extrusionOk="0">
                    <a:moveTo>
                      <a:pt x="53" y="0"/>
                    </a:moveTo>
                    <a:cubicBezTo>
                      <a:pt x="27" y="0"/>
                      <a:pt x="1" y="20"/>
                      <a:pt x="7" y="54"/>
                    </a:cubicBezTo>
                    <a:cubicBezTo>
                      <a:pt x="24" y="163"/>
                      <a:pt x="43" y="275"/>
                      <a:pt x="60" y="384"/>
                    </a:cubicBezTo>
                    <a:cubicBezTo>
                      <a:pt x="67" y="415"/>
                      <a:pt x="90" y="428"/>
                      <a:pt x="113" y="428"/>
                    </a:cubicBezTo>
                    <a:cubicBezTo>
                      <a:pt x="140" y="428"/>
                      <a:pt x="166" y="411"/>
                      <a:pt x="160" y="378"/>
                    </a:cubicBezTo>
                    <a:cubicBezTo>
                      <a:pt x="143" y="265"/>
                      <a:pt x="123" y="156"/>
                      <a:pt x="106" y="47"/>
                    </a:cubicBezTo>
                    <a:cubicBezTo>
                      <a:pt x="100" y="17"/>
                      <a:pt x="77" y="0"/>
                      <a:pt x="53" y="0"/>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0"/>
              <p:cNvSpPr/>
              <p:nvPr/>
            </p:nvSpPr>
            <p:spPr>
              <a:xfrm>
                <a:off x="5627339" y="2075520"/>
                <a:ext cx="18520" cy="47354"/>
              </a:xfrm>
              <a:custGeom>
                <a:avLst/>
                <a:gdLst/>
                <a:ahLst/>
                <a:cxnLst/>
                <a:rect l="l" t="t" r="r" b="b"/>
                <a:pathLst>
                  <a:path w="167" h="427" extrusionOk="0">
                    <a:moveTo>
                      <a:pt x="54" y="0"/>
                    </a:moveTo>
                    <a:cubicBezTo>
                      <a:pt x="27" y="0"/>
                      <a:pt x="1" y="17"/>
                      <a:pt x="7" y="49"/>
                    </a:cubicBezTo>
                    <a:cubicBezTo>
                      <a:pt x="24" y="162"/>
                      <a:pt x="44" y="271"/>
                      <a:pt x="60" y="384"/>
                    </a:cubicBezTo>
                    <a:cubicBezTo>
                      <a:pt x="67" y="410"/>
                      <a:pt x="90" y="427"/>
                      <a:pt x="114" y="427"/>
                    </a:cubicBezTo>
                    <a:cubicBezTo>
                      <a:pt x="140" y="427"/>
                      <a:pt x="166" y="407"/>
                      <a:pt x="160" y="375"/>
                    </a:cubicBezTo>
                    <a:cubicBezTo>
                      <a:pt x="143" y="265"/>
                      <a:pt x="123" y="152"/>
                      <a:pt x="106" y="43"/>
                    </a:cubicBezTo>
                    <a:cubicBezTo>
                      <a:pt x="100" y="13"/>
                      <a:pt x="77" y="0"/>
                      <a:pt x="54" y="0"/>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0"/>
              <p:cNvSpPr/>
              <p:nvPr/>
            </p:nvSpPr>
            <p:spPr>
              <a:xfrm>
                <a:off x="5550263" y="2116552"/>
                <a:ext cx="14861" cy="47909"/>
              </a:xfrm>
              <a:custGeom>
                <a:avLst/>
                <a:gdLst/>
                <a:ahLst/>
                <a:cxnLst/>
                <a:rect l="l" t="t" r="r" b="b"/>
                <a:pathLst>
                  <a:path w="134" h="432" extrusionOk="0">
                    <a:moveTo>
                      <a:pt x="57" y="1"/>
                    </a:moveTo>
                    <a:cubicBezTo>
                      <a:pt x="30" y="1"/>
                      <a:pt x="4" y="17"/>
                      <a:pt x="0" y="54"/>
                    </a:cubicBezTo>
                    <a:cubicBezTo>
                      <a:pt x="0" y="167"/>
                      <a:pt x="7" y="276"/>
                      <a:pt x="27" y="388"/>
                    </a:cubicBezTo>
                    <a:cubicBezTo>
                      <a:pt x="30" y="418"/>
                      <a:pt x="57" y="431"/>
                      <a:pt x="80" y="431"/>
                    </a:cubicBezTo>
                    <a:cubicBezTo>
                      <a:pt x="106" y="431"/>
                      <a:pt x="133" y="415"/>
                      <a:pt x="126" y="382"/>
                    </a:cubicBezTo>
                    <a:cubicBezTo>
                      <a:pt x="106" y="269"/>
                      <a:pt x="100" y="156"/>
                      <a:pt x="100" y="44"/>
                    </a:cubicBezTo>
                    <a:cubicBezTo>
                      <a:pt x="103" y="14"/>
                      <a:pt x="80" y="1"/>
                      <a:pt x="57"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0"/>
              <p:cNvSpPr/>
              <p:nvPr/>
            </p:nvSpPr>
            <p:spPr>
              <a:xfrm>
                <a:off x="5472412" y="2391584"/>
                <a:ext cx="4547" cy="25174"/>
              </a:xfrm>
              <a:custGeom>
                <a:avLst/>
                <a:gdLst/>
                <a:ahLst/>
                <a:cxnLst/>
                <a:rect l="l" t="t" r="r" b="b"/>
                <a:pathLst>
                  <a:path w="41" h="227" extrusionOk="0">
                    <a:moveTo>
                      <a:pt x="33" y="1"/>
                    </a:moveTo>
                    <a:cubicBezTo>
                      <a:pt x="24" y="77"/>
                      <a:pt x="10" y="150"/>
                      <a:pt x="1" y="227"/>
                    </a:cubicBezTo>
                    <a:cubicBezTo>
                      <a:pt x="20" y="220"/>
                      <a:pt x="40" y="203"/>
                      <a:pt x="36" y="177"/>
                    </a:cubicBezTo>
                    <a:cubicBezTo>
                      <a:pt x="36" y="117"/>
                      <a:pt x="33" y="61"/>
                      <a:pt x="33"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0"/>
              <p:cNvSpPr/>
              <p:nvPr/>
            </p:nvSpPr>
            <p:spPr>
              <a:xfrm>
                <a:off x="5452893" y="2673713"/>
                <a:ext cx="106242" cy="95596"/>
              </a:xfrm>
              <a:custGeom>
                <a:avLst/>
                <a:gdLst/>
                <a:ahLst/>
                <a:cxnLst/>
                <a:rect l="l" t="t" r="r" b="b"/>
                <a:pathLst>
                  <a:path w="958" h="862" extrusionOk="0">
                    <a:moveTo>
                      <a:pt x="626" y="0"/>
                    </a:moveTo>
                    <a:cubicBezTo>
                      <a:pt x="547" y="0"/>
                      <a:pt x="471" y="43"/>
                      <a:pt x="401" y="107"/>
                    </a:cubicBezTo>
                    <a:cubicBezTo>
                      <a:pt x="206" y="278"/>
                      <a:pt x="50" y="619"/>
                      <a:pt x="1" y="739"/>
                    </a:cubicBezTo>
                    <a:cubicBezTo>
                      <a:pt x="18" y="778"/>
                      <a:pt x="37" y="808"/>
                      <a:pt x="64" y="832"/>
                    </a:cubicBezTo>
                    <a:cubicBezTo>
                      <a:pt x="80" y="848"/>
                      <a:pt x="246" y="862"/>
                      <a:pt x="501" y="862"/>
                    </a:cubicBezTo>
                    <a:lnTo>
                      <a:pt x="518" y="862"/>
                    </a:lnTo>
                    <a:cubicBezTo>
                      <a:pt x="530" y="851"/>
                      <a:pt x="541" y="838"/>
                      <a:pt x="550" y="825"/>
                    </a:cubicBezTo>
                    <a:cubicBezTo>
                      <a:pt x="819" y="510"/>
                      <a:pt x="958" y="139"/>
                      <a:pt x="726" y="27"/>
                    </a:cubicBezTo>
                    <a:cubicBezTo>
                      <a:pt x="693" y="11"/>
                      <a:pt x="660"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9" name="Google Shape;4919;p60"/>
          <p:cNvGrpSpPr/>
          <p:nvPr/>
        </p:nvGrpSpPr>
        <p:grpSpPr>
          <a:xfrm>
            <a:off x="5597865" y="3009469"/>
            <a:ext cx="958475" cy="1556114"/>
            <a:chOff x="5856600" y="1255775"/>
            <a:chExt cx="2080927" cy="3378451"/>
          </a:xfrm>
        </p:grpSpPr>
        <p:sp>
          <p:nvSpPr>
            <p:cNvPr id="4920" name="Google Shape;4920;p60"/>
            <p:cNvSpPr/>
            <p:nvPr/>
          </p:nvSpPr>
          <p:spPr>
            <a:xfrm>
              <a:off x="6265127" y="4077024"/>
              <a:ext cx="424550" cy="539258"/>
            </a:xfrm>
            <a:custGeom>
              <a:avLst/>
              <a:gdLst/>
              <a:ahLst/>
              <a:cxnLst/>
              <a:rect l="l" t="t" r="r" b="b"/>
              <a:pathLst>
                <a:path w="2650" h="3366" extrusionOk="0">
                  <a:moveTo>
                    <a:pt x="1285" y="1"/>
                  </a:moveTo>
                  <a:lnTo>
                    <a:pt x="2070" y="1713"/>
                  </a:lnTo>
                  <a:cubicBezTo>
                    <a:pt x="2070" y="1713"/>
                    <a:pt x="1" y="2438"/>
                    <a:pt x="242" y="2554"/>
                  </a:cubicBezTo>
                  <a:cubicBezTo>
                    <a:pt x="276" y="2570"/>
                    <a:pt x="323" y="2576"/>
                    <a:pt x="380" y="2576"/>
                  </a:cubicBezTo>
                  <a:cubicBezTo>
                    <a:pt x="741" y="2576"/>
                    <a:pt x="1484" y="2312"/>
                    <a:pt x="1484" y="2312"/>
                  </a:cubicBezTo>
                  <a:lnTo>
                    <a:pt x="1484" y="2312"/>
                  </a:lnTo>
                  <a:cubicBezTo>
                    <a:pt x="1484" y="2312"/>
                    <a:pt x="613" y="3157"/>
                    <a:pt x="765" y="3233"/>
                  </a:cubicBezTo>
                  <a:cubicBezTo>
                    <a:pt x="771" y="3236"/>
                    <a:pt x="779" y="3237"/>
                    <a:pt x="787" y="3237"/>
                  </a:cubicBezTo>
                  <a:cubicBezTo>
                    <a:pt x="1005" y="3237"/>
                    <a:pt x="2067" y="2408"/>
                    <a:pt x="2067" y="2408"/>
                  </a:cubicBezTo>
                  <a:lnTo>
                    <a:pt x="2067" y="2408"/>
                  </a:lnTo>
                  <a:cubicBezTo>
                    <a:pt x="2067" y="2408"/>
                    <a:pt x="1557" y="3345"/>
                    <a:pt x="1838" y="3365"/>
                  </a:cubicBezTo>
                  <a:cubicBezTo>
                    <a:pt x="1840" y="3365"/>
                    <a:pt x="1842" y="3365"/>
                    <a:pt x="1844" y="3365"/>
                  </a:cubicBezTo>
                  <a:cubicBezTo>
                    <a:pt x="2127" y="3365"/>
                    <a:pt x="2650" y="2018"/>
                    <a:pt x="2650" y="2018"/>
                  </a:cubicBezTo>
                  <a:lnTo>
                    <a:pt x="2057" y="4"/>
                  </a:lnTo>
                  <a:lnTo>
                    <a:pt x="12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0"/>
            <p:cNvSpPr/>
            <p:nvPr/>
          </p:nvSpPr>
          <p:spPr>
            <a:xfrm>
              <a:off x="7117106" y="4140146"/>
              <a:ext cx="337077" cy="494080"/>
            </a:xfrm>
            <a:custGeom>
              <a:avLst/>
              <a:gdLst/>
              <a:ahLst/>
              <a:cxnLst/>
              <a:rect l="l" t="t" r="r" b="b"/>
              <a:pathLst>
                <a:path w="2104" h="3084" extrusionOk="0">
                  <a:moveTo>
                    <a:pt x="1441" y="1"/>
                  </a:moveTo>
                  <a:lnTo>
                    <a:pt x="663" y="74"/>
                  </a:lnTo>
                  <a:cubicBezTo>
                    <a:pt x="627" y="130"/>
                    <a:pt x="0" y="1763"/>
                    <a:pt x="0" y="1763"/>
                  </a:cubicBezTo>
                  <a:cubicBezTo>
                    <a:pt x="0" y="1763"/>
                    <a:pt x="898" y="3081"/>
                    <a:pt x="1104" y="3084"/>
                  </a:cubicBezTo>
                  <a:cubicBezTo>
                    <a:pt x="1312" y="3084"/>
                    <a:pt x="1030" y="2389"/>
                    <a:pt x="1030" y="2388"/>
                  </a:cubicBezTo>
                  <a:lnTo>
                    <a:pt x="1030" y="2388"/>
                  </a:lnTo>
                  <a:cubicBezTo>
                    <a:pt x="1031" y="2389"/>
                    <a:pt x="1391" y="2830"/>
                    <a:pt x="1576" y="2830"/>
                  </a:cubicBezTo>
                  <a:cubicBezTo>
                    <a:pt x="1590" y="2830"/>
                    <a:pt x="1602" y="2827"/>
                    <a:pt x="1614" y="2822"/>
                  </a:cubicBezTo>
                  <a:cubicBezTo>
                    <a:pt x="1782" y="2746"/>
                    <a:pt x="1183" y="2067"/>
                    <a:pt x="1183" y="2067"/>
                  </a:cubicBezTo>
                  <a:lnTo>
                    <a:pt x="1183" y="2067"/>
                  </a:lnTo>
                  <a:cubicBezTo>
                    <a:pt x="1183" y="2067"/>
                    <a:pt x="1664" y="2359"/>
                    <a:pt x="1886" y="2359"/>
                  </a:cubicBezTo>
                  <a:cubicBezTo>
                    <a:pt x="1923" y="2359"/>
                    <a:pt x="1952" y="2351"/>
                    <a:pt x="1971" y="2332"/>
                  </a:cubicBezTo>
                  <a:cubicBezTo>
                    <a:pt x="2103" y="2203"/>
                    <a:pt x="620" y="1577"/>
                    <a:pt x="620" y="1577"/>
                  </a:cubicBezTo>
                  <a:lnTo>
                    <a:pt x="1441" y="1"/>
                  </a:ln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0"/>
            <p:cNvSpPr/>
            <p:nvPr/>
          </p:nvSpPr>
          <p:spPr>
            <a:xfrm>
              <a:off x="6285313" y="4096089"/>
              <a:ext cx="160" cy="10734"/>
            </a:xfrm>
            <a:custGeom>
              <a:avLst/>
              <a:gdLst/>
              <a:ahLst/>
              <a:cxnLst/>
              <a:rect l="l" t="t" r="r" b="b"/>
              <a:pathLst>
                <a:path w="1" h="67" extrusionOk="0">
                  <a:moveTo>
                    <a:pt x="0" y="1"/>
                  </a:moveTo>
                  <a:lnTo>
                    <a:pt x="0" y="67"/>
                  </a:lnTo>
                  <a:close/>
                </a:path>
              </a:pathLst>
            </a:custGeom>
            <a:solidFill>
              <a:srgbClr val="F7E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0"/>
            <p:cNvSpPr/>
            <p:nvPr/>
          </p:nvSpPr>
          <p:spPr>
            <a:xfrm>
              <a:off x="6392011" y="3325813"/>
              <a:ext cx="29799" cy="69690"/>
            </a:xfrm>
            <a:custGeom>
              <a:avLst/>
              <a:gdLst/>
              <a:ahLst/>
              <a:cxnLst/>
              <a:rect l="l" t="t" r="r" b="b"/>
              <a:pathLst>
                <a:path w="186" h="435" extrusionOk="0">
                  <a:moveTo>
                    <a:pt x="0" y="1"/>
                  </a:moveTo>
                  <a:cubicBezTo>
                    <a:pt x="0" y="1"/>
                    <a:pt x="56" y="226"/>
                    <a:pt x="185" y="435"/>
                  </a:cubicBezTo>
                  <a:cubicBezTo>
                    <a:pt x="80" y="176"/>
                    <a:pt x="0" y="1"/>
                    <a:pt x="0" y="1"/>
                  </a:cubicBezTo>
                  <a:close/>
                </a:path>
              </a:pathLst>
            </a:custGeom>
            <a:solidFill>
              <a:srgbClr val="F7E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0"/>
            <p:cNvSpPr/>
            <p:nvPr/>
          </p:nvSpPr>
          <p:spPr>
            <a:xfrm>
              <a:off x="6088419" y="2688668"/>
              <a:ext cx="1653822" cy="1587496"/>
            </a:xfrm>
            <a:custGeom>
              <a:avLst/>
              <a:gdLst/>
              <a:ahLst/>
              <a:cxnLst/>
              <a:rect l="l" t="t" r="r" b="b"/>
              <a:pathLst>
                <a:path w="10323" h="9909" extrusionOk="0">
                  <a:moveTo>
                    <a:pt x="1895" y="3978"/>
                  </a:moveTo>
                  <a:lnTo>
                    <a:pt x="2080" y="4412"/>
                  </a:lnTo>
                  <a:cubicBezTo>
                    <a:pt x="1951" y="4203"/>
                    <a:pt x="1895" y="3978"/>
                    <a:pt x="1895" y="3978"/>
                  </a:cubicBezTo>
                  <a:close/>
                  <a:moveTo>
                    <a:pt x="6574" y="1"/>
                  </a:moveTo>
                  <a:cubicBezTo>
                    <a:pt x="3897" y="1"/>
                    <a:pt x="403" y="698"/>
                    <a:pt x="71" y="2090"/>
                  </a:cubicBezTo>
                  <a:cubicBezTo>
                    <a:pt x="71" y="2090"/>
                    <a:pt x="1" y="9481"/>
                    <a:pt x="640" y="9594"/>
                  </a:cubicBezTo>
                  <a:cubicBezTo>
                    <a:pt x="677" y="9601"/>
                    <a:pt x="712" y="9604"/>
                    <a:pt x="745" y="9604"/>
                  </a:cubicBezTo>
                  <a:cubicBezTo>
                    <a:pt x="1187" y="9604"/>
                    <a:pt x="1229" y="9041"/>
                    <a:pt x="1229" y="8852"/>
                  </a:cubicBezTo>
                  <a:cubicBezTo>
                    <a:pt x="1235" y="9085"/>
                    <a:pt x="1279" y="9909"/>
                    <a:pt x="1627" y="9909"/>
                  </a:cubicBezTo>
                  <a:cubicBezTo>
                    <a:pt x="1641" y="9909"/>
                    <a:pt x="1655" y="9908"/>
                    <a:pt x="1670" y="9905"/>
                  </a:cubicBezTo>
                  <a:cubicBezTo>
                    <a:pt x="2027" y="9839"/>
                    <a:pt x="2444" y="9001"/>
                    <a:pt x="2600" y="8664"/>
                  </a:cubicBezTo>
                  <a:cubicBezTo>
                    <a:pt x="2044" y="7511"/>
                    <a:pt x="1789" y="5991"/>
                    <a:pt x="1789" y="5991"/>
                  </a:cubicBezTo>
                  <a:lnTo>
                    <a:pt x="1789" y="5991"/>
                  </a:lnTo>
                  <a:cubicBezTo>
                    <a:pt x="1789" y="5991"/>
                    <a:pt x="1927" y="6295"/>
                    <a:pt x="2262" y="6295"/>
                  </a:cubicBezTo>
                  <a:cubicBezTo>
                    <a:pt x="2312" y="6295"/>
                    <a:pt x="2366" y="6288"/>
                    <a:pt x="2425" y="6273"/>
                  </a:cubicBezTo>
                  <a:cubicBezTo>
                    <a:pt x="2753" y="6190"/>
                    <a:pt x="2342" y="5051"/>
                    <a:pt x="2080" y="4412"/>
                  </a:cubicBezTo>
                  <a:lnTo>
                    <a:pt x="2080" y="4412"/>
                  </a:lnTo>
                  <a:cubicBezTo>
                    <a:pt x="2177" y="4564"/>
                    <a:pt x="2313" y="4707"/>
                    <a:pt x="2495" y="4733"/>
                  </a:cubicBezTo>
                  <a:cubicBezTo>
                    <a:pt x="2501" y="4734"/>
                    <a:pt x="2508" y="4734"/>
                    <a:pt x="2514" y="4734"/>
                  </a:cubicBezTo>
                  <a:cubicBezTo>
                    <a:pt x="2904" y="4734"/>
                    <a:pt x="2471" y="2882"/>
                    <a:pt x="2865" y="2292"/>
                  </a:cubicBezTo>
                  <a:cubicBezTo>
                    <a:pt x="3266" y="1693"/>
                    <a:pt x="5531" y="1616"/>
                    <a:pt x="7780" y="1540"/>
                  </a:cubicBezTo>
                  <a:cubicBezTo>
                    <a:pt x="7790" y="1540"/>
                    <a:pt x="7801" y="1540"/>
                    <a:pt x="7812" y="1540"/>
                  </a:cubicBezTo>
                  <a:cubicBezTo>
                    <a:pt x="9417" y="1540"/>
                    <a:pt x="9279" y="5657"/>
                    <a:pt x="9299" y="7743"/>
                  </a:cubicBezTo>
                  <a:cubicBezTo>
                    <a:pt x="9724" y="5812"/>
                    <a:pt x="10323" y="1659"/>
                    <a:pt x="9594" y="643"/>
                  </a:cubicBezTo>
                  <a:cubicBezTo>
                    <a:pt x="9288" y="215"/>
                    <a:pt x="8057" y="1"/>
                    <a:pt x="6574"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0"/>
            <p:cNvSpPr/>
            <p:nvPr/>
          </p:nvSpPr>
          <p:spPr>
            <a:xfrm>
              <a:off x="6374869" y="2895496"/>
              <a:ext cx="1217577" cy="1412229"/>
            </a:xfrm>
            <a:custGeom>
              <a:avLst/>
              <a:gdLst/>
              <a:ahLst/>
              <a:cxnLst/>
              <a:rect l="l" t="t" r="r" b="b"/>
              <a:pathLst>
                <a:path w="7600" h="8815" extrusionOk="0">
                  <a:moveTo>
                    <a:pt x="5996" y="1"/>
                  </a:moveTo>
                  <a:cubicBezTo>
                    <a:pt x="5985" y="1"/>
                    <a:pt x="5975" y="1"/>
                    <a:pt x="5965" y="1"/>
                  </a:cubicBezTo>
                  <a:cubicBezTo>
                    <a:pt x="3713" y="78"/>
                    <a:pt x="1478" y="402"/>
                    <a:pt x="1077" y="1001"/>
                  </a:cubicBezTo>
                  <a:cubicBezTo>
                    <a:pt x="683" y="1591"/>
                    <a:pt x="1116" y="3443"/>
                    <a:pt x="726" y="3443"/>
                  </a:cubicBezTo>
                  <a:cubicBezTo>
                    <a:pt x="720" y="3443"/>
                    <a:pt x="713" y="3443"/>
                    <a:pt x="707" y="3442"/>
                  </a:cubicBezTo>
                  <a:cubicBezTo>
                    <a:pt x="525" y="3416"/>
                    <a:pt x="389" y="3273"/>
                    <a:pt x="292" y="3121"/>
                  </a:cubicBezTo>
                  <a:lnTo>
                    <a:pt x="292" y="3121"/>
                  </a:lnTo>
                  <a:cubicBezTo>
                    <a:pt x="554" y="3760"/>
                    <a:pt x="965" y="4899"/>
                    <a:pt x="637" y="4982"/>
                  </a:cubicBezTo>
                  <a:cubicBezTo>
                    <a:pt x="578" y="4997"/>
                    <a:pt x="524" y="5004"/>
                    <a:pt x="474" y="5004"/>
                  </a:cubicBezTo>
                  <a:cubicBezTo>
                    <a:pt x="139" y="5004"/>
                    <a:pt x="1" y="4700"/>
                    <a:pt x="1" y="4700"/>
                  </a:cubicBezTo>
                  <a:lnTo>
                    <a:pt x="1" y="4700"/>
                  </a:lnTo>
                  <a:cubicBezTo>
                    <a:pt x="1" y="4700"/>
                    <a:pt x="256" y="6220"/>
                    <a:pt x="812" y="7373"/>
                  </a:cubicBezTo>
                  <a:cubicBezTo>
                    <a:pt x="852" y="7287"/>
                    <a:pt x="875" y="7230"/>
                    <a:pt x="875" y="7230"/>
                  </a:cubicBezTo>
                  <a:lnTo>
                    <a:pt x="875" y="7230"/>
                  </a:lnTo>
                  <a:cubicBezTo>
                    <a:pt x="875" y="7231"/>
                    <a:pt x="864" y="8108"/>
                    <a:pt x="1795" y="8108"/>
                  </a:cubicBezTo>
                  <a:cubicBezTo>
                    <a:pt x="1869" y="8108"/>
                    <a:pt x="1948" y="8103"/>
                    <a:pt x="2035" y="8091"/>
                  </a:cubicBezTo>
                  <a:lnTo>
                    <a:pt x="2035" y="8091"/>
                  </a:lnTo>
                  <a:cubicBezTo>
                    <a:pt x="1962" y="8436"/>
                    <a:pt x="2663" y="8815"/>
                    <a:pt x="3318" y="8815"/>
                  </a:cubicBezTo>
                  <a:cubicBezTo>
                    <a:pt x="3676" y="8815"/>
                    <a:pt x="4021" y="8701"/>
                    <a:pt x="4216" y="8406"/>
                  </a:cubicBezTo>
                  <a:cubicBezTo>
                    <a:pt x="4258" y="8554"/>
                    <a:pt x="4362" y="8611"/>
                    <a:pt x="4488" y="8611"/>
                  </a:cubicBezTo>
                  <a:cubicBezTo>
                    <a:pt x="4714" y="8611"/>
                    <a:pt x="5010" y="8429"/>
                    <a:pt x="5144" y="8270"/>
                  </a:cubicBezTo>
                  <a:cubicBezTo>
                    <a:pt x="5185" y="8361"/>
                    <a:pt x="5339" y="8411"/>
                    <a:pt x="5548" y="8411"/>
                  </a:cubicBezTo>
                  <a:cubicBezTo>
                    <a:pt x="6102" y="8411"/>
                    <a:pt x="7043" y="8065"/>
                    <a:pt x="7309" y="7250"/>
                  </a:cubicBezTo>
                  <a:cubicBezTo>
                    <a:pt x="7366" y="7078"/>
                    <a:pt x="7435" y="6803"/>
                    <a:pt x="7511" y="6452"/>
                  </a:cubicBezTo>
                  <a:cubicBezTo>
                    <a:pt x="7491" y="4366"/>
                    <a:pt x="7600" y="1"/>
                    <a:pt x="59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0"/>
            <p:cNvSpPr/>
            <p:nvPr/>
          </p:nvSpPr>
          <p:spPr>
            <a:xfrm>
              <a:off x="7242388" y="2781749"/>
              <a:ext cx="669667" cy="1359841"/>
            </a:xfrm>
            <a:custGeom>
              <a:avLst/>
              <a:gdLst/>
              <a:ahLst/>
              <a:cxnLst/>
              <a:rect l="l" t="t" r="r" b="b"/>
              <a:pathLst>
                <a:path w="4180" h="8488" extrusionOk="0">
                  <a:moveTo>
                    <a:pt x="2336" y="1"/>
                  </a:moveTo>
                  <a:cubicBezTo>
                    <a:pt x="1715" y="1"/>
                    <a:pt x="2302" y="1032"/>
                    <a:pt x="2302" y="1032"/>
                  </a:cubicBezTo>
                  <a:cubicBezTo>
                    <a:pt x="2302" y="1032"/>
                    <a:pt x="0" y="4711"/>
                    <a:pt x="534" y="5457"/>
                  </a:cubicBezTo>
                  <a:cubicBezTo>
                    <a:pt x="711" y="5707"/>
                    <a:pt x="863" y="5790"/>
                    <a:pt x="986" y="5790"/>
                  </a:cubicBezTo>
                  <a:cubicBezTo>
                    <a:pt x="1233" y="5790"/>
                    <a:pt x="1368" y="5460"/>
                    <a:pt x="1368" y="5460"/>
                  </a:cubicBezTo>
                  <a:lnTo>
                    <a:pt x="1368" y="5460"/>
                  </a:lnTo>
                  <a:cubicBezTo>
                    <a:pt x="1368" y="5461"/>
                    <a:pt x="490" y="8394"/>
                    <a:pt x="1587" y="8483"/>
                  </a:cubicBezTo>
                  <a:cubicBezTo>
                    <a:pt x="1622" y="8486"/>
                    <a:pt x="1656" y="8488"/>
                    <a:pt x="1689" y="8488"/>
                  </a:cubicBezTo>
                  <a:cubicBezTo>
                    <a:pt x="2704" y="8488"/>
                    <a:pt x="3070" y="7166"/>
                    <a:pt x="3070" y="7165"/>
                  </a:cubicBezTo>
                  <a:lnTo>
                    <a:pt x="3070" y="7165"/>
                  </a:lnTo>
                  <a:cubicBezTo>
                    <a:pt x="3070" y="7166"/>
                    <a:pt x="2922" y="7993"/>
                    <a:pt x="3401" y="7993"/>
                  </a:cubicBezTo>
                  <a:cubicBezTo>
                    <a:pt x="3449" y="7993"/>
                    <a:pt x="3503" y="7985"/>
                    <a:pt x="3563" y="7967"/>
                  </a:cubicBezTo>
                  <a:cubicBezTo>
                    <a:pt x="3825" y="7890"/>
                    <a:pt x="4077" y="6821"/>
                    <a:pt x="4179" y="5500"/>
                  </a:cubicBezTo>
                  <a:lnTo>
                    <a:pt x="4179" y="5500"/>
                  </a:lnTo>
                  <a:cubicBezTo>
                    <a:pt x="4063" y="5536"/>
                    <a:pt x="3941" y="5553"/>
                    <a:pt x="3819" y="5553"/>
                  </a:cubicBezTo>
                  <a:cubicBezTo>
                    <a:pt x="3515" y="5553"/>
                    <a:pt x="3209" y="5444"/>
                    <a:pt x="2984" y="5238"/>
                  </a:cubicBezTo>
                  <a:cubicBezTo>
                    <a:pt x="2633" y="4917"/>
                    <a:pt x="2497" y="4381"/>
                    <a:pt x="2656" y="3933"/>
                  </a:cubicBezTo>
                  <a:lnTo>
                    <a:pt x="2656" y="3933"/>
                  </a:lnTo>
                  <a:cubicBezTo>
                    <a:pt x="2562" y="4010"/>
                    <a:pt x="2443" y="4046"/>
                    <a:pt x="2321" y="4046"/>
                  </a:cubicBezTo>
                  <a:cubicBezTo>
                    <a:pt x="2140" y="4046"/>
                    <a:pt x="1952" y="3967"/>
                    <a:pt x="1832" y="3831"/>
                  </a:cubicBezTo>
                  <a:cubicBezTo>
                    <a:pt x="1630" y="3599"/>
                    <a:pt x="1596" y="3258"/>
                    <a:pt x="1686" y="2963"/>
                  </a:cubicBezTo>
                  <a:cubicBezTo>
                    <a:pt x="1742" y="2774"/>
                    <a:pt x="1848" y="2602"/>
                    <a:pt x="1937" y="2426"/>
                  </a:cubicBezTo>
                  <a:cubicBezTo>
                    <a:pt x="2183" y="1940"/>
                    <a:pt x="2322" y="1400"/>
                    <a:pt x="2345" y="857"/>
                  </a:cubicBezTo>
                  <a:lnTo>
                    <a:pt x="2345" y="857"/>
                  </a:lnTo>
                  <a:cubicBezTo>
                    <a:pt x="2335" y="874"/>
                    <a:pt x="2317" y="899"/>
                    <a:pt x="2304" y="899"/>
                  </a:cubicBezTo>
                  <a:cubicBezTo>
                    <a:pt x="2299" y="899"/>
                    <a:pt x="2295" y="896"/>
                    <a:pt x="2292" y="890"/>
                  </a:cubicBezTo>
                  <a:cubicBezTo>
                    <a:pt x="2282" y="864"/>
                    <a:pt x="2289" y="834"/>
                    <a:pt x="2298" y="807"/>
                  </a:cubicBezTo>
                  <a:cubicBezTo>
                    <a:pt x="2391" y="542"/>
                    <a:pt x="2536" y="297"/>
                    <a:pt x="2715" y="82"/>
                  </a:cubicBezTo>
                  <a:cubicBezTo>
                    <a:pt x="2556" y="25"/>
                    <a:pt x="2431" y="1"/>
                    <a:pt x="2336" y="1"/>
                  </a:cubicBezTo>
                  <a:close/>
                </a:path>
              </a:pathLst>
            </a:custGeom>
            <a:solidFill>
              <a:srgbClr val="FFA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0"/>
            <p:cNvSpPr/>
            <p:nvPr/>
          </p:nvSpPr>
          <p:spPr>
            <a:xfrm>
              <a:off x="7498078" y="2794726"/>
              <a:ext cx="439449" cy="876816"/>
            </a:xfrm>
            <a:custGeom>
              <a:avLst/>
              <a:gdLst/>
              <a:ahLst/>
              <a:cxnLst/>
              <a:rect l="l" t="t" r="r" b="b"/>
              <a:pathLst>
                <a:path w="2743" h="5473" extrusionOk="0">
                  <a:moveTo>
                    <a:pt x="1119" y="1"/>
                  </a:moveTo>
                  <a:cubicBezTo>
                    <a:pt x="940" y="216"/>
                    <a:pt x="795" y="461"/>
                    <a:pt x="702" y="726"/>
                  </a:cubicBezTo>
                  <a:cubicBezTo>
                    <a:pt x="693" y="753"/>
                    <a:pt x="686" y="783"/>
                    <a:pt x="696" y="809"/>
                  </a:cubicBezTo>
                  <a:cubicBezTo>
                    <a:pt x="699" y="815"/>
                    <a:pt x="703" y="818"/>
                    <a:pt x="708" y="818"/>
                  </a:cubicBezTo>
                  <a:cubicBezTo>
                    <a:pt x="721" y="818"/>
                    <a:pt x="739" y="793"/>
                    <a:pt x="749" y="776"/>
                  </a:cubicBezTo>
                  <a:lnTo>
                    <a:pt x="749" y="776"/>
                  </a:lnTo>
                  <a:cubicBezTo>
                    <a:pt x="726" y="1319"/>
                    <a:pt x="587" y="1859"/>
                    <a:pt x="341" y="2345"/>
                  </a:cubicBezTo>
                  <a:cubicBezTo>
                    <a:pt x="252" y="2521"/>
                    <a:pt x="146" y="2693"/>
                    <a:pt x="90" y="2882"/>
                  </a:cubicBezTo>
                  <a:cubicBezTo>
                    <a:pt x="0" y="3177"/>
                    <a:pt x="34" y="3518"/>
                    <a:pt x="236" y="3750"/>
                  </a:cubicBezTo>
                  <a:cubicBezTo>
                    <a:pt x="356" y="3886"/>
                    <a:pt x="544" y="3965"/>
                    <a:pt x="725" y="3965"/>
                  </a:cubicBezTo>
                  <a:cubicBezTo>
                    <a:pt x="847" y="3965"/>
                    <a:pt x="966" y="3929"/>
                    <a:pt x="1060" y="3852"/>
                  </a:cubicBezTo>
                  <a:lnTo>
                    <a:pt x="1060" y="3852"/>
                  </a:lnTo>
                  <a:cubicBezTo>
                    <a:pt x="901" y="4300"/>
                    <a:pt x="1037" y="4836"/>
                    <a:pt x="1388" y="5157"/>
                  </a:cubicBezTo>
                  <a:cubicBezTo>
                    <a:pt x="1613" y="5363"/>
                    <a:pt x="1919" y="5472"/>
                    <a:pt x="2223" y="5472"/>
                  </a:cubicBezTo>
                  <a:cubicBezTo>
                    <a:pt x="2345" y="5472"/>
                    <a:pt x="2467" y="5455"/>
                    <a:pt x="2583" y="5419"/>
                  </a:cubicBezTo>
                  <a:cubicBezTo>
                    <a:pt x="2742" y="3359"/>
                    <a:pt x="2550" y="683"/>
                    <a:pt x="1497" y="163"/>
                  </a:cubicBezTo>
                  <a:cubicBezTo>
                    <a:pt x="1355" y="94"/>
                    <a:pt x="1229" y="41"/>
                    <a:pt x="11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0"/>
            <p:cNvSpPr/>
            <p:nvPr/>
          </p:nvSpPr>
          <p:spPr>
            <a:xfrm>
              <a:off x="6599959" y="3188835"/>
              <a:ext cx="22910" cy="80905"/>
            </a:xfrm>
            <a:custGeom>
              <a:avLst/>
              <a:gdLst/>
              <a:ahLst/>
              <a:cxnLst/>
              <a:rect l="l" t="t" r="r" b="b"/>
              <a:pathLst>
                <a:path w="143" h="505" extrusionOk="0">
                  <a:moveTo>
                    <a:pt x="78" y="0"/>
                  </a:moveTo>
                  <a:cubicBezTo>
                    <a:pt x="45" y="0"/>
                    <a:pt x="10" y="22"/>
                    <a:pt x="6" y="64"/>
                  </a:cubicBezTo>
                  <a:cubicBezTo>
                    <a:pt x="0" y="191"/>
                    <a:pt x="0" y="319"/>
                    <a:pt x="10" y="445"/>
                  </a:cubicBezTo>
                  <a:cubicBezTo>
                    <a:pt x="13" y="485"/>
                    <a:pt x="45" y="504"/>
                    <a:pt x="76" y="504"/>
                  </a:cubicBezTo>
                  <a:cubicBezTo>
                    <a:pt x="110" y="504"/>
                    <a:pt x="142" y="483"/>
                    <a:pt x="139" y="442"/>
                  </a:cubicBezTo>
                  <a:cubicBezTo>
                    <a:pt x="126" y="313"/>
                    <a:pt x="126" y="187"/>
                    <a:pt x="136" y="58"/>
                  </a:cubicBezTo>
                  <a:cubicBezTo>
                    <a:pt x="138" y="19"/>
                    <a:pt x="10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0"/>
            <p:cNvSpPr/>
            <p:nvPr/>
          </p:nvSpPr>
          <p:spPr>
            <a:xfrm>
              <a:off x="6864140" y="3414888"/>
              <a:ext cx="24992" cy="88915"/>
            </a:xfrm>
            <a:custGeom>
              <a:avLst/>
              <a:gdLst/>
              <a:ahLst/>
              <a:cxnLst/>
              <a:rect l="l" t="t" r="r" b="b"/>
              <a:pathLst>
                <a:path w="156" h="555" extrusionOk="0">
                  <a:moveTo>
                    <a:pt x="91" y="0"/>
                  </a:moveTo>
                  <a:cubicBezTo>
                    <a:pt x="59" y="0"/>
                    <a:pt x="26" y="22"/>
                    <a:pt x="26" y="64"/>
                  </a:cubicBezTo>
                  <a:cubicBezTo>
                    <a:pt x="26" y="203"/>
                    <a:pt x="20" y="339"/>
                    <a:pt x="7" y="478"/>
                  </a:cubicBezTo>
                  <a:cubicBezTo>
                    <a:pt x="1" y="525"/>
                    <a:pt x="41" y="555"/>
                    <a:pt x="78" y="555"/>
                  </a:cubicBezTo>
                  <a:cubicBezTo>
                    <a:pt x="102" y="555"/>
                    <a:pt x="125" y="541"/>
                    <a:pt x="129" y="508"/>
                  </a:cubicBezTo>
                  <a:cubicBezTo>
                    <a:pt x="146" y="359"/>
                    <a:pt x="156" y="210"/>
                    <a:pt x="153" y="61"/>
                  </a:cubicBezTo>
                  <a:cubicBezTo>
                    <a:pt x="153" y="20"/>
                    <a:pt x="122" y="0"/>
                    <a:pt x="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0"/>
            <p:cNvSpPr/>
            <p:nvPr/>
          </p:nvSpPr>
          <p:spPr>
            <a:xfrm>
              <a:off x="6931587" y="4108745"/>
              <a:ext cx="24992" cy="89075"/>
            </a:xfrm>
            <a:custGeom>
              <a:avLst/>
              <a:gdLst/>
              <a:ahLst/>
              <a:cxnLst/>
              <a:rect l="l" t="t" r="r" b="b"/>
              <a:pathLst>
                <a:path w="156" h="556" extrusionOk="0">
                  <a:moveTo>
                    <a:pt x="90" y="1"/>
                  </a:moveTo>
                  <a:cubicBezTo>
                    <a:pt x="57" y="1"/>
                    <a:pt x="24" y="22"/>
                    <a:pt x="26" y="64"/>
                  </a:cubicBezTo>
                  <a:cubicBezTo>
                    <a:pt x="26" y="203"/>
                    <a:pt x="20" y="339"/>
                    <a:pt x="6" y="478"/>
                  </a:cubicBezTo>
                  <a:cubicBezTo>
                    <a:pt x="0" y="525"/>
                    <a:pt x="41" y="555"/>
                    <a:pt x="77" y="555"/>
                  </a:cubicBezTo>
                  <a:cubicBezTo>
                    <a:pt x="102" y="555"/>
                    <a:pt x="125" y="541"/>
                    <a:pt x="129" y="509"/>
                  </a:cubicBezTo>
                  <a:cubicBezTo>
                    <a:pt x="145" y="359"/>
                    <a:pt x="155" y="210"/>
                    <a:pt x="152" y="61"/>
                  </a:cubicBezTo>
                  <a:cubicBezTo>
                    <a:pt x="152" y="21"/>
                    <a:pt x="121"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0"/>
            <p:cNvSpPr/>
            <p:nvPr/>
          </p:nvSpPr>
          <p:spPr>
            <a:xfrm>
              <a:off x="6749913" y="3681152"/>
              <a:ext cx="24672" cy="88915"/>
            </a:xfrm>
            <a:custGeom>
              <a:avLst/>
              <a:gdLst/>
              <a:ahLst/>
              <a:cxnLst/>
              <a:rect l="l" t="t" r="r" b="b"/>
              <a:pathLst>
                <a:path w="154" h="555" extrusionOk="0">
                  <a:moveTo>
                    <a:pt x="90" y="1"/>
                  </a:moveTo>
                  <a:cubicBezTo>
                    <a:pt x="57" y="1"/>
                    <a:pt x="24" y="22"/>
                    <a:pt x="24" y="64"/>
                  </a:cubicBezTo>
                  <a:cubicBezTo>
                    <a:pt x="27" y="204"/>
                    <a:pt x="21" y="339"/>
                    <a:pt x="4" y="479"/>
                  </a:cubicBezTo>
                  <a:cubicBezTo>
                    <a:pt x="1" y="525"/>
                    <a:pt x="42" y="555"/>
                    <a:pt x="78" y="555"/>
                  </a:cubicBezTo>
                  <a:cubicBezTo>
                    <a:pt x="103" y="555"/>
                    <a:pt x="126" y="541"/>
                    <a:pt x="131" y="508"/>
                  </a:cubicBezTo>
                  <a:cubicBezTo>
                    <a:pt x="147" y="359"/>
                    <a:pt x="154" y="210"/>
                    <a:pt x="154" y="61"/>
                  </a:cubicBezTo>
                  <a:cubicBezTo>
                    <a:pt x="152" y="21"/>
                    <a:pt x="121"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0"/>
            <p:cNvSpPr/>
            <p:nvPr/>
          </p:nvSpPr>
          <p:spPr>
            <a:xfrm>
              <a:off x="6798455" y="3200691"/>
              <a:ext cx="24992" cy="89236"/>
            </a:xfrm>
            <a:custGeom>
              <a:avLst/>
              <a:gdLst/>
              <a:ahLst/>
              <a:cxnLst/>
              <a:rect l="l" t="t" r="r" b="b"/>
              <a:pathLst>
                <a:path w="156" h="557" extrusionOk="0">
                  <a:moveTo>
                    <a:pt x="92" y="1"/>
                  </a:moveTo>
                  <a:cubicBezTo>
                    <a:pt x="60" y="1"/>
                    <a:pt x="26" y="22"/>
                    <a:pt x="26" y="63"/>
                  </a:cubicBezTo>
                  <a:cubicBezTo>
                    <a:pt x="30" y="202"/>
                    <a:pt x="22" y="341"/>
                    <a:pt x="6" y="481"/>
                  </a:cubicBezTo>
                  <a:cubicBezTo>
                    <a:pt x="0" y="527"/>
                    <a:pt x="40" y="557"/>
                    <a:pt x="76" y="557"/>
                  </a:cubicBezTo>
                  <a:cubicBezTo>
                    <a:pt x="102" y="557"/>
                    <a:pt x="125" y="543"/>
                    <a:pt x="129" y="510"/>
                  </a:cubicBezTo>
                  <a:cubicBezTo>
                    <a:pt x="146" y="358"/>
                    <a:pt x="155" y="209"/>
                    <a:pt x="152" y="60"/>
                  </a:cubicBezTo>
                  <a:cubicBezTo>
                    <a:pt x="152" y="20"/>
                    <a:pt x="122"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0"/>
            <p:cNvSpPr/>
            <p:nvPr/>
          </p:nvSpPr>
          <p:spPr>
            <a:xfrm>
              <a:off x="6583778" y="3502201"/>
              <a:ext cx="29478" cy="77060"/>
            </a:xfrm>
            <a:custGeom>
              <a:avLst/>
              <a:gdLst/>
              <a:ahLst/>
              <a:cxnLst/>
              <a:rect l="l" t="t" r="r" b="b"/>
              <a:pathLst>
                <a:path w="184" h="481" extrusionOk="0">
                  <a:moveTo>
                    <a:pt x="80" y="1"/>
                  </a:moveTo>
                  <a:cubicBezTo>
                    <a:pt x="42" y="1"/>
                    <a:pt x="1" y="33"/>
                    <a:pt x="15" y="82"/>
                  </a:cubicBezTo>
                  <a:cubicBezTo>
                    <a:pt x="45" y="194"/>
                    <a:pt x="58" y="304"/>
                    <a:pt x="55" y="420"/>
                  </a:cubicBezTo>
                  <a:cubicBezTo>
                    <a:pt x="53" y="461"/>
                    <a:pt x="82" y="480"/>
                    <a:pt x="113" y="480"/>
                  </a:cubicBezTo>
                  <a:cubicBezTo>
                    <a:pt x="145" y="480"/>
                    <a:pt x="179" y="459"/>
                    <a:pt x="181" y="416"/>
                  </a:cubicBezTo>
                  <a:cubicBezTo>
                    <a:pt x="184" y="291"/>
                    <a:pt x="167" y="165"/>
                    <a:pt x="134" y="43"/>
                  </a:cubicBezTo>
                  <a:cubicBezTo>
                    <a:pt x="127" y="13"/>
                    <a:pt x="104" y="1"/>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0"/>
            <p:cNvSpPr/>
            <p:nvPr/>
          </p:nvSpPr>
          <p:spPr>
            <a:xfrm>
              <a:off x="7270264" y="3943572"/>
              <a:ext cx="29638" cy="77380"/>
            </a:xfrm>
            <a:custGeom>
              <a:avLst/>
              <a:gdLst/>
              <a:ahLst/>
              <a:cxnLst/>
              <a:rect l="l" t="t" r="r" b="b"/>
              <a:pathLst>
                <a:path w="185" h="483" extrusionOk="0">
                  <a:moveTo>
                    <a:pt x="79" y="1"/>
                  </a:moveTo>
                  <a:cubicBezTo>
                    <a:pt x="41" y="1"/>
                    <a:pt x="1" y="33"/>
                    <a:pt x="15" y="82"/>
                  </a:cubicBezTo>
                  <a:cubicBezTo>
                    <a:pt x="45" y="195"/>
                    <a:pt x="55" y="308"/>
                    <a:pt x="51" y="423"/>
                  </a:cubicBezTo>
                  <a:cubicBezTo>
                    <a:pt x="51" y="463"/>
                    <a:pt x="81" y="482"/>
                    <a:pt x="112" y="482"/>
                  </a:cubicBezTo>
                  <a:cubicBezTo>
                    <a:pt x="144" y="482"/>
                    <a:pt x="179" y="461"/>
                    <a:pt x="181" y="420"/>
                  </a:cubicBezTo>
                  <a:cubicBezTo>
                    <a:pt x="184" y="291"/>
                    <a:pt x="167" y="169"/>
                    <a:pt x="134" y="45"/>
                  </a:cubicBezTo>
                  <a:cubicBezTo>
                    <a:pt x="126" y="14"/>
                    <a:pt x="103" y="1"/>
                    <a:pt x="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0"/>
            <p:cNvSpPr/>
            <p:nvPr/>
          </p:nvSpPr>
          <p:spPr>
            <a:xfrm>
              <a:off x="7216435" y="3163683"/>
              <a:ext cx="30279" cy="77060"/>
            </a:xfrm>
            <a:custGeom>
              <a:avLst/>
              <a:gdLst/>
              <a:ahLst/>
              <a:cxnLst/>
              <a:rect l="l" t="t" r="r" b="b"/>
              <a:pathLst>
                <a:path w="189" h="481" extrusionOk="0">
                  <a:moveTo>
                    <a:pt x="79" y="0"/>
                  </a:moveTo>
                  <a:cubicBezTo>
                    <a:pt x="40" y="0"/>
                    <a:pt x="0" y="32"/>
                    <a:pt x="16" y="79"/>
                  </a:cubicBezTo>
                  <a:cubicBezTo>
                    <a:pt x="56" y="189"/>
                    <a:pt x="60" y="294"/>
                    <a:pt x="27" y="407"/>
                  </a:cubicBezTo>
                  <a:cubicBezTo>
                    <a:pt x="13" y="451"/>
                    <a:pt x="50" y="480"/>
                    <a:pt x="87" y="480"/>
                  </a:cubicBezTo>
                  <a:cubicBezTo>
                    <a:pt x="113" y="480"/>
                    <a:pt x="139" y="466"/>
                    <a:pt x="149" y="433"/>
                  </a:cubicBezTo>
                  <a:cubicBezTo>
                    <a:pt x="189" y="304"/>
                    <a:pt x="185" y="172"/>
                    <a:pt x="139" y="42"/>
                  </a:cubicBezTo>
                  <a:cubicBezTo>
                    <a:pt x="129" y="13"/>
                    <a:pt x="104" y="0"/>
                    <a:pt x="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0"/>
            <p:cNvSpPr/>
            <p:nvPr/>
          </p:nvSpPr>
          <p:spPr>
            <a:xfrm>
              <a:off x="6552698" y="3844243"/>
              <a:ext cx="29799" cy="77220"/>
            </a:xfrm>
            <a:custGeom>
              <a:avLst/>
              <a:gdLst/>
              <a:ahLst/>
              <a:cxnLst/>
              <a:rect l="l" t="t" r="r" b="b"/>
              <a:pathLst>
                <a:path w="186" h="482" extrusionOk="0">
                  <a:moveTo>
                    <a:pt x="78" y="1"/>
                  </a:moveTo>
                  <a:cubicBezTo>
                    <a:pt x="40" y="1"/>
                    <a:pt x="1" y="33"/>
                    <a:pt x="17" y="80"/>
                  </a:cubicBezTo>
                  <a:cubicBezTo>
                    <a:pt x="53" y="189"/>
                    <a:pt x="57" y="295"/>
                    <a:pt x="23" y="407"/>
                  </a:cubicBezTo>
                  <a:cubicBezTo>
                    <a:pt x="10" y="453"/>
                    <a:pt x="47" y="482"/>
                    <a:pt x="85" y="482"/>
                  </a:cubicBezTo>
                  <a:cubicBezTo>
                    <a:pt x="111" y="482"/>
                    <a:pt x="136" y="468"/>
                    <a:pt x="146" y="437"/>
                  </a:cubicBezTo>
                  <a:cubicBezTo>
                    <a:pt x="185" y="305"/>
                    <a:pt x="182" y="173"/>
                    <a:pt x="136" y="43"/>
                  </a:cubicBezTo>
                  <a:cubicBezTo>
                    <a:pt x="126" y="14"/>
                    <a:pt x="102"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0"/>
            <p:cNvSpPr/>
            <p:nvPr/>
          </p:nvSpPr>
          <p:spPr>
            <a:xfrm>
              <a:off x="7028993" y="3230649"/>
              <a:ext cx="24512" cy="80905"/>
            </a:xfrm>
            <a:custGeom>
              <a:avLst/>
              <a:gdLst/>
              <a:ahLst/>
              <a:cxnLst/>
              <a:rect l="l" t="t" r="r" b="b"/>
              <a:pathLst>
                <a:path w="153" h="505" extrusionOk="0">
                  <a:moveTo>
                    <a:pt x="87" y="1"/>
                  </a:moveTo>
                  <a:cubicBezTo>
                    <a:pt x="55" y="1"/>
                    <a:pt x="23" y="22"/>
                    <a:pt x="24" y="65"/>
                  </a:cubicBezTo>
                  <a:cubicBezTo>
                    <a:pt x="24" y="184"/>
                    <a:pt x="21" y="307"/>
                    <a:pt x="4" y="426"/>
                  </a:cubicBezTo>
                  <a:cubicBezTo>
                    <a:pt x="1" y="475"/>
                    <a:pt x="41" y="505"/>
                    <a:pt x="77" y="505"/>
                  </a:cubicBezTo>
                  <a:cubicBezTo>
                    <a:pt x="103" y="505"/>
                    <a:pt x="126" y="490"/>
                    <a:pt x="130" y="456"/>
                  </a:cubicBezTo>
                  <a:cubicBezTo>
                    <a:pt x="147" y="323"/>
                    <a:pt x="153" y="194"/>
                    <a:pt x="150" y="58"/>
                  </a:cubicBezTo>
                  <a:cubicBezTo>
                    <a:pt x="148" y="20"/>
                    <a:pt x="118"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0"/>
            <p:cNvSpPr/>
            <p:nvPr/>
          </p:nvSpPr>
          <p:spPr>
            <a:xfrm>
              <a:off x="7274269" y="3329978"/>
              <a:ext cx="28197" cy="77380"/>
            </a:xfrm>
            <a:custGeom>
              <a:avLst/>
              <a:gdLst/>
              <a:ahLst/>
              <a:cxnLst/>
              <a:rect l="l" t="t" r="r" b="b"/>
              <a:pathLst>
                <a:path w="176" h="483" extrusionOk="0">
                  <a:moveTo>
                    <a:pt x="65" y="0"/>
                  </a:moveTo>
                  <a:cubicBezTo>
                    <a:pt x="33" y="0"/>
                    <a:pt x="0" y="22"/>
                    <a:pt x="0" y="65"/>
                  </a:cubicBezTo>
                  <a:cubicBezTo>
                    <a:pt x="3" y="190"/>
                    <a:pt x="20" y="316"/>
                    <a:pt x="43" y="438"/>
                  </a:cubicBezTo>
                  <a:cubicBezTo>
                    <a:pt x="50" y="469"/>
                    <a:pt x="72" y="483"/>
                    <a:pt x="97" y="483"/>
                  </a:cubicBezTo>
                  <a:cubicBezTo>
                    <a:pt x="134" y="483"/>
                    <a:pt x="176" y="451"/>
                    <a:pt x="165" y="402"/>
                  </a:cubicBezTo>
                  <a:cubicBezTo>
                    <a:pt x="142" y="289"/>
                    <a:pt x="132" y="173"/>
                    <a:pt x="129" y="61"/>
                  </a:cubicBezTo>
                  <a:cubicBezTo>
                    <a:pt x="127" y="20"/>
                    <a:pt x="96" y="0"/>
                    <a:pt x="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0"/>
            <p:cNvSpPr/>
            <p:nvPr/>
          </p:nvSpPr>
          <p:spPr>
            <a:xfrm>
              <a:off x="6712104" y="3864589"/>
              <a:ext cx="28517" cy="77540"/>
            </a:xfrm>
            <a:custGeom>
              <a:avLst/>
              <a:gdLst/>
              <a:ahLst/>
              <a:cxnLst/>
              <a:rect l="l" t="t" r="r" b="b"/>
              <a:pathLst>
                <a:path w="178" h="484" extrusionOk="0">
                  <a:moveTo>
                    <a:pt x="67" y="1"/>
                  </a:moveTo>
                  <a:cubicBezTo>
                    <a:pt x="34" y="1"/>
                    <a:pt x="0" y="22"/>
                    <a:pt x="2" y="65"/>
                  </a:cubicBezTo>
                  <a:cubicBezTo>
                    <a:pt x="5" y="191"/>
                    <a:pt x="22" y="313"/>
                    <a:pt x="45" y="439"/>
                  </a:cubicBezTo>
                  <a:cubicBezTo>
                    <a:pt x="51" y="470"/>
                    <a:pt x="74" y="483"/>
                    <a:pt x="98" y="483"/>
                  </a:cubicBezTo>
                  <a:cubicBezTo>
                    <a:pt x="136" y="483"/>
                    <a:pt x="178" y="450"/>
                    <a:pt x="168" y="399"/>
                  </a:cubicBezTo>
                  <a:cubicBezTo>
                    <a:pt x="144" y="287"/>
                    <a:pt x="131" y="174"/>
                    <a:pt x="128" y="58"/>
                  </a:cubicBezTo>
                  <a:cubicBezTo>
                    <a:pt x="128" y="20"/>
                    <a:pt x="98" y="1"/>
                    <a:pt x="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0"/>
            <p:cNvSpPr/>
            <p:nvPr/>
          </p:nvSpPr>
          <p:spPr>
            <a:xfrm>
              <a:off x="7055747" y="3542092"/>
              <a:ext cx="31080" cy="88114"/>
            </a:xfrm>
            <a:custGeom>
              <a:avLst/>
              <a:gdLst/>
              <a:ahLst/>
              <a:cxnLst/>
              <a:rect l="l" t="t" r="r" b="b"/>
              <a:pathLst>
                <a:path w="194" h="550" extrusionOk="0">
                  <a:moveTo>
                    <a:pt x="66" y="1"/>
                  </a:moveTo>
                  <a:cubicBezTo>
                    <a:pt x="33" y="1"/>
                    <a:pt x="1" y="22"/>
                    <a:pt x="6" y="65"/>
                  </a:cubicBezTo>
                  <a:cubicBezTo>
                    <a:pt x="26" y="207"/>
                    <a:pt x="42" y="346"/>
                    <a:pt x="59" y="489"/>
                  </a:cubicBezTo>
                  <a:cubicBezTo>
                    <a:pt x="64" y="529"/>
                    <a:pt x="98" y="549"/>
                    <a:pt x="129" y="549"/>
                  </a:cubicBezTo>
                  <a:cubicBezTo>
                    <a:pt x="162" y="549"/>
                    <a:pt x="194" y="528"/>
                    <a:pt x="189" y="485"/>
                  </a:cubicBezTo>
                  <a:cubicBezTo>
                    <a:pt x="169" y="343"/>
                    <a:pt x="152" y="200"/>
                    <a:pt x="135" y="58"/>
                  </a:cubicBezTo>
                  <a:cubicBezTo>
                    <a:pt x="130" y="20"/>
                    <a:pt x="98" y="1"/>
                    <a:pt x="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0"/>
            <p:cNvSpPr/>
            <p:nvPr/>
          </p:nvSpPr>
          <p:spPr>
            <a:xfrm>
              <a:off x="7200093" y="3639498"/>
              <a:ext cx="30439" cy="87794"/>
            </a:xfrm>
            <a:custGeom>
              <a:avLst/>
              <a:gdLst/>
              <a:ahLst/>
              <a:cxnLst/>
              <a:rect l="l" t="t" r="r" b="b"/>
              <a:pathLst>
                <a:path w="190" h="548" extrusionOk="0">
                  <a:moveTo>
                    <a:pt x="64" y="0"/>
                  </a:moveTo>
                  <a:cubicBezTo>
                    <a:pt x="32" y="0"/>
                    <a:pt x="1" y="22"/>
                    <a:pt x="6" y="63"/>
                  </a:cubicBezTo>
                  <a:cubicBezTo>
                    <a:pt x="23" y="205"/>
                    <a:pt x="43" y="348"/>
                    <a:pt x="59" y="490"/>
                  </a:cubicBezTo>
                  <a:cubicBezTo>
                    <a:pt x="64" y="528"/>
                    <a:pt x="96" y="547"/>
                    <a:pt x="126" y="547"/>
                  </a:cubicBezTo>
                  <a:cubicBezTo>
                    <a:pt x="159" y="547"/>
                    <a:pt x="190" y="526"/>
                    <a:pt x="185" y="483"/>
                  </a:cubicBezTo>
                  <a:cubicBezTo>
                    <a:pt x="168" y="341"/>
                    <a:pt x="152" y="202"/>
                    <a:pt x="132" y="60"/>
                  </a:cubicBezTo>
                  <a:cubicBezTo>
                    <a:pt x="127" y="19"/>
                    <a:pt x="95" y="0"/>
                    <a:pt x="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0"/>
            <p:cNvSpPr/>
            <p:nvPr/>
          </p:nvSpPr>
          <p:spPr>
            <a:xfrm>
              <a:off x="7106533" y="3879329"/>
              <a:ext cx="24832" cy="88274"/>
            </a:xfrm>
            <a:custGeom>
              <a:avLst/>
              <a:gdLst/>
              <a:ahLst/>
              <a:cxnLst/>
              <a:rect l="l" t="t" r="r" b="b"/>
              <a:pathLst>
                <a:path w="155" h="551" extrusionOk="0">
                  <a:moveTo>
                    <a:pt x="78" y="0"/>
                  </a:moveTo>
                  <a:cubicBezTo>
                    <a:pt x="46" y="0"/>
                    <a:pt x="10" y="22"/>
                    <a:pt x="7" y="63"/>
                  </a:cubicBezTo>
                  <a:cubicBezTo>
                    <a:pt x="0" y="205"/>
                    <a:pt x="4" y="347"/>
                    <a:pt x="20" y="490"/>
                  </a:cubicBezTo>
                  <a:cubicBezTo>
                    <a:pt x="25" y="531"/>
                    <a:pt x="59" y="550"/>
                    <a:pt x="90" y="550"/>
                  </a:cubicBezTo>
                  <a:cubicBezTo>
                    <a:pt x="123" y="550"/>
                    <a:pt x="155" y="529"/>
                    <a:pt x="150" y="486"/>
                  </a:cubicBezTo>
                  <a:cubicBezTo>
                    <a:pt x="130" y="344"/>
                    <a:pt x="126" y="202"/>
                    <a:pt x="136" y="59"/>
                  </a:cubicBezTo>
                  <a:cubicBezTo>
                    <a:pt x="138" y="19"/>
                    <a:pt x="109"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0"/>
            <p:cNvSpPr/>
            <p:nvPr/>
          </p:nvSpPr>
          <p:spPr>
            <a:xfrm>
              <a:off x="6926140" y="3683235"/>
              <a:ext cx="38930" cy="86031"/>
            </a:xfrm>
            <a:custGeom>
              <a:avLst/>
              <a:gdLst/>
              <a:ahLst/>
              <a:cxnLst/>
              <a:rect l="l" t="t" r="r" b="b"/>
              <a:pathLst>
                <a:path w="243" h="537" extrusionOk="0">
                  <a:moveTo>
                    <a:pt x="78" y="0"/>
                  </a:moveTo>
                  <a:cubicBezTo>
                    <a:pt x="40" y="0"/>
                    <a:pt x="0" y="33"/>
                    <a:pt x="11" y="81"/>
                  </a:cubicBezTo>
                  <a:cubicBezTo>
                    <a:pt x="44" y="217"/>
                    <a:pt x="77" y="356"/>
                    <a:pt x="110" y="492"/>
                  </a:cubicBezTo>
                  <a:cubicBezTo>
                    <a:pt x="118" y="523"/>
                    <a:pt x="141" y="536"/>
                    <a:pt x="165" y="536"/>
                  </a:cubicBezTo>
                  <a:cubicBezTo>
                    <a:pt x="202" y="536"/>
                    <a:pt x="242" y="504"/>
                    <a:pt x="232" y="455"/>
                  </a:cubicBezTo>
                  <a:cubicBezTo>
                    <a:pt x="199" y="319"/>
                    <a:pt x="166" y="180"/>
                    <a:pt x="133" y="45"/>
                  </a:cubicBezTo>
                  <a:cubicBezTo>
                    <a:pt x="125" y="14"/>
                    <a:pt x="102"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0"/>
            <p:cNvSpPr/>
            <p:nvPr/>
          </p:nvSpPr>
          <p:spPr>
            <a:xfrm>
              <a:off x="7478373" y="4126048"/>
              <a:ext cx="2884" cy="4806"/>
            </a:xfrm>
            <a:custGeom>
              <a:avLst/>
              <a:gdLst/>
              <a:ahLst/>
              <a:cxnLst/>
              <a:rect l="l" t="t" r="r" b="b"/>
              <a:pathLst>
                <a:path w="18" h="30" extrusionOk="0">
                  <a:moveTo>
                    <a:pt x="13" y="1"/>
                  </a:moveTo>
                  <a:cubicBezTo>
                    <a:pt x="10" y="1"/>
                    <a:pt x="6" y="4"/>
                    <a:pt x="1" y="13"/>
                  </a:cubicBezTo>
                  <a:lnTo>
                    <a:pt x="4" y="29"/>
                  </a:lnTo>
                  <a:lnTo>
                    <a:pt x="18" y="6"/>
                  </a:lnTo>
                  <a:cubicBezTo>
                    <a:pt x="18" y="3"/>
                    <a:pt x="16" y="1"/>
                    <a:pt x="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0"/>
            <p:cNvSpPr/>
            <p:nvPr/>
          </p:nvSpPr>
          <p:spPr>
            <a:xfrm>
              <a:off x="7465716" y="4130694"/>
              <a:ext cx="10734" cy="16662"/>
            </a:xfrm>
            <a:custGeom>
              <a:avLst/>
              <a:gdLst/>
              <a:ahLst/>
              <a:cxnLst/>
              <a:rect l="l" t="t" r="r" b="b"/>
              <a:pathLst>
                <a:path w="67" h="104" extrusionOk="0">
                  <a:moveTo>
                    <a:pt x="66" y="0"/>
                  </a:moveTo>
                  <a:lnTo>
                    <a:pt x="66" y="0"/>
                  </a:lnTo>
                  <a:cubicBezTo>
                    <a:pt x="47" y="17"/>
                    <a:pt x="30" y="40"/>
                    <a:pt x="17" y="66"/>
                  </a:cubicBezTo>
                  <a:cubicBezTo>
                    <a:pt x="16" y="67"/>
                    <a:pt x="16" y="67"/>
                    <a:pt x="16" y="67"/>
                  </a:cubicBezTo>
                  <a:cubicBezTo>
                    <a:pt x="14" y="67"/>
                    <a:pt x="14" y="63"/>
                    <a:pt x="14" y="63"/>
                  </a:cubicBezTo>
                  <a:lnTo>
                    <a:pt x="14" y="63"/>
                  </a:lnTo>
                  <a:cubicBezTo>
                    <a:pt x="4" y="82"/>
                    <a:pt x="1" y="103"/>
                    <a:pt x="14" y="103"/>
                  </a:cubicBezTo>
                  <a:cubicBezTo>
                    <a:pt x="15" y="103"/>
                    <a:pt x="16" y="103"/>
                    <a:pt x="17" y="103"/>
                  </a:cubicBezTo>
                  <a:cubicBezTo>
                    <a:pt x="20" y="80"/>
                    <a:pt x="27" y="80"/>
                    <a:pt x="27" y="54"/>
                  </a:cubicBezTo>
                  <a:cubicBezTo>
                    <a:pt x="35" y="40"/>
                    <a:pt x="43" y="33"/>
                    <a:pt x="47" y="33"/>
                  </a:cubicBezTo>
                  <a:cubicBezTo>
                    <a:pt x="48" y="33"/>
                    <a:pt x="49" y="33"/>
                    <a:pt x="50" y="34"/>
                  </a:cubicBezTo>
                  <a:cubicBezTo>
                    <a:pt x="50" y="27"/>
                    <a:pt x="66" y="14"/>
                    <a:pt x="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0"/>
            <p:cNvSpPr/>
            <p:nvPr/>
          </p:nvSpPr>
          <p:spPr>
            <a:xfrm>
              <a:off x="7231174" y="4221371"/>
              <a:ext cx="1762" cy="1282"/>
            </a:xfrm>
            <a:custGeom>
              <a:avLst/>
              <a:gdLst/>
              <a:ahLst/>
              <a:cxnLst/>
              <a:rect l="l" t="t" r="r" b="b"/>
              <a:pathLst>
                <a:path w="11" h="8" extrusionOk="0">
                  <a:moveTo>
                    <a:pt x="0" y="0"/>
                  </a:moveTo>
                  <a:lnTo>
                    <a:pt x="0" y="0"/>
                  </a:lnTo>
                  <a:cubicBezTo>
                    <a:pt x="4" y="4"/>
                    <a:pt x="8" y="7"/>
                    <a:pt x="11" y="7"/>
                  </a:cubicBez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0"/>
            <p:cNvSpPr/>
            <p:nvPr/>
          </p:nvSpPr>
          <p:spPr>
            <a:xfrm>
              <a:off x="7225246" y="4161453"/>
              <a:ext cx="801" cy="2243"/>
            </a:xfrm>
            <a:custGeom>
              <a:avLst/>
              <a:gdLst/>
              <a:ahLst/>
              <a:cxnLst/>
              <a:rect l="l" t="t" r="r" b="b"/>
              <a:pathLst>
                <a:path w="5" h="14" extrusionOk="0">
                  <a:moveTo>
                    <a:pt x="1" y="1"/>
                  </a:moveTo>
                  <a:cubicBezTo>
                    <a:pt x="1" y="7"/>
                    <a:pt x="1" y="13"/>
                    <a:pt x="5" y="13"/>
                  </a:cubicBezTo>
                  <a:cubicBezTo>
                    <a:pt x="5" y="4"/>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0"/>
            <p:cNvSpPr/>
            <p:nvPr/>
          </p:nvSpPr>
          <p:spPr>
            <a:xfrm>
              <a:off x="7218517" y="4188528"/>
              <a:ext cx="641" cy="1762"/>
            </a:xfrm>
            <a:custGeom>
              <a:avLst/>
              <a:gdLst/>
              <a:ahLst/>
              <a:cxnLst/>
              <a:rect l="l" t="t" r="r" b="b"/>
              <a:pathLst>
                <a:path w="4" h="11" extrusionOk="0">
                  <a:moveTo>
                    <a:pt x="3" y="0"/>
                  </a:moveTo>
                  <a:lnTo>
                    <a:pt x="3" y="0"/>
                  </a:lnTo>
                  <a:cubicBezTo>
                    <a:pt x="3" y="3"/>
                    <a:pt x="0" y="7"/>
                    <a:pt x="0" y="11"/>
                  </a:cubicBezTo>
                  <a:cubicBezTo>
                    <a:pt x="3" y="7"/>
                    <a:pt x="3" y="3"/>
                    <a:pt x="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0"/>
            <p:cNvSpPr/>
            <p:nvPr/>
          </p:nvSpPr>
          <p:spPr>
            <a:xfrm>
              <a:off x="7227489" y="4218808"/>
              <a:ext cx="3845" cy="2724"/>
            </a:xfrm>
            <a:custGeom>
              <a:avLst/>
              <a:gdLst/>
              <a:ahLst/>
              <a:cxnLst/>
              <a:rect l="l" t="t" r="r" b="b"/>
              <a:pathLst>
                <a:path w="24" h="17" extrusionOk="0">
                  <a:moveTo>
                    <a:pt x="4" y="0"/>
                  </a:moveTo>
                  <a:cubicBezTo>
                    <a:pt x="0" y="4"/>
                    <a:pt x="14" y="10"/>
                    <a:pt x="23" y="16"/>
                  </a:cubicBezTo>
                  <a:lnTo>
                    <a:pt x="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0"/>
            <p:cNvSpPr/>
            <p:nvPr/>
          </p:nvSpPr>
          <p:spPr>
            <a:xfrm>
              <a:off x="7446652" y="4170425"/>
              <a:ext cx="1602" cy="2243"/>
            </a:xfrm>
            <a:custGeom>
              <a:avLst/>
              <a:gdLst/>
              <a:ahLst/>
              <a:cxnLst/>
              <a:rect l="l" t="t" r="r" b="b"/>
              <a:pathLst>
                <a:path w="10" h="14" extrusionOk="0">
                  <a:moveTo>
                    <a:pt x="10" y="0"/>
                  </a:moveTo>
                  <a:lnTo>
                    <a:pt x="0" y="11"/>
                  </a:lnTo>
                  <a:lnTo>
                    <a:pt x="0" y="14"/>
                  </a:lnTo>
                  <a:cubicBezTo>
                    <a:pt x="3" y="7"/>
                    <a:pt x="7" y="4"/>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0"/>
            <p:cNvSpPr/>
            <p:nvPr/>
          </p:nvSpPr>
          <p:spPr>
            <a:xfrm>
              <a:off x="7301665" y="4230823"/>
              <a:ext cx="2403" cy="1282"/>
            </a:xfrm>
            <a:custGeom>
              <a:avLst/>
              <a:gdLst/>
              <a:ahLst/>
              <a:cxnLst/>
              <a:rect l="l" t="t" r="r" b="b"/>
              <a:pathLst>
                <a:path w="15" h="8" extrusionOk="0">
                  <a:moveTo>
                    <a:pt x="14" y="1"/>
                  </a:moveTo>
                  <a:lnTo>
                    <a:pt x="1" y="8"/>
                  </a:lnTo>
                  <a:lnTo>
                    <a:pt x="8" y="8"/>
                  </a:lnTo>
                  <a:cubicBezTo>
                    <a:pt x="11" y="5"/>
                    <a:pt x="11" y="5"/>
                    <a:pt x="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0"/>
            <p:cNvSpPr/>
            <p:nvPr/>
          </p:nvSpPr>
          <p:spPr>
            <a:xfrm>
              <a:off x="7354373" y="4219288"/>
              <a:ext cx="2243" cy="3364"/>
            </a:xfrm>
            <a:custGeom>
              <a:avLst/>
              <a:gdLst/>
              <a:ahLst/>
              <a:cxnLst/>
              <a:rect l="l" t="t" r="r" b="b"/>
              <a:pathLst>
                <a:path w="14" h="21" extrusionOk="0">
                  <a:moveTo>
                    <a:pt x="6" y="1"/>
                  </a:moveTo>
                  <a:cubicBezTo>
                    <a:pt x="0" y="4"/>
                    <a:pt x="0" y="13"/>
                    <a:pt x="0" y="20"/>
                  </a:cubicBezTo>
                  <a:cubicBezTo>
                    <a:pt x="3" y="13"/>
                    <a:pt x="6" y="10"/>
                    <a:pt x="14" y="7"/>
                  </a:cubicBezTo>
                  <a:cubicBezTo>
                    <a:pt x="14" y="4"/>
                    <a:pt x="10" y="4"/>
                    <a:pt x="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0"/>
            <p:cNvSpPr/>
            <p:nvPr/>
          </p:nvSpPr>
          <p:spPr>
            <a:xfrm>
              <a:off x="7432874" y="4175231"/>
              <a:ext cx="1121" cy="1121"/>
            </a:xfrm>
            <a:custGeom>
              <a:avLst/>
              <a:gdLst/>
              <a:ahLst/>
              <a:cxnLst/>
              <a:rect l="l" t="t" r="r" b="b"/>
              <a:pathLst>
                <a:path w="7" h="7" extrusionOk="0">
                  <a:moveTo>
                    <a:pt x="7" y="1"/>
                  </a:moveTo>
                  <a:cubicBezTo>
                    <a:pt x="4" y="1"/>
                    <a:pt x="4" y="4"/>
                    <a:pt x="0" y="7"/>
                  </a:cubicBezTo>
                  <a:lnTo>
                    <a:pt x="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0"/>
            <p:cNvSpPr/>
            <p:nvPr/>
          </p:nvSpPr>
          <p:spPr>
            <a:xfrm>
              <a:off x="7261933" y="4229381"/>
              <a:ext cx="641" cy="1121"/>
            </a:xfrm>
            <a:custGeom>
              <a:avLst/>
              <a:gdLst/>
              <a:ahLst/>
              <a:cxnLst/>
              <a:rect l="l" t="t" r="r" b="b"/>
              <a:pathLst>
                <a:path w="4" h="7" extrusionOk="0">
                  <a:moveTo>
                    <a:pt x="4" y="7"/>
                  </a:moveTo>
                  <a:cubicBezTo>
                    <a:pt x="1" y="3"/>
                    <a:pt x="1" y="3"/>
                    <a:pt x="1" y="0"/>
                  </a:cubicBezTo>
                  <a:cubicBezTo>
                    <a:pt x="1" y="3"/>
                    <a:pt x="1" y="3"/>
                    <a:pt x="4"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0"/>
            <p:cNvSpPr/>
            <p:nvPr/>
          </p:nvSpPr>
          <p:spPr>
            <a:xfrm>
              <a:off x="6532512" y="4130213"/>
              <a:ext cx="641" cy="641"/>
            </a:xfrm>
            <a:custGeom>
              <a:avLst/>
              <a:gdLst/>
              <a:ahLst/>
              <a:cxnLst/>
              <a:rect l="l" t="t" r="r" b="b"/>
              <a:pathLst>
                <a:path w="4" h="4" extrusionOk="0">
                  <a:moveTo>
                    <a:pt x="4" y="0"/>
                  </a:moveTo>
                  <a:cubicBezTo>
                    <a:pt x="1" y="0"/>
                    <a:pt x="1" y="0"/>
                    <a:pt x="1" y="3"/>
                  </a:cubicBezTo>
                  <a:lnTo>
                    <a:pt x="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0"/>
            <p:cNvSpPr/>
            <p:nvPr/>
          </p:nvSpPr>
          <p:spPr>
            <a:xfrm>
              <a:off x="6504957" y="4069174"/>
              <a:ext cx="1762" cy="641"/>
            </a:xfrm>
            <a:custGeom>
              <a:avLst/>
              <a:gdLst/>
              <a:ahLst/>
              <a:cxnLst/>
              <a:rect l="l" t="t" r="r" b="b"/>
              <a:pathLst>
                <a:path w="11" h="4" extrusionOk="0">
                  <a:moveTo>
                    <a:pt x="0" y="0"/>
                  </a:moveTo>
                  <a:lnTo>
                    <a:pt x="3" y="4"/>
                  </a:lnTo>
                  <a:lnTo>
                    <a:pt x="11" y="4"/>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0"/>
            <p:cNvSpPr/>
            <p:nvPr/>
          </p:nvSpPr>
          <p:spPr>
            <a:xfrm>
              <a:off x="7194166" y="4231945"/>
              <a:ext cx="481" cy="801"/>
            </a:xfrm>
            <a:custGeom>
              <a:avLst/>
              <a:gdLst/>
              <a:ahLst/>
              <a:cxnLst/>
              <a:rect l="l" t="t" r="r" b="b"/>
              <a:pathLst>
                <a:path w="3" h="5" extrusionOk="0">
                  <a:moveTo>
                    <a:pt x="3" y="0"/>
                  </a:moveTo>
                  <a:cubicBezTo>
                    <a:pt x="2" y="0"/>
                    <a:pt x="2" y="1"/>
                    <a:pt x="0" y="4"/>
                  </a:cubicBezTo>
                  <a:cubicBezTo>
                    <a:pt x="2" y="2"/>
                    <a:pt x="3" y="0"/>
                    <a:pt x="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0"/>
            <p:cNvSpPr/>
            <p:nvPr/>
          </p:nvSpPr>
          <p:spPr>
            <a:xfrm>
              <a:off x="6994869" y="4272477"/>
              <a:ext cx="9292" cy="4486"/>
            </a:xfrm>
            <a:custGeom>
              <a:avLst/>
              <a:gdLst/>
              <a:ahLst/>
              <a:cxnLst/>
              <a:rect l="l" t="t" r="r" b="b"/>
              <a:pathLst>
                <a:path w="58" h="28" extrusionOk="0">
                  <a:moveTo>
                    <a:pt x="41" y="1"/>
                  </a:moveTo>
                  <a:cubicBezTo>
                    <a:pt x="38" y="1"/>
                    <a:pt x="34" y="2"/>
                    <a:pt x="28" y="3"/>
                  </a:cubicBezTo>
                  <a:cubicBezTo>
                    <a:pt x="30" y="3"/>
                    <a:pt x="31" y="3"/>
                    <a:pt x="33" y="3"/>
                  </a:cubicBezTo>
                  <a:cubicBezTo>
                    <a:pt x="51" y="3"/>
                    <a:pt x="0" y="28"/>
                    <a:pt x="20" y="28"/>
                  </a:cubicBezTo>
                  <a:cubicBezTo>
                    <a:pt x="22" y="28"/>
                    <a:pt x="26" y="27"/>
                    <a:pt x="32" y="26"/>
                  </a:cubicBezTo>
                  <a:cubicBezTo>
                    <a:pt x="29" y="23"/>
                    <a:pt x="57" y="1"/>
                    <a:pt x="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0"/>
            <p:cNvSpPr/>
            <p:nvPr/>
          </p:nvSpPr>
          <p:spPr>
            <a:xfrm>
              <a:off x="7443928" y="4173149"/>
              <a:ext cx="1762" cy="2243"/>
            </a:xfrm>
            <a:custGeom>
              <a:avLst/>
              <a:gdLst/>
              <a:ahLst/>
              <a:cxnLst/>
              <a:rect l="l" t="t" r="r" b="b"/>
              <a:pathLst>
                <a:path w="11" h="14" extrusionOk="0">
                  <a:moveTo>
                    <a:pt x="11" y="0"/>
                  </a:moveTo>
                  <a:cubicBezTo>
                    <a:pt x="7" y="3"/>
                    <a:pt x="4" y="7"/>
                    <a:pt x="1" y="14"/>
                  </a:cubicBezTo>
                  <a:lnTo>
                    <a:pt x="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0"/>
            <p:cNvSpPr/>
            <p:nvPr/>
          </p:nvSpPr>
          <p:spPr>
            <a:xfrm>
              <a:off x="6999995" y="4276002"/>
              <a:ext cx="1121" cy="801"/>
            </a:xfrm>
            <a:custGeom>
              <a:avLst/>
              <a:gdLst/>
              <a:ahLst/>
              <a:cxnLst/>
              <a:rect l="l" t="t" r="r" b="b"/>
              <a:pathLst>
                <a:path w="7" h="5" extrusionOk="0">
                  <a:moveTo>
                    <a:pt x="7" y="1"/>
                  </a:moveTo>
                  <a:lnTo>
                    <a:pt x="0" y="4"/>
                  </a:lnTo>
                  <a:cubicBezTo>
                    <a:pt x="3" y="4"/>
                    <a:pt x="3" y="4"/>
                    <a:pt x="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0"/>
            <p:cNvSpPr/>
            <p:nvPr/>
          </p:nvSpPr>
          <p:spPr>
            <a:xfrm>
              <a:off x="7094838" y="4253092"/>
              <a:ext cx="801" cy="1922"/>
            </a:xfrm>
            <a:custGeom>
              <a:avLst/>
              <a:gdLst/>
              <a:ahLst/>
              <a:cxnLst/>
              <a:rect l="l" t="t" r="r" b="b"/>
              <a:pathLst>
                <a:path w="5" h="12" extrusionOk="0">
                  <a:moveTo>
                    <a:pt x="0" y="1"/>
                  </a:moveTo>
                  <a:cubicBezTo>
                    <a:pt x="0" y="5"/>
                    <a:pt x="0" y="8"/>
                    <a:pt x="4" y="11"/>
                  </a:cubicBezTo>
                  <a:cubicBezTo>
                    <a:pt x="4" y="8"/>
                    <a:pt x="4" y="8"/>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0"/>
            <p:cNvSpPr/>
            <p:nvPr/>
          </p:nvSpPr>
          <p:spPr>
            <a:xfrm>
              <a:off x="7172858" y="4254374"/>
              <a:ext cx="2243" cy="641"/>
            </a:xfrm>
            <a:custGeom>
              <a:avLst/>
              <a:gdLst/>
              <a:ahLst/>
              <a:cxnLst/>
              <a:rect l="l" t="t" r="r" b="b"/>
              <a:pathLst>
                <a:path w="14" h="4" extrusionOk="0">
                  <a:moveTo>
                    <a:pt x="14" y="0"/>
                  </a:moveTo>
                  <a:cubicBezTo>
                    <a:pt x="12" y="0"/>
                    <a:pt x="9" y="1"/>
                    <a:pt x="6" y="2"/>
                  </a:cubicBezTo>
                  <a:lnTo>
                    <a:pt x="6" y="2"/>
                  </a:lnTo>
                  <a:lnTo>
                    <a:pt x="14" y="0"/>
                  </a:lnTo>
                  <a:close/>
                  <a:moveTo>
                    <a:pt x="6" y="2"/>
                  </a:moveTo>
                  <a:lnTo>
                    <a:pt x="0" y="3"/>
                  </a:lnTo>
                  <a:cubicBezTo>
                    <a:pt x="2" y="3"/>
                    <a:pt x="4" y="3"/>
                    <a:pt x="6" y="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0"/>
            <p:cNvSpPr/>
            <p:nvPr/>
          </p:nvSpPr>
          <p:spPr>
            <a:xfrm>
              <a:off x="7058791" y="4223934"/>
              <a:ext cx="1762" cy="2884"/>
            </a:xfrm>
            <a:custGeom>
              <a:avLst/>
              <a:gdLst/>
              <a:ahLst/>
              <a:cxnLst/>
              <a:rect l="l" t="t" r="r" b="b"/>
              <a:pathLst>
                <a:path w="11" h="18" extrusionOk="0">
                  <a:moveTo>
                    <a:pt x="0" y="1"/>
                  </a:moveTo>
                  <a:lnTo>
                    <a:pt x="0" y="4"/>
                  </a:lnTo>
                  <a:cubicBezTo>
                    <a:pt x="2" y="4"/>
                    <a:pt x="3" y="5"/>
                    <a:pt x="5" y="7"/>
                  </a:cubicBezTo>
                  <a:lnTo>
                    <a:pt x="5" y="7"/>
                  </a:lnTo>
                  <a:cubicBezTo>
                    <a:pt x="4" y="5"/>
                    <a:pt x="2" y="3"/>
                    <a:pt x="0" y="1"/>
                  </a:cubicBezTo>
                  <a:close/>
                  <a:moveTo>
                    <a:pt x="5" y="7"/>
                  </a:moveTo>
                  <a:cubicBezTo>
                    <a:pt x="7" y="10"/>
                    <a:pt x="8" y="13"/>
                    <a:pt x="11" y="18"/>
                  </a:cubicBezTo>
                  <a:cubicBezTo>
                    <a:pt x="9" y="12"/>
                    <a:pt x="7" y="9"/>
                    <a:pt x="5"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0"/>
            <p:cNvSpPr/>
            <p:nvPr/>
          </p:nvSpPr>
          <p:spPr>
            <a:xfrm>
              <a:off x="7042931" y="4183722"/>
              <a:ext cx="160" cy="2243"/>
            </a:xfrm>
            <a:custGeom>
              <a:avLst/>
              <a:gdLst/>
              <a:ahLst/>
              <a:cxnLst/>
              <a:rect l="l" t="t" r="r" b="b"/>
              <a:pathLst>
                <a:path w="1" h="14" extrusionOk="0">
                  <a:moveTo>
                    <a:pt x="0" y="1"/>
                  </a:moveTo>
                  <a:lnTo>
                    <a:pt x="0" y="7"/>
                  </a:lnTo>
                  <a:lnTo>
                    <a:pt x="0" y="13"/>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0"/>
            <p:cNvSpPr/>
            <p:nvPr/>
          </p:nvSpPr>
          <p:spPr>
            <a:xfrm>
              <a:off x="6658755" y="4194296"/>
              <a:ext cx="9132" cy="1762"/>
            </a:xfrm>
            <a:custGeom>
              <a:avLst/>
              <a:gdLst/>
              <a:ahLst/>
              <a:cxnLst/>
              <a:rect l="l" t="t" r="r" b="b"/>
              <a:pathLst>
                <a:path w="57" h="11" extrusionOk="0">
                  <a:moveTo>
                    <a:pt x="40" y="1"/>
                  </a:moveTo>
                  <a:cubicBezTo>
                    <a:pt x="47" y="7"/>
                    <a:pt x="0" y="7"/>
                    <a:pt x="57" y="10"/>
                  </a:cubicBezTo>
                  <a:cubicBezTo>
                    <a:pt x="50" y="7"/>
                    <a:pt x="44" y="4"/>
                    <a:pt x="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0"/>
            <p:cNvSpPr/>
            <p:nvPr/>
          </p:nvSpPr>
          <p:spPr>
            <a:xfrm>
              <a:off x="7445530" y="4171547"/>
              <a:ext cx="1282" cy="1602"/>
            </a:xfrm>
            <a:custGeom>
              <a:avLst/>
              <a:gdLst/>
              <a:ahLst/>
              <a:cxnLst/>
              <a:rect l="l" t="t" r="r" b="b"/>
              <a:pathLst>
                <a:path w="8" h="10" extrusionOk="0">
                  <a:moveTo>
                    <a:pt x="4" y="0"/>
                  </a:moveTo>
                  <a:cubicBezTo>
                    <a:pt x="4" y="4"/>
                    <a:pt x="4" y="7"/>
                    <a:pt x="1" y="10"/>
                  </a:cubicBezTo>
                  <a:lnTo>
                    <a:pt x="7" y="4"/>
                  </a:lnTo>
                  <a:cubicBezTo>
                    <a:pt x="7" y="4"/>
                    <a:pt x="7" y="0"/>
                    <a:pt x="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0"/>
            <p:cNvSpPr/>
            <p:nvPr/>
          </p:nvSpPr>
          <p:spPr>
            <a:xfrm>
              <a:off x="7043892" y="4225216"/>
              <a:ext cx="4486" cy="7530"/>
            </a:xfrm>
            <a:custGeom>
              <a:avLst/>
              <a:gdLst/>
              <a:ahLst/>
              <a:cxnLst/>
              <a:rect l="l" t="t" r="r" b="b"/>
              <a:pathLst>
                <a:path w="28" h="47" extrusionOk="0">
                  <a:moveTo>
                    <a:pt x="0" y="0"/>
                  </a:moveTo>
                  <a:cubicBezTo>
                    <a:pt x="8" y="13"/>
                    <a:pt x="17" y="29"/>
                    <a:pt x="27" y="46"/>
                  </a:cubicBezTo>
                  <a:cubicBezTo>
                    <a:pt x="20" y="29"/>
                    <a:pt x="11" y="1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0"/>
            <p:cNvSpPr/>
            <p:nvPr/>
          </p:nvSpPr>
          <p:spPr>
            <a:xfrm>
              <a:off x="6697525" y="4209195"/>
              <a:ext cx="1282" cy="2243"/>
            </a:xfrm>
            <a:custGeom>
              <a:avLst/>
              <a:gdLst/>
              <a:ahLst/>
              <a:cxnLst/>
              <a:rect l="l" t="t" r="r" b="b"/>
              <a:pathLst>
                <a:path w="8" h="14" extrusionOk="0">
                  <a:moveTo>
                    <a:pt x="1" y="1"/>
                  </a:moveTo>
                  <a:cubicBezTo>
                    <a:pt x="4" y="7"/>
                    <a:pt x="4" y="10"/>
                    <a:pt x="7" y="13"/>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0"/>
            <p:cNvSpPr/>
            <p:nvPr/>
          </p:nvSpPr>
          <p:spPr>
            <a:xfrm>
              <a:off x="7032838" y="4197019"/>
              <a:ext cx="1121" cy="5928"/>
            </a:xfrm>
            <a:custGeom>
              <a:avLst/>
              <a:gdLst/>
              <a:ahLst/>
              <a:cxnLst/>
              <a:rect l="l" t="t" r="r" b="b"/>
              <a:pathLst>
                <a:path w="7" h="37" extrusionOk="0">
                  <a:moveTo>
                    <a:pt x="0" y="0"/>
                  </a:moveTo>
                  <a:lnTo>
                    <a:pt x="7" y="37"/>
                  </a:lnTo>
                  <a:lnTo>
                    <a:pt x="7" y="7"/>
                  </a:lnTo>
                  <a:cubicBezTo>
                    <a:pt x="3" y="4"/>
                    <a:pt x="3" y="4"/>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0"/>
            <p:cNvSpPr/>
            <p:nvPr/>
          </p:nvSpPr>
          <p:spPr>
            <a:xfrm>
              <a:off x="6665163" y="4194296"/>
              <a:ext cx="0" cy="160"/>
            </a:xfrm>
            <a:custGeom>
              <a:avLst/>
              <a:gdLst/>
              <a:ahLst/>
              <a:cxnLst/>
              <a:rect l="l" t="t" r="r" b="b"/>
              <a:pathLst>
                <a:path h="1" extrusionOk="0">
                  <a:moveTo>
                    <a:pt x="0" y="1"/>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0"/>
            <p:cNvSpPr/>
            <p:nvPr/>
          </p:nvSpPr>
          <p:spPr>
            <a:xfrm>
              <a:off x="6498548" y="4068213"/>
              <a:ext cx="965090" cy="234864"/>
            </a:xfrm>
            <a:custGeom>
              <a:avLst/>
              <a:gdLst/>
              <a:ahLst/>
              <a:cxnLst/>
              <a:rect l="l" t="t" r="r" b="b"/>
              <a:pathLst>
                <a:path w="6024" h="1466" extrusionOk="0">
                  <a:moveTo>
                    <a:pt x="27" y="89"/>
                  </a:moveTo>
                  <a:cubicBezTo>
                    <a:pt x="30" y="108"/>
                    <a:pt x="37" y="119"/>
                    <a:pt x="46" y="128"/>
                  </a:cubicBezTo>
                  <a:lnTo>
                    <a:pt x="46" y="128"/>
                  </a:lnTo>
                  <a:cubicBezTo>
                    <a:pt x="40" y="115"/>
                    <a:pt x="34" y="102"/>
                    <a:pt x="27" y="89"/>
                  </a:cubicBezTo>
                  <a:close/>
                  <a:moveTo>
                    <a:pt x="1379" y="229"/>
                  </a:moveTo>
                  <a:cubicBezTo>
                    <a:pt x="1377" y="232"/>
                    <a:pt x="1376" y="235"/>
                    <a:pt x="1375" y="238"/>
                  </a:cubicBezTo>
                  <a:cubicBezTo>
                    <a:pt x="1377" y="234"/>
                    <a:pt x="1378" y="231"/>
                    <a:pt x="1379" y="229"/>
                  </a:cubicBezTo>
                  <a:close/>
                  <a:moveTo>
                    <a:pt x="117" y="254"/>
                  </a:moveTo>
                  <a:cubicBezTo>
                    <a:pt x="119" y="259"/>
                    <a:pt x="122" y="262"/>
                    <a:pt x="125" y="264"/>
                  </a:cubicBezTo>
                  <a:lnTo>
                    <a:pt x="125" y="264"/>
                  </a:lnTo>
                  <a:cubicBezTo>
                    <a:pt x="122" y="260"/>
                    <a:pt x="119" y="257"/>
                    <a:pt x="117" y="254"/>
                  </a:cubicBezTo>
                  <a:close/>
                  <a:moveTo>
                    <a:pt x="1692" y="308"/>
                  </a:moveTo>
                  <a:cubicBezTo>
                    <a:pt x="1692" y="308"/>
                    <a:pt x="1692" y="308"/>
                    <a:pt x="1692" y="308"/>
                  </a:cubicBezTo>
                  <a:lnTo>
                    <a:pt x="1692" y="308"/>
                  </a:lnTo>
                  <a:cubicBezTo>
                    <a:pt x="1692" y="308"/>
                    <a:pt x="1692" y="308"/>
                    <a:pt x="1693" y="308"/>
                  </a:cubicBezTo>
                  <a:cubicBezTo>
                    <a:pt x="1693" y="308"/>
                    <a:pt x="1692" y="308"/>
                    <a:pt x="1692" y="308"/>
                  </a:cubicBezTo>
                  <a:close/>
                  <a:moveTo>
                    <a:pt x="1743" y="360"/>
                  </a:moveTo>
                  <a:cubicBezTo>
                    <a:pt x="1739" y="370"/>
                    <a:pt x="1735" y="387"/>
                    <a:pt x="1729" y="400"/>
                  </a:cubicBezTo>
                  <a:cubicBezTo>
                    <a:pt x="1728" y="401"/>
                    <a:pt x="1728" y="401"/>
                    <a:pt x="1727" y="401"/>
                  </a:cubicBezTo>
                  <a:cubicBezTo>
                    <a:pt x="1725" y="401"/>
                    <a:pt x="1723" y="395"/>
                    <a:pt x="1726" y="387"/>
                  </a:cubicBezTo>
                  <a:lnTo>
                    <a:pt x="1726" y="387"/>
                  </a:lnTo>
                  <a:cubicBezTo>
                    <a:pt x="1726" y="388"/>
                    <a:pt x="1726" y="388"/>
                    <a:pt x="1726" y="388"/>
                  </a:cubicBezTo>
                  <a:cubicBezTo>
                    <a:pt x="1728" y="388"/>
                    <a:pt x="1736" y="372"/>
                    <a:pt x="1743" y="360"/>
                  </a:cubicBezTo>
                  <a:close/>
                  <a:moveTo>
                    <a:pt x="1643" y="430"/>
                  </a:moveTo>
                  <a:lnTo>
                    <a:pt x="1643" y="430"/>
                  </a:lnTo>
                  <a:cubicBezTo>
                    <a:pt x="1642" y="431"/>
                    <a:pt x="1642" y="431"/>
                    <a:pt x="1641" y="432"/>
                  </a:cubicBezTo>
                  <a:lnTo>
                    <a:pt x="1641" y="432"/>
                  </a:lnTo>
                  <a:lnTo>
                    <a:pt x="1643" y="430"/>
                  </a:lnTo>
                  <a:close/>
                  <a:moveTo>
                    <a:pt x="1610" y="483"/>
                  </a:moveTo>
                  <a:cubicBezTo>
                    <a:pt x="1607" y="487"/>
                    <a:pt x="1603" y="493"/>
                    <a:pt x="1596" y="503"/>
                  </a:cubicBezTo>
                  <a:lnTo>
                    <a:pt x="1596" y="496"/>
                  </a:lnTo>
                  <a:cubicBezTo>
                    <a:pt x="1603" y="483"/>
                    <a:pt x="1607" y="483"/>
                    <a:pt x="1610" y="483"/>
                  </a:cubicBezTo>
                  <a:close/>
                  <a:moveTo>
                    <a:pt x="6011" y="516"/>
                  </a:moveTo>
                  <a:lnTo>
                    <a:pt x="6011" y="516"/>
                  </a:lnTo>
                  <a:cubicBezTo>
                    <a:pt x="6010" y="516"/>
                    <a:pt x="6009" y="517"/>
                    <a:pt x="6007" y="519"/>
                  </a:cubicBezTo>
                  <a:lnTo>
                    <a:pt x="6011" y="516"/>
                  </a:lnTo>
                  <a:close/>
                  <a:moveTo>
                    <a:pt x="441" y="583"/>
                  </a:moveTo>
                  <a:cubicBezTo>
                    <a:pt x="441" y="583"/>
                    <a:pt x="442" y="584"/>
                    <a:pt x="442" y="584"/>
                  </a:cubicBezTo>
                  <a:lnTo>
                    <a:pt x="442" y="584"/>
                  </a:lnTo>
                  <a:cubicBezTo>
                    <a:pt x="442" y="584"/>
                    <a:pt x="441" y="583"/>
                    <a:pt x="441" y="583"/>
                  </a:cubicBezTo>
                  <a:close/>
                  <a:moveTo>
                    <a:pt x="3302" y="603"/>
                  </a:moveTo>
                  <a:cubicBezTo>
                    <a:pt x="3302" y="605"/>
                    <a:pt x="3302" y="613"/>
                    <a:pt x="3303" y="615"/>
                  </a:cubicBezTo>
                  <a:lnTo>
                    <a:pt x="3303" y="615"/>
                  </a:lnTo>
                  <a:cubicBezTo>
                    <a:pt x="3303" y="610"/>
                    <a:pt x="3302" y="606"/>
                    <a:pt x="3302" y="603"/>
                  </a:cubicBezTo>
                  <a:close/>
                  <a:moveTo>
                    <a:pt x="5832" y="675"/>
                  </a:moveTo>
                  <a:cubicBezTo>
                    <a:pt x="5830" y="677"/>
                    <a:pt x="5829" y="678"/>
                    <a:pt x="5830" y="678"/>
                  </a:cubicBezTo>
                  <a:lnTo>
                    <a:pt x="5830" y="678"/>
                  </a:lnTo>
                  <a:lnTo>
                    <a:pt x="5832" y="675"/>
                  </a:lnTo>
                  <a:close/>
                  <a:moveTo>
                    <a:pt x="1345" y="685"/>
                  </a:moveTo>
                  <a:lnTo>
                    <a:pt x="1345" y="685"/>
                  </a:lnTo>
                  <a:cubicBezTo>
                    <a:pt x="1338" y="688"/>
                    <a:pt x="1329" y="692"/>
                    <a:pt x="1318" y="695"/>
                  </a:cubicBezTo>
                  <a:cubicBezTo>
                    <a:pt x="1319" y="695"/>
                    <a:pt x="1319" y="695"/>
                    <a:pt x="1319" y="695"/>
                  </a:cubicBezTo>
                  <a:lnTo>
                    <a:pt x="1319" y="695"/>
                  </a:lnTo>
                  <a:cubicBezTo>
                    <a:pt x="1329" y="692"/>
                    <a:pt x="1338" y="689"/>
                    <a:pt x="1345" y="685"/>
                  </a:cubicBezTo>
                  <a:close/>
                  <a:moveTo>
                    <a:pt x="1575" y="88"/>
                  </a:moveTo>
                  <a:cubicBezTo>
                    <a:pt x="1580" y="88"/>
                    <a:pt x="1586" y="89"/>
                    <a:pt x="1593" y="89"/>
                  </a:cubicBezTo>
                  <a:cubicBezTo>
                    <a:pt x="1601" y="94"/>
                    <a:pt x="1601" y="97"/>
                    <a:pt x="1595" y="97"/>
                  </a:cubicBezTo>
                  <a:cubicBezTo>
                    <a:pt x="1593" y="97"/>
                    <a:pt x="1590" y="96"/>
                    <a:pt x="1587" y="96"/>
                  </a:cubicBezTo>
                  <a:lnTo>
                    <a:pt x="1587" y="96"/>
                  </a:lnTo>
                  <a:cubicBezTo>
                    <a:pt x="1616" y="109"/>
                    <a:pt x="1616" y="92"/>
                    <a:pt x="1646" y="119"/>
                  </a:cubicBezTo>
                  <a:cubicBezTo>
                    <a:pt x="1643" y="119"/>
                    <a:pt x="1636" y="115"/>
                    <a:pt x="1633" y="115"/>
                  </a:cubicBezTo>
                  <a:lnTo>
                    <a:pt x="1633" y="115"/>
                  </a:lnTo>
                  <a:cubicBezTo>
                    <a:pt x="1656" y="135"/>
                    <a:pt x="1656" y="132"/>
                    <a:pt x="1673" y="146"/>
                  </a:cubicBezTo>
                  <a:cubicBezTo>
                    <a:pt x="1693" y="158"/>
                    <a:pt x="1700" y="208"/>
                    <a:pt x="1689" y="215"/>
                  </a:cubicBezTo>
                  <a:cubicBezTo>
                    <a:pt x="1696" y="218"/>
                    <a:pt x="1709" y="238"/>
                    <a:pt x="1706" y="261"/>
                  </a:cubicBezTo>
                  <a:cubicBezTo>
                    <a:pt x="1706" y="261"/>
                    <a:pt x="1705" y="262"/>
                    <a:pt x="1705" y="262"/>
                  </a:cubicBezTo>
                  <a:cubicBezTo>
                    <a:pt x="1702" y="262"/>
                    <a:pt x="1700" y="254"/>
                    <a:pt x="1700" y="251"/>
                  </a:cubicBezTo>
                  <a:lnTo>
                    <a:pt x="1700" y="251"/>
                  </a:lnTo>
                  <a:cubicBezTo>
                    <a:pt x="1693" y="311"/>
                    <a:pt x="1703" y="347"/>
                    <a:pt x="1680" y="384"/>
                  </a:cubicBezTo>
                  <a:cubicBezTo>
                    <a:pt x="1676" y="384"/>
                    <a:pt x="1673" y="387"/>
                    <a:pt x="1669" y="390"/>
                  </a:cubicBezTo>
                  <a:cubicBezTo>
                    <a:pt x="1685" y="348"/>
                    <a:pt x="1691" y="311"/>
                    <a:pt x="1692" y="308"/>
                  </a:cubicBezTo>
                  <a:lnTo>
                    <a:pt x="1692" y="308"/>
                  </a:lnTo>
                  <a:cubicBezTo>
                    <a:pt x="1689" y="308"/>
                    <a:pt x="1686" y="311"/>
                    <a:pt x="1683" y="314"/>
                  </a:cubicBezTo>
                  <a:cubicBezTo>
                    <a:pt x="1679" y="319"/>
                    <a:pt x="1677" y="324"/>
                    <a:pt x="1674" y="324"/>
                  </a:cubicBezTo>
                  <a:cubicBezTo>
                    <a:pt x="1672" y="324"/>
                    <a:pt x="1669" y="320"/>
                    <a:pt x="1666" y="311"/>
                  </a:cubicBezTo>
                  <a:lnTo>
                    <a:pt x="1666" y="311"/>
                  </a:lnTo>
                  <a:cubicBezTo>
                    <a:pt x="1669" y="340"/>
                    <a:pt x="1669" y="400"/>
                    <a:pt x="1646" y="430"/>
                  </a:cubicBezTo>
                  <a:cubicBezTo>
                    <a:pt x="1646" y="433"/>
                    <a:pt x="1643" y="433"/>
                    <a:pt x="1640" y="433"/>
                  </a:cubicBezTo>
                  <a:lnTo>
                    <a:pt x="1640" y="433"/>
                  </a:lnTo>
                  <a:cubicBezTo>
                    <a:pt x="1641" y="433"/>
                    <a:pt x="1641" y="433"/>
                    <a:pt x="1641" y="432"/>
                  </a:cubicBezTo>
                  <a:lnTo>
                    <a:pt x="1641" y="432"/>
                  </a:lnTo>
                  <a:lnTo>
                    <a:pt x="1640" y="433"/>
                  </a:lnTo>
                  <a:cubicBezTo>
                    <a:pt x="1640" y="433"/>
                    <a:pt x="1640" y="433"/>
                    <a:pt x="1640" y="433"/>
                  </a:cubicBezTo>
                  <a:lnTo>
                    <a:pt x="1640" y="433"/>
                  </a:lnTo>
                  <a:cubicBezTo>
                    <a:pt x="1635" y="440"/>
                    <a:pt x="1633" y="448"/>
                    <a:pt x="1633" y="453"/>
                  </a:cubicBezTo>
                  <a:cubicBezTo>
                    <a:pt x="1623" y="463"/>
                    <a:pt x="1620" y="467"/>
                    <a:pt x="1613" y="476"/>
                  </a:cubicBezTo>
                  <a:cubicBezTo>
                    <a:pt x="1603" y="476"/>
                    <a:pt x="1584" y="513"/>
                    <a:pt x="1567" y="526"/>
                  </a:cubicBezTo>
                  <a:cubicBezTo>
                    <a:pt x="1574" y="531"/>
                    <a:pt x="1565" y="541"/>
                    <a:pt x="1569" y="541"/>
                  </a:cubicBezTo>
                  <a:cubicBezTo>
                    <a:pt x="1571" y="541"/>
                    <a:pt x="1574" y="540"/>
                    <a:pt x="1579" y="536"/>
                  </a:cubicBezTo>
                  <a:lnTo>
                    <a:pt x="1579" y="536"/>
                  </a:lnTo>
                  <a:cubicBezTo>
                    <a:pt x="1579" y="537"/>
                    <a:pt x="1579" y="537"/>
                    <a:pt x="1579" y="537"/>
                  </a:cubicBezTo>
                  <a:cubicBezTo>
                    <a:pt x="1579" y="537"/>
                    <a:pt x="1580" y="536"/>
                    <a:pt x="1580" y="536"/>
                  </a:cubicBezTo>
                  <a:lnTo>
                    <a:pt x="1580" y="536"/>
                  </a:lnTo>
                  <a:cubicBezTo>
                    <a:pt x="1580" y="536"/>
                    <a:pt x="1580" y="536"/>
                    <a:pt x="1579" y="536"/>
                  </a:cubicBezTo>
                  <a:lnTo>
                    <a:pt x="1579" y="536"/>
                  </a:lnTo>
                  <a:cubicBezTo>
                    <a:pt x="1580" y="535"/>
                    <a:pt x="1585" y="530"/>
                    <a:pt x="1590" y="523"/>
                  </a:cubicBezTo>
                  <a:cubicBezTo>
                    <a:pt x="1593" y="519"/>
                    <a:pt x="1593" y="516"/>
                    <a:pt x="1596" y="516"/>
                  </a:cubicBezTo>
                  <a:cubicBezTo>
                    <a:pt x="1603" y="506"/>
                    <a:pt x="1613" y="493"/>
                    <a:pt x="1627" y="476"/>
                  </a:cubicBezTo>
                  <a:lnTo>
                    <a:pt x="1627" y="476"/>
                  </a:lnTo>
                  <a:cubicBezTo>
                    <a:pt x="1620" y="493"/>
                    <a:pt x="1613" y="510"/>
                    <a:pt x="1596" y="523"/>
                  </a:cubicBezTo>
                  <a:cubicBezTo>
                    <a:pt x="1593" y="536"/>
                    <a:pt x="1590" y="549"/>
                    <a:pt x="1590" y="556"/>
                  </a:cubicBezTo>
                  <a:cubicBezTo>
                    <a:pt x="1558" y="568"/>
                    <a:pt x="1516" y="592"/>
                    <a:pt x="1503" y="592"/>
                  </a:cubicBezTo>
                  <a:cubicBezTo>
                    <a:pt x="1502" y="592"/>
                    <a:pt x="1502" y="592"/>
                    <a:pt x="1501" y="592"/>
                  </a:cubicBezTo>
                  <a:cubicBezTo>
                    <a:pt x="1457" y="635"/>
                    <a:pt x="1378" y="665"/>
                    <a:pt x="1348" y="698"/>
                  </a:cubicBezTo>
                  <a:cubicBezTo>
                    <a:pt x="1343" y="700"/>
                    <a:pt x="1339" y="701"/>
                    <a:pt x="1335" y="701"/>
                  </a:cubicBezTo>
                  <a:cubicBezTo>
                    <a:pt x="1328" y="701"/>
                    <a:pt x="1324" y="697"/>
                    <a:pt x="1319" y="695"/>
                  </a:cubicBezTo>
                  <a:lnTo>
                    <a:pt x="1319" y="695"/>
                  </a:lnTo>
                  <a:cubicBezTo>
                    <a:pt x="1311" y="698"/>
                    <a:pt x="1303" y="700"/>
                    <a:pt x="1295" y="702"/>
                  </a:cubicBezTo>
                  <a:lnTo>
                    <a:pt x="1295" y="702"/>
                  </a:lnTo>
                  <a:cubicBezTo>
                    <a:pt x="1294" y="698"/>
                    <a:pt x="1293" y="693"/>
                    <a:pt x="1292" y="688"/>
                  </a:cubicBezTo>
                  <a:lnTo>
                    <a:pt x="1302" y="688"/>
                  </a:lnTo>
                  <a:cubicBezTo>
                    <a:pt x="1305" y="629"/>
                    <a:pt x="1305" y="599"/>
                    <a:pt x="1312" y="523"/>
                  </a:cubicBezTo>
                  <a:lnTo>
                    <a:pt x="1318" y="539"/>
                  </a:lnTo>
                  <a:cubicBezTo>
                    <a:pt x="1322" y="496"/>
                    <a:pt x="1295" y="479"/>
                    <a:pt x="1298" y="440"/>
                  </a:cubicBezTo>
                  <a:lnTo>
                    <a:pt x="1315" y="430"/>
                  </a:lnTo>
                  <a:cubicBezTo>
                    <a:pt x="1329" y="354"/>
                    <a:pt x="1355" y="288"/>
                    <a:pt x="1375" y="221"/>
                  </a:cubicBezTo>
                  <a:cubicBezTo>
                    <a:pt x="1377" y="224"/>
                    <a:pt x="1379" y="226"/>
                    <a:pt x="1379" y="229"/>
                  </a:cubicBezTo>
                  <a:lnTo>
                    <a:pt x="1379" y="229"/>
                  </a:lnTo>
                  <a:cubicBezTo>
                    <a:pt x="1397" y="196"/>
                    <a:pt x="1447" y="156"/>
                    <a:pt x="1436" y="147"/>
                  </a:cubicBezTo>
                  <a:lnTo>
                    <a:pt x="1436" y="147"/>
                  </a:lnTo>
                  <a:cubicBezTo>
                    <a:pt x="1437" y="147"/>
                    <a:pt x="1437" y="147"/>
                    <a:pt x="1437" y="147"/>
                  </a:cubicBezTo>
                  <a:cubicBezTo>
                    <a:pt x="1450" y="147"/>
                    <a:pt x="1494" y="105"/>
                    <a:pt x="1527" y="99"/>
                  </a:cubicBezTo>
                  <a:lnTo>
                    <a:pt x="1527" y="99"/>
                  </a:lnTo>
                  <a:lnTo>
                    <a:pt x="1524" y="109"/>
                  </a:lnTo>
                  <a:cubicBezTo>
                    <a:pt x="1546" y="95"/>
                    <a:pt x="1550" y="88"/>
                    <a:pt x="1575" y="88"/>
                  </a:cubicBezTo>
                  <a:close/>
                  <a:moveTo>
                    <a:pt x="4468" y="407"/>
                  </a:moveTo>
                  <a:lnTo>
                    <a:pt x="4468" y="407"/>
                  </a:lnTo>
                  <a:cubicBezTo>
                    <a:pt x="4504" y="417"/>
                    <a:pt x="4511" y="453"/>
                    <a:pt x="4511" y="456"/>
                  </a:cubicBezTo>
                  <a:cubicBezTo>
                    <a:pt x="4517" y="493"/>
                    <a:pt x="4541" y="490"/>
                    <a:pt x="4537" y="546"/>
                  </a:cubicBezTo>
                  <a:cubicBezTo>
                    <a:pt x="4540" y="542"/>
                    <a:pt x="4543" y="539"/>
                    <a:pt x="4546" y="539"/>
                  </a:cubicBezTo>
                  <a:cubicBezTo>
                    <a:pt x="4551" y="539"/>
                    <a:pt x="4555" y="547"/>
                    <a:pt x="4557" y="572"/>
                  </a:cubicBezTo>
                  <a:cubicBezTo>
                    <a:pt x="4555" y="598"/>
                    <a:pt x="4547" y="611"/>
                    <a:pt x="4541" y="611"/>
                  </a:cubicBezTo>
                  <a:cubicBezTo>
                    <a:pt x="4537" y="611"/>
                    <a:pt x="4534" y="606"/>
                    <a:pt x="4534" y="595"/>
                  </a:cubicBezTo>
                  <a:cubicBezTo>
                    <a:pt x="4534" y="586"/>
                    <a:pt x="4537" y="583"/>
                    <a:pt x="4537" y="583"/>
                  </a:cubicBezTo>
                  <a:cubicBezTo>
                    <a:pt x="4537" y="573"/>
                    <a:pt x="4535" y="562"/>
                    <a:pt x="4533" y="562"/>
                  </a:cubicBezTo>
                  <a:cubicBezTo>
                    <a:pt x="4532" y="562"/>
                    <a:pt x="4532" y="564"/>
                    <a:pt x="4531" y="569"/>
                  </a:cubicBezTo>
                  <a:lnTo>
                    <a:pt x="4534" y="572"/>
                  </a:lnTo>
                  <a:cubicBezTo>
                    <a:pt x="4531" y="590"/>
                    <a:pt x="4526" y="634"/>
                    <a:pt x="4519" y="634"/>
                  </a:cubicBezTo>
                  <a:cubicBezTo>
                    <a:pt x="4519" y="634"/>
                    <a:pt x="4518" y="633"/>
                    <a:pt x="4517" y="632"/>
                  </a:cubicBezTo>
                  <a:lnTo>
                    <a:pt x="4517" y="632"/>
                  </a:lnTo>
                  <a:cubicBezTo>
                    <a:pt x="4517" y="644"/>
                    <a:pt x="4518" y="649"/>
                    <a:pt x="4520" y="649"/>
                  </a:cubicBezTo>
                  <a:cubicBezTo>
                    <a:pt x="4521" y="649"/>
                    <a:pt x="4523" y="643"/>
                    <a:pt x="4525" y="636"/>
                  </a:cubicBezTo>
                  <a:lnTo>
                    <a:pt x="4525" y="636"/>
                  </a:lnTo>
                  <a:cubicBezTo>
                    <a:pt x="4517" y="679"/>
                    <a:pt x="4516" y="706"/>
                    <a:pt x="4497" y="751"/>
                  </a:cubicBezTo>
                  <a:cubicBezTo>
                    <a:pt x="4502" y="747"/>
                    <a:pt x="4506" y="743"/>
                    <a:pt x="4508" y="743"/>
                  </a:cubicBezTo>
                  <a:lnTo>
                    <a:pt x="4508" y="743"/>
                  </a:lnTo>
                  <a:cubicBezTo>
                    <a:pt x="4509" y="743"/>
                    <a:pt x="4509" y="744"/>
                    <a:pt x="4508" y="748"/>
                  </a:cubicBezTo>
                  <a:cubicBezTo>
                    <a:pt x="4481" y="817"/>
                    <a:pt x="4508" y="781"/>
                    <a:pt x="4491" y="831"/>
                  </a:cubicBezTo>
                  <a:cubicBezTo>
                    <a:pt x="4484" y="841"/>
                    <a:pt x="4481" y="841"/>
                    <a:pt x="4477" y="841"/>
                  </a:cubicBezTo>
                  <a:cubicBezTo>
                    <a:pt x="4476" y="840"/>
                    <a:pt x="4476" y="839"/>
                    <a:pt x="4475" y="839"/>
                  </a:cubicBezTo>
                  <a:cubicBezTo>
                    <a:pt x="4474" y="839"/>
                    <a:pt x="4472" y="845"/>
                    <a:pt x="4468" y="867"/>
                  </a:cubicBezTo>
                  <a:cubicBezTo>
                    <a:pt x="4464" y="872"/>
                    <a:pt x="4461" y="875"/>
                    <a:pt x="4459" y="877"/>
                  </a:cubicBezTo>
                  <a:lnTo>
                    <a:pt x="4459" y="877"/>
                  </a:lnTo>
                  <a:cubicBezTo>
                    <a:pt x="4457" y="875"/>
                    <a:pt x="4455" y="873"/>
                    <a:pt x="4453" y="871"/>
                  </a:cubicBezTo>
                  <a:lnTo>
                    <a:pt x="4453" y="871"/>
                  </a:lnTo>
                  <a:cubicBezTo>
                    <a:pt x="4453" y="866"/>
                    <a:pt x="4454" y="859"/>
                    <a:pt x="4454" y="854"/>
                  </a:cubicBezTo>
                  <a:lnTo>
                    <a:pt x="4454" y="854"/>
                  </a:lnTo>
                  <a:cubicBezTo>
                    <a:pt x="4453" y="859"/>
                    <a:pt x="4452" y="863"/>
                    <a:pt x="4451" y="868"/>
                  </a:cubicBezTo>
                  <a:lnTo>
                    <a:pt x="4451" y="868"/>
                  </a:lnTo>
                  <a:cubicBezTo>
                    <a:pt x="4438" y="855"/>
                    <a:pt x="4426" y="843"/>
                    <a:pt x="4415" y="831"/>
                  </a:cubicBezTo>
                  <a:lnTo>
                    <a:pt x="4418" y="827"/>
                  </a:lnTo>
                  <a:cubicBezTo>
                    <a:pt x="4388" y="797"/>
                    <a:pt x="4362" y="751"/>
                    <a:pt x="4345" y="728"/>
                  </a:cubicBezTo>
                  <a:cubicBezTo>
                    <a:pt x="4339" y="719"/>
                    <a:pt x="4338" y="701"/>
                    <a:pt x="4344" y="701"/>
                  </a:cubicBezTo>
                  <a:cubicBezTo>
                    <a:pt x="4344" y="701"/>
                    <a:pt x="4345" y="702"/>
                    <a:pt x="4345" y="702"/>
                  </a:cubicBezTo>
                  <a:cubicBezTo>
                    <a:pt x="4332" y="672"/>
                    <a:pt x="4326" y="669"/>
                    <a:pt x="4322" y="622"/>
                  </a:cubicBezTo>
                  <a:lnTo>
                    <a:pt x="4322" y="622"/>
                  </a:lnTo>
                  <a:cubicBezTo>
                    <a:pt x="4327" y="634"/>
                    <a:pt x="4328" y="635"/>
                    <a:pt x="4330" y="635"/>
                  </a:cubicBezTo>
                  <a:cubicBezTo>
                    <a:pt x="4330" y="635"/>
                    <a:pt x="4331" y="635"/>
                    <a:pt x="4331" y="635"/>
                  </a:cubicBezTo>
                  <a:lnTo>
                    <a:pt x="4331" y="635"/>
                  </a:lnTo>
                  <a:cubicBezTo>
                    <a:pt x="4331" y="638"/>
                    <a:pt x="4332" y="643"/>
                    <a:pt x="4335" y="655"/>
                  </a:cubicBezTo>
                  <a:cubicBezTo>
                    <a:pt x="4329" y="612"/>
                    <a:pt x="4332" y="606"/>
                    <a:pt x="4322" y="563"/>
                  </a:cubicBezTo>
                  <a:lnTo>
                    <a:pt x="4322" y="563"/>
                  </a:lnTo>
                  <a:cubicBezTo>
                    <a:pt x="4324" y="564"/>
                    <a:pt x="4325" y="565"/>
                    <a:pt x="4326" y="565"/>
                  </a:cubicBezTo>
                  <a:cubicBezTo>
                    <a:pt x="4333" y="565"/>
                    <a:pt x="4335" y="531"/>
                    <a:pt x="4338" y="516"/>
                  </a:cubicBezTo>
                  <a:lnTo>
                    <a:pt x="4338" y="516"/>
                  </a:lnTo>
                  <a:cubicBezTo>
                    <a:pt x="4335" y="526"/>
                    <a:pt x="4332" y="533"/>
                    <a:pt x="4329" y="543"/>
                  </a:cubicBezTo>
                  <a:cubicBezTo>
                    <a:pt x="4329" y="519"/>
                    <a:pt x="4335" y="503"/>
                    <a:pt x="4342" y="487"/>
                  </a:cubicBezTo>
                  <a:lnTo>
                    <a:pt x="4352" y="499"/>
                  </a:lnTo>
                  <a:cubicBezTo>
                    <a:pt x="4372" y="470"/>
                    <a:pt x="4385" y="447"/>
                    <a:pt x="4408" y="430"/>
                  </a:cubicBezTo>
                  <a:cubicBezTo>
                    <a:pt x="4421" y="421"/>
                    <a:pt x="4436" y="415"/>
                    <a:pt x="4451" y="415"/>
                  </a:cubicBezTo>
                  <a:cubicBezTo>
                    <a:pt x="4463" y="415"/>
                    <a:pt x="4475" y="419"/>
                    <a:pt x="4484" y="430"/>
                  </a:cubicBezTo>
                  <a:cubicBezTo>
                    <a:pt x="4504" y="424"/>
                    <a:pt x="4451" y="413"/>
                    <a:pt x="4468" y="407"/>
                  </a:cubicBezTo>
                  <a:close/>
                  <a:moveTo>
                    <a:pt x="1243" y="881"/>
                  </a:moveTo>
                  <a:cubicBezTo>
                    <a:pt x="1243" y="881"/>
                    <a:pt x="1243" y="881"/>
                    <a:pt x="1243" y="881"/>
                  </a:cubicBezTo>
                  <a:lnTo>
                    <a:pt x="1243" y="881"/>
                  </a:lnTo>
                  <a:close/>
                  <a:moveTo>
                    <a:pt x="5532" y="889"/>
                  </a:moveTo>
                  <a:cubicBezTo>
                    <a:pt x="5532" y="889"/>
                    <a:pt x="5531" y="889"/>
                    <a:pt x="5530" y="889"/>
                  </a:cubicBezTo>
                  <a:lnTo>
                    <a:pt x="5530" y="889"/>
                  </a:lnTo>
                  <a:cubicBezTo>
                    <a:pt x="5531" y="889"/>
                    <a:pt x="5532" y="889"/>
                    <a:pt x="5532" y="889"/>
                  </a:cubicBezTo>
                  <a:close/>
                  <a:moveTo>
                    <a:pt x="5518" y="887"/>
                  </a:moveTo>
                  <a:cubicBezTo>
                    <a:pt x="5516" y="890"/>
                    <a:pt x="5517" y="891"/>
                    <a:pt x="5519" y="891"/>
                  </a:cubicBezTo>
                  <a:cubicBezTo>
                    <a:pt x="5521" y="891"/>
                    <a:pt x="5524" y="890"/>
                    <a:pt x="5527" y="890"/>
                  </a:cubicBezTo>
                  <a:cubicBezTo>
                    <a:pt x="5528" y="890"/>
                    <a:pt x="5529" y="889"/>
                    <a:pt x="5530" y="889"/>
                  </a:cubicBezTo>
                  <a:lnTo>
                    <a:pt x="5530" y="889"/>
                  </a:lnTo>
                  <a:cubicBezTo>
                    <a:pt x="5529" y="889"/>
                    <a:pt x="5527" y="890"/>
                    <a:pt x="5525" y="890"/>
                  </a:cubicBezTo>
                  <a:cubicBezTo>
                    <a:pt x="5522" y="890"/>
                    <a:pt x="5520" y="889"/>
                    <a:pt x="5518" y="887"/>
                  </a:cubicBezTo>
                  <a:close/>
                  <a:moveTo>
                    <a:pt x="3587" y="915"/>
                  </a:moveTo>
                  <a:cubicBezTo>
                    <a:pt x="3585" y="918"/>
                    <a:pt x="3584" y="921"/>
                    <a:pt x="3584" y="925"/>
                  </a:cubicBezTo>
                  <a:lnTo>
                    <a:pt x="3584" y="925"/>
                  </a:lnTo>
                  <a:cubicBezTo>
                    <a:pt x="3584" y="922"/>
                    <a:pt x="3585" y="919"/>
                    <a:pt x="3587" y="915"/>
                  </a:cubicBezTo>
                  <a:close/>
                  <a:moveTo>
                    <a:pt x="3584" y="925"/>
                  </a:moveTo>
                  <a:cubicBezTo>
                    <a:pt x="3581" y="931"/>
                    <a:pt x="3580" y="937"/>
                    <a:pt x="3580" y="940"/>
                  </a:cubicBezTo>
                  <a:cubicBezTo>
                    <a:pt x="3582" y="935"/>
                    <a:pt x="3582" y="930"/>
                    <a:pt x="3584" y="925"/>
                  </a:cubicBezTo>
                  <a:close/>
                  <a:moveTo>
                    <a:pt x="4484" y="971"/>
                  </a:moveTo>
                  <a:lnTo>
                    <a:pt x="4484" y="971"/>
                  </a:lnTo>
                  <a:cubicBezTo>
                    <a:pt x="4483" y="973"/>
                    <a:pt x="4482" y="974"/>
                    <a:pt x="4481" y="976"/>
                  </a:cubicBezTo>
                  <a:cubicBezTo>
                    <a:pt x="4483" y="974"/>
                    <a:pt x="4484" y="972"/>
                    <a:pt x="4484" y="971"/>
                  </a:cubicBezTo>
                  <a:close/>
                  <a:moveTo>
                    <a:pt x="3477" y="425"/>
                  </a:moveTo>
                  <a:cubicBezTo>
                    <a:pt x="3487" y="425"/>
                    <a:pt x="3498" y="427"/>
                    <a:pt x="3511" y="433"/>
                  </a:cubicBezTo>
                  <a:lnTo>
                    <a:pt x="3508" y="436"/>
                  </a:lnTo>
                  <a:cubicBezTo>
                    <a:pt x="3540" y="436"/>
                    <a:pt x="3597" y="479"/>
                    <a:pt x="3617" y="526"/>
                  </a:cubicBezTo>
                  <a:cubicBezTo>
                    <a:pt x="3608" y="519"/>
                    <a:pt x="3605" y="513"/>
                    <a:pt x="3603" y="513"/>
                  </a:cubicBezTo>
                  <a:cubicBezTo>
                    <a:pt x="3602" y="513"/>
                    <a:pt x="3601" y="515"/>
                    <a:pt x="3600" y="519"/>
                  </a:cubicBezTo>
                  <a:cubicBezTo>
                    <a:pt x="3602" y="526"/>
                    <a:pt x="3604" y="527"/>
                    <a:pt x="3606" y="527"/>
                  </a:cubicBezTo>
                  <a:cubicBezTo>
                    <a:pt x="3608" y="527"/>
                    <a:pt x="3609" y="526"/>
                    <a:pt x="3610" y="526"/>
                  </a:cubicBezTo>
                  <a:cubicBezTo>
                    <a:pt x="3611" y="526"/>
                    <a:pt x="3612" y="526"/>
                    <a:pt x="3613" y="526"/>
                  </a:cubicBezTo>
                  <a:cubicBezTo>
                    <a:pt x="3616" y="526"/>
                    <a:pt x="3622" y="528"/>
                    <a:pt x="3630" y="546"/>
                  </a:cubicBezTo>
                  <a:cubicBezTo>
                    <a:pt x="3633" y="563"/>
                    <a:pt x="3636" y="595"/>
                    <a:pt x="3627" y="599"/>
                  </a:cubicBezTo>
                  <a:cubicBezTo>
                    <a:pt x="3623" y="589"/>
                    <a:pt x="3620" y="576"/>
                    <a:pt x="3617" y="563"/>
                  </a:cubicBezTo>
                  <a:lnTo>
                    <a:pt x="3617" y="563"/>
                  </a:lnTo>
                  <a:cubicBezTo>
                    <a:pt x="3610" y="586"/>
                    <a:pt x="3630" y="612"/>
                    <a:pt x="3633" y="632"/>
                  </a:cubicBezTo>
                  <a:lnTo>
                    <a:pt x="3627" y="632"/>
                  </a:lnTo>
                  <a:cubicBezTo>
                    <a:pt x="3633" y="692"/>
                    <a:pt x="3650" y="692"/>
                    <a:pt x="3643" y="762"/>
                  </a:cubicBezTo>
                  <a:lnTo>
                    <a:pt x="3650" y="754"/>
                  </a:lnTo>
                  <a:lnTo>
                    <a:pt x="3650" y="754"/>
                  </a:lnTo>
                  <a:cubicBezTo>
                    <a:pt x="3656" y="794"/>
                    <a:pt x="3636" y="785"/>
                    <a:pt x="3640" y="824"/>
                  </a:cubicBezTo>
                  <a:lnTo>
                    <a:pt x="3620" y="831"/>
                  </a:lnTo>
                  <a:cubicBezTo>
                    <a:pt x="3620" y="854"/>
                    <a:pt x="3607" y="916"/>
                    <a:pt x="3587" y="960"/>
                  </a:cubicBezTo>
                  <a:cubicBezTo>
                    <a:pt x="3590" y="930"/>
                    <a:pt x="3607" y="881"/>
                    <a:pt x="3610" y="851"/>
                  </a:cubicBezTo>
                  <a:lnTo>
                    <a:pt x="3610" y="851"/>
                  </a:lnTo>
                  <a:cubicBezTo>
                    <a:pt x="3606" y="866"/>
                    <a:pt x="3594" y="894"/>
                    <a:pt x="3587" y="915"/>
                  </a:cubicBezTo>
                  <a:lnTo>
                    <a:pt x="3587" y="915"/>
                  </a:lnTo>
                  <a:cubicBezTo>
                    <a:pt x="3588" y="913"/>
                    <a:pt x="3589" y="912"/>
                    <a:pt x="3590" y="910"/>
                  </a:cubicBezTo>
                  <a:lnTo>
                    <a:pt x="3590" y="910"/>
                  </a:lnTo>
                  <a:cubicBezTo>
                    <a:pt x="3590" y="944"/>
                    <a:pt x="3574" y="980"/>
                    <a:pt x="3543" y="1020"/>
                  </a:cubicBezTo>
                  <a:cubicBezTo>
                    <a:pt x="3542" y="1018"/>
                    <a:pt x="3541" y="1017"/>
                    <a:pt x="3539" y="1017"/>
                  </a:cubicBezTo>
                  <a:cubicBezTo>
                    <a:pt x="3537" y="1017"/>
                    <a:pt x="3536" y="1017"/>
                    <a:pt x="3534" y="1018"/>
                  </a:cubicBezTo>
                  <a:lnTo>
                    <a:pt x="3534" y="1018"/>
                  </a:lnTo>
                  <a:cubicBezTo>
                    <a:pt x="3521" y="1005"/>
                    <a:pt x="3500" y="988"/>
                    <a:pt x="3497" y="976"/>
                  </a:cubicBezTo>
                  <a:cubicBezTo>
                    <a:pt x="3491" y="970"/>
                    <a:pt x="3484" y="973"/>
                    <a:pt x="3471" y="953"/>
                  </a:cubicBezTo>
                  <a:cubicBezTo>
                    <a:pt x="3471" y="950"/>
                    <a:pt x="3474" y="950"/>
                    <a:pt x="3474" y="950"/>
                  </a:cubicBezTo>
                  <a:cubicBezTo>
                    <a:pt x="3474" y="950"/>
                    <a:pt x="3471" y="947"/>
                    <a:pt x="3468" y="944"/>
                  </a:cubicBezTo>
                  <a:cubicBezTo>
                    <a:pt x="3464" y="939"/>
                    <a:pt x="3460" y="936"/>
                    <a:pt x="3458" y="936"/>
                  </a:cubicBezTo>
                  <a:cubicBezTo>
                    <a:pt x="3456" y="936"/>
                    <a:pt x="3454" y="938"/>
                    <a:pt x="3454" y="944"/>
                  </a:cubicBezTo>
                  <a:cubicBezTo>
                    <a:pt x="3444" y="881"/>
                    <a:pt x="3385" y="785"/>
                    <a:pt x="3398" y="728"/>
                  </a:cubicBezTo>
                  <a:cubicBezTo>
                    <a:pt x="3385" y="685"/>
                    <a:pt x="3378" y="632"/>
                    <a:pt x="3378" y="595"/>
                  </a:cubicBezTo>
                  <a:lnTo>
                    <a:pt x="3378" y="595"/>
                  </a:lnTo>
                  <a:cubicBezTo>
                    <a:pt x="3378" y="595"/>
                    <a:pt x="3381" y="595"/>
                    <a:pt x="3381" y="603"/>
                  </a:cubicBezTo>
                  <a:cubicBezTo>
                    <a:pt x="3389" y="549"/>
                    <a:pt x="3358" y="566"/>
                    <a:pt x="3372" y="506"/>
                  </a:cubicBezTo>
                  <a:cubicBezTo>
                    <a:pt x="3374" y="502"/>
                    <a:pt x="3375" y="500"/>
                    <a:pt x="3376" y="500"/>
                  </a:cubicBezTo>
                  <a:cubicBezTo>
                    <a:pt x="3378" y="500"/>
                    <a:pt x="3378" y="507"/>
                    <a:pt x="3378" y="513"/>
                  </a:cubicBezTo>
                  <a:cubicBezTo>
                    <a:pt x="3378" y="517"/>
                    <a:pt x="3378" y="523"/>
                    <a:pt x="3379" y="523"/>
                  </a:cubicBezTo>
                  <a:cubicBezTo>
                    <a:pt x="3380" y="523"/>
                    <a:pt x="3380" y="522"/>
                    <a:pt x="3381" y="519"/>
                  </a:cubicBezTo>
                  <a:cubicBezTo>
                    <a:pt x="3404" y="516"/>
                    <a:pt x="3389" y="447"/>
                    <a:pt x="3424" y="440"/>
                  </a:cubicBezTo>
                  <a:lnTo>
                    <a:pt x="3424" y="440"/>
                  </a:lnTo>
                  <a:lnTo>
                    <a:pt x="3421" y="444"/>
                  </a:lnTo>
                  <a:cubicBezTo>
                    <a:pt x="3433" y="441"/>
                    <a:pt x="3450" y="425"/>
                    <a:pt x="3477" y="425"/>
                  </a:cubicBezTo>
                  <a:close/>
                  <a:moveTo>
                    <a:pt x="4362" y="1006"/>
                  </a:moveTo>
                  <a:cubicBezTo>
                    <a:pt x="4357" y="1013"/>
                    <a:pt x="4354" y="1018"/>
                    <a:pt x="4353" y="1021"/>
                  </a:cubicBezTo>
                  <a:lnTo>
                    <a:pt x="4353" y="1021"/>
                  </a:lnTo>
                  <a:cubicBezTo>
                    <a:pt x="4357" y="1016"/>
                    <a:pt x="4360" y="1012"/>
                    <a:pt x="4362" y="1006"/>
                  </a:cubicBezTo>
                  <a:close/>
                  <a:moveTo>
                    <a:pt x="4845" y="1046"/>
                  </a:moveTo>
                  <a:cubicBezTo>
                    <a:pt x="4844" y="1046"/>
                    <a:pt x="4842" y="1046"/>
                    <a:pt x="4841" y="1046"/>
                  </a:cubicBezTo>
                  <a:lnTo>
                    <a:pt x="4841" y="1046"/>
                  </a:lnTo>
                  <a:cubicBezTo>
                    <a:pt x="4843" y="1046"/>
                    <a:pt x="4844" y="1046"/>
                    <a:pt x="4845" y="1046"/>
                  </a:cubicBezTo>
                  <a:close/>
                  <a:moveTo>
                    <a:pt x="3570" y="1055"/>
                  </a:moveTo>
                  <a:lnTo>
                    <a:pt x="3570" y="1055"/>
                  </a:lnTo>
                  <a:cubicBezTo>
                    <a:pt x="3570" y="1055"/>
                    <a:pt x="3570" y="1055"/>
                    <a:pt x="3571" y="1056"/>
                  </a:cubicBezTo>
                  <a:cubicBezTo>
                    <a:pt x="3570" y="1055"/>
                    <a:pt x="3570" y="1055"/>
                    <a:pt x="3570" y="1055"/>
                  </a:cubicBezTo>
                  <a:close/>
                  <a:moveTo>
                    <a:pt x="3786" y="1199"/>
                  </a:moveTo>
                  <a:cubicBezTo>
                    <a:pt x="3787" y="1199"/>
                    <a:pt x="3789" y="1200"/>
                    <a:pt x="3790" y="1200"/>
                  </a:cubicBezTo>
                  <a:lnTo>
                    <a:pt x="3790" y="1200"/>
                  </a:lnTo>
                  <a:lnTo>
                    <a:pt x="3786" y="1199"/>
                  </a:lnTo>
                  <a:close/>
                  <a:moveTo>
                    <a:pt x="4295" y="1188"/>
                  </a:moveTo>
                  <a:lnTo>
                    <a:pt x="4286" y="1202"/>
                  </a:lnTo>
                  <a:cubicBezTo>
                    <a:pt x="4285" y="1202"/>
                    <a:pt x="4283" y="1202"/>
                    <a:pt x="4283" y="1202"/>
                  </a:cubicBezTo>
                  <a:cubicBezTo>
                    <a:pt x="4282" y="1202"/>
                    <a:pt x="4282" y="1202"/>
                    <a:pt x="4282" y="1202"/>
                  </a:cubicBezTo>
                  <a:lnTo>
                    <a:pt x="4282" y="1202"/>
                  </a:lnTo>
                  <a:cubicBezTo>
                    <a:pt x="4280" y="1204"/>
                    <a:pt x="4274" y="1209"/>
                    <a:pt x="4269" y="1215"/>
                  </a:cubicBezTo>
                  <a:cubicBezTo>
                    <a:pt x="4283" y="1205"/>
                    <a:pt x="4302" y="1195"/>
                    <a:pt x="4295" y="1188"/>
                  </a:cubicBezTo>
                  <a:close/>
                  <a:moveTo>
                    <a:pt x="55" y="0"/>
                  </a:moveTo>
                  <a:cubicBezTo>
                    <a:pt x="54" y="0"/>
                    <a:pt x="54" y="1"/>
                    <a:pt x="54" y="3"/>
                  </a:cubicBezTo>
                  <a:cubicBezTo>
                    <a:pt x="57" y="13"/>
                    <a:pt x="63" y="33"/>
                    <a:pt x="57" y="36"/>
                  </a:cubicBezTo>
                  <a:lnTo>
                    <a:pt x="43" y="10"/>
                  </a:lnTo>
                  <a:lnTo>
                    <a:pt x="34" y="10"/>
                  </a:lnTo>
                  <a:cubicBezTo>
                    <a:pt x="17" y="10"/>
                    <a:pt x="0" y="10"/>
                    <a:pt x="17" y="69"/>
                  </a:cubicBezTo>
                  <a:cubicBezTo>
                    <a:pt x="27" y="82"/>
                    <a:pt x="37" y="96"/>
                    <a:pt x="47" y="109"/>
                  </a:cubicBezTo>
                  <a:lnTo>
                    <a:pt x="47" y="129"/>
                  </a:lnTo>
                  <a:lnTo>
                    <a:pt x="47" y="129"/>
                  </a:lnTo>
                  <a:cubicBezTo>
                    <a:pt x="46" y="128"/>
                    <a:pt x="46" y="128"/>
                    <a:pt x="46" y="128"/>
                  </a:cubicBezTo>
                  <a:lnTo>
                    <a:pt x="46" y="128"/>
                  </a:lnTo>
                  <a:cubicBezTo>
                    <a:pt x="46" y="128"/>
                    <a:pt x="46" y="129"/>
                    <a:pt x="47" y="129"/>
                  </a:cubicBezTo>
                  <a:lnTo>
                    <a:pt x="47" y="129"/>
                  </a:lnTo>
                  <a:lnTo>
                    <a:pt x="47" y="129"/>
                  </a:lnTo>
                  <a:cubicBezTo>
                    <a:pt x="50" y="132"/>
                    <a:pt x="53" y="135"/>
                    <a:pt x="57" y="138"/>
                  </a:cubicBezTo>
                  <a:cubicBezTo>
                    <a:pt x="54" y="146"/>
                    <a:pt x="54" y="152"/>
                    <a:pt x="57" y="161"/>
                  </a:cubicBezTo>
                  <a:cubicBezTo>
                    <a:pt x="70" y="175"/>
                    <a:pt x="83" y="185"/>
                    <a:pt x="97" y="198"/>
                  </a:cubicBezTo>
                  <a:cubicBezTo>
                    <a:pt x="97" y="200"/>
                    <a:pt x="96" y="200"/>
                    <a:pt x="95" y="200"/>
                  </a:cubicBezTo>
                  <a:cubicBezTo>
                    <a:pt x="93" y="200"/>
                    <a:pt x="92" y="200"/>
                    <a:pt x="90" y="198"/>
                  </a:cubicBezTo>
                  <a:cubicBezTo>
                    <a:pt x="83" y="198"/>
                    <a:pt x="77" y="198"/>
                    <a:pt x="86" y="218"/>
                  </a:cubicBezTo>
                  <a:cubicBezTo>
                    <a:pt x="90" y="220"/>
                    <a:pt x="92" y="221"/>
                    <a:pt x="93" y="221"/>
                  </a:cubicBezTo>
                  <a:cubicBezTo>
                    <a:pt x="97" y="221"/>
                    <a:pt x="97" y="217"/>
                    <a:pt x="97" y="215"/>
                  </a:cubicBezTo>
                  <a:cubicBezTo>
                    <a:pt x="98" y="211"/>
                    <a:pt x="99" y="208"/>
                    <a:pt x="102" y="208"/>
                  </a:cubicBezTo>
                  <a:cubicBezTo>
                    <a:pt x="104" y="208"/>
                    <a:pt x="107" y="210"/>
                    <a:pt x="113" y="218"/>
                  </a:cubicBezTo>
                  <a:cubicBezTo>
                    <a:pt x="120" y="245"/>
                    <a:pt x="110" y="241"/>
                    <a:pt x="133" y="261"/>
                  </a:cubicBezTo>
                  <a:cubicBezTo>
                    <a:pt x="132" y="263"/>
                    <a:pt x="130" y="265"/>
                    <a:pt x="128" y="265"/>
                  </a:cubicBezTo>
                  <a:cubicBezTo>
                    <a:pt x="127" y="265"/>
                    <a:pt x="126" y="264"/>
                    <a:pt x="125" y="264"/>
                  </a:cubicBezTo>
                  <a:lnTo>
                    <a:pt x="125" y="264"/>
                  </a:lnTo>
                  <a:cubicBezTo>
                    <a:pt x="142" y="284"/>
                    <a:pt x="159" y="311"/>
                    <a:pt x="173" y="314"/>
                  </a:cubicBezTo>
                  <a:cubicBezTo>
                    <a:pt x="179" y="340"/>
                    <a:pt x="229" y="380"/>
                    <a:pt x="216" y="387"/>
                  </a:cubicBezTo>
                  <a:cubicBezTo>
                    <a:pt x="222" y="390"/>
                    <a:pt x="256" y="410"/>
                    <a:pt x="269" y="427"/>
                  </a:cubicBezTo>
                  <a:cubicBezTo>
                    <a:pt x="266" y="426"/>
                    <a:pt x="263" y="425"/>
                    <a:pt x="261" y="425"/>
                  </a:cubicBezTo>
                  <a:cubicBezTo>
                    <a:pt x="242" y="425"/>
                    <a:pt x="330" y="490"/>
                    <a:pt x="309" y="496"/>
                  </a:cubicBezTo>
                  <a:cubicBezTo>
                    <a:pt x="345" y="506"/>
                    <a:pt x="404" y="563"/>
                    <a:pt x="454" y="586"/>
                  </a:cubicBezTo>
                  <a:cubicBezTo>
                    <a:pt x="452" y="586"/>
                    <a:pt x="446" y="586"/>
                    <a:pt x="442" y="584"/>
                  </a:cubicBezTo>
                  <a:lnTo>
                    <a:pt x="442" y="584"/>
                  </a:lnTo>
                  <a:cubicBezTo>
                    <a:pt x="468" y="603"/>
                    <a:pt x="471" y="609"/>
                    <a:pt x="488" y="622"/>
                  </a:cubicBezTo>
                  <a:cubicBezTo>
                    <a:pt x="489" y="621"/>
                    <a:pt x="492" y="620"/>
                    <a:pt x="496" y="620"/>
                  </a:cubicBezTo>
                  <a:cubicBezTo>
                    <a:pt x="512" y="620"/>
                    <a:pt x="546" y="636"/>
                    <a:pt x="570" y="638"/>
                  </a:cubicBezTo>
                  <a:cubicBezTo>
                    <a:pt x="580" y="653"/>
                    <a:pt x="577" y="655"/>
                    <a:pt x="569" y="655"/>
                  </a:cubicBezTo>
                  <a:cubicBezTo>
                    <a:pt x="566" y="655"/>
                    <a:pt x="563" y="655"/>
                    <a:pt x="560" y="655"/>
                  </a:cubicBezTo>
                  <a:cubicBezTo>
                    <a:pt x="554" y="655"/>
                    <a:pt x="543" y="655"/>
                    <a:pt x="543" y="662"/>
                  </a:cubicBezTo>
                  <a:cubicBezTo>
                    <a:pt x="545" y="660"/>
                    <a:pt x="547" y="659"/>
                    <a:pt x="549" y="659"/>
                  </a:cubicBezTo>
                  <a:cubicBezTo>
                    <a:pt x="556" y="659"/>
                    <a:pt x="565" y="663"/>
                    <a:pt x="577" y="665"/>
                  </a:cubicBezTo>
                  <a:cubicBezTo>
                    <a:pt x="585" y="669"/>
                    <a:pt x="595" y="672"/>
                    <a:pt x="600" y="672"/>
                  </a:cubicBezTo>
                  <a:cubicBezTo>
                    <a:pt x="603" y="672"/>
                    <a:pt x="604" y="671"/>
                    <a:pt x="603" y="669"/>
                  </a:cubicBezTo>
                  <a:lnTo>
                    <a:pt x="603" y="669"/>
                  </a:lnTo>
                  <a:cubicBezTo>
                    <a:pt x="627" y="688"/>
                    <a:pt x="623" y="682"/>
                    <a:pt x="633" y="698"/>
                  </a:cubicBezTo>
                  <a:cubicBezTo>
                    <a:pt x="635" y="696"/>
                    <a:pt x="638" y="695"/>
                    <a:pt x="641" y="695"/>
                  </a:cubicBezTo>
                  <a:cubicBezTo>
                    <a:pt x="646" y="695"/>
                    <a:pt x="651" y="697"/>
                    <a:pt x="659" y="702"/>
                  </a:cubicBezTo>
                  <a:cubicBezTo>
                    <a:pt x="666" y="705"/>
                    <a:pt x="676" y="708"/>
                    <a:pt x="686" y="708"/>
                  </a:cubicBezTo>
                  <a:cubicBezTo>
                    <a:pt x="722" y="731"/>
                    <a:pt x="690" y="728"/>
                    <a:pt x="736" y="738"/>
                  </a:cubicBezTo>
                  <a:cubicBezTo>
                    <a:pt x="744" y="743"/>
                    <a:pt x="741" y="745"/>
                    <a:pt x="735" y="745"/>
                  </a:cubicBezTo>
                  <a:cubicBezTo>
                    <a:pt x="727" y="745"/>
                    <a:pt x="713" y="742"/>
                    <a:pt x="713" y="742"/>
                  </a:cubicBezTo>
                  <a:lnTo>
                    <a:pt x="713" y="742"/>
                  </a:lnTo>
                  <a:cubicBezTo>
                    <a:pt x="725" y="746"/>
                    <a:pt x="733" y="748"/>
                    <a:pt x="738" y="748"/>
                  </a:cubicBezTo>
                  <a:cubicBezTo>
                    <a:pt x="750" y="748"/>
                    <a:pt x="743" y="737"/>
                    <a:pt x="752" y="734"/>
                  </a:cubicBezTo>
                  <a:cubicBezTo>
                    <a:pt x="806" y="745"/>
                    <a:pt x="772" y="751"/>
                    <a:pt x="789" y="765"/>
                  </a:cubicBezTo>
                  <a:cubicBezTo>
                    <a:pt x="809" y="768"/>
                    <a:pt x="825" y="768"/>
                    <a:pt x="841" y="768"/>
                  </a:cubicBezTo>
                  <a:lnTo>
                    <a:pt x="881" y="768"/>
                  </a:lnTo>
                  <a:cubicBezTo>
                    <a:pt x="881" y="771"/>
                    <a:pt x="888" y="774"/>
                    <a:pt x="881" y="774"/>
                  </a:cubicBezTo>
                  <a:cubicBezTo>
                    <a:pt x="898" y="774"/>
                    <a:pt x="918" y="777"/>
                    <a:pt x="941" y="781"/>
                  </a:cubicBezTo>
                  <a:cubicBezTo>
                    <a:pt x="960" y="783"/>
                    <a:pt x="980" y="785"/>
                    <a:pt x="999" y="785"/>
                  </a:cubicBezTo>
                  <a:cubicBezTo>
                    <a:pt x="1013" y="785"/>
                    <a:pt x="1026" y="784"/>
                    <a:pt x="1037" y="781"/>
                  </a:cubicBezTo>
                  <a:lnTo>
                    <a:pt x="1037" y="781"/>
                  </a:lnTo>
                  <a:cubicBezTo>
                    <a:pt x="1037" y="783"/>
                    <a:pt x="1039" y="785"/>
                    <a:pt x="1040" y="788"/>
                  </a:cubicBezTo>
                  <a:cubicBezTo>
                    <a:pt x="1040" y="785"/>
                    <a:pt x="1040" y="785"/>
                    <a:pt x="1037" y="781"/>
                  </a:cubicBezTo>
                  <a:cubicBezTo>
                    <a:pt x="1037" y="781"/>
                    <a:pt x="1037" y="781"/>
                    <a:pt x="1037" y="781"/>
                  </a:cubicBezTo>
                  <a:lnTo>
                    <a:pt x="1037" y="781"/>
                  </a:lnTo>
                  <a:cubicBezTo>
                    <a:pt x="1034" y="775"/>
                    <a:pt x="1034" y="770"/>
                    <a:pt x="1037" y="768"/>
                  </a:cubicBezTo>
                  <a:cubicBezTo>
                    <a:pt x="1044" y="768"/>
                    <a:pt x="1050" y="768"/>
                    <a:pt x="1057" y="765"/>
                  </a:cubicBezTo>
                  <a:cubicBezTo>
                    <a:pt x="1063" y="765"/>
                    <a:pt x="1068" y="764"/>
                    <a:pt x="1073" y="764"/>
                  </a:cubicBezTo>
                  <a:cubicBezTo>
                    <a:pt x="1077" y="764"/>
                    <a:pt x="1080" y="765"/>
                    <a:pt x="1084" y="768"/>
                  </a:cubicBezTo>
                  <a:cubicBezTo>
                    <a:pt x="1070" y="768"/>
                    <a:pt x="1070" y="771"/>
                    <a:pt x="1064" y="774"/>
                  </a:cubicBezTo>
                  <a:lnTo>
                    <a:pt x="1084" y="771"/>
                  </a:lnTo>
                  <a:lnTo>
                    <a:pt x="1084" y="771"/>
                  </a:lnTo>
                  <a:cubicBezTo>
                    <a:pt x="1104" y="785"/>
                    <a:pt x="1054" y="774"/>
                    <a:pt x="1054" y="785"/>
                  </a:cubicBezTo>
                  <a:cubicBezTo>
                    <a:pt x="1096" y="781"/>
                    <a:pt x="1150" y="771"/>
                    <a:pt x="1183" y="771"/>
                  </a:cubicBezTo>
                  <a:cubicBezTo>
                    <a:pt x="1189" y="785"/>
                    <a:pt x="1104" y="777"/>
                    <a:pt x="1150" y="788"/>
                  </a:cubicBezTo>
                  <a:lnTo>
                    <a:pt x="1096" y="785"/>
                  </a:lnTo>
                  <a:lnTo>
                    <a:pt x="1096" y="785"/>
                  </a:lnTo>
                  <a:cubicBezTo>
                    <a:pt x="1116" y="794"/>
                    <a:pt x="1110" y="794"/>
                    <a:pt x="1100" y="794"/>
                  </a:cubicBezTo>
                  <a:cubicBezTo>
                    <a:pt x="1093" y="794"/>
                    <a:pt x="1084" y="794"/>
                    <a:pt x="1104" y="804"/>
                  </a:cubicBezTo>
                  <a:cubicBezTo>
                    <a:pt x="1112" y="805"/>
                    <a:pt x="1120" y="805"/>
                    <a:pt x="1127" y="805"/>
                  </a:cubicBezTo>
                  <a:cubicBezTo>
                    <a:pt x="1167" y="805"/>
                    <a:pt x="1183" y="799"/>
                    <a:pt x="1222" y="794"/>
                  </a:cubicBezTo>
                  <a:lnTo>
                    <a:pt x="1222" y="794"/>
                  </a:lnTo>
                  <a:lnTo>
                    <a:pt x="1239" y="827"/>
                  </a:lnTo>
                  <a:lnTo>
                    <a:pt x="1232" y="854"/>
                  </a:lnTo>
                  <a:lnTo>
                    <a:pt x="1243" y="881"/>
                  </a:lnTo>
                  <a:lnTo>
                    <a:pt x="1243" y="881"/>
                  </a:lnTo>
                  <a:cubicBezTo>
                    <a:pt x="1239" y="870"/>
                    <a:pt x="1243" y="857"/>
                    <a:pt x="1246" y="857"/>
                  </a:cubicBezTo>
                  <a:cubicBezTo>
                    <a:pt x="1263" y="901"/>
                    <a:pt x="1278" y="967"/>
                    <a:pt x="1275" y="970"/>
                  </a:cubicBezTo>
                  <a:cubicBezTo>
                    <a:pt x="1298" y="1003"/>
                    <a:pt x="1322" y="1029"/>
                    <a:pt x="1348" y="1056"/>
                  </a:cubicBezTo>
                  <a:cubicBezTo>
                    <a:pt x="1345" y="1056"/>
                    <a:pt x="1332" y="1043"/>
                    <a:pt x="1318" y="1033"/>
                  </a:cubicBezTo>
                  <a:lnTo>
                    <a:pt x="1318" y="1033"/>
                  </a:lnTo>
                  <a:cubicBezTo>
                    <a:pt x="1365" y="1072"/>
                    <a:pt x="1315" y="1049"/>
                    <a:pt x="1362" y="1086"/>
                  </a:cubicBezTo>
                  <a:cubicBezTo>
                    <a:pt x="1360" y="1082"/>
                    <a:pt x="1361" y="1081"/>
                    <a:pt x="1363" y="1081"/>
                  </a:cubicBezTo>
                  <a:cubicBezTo>
                    <a:pt x="1365" y="1081"/>
                    <a:pt x="1367" y="1081"/>
                    <a:pt x="1368" y="1083"/>
                  </a:cubicBezTo>
                  <a:lnTo>
                    <a:pt x="1371" y="1083"/>
                  </a:lnTo>
                  <a:cubicBezTo>
                    <a:pt x="1385" y="1106"/>
                    <a:pt x="1431" y="1149"/>
                    <a:pt x="1471" y="1168"/>
                  </a:cubicBezTo>
                  <a:lnTo>
                    <a:pt x="1457" y="1172"/>
                  </a:lnTo>
                  <a:cubicBezTo>
                    <a:pt x="1524" y="1222"/>
                    <a:pt x="1607" y="1258"/>
                    <a:pt x="1686" y="1291"/>
                  </a:cubicBezTo>
                  <a:cubicBezTo>
                    <a:pt x="1667" y="1279"/>
                    <a:pt x="1669" y="1270"/>
                    <a:pt x="1680" y="1270"/>
                  </a:cubicBezTo>
                  <a:cubicBezTo>
                    <a:pt x="1684" y="1270"/>
                    <a:pt x="1689" y="1272"/>
                    <a:pt x="1696" y="1274"/>
                  </a:cubicBezTo>
                  <a:lnTo>
                    <a:pt x="1700" y="1288"/>
                  </a:lnTo>
                  <a:cubicBezTo>
                    <a:pt x="1717" y="1288"/>
                    <a:pt x="1686" y="1277"/>
                    <a:pt x="1702" y="1277"/>
                  </a:cubicBezTo>
                  <a:cubicBezTo>
                    <a:pt x="1704" y="1277"/>
                    <a:pt x="1708" y="1278"/>
                    <a:pt x="1712" y="1278"/>
                  </a:cubicBezTo>
                  <a:cubicBezTo>
                    <a:pt x="1738" y="1292"/>
                    <a:pt x="1730" y="1299"/>
                    <a:pt x="1717" y="1299"/>
                  </a:cubicBezTo>
                  <a:cubicBezTo>
                    <a:pt x="1714" y="1299"/>
                    <a:pt x="1712" y="1298"/>
                    <a:pt x="1709" y="1298"/>
                  </a:cubicBezTo>
                  <a:lnTo>
                    <a:pt x="1709" y="1298"/>
                  </a:lnTo>
                  <a:lnTo>
                    <a:pt x="1746" y="1308"/>
                  </a:lnTo>
                  <a:cubicBezTo>
                    <a:pt x="1749" y="1311"/>
                    <a:pt x="1739" y="1311"/>
                    <a:pt x="1735" y="1314"/>
                  </a:cubicBezTo>
                  <a:cubicBezTo>
                    <a:pt x="1743" y="1314"/>
                    <a:pt x="1755" y="1321"/>
                    <a:pt x="1772" y="1331"/>
                  </a:cubicBezTo>
                  <a:cubicBezTo>
                    <a:pt x="1786" y="1339"/>
                    <a:pt x="1799" y="1345"/>
                    <a:pt x="1813" y="1345"/>
                  </a:cubicBezTo>
                  <a:cubicBezTo>
                    <a:pt x="1816" y="1345"/>
                    <a:pt x="1819" y="1345"/>
                    <a:pt x="1822" y="1344"/>
                  </a:cubicBezTo>
                  <a:lnTo>
                    <a:pt x="1822" y="1350"/>
                  </a:lnTo>
                  <a:cubicBezTo>
                    <a:pt x="1905" y="1381"/>
                    <a:pt x="1944" y="1387"/>
                    <a:pt x="2014" y="1404"/>
                  </a:cubicBezTo>
                  <a:cubicBezTo>
                    <a:pt x="2014" y="1400"/>
                    <a:pt x="2017" y="1400"/>
                    <a:pt x="2022" y="1400"/>
                  </a:cubicBezTo>
                  <a:cubicBezTo>
                    <a:pt x="2027" y="1400"/>
                    <a:pt x="2034" y="1400"/>
                    <a:pt x="2041" y="1400"/>
                  </a:cubicBezTo>
                  <a:lnTo>
                    <a:pt x="2067" y="1400"/>
                  </a:lnTo>
                  <a:cubicBezTo>
                    <a:pt x="2117" y="1417"/>
                    <a:pt x="2169" y="1437"/>
                    <a:pt x="2232" y="1443"/>
                  </a:cubicBezTo>
                  <a:cubicBezTo>
                    <a:pt x="2239" y="1444"/>
                    <a:pt x="2244" y="1444"/>
                    <a:pt x="2248" y="1444"/>
                  </a:cubicBezTo>
                  <a:cubicBezTo>
                    <a:pt x="2271" y="1444"/>
                    <a:pt x="2252" y="1437"/>
                    <a:pt x="2269" y="1437"/>
                  </a:cubicBezTo>
                  <a:cubicBezTo>
                    <a:pt x="2269" y="1447"/>
                    <a:pt x="2331" y="1453"/>
                    <a:pt x="2299" y="1457"/>
                  </a:cubicBezTo>
                  <a:cubicBezTo>
                    <a:pt x="2344" y="1461"/>
                    <a:pt x="2369" y="1462"/>
                    <a:pt x="2401" y="1462"/>
                  </a:cubicBezTo>
                  <a:cubicBezTo>
                    <a:pt x="2424" y="1462"/>
                    <a:pt x="2451" y="1461"/>
                    <a:pt x="2490" y="1460"/>
                  </a:cubicBezTo>
                  <a:cubicBezTo>
                    <a:pt x="2481" y="1457"/>
                    <a:pt x="2471" y="1457"/>
                    <a:pt x="2478" y="1453"/>
                  </a:cubicBezTo>
                  <a:cubicBezTo>
                    <a:pt x="2481" y="1452"/>
                    <a:pt x="2484" y="1452"/>
                    <a:pt x="2487" y="1452"/>
                  </a:cubicBezTo>
                  <a:cubicBezTo>
                    <a:pt x="2501" y="1452"/>
                    <a:pt x="2514" y="1457"/>
                    <a:pt x="2514" y="1460"/>
                  </a:cubicBezTo>
                  <a:lnTo>
                    <a:pt x="2507" y="1463"/>
                  </a:lnTo>
                  <a:cubicBezTo>
                    <a:pt x="2525" y="1461"/>
                    <a:pt x="2544" y="1460"/>
                    <a:pt x="2563" y="1460"/>
                  </a:cubicBezTo>
                  <a:cubicBezTo>
                    <a:pt x="2590" y="1460"/>
                    <a:pt x="2616" y="1461"/>
                    <a:pt x="2643" y="1463"/>
                  </a:cubicBezTo>
                  <a:cubicBezTo>
                    <a:pt x="2668" y="1464"/>
                    <a:pt x="2694" y="1465"/>
                    <a:pt x="2719" y="1465"/>
                  </a:cubicBezTo>
                  <a:cubicBezTo>
                    <a:pt x="2766" y="1465"/>
                    <a:pt x="2810" y="1462"/>
                    <a:pt x="2842" y="1447"/>
                  </a:cubicBezTo>
                  <a:lnTo>
                    <a:pt x="2842" y="1447"/>
                  </a:lnTo>
                  <a:lnTo>
                    <a:pt x="2839" y="1450"/>
                  </a:lnTo>
                  <a:cubicBezTo>
                    <a:pt x="2865" y="1443"/>
                    <a:pt x="2895" y="1430"/>
                    <a:pt x="2921" y="1424"/>
                  </a:cubicBezTo>
                  <a:cubicBezTo>
                    <a:pt x="2928" y="1422"/>
                    <a:pt x="2932" y="1421"/>
                    <a:pt x="2934" y="1421"/>
                  </a:cubicBezTo>
                  <a:cubicBezTo>
                    <a:pt x="2939" y="1421"/>
                    <a:pt x="2932" y="1425"/>
                    <a:pt x="2928" y="1427"/>
                  </a:cubicBezTo>
                  <a:cubicBezTo>
                    <a:pt x="2921" y="1430"/>
                    <a:pt x="2918" y="1433"/>
                    <a:pt x="2932" y="1433"/>
                  </a:cubicBezTo>
                  <a:cubicBezTo>
                    <a:pt x="3021" y="1397"/>
                    <a:pt x="3080" y="1397"/>
                    <a:pt x="3150" y="1358"/>
                  </a:cubicBezTo>
                  <a:cubicBezTo>
                    <a:pt x="3152" y="1358"/>
                    <a:pt x="3154" y="1358"/>
                    <a:pt x="3157" y="1358"/>
                  </a:cubicBezTo>
                  <a:cubicBezTo>
                    <a:pt x="3227" y="1358"/>
                    <a:pt x="3351" y="1263"/>
                    <a:pt x="3424" y="1228"/>
                  </a:cubicBezTo>
                  <a:lnTo>
                    <a:pt x="3418" y="1225"/>
                  </a:lnTo>
                  <a:cubicBezTo>
                    <a:pt x="3431" y="1208"/>
                    <a:pt x="3441" y="1211"/>
                    <a:pt x="3454" y="1205"/>
                  </a:cubicBezTo>
                  <a:cubicBezTo>
                    <a:pt x="3454" y="1204"/>
                    <a:pt x="3454" y="1204"/>
                    <a:pt x="3454" y="1204"/>
                  </a:cubicBezTo>
                  <a:cubicBezTo>
                    <a:pt x="3452" y="1204"/>
                    <a:pt x="3450" y="1205"/>
                    <a:pt x="3448" y="1205"/>
                  </a:cubicBezTo>
                  <a:cubicBezTo>
                    <a:pt x="3445" y="1206"/>
                    <a:pt x="3443" y="1207"/>
                    <a:pt x="3441" y="1207"/>
                  </a:cubicBezTo>
                  <a:cubicBezTo>
                    <a:pt x="3439" y="1207"/>
                    <a:pt x="3439" y="1206"/>
                    <a:pt x="3441" y="1202"/>
                  </a:cubicBezTo>
                  <a:cubicBezTo>
                    <a:pt x="3470" y="1179"/>
                    <a:pt x="3497" y="1154"/>
                    <a:pt x="3524" y="1128"/>
                  </a:cubicBezTo>
                  <a:lnTo>
                    <a:pt x="3524" y="1128"/>
                  </a:lnTo>
                  <a:cubicBezTo>
                    <a:pt x="3559" y="1158"/>
                    <a:pt x="3602" y="1176"/>
                    <a:pt x="3613" y="1205"/>
                  </a:cubicBezTo>
                  <a:cubicBezTo>
                    <a:pt x="3713" y="1258"/>
                    <a:pt x="3815" y="1288"/>
                    <a:pt x="3915" y="1294"/>
                  </a:cubicBezTo>
                  <a:cubicBezTo>
                    <a:pt x="3913" y="1298"/>
                    <a:pt x="3908" y="1300"/>
                    <a:pt x="3900" y="1300"/>
                  </a:cubicBezTo>
                  <a:cubicBezTo>
                    <a:pt x="3888" y="1300"/>
                    <a:pt x="3871" y="1296"/>
                    <a:pt x="3855" y="1294"/>
                  </a:cubicBezTo>
                  <a:cubicBezTo>
                    <a:pt x="3839" y="1292"/>
                    <a:pt x="3824" y="1289"/>
                    <a:pt x="3815" y="1289"/>
                  </a:cubicBezTo>
                  <a:cubicBezTo>
                    <a:pt x="3809" y="1289"/>
                    <a:pt x="3806" y="1290"/>
                    <a:pt x="3806" y="1294"/>
                  </a:cubicBezTo>
                  <a:cubicBezTo>
                    <a:pt x="3840" y="1300"/>
                    <a:pt x="3870" y="1302"/>
                    <a:pt x="3898" y="1302"/>
                  </a:cubicBezTo>
                  <a:cubicBezTo>
                    <a:pt x="3947" y="1302"/>
                    <a:pt x="3992" y="1295"/>
                    <a:pt x="4054" y="1291"/>
                  </a:cubicBezTo>
                  <a:cubicBezTo>
                    <a:pt x="4056" y="1290"/>
                    <a:pt x="4058" y="1290"/>
                    <a:pt x="4059" y="1290"/>
                  </a:cubicBezTo>
                  <a:cubicBezTo>
                    <a:pt x="4069" y="1290"/>
                    <a:pt x="4039" y="1301"/>
                    <a:pt x="4031" y="1304"/>
                  </a:cubicBezTo>
                  <a:cubicBezTo>
                    <a:pt x="4127" y="1288"/>
                    <a:pt x="4215" y="1258"/>
                    <a:pt x="4282" y="1202"/>
                  </a:cubicBezTo>
                  <a:lnTo>
                    <a:pt x="4282" y="1202"/>
                  </a:lnTo>
                  <a:cubicBezTo>
                    <a:pt x="4282" y="1202"/>
                    <a:pt x="4282" y="1202"/>
                    <a:pt x="4282" y="1202"/>
                  </a:cubicBezTo>
                  <a:lnTo>
                    <a:pt x="4282" y="1202"/>
                  </a:lnTo>
                  <a:cubicBezTo>
                    <a:pt x="4282" y="1202"/>
                    <a:pt x="4283" y="1202"/>
                    <a:pt x="4283" y="1202"/>
                  </a:cubicBezTo>
                  <a:lnTo>
                    <a:pt x="4283" y="1202"/>
                  </a:lnTo>
                  <a:cubicBezTo>
                    <a:pt x="4282" y="1202"/>
                    <a:pt x="4282" y="1202"/>
                    <a:pt x="4282" y="1202"/>
                  </a:cubicBezTo>
                  <a:lnTo>
                    <a:pt x="4282" y="1202"/>
                  </a:lnTo>
                  <a:cubicBezTo>
                    <a:pt x="4267" y="1201"/>
                    <a:pt x="4316" y="1149"/>
                    <a:pt x="4318" y="1137"/>
                  </a:cubicBezTo>
                  <a:lnTo>
                    <a:pt x="4318" y="1137"/>
                  </a:lnTo>
                  <a:cubicBezTo>
                    <a:pt x="4319" y="1142"/>
                    <a:pt x="4321" y="1144"/>
                    <a:pt x="4324" y="1144"/>
                  </a:cubicBezTo>
                  <a:cubicBezTo>
                    <a:pt x="4329" y="1144"/>
                    <a:pt x="4337" y="1138"/>
                    <a:pt x="4345" y="1132"/>
                  </a:cubicBezTo>
                  <a:cubicBezTo>
                    <a:pt x="4354" y="1125"/>
                    <a:pt x="4362" y="1119"/>
                    <a:pt x="4367" y="1119"/>
                  </a:cubicBezTo>
                  <a:cubicBezTo>
                    <a:pt x="4370" y="1119"/>
                    <a:pt x="4371" y="1123"/>
                    <a:pt x="4368" y="1135"/>
                  </a:cubicBezTo>
                  <a:cubicBezTo>
                    <a:pt x="4378" y="1126"/>
                    <a:pt x="4385" y="1112"/>
                    <a:pt x="4378" y="1112"/>
                  </a:cubicBezTo>
                  <a:cubicBezTo>
                    <a:pt x="4385" y="1107"/>
                    <a:pt x="4389" y="1104"/>
                    <a:pt x="4391" y="1104"/>
                  </a:cubicBezTo>
                  <a:lnTo>
                    <a:pt x="4391" y="1104"/>
                  </a:lnTo>
                  <a:cubicBezTo>
                    <a:pt x="4392" y="1104"/>
                    <a:pt x="4391" y="1107"/>
                    <a:pt x="4388" y="1115"/>
                  </a:cubicBezTo>
                  <a:cubicBezTo>
                    <a:pt x="4425" y="1066"/>
                    <a:pt x="4405" y="1079"/>
                    <a:pt x="4438" y="1036"/>
                  </a:cubicBezTo>
                  <a:lnTo>
                    <a:pt x="4438" y="1036"/>
                  </a:lnTo>
                  <a:cubicBezTo>
                    <a:pt x="4442" y="1040"/>
                    <a:pt x="4434" y="1046"/>
                    <a:pt x="4434" y="1056"/>
                  </a:cubicBezTo>
                  <a:cubicBezTo>
                    <a:pt x="4445" y="1029"/>
                    <a:pt x="4454" y="1003"/>
                    <a:pt x="4481" y="967"/>
                  </a:cubicBezTo>
                  <a:cubicBezTo>
                    <a:pt x="4481" y="969"/>
                    <a:pt x="4485" y="968"/>
                    <a:pt x="4484" y="971"/>
                  </a:cubicBezTo>
                  <a:lnTo>
                    <a:pt x="4484" y="971"/>
                  </a:lnTo>
                  <a:cubicBezTo>
                    <a:pt x="4488" y="964"/>
                    <a:pt x="4491" y="957"/>
                    <a:pt x="4494" y="950"/>
                  </a:cubicBezTo>
                  <a:lnTo>
                    <a:pt x="4494" y="950"/>
                  </a:lnTo>
                  <a:cubicBezTo>
                    <a:pt x="4505" y="957"/>
                    <a:pt x="4516" y="963"/>
                    <a:pt x="4527" y="970"/>
                  </a:cubicBezTo>
                  <a:lnTo>
                    <a:pt x="4517" y="970"/>
                  </a:lnTo>
                  <a:cubicBezTo>
                    <a:pt x="4544" y="990"/>
                    <a:pt x="4593" y="1016"/>
                    <a:pt x="4627" y="1029"/>
                  </a:cubicBezTo>
                  <a:cubicBezTo>
                    <a:pt x="4630" y="1029"/>
                    <a:pt x="4636" y="1029"/>
                    <a:pt x="4640" y="1033"/>
                  </a:cubicBezTo>
                  <a:cubicBezTo>
                    <a:pt x="4650" y="1033"/>
                    <a:pt x="4656" y="1033"/>
                    <a:pt x="4650" y="1026"/>
                  </a:cubicBezTo>
                  <a:lnTo>
                    <a:pt x="4650" y="1026"/>
                  </a:lnTo>
                  <a:cubicBezTo>
                    <a:pt x="4749" y="1092"/>
                    <a:pt x="4862" y="1056"/>
                    <a:pt x="4958" y="1079"/>
                  </a:cubicBezTo>
                  <a:cubicBezTo>
                    <a:pt x="4945" y="1079"/>
                    <a:pt x="4928" y="1083"/>
                    <a:pt x="4938" y="1083"/>
                  </a:cubicBezTo>
                  <a:cubicBezTo>
                    <a:pt x="4968" y="1079"/>
                    <a:pt x="4994" y="1075"/>
                    <a:pt x="5024" y="1072"/>
                  </a:cubicBezTo>
                  <a:cubicBezTo>
                    <a:pt x="5014" y="1066"/>
                    <a:pt x="5011" y="1069"/>
                    <a:pt x="4994" y="1063"/>
                  </a:cubicBezTo>
                  <a:cubicBezTo>
                    <a:pt x="5004" y="1056"/>
                    <a:pt x="5027" y="1052"/>
                    <a:pt x="5047" y="1049"/>
                  </a:cubicBezTo>
                  <a:lnTo>
                    <a:pt x="5047" y="1049"/>
                  </a:lnTo>
                  <a:cubicBezTo>
                    <a:pt x="5011" y="1060"/>
                    <a:pt x="5047" y="1063"/>
                    <a:pt x="5064" y="1066"/>
                  </a:cubicBezTo>
                  <a:cubicBezTo>
                    <a:pt x="5064" y="1063"/>
                    <a:pt x="5067" y="1060"/>
                    <a:pt x="5067" y="1056"/>
                  </a:cubicBezTo>
                  <a:cubicBezTo>
                    <a:pt x="5074" y="1058"/>
                    <a:pt x="5079" y="1059"/>
                    <a:pt x="5082" y="1059"/>
                  </a:cubicBezTo>
                  <a:cubicBezTo>
                    <a:pt x="5090" y="1059"/>
                    <a:pt x="5091" y="1054"/>
                    <a:pt x="5093" y="1049"/>
                  </a:cubicBezTo>
                  <a:cubicBezTo>
                    <a:pt x="5097" y="1046"/>
                    <a:pt x="5104" y="1040"/>
                    <a:pt x="5130" y="1040"/>
                  </a:cubicBezTo>
                  <a:lnTo>
                    <a:pt x="5130" y="1046"/>
                  </a:lnTo>
                  <a:cubicBezTo>
                    <a:pt x="5150" y="1040"/>
                    <a:pt x="5170" y="1029"/>
                    <a:pt x="5193" y="1026"/>
                  </a:cubicBezTo>
                  <a:lnTo>
                    <a:pt x="5193" y="1026"/>
                  </a:lnTo>
                  <a:cubicBezTo>
                    <a:pt x="5203" y="1033"/>
                    <a:pt x="5170" y="1033"/>
                    <a:pt x="5170" y="1043"/>
                  </a:cubicBezTo>
                  <a:cubicBezTo>
                    <a:pt x="5203" y="1036"/>
                    <a:pt x="5229" y="1009"/>
                    <a:pt x="5263" y="1009"/>
                  </a:cubicBezTo>
                  <a:lnTo>
                    <a:pt x="5216" y="1029"/>
                  </a:lnTo>
                  <a:cubicBezTo>
                    <a:pt x="5223" y="1030"/>
                    <a:pt x="5229" y="1030"/>
                    <a:pt x="5234" y="1030"/>
                  </a:cubicBezTo>
                  <a:cubicBezTo>
                    <a:pt x="5254" y="1030"/>
                    <a:pt x="5261" y="1026"/>
                    <a:pt x="5279" y="1023"/>
                  </a:cubicBezTo>
                  <a:lnTo>
                    <a:pt x="5276" y="1023"/>
                  </a:lnTo>
                  <a:lnTo>
                    <a:pt x="5319" y="1013"/>
                  </a:lnTo>
                  <a:lnTo>
                    <a:pt x="5319" y="1013"/>
                  </a:lnTo>
                  <a:cubicBezTo>
                    <a:pt x="5319" y="1013"/>
                    <a:pt x="5319" y="1013"/>
                    <a:pt x="5319" y="1013"/>
                  </a:cubicBezTo>
                  <a:lnTo>
                    <a:pt x="5332" y="1009"/>
                  </a:lnTo>
                  <a:lnTo>
                    <a:pt x="5332" y="1009"/>
                  </a:lnTo>
                  <a:lnTo>
                    <a:pt x="5319" y="1013"/>
                  </a:lnTo>
                  <a:lnTo>
                    <a:pt x="5319" y="1013"/>
                  </a:lnTo>
                  <a:cubicBezTo>
                    <a:pt x="5352" y="973"/>
                    <a:pt x="5398" y="980"/>
                    <a:pt x="5445" y="940"/>
                  </a:cubicBezTo>
                  <a:lnTo>
                    <a:pt x="5445" y="940"/>
                  </a:lnTo>
                  <a:cubicBezTo>
                    <a:pt x="5418" y="963"/>
                    <a:pt x="5421" y="963"/>
                    <a:pt x="5431" y="963"/>
                  </a:cubicBezTo>
                  <a:cubicBezTo>
                    <a:pt x="5433" y="962"/>
                    <a:pt x="5435" y="961"/>
                    <a:pt x="5437" y="961"/>
                  </a:cubicBezTo>
                  <a:cubicBezTo>
                    <a:pt x="5439" y="961"/>
                    <a:pt x="5441" y="963"/>
                    <a:pt x="5441" y="967"/>
                  </a:cubicBezTo>
                  <a:cubicBezTo>
                    <a:pt x="5451" y="964"/>
                    <a:pt x="5464" y="960"/>
                    <a:pt x="5470" y="960"/>
                  </a:cubicBezTo>
                  <a:cubicBezTo>
                    <a:pt x="5472" y="960"/>
                    <a:pt x="5473" y="961"/>
                    <a:pt x="5471" y="963"/>
                  </a:cubicBezTo>
                  <a:cubicBezTo>
                    <a:pt x="5495" y="944"/>
                    <a:pt x="5518" y="950"/>
                    <a:pt x="5544" y="920"/>
                  </a:cubicBezTo>
                  <a:cubicBezTo>
                    <a:pt x="5547" y="920"/>
                    <a:pt x="5550" y="920"/>
                    <a:pt x="5557" y="916"/>
                  </a:cubicBezTo>
                  <a:cubicBezTo>
                    <a:pt x="5561" y="915"/>
                    <a:pt x="5565" y="913"/>
                    <a:pt x="5567" y="913"/>
                  </a:cubicBezTo>
                  <a:cubicBezTo>
                    <a:pt x="5569" y="913"/>
                    <a:pt x="5570" y="914"/>
                    <a:pt x="5570" y="916"/>
                  </a:cubicBezTo>
                  <a:cubicBezTo>
                    <a:pt x="5581" y="910"/>
                    <a:pt x="5582" y="908"/>
                    <a:pt x="5579" y="908"/>
                  </a:cubicBezTo>
                  <a:cubicBezTo>
                    <a:pt x="5577" y="908"/>
                    <a:pt x="5574" y="909"/>
                    <a:pt x="5570" y="910"/>
                  </a:cubicBezTo>
                  <a:cubicBezTo>
                    <a:pt x="5568" y="910"/>
                    <a:pt x="5564" y="912"/>
                    <a:pt x="5562" y="912"/>
                  </a:cubicBezTo>
                  <a:cubicBezTo>
                    <a:pt x="5561" y="912"/>
                    <a:pt x="5561" y="911"/>
                    <a:pt x="5561" y="910"/>
                  </a:cubicBezTo>
                  <a:cubicBezTo>
                    <a:pt x="5600" y="874"/>
                    <a:pt x="5680" y="861"/>
                    <a:pt x="5733" y="797"/>
                  </a:cubicBezTo>
                  <a:cubicBezTo>
                    <a:pt x="5782" y="754"/>
                    <a:pt x="5785" y="734"/>
                    <a:pt x="5828" y="692"/>
                  </a:cubicBezTo>
                  <a:cubicBezTo>
                    <a:pt x="5831" y="690"/>
                    <a:pt x="5833" y="690"/>
                    <a:pt x="5834" y="690"/>
                  </a:cubicBezTo>
                  <a:cubicBezTo>
                    <a:pt x="5842" y="690"/>
                    <a:pt x="5825" y="711"/>
                    <a:pt x="5825" y="711"/>
                  </a:cubicBezTo>
                  <a:cubicBezTo>
                    <a:pt x="5852" y="695"/>
                    <a:pt x="5872" y="675"/>
                    <a:pt x="5892" y="652"/>
                  </a:cubicBezTo>
                  <a:lnTo>
                    <a:pt x="5892" y="652"/>
                  </a:lnTo>
                  <a:cubicBezTo>
                    <a:pt x="5890" y="655"/>
                    <a:pt x="5891" y="656"/>
                    <a:pt x="5892" y="656"/>
                  </a:cubicBezTo>
                  <a:cubicBezTo>
                    <a:pt x="5894" y="656"/>
                    <a:pt x="5899" y="654"/>
                    <a:pt x="5905" y="652"/>
                  </a:cubicBezTo>
                  <a:cubicBezTo>
                    <a:pt x="5921" y="632"/>
                    <a:pt x="5908" y="629"/>
                    <a:pt x="5935" y="609"/>
                  </a:cubicBezTo>
                  <a:lnTo>
                    <a:pt x="5935" y="609"/>
                  </a:lnTo>
                  <a:cubicBezTo>
                    <a:pt x="5935" y="615"/>
                    <a:pt x="5935" y="626"/>
                    <a:pt x="5928" y="638"/>
                  </a:cubicBezTo>
                  <a:cubicBezTo>
                    <a:pt x="5948" y="615"/>
                    <a:pt x="5961" y="586"/>
                    <a:pt x="5981" y="563"/>
                  </a:cubicBezTo>
                  <a:cubicBezTo>
                    <a:pt x="5982" y="563"/>
                    <a:pt x="5982" y="562"/>
                    <a:pt x="5983" y="562"/>
                  </a:cubicBezTo>
                  <a:cubicBezTo>
                    <a:pt x="5989" y="562"/>
                    <a:pt x="5974" y="583"/>
                    <a:pt x="5971" y="592"/>
                  </a:cubicBezTo>
                  <a:cubicBezTo>
                    <a:pt x="5995" y="566"/>
                    <a:pt x="6024" y="519"/>
                    <a:pt x="6024" y="503"/>
                  </a:cubicBezTo>
                  <a:lnTo>
                    <a:pt x="6024" y="503"/>
                  </a:lnTo>
                  <a:lnTo>
                    <a:pt x="6011" y="516"/>
                  </a:lnTo>
                  <a:lnTo>
                    <a:pt x="6011" y="516"/>
                  </a:lnTo>
                  <a:cubicBezTo>
                    <a:pt x="6011" y="515"/>
                    <a:pt x="6012" y="515"/>
                    <a:pt x="6012" y="515"/>
                  </a:cubicBezTo>
                  <a:cubicBezTo>
                    <a:pt x="6016" y="515"/>
                    <a:pt x="6017" y="522"/>
                    <a:pt x="6014" y="529"/>
                  </a:cubicBezTo>
                  <a:cubicBezTo>
                    <a:pt x="6001" y="556"/>
                    <a:pt x="5984" y="559"/>
                    <a:pt x="5981" y="559"/>
                  </a:cubicBezTo>
                  <a:lnTo>
                    <a:pt x="5991" y="539"/>
                  </a:lnTo>
                  <a:lnTo>
                    <a:pt x="5991" y="539"/>
                  </a:lnTo>
                  <a:cubicBezTo>
                    <a:pt x="5961" y="543"/>
                    <a:pt x="5938" y="609"/>
                    <a:pt x="5902" y="638"/>
                  </a:cubicBezTo>
                  <a:lnTo>
                    <a:pt x="5905" y="615"/>
                  </a:lnTo>
                  <a:lnTo>
                    <a:pt x="5882" y="658"/>
                  </a:lnTo>
                  <a:cubicBezTo>
                    <a:pt x="5879" y="659"/>
                    <a:pt x="5877" y="660"/>
                    <a:pt x="5875" y="660"/>
                  </a:cubicBezTo>
                  <a:cubicBezTo>
                    <a:pt x="5869" y="660"/>
                    <a:pt x="5865" y="654"/>
                    <a:pt x="5875" y="642"/>
                  </a:cubicBezTo>
                  <a:lnTo>
                    <a:pt x="5875" y="642"/>
                  </a:lnTo>
                  <a:cubicBezTo>
                    <a:pt x="5848" y="658"/>
                    <a:pt x="5859" y="665"/>
                    <a:pt x="5832" y="678"/>
                  </a:cubicBezTo>
                  <a:cubicBezTo>
                    <a:pt x="5831" y="678"/>
                    <a:pt x="5830" y="678"/>
                    <a:pt x="5830" y="678"/>
                  </a:cubicBezTo>
                  <a:lnTo>
                    <a:pt x="5830" y="678"/>
                  </a:lnTo>
                  <a:lnTo>
                    <a:pt x="5813" y="698"/>
                  </a:lnTo>
                  <a:cubicBezTo>
                    <a:pt x="5816" y="692"/>
                    <a:pt x="5802" y="695"/>
                    <a:pt x="5816" y="682"/>
                  </a:cubicBezTo>
                  <a:lnTo>
                    <a:pt x="5816" y="682"/>
                  </a:lnTo>
                  <a:cubicBezTo>
                    <a:pt x="5769" y="711"/>
                    <a:pt x="5756" y="748"/>
                    <a:pt x="5733" y="751"/>
                  </a:cubicBezTo>
                  <a:lnTo>
                    <a:pt x="5733" y="748"/>
                  </a:lnTo>
                  <a:lnTo>
                    <a:pt x="5733" y="748"/>
                  </a:lnTo>
                  <a:cubicBezTo>
                    <a:pt x="5677" y="797"/>
                    <a:pt x="5736" y="762"/>
                    <a:pt x="5696" y="808"/>
                  </a:cubicBezTo>
                  <a:lnTo>
                    <a:pt x="5646" y="804"/>
                  </a:lnTo>
                  <a:lnTo>
                    <a:pt x="5646" y="821"/>
                  </a:lnTo>
                  <a:cubicBezTo>
                    <a:pt x="5642" y="823"/>
                    <a:pt x="5634" y="827"/>
                    <a:pt x="5630" y="827"/>
                  </a:cubicBezTo>
                  <a:cubicBezTo>
                    <a:pt x="5628" y="827"/>
                    <a:pt x="5627" y="826"/>
                    <a:pt x="5627" y="824"/>
                  </a:cubicBezTo>
                  <a:cubicBezTo>
                    <a:pt x="5617" y="837"/>
                    <a:pt x="5620" y="837"/>
                    <a:pt x="5623" y="837"/>
                  </a:cubicBezTo>
                  <a:cubicBezTo>
                    <a:pt x="5625" y="837"/>
                    <a:pt x="5625" y="837"/>
                    <a:pt x="5626" y="837"/>
                  </a:cubicBezTo>
                  <a:lnTo>
                    <a:pt x="5626" y="837"/>
                  </a:lnTo>
                  <a:cubicBezTo>
                    <a:pt x="5626" y="837"/>
                    <a:pt x="5625" y="838"/>
                    <a:pt x="5623" y="844"/>
                  </a:cubicBezTo>
                  <a:cubicBezTo>
                    <a:pt x="5594" y="852"/>
                    <a:pt x="5556" y="883"/>
                    <a:pt x="5532" y="889"/>
                  </a:cubicBezTo>
                  <a:lnTo>
                    <a:pt x="5532" y="889"/>
                  </a:lnTo>
                  <a:cubicBezTo>
                    <a:pt x="5532" y="889"/>
                    <a:pt x="5532" y="889"/>
                    <a:pt x="5532" y="889"/>
                  </a:cubicBezTo>
                  <a:cubicBezTo>
                    <a:pt x="5534" y="889"/>
                    <a:pt x="5532" y="891"/>
                    <a:pt x="5521" y="901"/>
                  </a:cubicBezTo>
                  <a:cubicBezTo>
                    <a:pt x="5518" y="899"/>
                    <a:pt x="5515" y="898"/>
                    <a:pt x="5511" y="898"/>
                  </a:cubicBezTo>
                  <a:cubicBezTo>
                    <a:pt x="5494" y="898"/>
                    <a:pt x="5472" y="925"/>
                    <a:pt x="5441" y="930"/>
                  </a:cubicBezTo>
                  <a:cubicBezTo>
                    <a:pt x="5446" y="919"/>
                    <a:pt x="5468" y="911"/>
                    <a:pt x="5459" y="911"/>
                  </a:cubicBezTo>
                  <a:cubicBezTo>
                    <a:pt x="5457" y="911"/>
                    <a:pt x="5452" y="912"/>
                    <a:pt x="5445" y="913"/>
                  </a:cubicBezTo>
                  <a:cubicBezTo>
                    <a:pt x="5435" y="940"/>
                    <a:pt x="5382" y="936"/>
                    <a:pt x="5356" y="950"/>
                  </a:cubicBezTo>
                  <a:cubicBezTo>
                    <a:pt x="5359" y="963"/>
                    <a:pt x="5299" y="976"/>
                    <a:pt x="5252" y="993"/>
                  </a:cubicBezTo>
                  <a:cubicBezTo>
                    <a:pt x="5252" y="993"/>
                    <a:pt x="5252" y="992"/>
                    <a:pt x="5251" y="992"/>
                  </a:cubicBezTo>
                  <a:cubicBezTo>
                    <a:pt x="5239" y="992"/>
                    <a:pt x="5159" y="1009"/>
                    <a:pt x="5115" y="1013"/>
                  </a:cubicBezTo>
                  <a:lnTo>
                    <a:pt x="5115" y="1013"/>
                  </a:lnTo>
                  <a:cubicBezTo>
                    <a:pt x="5116" y="1012"/>
                    <a:pt x="5117" y="1011"/>
                    <a:pt x="5117" y="1009"/>
                  </a:cubicBezTo>
                  <a:lnTo>
                    <a:pt x="5117" y="1009"/>
                  </a:lnTo>
                  <a:lnTo>
                    <a:pt x="5113" y="1013"/>
                  </a:lnTo>
                  <a:cubicBezTo>
                    <a:pt x="5114" y="1013"/>
                    <a:pt x="5115" y="1013"/>
                    <a:pt x="5115" y="1013"/>
                  </a:cubicBezTo>
                  <a:lnTo>
                    <a:pt x="5115" y="1013"/>
                  </a:lnTo>
                  <a:cubicBezTo>
                    <a:pt x="5104" y="1027"/>
                    <a:pt x="5062" y="1030"/>
                    <a:pt x="5027" y="1036"/>
                  </a:cubicBezTo>
                  <a:cubicBezTo>
                    <a:pt x="5027" y="1029"/>
                    <a:pt x="5034" y="1026"/>
                    <a:pt x="5054" y="1020"/>
                  </a:cubicBezTo>
                  <a:lnTo>
                    <a:pt x="5054" y="1020"/>
                  </a:lnTo>
                  <a:lnTo>
                    <a:pt x="5021" y="1023"/>
                  </a:lnTo>
                  <a:cubicBezTo>
                    <a:pt x="5014" y="1026"/>
                    <a:pt x="5004" y="1029"/>
                    <a:pt x="4984" y="1033"/>
                  </a:cubicBezTo>
                  <a:lnTo>
                    <a:pt x="4991" y="1023"/>
                  </a:lnTo>
                  <a:lnTo>
                    <a:pt x="4991" y="1023"/>
                  </a:lnTo>
                  <a:cubicBezTo>
                    <a:pt x="4959" y="1025"/>
                    <a:pt x="4928" y="1033"/>
                    <a:pt x="4892" y="1033"/>
                  </a:cubicBezTo>
                  <a:cubicBezTo>
                    <a:pt x="4879" y="1033"/>
                    <a:pt x="4866" y="1032"/>
                    <a:pt x="4852" y="1029"/>
                  </a:cubicBezTo>
                  <a:lnTo>
                    <a:pt x="4852" y="1029"/>
                  </a:lnTo>
                  <a:cubicBezTo>
                    <a:pt x="4848" y="1036"/>
                    <a:pt x="4895" y="1060"/>
                    <a:pt x="4835" y="1060"/>
                  </a:cubicBezTo>
                  <a:cubicBezTo>
                    <a:pt x="4832" y="1056"/>
                    <a:pt x="4832" y="1048"/>
                    <a:pt x="4841" y="1046"/>
                  </a:cubicBezTo>
                  <a:lnTo>
                    <a:pt x="4841" y="1046"/>
                  </a:lnTo>
                  <a:cubicBezTo>
                    <a:pt x="4839" y="1047"/>
                    <a:pt x="4837" y="1047"/>
                    <a:pt x="4835" y="1047"/>
                  </a:cubicBezTo>
                  <a:cubicBezTo>
                    <a:pt x="4830" y="1047"/>
                    <a:pt x="4824" y="1046"/>
                    <a:pt x="4819" y="1043"/>
                  </a:cubicBezTo>
                  <a:lnTo>
                    <a:pt x="4842" y="1040"/>
                  </a:lnTo>
                  <a:cubicBezTo>
                    <a:pt x="4835" y="1038"/>
                    <a:pt x="4831" y="1037"/>
                    <a:pt x="4828" y="1037"/>
                  </a:cubicBezTo>
                  <a:cubicBezTo>
                    <a:pt x="4825" y="1037"/>
                    <a:pt x="4824" y="1038"/>
                    <a:pt x="4822" y="1040"/>
                  </a:cubicBezTo>
                  <a:cubicBezTo>
                    <a:pt x="4822" y="1040"/>
                    <a:pt x="4821" y="1041"/>
                    <a:pt x="4817" y="1041"/>
                  </a:cubicBezTo>
                  <a:cubicBezTo>
                    <a:pt x="4815" y="1041"/>
                    <a:pt x="4812" y="1041"/>
                    <a:pt x="4809" y="1040"/>
                  </a:cubicBezTo>
                  <a:cubicBezTo>
                    <a:pt x="4809" y="1033"/>
                    <a:pt x="4795" y="1033"/>
                    <a:pt x="4799" y="1029"/>
                  </a:cubicBezTo>
                  <a:lnTo>
                    <a:pt x="4799" y="1029"/>
                  </a:lnTo>
                  <a:cubicBezTo>
                    <a:pt x="4802" y="1029"/>
                    <a:pt x="4815" y="1033"/>
                    <a:pt x="4822" y="1033"/>
                  </a:cubicBezTo>
                  <a:cubicBezTo>
                    <a:pt x="4802" y="1026"/>
                    <a:pt x="4775" y="1020"/>
                    <a:pt x="4769" y="1013"/>
                  </a:cubicBezTo>
                  <a:cubicBezTo>
                    <a:pt x="4769" y="1015"/>
                    <a:pt x="4767" y="1021"/>
                    <a:pt x="4757" y="1021"/>
                  </a:cubicBezTo>
                  <a:cubicBezTo>
                    <a:pt x="4755" y="1021"/>
                    <a:pt x="4752" y="1020"/>
                    <a:pt x="4749" y="1020"/>
                  </a:cubicBezTo>
                  <a:cubicBezTo>
                    <a:pt x="4709" y="1009"/>
                    <a:pt x="4736" y="1006"/>
                    <a:pt x="4716" y="1000"/>
                  </a:cubicBezTo>
                  <a:cubicBezTo>
                    <a:pt x="4709" y="1000"/>
                    <a:pt x="4703" y="996"/>
                    <a:pt x="4696" y="996"/>
                  </a:cubicBezTo>
                  <a:cubicBezTo>
                    <a:pt x="4691" y="994"/>
                    <a:pt x="4686" y="994"/>
                    <a:pt x="4682" y="994"/>
                  </a:cubicBezTo>
                  <a:cubicBezTo>
                    <a:pt x="4679" y="994"/>
                    <a:pt x="4676" y="994"/>
                    <a:pt x="4676" y="996"/>
                  </a:cubicBezTo>
                  <a:cubicBezTo>
                    <a:pt x="4663" y="993"/>
                    <a:pt x="4663" y="990"/>
                    <a:pt x="4660" y="983"/>
                  </a:cubicBezTo>
                  <a:cubicBezTo>
                    <a:pt x="4642" y="983"/>
                    <a:pt x="4596" y="959"/>
                    <a:pt x="4584" y="959"/>
                  </a:cubicBezTo>
                  <a:cubicBezTo>
                    <a:pt x="4581" y="959"/>
                    <a:pt x="4580" y="961"/>
                    <a:pt x="4583" y="965"/>
                  </a:cubicBezTo>
                  <a:lnTo>
                    <a:pt x="4583" y="965"/>
                  </a:lnTo>
                  <a:cubicBezTo>
                    <a:pt x="4554" y="955"/>
                    <a:pt x="4529" y="939"/>
                    <a:pt x="4506" y="920"/>
                  </a:cubicBezTo>
                  <a:lnTo>
                    <a:pt x="4506" y="920"/>
                  </a:lnTo>
                  <a:cubicBezTo>
                    <a:pt x="4522" y="876"/>
                    <a:pt x="4530" y="831"/>
                    <a:pt x="4554" y="774"/>
                  </a:cubicBezTo>
                  <a:cubicBezTo>
                    <a:pt x="4555" y="781"/>
                    <a:pt x="4557" y="783"/>
                    <a:pt x="4558" y="783"/>
                  </a:cubicBezTo>
                  <a:cubicBezTo>
                    <a:pt x="4563" y="783"/>
                    <a:pt x="4568" y="750"/>
                    <a:pt x="4581" y="748"/>
                  </a:cubicBezTo>
                  <a:cubicBezTo>
                    <a:pt x="4581" y="734"/>
                    <a:pt x="4584" y="718"/>
                    <a:pt x="4584" y="705"/>
                  </a:cubicBezTo>
                  <a:lnTo>
                    <a:pt x="4584" y="705"/>
                  </a:lnTo>
                  <a:lnTo>
                    <a:pt x="4573" y="722"/>
                  </a:lnTo>
                  <a:cubicBezTo>
                    <a:pt x="4584" y="682"/>
                    <a:pt x="4577" y="645"/>
                    <a:pt x="4587" y="612"/>
                  </a:cubicBezTo>
                  <a:lnTo>
                    <a:pt x="4587" y="642"/>
                  </a:lnTo>
                  <a:cubicBezTo>
                    <a:pt x="4590" y="618"/>
                    <a:pt x="4593" y="592"/>
                    <a:pt x="4590" y="569"/>
                  </a:cubicBezTo>
                  <a:lnTo>
                    <a:pt x="4590" y="569"/>
                  </a:lnTo>
                  <a:cubicBezTo>
                    <a:pt x="4590" y="583"/>
                    <a:pt x="4587" y="595"/>
                    <a:pt x="4584" y="609"/>
                  </a:cubicBezTo>
                  <a:cubicBezTo>
                    <a:pt x="4581" y="569"/>
                    <a:pt x="4567" y="612"/>
                    <a:pt x="4573" y="559"/>
                  </a:cubicBezTo>
                  <a:lnTo>
                    <a:pt x="4573" y="559"/>
                  </a:lnTo>
                  <a:cubicBezTo>
                    <a:pt x="4573" y="560"/>
                    <a:pt x="4574" y="561"/>
                    <a:pt x="4574" y="561"/>
                  </a:cubicBezTo>
                  <a:cubicBezTo>
                    <a:pt x="4574" y="561"/>
                    <a:pt x="4577" y="520"/>
                    <a:pt x="4581" y="499"/>
                  </a:cubicBezTo>
                  <a:cubicBezTo>
                    <a:pt x="4573" y="476"/>
                    <a:pt x="4567" y="463"/>
                    <a:pt x="4557" y="433"/>
                  </a:cubicBezTo>
                  <a:cubicBezTo>
                    <a:pt x="4557" y="430"/>
                    <a:pt x="4558" y="428"/>
                    <a:pt x="4561" y="428"/>
                  </a:cubicBezTo>
                  <a:cubicBezTo>
                    <a:pt x="4562" y="428"/>
                    <a:pt x="4564" y="429"/>
                    <a:pt x="4567" y="430"/>
                  </a:cubicBezTo>
                  <a:cubicBezTo>
                    <a:pt x="4570" y="430"/>
                    <a:pt x="4573" y="430"/>
                    <a:pt x="4573" y="427"/>
                  </a:cubicBezTo>
                  <a:cubicBezTo>
                    <a:pt x="4564" y="417"/>
                    <a:pt x="4547" y="394"/>
                    <a:pt x="4521" y="380"/>
                  </a:cubicBezTo>
                  <a:cubicBezTo>
                    <a:pt x="4507" y="373"/>
                    <a:pt x="4491" y="369"/>
                    <a:pt x="4478" y="369"/>
                  </a:cubicBezTo>
                  <a:cubicBezTo>
                    <a:pt x="4470" y="369"/>
                    <a:pt x="4463" y="370"/>
                    <a:pt x="4458" y="372"/>
                  </a:cubicBezTo>
                  <a:lnTo>
                    <a:pt x="4458" y="372"/>
                  </a:lnTo>
                  <a:cubicBezTo>
                    <a:pt x="4465" y="369"/>
                    <a:pt x="4464" y="364"/>
                    <a:pt x="4461" y="360"/>
                  </a:cubicBezTo>
                  <a:lnTo>
                    <a:pt x="4461" y="360"/>
                  </a:lnTo>
                  <a:cubicBezTo>
                    <a:pt x="4454" y="364"/>
                    <a:pt x="4451" y="367"/>
                    <a:pt x="4445" y="370"/>
                  </a:cubicBezTo>
                  <a:cubicBezTo>
                    <a:pt x="4425" y="370"/>
                    <a:pt x="4422" y="370"/>
                    <a:pt x="4425" y="364"/>
                  </a:cubicBezTo>
                  <a:lnTo>
                    <a:pt x="4425" y="364"/>
                  </a:lnTo>
                  <a:cubicBezTo>
                    <a:pt x="4362" y="377"/>
                    <a:pt x="4445" y="370"/>
                    <a:pt x="4375" y="390"/>
                  </a:cubicBezTo>
                  <a:cubicBezTo>
                    <a:pt x="4382" y="387"/>
                    <a:pt x="4378" y="387"/>
                    <a:pt x="4388" y="380"/>
                  </a:cubicBezTo>
                  <a:lnTo>
                    <a:pt x="4388" y="380"/>
                  </a:lnTo>
                  <a:cubicBezTo>
                    <a:pt x="4315" y="407"/>
                    <a:pt x="4295" y="483"/>
                    <a:pt x="4286" y="539"/>
                  </a:cubicBezTo>
                  <a:cubicBezTo>
                    <a:pt x="4283" y="542"/>
                    <a:pt x="4281" y="543"/>
                    <a:pt x="4280" y="543"/>
                  </a:cubicBezTo>
                  <a:cubicBezTo>
                    <a:pt x="4276" y="543"/>
                    <a:pt x="4276" y="533"/>
                    <a:pt x="4279" y="523"/>
                  </a:cubicBezTo>
                  <a:cubicBezTo>
                    <a:pt x="4279" y="512"/>
                    <a:pt x="4281" y="501"/>
                    <a:pt x="4278" y="501"/>
                  </a:cubicBezTo>
                  <a:cubicBezTo>
                    <a:pt x="4278" y="501"/>
                    <a:pt x="4277" y="502"/>
                    <a:pt x="4275" y="503"/>
                  </a:cubicBezTo>
                  <a:cubicBezTo>
                    <a:pt x="4256" y="603"/>
                    <a:pt x="4295" y="695"/>
                    <a:pt x="4332" y="768"/>
                  </a:cubicBezTo>
                  <a:lnTo>
                    <a:pt x="4326" y="754"/>
                  </a:lnTo>
                  <a:cubicBezTo>
                    <a:pt x="4348" y="754"/>
                    <a:pt x="4346" y="811"/>
                    <a:pt x="4379" y="842"/>
                  </a:cubicBezTo>
                  <a:lnTo>
                    <a:pt x="4379" y="842"/>
                  </a:lnTo>
                  <a:cubicBezTo>
                    <a:pt x="4376" y="839"/>
                    <a:pt x="4372" y="838"/>
                    <a:pt x="4370" y="838"/>
                  </a:cubicBezTo>
                  <a:cubicBezTo>
                    <a:pt x="4368" y="838"/>
                    <a:pt x="4367" y="839"/>
                    <a:pt x="4368" y="841"/>
                  </a:cubicBezTo>
                  <a:cubicBezTo>
                    <a:pt x="4385" y="864"/>
                    <a:pt x="4406" y="885"/>
                    <a:pt x="4431" y="906"/>
                  </a:cubicBezTo>
                  <a:lnTo>
                    <a:pt x="4431" y="906"/>
                  </a:lnTo>
                  <a:cubicBezTo>
                    <a:pt x="4419" y="924"/>
                    <a:pt x="4405" y="937"/>
                    <a:pt x="4396" y="948"/>
                  </a:cubicBezTo>
                  <a:lnTo>
                    <a:pt x="4396" y="948"/>
                  </a:lnTo>
                  <a:cubicBezTo>
                    <a:pt x="4399" y="942"/>
                    <a:pt x="4401" y="936"/>
                    <a:pt x="4405" y="927"/>
                  </a:cubicBezTo>
                  <a:lnTo>
                    <a:pt x="4405" y="927"/>
                  </a:lnTo>
                  <a:lnTo>
                    <a:pt x="4395" y="950"/>
                  </a:lnTo>
                  <a:cubicBezTo>
                    <a:pt x="4395" y="949"/>
                    <a:pt x="4396" y="949"/>
                    <a:pt x="4396" y="948"/>
                  </a:cubicBezTo>
                  <a:lnTo>
                    <a:pt x="4396" y="948"/>
                  </a:lnTo>
                  <a:cubicBezTo>
                    <a:pt x="4394" y="954"/>
                    <a:pt x="4391" y="958"/>
                    <a:pt x="4388" y="963"/>
                  </a:cubicBezTo>
                  <a:lnTo>
                    <a:pt x="4402" y="956"/>
                  </a:lnTo>
                  <a:lnTo>
                    <a:pt x="4402" y="956"/>
                  </a:lnTo>
                  <a:cubicBezTo>
                    <a:pt x="4396" y="965"/>
                    <a:pt x="4388" y="974"/>
                    <a:pt x="4386" y="974"/>
                  </a:cubicBezTo>
                  <a:cubicBezTo>
                    <a:pt x="4385" y="974"/>
                    <a:pt x="4385" y="973"/>
                    <a:pt x="4385" y="973"/>
                  </a:cubicBezTo>
                  <a:lnTo>
                    <a:pt x="4385" y="973"/>
                  </a:lnTo>
                  <a:cubicBezTo>
                    <a:pt x="4378" y="990"/>
                    <a:pt x="4402" y="973"/>
                    <a:pt x="4391" y="1003"/>
                  </a:cubicBezTo>
                  <a:cubicBezTo>
                    <a:pt x="4379" y="1015"/>
                    <a:pt x="4360" y="1049"/>
                    <a:pt x="4347" y="1049"/>
                  </a:cubicBezTo>
                  <a:cubicBezTo>
                    <a:pt x="4346" y="1049"/>
                    <a:pt x="4346" y="1049"/>
                    <a:pt x="4345" y="1049"/>
                  </a:cubicBezTo>
                  <a:cubicBezTo>
                    <a:pt x="4381" y="1014"/>
                    <a:pt x="4349" y="1035"/>
                    <a:pt x="4353" y="1021"/>
                  </a:cubicBezTo>
                  <a:lnTo>
                    <a:pt x="4353" y="1021"/>
                  </a:lnTo>
                  <a:cubicBezTo>
                    <a:pt x="4350" y="1024"/>
                    <a:pt x="4346" y="1028"/>
                    <a:pt x="4342" y="1033"/>
                  </a:cubicBezTo>
                  <a:cubicBezTo>
                    <a:pt x="4341" y="1033"/>
                    <a:pt x="4341" y="1033"/>
                    <a:pt x="4340" y="1033"/>
                  </a:cubicBezTo>
                  <a:cubicBezTo>
                    <a:pt x="4338" y="1033"/>
                    <a:pt x="4339" y="1029"/>
                    <a:pt x="4342" y="1026"/>
                  </a:cubicBezTo>
                  <a:lnTo>
                    <a:pt x="4342" y="1026"/>
                  </a:lnTo>
                  <a:cubicBezTo>
                    <a:pt x="4295" y="1063"/>
                    <a:pt x="4335" y="1056"/>
                    <a:pt x="4292" y="1099"/>
                  </a:cubicBezTo>
                  <a:cubicBezTo>
                    <a:pt x="4292" y="1095"/>
                    <a:pt x="4289" y="1094"/>
                    <a:pt x="4286" y="1094"/>
                  </a:cubicBezTo>
                  <a:cubicBezTo>
                    <a:pt x="4280" y="1094"/>
                    <a:pt x="4271" y="1098"/>
                    <a:pt x="4269" y="1102"/>
                  </a:cubicBezTo>
                  <a:cubicBezTo>
                    <a:pt x="4273" y="1099"/>
                    <a:pt x="4276" y="1098"/>
                    <a:pt x="4278" y="1098"/>
                  </a:cubicBezTo>
                  <a:cubicBezTo>
                    <a:pt x="4283" y="1098"/>
                    <a:pt x="4279" y="1110"/>
                    <a:pt x="4269" y="1122"/>
                  </a:cubicBezTo>
                  <a:cubicBezTo>
                    <a:pt x="4236" y="1142"/>
                    <a:pt x="4239" y="1149"/>
                    <a:pt x="4223" y="1162"/>
                  </a:cubicBezTo>
                  <a:lnTo>
                    <a:pt x="4243" y="1152"/>
                  </a:lnTo>
                  <a:lnTo>
                    <a:pt x="4243" y="1152"/>
                  </a:lnTo>
                  <a:cubicBezTo>
                    <a:pt x="4239" y="1162"/>
                    <a:pt x="4223" y="1172"/>
                    <a:pt x="4199" y="1185"/>
                  </a:cubicBezTo>
                  <a:cubicBezTo>
                    <a:pt x="4196" y="1182"/>
                    <a:pt x="4219" y="1172"/>
                    <a:pt x="4209" y="1172"/>
                  </a:cubicBezTo>
                  <a:cubicBezTo>
                    <a:pt x="4190" y="1199"/>
                    <a:pt x="4147" y="1195"/>
                    <a:pt x="4110" y="1211"/>
                  </a:cubicBezTo>
                  <a:cubicBezTo>
                    <a:pt x="4100" y="1211"/>
                    <a:pt x="4097" y="1211"/>
                    <a:pt x="4097" y="1208"/>
                  </a:cubicBezTo>
                  <a:cubicBezTo>
                    <a:pt x="4097" y="1205"/>
                    <a:pt x="4097" y="1202"/>
                    <a:pt x="4087" y="1202"/>
                  </a:cubicBezTo>
                  <a:cubicBezTo>
                    <a:pt x="4072" y="1210"/>
                    <a:pt x="4061" y="1212"/>
                    <a:pt x="4051" y="1212"/>
                  </a:cubicBezTo>
                  <a:cubicBezTo>
                    <a:pt x="4046" y="1212"/>
                    <a:pt x="4042" y="1211"/>
                    <a:pt x="4037" y="1211"/>
                  </a:cubicBezTo>
                  <a:cubicBezTo>
                    <a:pt x="4024" y="1211"/>
                    <a:pt x="4014" y="1211"/>
                    <a:pt x="3994" y="1215"/>
                  </a:cubicBezTo>
                  <a:cubicBezTo>
                    <a:pt x="4008" y="1225"/>
                    <a:pt x="4011" y="1222"/>
                    <a:pt x="3977" y="1231"/>
                  </a:cubicBezTo>
                  <a:cubicBezTo>
                    <a:pt x="4004" y="1228"/>
                    <a:pt x="4031" y="1225"/>
                    <a:pt x="4054" y="1218"/>
                  </a:cubicBezTo>
                  <a:lnTo>
                    <a:pt x="4054" y="1218"/>
                  </a:lnTo>
                  <a:cubicBezTo>
                    <a:pt x="4037" y="1225"/>
                    <a:pt x="4020" y="1231"/>
                    <a:pt x="4004" y="1238"/>
                  </a:cubicBezTo>
                  <a:cubicBezTo>
                    <a:pt x="4031" y="1234"/>
                    <a:pt x="4054" y="1225"/>
                    <a:pt x="4070" y="1225"/>
                  </a:cubicBezTo>
                  <a:cubicBezTo>
                    <a:pt x="4047" y="1234"/>
                    <a:pt x="4047" y="1234"/>
                    <a:pt x="4060" y="1238"/>
                  </a:cubicBezTo>
                  <a:cubicBezTo>
                    <a:pt x="4055" y="1237"/>
                    <a:pt x="4051" y="1237"/>
                    <a:pt x="4046" y="1237"/>
                  </a:cubicBezTo>
                  <a:cubicBezTo>
                    <a:pt x="4036" y="1237"/>
                    <a:pt x="4026" y="1239"/>
                    <a:pt x="4014" y="1242"/>
                  </a:cubicBezTo>
                  <a:cubicBezTo>
                    <a:pt x="4002" y="1245"/>
                    <a:pt x="3991" y="1248"/>
                    <a:pt x="3979" y="1248"/>
                  </a:cubicBezTo>
                  <a:cubicBezTo>
                    <a:pt x="3972" y="1248"/>
                    <a:pt x="3965" y="1247"/>
                    <a:pt x="3958" y="1245"/>
                  </a:cubicBezTo>
                  <a:lnTo>
                    <a:pt x="3958" y="1225"/>
                  </a:lnTo>
                  <a:cubicBezTo>
                    <a:pt x="3906" y="1212"/>
                    <a:pt x="3857" y="1227"/>
                    <a:pt x="3790" y="1200"/>
                  </a:cubicBezTo>
                  <a:lnTo>
                    <a:pt x="3790" y="1200"/>
                  </a:lnTo>
                  <a:lnTo>
                    <a:pt x="3809" y="1208"/>
                  </a:lnTo>
                  <a:cubicBezTo>
                    <a:pt x="3807" y="1209"/>
                    <a:pt x="3805" y="1209"/>
                    <a:pt x="3802" y="1209"/>
                  </a:cubicBezTo>
                  <a:cubicBezTo>
                    <a:pt x="3787" y="1209"/>
                    <a:pt x="3759" y="1194"/>
                    <a:pt x="3739" y="1188"/>
                  </a:cubicBezTo>
                  <a:cubicBezTo>
                    <a:pt x="3746" y="1182"/>
                    <a:pt x="3733" y="1172"/>
                    <a:pt x="3726" y="1165"/>
                  </a:cubicBezTo>
                  <a:cubicBezTo>
                    <a:pt x="3726" y="1166"/>
                    <a:pt x="3726" y="1166"/>
                    <a:pt x="3725" y="1166"/>
                  </a:cubicBezTo>
                  <a:cubicBezTo>
                    <a:pt x="3721" y="1166"/>
                    <a:pt x="3710" y="1161"/>
                    <a:pt x="3699" y="1155"/>
                  </a:cubicBezTo>
                  <a:cubicBezTo>
                    <a:pt x="3689" y="1150"/>
                    <a:pt x="3678" y="1145"/>
                    <a:pt x="3671" y="1145"/>
                  </a:cubicBezTo>
                  <a:cubicBezTo>
                    <a:pt x="3669" y="1145"/>
                    <a:pt x="3668" y="1145"/>
                    <a:pt x="3667" y="1145"/>
                  </a:cubicBezTo>
                  <a:lnTo>
                    <a:pt x="3643" y="1119"/>
                  </a:lnTo>
                  <a:cubicBezTo>
                    <a:pt x="3614" y="1093"/>
                    <a:pt x="3594" y="1089"/>
                    <a:pt x="3572" y="1077"/>
                  </a:cubicBezTo>
                  <a:lnTo>
                    <a:pt x="3572" y="1077"/>
                  </a:lnTo>
                  <a:cubicBezTo>
                    <a:pt x="3595" y="1050"/>
                    <a:pt x="3617" y="1021"/>
                    <a:pt x="3636" y="990"/>
                  </a:cubicBezTo>
                  <a:cubicBezTo>
                    <a:pt x="3690" y="907"/>
                    <a:pt x="3726" y="808"/>
                    <a:pt x="3729" y="705"/>
                  </a:cubicBezTo>
                  <a:cubicBezTo>
                    <a:pt x="3726" y="629"/>
                    <a:pt x="3696" y="665"/>
                    <a:pt x="3693" y="572"/>
                  </a:cubicBezTo>
                  <a:lnTo>
                    <a:pt x="3693" y="572"/>
                  </a:lnTo>
                  <a:lnTo>
                    <a:pt x="3713" y="595"/>
                  </a:lnTo>
                  <a:cubicBezTo>
                    <a:pt x="3699" y="559"/>
                    <a:pt x="3687" y="526"/>
                    <a:pt x="3667" y="490"/>
                  </a:cubicBezTo>
                  <a:cubicBezTo>
                    <a:pt x="3650" y="456"/>
                    <a:pt x="3623" y="424"/>
                    <a:pt x="3590" y="397"/>
                  </a:cubicBezTo>
                  <a:cubicBezTo>
                    <a:pt x="3560" y="370"/>
                    <a:pt x="3520" y="351"/>
                    <a:pt x="3474" y="347"/>
                  </a:cubicBezTo>
                  <a:cubicBezTo>
                    <a:pt x="3472" y="347"/>
                    <a:pt x="3469" y="347"/>
                    <a:pt x="3466" y="347"/>
                  </a:cubicBezTo>
                  <a:cubicBezTo>
                    <a:pt x="3419" y="347"/>
                    <a:pt x="3371" y="373"/>
                    <a:pt x="3349" y="410"/>
                  </a:cubicBezTo>
                  <a:cubicBezTo>
                    <a:pt x="3352" y="400"/>
                    <a:pt x="3349" y="397"/>
                    <a:pt x="3365" y="384"/>
                  </a:cubicBezTo>
                  <a:lnTo>
                    <a:pt x="3365" y="384"/>
                  </a:lnTo>
                  <a:cubicBezTo>
                    <a:pt x="3345" y="394"/>
                    <a:pt x="3322" y="427"/>
                    <a:pt x="3315" y="456"/>
                  </a:cubicBezTo>
                  <a:cubicBezTo>
                    <a:pt x="3312" y="483"/>
                    <a:pt x="3312" y="506"/>
                    <a:pt x="3315" y="506"/>
                  </a:cubicBezTo>
                  <a:cubicBezTo>
                    <a:pt x="3315" y="519"/>
                    <a:pt x="3312" y="519"/>
                    <a:pt x="3309" y="519"/>
                  </a:cubicBezTo>
                  <a:cubicBezTo>
                    <a:pt x="3309" y="519"/>
                    <a:pt x="3305" y="519"/>
                    <a:pt x="3305" y="526"/>
                  </a:cubicBezTo>
                  <a:cubicBezTo>
                    <a:pt x="3296" y="556"/>
                    <a:pt x="3312" y="599"/>
                    <a:pt x="3305" y="615"/>
                  </a:cubicBezTo>
                  <a:cubicBezTo>
                    <a:pt x="3305" y="616"/>
                    <a:pt x="3304" y="616"/>
                    <a:pt x="3304" y="616"/>
                  </a:cubicBezTo>
                  <a:cubicBezTo>
                    <a:pt x="3304" y="616"/>
                    <a:pt x="3303" y="616"/>
                    <a:pt x="3303" y="615"/>
                  </a:cubicBezTo>
                  <a:lnTo>
                    <a:pt x="3303" y="615"/>
                  </a:lnTo>
                  <a:cubicBezTo>
                    <a:pt x="3305" y="638"/>
                    <a:pt x="3306" y="675"/>
                    <a:pt x="3312" y="675"/>
                  </a:cubicBezTo>
                  <a:cubicBezTo>
                    <a:pt x="3313" y="675"/>
                    <a:pt x="3314" y="674"/>
                    <a:pt x="3315" y="672"/>
                  </a:cubicBezTo>
                  <a:cubicBezTo>
                    <a:pt x="3315" y="725"/>
                    <a:pt x="3335" y="768"/>
                    <a:pt x="3342" y="811"/>
                  </a:cubicBezTo>
                  <a:cubicBezTo>
                    <a:pt x="3358" y="834"/>
                    <a:pt x="3365" y="897"/>
                    <a:pt x="3385" y="897"/>
                  </a:cubicBezTo>
                  <a:cubicBezTo>
                    <a:pt x="3365" y="904"/>
                    <a:pt x="3412" y="986"/>
                    <a:pt x="3438" y="1009"/>
                  </a:cubicBezTo>
                  <a:cubicBezTo>
                    <a:pt x="3437" y="1009"/>
                    <a:pt x="3436" y="1009"/>
                    <a:pt x="3435" y="1009"/>
                  </a:cubicBezTo>
                  <a:cubicBezTo>
                    <a:pt x="3433" y="1009"/>
                    <a:pt x="3435" y="1014"/>
                    <a:pt x="3438" y="1020"/>
                  </a:cubicBezTo>
                  <a:cubicBezTo>
                    <a:pt x="3440" y="1025"/>
                    <a:pt x="3441" y="1030"/>
                    <a:pt x="3437" y="1030"/>
                  </a:cubicBezTo>
                  <a:cubicBezTo>
                    <a:pt x="3437" y="1030"/>
                    <a:pt x="3436" y="1030"/>
                    <a:pt x="3435" y="1029"/>
                  </a:cubicBezTo>
                  <a:lnTo>
                    <a:pt x="3435" y="1029"/>
                  </a:lnTo>
                  <a:cubicBezTo>
                    <a:pt x="3449" y="1050"/>
                    <a:pt x="3464" y="1067"/>
                    <a:pt x="3474" y="1074"/>
                  </a:cubicBezTo>
                  <a:lnTo>
                    <a:pt x="3474" y="1074"/>
                  </a:lnTo>
                  <a:cubicBezTo>
                    <a:pt x="3451" y="1096"/>
                    <a:pt x="3427" y="1118"/>
                    <a:pt x="3408" y="1119"/>
                  </a:cubicBezTo>
                  <a:cubicBezTo>
                    <a:pt x="3349" y="1182"/>
                    <a:pt x="3269" y="1215"/>
                    <a:pt x="3176" y="1254"/>
                  </a:cubicBezTo>
                  <a:cubicBezTo>
                    <a:pt x="3219" y="1261"/>
                    <a:pt x="3150" y="1268"/>
                    <a:pt x="3163" y="1288"/>
                  </a:cubicBezTo>
                  <a:cubicBezTo>
                    <a:pt x="3143" y="1298"/>
                    <a:pt x="3133" y="1301"/>
                    <a:pt x="3130" y="1301"/>
                  </a:cubicBezTo>
                  <a:cubicBezTo>
                    <a:pt x="3106" y="1304"/>
                    <a:pt x="3083" y="1308"/>
                    <a:pt x="3057" y="1311"/>
                  </a:cubicBezTo>
                  <a:cubicBezTo>
                    <a:pt x="3040" y="1311"/>
                    <a:pt x="3077" y="1301"/>
                    <a:pt x="3074" y="1294"/>
                  </a:cubicBezTo>
                  <a:lnTo>
                    <a:pt x="3074" y="1294"/>
                  </a:lnTo>
                  <a:cubicBezTo>
                    <a:pt x="3055" y="1300"/>
                    <a:pt x="3047" y="1302"/>
                    <a:pt x="3042" y="1302"/>
                  </a:cubicBezTo>
                  <a:cubicBezTo>
                    <a:pt x="3040" y="1302"/>
                    <a:pt x="3038" y="1301"/>
                    <a:pt x="3037" y="1301"/>
                  </a:cubicBezTo>
                  <a:cubicBezTo>
                    <a:pt x="3034" y="1298"/>
                    <a:pt x="3031" y="1298"/>
                    <a:pt x="3017" y="1298"/>
                  </a:cubicBezTo>
                  <a:cubicBezTo>
                    <a:pt x="3027" y="1304"/>
                    <a:pt x="3004" y="1314"/>
                    <a:pt x="2974" y="1321"/>
                  </a:cubicBezTo>
                  <a:lnTo>
                    <a:pt x="3017" y="1318"/>
                  </a:lnTo>
                  <a:lnTo>
                    <a:pt x="3017" y="1318"/>
                  </a:lnTo>
                  <a:cubicBezTo>
                    <a:pt x="2981" y="1334"/>
                    <a:pt x="2964" y="1334"/>
                    <a:pt x="2947" y="1334"/>
                  </a:cubicBezTo>
                  <a:cubicBezTo>
                    <a:pt x="2942" y="1334"/>
                    <a:pt x="2937" y="1333"/>
                    <a:pt x="2931" y="1333"/>
                  </a:cubicBezTo>
                  <a:cubicBezTo>
                    <a:pt x="2919" y="1333"/>
                    <a:pt x="2904" y="1335"/>
                    <a:pt x="2881" y="1344"/>
                  </a:cubicBezTo>
                  <a:lnTo>
                    <a:pt x="2904" y="1334"/>
                  </a:lnTo>
                  <a:lnTo>
                    <a:pt x="2904" y="1334"/>
                  </a:lnTo>
                  <a:cubicBezTo>
                    <a:pt x="2868" y="1347"/>
                    <a:pt x="2769" y="1358"/>
                    <a:pt x="2733" y="1381"/>
                  </a:cubicBezTo>
                  <a:cubicBezTo>
                    <a:pt x="2726" y="1377"/>
                    <a:pt x="2719" y="1370"/>
                    <a:pt x="2733" y="1367"/>
                  </a:cubicBezTo>
                  <a:lnTo>
                    <a:pt x="2733" y="1367"/>
                  </a:lnTo>
                  <a:cubicBezTo>
                    <a:pt x="2667" y="1375"/>
                    <a:pt x="2586" y="1388"/>
                    <a:pt x="2521" y="1388"/>
                  </a:cubicBezTo>
                  <a:cubicBezTo>
                    <a:pt x="2500" y="1388"/>
                    <a:pt x="2481" y="1387"/>
                    <a:pt x="2464" y="1384"/>
                  </a:cubicBezTo>
                  <a:lnTo>
                    <a:pt x="2471" y="1381"/>
                  </a:lnTo>
                  <a:cubicBezTo>
                    <a:pt x="2460" y="1381"/>
                    <a:pt x="2450" y="1383"/>
                    <a:pt x="2439" y="1383"/>
                  </a:cubicBezTo>
                  <a:cubicBezTo>
                    <a:pt x="2434" y="1383"/>
                    <a:pt x="2428" y="1383"/>
                    <a:pt x="2421" y="1381"/>
                  </a:cubicBezTo>
                  <a:cubicBezTo>
                    <a:pt x="2421" y="1377"/>
                    <a:pt x="2428" y="1373"/>
                    <a:pt x="2421" y="1373"/>
                  </a:cubicBezTo>
                  <a:cubicBezTo>
                    <a:pt x="2415" y="1376"/>
                    <a:pt x="2401" y="1378"/>
                    <a:pt x="2386" y="1378"/>
                  </a:cubicBezTo>
                  <a:cubicBezTo>
                    <a:pt x="2374" y="1378"/>
                    <a:pt x="2362" y="1377"/>
                    <a:pt x="2351" y="1373"/>
                  </a:cubicBezTo>
                  <a:lnTo>
                    <a:pt x="2371" y="1370"/>
                  </a:lnTo>
                  <a:cubicBezTo>
                    <a:pt x="2342" y="1364"/>
                    <a:pt x="2317" y="1362"/>
                    <a:pt x="2293" y="1362"/>
                  </a:cubicBezTo>
                  <a:cubicBezTo>
                    <a:pt x="2279" y="1362"/>
                    <a:pt x="2265" y="1363"/>
                    <a:pt x="2252" y="1364"/>
                  </a:cubicBezTo>
                  <a:cubicBezTo>
                    <a:pt x="2223" y="1364"/>
                    <a:pt x="2196" y="1364"/>
                    <a:pt x="2163" y="1358"/>
                  </a:cubicBezTo>
                  <a:cubicBezTo>
                    <a:pt x="2166" y="1341"/>
                    <a:pt x="2097" y="1324"/>
                    <a:pt x="2067" y="1311"/>
                  </a:cubicBezTo>
                  <a:cubicBezTo>
                    <a:pt x="1967" y="1281"/>
                    <a:pt x="1894" y="1274"/>
                    <a:pt x="1802" y="1248"/>
                  </a:cubicBezTo>
                  <a:cubicBezTo>
                    <a:pt x="1752" y="1211"/>
                    <a:pt x="1620" y="1165"/>
                    <a:pt x="1547" y="1106"/>
                  </a:cubicBezTo>
                  <a:lnTo>
                    <a:pt x="1547" y="1106"/>
                  </a:lnTo>
                  <a:cubicBezTo>
                    <a:pt x="1552" y="1110"/>
                    <a:pt x="1550" y="1113"/>
                    <a:pt x="1545" y="1113"/>
                  </a:cubicBezTo>
                  <a:cubicBezTo>
                    <a:pt x="1541" y="1113"/>
                    <a:pt x="1532" y="1110"/>
                    <a:pt x="1524" y="1106"/>
                  </a:cubicBezTo>
                  <a:cubicBezTo>
                    <a:pt x="1507" y="1092"/>
                    <a:pt x="1471" y="1079"/>
                    <a:pt x="1481" y="1069"/>
                  </a:cubicBezTo>
                  <a:lnTo>
                    <a:pt x="1481" y="1069"/>
                  </a:lnTo>
                  <a:lnTo>
                    <a:pt x="1487" y="1075"/>
                  </a:lnTo>
                  <a:cubicBezTo>
                    <a:pt x="1484" y="1052"/>
                    <a:pt x="1448" y="1029"/>
                    <a:pt x="1428" y="1003"/>
                  </a:cubicBezTo>
                  <a:lnTo>
                    <a:pt x="1408" y="1013"/>
                  </a:lnTo>
                  <a:cubicBezTo>
                    <a:pt x="1388" y="970"/>
                    <a:pt x="1355" y="927"/>
                    <a:pt x="1332" y="881"/>
                  </a:cubicBezTo>
                  <a:cubicBezTo>
                    <a:pt x="1312" y="832"/>
                    <a:pt x="1299" y="787"/>
                    <a:pt x="1308" y="760"/>
                  </a:cubicBezTo>
                  <a:lnTo>
                    <a:pt x="1308" y="760"/>
                  </a:lnTo>
                  <a:cubicBezTo>
                    <a:pt x="1311" y="759"/>
                    <a:pt x="1313" y="759"/>
                    <a:pt x="1316" y="759"/>
                  </a:cubicBezTo>
                  <a:cubicBezTo>
                    <a:pt x="1324" y="759"/>
                    <a:pt x="1331" y="760"/>
                    <a:pt x="1338" y="762"/>
                  </a:cubicBezTo>
                  <a:cubicBezTo>
                    <a:pt x="1344" y="763"/>
                    <a:pt x="1350" y="764"/>
                    <a:pt x="1357" y="764"/>
                  </a:cubicBezTo>
                  <a:cubicBezTo>
                    <a:pt x="1369" y="764"/>
                    <a:pt x="1384" y="760"/>
                    <a:pt x="1405" y="748"/>
                  </a:cubicBezTo>
                  <a:cubicBezTo>
                    <a:pt x="1418" y="731"/>
                    <a:pt x="1418" y="715"/>
                    <a:pt x="1468" y="698"/>
                  </a:cubicBezTo>
                  <a:lnTo>
                    <a:pt x="1468" y="698"/>
                  </a:lnTo>
                  <a:lnTo>
                    <a:pt x="1457" y="722"/>
                  </a:lnTo>
                  <a:cubicBezTo>
                    <a:pt x="1521" y="688"/>
                    <a:pt x="1484" y="685"/>
                    <a:pt x="1547" y="655"/>
                  </a:cubicBezTo>
                  <a:lnTo>
                    <a:pt x="1547" y="655"/>
                  </a:lnTo>
                  <a:cubicBezTo>
                    <a:pt x="1541" y="665"/>
                    <a:pt x="1511" y="686"/>
                    <a:pt x="1513" y="686"/>
                  </a:cubicBezTo>
                  <a:cubicBezTo>
                    <a:pt x="1513" y="686"/>
                    <a:pt x="1513" y="685"/>
                    <a:pt x="1514" y="685"/>
                  </a:cubicBezTo>
                  <a:cubicBezTo>
                    <a:pt x="1561" y="669"/>
                    <a:pt x="1537" y="658"/>
                    <a:pt x="1567" y="638"/>
                  </a:cubicBezTo>
                  <a:lnTo>
                    <a:pt x="1580" y="642"/>
                  </a:lnTo>
                  <a:cubicBezTo>
                    <a:pt x="1633" y="592"/>
                    <a:pt x="1680" y="526"/>
                    <a:pt x="1712" y="453"/>
                  </a:cubicBezTo>
                  <a:cubicBezTo>
                    <a:pt x="1715" y="455"/>
                    <a:pt x="1714" y="464"/>
                    <a:pt x="1716" y="464"/>
                  </a:cubicBezTo>
                  <a:cubicBezTo>
                    <a:pt x="1717" y="464"/>
                    <a:pt x="1719" y="462"/>
                    <a:pt x="1723" y="456"/>
                  </a:cubicBezTo>
                  <a:cubicBezTo>
                    <a:pt x="1762" y="364"/>
                    <a:pt x="1795" y="241"/>
                    <a:pt x="1749" y="132"/>
                  </a:cubicBezTo>
                  <a:cubicBezTo>
                    <a:pt x="1739" y="119"/>
                    <a:pt x="1729" y="109"/>
                    <a:pt x="1716" y="99"/>
                  </a:cubicBezTo>
                  <a:cubicBezTo>
                    <a:pt x="1711" y="94"/>
                    <a:pt x="1710" y="87"/>
                    <a:pt x="1714" y="87"/>
                  </a:cubicBezTo>
                  <a:cubicBezTo>
                    <a:pt x="1715" y="87"/>
                    <a:pt x="1717" y="87"/>
                    <a:pt x="1720" y="89"/>
                  </a:cubicBezTo>
                  <a:cubicBezTo>
                    <a:pt x="1708" y="76"/>
                    <a:pt x="1704" y="72"/>
                    <a:pt x="1703" y="72"/>
                  </a:cubicBezTo>
                  <a:cubicBezTo>
                    <a:pt x="1702" y="72"/>
                    <a:pt x="1703" y="74"/>
                    <a:pt x="1703" y="76"/>
                  </a:cubicBezTo>
                  <a:cubicBezTo>
                    <a:pt x="1703" y="78"/>
                    <a:pt x="1701" y="82"/>
                    <a:pt x="1698" y="82"/>
                  </a:cubicBezTo>
                  <a:cubicBezTo>
                    <a:pt x="1697" y="82"/>
                    <a:pt x="1695" y="81"/>
                    <a:pt x="1693" y="79"/>
                  </a:cubicBezTo>
                  <a:cubicBezTo>
                    <a:pt x="1677" y="66"/>
                    <a:pt x="1672" y="57"/>
                    <a:pt x="1678" y="57"/>
                  </a:cubicBezTo>
                  <a:cubicBezTo>
                    <a:pt x="1680" y="57"/>
                    <a:pt x="1683" y="58"/>
                    <a:pt x="1686" y="59"/>
                  </a:cubicBezTo>
                  <a:cubicBezTo>
                    <a:pt x="1659" y="40"/>
                    <a:pt x="1614" y="28"/>
                    <a:pt x="1570" y="28"/>
                  </a:cubicBezTo>
                  <a:cubicBezTo>
                    <a:pt x="1560" y="28"/>
                    <a:pt x="1550" y="28"/>
                    <a:pt x="1541" y="30"/>
                  </a:cubicBezTo>
                  <a:cubicBezTo>
                    <a:pt x="1487" y="33"/>
                    <a:pt x="1441" y="56"/>
                    <a:pt x="1408" y="72"/>
                  </a:cubicBezTo>
                  <a:lnTo>
                    <a:pt x="1418" y="59"/>
                  </a:lnTo>
                  <a:lnTo>
                    <a:pt x="1418" y="59"/>
                  </a:lnTo>
                  <a:cubicBezTo>
                    <a:pt x="1365" y="89"/>
                    <a:pt x="1378" y="115"/>
                    <a:pt x="1338" y="152"/>
                  </a:cubicBezTo>
                  <a:lnTo>
                    <a:pt x="1342" y="142"/>
                  </a:lnTo>
                  <a:lnTo>
                    <a:pt x="1342" y="142"/>
                  </a:lnTo>
                  <a:cubicBezTo>
                    <a:pt x="1263" y="241"/>
                    <a:pt x="1255" y="377"/>
                    <a:pt x="1226" y="456"/>
                  </a:cubicBezTo>
                  <a:cubicBezTo>
                    <a:pt x="1239" y="473"/>
                    <a:pt x="1206" y="569"/>
                    <a:pt x="1229" y="579"/>
                  </a:cubicBezTo>
                  <a:cubicBezTo>
                    <a:pt x="1216" y="642"/>
                    <a:pt x="1209" y="622"/>
                    <a:pt x="1206" y="718"/>
                  </a:cubicBezTo>
                  <a:cubicBezTo>
                    <a:pt x="1206" y="719"/>
                    <a:pt x="1206" y="719"/>
                    <a:pt x="1206" y="720"/>
                  </a:cubicBezTo>
                  <a:lnTo>
                    <a:pt x="1206" y="720"/>
                  </a:lnTo>
                  <a:cubicBezTo>
                    <a:pt x="1203" y="720"/>
                    <a:pt x="1200" y="721"/>
                    <a:pt x="1196" y="722"/>
                  </a:cubicBezTo>
                  <a:lnTo>
                    <a:pt x="1206" y="715"/>
                  </a:lnTo>
                  <a:cubicBezTo>
                    <a:pt x="1195" y="714"/>
                    <a:pt x="1184" y="713"/>
                    <a:pt x="1173" y="713"/>
                  </a:cubicBezTo>
                  <a:cubicBezTo>
                    <a:pt x="1142" y="713"/>
                    <a:pt x="1113" y="717"/>
                    <a:pt x="1084" y="722"/>
                  </a:cubicBezTo>
                  <a:cubicBezTo>
                    <a:pt x="1055" y="725"/>
                    <a:pt x="1027" y="728"/>
                    <a:pt x="997" y="728"/>
                  </a:cubicBezTo>
                  <a:cubicBezTo>
                    <a:pt x="962" y="728"/>
                    <a:pt x="925" y="723"/>
                    <a:pt x="883" y="708"/>
                  </a:cubicBezTo>
                  <a:lnTo>
                    <a:pt x="883" y="708"/>
                  </a:lnTo>
                  <a:cubicBezTo>
                    <a:pt x="884" y="708"/>
                    <a:pt x="884" y="708"/>
                    <a:pt x="885" y="708"/>
                  </a:cubicBezTo>
                  <a:cubicBezTo>
                    <a:pt x="881" y="705"/>
                    <a:pt x="878" y="705"/>
                    <a:pt x="868" y="702"/>
                  </a:cubicBezTo>
                  <a:lnTo>
                    <a:pt x="868" y="702"/>
                  </a:lnTo>
                  <a:cubicBezTo>
                    <a:pt x="873" y="704"/>
                    <a:pt x="878" y="706"/>
                    <a:pt x="883" y="708"/>
                  </a:cubicBezTo>
                  <a:lnTo>
                    <a:pt x="883" y="708"/>
                  </a:lnTo>
                  <a:cubicBezTo>
                    <a:pt x="734" y="665"/>
                    <a:pt x="567" y="612"/>
                    <a:pt x="454" y="503"/>
                  </a:cubicBezTo>
                  <a:cubicBezTo>
                    <a:pt x="421" y="476"/>
                    <a:pt x="411" y="476"/>
                    <a:pt x="388" y="467"/>
                  </a:cubicBezTo>
                  <a:lnTo>
                    <a:pt x="388" y="453"/>
                  </a:lnTo>
                  <a:cubicBezTo>
                    <a:pt x="372" y="447"/>
                    <a:pt x="358" y="436"/>
                    <a:pt x="345" y="430"/>
                  </a:cubicBezTo>
                  <a:cubicBezTo>
                    <a:pt x="289" y="394"/>
                    <a:pt x="282" y="331"/>
                    <a:pt x="219" y="278"/>
                  </a:cubicBezTo>
                  <a:lnTo>
                    <a:pt x="219" y="291"/>
                  </a:lnTo>
                  <a:cubicBezTo>
                    <a:pt x="199" y="268"/>
                    <a:pt x="159" y="218"/>
                    <a:pt x="170" y="218"/>
                  </a:cubicBezTo>
                  <a:cubicBezTo>
                    <a:pt x="166" y="215"/>
                    <a:pt x="156" y="215"/>
                    <a:pt x="156" y="201"/>
                  </a:cubicBezTo>
                  <a:lnTo>
                    <a:pt x="159" y="198"/>
                  </a:lnTo>
                  <a:lnTo>
                    <a:pt x="113" y="138"/>
                  </a:lnTo>
                  <a:cubicBezTo>
                    <a:pt x="90" y="86"/>
                    <a:pt x="136" y="135"/>
                    <a:pt x="103" y="62"/>
                  </a:cubicBezTo>
                  <a:cubicBezTo>
                    <a:pt x="92" y="39"/>
                    <a:pt x="62" y="0"/>
                    <a:pt x="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0"/>
            <p:cNvSpPr/>
            <p:nvPr/>
          </p:nvSpPr>
          <p:spPr>
            <a:xfrm>
              <a:off x="6752636" y="4150720"/>
              <a:ext cx="1762" cy="2403"/>
            </a:xfrm>
            <a:custGeom>
              <a:avLst/>
              <a:gdLst/>
              <a:ahLst/>
              <a:cxnLst/>
              <a:rect l="l" t="t" r="r" b="b"/>
              <a:pathLst>
                <a:path w="11" h="15" extrusionOk="0">
                  <a:moveTo>
                    <a:pt x="10" y="1"/>
                  </a:moveTo>
                  <a:lnTo>
                    <a:pt x="4" y="8"/>
                  </a:lnTo>
                  <a:cubicBezTo>
                    <a:pt x="4" y="11"/>
                    <a:pt x="4" y="11"/>
                    <a:pt x="1" y="14"/>
                  </a:cubicBezTo>
                  <a:lnTo>
                    <a:pt x="10" y="8"/>
                  </a:lnTo>
                  <a:lnTo>
                    <a:pt x="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0"/>
            <p:cNvSpPr/>
            <p:nvPr/>
          </p:nvSpPr>
          <p:spPr>
            <a:xfrm>
              <a:off x="7232776" y="4222492"/>
              <a:ext cx="641" cy="641"/>
            </a:xfrm>
            <a:custGeom>
              <a:avLst/>
              <a:gdLst/>
              <a:ahLst/>
              <a:cxnLst/>
              <a:rect l="l" t="t" r="r" b="b"/>
              <a:pathLst>
                <a:path w="4" h="4" extrusionOk="0">
                  <a:moveTo>
                    <a:pt x="1" y="0"/>
                  </a:moveTo>
                  <a:lnTo>
                    <a:pt x="1" y="4"/>
                  </a:lnTo>
                  <a:lnTo>
                    <a:pt x="4" y="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0"/>
            <p:cNvSpPr/>
            <p:nvPr/>
          </p:nvSpPr>
          <p:spPr>
            <a:xfrm>
              <a:off x="6693199" y="4193335"/>
              <a:ext cx="641" cy="1121"/>
            </a:xfrm>
            <a:custGeom>
              <a:avLst/>
              <a:gdLst/>
              <a:ahLst/>
              <a:cxnLst/>
              <a:rect l="l" t="t" r="r" b="b"/>
              <a:pathLst>
                <a:path w="4" h="7" extrusionOk="0">
                  <a:moveTo>
                    <a:pt x="1" y="0"/>
                  </a:moveTo>
                  <a:lnTo>
                    <a:pt x="1" y="7"/>
                  </a:lnTo>
                  <a:lnTo>
                    <a:pt x="4" y="7"/>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0"/>
            <p:cNvSpPr/>
            <p:nvPr/>
          </p:nvSpPr>
          <p:spPr>
            <a:xfrm>
              <a:off x="7309675" y="4238834"/>
              <a:ext cx="1762" cy="801"/>
            </a:xfrm>
            <a:custGeom>
              <a:avLst/>
              <a:gdLst/>
              <a:ahLst/>
              <a:cxnLst/>
              <a:rect l="l" t="t" r="r" b="b"/>
              <a:pathLst>
                <a:path w="11" h="5" extrusionOk="0">
                  <a:moveTo>
                    <a:pt x="1" y="1"/>
                  </a:moveTo>
                  <a:cubicBezTo>
                    <a:pt x="2" y="1"/>
                    <a:pt x="3" y="1"/>
                    <a:pt x="4" y="1"/>
                  </a:cubicBezTo>
                  <a:lnTo>
                    <a:pt x="4" y="1"/>
                  </a:lnTo>
                  <a:cubicBezTo>
                    <a:pt x="3" y="1"/>
                    <a:pt x="2" y="1"/>
                    <a:pt x="1" y="1"/>
                  </a:cubicBezTo>
                  <a:close/>
                  <a:moveTo>
                    <a:pt x="4" y="1"/>
                  </a:moveTo>
                  <a:cubicBezTo>
                    <a:pt x="5" y="2"/>
                    <a:pt x="7" y="2"/>
                    <a:pt x="10" y="4"/>
                  </a:cubicBezTo>
                  <a:cubicBezTo>
                    <a:pt x="10" y="4"/>
                    <a:pt x="8" y="2"/>
                    <a:pt x="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0"/>
            <p:cNvSpPr/>
            <p:nvPr/>
          </p:nvSpPr>
          <p:spPr>
            <a:xfrm>
              <a:off x="7344280" y="4230823"/>
              <a:ext cx="4806" cy="1282"/>
            </a:xfrm>
            <a:custGeom>
              <a:avLst/>
              <a:gdLst/>
              <a:ahLst/>
              <a:cxnLst/>
              <a:rect l="l" t="t" r="r" b="b"/>
              <a:pathLst>
                <a:path w="30" h="8" extrusionOk="0">
                  <a:moveTo>
                    <a:pt x="30" y="1"/>
                  </a:moveTo>
                  <a:lnTo>
                    <a:pt x="0" y="8"/>
                  </a:lnTo>
                  <a:cubicBezTo>
                    <a:pt x="7" y="8"/>
                    <a:pt x="17" y="5"/>
                    <a:pt x="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0"/>
            <p:cNvSpPr/>
            <p:nvPr/>
          </p:nvSpPr>
          <p:spPr>
            <a:xfrm>
              <a:off x="7369752" y="4222973"/>
              <a:ext cx="641" cy="641"/>
            </a:xfrm>
            <a:custGeom>
              <a:avLst/>
              <a:gdLst/>
              <a:ahLst/>
              <a:cxnLst/>
              <a:rect l="l" t="t" r="r" b="b"/>
              <a:pathLst>
                <a:path w="4" h="4" extrusionOk="0">
                  <a:moveTo>
                    <a:pt x="0" y="4"/>
                  </a:moveTo>
                  <a:lnTo>
                    <a:pt x="3" y="1"/>
                  </a:lnTo>
                  <a:lnTo>
                    <a:pt x="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0"/>
            <p:cNvSpPr/>
            <p:nvPr/>
          </p:nvSpPr>
          <p:spPr>
            <a:xfrm>
              <a:off x="7180548" y="4262704"/>
              <a:ext cx="2083" cy="1762"/>
            </a:xfrm>
            <a:custGeom>
              <a:avLst/>
              <a:gdLst/>
              <a:ahLst/>
              <a:cxnLst/>
              <a:rect l="l" t="t" r="r" b="b"/>
              <a:pathLst>
                <a:path w="13" h="11" extrusionOk="0">
                  <a:moveTo>
                    <a:pt x="12" y="1"/>
                  </a:moveTo>
                  <a:lnTo>
                    <a:pt x="6" y="4"/>
                  </a:lnTo>
                  <a:cubicBezTo>
                    <a:pt x="1" y="8"/>
                    <a:pt x="0" y="10"/>
                    <a:pt x="1" y="10"/>
                  </a:cubicBezTo>
                  <a:cubicBezTo>
                    <a:pt x="1" y="10"/>
                    <a:pt x="6" y="7"/>
                    <a:pt x="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0"/>
            <p:cNvSpPr/>
            <p:nvPr/>
          </p:nvSpPr>
          <p:spPr>
            <a:xfrm>
              <a:off x="7232295" y="4148156"/>
              <a:ext cx="1121" cy="4486"/>
            </a:xfrm>
            <a:custGeom>
              <a:avLst/>
              <a:gdLst/>
              <a:ahLst/>
              <a:cxnLst/>
              <a:rect l="l" t="t" r="r" b="b"/>
              <a:pathLst>
                <a:path w="7" h="28" extrusionOk="0">
                  <a:moveTo>
                    <a:pt x="1" y="0"/>
                  </a:moveTo>
                  <a:cubicBezTo>
                    <a:pt x="4" y="11"/>
                    <a:pt x="7" y="20"/>
                    <a:pt x="7" y="27"/>
                  </a:cubicBezTo>
                  <a:cubicBezTo>
                    <a:pt x="7" y="14"/>
                    <a:pt x="7"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0"/>
            <p:cNvSpPr/>
            <p:nvPr/>
          </p:nvSpPr>
          <p:spPr>
            <a:xfrm>
              <a:off x="7048218" y="4232585"/>
              <a:ext cx="641" cy="641"/>
            </a:xfrm>
            <a:custGeom>
              <a:avLst/>
              <a:gdLst/>
              <a:ahLst/>
              <a:cxnLst/>
              <a:rect l="l" t="t" r="r" b="b"/>
              <a:pathLst>
                <a:path w="4" h="4" extrusionOk="0">
                  <a:moveTo>
                    <a:pt x="4" y="3"/>
                  </a:moveTo>
                  <a:lnTo>
                    <a:pt x="4" y="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0"/>
            <p:cNvSpPr/>
            <p:nvPr/>
          </p:nvSpPr>
          <p:spPr>
            <a:xfrm>
              <a:off x="7232776" y="4152482"/>
              <a:ext cx="1282" cy="6408"/>
            </a:xfrm>
            <a:custGeom>
              <a:avLst/>
              <a:gdLst/>
              <a:ahLst/>
              <a:cxnLst/>
              <a:rect l="l" t="t" r="r" b="b"/>
              <a:pathLst>
                <a:path w="8" h="40" extrusionOk="0">
                  <a:moveTo>
                    <a:pt x="4" y="0"/>
                  </a:moveTo>
                  <a:cubicBezTo>
                    <a:pt x="4" y="13"/>
                    <a:pt x="1" y="26"/>
                    <a:pt x="4" y="40"/>
                  </a:cubicBezTo>
                  <a:cubicBezTo>
                    <a:pt x="7" y="23"/>
                    <a:pt x="7" y="13"/>
                    <a:pt x="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0"/>
            <p:cNvSpPr/>
            <p:nvPr/>
          </p:nvSpPr>
          <p:spPr>
            <a:xfrm>
              <a:off x="7462993" y="4153443"/>
              <a:ext cx="1282" cy="1121"/>
            </a:xfrm>
            <a:custGeom>
              <a:avLst/>
              <a:gdLst/>
              <a:ahLst/>
              <a:cxnLst/>
              <a:rect l="l" t="t" r="r" b="b"/>
              <a:pathLst>
                <a:path w="8" h="7" extrusionOk="0">
                  <a:moveTo>
                    <a:pt x="4" y="1"/>
                  </a:moveTo>
                  <a:lnTo>
                    <a:pt x="1" y="7"/>
                  </a:lnTo>
                  <a:lnTo>
                    <a:pt x="1" y="7"/>
                  </a:lnTo>
                  <a:lnTo>
                    <a:pt x="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0"/>
            <p:cNvSpPr/>
            <p:nvPr/>
          </p:nvSpPr>
          <p:spPr>
            <a:xfrm>
              <a:off x="7463473" y="4152001"/>
              <a:ext cx="1442" cy="1602"/>
            </a:xfrm>
            <a:custGeom>
              <a:avLst/>
              <a:gdLst/>
              <a:ahLst/>
              <a:cxnLst/>
              <a:rect l="l" t="t" r="r" b="b"/>
              <a:pathLst>
                <a:path w="9" h="10" extrusionOk="0">
                  <a:moveTo>
                    <a:pt x="8" y="0"/>
                  </a:moveTo>
                  <a:cubicBezTo>
                    <a:pt x="4" y="3"/>
                    <a:pt x="1" y="6"/>
                    <a:pt x="1" y="10"/>
                  </a:cubicBezTo>
                  <a:lnTo>
                    <a:pt x="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0"/>
            <p:cNvSpPr/>
            <p:nvPr/>
          </p:nvSpPr>
          <p:spPr>
            <a:xfrm>
              <a:off x="7464755" y="4149278"/>
              <a:ext cx="1602" cy="2884"/>
            </a:xfrm>
            <a:custGeom>
              <a:avLst/>
              <a:gdLst/>
              <a:ahLst/>
              <a:cxnLst/>
              <a:rect l="l" t="t" r="r" b="b"/>
              <a:pathLst>
                <a:path w="10" h="18" extrusionOk="0">
                  <a:moveTo>
                    <a:pt x="10" y="0"/>
                  </a:moveTo>
                  <a:lnTo>
                    <a:pt x="0" y="17"/>
                  </a:lnTo>
                  <a:cubicBezTo>
                    <a:pt x="3" y="13"/>
                    <a:pt x="10" y="7"/>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0"/>
            <p:cNvSpPr/>
            <p:nvPr/>
          </p:nvSpPr>
          <p:spPr>
            <a:xfrm>
              <a:off x="7438000" y="4179877"/>
              <a:ext cx="160" cy="801"/>
            </a:xfrm>
            <a:custGeom>
              <a:avLst/>
              <a:gdLst/>
              <a:ahLst/>
              <a:cxnLst/>
              <a:rect l="l" t="t" r="r" b="b"/>
              <a:pathLst>
                <a:path w="1" h="5" extrusionOk="0">
                  <a:moveTo>
                    <a:pt x="1" y="1"/>
                  </a:moveTo>
                  <a:lnTo>
                    <a:pt x="1" y="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0"/>
            <p:cNvSpPr/>
            <p:nvPr/>
          </p:nvSpPr>
          <p:spPr>
            <a:xfrm>
              <a:off x="7429670" y="4180518"/>
              <a:ext cx="8491" cy="7049"/>
            </a:xfrm>
            <a:custGeom>
              <a:avLst/>
              <a:gdLst/>
              <a:ahLst/>
              <a:cxnLst/>
              <a:rect l="l" t="t" r="r" b="b"/>
              <a:pathLst>
                <a:path w="53" h="44" extrusionOk="0">
                  <a:moveTo>
                    <a:pt x="53" y="1"/>
                  </a:moveTo>
                  <a:cubicBezTo>
                    <a:pt x="50" y="14"/>
                    <a:pt x="10" y="27"/>
                    <a:pt x="1" y="44"/>
                  </a:cubicBezTo>
                  <a:cubicBezTo>
                    <a:pt x="13" y="33"/>
                    <a:pt x="36" y="24"/>
                    <a:pt x="53" y="7"/>
                  </a:cubicBezTo>
                  <a:lnTo>
                    <a:pt x="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0"/>
            <p:cNvSpPr/>
            <p:nvPr/>
          </p:nvSpPr>
          <p:spPr>
            <a:xfrm>
              <a:off x="7385613" y="4200704"/>
              <a:ext cx="13457" cy="5447"/>
            </a:xfrm>
            <a:custGeom>
              <a:avLst/>
              <a:gdLst/>
              <a:ahLst/>
              <a:cxnLst/>
              <a:rect l="l" t="t" r="r" b="b"/>
              <a:pathLst>
                <a:path w="84" h="34" extrusionOk="0">
                  <a:moveTo>
                    <a:pt x="66" y="0"/>
                  </a:moveTo>
                  <a:cubicBezTo>
                    <a:pt x="1" y="24"/>
                    <a:pt x="83" y="0"/>
                    <a:pt x="20" y="34"/>
                  </a:cubicBezTo>
                  <a:lnTo>
                    <a:pt x="70" y="10"/>
                  </a:lnTo>
                  <a:cubicBezTo>
                    <a:pt x="66" y="10"/>
                    <a:pt x="62" y="11"/>
                    <a:pt x="59" y="11"/>
                  </a:cubicBezTo>
                  <a:cubicBezTo>
                    <a:pt x="55" y="11"/>
                    <a:pt x="54" y="9"/>
                    <a:pt x="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0"/>
            <p:cNvSpPr/>
            <p:nvPr/>
          </p:nvSpPr>
          <p:spPr>
            <a:xfrm>
              <a:off x="7361101" y="4216084"/>
              <a:ext cx="4806" cy="1442"/>
            </a:xfrm>
            <a:custGeom>
              <a:avLst/>
              <a:gdLst/>
              <a:ahLst/>
              <a:cxnLst/>
              <a:rect l="l" t="t" r="r" b="b"/>
              <a:pathLst>
                <a:path w="30" h="9" extrusionOk="0">
                  <a:moveTo>
                    <a:pt x="27" y="0"/>
                  </a:moveTo>
                  <a:cubicBezTo>
                    <a:pt x="26" y="0"/>
                    <a:pt x="23" y="1"/>
                    <a:pt x="21" y="1"/>
                  </a:cubicBezTo>
                  <a:lnTo>
                    <a:pt x="14" y="1"/>
                  </a:lnTo>
                  <a:cubicBezTo>
                    <a:pt x="6" y="7"/>
                    <a:pt x="0" y="9"/>
                    <a:pt x="3" y="9"/>
                  </a:cubicBezTo>
                  <a:cubicBezTo>
                    <a:pt x="5" y="9"/>
                    <a:pt x="9" y="8"/>
                    <a:pt x="18" y="7"/>
                  </a:cubicBezTo>
                  <a:cubicBezTo>
                    <a:pt x="28" y="1"/>
                    <a:pt x="29" y="0"/>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0"/>
            <p:cNvSpPr/>
            <p:nvPr/>
          </p:nvSpPr>
          <p:spPr>
            <a:xfrm>
              <a:off x="7194646" y="4177154"/>
              <a:ext cx="1602" cy="1442"/>
            </a:xfrm>
            <a:custGeom>
              <a:avLst/>
              <a:gdLst/>
              <a:ahLst/>
              <a:cxnLst/>
              <a:rect l="l" t="t" r="r" b="b"/>
              <a:pathLst>
                <a:path w="10" h="9" extrusionOk="0">
                  <a:moveTo>
                    <a:pt x="5" y="0"/>
                  </a:moveTo>
                  <a:cubicBezTo>
                    <a:pt x="4" y="0"/>
                    <a:pt x="4" y="3"/>
                    <a:pt x="4" y="5"/>
                  </a:cubicBezTo>
                  <a:cubicBezTo>
                    <a:pt x="4" y="8"/>
                    <a:pt x="4" y="8"/>
                    <a:pt x="0" y="8"/>
                  </a:cubicBezTo>
                  <a:lnTo>
                    <a:pt x="10" y="8"/>
                  </a:lnTo>
                  <a:cubicBezTo>
                    <a:pt x="7" y="2"/>
                    <a:pt x="6" y="0"/>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0"/>
            <p:cNvSpPr/>
            <p:nvPr/>
          </p:nvSpPr>
          <p:spPr>
            <a:xfrm>
              <a:off x="7185034" y="4140787"/>
              <a:ext cx="2884" cy="5928"/>
            </a:xfrm>
            <a:custGeom>
              <a:avLst/>
              <a:gdLst/>
              <a:ahLst/>
              <a:cxnLst/>
              <a:rect l="l" t="t" r="r" b="b"/>
              <a:pathLst>
                <a:path w="18" h="37" extrusionOk="0">
                  <a:moveTo>
                    <a:pt x="17" y="0"/>
                  </a:moveTo>
                  <a:cubicBezTo>
                    <a:pt x="10" y="7"/>
                    <a:pt x="7" y="14"/>
                    <a:pt x="1" y="20"/>
                  </a:cubicBezTo>
                  <a:lnTo>
                    <a:pt x="4" y="37"/>
                  </a:lnTo>
                  <a:cubicBezTo>
                    <a:pt x="7" y="23"/>
                    <a:pt x="13" y="10"/>
                    <a:pt x="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0"/>
            <p:cNvSpPr/>
            <p:nvPr/>
          </p:nvSpPr>
          <p:spPr>
            <a:xfrm>
              <a:off x="7208905" y="4136461"/>
              <a:ext cx="4486" cy="1282"/>
            </a:xfrm>
            <a:custGeom>
              <a:avLst/>
              <a:gdLst/>
              <a:ahLst/>
              <a:cxnLst/>
              <a:rect l="l" t="t" r="r" b="b"/>
              <a:pathLst>
                <a:path w="28" h="8" extrusionOk="0">
                  <a:moveTo>
                    <a:pt x="27" y="1"/>
                  </a:moveTo>
                  <a:cubicBezTo>
                    <a:pt x="20" y="1"/>
                    <a:pt x="14" y="1"/>
                    <a:pt x="8" y="4"/>
                  </a:cubicBezTo>
                  <a:lnTo>
                    <a:pt x="0" y="7"/>
                  </a:lnTo>
                  <a:cubicBezTo>
                    <a:pt x="8" y="4"/>
                    <a:pt x="17" y="1"/>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0"/>
            <p:cNvSpPr/>
            <p:nvPr/>
          </p:nvSpPr>
          <p:spPr>
            <a:xfrm>
              <a:off x="7044533" y="4191733"/>
              <a:ext cx="2563" cy="2884"/>
            </a:xfrm>
            <a:custGeom>
              <a:avLst/>
              <a:gdLst/>
              <a:ahLst/>
              <a:cxnLst/>
              <a:rect l="l" t="t" r="r" b="b"/>
              <a:pathLst>
                <a:path w="16" h="18" extrusionOk="0">
                  <a:moveTo>
                    <a:pt x="10" y="0"/>
                  </a:moveTo>
                  <a:lnTo>
                    <a:pt x="0" y="6"/>
                  </a:lnTo>
                  <a:cubicBezTo>
                    <a:pt x="3" y="14"/>
                    <a:pt x="7" y="17"/>
                    <a:pt x="10" y="17"/>
                  </a:cubicBezTo>
                  <a:cubicBezTo>
                    <a:pt x="14" y="17"/>
                    <a:pt x="16" y="11"/>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0"/>
            <p:cNvSpPr/>
            <p:nvPr/>
          </p:nvSpPr>
          <p:spPr>
            <a:xfrm>
              <a:off x="7078817" y="4189009"/>
              <a:ext cx="2403" cy="7690"/>
            </a:xfrm>
            <a:custGeom>
              <a:avLst/>
              <a:gdLst/>
              <a:ahLst/>
              <a:cxnLst/>
              <a:rect l="l" t="t" r="r" b="b"/>
              <a:pathLst>
                <a:path w="15" h="48" extrusionOk="0">
                  <a:moveTo>
                    <a:pt x="14" y="0"/>
                  </a:moveTo>
                  <a:cubicBezTo>
                    <a:pt x="8" y="8"/>
                    <a:pt x="1" y="31"/>
                    <a:pt x="5" y="47"/>
                  </a:cubicBezTo>
                  <a:cubicBezTo>
                    <a:pt x="8" y="27"/>
                    <a:pt x="14" y="11"/>
                    <a:pt x="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0"/>
            <p:cNvSpPr/>
            <p:nvPr/>
          </p:nvSpPr>
          <p:spPr>
            <a:xfrm>
              <a:off x="6720274" y="4222012"/>
              <a:ext cx="3364" cy="3845"/>
            </a:xfrm>
            <a:custGeom>
              <a:avLst/>
              <a:gdLst/>
              <a:ahLst/>
              <a:cxnLst/>
              <a:rect l="l" t="t" r="r" b="b"/>
              <a:pathLst>
                <a:path w="21" h="24" extrusionOk="0">
                  <a:moveTo>
                    <a:pt x="1" y="0"/>
                  </a:moveTo>
                  <a:lnTo>
                    <a:pt x="10" y="13"/>
                  </a:lnTo>
                  <a:lnTo>
                    <a:pt x="21" y="2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0"/>
            <p:cNvSpPr/>
            <p:nvPr/>
          </p:nvSpPr>
          <p:spPr>
            <a:xfrm>
              <a:off x="6126548" y="2847434"/>
              <a:ext cx="341402" cy="1167913"/>
            </a:xfrm>
            <a:custGeom>
              <a:avLst/>
              <a:gdLst/>
              <a:ahLst/>
              <a:cxnLst/>
              <a:rect l="l" t="t" r="r" b="b"/>
              <a:pathLst>
                <a:path w="2131" h="7290" extrusionOk="0">
                  <a:moveTo>
                    <a:pt x="24" y="0"/>
                  </a:moveTo>
                  <a:lnTo>
                    <a:pt x="1" y="6577"/>
                  </a:lnTo>
                  <a:cubicBezTo>
                    <a:pt x="1" y="6577"/>
                    <a:pt x="141" y="7290"/>
                    <a:pt x="484" y="7290"/>
                  </a:cubicBezTo>
                  <a:cubicBezTo>
                    <a:pt x="579" y="7290"/>
                    <a:pt x="691" y="7234"/>
                    <a:pt x="819" y="7093"/>
                  </a:cubicBezTo>
                  <a:cubicBezTo>
                    <a:pt x="1408" y="6441"/>
                    <a:pt x="832" y="4189"/>
                    <a:pt x="832" y="4189"/>
                  </a:cubicBezTo>
                  <a:lnTo>
                    <a:pt x="832" y="4189"/>
                  </a:lnTo>
                  <a:cubicBezTo>
                    <a:pt x="960" y="4274"/>
                    <a:pt x="1157" y="4382"/>
                    <a:pt x="1329" y="4382"/>
                  </a:cubicBezTo>
                  <a:cubicBezTo>
                    <a:pt x="1438" y="4382"/>
                    <a:pt x="1536" y="4338"/>
                    <a:pt x="1601" y="4219"/>
                  </a:cubicBezTo>
                  <a:cubicBezTo>
                    <a:pt x="1664" y="4099"/>
                    <a:pt x="1660" y="3954"/>
                    <a:pt x="1657" y="3815"/>
                  </a:cubicBezTo>
                  <a:cubicBezTo>
                    <a:pt x="1641" y="3301"/>
                    <a:pt x="1618" y="2788"/>
                    <a:pt x="1607" y="2275"/>
                  </a:cubicBezTo>
                  <a:cubicBezTo>
                    <a:pt x="1598" y="1964"/>
                    <a:pt x="1511" y="1331"/>
                    <a:pt x="1757" y="1076"/>
                  </a:cubicBezTo>
                  <a:cubicBezTo>
                    <a:pt x="2130" y="692"/>
                    <a:pt x="24" y="0"/>
                    <a:pt x="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0"/>
            <p:cNvSpPr/>
            <p:nvPr/>
          </p:nvSpPr>
          <p:spPr>
            <a:xfrm>
              <a:off x="5905463" y="2765247"/>
              <a:ext cx="369919" cy="433361"/>
            </a:xfrm>
            <a:custGeom>
              <a:avLst/>
              <a:gdLst/>
              <a:ahLst/>
              <a:cxnLst/>
              <a:rect l="l" t="t" r="r" b="b"/>
              <a:pathLst>
                <a:path w="2309" h="2705" extrusionOk="0">
                  <a:moveTo>
                    <a:pt x="898" y="0"/>
                  </a:moveTo>
                  <a:cubicBezTo>
                    <a:pt x="383" y="0"/>
                    <a:pt x="24" y="301"/>
                    <a:pt x="24" y="301"/>
                  </a:cubicBezTo>
                  <a:cubicBezTo>
                    <a:pt x="24" y="301"/>
                    <a:pt x="1" y="1175"/>
                    <a:pt x="30" y="2318"/>
                  </a:cubicBezTo>
                  <a:cubicBezTo>
                    <a:pt x="772" y="2424"/>
                    <a:pt x="1507" y="2552"/>
                    <a:pt x="2243" y="2705"/>
                  </a:cubicBezTo>
                  <a:cubicBezTo>
                    <a:pt x="2189" y="1963"/>
                    <a:pt x="2196" y="1297"/>
                    <a:pt x="2308" y="860"/>
                  </a:cubicBezTo>
                  <a:cubicBezTo>
                    <a:pt x="1808" y="188"/>
                    <a:pt x="1305" y="0"/>
                    <a:pt x="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0"/>
            <p:cNvSpPr/>
            <p:nvPr/>
          </p:nvSpPr>
          <p:spPr>
            <a:xfrm>
              <a:off x="5919721" y="3349844"/>
              <a:ext cx="416700" cy="378250"/>
            </a:xfrm>
            <a:custGeom>
              <a:avLst/>
              <a:gdLst/>
              <a:ahLst/>
              <a:cxnLst/>
              <a:rect l="l" t="t" r="r" b="b"/>
              <a:pathLst>
                <a:path w="2601" h="2361" extrusionOk="0">
                  <a:moveTo>
                    <a:pt x="1" y="0"/>
                  </a:moveTo>
                  <a:lnTo>
                    <a:pt x="1" y="0"/>
                  </a:lnTo>
                  <a:cubicBezTo>
                    <a:pt x="43" y="645"/>
                    <a:pt x="110" y="1301"/>
                    <a:pt x="210" y="1881"/>
                  </a:cubicBezTo>
                  <a:cubicBezTo>
                    <a:pt x="994" y="2090"/>
                    <a:pt x="1792" y="2248"/>
                    <a:pt x="2600" y="2361"/>
                  </a:cubicBezTo>
                  <a:cubicBezTo>
                    <a:pt x="2494" y="1788"/>
                    <a:pt x="2385" y="1122"/>
                    <a:pt x="2296" y="450"/>
                  </a:cubicBezTo>
                  <a:cubicBezTo>
                    <a:pt x="1530" y="305"/>
                    <a:pt x="766" y="155"/>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0"/>
            <p:cNvSpPr/>
            <p:nvPr/>
          </p:nvSpPr>
          <p:spPr>
            <a:xfrm>
              <a:off x="5910109" y="3136448"/>
              <a:ext cx="377449" cy="285490"/>
            </a:xfrm>
            <a:custGeom>
              <a:avLst/>
              <a:gdLst/>
              <a:ahLst/>
              <a:cxnLst/>
              <a:rect l="l" t="t" r="r" b="b"/>
              <a:pathLst>
                <a:path w="2356" h="1782" extrusionOk="0">
                  <a:moveTo>
                    <a:pt x="1" y="1"/>
                  </a:moveTo>
                  <a:lnTo>
                    <a:pt x="1" y="1"/>
                  </a:lnTo>
                  <a:cubicBezTo>
                    <a:pt x="14" y="418"/>
                    <a:pt x="31" y="871"/>
                    <a:pt x="61" y="1332"/>
                  </a:cubicBezTo>
                  <a:cubicBezTo>
                    <a:pt x="826" y="1487"/>
                    <a:pt x="1590" y="1637"/>
                    <a:pt x="2356" y="1782"/>
                  </a:cubicBezTo>
                  <a:cubicBezTo>
                    <a:pt x="2296" y="1308"/>
                    <a:pt x="2243" y="835"/>
                    <a:pt x="2214" y="388"/>
                  </a:cubicBezTo>
                  <a:cubicBezTo>
                    <a:pt x="1478" y="235"/>
                    <a:pt x="743" y="107"/>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0"/>
            <p:cNvSpPr/>
            <p:nvPr/>
          </p:nvSpPr>
          <p:spPr>
            <a:xfrm>
              <a:off x="5953205" y="3651033"/>
              <a:ext cx="436726" cy="347170"/>
            </a:xfrm>
            <a:custGeom>
              <a:avLst/>
              <a:gdLst/>
              <a:ahLst/>
              <a:cxnLst/>
              <a:rect l="l" t="t" r="r" b="b"/>
              <a:pathLst>
                <a:path w="2726" h="2167" extrusionOk="0">
                  <a:moveTo>
                    <a:pt x="1" y="1"/>
                  </a:moveTo>
                  <a:lnTo>
                    <a:pt x="1" y="1"/>
                  </a:lnTo>
                  <a:cubicBezTo>
                    <a:pt x="117" y="696"/>
                    <a:pt x="282" y="1289"/>
                    <a:pt x="517" y="1630"/>
                  </a:cubicBezTo>
                  <a:cubicBezTo>
                    <a:pt x="1600" y="2163"/>
                    <a:pt x="2726" y="2166"/>
                    <a:pt x="2726" y="2166"/>
                  </a:cubicBezTo>
                  <a:cubicBezTo>
                    <a:pt x="2726" y="2166"/>
                    <a:pt x="2567" y="1458"/>
                    <a:pt x="2391" y="481"/>
                  </a:cubicBezTo>
                  <a:cubicBezTo>
                    <a:pt x="1583" y="368"/>
                    <a:pt x="785" y="210"/>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0"/>
            <p:cNvSpPr/>
            <p:nvPr/>
          </p:nvSpPr>
          <p:spPr>
            <a:xfrm>
              <a:off x="6255034" y="3541772"/>
              <a:ext cx="134895" cy="460757"/>
            </a:xfrm>
            <a:custGeom>
              <a:avLst/>
              <a:gdLst/>
              <a:ahLst/>
              <a:cxnLst/>
              <a:rect l="l" t="t" r="r" b="b"/>
              <a:pathLst>
                <a:path w="842" h="2876" extrusionOk="0">
                  <a:moveTo>
                    <a:pt x="312" y="1"/>
                  </a:moveTo>
                  <a:cubicBezTo>
                    <a:pt x="374" y="412"/>
                    <a:pt x="441" y="805"/>
                    <a:pt x="507" y="1163"/>
                  </a:cubicBezTo>
                  <a:cubicBezTo>
                    <a:pt x="683" y="2140"/>
                    <a:pt x="842" y="2848"/>
                    <a:pt x="842" y="2848"/>
                  </a:cubicBezTo>
                  <a:cubicBezTo>
                    <a:pt x="842" y="2848"/>
                    <a:pt x="580" y="1580"/>
                    <a:pt x="348" y="17"/>
                  </a:cubicBezTo>
                  <a:cubicBezTo>
                    <a:pt x="339" y="10"/>
                    <a:pt x="325" y="7"/>
                    <a:pt x="312" y="1"/>
                  </a:cubicBezTo>
                  <a:close/>
                  <a:moveTo>
                    <a:pt x="17" y="2759"/>
                  </a:moveTo>
                  <a:cubicBezTo>
                    <a:pt x="10" y="2762"/>
                    <a:pt x="7" y="2769"/>
                    <a:pt x="1" y="2776"/>
                  </a:cubicBezTo>
                  <a:cubicBezTo>
                    <a:pt x="325" y="2855"/>
                    <a:pt x="530" y="2875"/>
                    <a:pt x="657" y="2875"/>
                  </a:cubicBezTo>
                  <a:cubicBezTo>
                    <a:pt x="799" y="2875"/>
                    <a:pt x="842" y="2848"/>
                    <a:pt x="842" y="2848"/>
                  </a:cubicBezTo>
                  <a:cubicBezTo>
                    <a:pt x="842" y="2848"/>
                    <a:pt x="501" y="2848"/>
                    <a:pt x="17" y="2759"/>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0"/>
            <p:cNvSpPr/>
            <p:nvPr/>
          </p:nvSpPr>
          <p:spPr>
            <a:xfrm>
              <a:off x="6197840" y="3087104"/>
              <a:ext cx="113106" cy="899405"/>
            </a:xfrm>
            <a:custGeom>
              <a:avLst/>
              <a:gdLst/>
              <a:ahLst/>
              <a:cxnLst/>
              <a:rect l="l" t="t" r="r" b="b"/>
              <a:pathLst>
                <a:path w="706" h="5614" extrusionOk="0">
                  <a:moveTo>
                    <a:pt x="387" y="1"/>
                  </a:moveTo>
                  <a:cubicBezTo>
                    <a:pt x="387" y="219"/>
                    <a:pt x="401" y="454"/>
                    <a:pt x="418" y="696"/>
                  </a:cubicBezTo>
                  <a:cubicBezTo>
                    <a:pt x="447" y="1143"/>
                    <a:pt x="500" y="1616"/>
                    <a:pt x="560" y="2090"/>
                  </a:cubicBezTo>
                  <a:cubicBezTo>
                    <a:pt x="592" y="2342"/>
                    <a:pt x="629" y="2594"/>
                    <a:pt x="669" y="2839"/>
                  </a:cubicBezTo>
                  <a:cubicBezTo>
                    <a:pt x="682" y="2845"/>
                    <a:pt x="696" y="2848"/>
                    <a:pt x="705" y="2855"/>
                  </a:cubicBezTo>
                  <a:cubicBezTo>
                    <a:pt x="569" y="1938"/>
                    <a:pt x="444" y="921"/>
                    <a:pt x="387" y="1"/>
                  </a:cubicBezTo>
                  <a:close/>
                  <a:moveTo>
                    <a:pt x="0" y="5515"/>
                  </a:moveTo>
                  <a:cubicBezTo>
                    <a:pt x="132" y="5554"/>
                    <a:pt x="251" y="5587"/>
                    <a:pt x="358" y="5614"/>
                  </a:cubicBezTo>
                  <a:cubicBezTo>
                    <a:pt x="364" y="5607"/>
                    <a:pt x="367" y="5600"/>
                    <a:pt x="374" y="5597"/>
                  </a:cubicBezTo>
                  <a:cubicBezTo>
                    <a:pt x="259" y="5574"/>
                    <a:pt x="132" y="5547"/>
                    <a:pt x="0" y="5515"/>
                  </a:cubicBez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0"/>
            <p:cNvSpPr/>
            <p:nvPr/>
          </p:nvSpPr>
          <p:spPr>
            <a:xfrm>
              <a:off x="6069355" y="2917444"/>
              <a:ext cx="195453" cy="281164"/>
            </a:xfrm>
            <a:custGeom>
              <a:avLst/>
              <a:gdLst/>
              <a:ahLst/>
              <a:cxnLst/>
              <a:rect l="l" t="t" r="r" b="b"/>
              <a:pathLst>
                <a:path w="1220" h="1755" extrusionOk="0">
                  <a:moveTo>
                    <a:pt x="14" y="0"/>
                  </a:moveTo>
                  <a:cubicBezTo>
                    <a:pt x="8" y="367"/>
                    <a:pt x="0" y="907"/>
                    <a:pt x="11" y="1527"/>
                  </a:cubicBezTo>
                  <a:cubicBezTo>
                    <a:pt x="414" y="1596"/>
                    <a:pt x="818" y="1672"/>
                    <a:pt x="1220" y="1755"/>
                  </a:cubicBezTo>
                  <a:cubicBezTo>
                    <a:pt x="1203" y="1513"/>
                    <a:pt x="1189" y="1278"/>
                    <a:pt x="1189" y="1060"/>
                  </a:cubicBezTo>
                  <a:cubicBezTo>
                    <a:pt x="1176" y="891"/>
                    <a:pt x="1169" y="728"/>
                    <a:pt x="1163" y="566"/>
                  </a:cubicBezTo>
                  <a:cubicBezTo>
                    <a:pt x="848" y="434"/>
                    <a:pt x="557" y="295"/>
                    <a:pt x="292" y="156"/>
                  </a:cubicBezTo>
                  <a:cubicBezTo>
                    <a:pt x="196" y="103"/>
                    <a:pt x="103" y="53"/>
                    <a:pt x="14" y="0"/>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0"/>
            <p:cNvSpPr/>
            <p:nvPr/>
          </p:nvSpPr>
          <p:spPr>
            <a:xfrm>
              <a:off x="6078326" y="3381565"/>
              <a:ext cx="258094" cy="346529"/>
            </a:xfrm>
            <a:custGeom>
              <a:avLst/>
              <a:gdLst/>
              <a:ahLst/>
              <a:cxnLst/>
              <a:rect l="l" t="t" r="r" b="b"/>
              <a:pathLst>
                <a:path w="1611" h="2163" extrusionOk="0">
                  <a:moveTo>
                    <a:pt x="1" y="1"/>
                  </a:moveTo>
                  <a:lnTo>
                    <a:pt x="1" y="1"/>
                  </a:lnTo>
                  <a:cubicBezTo>
                    <a:pt x="34" y="653"/>
                    <a:pt x="94" y="1319"/>
                    <a:pt x="183" y="1915"/>
                  </a:cubicBezTo>
                  <a:cubicBezTo>
                    <a:pt x="656" y="2014"/>
                    <a:pt x="1130" y="2097"/>
                    <a:pt x="1610" y="2163"/>
                  </a:cubicBezTo>
                  <a:cubicBezTo>
                    <a:pt x="1544" y="1805"/>
                    <a:pt x="1477" y="1412"/>
                    <a:pt x="1415" y="1001"/>
                  </a:cubicBezTo>
                  <a:cubicBezTo>
                    <a:pt x="1375" y="756"/>
                    <a:pt x="1338" y="504"/>
                    <a:pt x="1306" y="252"/>
                  </a:cubicBezTo>
                  <a:cubicBezTo>
                    <a:pt x="974" y="189"/>
                    <a:pt x="643" y="126"/>
                    <a:pt x="312" y="64"/>
                  </a:cubicBezTo>
                  <a:cubicBezTo>
                    <a:pt x="210" y="41"/>
                    <a:pt x="103" y="21"/>
                    <a:pt x="1" y="1"/>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0"/>
            <p:cNvSpPr/>
            <p:nvPr/>
          </p:nvSpPr>
          <p:spPr>
            <a:xfrm>
              <a:off x="6070957" y="3161921"/>
              <a:ext cx="216601" cy="260017"/>
            </a:xfrm>
            <a:custGeom>
              <a:avLst/>
              <a:gdLst/>
              <a:ahLst/>
              <a:cxnLst/>
              <a:rect l="l" t="t" r="r" b="b"/>
              <a:pathLst>
                <a:path w="1352" h="1623" extrusionOk="0">
                  <a:moveTo>
                    <a:pt x="1" y="1"/>
                  </a:moveTo>
                  <a:lnTo>
                    <a:pt x="1" y="1"/>
                  </a:lnTo>
                  <a:cubicBezTo>
                    <a:pt x="7" y="431"/>
                    <a:pt x="21" y="898"/>
                    <a:pt x="47" y="1372"/>
                  </a:cubicBezTo>
                  <a:cubicBezTo>
                    <a:pt x="149" y="1392"/>
                    <a:pt x="256" y="1412"/>
                    <a:pt x="358" y="1435"/>
                  </a:cubicBezTo>
                  <a:cubicBezTo>
                    <a:pt x="689" y="1497"/>
                    <a:pt x="1020" y="1560"/>
                    <a:pt x="1352" y="1623"/>
                  </a:cubicBezTo>
                  <a:cubicBezTo>
                    <a:pt x="1292" y="1149"/>
                    <a:pt x="1239" y="676"/>
                    <a:pt x="1210" y="229"/>
                  </a:cubicBezTo>
                  <a:cubicBezTo>
                    <a:pt x="808" y="146"/>
                    <a:pt x="404" y="70"/>
                    <a:pt x="1" y="1"/>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0"/>
            <p:cNvSpPr/>
            <p:nvPr/>
          </p:nvSpPr>
          <p:spPr>
            <a:xfrm>
              <a:off x="6107484" y="3688201"/>
              <a:ext cx="282446" cy="310002"/>
            </a:xfrm>
            <a:custGeom>
              <a:avLst/>
              <a:gdLst/>
              <a:ahLst/>
              <a:cxnLst/>
              <a:rect l="l" t="t" r="r" b="b"/>
              <a:pathLst>
                <a:path w="1763" h="1935" extrusionOk="0">
                  <a:moveTo>
                    <a:pt x="1" y="1"/>
                  </a:moveTo>
                  <a:lnTo>
                    <a:pt x="1" y="1"/>
                  </a:lnTo>
                  <a:cubicBezTo>
                    <a:pt x="123" y="769"/>
                    <a:pt x="299" y="1418"/>
                    <a:pt x="560" y="1763"/>
                  </a:cubicBezTo>
                  <a:lnTo>
                    <a:pt x="564" y="1763"/>
                  </a:lnTo>
                  <a:cubicBezTo>
                    <a:pt x="696" y="1795"/>
                    <a:pt x="823" y="1822"/>
                    <a:pt x="938" y="1845"/>
                  </a:cubicBezTo>
                  <a:cubicBezTo>
                    <a:pt x="1422" y="1934"/>
                    <a:pt x="1763" y="1934"/>
                    <a:pt x="1763" y="1934"/>
                  </a:cubicBezTo>
                  <a:cubicBezTo>
                    <a:pt x="1763" y="1934"/>
                    <a:pt x="1604" y="1226"/>
                    <a:pt x="1428" y="249"/>
                  </a:cubicBezTo>
                  <a:cubicBezTo>
                    <a:pt x="948" y="183"/>
                    <a:pt x="474" y="100"/>
                    <a:pt x="1" y="1"/>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0"/>
            <p:cNvSpPr/>
            <p:nvPr/>
          </p:nvSpPr>
          <p:spPr>
            <a:xfrm>
              <a:off x="6079448" y="2155018"/>
              <a:ext cx="356141" cy="900366"/>
            </a:xfrm>
            <a:custGeom>
              <a:avLst/>
              <a:gdLst/>
              <a:ahLst/>
              <a:cxnLst/>
              <a:rect l="l" t="t" r="r" b="b"/>
              <a:pathLst>
                <a:path w="2223" h="5620" extrusionOk="0">
                  <a:moveTo>
                    <a:pt x="345" y="0"/>
                  </a:moveTo>
                  <a:cubicBezTo>
                    <a:pt x="0" y="1603"/>
                    <a:pt x="30" y="3275"/>
                    <a:pt x="229" y="4915"/>
                  </a:cubicBezTo>
                  <a:cubicBezTo>
                    <a:pt x="696" y="5160"/>
                    <a:pt x="1249" y="5412"/>
                    <a:pt x="1875" y="5620"/>
                  </a:cubicBezTo>
                  <a:cubicBezTo>
                    <a:pt x="1799" y="5149"/>
                    <a:pt x="1779" y="4666"/>
                    <a:pt x="1765" y="4189"/>
                  </a:cubicBezTo>
                  <a:cubicBezTo>
                    <a:pt x="1736" y="2849"/>
                    <a:pt x="1782" y="1474"/>
                    <a:pt x="2222" y="212"/>
                  </a:cubicBezTo>
                  <a:lnTo>
                    <a:pt x="3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0"/>
            <p:cNvSpPr/>
            <p:nvPr/>
          </p:nvSpPr>
          <p:spPr>
            <a:xfrm>
              <a:off x="7329380" y="2291835"/>
              <a:ext cx="309841" cy="767234"/>
            </a:xfrm>
            <a:custGeom>
              <a:avLst/>
              <a:gdLst/>
              <a:ahLst/>
              <a:cxnLst/>
              <a:rect l="l" t="t" r="r" b="b"/>
              <a:pathLst>
                <a:path w="1934" h="4789" extrusionOk="0">
                  <a:moveTo>
                    <a:pt x="123" y="1"/>
                  </a:moveTo>
                  <a:lnTo>
                    <a:pt x="123" y="1"/>
                  </a:lnTo>
                  <a:cubicBezTo>
                    <a:pt x="182" y="1597"/>
                    <a:pt x="142" y="3199"/>
                    <a:pt x="0" y="4789"/>
                  </a:cubicBezTo>
                  <a:cubicBezTo>
                    <a:pt x="593" y="4607"/>
                    <a:pt x="1116" y="4395"/>
                    <a:pt x="1540" y="4196"/>
                  </a:cubicBezTo>
                  <a:cubicBezTo>
                    <a:pt x="1854" y="2889"/>
                    <a:pt x="1934" y="1524"/>
                    <a:pt x="1772" y="190"/>
                  </a:cubicBezTo>
                  <a:lnTo>
                    <a:pt x="1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0"/>
            <p:cNvSpPr/>
            <p:nvPr/>
          </p:nvSpPr>
          <p:spPr>
            <a:xfrm>
              <a:off x="6769137" y="2230316"/>
              <a:ext cx="304234" cy="904371"/>
            </a:xfrm>
            <a:custGeom>
              <a:avLst/>
              <a:gdLst/>
              <a:ahLst/>
              <a:cxnLst/>
              <a:rect l="l" t="t" r="r" b="b"/>
              <a:pathLst>
                <a:path w="1899" h="5645" extrusionOk="0">
                  <a:moveTo>
                    <a:pt x="219" y="1"/>
                  </a:moveTo>
                  <a:cubicBezTo>
                    <a:pt x="90" y="1878"/>
                    <a:pt x="0" y="3759"/>
                    <a:pt x="83" y="5633"/>
                  </a:cubicBezTo>
                  <a:cubicBezTo>
                    <a:pt x="233" y="5641"/>
                    <a:pt x="382" y="5645"/>
                    <a:pt x="530" y="5645"/>
                  </a:cubicBezTo>
                  <a:cubicBezTo>
                    <a:pt x="1002" y="5645"/>
                    <a:pt x="1460" y="5606"/>
                    <a:pt x="1898" y="5541"/>
                  </a:cubicBezTo>
                  <a:cubicBezTo>
                    <a:pt x="1848" y="5116"/>
                    <a:pt x="1842" y="4687"/>
                    <a:pt x="1839" y="4259"/>
                  </a:cubicBezTo>
                  <a:cubicBezTo>
                    <a:pt x="1825" y="2898"/>
                    <a:pt x="1812" y="1540"/>
                    <a:pt x="1799" y="179"/>
                  </a:cubicBezTo>
                  <a:lnTo>
                    <a:pt x="21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0"/>
            <p:cNvSpPr/>
            <p:nvPr/>
          </p:nvSpPr>
          <p:spPr>
            <a:xfrm>
              <a:off x="5856600" y="2147649"/>
              <a:ext cx="278280" cy="794789"/>
            </a:xfrm>
            <a:custGeom>
              <a:avLst/>
              <a:gdLst/>
              <a:ahLst/>
              <a:cxnLst/>
              <a:rect l="l" t="t" r="r" b="b"/>
              <a:pathLst>
                <a:path w="1737" h="4961" extrusionOk="0">
                  <a:moveTo>
                    <a:pt x="1316" y="0"/>
                  </a:moveTo>
                  <a:cubicBezTo>
                    <a:pt x="1316" y="0"/>
                    <a:pt x="1266" y="10"/>
                    <a:pt x="1192" y="29"/>
                  </a:cubicBezTo>
                  <a:cubicBezTo>
                    <a:pt x="944" y="89"/>
                    <a:pt x="398" y="235"/>
                    <a:pt x="292" y="324"/>
                  </a:cubicBezTo>
                  <a:cubicBezTo>
                    <a:pt x="150" y="440"/>
                    <a:pt x="0" y="3898"/>
                    <a:pt x="0" y="3898"/>
                  </a:cubicBezTo>
                  <a:cubicBezTo>
                    <a:pt x="0" y="3898"/>
                    <a:pt x="600" y="4417"/>
                    <a:pt x="1620" y="4961"/>
                  </a:cubicBezTo>
                  <a:cubicBezTo>
                    <a:pt x="1421" y="3321"/>
                    <a:pt x="1391" y="1649"/>
                    <a:pt x="1736" y="46"/>
                  </a:cubicBezTo>
                  <a:lnTo>
                    <a:pt x="1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0"/>
            <p:cNvSpPr/>
            <p:nvPr/>
          </p:nvSpPr>
          <p:spPr>
            <a:xfrm>
              <a:off x="6357406" y="2188982"/>
              <a:ext cx="446819" cy="943943"/>
            </a:xfrm>
            <a:custGeom>
              <a:avLst/>
              <a:gdLst/>
              <a:ahLst/>
              <a:cxnLst/>
              <a:rect l="l" t="t" r="r" b="b"/>
              <a:pathLst>
                <a:path w="2789" h="5892" extrusionOk="0">
                  <a:moveTo>
                    <a:pt x="487" y="0"/>
                  </a:moveTo>
                  <a:cubicBezTo>
                    <a:pt x="47" y="1262"/>
                    <a:pt x="1" y="2637"/>
                    <a:pt x="30" y="3977"/>
                  </a:cubicBezTo>
                  <a:cubicBezTo>
                    <a:pt x="44" y="4454"/>
                    <a:pt x="64" y="4937"/>
                    <a:pt x="140" y="5408"/>
                  </a:cubicBezTo>
                  <a:cubicBezTo>
                    <a:pt x="881" y="5657"/>
                    <a:pt x="1726" y="5845"/>
                    <a:pt x="2640" y="5891"/>
                  </a:cubicBezTo>
                  <a:lnTo>
                    <a:pt x="2653" y="5891"/>
                  </a:lnTo>
                  <a:cubicBezTo>
                    <a:pt x="2570" y="4017"/>
                    <a:pt x="2660" y="2136"/>
                    <a:pt x="2789" y="259"/>
                  </a:cubicBezTo>
                  <a:lnTo>
                    <a:pt x="48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0"/>
            <p:cNvSpPr/>
            <p:nvPr/>
          </p:nvSpPr>
          <p:spPr>
            <a:xfrm>
              <a:off x="7057189" y="2258993"/>
              <a:ext cx="301511" cy="859033"/>
            </a:xfrm>
            <a:custGeom>
              <a:avLst/>
              <a:gdLst/>
              <a:ahLst/>
              <a:cxnLst/>
              <a:rect l="l" t="t" r="r" b="b"/>
              <a:pathLst>
                <a:path w="1882" h="5362" extrusionOk="0">
                  <a:moveTo>
                    <a:pt x="1" y="0"/>
                  </a:moveTo>
                  <a:lnTo>
                    <a:pt x="1" y="0"/>
                  </a:lnTo>
                  <a:cubicBezTo>
                    <a:pt x="14" y="1361"/>
                    <a:pt x="27" y="2719"/>
                    <a:pt x="41" y="4080"/>
                  </a:cubicBezTo>
                  <a:cubicBezTo>
                    <a:pt x="44" y="4508"/>
                    <a:pt x="50" y="4937"/>
                    <a:pt x="100" y="5362"/>
                  </a:cubicBezTo>
                  <a:cubicBezTo>
                    <a:pt x="672" y="5279"/>
                    <a:pt x="1209" y="5146"/>
                    <a:pt x="1699" y="4994"/>
                  </a:cubicBezTo>
                  <a:cubicBezTo>
                    <a:pt x="1841" y="3404"/>
                    <a:pt x="1881" y="1802"/>
                    <a:pt x="1822" y="206"/>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0"/>
            <p:cNvSpPr/>
            <p:nvPr/>
          </p:nvSpPr>
          <p:spPr>
            <a:xfrm>
              <a:off x="7576099" y="2322114"/>
              <a:ext cx="192730" cy="642112"/>
            </a:xfrm>
            <a:custGeom>
              <a:avLst/>
              <a:gdLst/>
              <a:ahLst/>
              <a:cxnLst/>
              <a:rect l="l" t="t" r="r" b="b"/>
              <a:pathLst>
                <a:path w="1203" h="4008" extrusionOk="0">
                  <a:moveTo>
                    <a:pt x="232" y="1"/>
                  </a:moveTo>
                  <a:lnTo>
                    <a:pt x="232" y="1"/>
                  </a:lnTo>
                  <a:cubicBezTo>
                    <a:pt x="394" y="1335"/>
                    <a:pt x="314" y="2700"/>
                    <a:pt x="0" y="4007"/>
                  </a:cubicBezTo>
                  <a:cubicBezTo>
                    <a:pt x="755" y="3657"/>
                    <a:pt x="1202" y="3351"/>
                    <a:pt x="1202" y="3351"/>
                  </a:cubicBezTo>
                  <a:lnTo>
                    <a:pt x="1023" y="90"/>
                  </a:lnTo>
                  <a:lnTo>
                    <a:pt x="23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0"/>
            <p:cNvSpPr/>
            <p:nvPr/>
          </p:nvSpPr>
          <p:spPr>
            <a:xfrm>
              <a:off x="5856600" y="2543841"/>
              <a:ext cx="52708" cy="269629"/>
            </a:xfrm>
            <a:custGeom>
              <a:avLst/>
              <a:gdLst/>
              <a:ahLst/>
              <a:cxnLst/>
              <a:rect l="l" t="t" r="r" b="b"/>
              <a:pathLst>
                <a:path w="329" h="1683" extrusionOk="0">
                  <a:moveTo>
                    <a:pt x="73" y="0"/>
                  </a:moveTo>
                  <a:cubicBezTo>
                    <a:pt x="73" y="1"/>
                    <a:pt x="4" y="329"/>
                    <a:pt x="0" y="1425"/>
                  </a:cubicBezTo>
                  <a:cubicBezTo>
                    <a:pt x="0" y="1425"/>
                    <a:pt x="27" y="759"/>
                    <a:pt x="73" y="0"/>
                  </a:cubicBezTo>
                  <a:close/>
                  <a:moveTo>
                    <a:pt x="100" y="1507"/>
                  </a:moveTo>
                  <a:lnTo>
                    <a:pt x="100" y="1507"/>
                  </a:lnTo>
                  <a:cubicBezTo>
                    <a:pt x="173" y="1567"/>
                    <a:pt x="249" y="1623"/>
                    <a:pt x="329" y="1683"/>
                  </a:cubicBezTo>
                  <a:cubicBezTo>
                    <a:pt x="232" y="1610"/>
                    <a:pt x="156" y="1550"/>
                    <a:pt x="100" y="1507"/>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0"/>
            <p:cNvSpPr/>
            <p:nvPr/>
          </p:nvSpPr>
          <p:spPr>
            <a:xfrm>
              <a:off x="5909148" y="2813310"/>
              <a:ext cx="61199" cy="42615"/>
            </a:xfrm>
            <a:custGeom>
              <a:avLst/>
              <a:gdLst/>
              <a:ahLst/>
              <a:cxnLst/>
              <a:rect l="l" t="t" r="r" b="b"/>
              <a:pathLst>
                <a:path w="382" h="266" extrusionOk="0">
                  <a:moveTo>
                    <a:pt x="1" y="1"/>
                  </a:moveTo>
                  <a:cubicBezTo>
                    <a:pt x="13" y="10"/>
                    <a:pt x="26" y="19"/>
                    <a:pt x="40" y="29"/>
                  </a:cubicBezTo>
                  <a:lnTo>
                    <a:pt x="40" y="29"/>
                  </a:lnTo>
                  <a:cubicBezTo>
                    <a:pt x="26" y="19"/>
                    <a:pt x="13" y="10"/>
                    <a:pt x="1" y="1"/>
                  </a:cubicBezTo>
                  <a:close/>
                  <a:moveTo>
                    <a:pt x="40" y="29"/>
                  </a:moveTo>
                  <a:lnTo>
                    <a:pt x="40" y="29"/>
                  </a:lnTo>
                  <a:cubicBezTo>
                    <a:pt x="147" y="106"/>
                    <a:pt x="260" y="186"/>
                    <a:pt x="381" y="265"/>
                  </a:cubicBezTo>
                  <a:cubicBezTo>
                    <a:pt x="250" y="178"/>
                    <a:pt x="137" y="99"/>
                    <a:pt x="40" y="29"/>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0"/>
            <p:cNvSpPr/>
            <p:nvPr/>
          </p:nvSpPr>
          <p:spPr>
            <a:xfrm>
              <a:off x="6093706" y="2655826"/>
              <a:ext cx="285009" cy="392669"/>
            </a:xfrm>
            <a:custGeom>
              <a:avLst/>
              <a:gdLst/>
              <a:ahLst/>
              <a:cxnLst/>
              <a:rect l="l" t="t" r="r" b="b"/>
              <a:pathLst>
                <a:path w="1779" h="2451" extrusionOk="0">
                  <a:moveTo>
                    <a:pt x="1" y="1"/>
                  </a:moveTo>
                  <a:lnTo>
                    <a:pt x="1" y="1"/>
                  </a:lnTo>
                  <a:cubicBezTo>
                    <a:pt x="18" y="593"/>
                    <a:pt x="67" y="1186"/>
                    <a:pt x="140" y="1772"/>
                  </a:cubicBezTo>
                  <a:cubicBezTo>
                    <a:pt x="623" y="2020"/>
                    <a:pt x="1173" y="2255"/>
                    <a:pt x="1779" y="2451"/>
                  </a:cubicBezTo>
                  <a:cubicBezTo>
                    <a:pt x="1710" y="1994"/>
                    <a:pt x="1687" y="1523"/>
                    <a:pt x="1676" y="1063"/>
                  </a:cubicBezTo>
                  <a:cubicBezTo>
                    <a:pt x="1673" y="908"/>
                    <a:pt x="1670" y="752"/>
                    <a:pt x="1670" y="597"/>
                  </a:cubicBezTo>
                  <a:cubicBezTo>
                    <a:pt x="1031" y="411"/>
                    <a:pt x="464" y="199"/>
                    <a:pt x="1" y="1"/>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0"/>
            <p:cNvSpPr/>
            <p:nvPr/>
          </p:nvSpPr>
          <p:spPr>
            <a:xfrm>
              <a:off x="5856600" y="2543841"/>
              <a:ext cx="259696" cy="396033"/>
            </a:xfrm>
            <a:custGeom>
              <a:avLst/>
              <a:gdLst/>
              <a:ahLst/>
              <a:cxnLst/>
              <a:rect l="l" t="t" r="r" b="b"/>
              <a:pathLst>
                <a:path w="1621" h="2472" extrusionOk="0">
                  <a:moveTo>
                    <a:pt x="73" y="0"/>
                  </a:moveTo>
                  <a:cubicBezTo>
                    <a:pt x="27" y="759"/>
                    <a:pt x="0" y="1425"/>
                    <a:pt x="0" y="1425"/>
                  </a:cubicBezTo>
                  <a:cubicBezTo>
                    <a:pt x="31" y="1455"/>
                    <a:pt x="64" y="1481"/>
                    <a:pt x="100" y="1507"/>
                  </a:cubicBezTo>
                  <a:cubicBezTo>
                    <a:pt x="156" y="1550"/>
                    <a:pt x="232" y="1610"/>
                    <a:pt x="329" y="1683"/>
                  </a:cubicBezTo>
                  <a:cubicBezTo>
                    <a:pt x="434" y="1759"/>
                    <a:pt x="561" y="1848"/>
                    <a:pt x="709" y="1947"/>
                  </a:cubicBezTo>
                  <a:cubicBezTo>
                    <a:pt x="978" y="2120"/>
                    <a:pt x="1282" y="2299"/>
                    <a:pt x="1620" y="2471"/>
                  </a:cubicBezTo>
                  <a:cubicBezTo>
                    <a:pt x="1547" y="1885"/>
                    <a:pt x="1498" y="1292"/>
                    <a:pt x="1481" y="700"/>
                  </a:cubicBezTo>
                  <a:cubicBezTo>
                    <a:pt x="600" y="329"/>
                    <a:pt x="73" y="0"/>
                    <a:pt x="73" y="0"/>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0"/>
            <p:cNvSpPr/>
            <p:nvPr/>
          </p:nvSpPr>
          <p:spPr>
            <a:xfrm>
              <a:off x="7753127" y="2584694"/>
              <a:ext cx="14579" cy="255371"/>
            </a:xfrm>
            <a:custGeom>
              <a:avLst/>
              <a:gdLst/>
              <a:ahLst/>
              <a:cxnLst/>
              <a:rect l="l" t="t" r="r" b="b"/>
              <a:pathLst>
                <a:path w="91" h="1594" extrusionOk="0">
                  <a:moveTo>
                    <a:pt x="1" y="0"/>
                  </a:moveTo>
                  <a:lnTo>
                    <a:pt x="1" y="0"/>
                  </a:lnTo>
                  <a:lnTo>
                    <a:pt x="91" y="1593"/>
                  </a:lnTo>
                  <a:lnTo>
                    <a:pt x="91" y="1593"/>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0"/>
            <p:cNvSpPr/>
            <p:nvPr/>
          </p:nvSpPr>
          <p:spPr>
            <a:xfrm>
              <a:off x="7767546" y="2839904"/>
              <a:ext cx="1282" cy="19225"/>
            </a:xfrm>
            <a:custGeom>
              <a:avLst/>
              <a:gdLst/>
              <a:ahLst/>
              <a:cxnLst/>
              <a:rect l="l" t="t" r="r" b="b"/>
              <a:pathLst>
                <a:path w="8" h="120" extrusionOk="0">
                  <a:moveTo>
                    <a:pt x="1" y="0"/>
                  </a:moveTo>
                  <a:lnTo>
                    <a:pt x="7" y="119"/>
                  </a:lnTo>
                  <a:lnTo>
                    <a:pt x="7" y="119"/>
                  </a:ln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0"/>
            <p:cNvSpPr/>
            <p:nvPr/>
          </p:nvSpPr>
          <p:spPr>
            <a:xfrm>
              <a:off x="7329861" y="2662234"/>
              <a:ext cx="292539" cy="393790"/>
            </a:xfrm>
            <a:custGeom>
              <a:avLst/>
              <a:gdLst/>
              <a:ahLst/>
              <a:cxnLst/>
              <a:rect l="l" t="t" r="r" b="b"/>
              <a:pathLst>
                <a:path w="1826" h="2458" extrusionOk="0">
                  <a:moveTo>
                    <a:pt x="1825" y="0"/>
                  </a:moveTo>
                  <a:lnTo>
                    <a:pt x="1825" y="0"/>
                  </a:lnTo>
                  <a:cubicBezTo>
                    <a:pt x="1259" y="302"/>
                    <a:pt x="683" y="527"/>
                    <a:pt x="113" y="692"/>
                  </a:cubicBezTo>
                  <a:cubicBezTo>
                    <a:pt x="90" y="1282"/>
                    <a:pt x="54" y="1871"/>
                    <a:pt x="0" y="2457"/>
                  </a:cubicBezTo>
                  <a:cubicBezTo>
                    <a:pt x="457" y="2308"/>
                    <a:pt x="815" y="2156"/>
                    <a:pt x="1064" y="2056"/>
                  </a:cubicBezTo>
                  <a:cubicBezTo>
                    <a:pt x="1064" y="2063"/>
                    <a:pt x="1067" y="2070"/>
                    <a:pt x="1067" y="2076"/>
                  </a:cubicBezTo>
                  <a:cubicBezTo>
                    <a:pt x="1235" y="2007"/>
                    <a:pt x="1394" y="1934"/>
                    <a:pt x="1541" y="1868"/>
                  </a:cubicBezTo>
                  <a:cubicBezTo>
                    <a:pt x="1686" y="1255"/>
                    <a:pt x="1782" y="629"/>
                    <a:pt x="1825" y="0"/>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0"/>
            <p:cNvSpPr/>
            <p:nvPr/>
          </p:nvSpPr>
          <p:spPr>
            <a:xfrm>
              <a:off x="6777148" y="2826607"/>
              <a:ext cx="295583" cy="303753"/>
            </a:xfrm>
            <a:custGeom>
              <a:avLst/>
              <a:gdLst/>
              <a:ahLst/>
              <a:cxnLst/>
              <a:rect l="l" t="t" r="r" b="b"/>
              <a:pathLst>
                <a:path w="1845" h="1896" extrusionOk="0">
                  <a:moveTo>
                    <a:pt x="1781" y="0"/>
                  </a:moveTo>
                  <a:cubicBezTo>
                    <a:pt x="1464" y="27"/>
                    <a:pt x="1153" y="40"/>
                    <a:pt x="841" y="40"/>
                  </a:cubicBezTo>
                  <a:cubicBezTo>
                    <a:pt x="557" y="40"/>
                    <a:pt x="279" y="31"/>
                    <a:pt x="4" y="11"/>
                  </a:cubicBezTo>
                  <a:cubicBezTo>
                    <a:pt x="0" y="136"/>
                    <a:pt x="0" y="266"/>
                    <a:pt x="0" y="395"/>
                  </a:cubicBezTo>
                  <a:cubicBezTo>
                    <a:pt x="0" y="891"/>
                    <a:pt x="10" y="1385"/>
                    <a:pt x="30" y="1878"/>
                  </a:cubicBezTo>
                  <a:cubicBezTo>
                    <a:pt x="222" y="1891"/>
                    <a:pt x="404" y="1895"/>
                    <a:pt x="586" y="1895"/>
                  </a:cubicBezTo>
                  <a:cubicBezTo>
                    <a:pt x="1037" y="1895"/>
                    <a:pt x="1457" y="1862"/>
                    <a:pt x="1844" y="1805"/>
                  </a:cubicBezTo>
                  <a:cubicBezTo>
                    <a:pt x="1798" y="1388"/>
                    <a:pt x="1792" y="957"/>
                    <a:pt x="1789" y="537"/>
                  </a:cubicBezTo>
                  <a:cubicBezTo>
                    <a:pt x="1785" y="358"/>
                    <a:pt x="1785" y="179"/>
                    <a:pt x="1781" y="0"/>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0"/>
            <p:cNvSpPr/>
            <p:nvPr/>
          </p:nvSpPr>
          <p:spPr>
            <a:xfrm>
              <a:off x="6361091" y="2751309"/>
              <a:ext cx="420865" cy="376327"/>
            </a:xfrm>
            <a:custGeom>
              <a:avLst/>
              <a:gdLst/>
              <a:ahLst/>
              <a:cxnLst/>
              <a:rect l="l" t="t" r="r" b="b"/>
              <a:pathLst>
                <a:path w="2627" h="2349" extrusionOk="0">
                  <a:moveTo>
                    <a:pt x="1" y="1"/>
                  </a:moveTo>
                  <a:cubicBezTo>
                    <a:pt x="1" y="156"/>
                    <a:pt x="4" y="312"/>
                    <a:pt x="7" y="467"/>
                  </a:cubicBezTo>
                  <a:cubicBezTo>
                    <a:pt x="18" y="927"/>
                    <a:pt x="41" y="1398"/>
                    <a:pt x="110" y="1855"/>
                  </a:cubicBezTo>
                  <a:cubicBezTo>
                    <a:pt x="401" y="1951"/>
                    <a:pt x="706" y="2037"/>
                    <a:pt x="1021" y="2110"/>
                  </a:cubicBezTo>
                  <a:cubicBezTo>
                    <a:pt x="1031" y="2113"/>
                    <a:pt x="1037" y="2113"/>
                    <a:pt x="1048" y="2116"/>
                  </a:cubicBezTo>
                  <a:cubicBezTo>
                    <a:pt x="1199" y="2150"/>
                    <a:pt x="1352" y="2182"/>
                    <a:pt x="1508" y="2213"/>
                  </a:cubicBezTo>
                  <a:cubicBezTo>
                    <a:pt x="1898" y="2282"/>
                    <a:pt x="2269" y="2329"/>
                    <a:pt x="2627" y="2348"/>
                  </a:cubicBezTo>
                  <a:cubicBezTo>
                    <a:pt x="2607" y="1855"/>
                    <a:pt x="2597" y="1361"/>
                    <a:pt x="2597" y="865"/>
                  </a:cubicBezTo>
                  <a:cubicBezTo>
                    <a:pt x="2597" y="736"/>
                    <a:pt x="2597" y="606"/>
                    <a:pt x="2601" y="481"/>
                  </a:cubicBezTo>
                  <a:cubicBezTo>
                    <a:pt x="1656" y="408"/>
                    <a:pt x="776" y="223"/>
                    <a:pt x="1" y="1"/>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0"/>
            <p:cNvSpPr/>
            <p:nvPr/>
          </p:nvSpPr>
          <p:spPr>
            <a:xfrm>
              <a:off x="7062476" y="2772937"/>
              <a:ext cx="285650" cy="343004"/>
            </a:xfrm>
            <a:custGeom>
              <a:avLst/>
              <a:gdLst/>
              <a:ahLst/>
              <a:cxnLst/>
              <a:rect l="l" t="t" r="r" b="b"/>
              <a:pathLst>
                <a:path w="1783" h="2141" extrusionOk="0">
                  <a:moveTo>
                    <a:pt x="1782" y="1"/>
                  </a:moveTo>
                  <a:lnTo>
                    <a:pt x="1782" y="1"/>
                  </a:lnTo>
                  <a:cubicBezTo>
                    <a:pt x="1183" y="173"/>
                    <a:pt x="587" y="279"/>
                    <a:pt x="0" y="335"/>
                  </a:cubicBezTo>
                  <a:cubicBezTo>
                    <a:pt x="4" y="514"/>
                    <a:pt x="4" y="693"/>
                    <a:pt x="8" y="872"/>
                  </a:cubicBezTo>
                  <a:cubicBezTo>
                    <a:pt x="11" y="1292"/>
                    <a:pt x="17" y="1723"/>
                    <a:pt x="63" y="2140"/>
                  </a:cubicBezTo>
                  <a:cubicBezTo>
                    <a:pt x="686" y="2055"/>
                    <a:pt x="1226" y="1912"/>
                    <a:pt x="1669" y="1766"/>
                  </a:cubicBezTo>
                  <a:cubicBezTo>
                    <a:pt x="1723" y="1180"/>
                    <a:pt x="1759" y="591"/>
                    <a:pt x="1782" y="1"/>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0"/>
            <p:cNvSpPr/>
            <p:nvPr/>
          </p:nvSpPr>
          <p:spPr>
            <a:xfrm>
              <a:off x="7576579" y="2584694"/>
              <a:ext cx="192249" cy="376968"/>
            </a:xfrm>
            <a:custGeom>
              <a:avLst/>
              <a:gdLst/>
              <a:ahLst/>
              <a:cxnLst/>
              <a:rect l="l" t="t" r="r" b="b"/>
              <a:pathLst>
                <a:path w="1200" h="2353" extrusionOk="0">
                  <a:moveTo>
                    <a:pt x="1103" y="0"/>
                  </a:moveTo>
                  <a:cubicBezTo>
                    <a:pt x="832" y="179"/>
                    <a:pt x="560" y="341"/>
                    <a:pt x="285" y="484"/>
                  </a:cubicBezTo>
                  <a:cubicBezTo>
                    <a:pt x="242" y="1113"/>
                    <a:pt x="146" y="1739"/>
                    <a:pt x="1" y="2352"/>
                  </a:cubicBezTo>
                  <a:cubicBezTo>
                    <a:pt x="739" y="2007"/>
                    <a:pt x="1199" y="1712"/>
                    <a:pt x="1199" y="1712"/>
                  </a:cubicBezTo>
                  <a:lnTo>
                    <a:pt x="1193" y="1593"/>
                  </a:lnTo>
                  <a:lnTo>
                    <a:pt x="1103" y="0"/>
                  </a:ln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0"/>
            <p:cNvSpPr/>
            <p:nvPr/>
          </p:nvSpPr>
          <p:spPr>
            <a:xfrm>
              <a:off x="5949199" y="1343729"/>
              <a:ext cx="1768691" cy="1256507"/>
            </a:xfrm>
            <a:custGeom>
              <a:avLst/>
              <a:gdLst/>
              <a:ahLst/>
              <a:cxnLst/>
              <a:rect l="l" t="t" r="r" b="b"/>
              <a:pathLst>
                <a:path w="11040" h="7843" extrusionOk="0">
                  <a:moveTo>
                    <a:pt x="10281" y="1"/>
                  </a:moveTo>
                  <a:lnTo>
                    <a:pt x="10281" y="1"/>
                  </a:lnTo>
                  <a:cubicBezTo>
                    <a:pt x="9873" y="455"/>
                    <a:pt x="9520" y="772"/>
                    <a:pt x="9254" y="988"/>
                  </a:cubicBezTo>
                  <a:cubicBezTo>
                    <a:pt x="8987" y="1201"/>
                    <a:pt x="8659" y="1316"/>
                    <a:pt x="8321" y="1316"/>
                  </a:cubicBezTo>
                  <a:cubicBezTo>
                    <a:pt x="8286" y="1316"/>
                    <a:pt x="8250" y="1315"/>
                    <a:pt x="8215" y="1312"/>
                  </a:cubicBezTo>
                  <a:cubicBezTo>
                    <a:pt x="8147" y="1307"/>
                    <a:pt x="8079" y="1305"/>
                    <a:pt x="8011" y="1305"/>
                  </a:cubicBezTo>
                  <a:cubicBezTo>
                    <a:pt x="7312" y="1305"/>
                    <a:pt x="6605" y="1547"/>
                    <a:pt x="6330" y="1948"/>
                  </a:cubicBezTo>
                  <a:cubicBezTo>
                    <a:pt x="6132" y="1501"/>
                    <a:pt x="4409" y="1442"/>
                    <a:pt x="3767" y="1217"/>
                  </a:cubicBezTo>
                  <a:cubicBezTo>
                    <a:pt x="3122" y="991"/>
                    <a:pt x="2433" y="544"/>
                    <a:pt x="2367" y="1"/>
                  </a:cubicBezTo>
                  <a:lnTo>
                    <a:pt x="2367" y="1"/>
                  </a:lnTo>
                  <a:cubicBezTo>
                    <a:pt x="2363" y="1213"/>
                    <a:pt x="2188" y="743"/>
                    <a:pt x="2509" y="991"/>
                  </a:cubicBezTo>
                  <a:cubicBezTo>
                    <a:pt x="2287" y="1266"/>
                    <a:pt x="1797" y="2468"/>
                    <a:pt x="1691" y="2779"/>
                  </a:cubicBezTo>
                  <a:cubicBezTo>
                    <a:pt x="1373" y="3696"/>
                    <a:pt x="1168" y="4769"/>
                    <a:pt x="234" y="5273"/>
                  </a:cubicBezTo>
                  <a:cubicBezTo>
                    <a:pt x="0" y="5397"/>
                    <a:pt x="2534" y="7842"/>
                    <a:pt x="6252" y="7842"/>
                  </a:cubicBezTo>
                  <a:cubicBezTo>
                    <a:pt x="7699" y="7842"/>
                    <a:pt x="9326" y="7471"/>
                    <a:pt x="11039" y="6449"/>
                  </a:cubicBezTo>
                  <a:cubicBezTo>
                    <a:pt x="11039" y="6449"/>
                    <a:pt x="10026" y="4859"/>
                    <a:pt x="10006" y="3670"/>
                  </a:cubicBezTo>
                  <a:cubicBezTo>
                    <a:pt x="9986" y="2478"/>
                    <a:pt x="9493" y="2058"/>
                    <a:pt x="9493" y="2058"/>
                  </a:cubicBezTo>
                  <a:cubicBezTo>
                    <a:pt x="9493" y="2058"/>
                    <a:pt x="10361" y="1614"/>
                    <a:pt x="10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0"/>
            <p:cNvSpPr/>
            <p:nvPr/>
          </p:nvSpPr>
          <p:spPr>
            <a:xfrm>
              <a:off x="6492140" y="2112563"/>
              <a:ext cx="58476" cy="116951"/>
            </a:xfrm>
            <a:custGeom>
              <a:avLst/>
              <a:gdLst/>
              <a:ahLst/>
              <a:cxnLst/>
              <a:rect l="l" t="t" r="r" b="b"/>
              <a:pathLst>
                <a:path w="365" h="730" extrusionOk="0">
                  <a:moveTo>
                    <a:pt x="183" y="0"/>
                  </a:moveTo>
                  <a:cubicBezTo>
                    <a:pt x="83" y="0"/>
                    <a:pt x="1" y="163"/>
                    <a:pt x="1" y="364"/>
                  </a:cubicBezTo>
                  <a:cubicBezTo>
                    <a:pt x="1" y="566"/>
                    <a:pt x="80" y="729"/>
                    <a:pt x="180" y="729"/>
                  </a:cubicBezTo>
                  <a:cubicBezTo>
                    <a:pt x="282" y="729"/>
                    <a:pt x="365" y="566"/>
                    <a:pt x="365" y="364"/>
                  </a:cubicBezTo>
                  <a:cubicBezTo>
                    <a:pt x="365" y="163"/>
                    <a:pt x="285"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0"/>
            <p:cNvSpPr/>
            <p:nvPr/>
          </p:nvSpPr>
          <p:spPr>
            <a:xfrm>
              <a:off x="6216905" y="1815699"/>
              <a:ext cx="722696" cy="387702"/>
            </a:xfrm>
            <a:custGeom>
              <a:avLst/>
              <a:gdLst/>
              <a:ahLst/>
              <a:cxnLst/>
              <a:rect l="l" t="t" r="r" b="b"/>
              <a:pathLst>
                <a:path w="4511" h="2420" extrusionOk="0">
                  <a:moveTo>
                    <a:pt x="537" y="0"/>
                  </a:moveTo>
                  <a:cubicBezTo>
                    <a:pt x="498" y="0"/>
                    <a:pt x="467" y="6"/>
                    <a:pt x="444" y="19"/>
                  </a:cubicBezTo>
                  <a:cubicBezTo>
                    <a:pt x="27" y="247"/>
                    <a:pt x="855" y="704"/>
                    <a:pt x="855" y="704"/>
                  </a:cubicBezTo>
                  <a:cubicBezTo>
                    <a:pt x="855" y="704"/>
                    <a:pt x="439" y="533"/>
                    <a:pt x="214" y="533"/>
                  </a:cubicBezTo>
                  <a:cubicBezTo>
                    <a:pt x="148" y="533"/>
                    <a:pt x="99" y="548"/>
                    <a:pt x="80" y="585"/>
                  </a:cubicBezTo>
                  <a:cubicBezTo>
                    <a:pt x="0" y="750"/>
                    <a:pt x="782" y="1075"/>
                    <a:pt x="782" y="1075"/>
                  </a:cubicBezTo>
                  <a:cubicBezTo>
                    <a:pt x="782" y="1075"/>
                    <a:pt x="587" y="1017"/>
                    <a:pt x="444" y="1017"/>
                  </a:cubicBezTo>
                  <a:cubicBezTo>
                    <a:pt x="350" y="1017"/>
                    <a:pt x="279" y="1042"/>
                    <a:pt x="299" y="1125"/>
                  </a:cubicBezTo>
                  <a:cubicBezTo>
                    <a:pt x="414" y="1605"/>
                    <a:pt x="4511" y="2419"/>
                    <a:pt x="4511" y="2419"/>
                  </a:cubicBezTo>
                  <a:lnTo>
                    <a:pt x="4441" y="2046"/>
                  </a:lnTo>
                  <a:cubicBezTo>
                    <a:pt x="3996" y="1773"/>
                    <a:pt x="1198" y="0"/>
                    <a:pt x="537" y="0"/>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0"/>
            <p:cNvSpPr/>
            <p:nvPr/>
          </p:nvSpPr>
          <p:spPr>
            <a:xfrm>
              <a:off x="6482047" y="2217499"/>
              <a:ext cx="91478" cy="20827"/>
            </a:xfrm>
            <a:custGeom>
              <a:avLst/>
              <a:gdLst/>
              <a:ahLst/>
              <a:cxnLst/>
              <a:rect l="l" t="t" r="r" b="b"/>
              <a:pathLst>
                <a:path w="571" h="130" extrusionOk="0">
                  <a:moveTo>
                    <a:pt x="257" y="0"/>
                  </a:moveTo>
                  <a:cubicBezTo>
                    <a:pt x="109" y="0"/>
                    <a:pt x="1" y="74"/>
                    <a:pt x="1" y="74"/>
                  </a:cubicBezTo>
                  <a:lnTo>
                    <a:pt x="571" y="130"/>
                  </a:lnTo>
                  <a:cubicBezTo>
                    <a:pt x="462" y="31"/>
                    <a:pt x="352" y="0"/>
                    <a:pt x="257" y="0"/>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0"/>
            <p:cNvSpPr/>
            <p:nvPr/>
          </p:nvSpPr>
          <p:spPr>
            <a:xfrm>
              <a:off x="6315592" y="1981514"/>
              <a:ext cx="138579" cy="104135"/>
            </a:xfrm>
            <a:custGeom>
              <a:avLst/>
              <a:gdLst/>
              <a:ahLst/>
              <a:cxnLst/>
              <a:rect l="l" t="t" r="r" b="b"/>
              <a:pathLst>
                <a:path w="865" h="650" extrusionOk="0">
                  <a:moveTo>
                    <a:pt x="0" y="1"/>
                  </a:moveTo>
                  <a:lnTo>
                    <a:pt x="0" y="1"/>
                  </a:lnTo>
                  <a:cubicBezTo>
                    <a:pt x="89" y="17"/>
                    <a:pt x="166" y="40"/>
                    <a:pt x="166" y="40"/>
                  </a:cubicBezTo>
                  <a:cubicBezTo>
                    <a:pt x="166" y="40"/>
                    <a:pt x="136" y="27"/>
                    <a:pt x="89" y="7"/>
                  </a:cubicBezTo>
                  <a:cubicBezTo>
                    <a:pt x="56" y="4"/>
                    <a:pt x="27" y="4"/>
                    <a:pt x="0" y="1"/>
                  </a:cubicBezTo>
                  <a:close/>
                  <a:moveTo>
                    <a:pt x="566" y="554"/>
                  </a:moveTo>
                  <a:lnTo>
                    <a:pt x="566" y="554"/>
                  </a:lnTo>
                  <a:cubicBezTo>
                    <a:pt x="666" y="590"/>
                    <a:pt x="765" y="623"/>
                    <a:pt x="864" y="649"/>
                  </a:cubicBezTo>
                  <a:cubicBezTo>
                    <a:pt x="762" y="620"/>
                    <a:pt x="659" y="586"/>
                    <a:pt x="566" y="554"/>
                  </a:cubicBezTo>
                  <a:close/>
                </a:path>
              </a:pathLst>
            </a:custGeom>
            <a:solidFill>
              <a:srgbClr val="F5C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0"/>
            <p:cNvSpPr/>
            <p:nvPr/>
          </p:nvSpPr>
          <p:spPr>
            <a:xfrm>
              <a:off x="6256156" y="1932651"/>
              <a:ext cx="603181" cy="249123"/>
            </a:xfrm>
            <a:custGeom>
              <a:avLst/>
              <a:gdLst/>
              <a:ahLst/>
              <a:cxnLst/>
              <a:rect l="l" t="t" r="r" b="b"/>
              <a:pathLst>
                <a:path w="3765" h="1555" extrusionOk="0">
                  <a:moveTo>
                    <a:pt x="1619" y="0"/>
                  </a:moveTo>
                  <a:cubicBezTo>
                    <a:pt x="1610" y="0"/>
                    <a:pt x="1603" y="4"/>
                    <a:pt x="1599" y="4"/>
                  </a:cubicBezTo>
                  <a:cubicBezTo>
                    <a:pt x="1242" y="54"/>
                    <a:pt x="1596" y="477"/>
                    <a:pt x="1596" y="477"/>
                  </a:cubicBezTo>
                  <a:cubicBezTo>
                    <a:pt x="1596" y="477"/>
                    <a:pt x="917" y="349"/>
                    <a:pt x="460" y="312"/>
                  </a:cubicBezTo>
                  <a:lnTo>
                    <a:pt x="460" y="312"/>
                  </a:lnTo>
                  <a:cubicBezTo>
                    <a:pt x="507" y="332"/>
                    <a:pt x="537" y="345"/>
                    <a:pt x="537" y="345"/>
                  </a:cubicBezTo>
                  <a:cubicBezTo>
                    <a:pt x="537" y="345"/>
                    <a:pt x="460" y="322"/>
                    <a:pt x="371" y="306"/>
                  </a:cubicBezTo>
                  <a:cubicBezTo>
                    <a:pt x="325" y="306"/>
                    <a:pt x="285" y="303"/>
                    <a:pt x="248" y="303"/>
                  </a:cubicBezTo>
                  <a:cubicBezTo>
                    <a:pt x="143" y="303"/>
                    <a:pt x="73" y="315"/>
                    <a:pt x="57" y="342"/>
                  </a:cubicBezTo>
                  <a:cubicBezTo>
                    <a:pt x="0" y="457"/>
                    <a:pt x="451" y="690"/>
                    <a:pt x="937" y="859"/>
                  </a:cubicBezTo>
                  <a:cubicBezTo>
                    <a:pt x="1030" y="891"/>
                    <a:pt x="1133" y="925"/>
                    <a:pt x="1235" y="954"/>
                  </a:cubicBezTo>
                  <a:cubicBezTo>
                    <a:pt x="1666" y="1077"/>
                    <a:pt x="2994" y="1395"/>
                    <a:pt x="3666" y="1554"/>
                  </a:cubicBezTo>
                  <a:cubicBezTo>
                    <a:pt x="3666" y="1507"/>
                    <a:pt x="3676" y="1464"/>
                    <a:pt x="3693" y="1425"/>
                  </a:cubicBezTo>
                  <a:cubicBezTo>
                    <a:pt x="3709" y="1385"/>
                    <a:pt x="3736" y="1352"/>
                    <a:pt x="3765" y="1319"/>
                  </a:cubicBezTo>
                  <a:cubicBezTo>
                    <a:pt x="3355" y="1014"/>
                    <a:pt x="1961" y="0"/>
                    <a:pt x="1619" y="0"/>
                  </a:cubicBez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0"/>
            <p:cNvSpPr/>
            <p:nvPr/>
          </p:nvSpPr>
          <p:spPr>
            <a:xfrm>
              <a:off x="6841230" y="2114646"/>
              <a:ext cx="119034" cy="356141"/>
            </a:xfrm>
            <a:custGeom>
              <a:avLst/>
              <a:gdLst/>
              <a:ahLst/>
              <a:cxnLst/>
              <a:rect l="l" t="t" r="r" b="b"/>
              <a:pathLst>
                <a:path w="743" h="2223" extrusionOk="0">
                  <a:moveTo>
                    <a:pt x="418" y="1"/>
                  </a:moveTo>
                  <a:cubicBezTo>
                    <a:pt x="266" y="57"/>
                    <a:pt x="100" y="153"/>
                    <a:pt x="41" y="289"/>
                  </a:cubicBezTo>
                  <a:cubicBezTo>
                    <a:pt x="1" y="375"/>
                    <a:pt x="4" y="487"/>
                    <a:pt x="64" y="564"/>
                  </a:cubicBezTo>
                  <a:cubicBezTo>
                    <a:pt x="107" y="620"/>
                    <a:pt x="166" y="660"/>
                    <a:pt x="216" y="709"/>
                  </a:cubicBezTo>
                  <a:cubicBezTo>
                    <a:pt x="415" y="901"/>
                    <a:pt x="431" y="1365"/>
                    <a:pt x="475" y="1623"/>
                  </a:cubicBezTo>
                  <a:cubicBezTo>
                    <a:pt x="481" y="1663"/>
                    <a:pt x="541" y="2219"/>
                    <a:pt x="564" y="2222"/>
                  </a:cubicBezTo>
                  <a:cubicBezTo>
                    <a:pt x="567" y="2219"/>
                    <a:pt x="577" y="2210"/>
                    <a:pt x="594" y="2196"/>
                  </a:cubicBezTo>
                  <a:cubicBezTo>
                    <a:pt x="742" y="1606"/>
                    <a:pt x="544" y="590"/>
                    <a:pt x="418" y="1"/>
                  </a:cubicBezTo>
                  <a:close/>
                </a:path>
              </a:pathLst>
            </a:custGeom>
            <a:solidFill>
              <a:srgbClr val="B253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0"/>
            <p:cNvSpPr/>
            <p:nvPr/>
          </p:nvSpPr>
          <p:spPr>
            <a:xfrm>
              <a:off x="7531561" y="1786862"/>
              <a:ext cx="160848" cy="543904"/>
            </a:xfrm>
            <a:custGeom>
              <a:avLst/>
              <a:gdLst/>
              <a:ahLst/>
              <a:cxnLst/>
              <a:rect l="l" t="t" r="r" b="b"/>
              <a:pathLst>
                <a:path w="1004" h="3395" extrusionOk="0">
                  <a:moveTo>
                    <a:pt x="0" y="1"/>
                  </a:moveTo>
                  <a:cubicBezTo>
                    <a:pt x="13" y="43"/>
                    <a:pt x="27" y="90"/>
                    <a:pt x="36" y="136"/>
                  </a:cubicBezTo>
                  <a:cubicBezTo>
                    <a:pt x="30" y="93"/>
                    <a:pt x="16" y="47"/>
                    <a:pt x="0" y="1"/>
                  </a:cubicBezTo>
                  <a:close/>
                  <a:moveTo>
                    <a:pt x="155" y="1083"/>
                  </a:moveTo>
                  <a:cubicBezTo>
                    <a:pt x="149" y="1083"/>
                    <a:pt x="146" y="1086"/>
                    <a:pt x="139" y="1089"/>
                  </a:cubicBezTo>
                  <a:cubicBezTo>
                    <a:pt x="143" y="1113"/>
                    <a:pt x="146" y="1133"/>
                    <a:pt x="149" y="1156"/>
                  </a:cubicBezTo>
                  <a:cubicBezTo>
                    <a:pt x="152" y="1156"/>
                    <a:pt x="159" y="1153"/>
                    <a:pt x="162" y="1153"/>
                  </a:cubicBezTo>
                  <a:cubicBezTo>
                    <a:pt x="162" y="1129"/>
                    <a:pt x="159" y="1106"/>
                    <a:pt x="155" y="1083"/>
                  </a:cubicBezTo>
                  <a:close/>
                  <a:moveTo>
                    <a:pt x="209" y="1460"/>
                  </a:moveTo>
                  <a:cubicBezTo>
                    <a:pt x="205" y="1464"/>
                    <a:pt x="202" y="1464"/>
                    <a:pt x="202" y="1467"/>
                  </a:cubicBezTo>
                  <a:cubicBezTo>
                    <a:pt x="205" y="1480"/>
                    <a:pt x="209" y="1497"/>
                    <a:pt x="212" y="1514"/>
                  </a:cubicBezTo>
                  <a:cubicBezTo>
                    <a:pt x="212" y="1514"/>
                    <a:pt x="215" y="1514"/>
                    <a:pt x="219" y="1511"/>
                  </a:cubicBezTo>
                  <a:cubicBezTo>
                    <a:pt x="215" y="1494"/>
                    <a:pt x="212" y="1477"/>
                    <a:pt x="209" y="1460"/>
                  </a:cubicBezTo>
                  <a:close/>
                  <a:moveTo>
                    <a:pt x="739" y="2917"/>
                  </a:moveTo>
                  <a:lnTo>
                    <a:pt x="739" y="2917"/>
                  </a:lnTo>
                  <a:cubicBezTo>
                    <a:pt x="831" y="3103"/>
                    <a:pt x="917" y="3269"/>
                    <a:pt x="990" y="3394"/>
                  </a:cubicBezTo>
                  <a:lnTo>
                    <a:pt x="1003" y="3394"/>
                  </a:lnTo>
                  <a:cubicBezTo>
                    <a:pt x="927" y="3259"/>
                    <a:pt x="835" y="3090"/>
                    <a:pt x="739" y="2917"/>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0"/>
            <p:cNvSpPr/>
            <p:nvPr/>
          </p:nvSpPr>
          <p:spPr>
            <a:xfrm>
              <a:off x="7690006" y="2330605"/>
              <a:ext cx="27876" cy="46300"/>
            </a:xfrm>
            <a:custGeom>
              <a:avLst/>
              <a:gdLst/>
              <a:ahLst/>
              <a:cxnLst/>
              <a:rect l="l" t="t" r="r" b="b"/>
              <a:pathLst>
                <a:path w="174" h="289" extrusionOk="0">
                  <a:moveTo>
                    <a:pt x="1" y="0"/>
                  </a:moveTo>
                  <a:cubicBezTo>
                    <a:pt x="104" y="183"/>
                    <a:pt x="173" y="289"/>
                    <a:pt x="173" y="289"/>
                  </a:cubicBezTo>
                  <a:cubicBezTo>
                    <a:pt x="173" y="289"/>
                    <a:pt x="107" y="173"/>
                    <a:pt x="14" y="0"/>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0"/>
            <p:cNvSpPr/>
            <p:nvPr/>
          </p:nvSpPr>
          <p:spPr>
            <a:xfrm>
              <a:off x="7353251" y="2455887"/>
              <a:ext cx="217081" cy="86993"/>
            </a:xfrm>
            <a:custGeom>
              <a:avLst/>
              <a:gdLst/>
              <a:ahLst/>
              <a:cxnLst/>
              <a:rect l="l" t="t" r="r" b="b"/>
              <a:pathLst>
                <a:path w="1355" h="543" extrusionOk="0">
                  <a:moveTo>
                    <a:pt x="1355" y="0"/>
                  </a:moveTo>
                  <a:cubicBezTo>
                    <a:pt x="895" y="219"/>
                    <a:pt x="444" y="390"/>
                    <a:pt x="1" y="523"/>
                  </a:cubicBezTo>
                  <a:lnTo>
                    <a:pt x="1" y="543"/>
                  </a:lnTo>
                  <a:cubicBezTo>
                    <a:pt x="427" y="430"/>
                    <a:pt x="931" y="208"/>
                    <a:pt x="1355" y="0"/>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0"/>
            <p:cNvSpPr/>
            <p:nvPr/>
          </p:nvSpPr>
          <p:spPr>
            <a:xfrm>
              <a:off x="7316083" y="2539676"/>
              <a:ext cx="37328" cy="11375"/>
            </a:xfrm>
            <a:custGeom>
              <a:avLst/>
              <a:gdLst/>
              <a:ahLst/>
              <a:cxnLst/>
              <a:rect l="l" t="t" r="r" b="b"/>
              <a:pathLst>
                <a:path w="233" h="71" extrusionOk="0">
                  <a:moveTo>
                    <a:pt x="233" y="0"/>
                  </a:moveTo>
                  <a:cubicBezTo>
                    <a:pt x="156" y="23"/>
                    <a:pt x="77" y="46"/>
                    <a:pt x="1" y="70"/>
                  </a:cubicBezTo>
                  <a:cubicBezTo>
                    <a:pt x="24" y="66"/>
                    <a:pt x="50" y="63"/>
                    <a:pt x="77" y="60"/>
                  </a:cubicBezTo>
                  <a:cubicBezTo>
                    <a:pt x="126" y="46"/>
                    <a:pt x="179" y="37"/>
                    <a:pt x="233" y="20"/>
                  </a:cubicBezTo>
                  <a:lnTo>
                    <a:pt x="233" y="0"/>
                  </a:ln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0"/>
            <p:cNvSpPr/>
            <p:nvPr/>
          </p:nvSpPr>
          <p:spPr>
            <a:xfrm>
              <a:off x="6929985" y="1673275"/>
              <a:ext cx="787900" cy="877777"/>
            </a:xfrm>
            <a:custGeom>
              <a:avLst/>
              <a:gdLst/>
              <a:ahLst/>
              <a:cxnLst/>
              <a:rect l="l" t="t" r="r" b="b"/>
              <a:pathLst>
                <a:path w="4918" h="5479" extrusionOk="0">
                  <a:moveTo>
                    <a:pt x="3894" y="1798"/>
                  </a:moveTo>
                  <a:cubicBezTo>
                    <a:pt x="3762" y="1878"/>
                    <a:pt x="3616" y="1948"/>
                    <a:pt x="3616" y="1948"/>
                  </a:cubicBezTo>
                  <a:cubicBezTo>
                    <a:pt x="3616" y="1948"/>
                    <a:pt x="3751" y="1902"/>
                    <a:pt x="3904" y="1865"/>
                  </a:cubicBezTo>
                  <a:cubicBezTo>
                    <a:pt x="3901" y="1842"/>
                    <a:pt x="3898" y="1822"/>
                    <a:pt x="3894" y="1798"/>
                  </a:cubicBezTo>
                  <a:close/>
                  <a:moveTo>
                    <a:pt x="3957" y="2176"/>
                  </a:moveTo>
                  <a:cubicBezTo>
                    <a:pt x="3894" y="2206"/>
                    <a:pt x="3838" y="2232"/>
                    <a:pt x="3798" y="2249"/>
                  </a:cubicBezTo>
                  <a:cubicBezTo>
                    <a:pt x="3844" y="2243"/>
                    <a:pt x="3887" y="2235"/>
                    <a:pt x="3930" y="2229"/>
                  </a:cubicBezTo>
                  <a:cubicBezTo>
                    <a:pt x="3940" y="2226"/>
                    <a:pt x="3954" y="2223"/>
                    <a:pt x="3967" y="2223"/>
                  </a:cubicBezTo>
                  <a:cubicBezTo>
                    <a:pt x="3964" y="2206"/>
                    <a:pt x="3960" y="2189"/>
                    <a:pt x="3957" y="2176"/>
                  </a:cubicBezTo>
                  <a:close/>
                  <a:moveTo>
                    <a:pt x="3371" y="1"/>
                  </a:moveTo>
                  <a:cubicBezTo>
                    <a:pt x="3371" y="1"/>
                    <a:pt x="3202" y="424"/>
                    <a:pt x="1732" y="736"/>
                  </a:cubicBezTo>
                  <a:cubicBezTo>
                    <a:pt x="262" y="1050"/>
                    <a:pt x="0" y="2716"/>
                    <a:pt x="0" y="2716"/>
                  </a:cubicBezTo>
                  <a:cubicBezTo>
                    <a:pt x="40" y="2723"/>
                    <a:pt x="76" y="2726"/>
                    <a:pt x="112" y="2726"/>
                  </a:cubicBezTo>
                  <a:cubicBezTo>
                    <a:pt x="364" y="2726"/>
                    <a:pt x="596" y="2560"/>
                    <a:pt x="850" y="2391"/>
                  </a:cubicBezTo>
                  <a:cubicBezTo>
                    <a:pt x="1106" y="2226"/>
                    <a:pt x="1384" y="2057"/>
                    <a:pt x="1722" y="2057"/>
                  </a:cubicBezTo>
                  <a:lnTo>
                    <a:pt x="1729" y="2057"/>
                  </a:lnTo>
                  <a:cubicBezTo>
                    <a:pt x="1698" y="2123"/>
                    <a:pt x="1672" y="2203"/>
                    <a:pt x="1649" y="2292"/>
                  </a:cubicBezTo>
                  <a:cubicBezTo>
                    <a:pt x="2480" y="1977"/>
                    <a:pt x="3450" y="1689"/>
                    <a:pt x="3884" y="1600"/>
                  </a:cubicBezTo>
                  <a:lnTo>
                    <a:pt x="3884" y="1587"/>
                  </a:lnTo>
                  <a:cubicBezTo>
                    <a:pt x="3844" y="1259"/>
                    <a:pt x="3815" y="977"/>
                    <a:pt x="3791" y="849"/>
                  </a:cubicBezTo>
                  <a:lnTo>
                    <a:pt x="3791" y="845"/>
                  </a:lnTo>
                  <a:cubicBezTo>
                    <a:pt x="3782" y="799"/>
                    <a:pt x="3768" y="752"/>
                    <a:pt x="3755" y="710"/>
                  </a:cubicBezTo>
                  <a:cubicBezTo>
                    <a:pt x="3642" y="381"/>
                    <a:pt x="3371" y="1"/>
                    <a:pt x="3371" y="1"/>
                  </a:cubicBezTo>
                  <a:close/>
                  <a:moveTo>
                    <a:pt x="3639" y="2643"/>
                  </a:moveTo>
                  <a:cubicBezTo>
                    <a:pt x="3560" y="2653"/>
                    <a:pt x="3470" y="2663"/>
                    <a:pt x="3371" y="2673"/>
                  </a:cubicBezTo>
                  <a:cubicBezTo>
                    <a:pt x="3096" y="2716"/>
                    <a:pt x="2794" y="2756"/>
                    <a:pt x="2490" y="2805"/>
                  </a:cubicBezTo>
                  <a:cubicBezTo>
                    <a:pt x="2546" y="2865"/>
                    <a:pt x="2583" y="2987"/>
                    <a:pt x="2583" y="3123"/>
                  </a:cubicBezTo>
                  <a:cubicBezTo>
                    <a:pt x="2583" y="3325"/>
                    <a:pt x="2500" y="3487"/>
                    <a:pt x="2400" y="3487"/>
                  </a:cubicBezTo>
                  <a:cubicBezTo>
                    <a:pt x="2298" y="3487"/>
                    <a:pt x="2218" y="3325"/>
                    <a:pt x="2218" y="3123"/>
                  </a:cubicBezTo>
                  <a:cubicBezTo>
                    <a:pt x="2218" y="3007"/>
                    <a:pt x="2245" y="2901"/>
                    <a:pt x="2291" y="2835"/>
                  </a:cubicBezTo>
                  <a:lnTo>
                    <a:pt x="2291" y="2835"/>
                  </a:lnTo>
                  <a:cubicBezTo>
                    <a:pt x="2093" y="2865"/>
                    <a:pt x="1897" y="2901"/>
                    <a:pt x="1712" y="2938"/>
                  </a:cubicBezTo>
                  <a:cubicBezTo>
                    <a:pt x="1659" y="2948"/>
                    <a:pt x="1609" y="2961"/>
                    <a:pt x="1556" y="2971"/>
                  </a:cubicBezTo>
                  <a:cubicBezTo>
                    <a:pt x="1523" y="3597"/>
                    <a:pt x="1596" y="4349"/>
                    <a:pt x="1788" y="4862"/>
                  </a:cubicBezTo>
                  <a:cubicBezTo>
                    <a:pt x="1828" y="4902"/>
                    <a:pt x="1874" y="4931"/>
                    <a:pt x="1920" y="4938"/>
                  </a:cubicBezTo>
                  <a:lnTo>
                    <a:pt x="1940" y="4938"/>
                  </a:lnTo>
                  <a:cubicBezTo>
                    <a:pt x="1990" y="4938"/>
                    <a:pt x="2050" y="4922"/>
                    <a:pt x="2086" y="4888"/>
                  </a:cubicBezTo>
                  <a:cubicBezTo>
                    <a:pt x="2175" y="4818"/>
                    <a:pt x="2206" y="4676"/>
                    <a:pt x="2198" y="4557"/>
                  </a:cubicBezTo>
                  <a:lnTo>
                    <a:pt x="2182" y="4276"/>
                  </a:lnTo>
                  <a:lnTo>
                    <a:pt x="2308" y="4528"/>
                  </a:lnTo>
                  <a:cubicBezTo>
                    <a:pt x="2348" y="4607"/>
                    <a:pt x="2394" y="4683"/>
                    <a:pt x="2440" y="4759"/>
                  </a:cubicBezTo>
                  <a:cubicBezTo>
                    <a:pt x="2467" y="4795"/>
                    <a:pt x="2490" y="4832"/>
                    <a:pt x="2516" y="4862"/>
                  </a:cubicBezTo>
                  <a:cubicBezTo>
                    <a:pt x="2530" y="4878"/>
                    <a:pt x="2543" y="4892"/>
                    <a:pt x="2556" y="4902"/>
                  </a:cubicBezTo>
                  <a:cubicBezTo>
                    <a:pt x="2559" y="4905"/>
                    <a:pt x="2563" y="4908"/>
                    <a:pt x="2566" y="4908"/>
                  </a:cubicBezTo>
                  <a:cubicBezTo>
                    <a:pt x="2603" y="4892"/>
                    <a:pt x="2635" y="4818"/>
                    <a:pt x="2646" y="4743"/>
                  </a:cubicBezTo>
                  <a:cubicBezTo>
                    <a:pt x="2655" y="4663"/>
                    <a:pt x="2655" y="4574"/>
                    <a:pt x="2649" y="4491"/>
                  </a:cubicBezTo>
                  <a:lnTo>
                    <a:pt x="2609" y="4094"/>
                  </a:lnTo>
                  <a:lnTo>
                    <a:pt x="2788" y="4451"/>
                  </a:lnTo>
                  <a:cubicBezTo>
                    <a:pt x="2837" y="4554"/>
                    <a:pt x="2937" y="4644"/>
                    <a:pt x="3043" y="4644"/>
                  </a:cubicBezTo>
                  <a:lnTo>
                    <a:pt x="3056" y="4644"/>
                  </a:lnTo>
                  <a:cubicBezTo>
                    <a:pt x="3172" y="4640"/>
                    <a:pt x="3288" y="4564"/>
                    <a:pt x="3381" y="4471"/>
                  </a:cubicBezTo>
                  <a:cubicBezTo>
                    <a:pt x="3477" y="4372"/>
                    <a:pt x="3553" y="4256"/>
                    <a:pt x="3612" y="4130"/>
                  </a:cubicBezTo>
                  <a:cubicBezTo>
                    <a:pt x="3672" y="4004"/>
                    <a:pt x="3722" y="3872"/>
                    <a:pt x="3748" y="3736"/>
                  </a:cubicBezTo>
                  <a:lnTo>
                    <a:pt x="3762" y="3666"/>
                  </a:lnTo>
                  <a:lnTo>
                    <a:pt x="3835" y="3683"/>
                  </a:lnTo>
                  <a:cubicBezTo>
                    <a:pt x="3844" y="3686"/>
                    <a:pt x="3858" y="3690"/>
                    <a:pt x="3867" y="3690"/>
                  </a:cubicBezTo>
                  <a:cubicBezTo>
                    <a:pt x="3898" y="3690"/>
                    <a:pt x="3921" y="3676"/>
                    <a:pt x="3947" y="3653"/>
                  </a:cubicBezTo>
                  <a:cubicBezTo>
                    <a:pt x="3977" y="3620"/>
                    <a:pt x="4003" y="3567"/>
                    <a:pt x="4010" y="3527"/>
                  </a:cubicBezTo>
                  <a:cubicBezTo>
                    <a:pt x="4006" y="3524"/>
                    <a:pt x="4003" y="3524"/>
                    <a:pt x="4000" y="3524"/>
                  </a:cubicBezTo>
                  <a:cubicBezTo>
                    <a:pt x="3983" y="3524"/>
                    <a:pt x="3967" y="3521"/>
                    <a:pt x="3950" y="3521"/>
                  </a:cubicBezTo>
                  <a:cubicBezTo>
                    <a:pt x="3937" y="3521"/>
                    <a:pt x="3924" y="3521"/>
                    <a:pt x="3914" y="3524"/>
                  </a:cubicBezTo>
                  <a:cubicBezTo>
                    <a:pt x="3851" y="3527"/>
                    <a:pt x="3788" y="3534"/>
                    <a:pt x="3725" y="3544"/>
                  </a:cubicBezTo>
                  <a:lnTo>
                    <a:pt x="3305" y="3617"/>
                  </a:lnTo>
                  <a:lnTo>
                    <a:pt x="3692" y="3447"/>
                  </a:lnTo>
                  <a:cubicBezTo>
                    <a:pt x="3751" y="3421"/>
                    <a:pt x="3811" y="3395"/>
                    <a:pt x="3867" y="3362"/>
                  </a:cubicBezTo>
                  <a:cubicBezTo>
                    <a:pt x="3924" y="3332"/>
                    <a:pt x="3983" y="3296"/>
                    <a:pt x="4017" y="3256"/>
                  </a:cubicBezTo>
                  <a:cubicBezTo>
                    <a:pt x="4023" y="3246"/>
                    <a:pt x="4023" y="3239"/>
                    <a:pt x="4026" y="3239"/>
                  </a:cubicBezTo>
                  <a:cubicBezTo>
                    <a:pt x="4026" y="3239"/>
                    <a:pt x="4023" y="3236"/>
                    <a:pt x="4017" y="3229"/>
                  </a:cubicBezTo>
                  <a:cubicBezTo>
                    <a:pt x="3990" y="3216"/>
                    <a:pt x="3960" y="3206"/>
                    <a:pt x="3934" y="3196"/>
                  </a:cubicBezTo>
                  <a:cubicBezTo>
                    <a:pt x="3910" y="3193"/>
                    <a:pt x="3890" y="3189"/>
                    <a:pt x="3867" y="3189"/>
                  </a:cubicBezTo>
                  <a:cubicBezTo>
                    <a:pt x="3831" y="3189"/>
                    <a:pt x="3791" y="3196"/>
                    <a:pt x="3762" y="3216"/>
                  </a:cubicBezTo>
                  <a:lnTo>
                    <a:pt x="3705" y="3246"/>
                  </a:lnTo>
                  <a:lnTo>
                    <a:pt x="3705" y="3246"/>
                  </a:lnTo>
                  <a:lnTo>
                    <a:pt x="3719" y="3186"/>
                  </a:lnTo>
                  <a:cubicBezTo>
                    <a:pt x="3739" y="3090"/>
                    <a:pt x="3748" y="2987"/>
                    <a:pt x="3739" y="2888"/>
                  </a:cubicBezTo>
                  <a:cubicBezTo>
                    <a:pt x="3728" y="2802"/>
                    <a:pt x="3708" y="2706"/>
                    <a:pt x="3639" y="2643"/>
                  </a:cubicBezTo>
                  <a:close/>
                  <a:moveTo>
                    <a:pt x="4040" y="2580"/>
                  </a:moveTo>
                  <a:cubicBezTo>
                    <a:pt x="3934" y="2603"/>
                    <a:pt x="3801" y="2623"/>
                    <a:pt x="3646" y="2643"/>
                  </a:cubicBezTo>
                  <a:cubicBezTo>
                    <a:pt x="3719" y="2700"/>
                    <a:pt x="3755" y="2796"/>
                    <a:pt x="3768" y="2885"/>
                  </a:cubicBezTo>
                  <a:cubicBezTo>
                    <a:pt x="3785" y="2971"/>
                    <a:pt x="3785" y="3057"/>
                    <a:pt x="3778" y="3143"/>
                  </a:cubicBezTo>
                  <a:cubicBezTo>
                    <a:pt x="3815" y="3130"/>
                    <a:pt x="3851" y="3123"/>
                    <a:pt x="3890" y="3123"/>
                  </a:cubicBezTo>
                  <a:cubicBezTo>
                    <a:pt x="3907" y="3123"/>
                    <a:pt x="3927" y="3123"/>
                    <a:pt x="3947" y="3126"/>
                  </a:cubicBezTo>
                  <a:cubicBezTo>
                    <a:pt x="3983" y="3134"/>
                    <a:pt x="4017" y="3143"/>
                    <a:pt x="4053" y="3163"/>
                  </a:cubicBezTo>
                  <a:cubicBezTo>
                    <a:pt x="4069" y="3169"/>
                    <a:pt x="4099" y="3189"/>
                    <a:pt x="4106" y="3226"/>
                  </a:cubicBezTo>
                  <a:cubicBezTo>
                    <a:pt x="4109" y="3262"/>
                    <a:pt x="4093" y="3285"/>
                    <a:pt x="4083" y="3302"/>
                  </a:cubicBezTo>
                  <a:cubicBezTo>
                    <a:pt x="4046" y="3348"/>
                    <a:pt x="4006" y="3378"/>
                    <a:pt x="3967" y="3408"/>
                  </a:cubicBezTo>
                  <a:lnTo>
                    <a:pt x="4014" y="3408"/>
                  </a:lnTo>
                  <a:cubicBezTo>
                    <a:pt x="4033" y="3412"/>
                    <a:pt x="4053" y="3412"/>
                    <a:pt x="4083" y="3428"/>
                  </a:cubicBezTo>
                  <a:cubicBezTo>
                    <a:pt x="4096" y="3435"/>
                    <a:pt x="4119" y="3455"/>
                    <a:pt x="4126" y="3481"/>
                  </a:cubicBezTo>
                  <a:cubicBezTo>
                    <a:pt x="4129" y="3494"/>
                    <a:pt x="4133" y="3511"/>
                    <a:pt x="4133" y="3521"/>
                  </a:cubicBezTo>
                  <a:cubicBezTo>
                    <a:pt x="4129" y="3610"/>
                    <a:pt x="4096" y="3680"/>
                    <a:pt x="4040" y="3742"/>
                  </a:cubicBezTo>
                  <a:cubicBezTo>
                    <a:pt x="4000" y="3789"/>
                    <a:pt x="3934" y="3819"/>
                    <a:pt x="3867" y="3822"/>
                  </a:cubicBezTo>
                  <a:cubicBezTo>
                    <a:pt x="3841" y="3951"/>
                    <a:pt x="3798" y="4074"/>
                    <a:pt x="3742" y="4193"/>
                  </a:cubicBezTo>
                  <a:cubicBezTo>
                    <a:pt x="3679" y="4329"/>
                    <a:pt x="3596" y="4458"/>
                    <a:pt x="3490" y="4574"/>
                  </a:cubicBezTo>
                  <a:cubicBezTo>
                    <a:pt x="3381" y="4683"/>
                    <a:pt x="3242" y="4786"/>
                    <a:pt x="3060" y="4792"/>
                  </a:cubicBezTo>
                  <a:lnTo>
                    <a:pt x="3050" y="4792"/>
                  </a:lnTo>
                  <a:cubicBezTo>
                    <a:pt x="2964" y="4792"/>
                    <a:pt x="2874" y="4763"/>
                    <a:pt x="2811" y="4710"/>
                  </a:cubicBezTo>
                  <a:cubicBezTo>
                    <a:pt x="2805" y="4703"/>
                    <a:pt x="2802" y="4699"/>
                    <a:pt x="2794" y="4696"/>
                  </a:cubicBezTo>
                  <a:cubicBezTo>
                    <a:pt x="2791" y="4719"/>
                    <a:pt x="2788" y="4743"/>
                    <a:pt x="2785" y="4769"/>
                  </a:cubicBezTo>
                  <a:cubicBezTo>
                    <a:pt x="2775" y="4818"/>
                    <a:pt x="2762" y="4868"/>
                    <a:pt x="2735" y="4918"/>
                  </a:cubicBezTo>
                  <a:cubicBezTo>
                    <a:pt x="2709" y="4968"/>
                    <a:pt x="2663" y="5021"/>
                    <a:pt x="2596" y="5041"/>
                  </a:cubicBezTo>
                  <a:cubicBezTo>
                    <a:pt x="2583" y="5044"/>
                    <a:pt x="2573" y="5044"/>
                    <a:pt x="2563" y="5044"/>
                  </a:cubicBezTo>
                  <a:cubicBezTo>
                    <a:pt x="2513" y="5044"/>
                    <a:pt x="2490" y="5021"/>
                    <a:pt x="2470" y="5008"/>
                  </a:cubicBezTo>
                  <a:cubicBezTo>
                    <a:pt x="2447" y="4988"/>
                    <a:pt x="2430" y="4968"/>
                    <a:pt x="2414" y="4948"/>
                  </a:cubicBezTo>
                  <a:cubicBezTo>
                    <a:pt x="2384" y="4908"/>
                    <a:pt x="2357" y="4868"/>
                    <a:pt x="2331" y="4826"/>
                  </a:cubicBezTo>
                  <a:cubicBezTo>
                    <a:pt x="2318" y="4802"/>
                    <a:pt x="2301" y="4775"/>
                    <a:pt x="2288" y="4749"/>
                  </a:cubicBezTo>
                  <a:cubicBezTo>
                    <a:pt x="2285" y="4756"/>
                    <a:pt x="2281" y="4766"/>
                    <a:pt x="2278" y="4775"/>
                  </a:cubicBezTo>
                  <a:cubicBezTo>
                    <a:pt x="2255" y="4849"/>
                    <a:pt x="2209" y="4918"/>
                    <a:pt x="2139" y="4968"/>
                  </a:cubicBezTo>
                  <a:cubicBezTo>
                    <a:pt x="2082" y="5004"/>
                    <a:pt x="2023" y="5024"/>
                    <a:pt x="1957" y="5024"/>
                  </a:cubicBezTo>
                  <a:cubicBezTo>
                    <a:pt x="1940" y="5024"/>
                    <a:pt x="1923" y="5024"/>
                    <a:pt x="1908" y="5021"/>
                  </a:cubicBezTo>
                  <a:cubicBezTo>
                    <a:pt x="1884" y="5017"/>
                    <a:pt x="1864" y="5011"/>
                    <a:pt x="1844" y="5001"/>
                  </a:cubicBezTo>
                  <a:lnTo>
                    <a:pt x="1844" y="5001"/>
                  </a:lnTo>
                  <a:cubicBezTo>
                    <a:pt x="1977" y="5289"/>
                    <a:pt x="2159" y="5478"/>
                    <a:pt x="2391" y="5478"/>
                  </a:cubicBezTo>
                  <a:lnTo>
                    <a:pt x="2411" y="5478"/>
                  </a:lnTo>
                  <a:cubicBezTo>
                    <a:pt x="2487" y="5454"/>
                    <a:pt x="2566" y="5431"/>
                    <a:pt x="2643" y="5408"/>
                  </a:cubicBezTo>
                  <a:cubicBezTo>
                    <a:pt x="3086" y="5275"/>
                    <a:pt x="3537" y="5104"/>
                    <a:pt x="3997" y="4885"/>
                  </a:cubicBezTo>
                  <a:cubicBezTo>
                    <a:pt x="4513" y="4630"/>
                    <a:pt x="4917" y="4392"/>
                    <a:pt x="4917" y="4392"/>
                  </a:cubicBezTo>
                  <a:cubicBezTo>
                    <a:pt x="4917" y="4392"/>
                    <a:pt x="4848" y="4286"/>
                    <a:pt x="4745" y="4103"/>
                  </a:cubicBezTo>
                  <a:cubicBezTo>
                    <a:pt x="4672" y="3978"/>
                    <a:pt x="4586" y="3812"/>
                    <a:pt x="4494" y="3626"/>
                  </a:cubicBezTo>
                  <a:cubicBezTo>
                    <a:pt x="4397" y="3451"/>
                    <a:pt x="4298" y="3276"/>
                    <a:pt x="4219" y="3130"/>
                  </a:cubicBezTo>
                  <a:cubicBezTo>
                    <a:pt x="4146" y="3004"/>
                    <a:pt x="4089" y="2808"/>
                    <a:pt x="4040" y="2580"/>
                  </a:cubicBezTo>
                  <a:close/>
                </a:path>
              </a:pathLst>
            </a:custGeom>
            <a:solidFill>
              <a:srgbClr val="F5C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0"/>
            <p:cNvSpPr/>
            <p:nvPr/>
          </p:nvSpPr>
          <p:spPr>
            <a:xfrm>
              <a:off x="7285323" y="2115287"/>
              <a:ext cx="58636" cy="116791"/>
            </a:xfrm>
            <a:custGeom>
              <a:avLst/>
              <a:gdLst/>
              <a:ahLst/>
              <a:cxnLst/>
              <a:rect l="l" t="t" r="r" b="b"/>
              <a:pathLst>
                <a:path w="366" h="729" extrusionOk="0">
                  <a:moveTo>
                    <a:pt x="182" y="0"/>
                  </a:moveTo>
                  <a:cubicBezTo>
                    <a:pt x="83" y="0"/>
                    <a:pt x="0" y="162"/>
                    <a:pt x="0" y="364"/>
                  </a:cubicBezTo>
                  <a:cubicBezTo>
                    <a:pt x="0" y="566"/>
                    <a:pt x="80" y="728"/>
                    <a:pt x="182" y="728"/>
                  </a:cubicBezTo>
                  <a:cubicBezTo>
                    <a:pt x="282" y="728"/>
                    <a:pt x="365" y="566"/>
                    <a:pt x="365" y="364"/>
                  </a:cubicBezTo>
                  <a:cubicBezTo>
                    <a:pt x="365" y="165"/>
                    <a:pt x="286"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0"/>
            <p:cNvSpPr/>
            <p:nvPr/>
          </p:nvSpPr>
          <p:spPr>
            <a:xfrm>
              <a:off x="7148988" y="2093979"/>
              <a:ext cx="443134" cy="387542"/>
            </a:xfrm>
            <a:custGeom>
              <a:avLst/>
              <a:gdLst/>
              <a:ahLst/>
              <a:cxnLst/>
              <a:rect l="l" t="t" r="r" b="b"/>
              <a:pathLst>
                <a:path w="2766" h="2419" extrusionOk="0">
                  <a:moveTo>
                    <a:pt x="2249" y="0"/>
                  </a:moveTo>
                  <a:cubicBezTo>
                    <a:pt x="2335" y="60"/>
                    <a:pt x="2361" y="166"/>
                    <a:pt x="2372" y="262"/>
                  </a:cubicBezTo>
                  <a:cubicBezTo>
                    <a:pt x="2381" y="361"/>
                    <a:pt x="2372" y="464"/>
                    <a:pt x="2352" y="560"/>
                  </a:cubicBezTo>
                  <a:lnTo>
                    <a:pt x="2338" y="620"/>
                  </a:lnTo>
                  <a:lnTo>
                    <a:pt x="2338" y="620"/>
                  </a:lnTo>
                  <a:lnTo>
                    <a:pt x="2395" y="590"/>
                  </a:lnTo>
                  <a:cubicBezTo>
                    <a:pt x="2425" y="572"/>
                    <a:pt x="2466" y="563"/>
                    <a:pt x="2507" y="563"/>
                  </a:cubicBezTo>
                  <a:cubicBezTo>
                    <a:pt x="2527" y="563"/>
                    <a:pt x="2548" y="566"/>
                    <a:pt x="2567" y="570"/>
                  </a:cubicBezTo>
                  <a:cubicBezTo>
                    <a:pt x="2593" y="580"/>
                    <a:pt x="2623" y="590"/>
                    <a:pt x="2650" y="603"/>
                  </a:cubicBezTo>
                  <a:cubicBezTo>
                    <a:pt x="2657" y="608"/>
                    <a:pt x="2659" y="611"/>
                    <a:pt x="2659" y="613"/>
                  </a:cubicBezTo>
                  <a:lnTo>
                    <a:pt x="2659" y="613"/>
                  </a:lnTo>
                  <a:cubicBezTo>
                    <a:pt x="2659" y="613"/>
                    <a:pt x="2659" y="613"/>
                    <a:pt x="2659" y="613"/>
                  </a:cubicBezTo>
                  <a:cubicBezTo>
                    <a:pt x="2658" y="613"/>
                    <a:pt x="2655" y="621"/>
                    <a:pt x="2650" y="630"/>
                  </a:cubicBezTo>
                  <a:cubicBezTo>
                    <a:pt x="2616" y="670"/>
                    <a:pt x="2557" y="706"/>
                    <a:pt x="2500" y="736"/>
                  </a:cubicBezTo>
                  <a:cubicBezTo>
                    <a:pt x="2444" y="769"/>
                    <a:pt x="2384" y="795"/>
                    <a:pt x="2325" y="821"/>
                  </a:cubicBezTo>
                  <a:lnTo>
                    <a:pt x="1938" y="991"/>
                  </a:lnTo>
                  <a:lnTo>
                    <a:pt x="2358" y="918"/>
                  </a:lnTo>
                  <a:cubicBezTo>
                    <a:pt x="2421" y="908"/>
                    <a:pt x="2484" y="901"/>
                    <a:pt x="2547" y="898"/>
                  </a:cubicBezTo>
                  <a:cubicBezTo>
                    <a:pt x="2562" y="896"/>
                    <a:pt x="2577" y="895"/>
                    <a:pt x="2591" y="895"/>
                  </a:cubicBezTo>
                  <a:cubicBezTo>
                    <a:pt x="2606" y="895"/>
                    <a:pt x="2620" y="896"/>
                    <a:pt x="2633" y="898"/>
                  </a:cubicBezTo>
                  <a:cubicBezTo>
                    <a:pt x="2636" y="898"/>
                    <a:pt x="2639" y="899"/>
                    <a:pt x="2642" y="900"/>
                  </a:cubicBezTo>
                  <a:lnTo>
                    <a:pt x="2642" y="900"/>
                  </a:lnTo>
                  <a:cubicBezTo>
                    <a:pt x="2637" y="940"/>
                    <a:pt x="2612" y="995"/>
                    <a:pt x="2580" y="1027"/>
                  </a:cubicBezTo>
                  <a:cubicBezTo>
                    <a:pt x="2554" y="1051"/>
                    <a:pt x="2528" y="1062"/>
                    <a:pt x="2501" y="1062"/>
                  </a:cubicBezTo>
                  <a:cubicBezTo>
                    <a:pt x="2490" y="1062"/>
                    <a:pt x="2479" y="1061"/>
                    <a:pt x="2468" y="1057"/>
                  </a:cubicBezTo>
                  <a:lnTo>
                    <a:pt x="2395" y="1040"/>
                  </a:lnTo>
                  <a:lnTo>
                    <a:pt x="2381" y="1110"/>
                  </a:lnTo>
                  <a:cubicBezTo>
                    <a:pt x="2355" y="1246"/>
                    <a:pt x="2305" y="1378"/>
                    <a:pt x="2245" y="1504"/>
                  </a:cubicBezTo>
                  <a:cubicBezTo>
                    <a:pt x="2186" y="1630"/>
                    <a:pt x="2110" y="1746"/>
                    <a:pt x="2014" y="1845"/>
                  </a:cubicBezTo>
                  <a:cubicBezTo>
                    <a:pt x="1921" y="1938"/>
                    <a:pt x="1805" y="2014"/>
                    <a:pt x="1689" y="2018"/>
                  </a:cubicBezTo>
                  <a:cubicBezTo>
                    <a:pt x="1684" y="2018"/>
                    <a:pt x="1679" y="2018"/>
                    <a:pt x="1673" y="2018"/>
                  </a:cubicBezTo>
                  <a:cubicBezTo>
                    <a:pt x="1570" y="2018"/>
                    <a:pt x="1472" y="1929"/>
                    <a:pt x="1421" y="1825"/>
                  </a:cubicBezTo>
                  <a:lnTo>
                    <a:pt x="1242" y="1468"/>
                  </a:lnTo>
                  <a:lnTo>
                    <a:pt x="1282" y="1865"/>
                  </a:lnTo>
                  <a:cubicBezTo>
                    <a:pt x="1288" y="1948"/>
                    <a:pt x="1288" y="2037"/>
                    <a:pt x="1279" y="2117"/>
                  </a:cubicBezTo>
                  <a:cubicBezTo>
                    <a:pt x="1266" y="2194"/>
                    <a:pt x="1236" y="2266"/>
                    <a:pt x="1197" y="2283"/>
                  </a:cubicBezTo>
                  <a:lnTo>
                    <a:pt x="1197" y="2283"/>
                  </a:lnTo>
                  <a:cubicBezTo>
                    <a:pt x="1195" y="2281"/>
                    <a:pt x="1192" y="2279"/>
                    <a:pt x="1189" y="2276"/>
                  </a:cubicBezTo>
                  <a:cubicBezTo>
                    <a:pt x="1176" y="2266"/>
                    <a:pt x="1163" y="2252"/>
                    <a:pt x="1149" y="2236"/>
                  </a:cubicBezTo>
                  <a:cubicBezTo>
                    <a:pt x="1123" y="2206"/>
                    <a:pt x="1100" y="2169"/>
                    <a:pt x="1073" y="2133"/>
                  </a:cubicBezTo>
                  <a:cubicBezTo>
                    <a:pt x="1027" y="2057"/>
                    <a:pt x="981" y="1981"/>
                    <a:pt x="941" y="1902"/>
                  </a:cubicBezTo>
                  <a:lnTo>
                    <a:pt x="815" y="1650"/>
                  </a:lnTo>
                  <a:lnTo>
                    <a:pt x="831" y="1931"/>
                  </a:lnTo>
                  <a:cubicBezTo>
                    <a:pt x="839" y="2050"/>
                    <a:pt x="808" y="2192"/>
                    <a:pt x="719" y="2262"/>
                  </a:cubicBezTo>
                  <a:cubicBezTo>
                    <a:pt x="682" y="2294"/>
                    <a:pt x="622" y="2313"/>
                    <a:pt x="575" y="2313"/>
                  </a:cubicBezTo>
                  <a:cubicBezTo>
                    <a:pt x="567" y="2313"/>
                    <a:pt x="560" y="2313"/>
                    <a:pt x="553" y="2312"/>
                  </a:cubicBezTo>
                  <a:cubicBezTo>
                    <a:pt x="501" y="2305"/>
                    <a:pt x="448" y="2266"/>
                    <a:pt x="401" y="2219"/>
                  </a:cubicBezTo>
                  <a:cubicBezTo>
                    <a:pt x="308" y="2123"/>
                    <a:pt x="235" y="2001"/>
                    <a:pt x="169" y="1878"/>
                  </a:cubicBezTo>
                  <a:cubicBezTo>
                    <a:pt x="110" y="1755"/>
                    <a:pt x="50" y="1627"/>
                    <a:pt x="0" y="1497"/>
                  </a:cubicBezTo>
                  <a:lnTo>
                    <a:pt x="0" y="1497"/>
                  </a:lnTo>
                  <a:cubicBezTo>
                    <a:pt x="37" y="1633"/>
                    <a:pt x="80" y="1766"/>
                    <a:pt x="136" y="1898"/>
                  </a:cubicBezTo>
                  <a:cubicBezTo>
                    <a:pt x="189" y="2027"/>
                    <a:pt x="252" y="2157"/>
                    <a:pt x="345" y="2269"/>
                  </a:cubicBezTo>
                  <a:cubicBezTo>
                    <a:pt x="394" y="2322"/>
                    <a:pt x="454" y="2378"/>
                    <a:pt x="541" y="2395"/>
                  </a:cubicBezTo>
                  <a:cubicBezTo>
                    <a:pt x="558" y="2398"/>
                    <a:pt x="574" y="2399"/>
                    <a:pt x="591" y="2399"/>
                  </a:cubicBezTo>
                  <a:cubicBezTo>
                    <a:pt x="656" y="2399"/>
                    <a:pt x="716" y="2379"/>
                    <a:pt x="772" y="2342"/>
                  </a:cubicBezTo>
                  <a:cubicBezTo>
                    <a:pt x="842" y="2292"/>
                    <a:pt x="888" y="2223"/>
                    <a:pt x="911" y="2149"/>
                  </a:cubicBezTo>
                  <a:cubicBezTo>
                    <a:pt x="914" y="2140"/>
                    <a:pt x="917" y="2131"/>
                    <a:pt x="920" y="2121"/>
                  </a:cubicBezTo>
                  <a:lnTo>
                    <a:pt x="920" y="2121"/>
                  </a:lnTo>
                  <a:cubicBezTo>
                    <a:pt x="934" y="2148"/>
                    <a:pt x="949" y="2174"/>
                    <a:pt x="964" y="2200"/>
                  </a:cubicBezTo>
                  <a:cubicBezTo>
                    <a:pt x="990" y="2242"/>
                    <a:pt x="1017" y="2282"/>
                    <a:pt x="1047" y="2322"/>
                  </a:cubicBezTo>
                  <a:cubicBezTo>
                    <a:pt x="1063" y="2342"/>
                    <a:pt x="1080" y="2362"/>
                    <a:pt x="1103" y="2382"/>
                  </a:cubicBezTo>
                  <a:cubicBezTo>
                    <a:pt x="1122" y="2393"/>
                    <a:pt x="1146" y="2419"/>
                    <a:pt x="1194" y="2419"/>
                  </a:cubicBezTo>
                  <a:cubicBezTo>
                    <a:pt x="1205" y="2419"/>
                    <a:pt x="1216" y="2418"/>
                    <a:pt x="1229" y="2415"/>
                  </a:cubicBezTo>
                  <a:cubicBezTo>
                    <a:pt x="1296" y="2395"/>
                    <a:pt x="1342" y="2342"/>
                    <a:pt x="1368" y="2292"/>
                  </a:cubicBezTo>
                  <a:cubicBezTo>
                    <a:pt x="1395" y="2242"/>
                    <a:pt x="1408" y="2192"/>
                    <a:pt x="1418" y="2143"/>
                  </a:cubicBezTo>
                  <a:cubicBezTo>
                    <a:pt x="1422" y="2118"/>
                    <a:pt x="1425" y="2093"/>
                    <a:pt x="1427" y="2069"/>
                  </a:cubicBezTo>
                  <a:lnTo>
                    <a:pt x="1427" y="2069"/>
                  </a:lnTo>
                  <a:cubicBezTo>
                    <a:pt x="1433" y="2074"/>
                    <a:pt x="1438" y="2079"/>
                    <a:pt x="1444" y="2084"/>
                  </a:cubicBezTo>
                  <a:cubicBezTo>
                    <a:pt x="1507" y="2134"/>
                    <a:pt x="1595" y="2166"/>
                    <a:pt x="1681" y="2166"/>
                  </a:cubicBezTo>
                  <a:cubicBezTo>
                    <a:pt x="1685" y="2166"/>
                    <a:pt x="1689" y="2166"/>
                    <a:pt x="1693" y="2166"/>
                  </a:cubicBezTo>
                  <a:cubicBezTo>
                    <a:pt x="1875" y="2160"/>
                    <a:pt x="2014" y="2057"/>
                    <a:pt x="2123" y="1948"/>
                  </a:cubicBezTo>
                  <a:cubicBezTo>
                    <a:pt x="2229" y="1832"/>
                    <a:pt x="2312" y="1703"/>
                    <a:pt x="2375" y="1567"/>
                  </a:cubicBezTo>
                  <a:cubicBezTo>
                    <a:pt x="2432" y="1447"/>
                    <a:pt x="2474" y="1324"/>
                    <a:pt x="2502" y="1195"/>
                  </a:cubicBezTo>
                  <a:lnTo>
                    <a:pt x="2502" y="1195"/>
                  </a:lnTo>
                  <a:cubicBezTo>
                    <a:pt x="2567" y="1192"/>
                    <a:pt x="2634" y="1162"/>
                    <a:pt x="2673" y="1116"/>
                  </a:cubicBezTo>
                  <a:cubicBezTo>
                    <a:pt x="2729" y="1054"/>
                    <a:pt x="2762" y="984"/>
                    <a:pt x="2766" y="895"/>
                  </a:cubicBezTo>
                  <a:cubicBezTo>
                    <a:pt x="2766" y="885"/>
                    <a:pt x="2762" y="868"/>
                    <a:pt x="2759" y="855"/>
                  </a:cubicBezTo>
                  <a:cubicBezTo>
                    <a:pt x="2752" y="829"/>
                    <a:pt x="2729" y="809"/>
                    <a:pt x="2716" y="802"/>
                  </a:cubicBezTo>
                  <a:cubicBezTo>
                    <a:pt x="2686" y="786"/>
                    <a:pt x="2666" y="786"/>
                    <a:pt x="2647" y="782"/>
                  </a:cubicBezTo>
                  <a:cubicBezTo>
                    <a:pt x="2635" y="781"/>
                    <a:pt x="2624" y="780"/>
                    <a:pt x="2613" y="780"/>
                  </a:cubicBezTo>
                  <a:cubicBezTo>
                    <a:pt x="2610" y="780"/>
                    <a:pt x="2606" y="780"/>
                    <a:pt x="2603" y="781"/>
                  </a:cubicBezTo>
                  <a:lnTo>
                    <a:pt x="2603" y="781"/>
                  </a:lnTo>
                  <a:cubicBezTo>
                    <a:pt x="2643" y="753"/>
                    <a:pt x="2682" y="722"/>
                    <a:pt x="2716" y="676"/>
                  </a:cubicBezTo>
                  <a:cubicBezTo>
                    <a:pt x="2726" y="659"/>
                    <a:pt x="2742" y="636"/>
                    <a:pt x="2739" y="600"/>
                  </a:cubicBezTo>
                  <a:cubicBezTo>
                    <a:pt x="2732" y="563"/>
                    <a:pt x="2702" y="543"/>
                    <a:pt x="2686" y="537"/>
                  </a:cubicBezTo>
                  <a:cubicBezTo>
                    <a:pt x="2650" y="517"/>
                    <a:pt x="2616" y="508"/>
                    <a:pt x="2580" y="500"/>
                  </a:cubicBezTo>
                  <a:cubicBezTo>
                    <a:pt x="2562" y="498"/>
                    <a:pt x="2543" y="497"/>
                    <a:pt x="2525" y="497"/>
                  </a:cubicBezTo>
                  <a:cubicBezTo>
                    <a:pt x="2486" y="497"/>
                    <a:pt x="2448" y="502"/>
                    <a:pt x="2410" y="518"/>
                  </a:cubicBezTo>
                  <a:lnTo>
                    <a:pt x="2410" y="518"/>
                  </a:lnTo>
                  <a:cubicBezTo>
                    <a:pt x="2418" y="432"/>
                    <a:pt x="2418" y="344"/>
                    <a:pt x="2401" y="259"/>
                  </a:cubicBezTo>
                  <a:cubicBezTo>
                    <a:pt x="2384" y="159"/>
                    <a:pt x="2341" y="51"/>
                    <a:pt x="2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0"/>
            <p:cNvSpPr/>
            <p:nvPr/>
          </p:nvSpPr>
          <p:spPr>
            <a:xfrm>
              <a:off x="6978207" y="1924961"/>
              <a:ext cx="673833" cy="278441"/>
            </a:xfrm>
            <a:custGeom>
              <a:avLst/>
              <a:gdLst/>
              <a:ahLst/>
              <a:cxnLst/>
              <a:rect l="l" t="t" r="r" b="b"/>
              <a:pathLst>
                <a:path w="4206" h="1738" extrusionOk="0">
                  <a:moveTo>
                    <a:pt x="3778" y="0"/>
                  </a:moveTo>
                  <a:cubicBezTo>
                    <a:pt x="3435" y="0"/>
                    <a:pt x="425" y="903"/>
                    <a:pt x="0" y="1423"/>
                  </a:cubicBezTo>
                  <a:lnTo>
                    <a:pt x="209" y="1737"/>
                  </a:lnTo>
                  <a:cubicBezTo>
                    <a:pt x="1106" y="1198"/>
                    <a:pt x="4196" y="1106"/>
                    <a:pt x="4202" y="791"/>
                  </a:cubicBezTo>
                  <a:cubicBezTo>
                    <a:pt x="4205" y="662"/>
                    <a:pt x="4077" y="624"/>
                    <a:pt x="3924" y="624"/>
                  </a:cubicBezTo>
                  <a:cubicBezTo>
                    <a:pt x="3708" y="624"/>
                    <a:pt x="3444" y="701"/>
                    <a:pt x="3444" y="701"/>
                  </a:cubicBezTo>
                  <a:cubicBezTo>
                    <a:pt x="3444" y="701"/>
                    <a:pt x="4060" y="450"/>
                    <a:pt x="3991" y="307"/>
                  </a:cubicBezTo>
                  <a:cubicBezTo>
                    <a:pt x="3974" y="271"/>
                    <a:pt x="3923" y="258"/>
                    <a:pt x="3856" y="258"/>
                  </a:cubicBezTo>
                  <a:cubicBezTo>
                    <a:pt x="3657" y="258"/>
                    <a:pt x="3315" y="377"/>
                    <a:pt x="3315" y="377"/>
                  </a:cubicBezTo>
                  <a:cubicBezTo>
                    <a:pt x="3315" y="377"/>
                    <a:pt x="3911" y="95"/>
                    <a:pt x="3808" y="6"/>
                  </a:cubicBezTo>
                  <a:cubicBezTo>
                    <a:pt x="3804" y="2"/>
                    <a:pt x="3794" y="0"/>
                    <a:pt x="3778" y="0"/>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0"/>
            <p:cNvSpPr/>
            <p:nvPr/>
          </p:nvSpPr>
          <p:spPr>
            <a:xfrm>
              <a:off x="7272988" y="2216217"/>
              <a:ext cx="93241" cy="16501"/>
            </a:xfrm>
            <a:custGeom>
              <a:avLst/>
              <a:gdLst/>
              <a:ahLst/>
              <a:cxnLst/>
              <a:rect l="l" t="t" r="r" b="b"/>
              <a:pathLst>
                <a:path w="582" h="103" extrusionOk="0">
                  <a:moveTo>
                    <a:pt x="357" y="1"/>
                  </a:moveTo>
                  <a:cubicBezTo>
                    <a:pt x="186" y="1"/>
                    <a:pt x="1" y="98"/>
                    <a:pt x="1" y="98"/>
                  </a:cubicBezTo>
                  <a:lnTo>
                    <a:pt x="581" y="102"/>
                  </a:lnTo>
                  <a:cubicBezTo>
                    <a:pt x="528" y="26"/>
                    <a:pt x="444" y="1"/>
                    <a:pt x="357" y="1"/>
                  </a:cubicBezTo>
                  <a:close/>
                </a:path>
              </a:pathLst>
            </a:custGeom>
            <a:solidFill>
              <a:srgbClr val="F66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0"/>
            <p:cNvSpPr/>
            <p:nvPr/>
          </p:nvSpPr>
          <p:spPr>
            <a:xfrm>
              <a:off x="7529799" y="2030377"/>
              <a:ext cx="29959" cy="6889"/>
            </a:xfrm>
            <a:custGeom>
              <a:avLst/>
              <a:gdLst/>
              <a:ahLst/>
              <a:cxnLst/>
              <a:rect l="l" t="t" r="r" b="b"/>
              <a:pathLst>
                <a:path w="187" h="43" extrusionOk="0">
                  <a:moveTo>
                    <a:pt x="186" y="0"/>
                  </a:moveTo>
                  <a:cubicBezTo>
                    <a:pt x="143" y="6"/>
                    <a:pt x="100" y="14"/>
                    <a:pt x="54" y="20"/>
                  </a:cubicBezTo>
                  <a:cubicBezTo>
                    <a:pt x="21" y="33"/>
                    <a:pt x="1" y="43"/>
                    <a:pt x="1" y="43"/>
                  </a:cubicBezTo>
                  <a:cubicBezTo>
                    <a:pt x="1" y="43"/>
                    <a:pt x="80" y="20"/>
                    <a:pt x="186" y="0"/>
                  </a:cubicBezTo>
                  <a:close/>
                </a:path>
              </a:pathLst>
            </a:custGeom>
            <a:solidFill>
              <a:srgbClr val="F3A3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0"/>
            <p:cNvSpPr/>
            <p:nvPr/>
          </p:nvSpPr>
          <p:spPr>
            <a:xfrm>
              <a:off x="7579783" y="2039829"/>
              <a:ext cx="73375" cy="45819"/>
            </a:xfrm>
            <a:custGeom>
              <a:avLst/>
              <a:gdLst/>
              <a:ahLst/>
              <a:cxnLst/>
              <a:rect l="l" t="t" r="r" b="b"/>
              <a:pathLst>
                <a:path w="458" h="286" extrusionOk="0">
                  <a:moveTo>
                    <a:pt x="430" y="1"/>
                  </a:moveTo>
                  <a:lnTo>
                    <a:pt x="430" y="1"/>
                  </a:lnTo>
                  <a:cubicBezTo>
                    <a:pt x="441" y="21"/>
                    <a:pt x="447" y="44"/>
                    <a:pt x="447" y="71"/>
                  </a:cubicBezTo>
                  <a:cubicBezTo>
                    <a:pt x="457" y="31"/>
                    <a:pt x="431" y="1"/>
                    <a:pt x="430" y="1"/>
                  </a:cubicBezTo>
                  <a:close/>
                  <a:moveTo>
                    <a:pt x="384" y="150"/>
                  </a:moveTo>
                  <a:cubicBezTo>
                    <a:pt x="311" y="193"/>
                    <a:pt x="179" y="230"/>
                    <a:pt x="1" y="269"/>
                  </a:cubicBezTo>
                  <a:cubicBezTo>
                    <a:pt x="4" y="276"/>
                    <a:pt x="4" y="282"/>
                    <a:pt x="7" y="285"/>
                  </a:cubicBezTo>
                  <a:cubicBezTo>
                    <a:pt x="212" y="242"/>
                    <a:pt x="325" y="193"/>
                    <a:pt x="384" y="15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0"/>
            <p:cNvSpPr/>
            <p:nvPr/>
          </p:nvSpPr>
          <p:spPr>
            <a:xfrm>
              <a:off x="7576579" y="2082925"/>
              <a:ext cx="4326" cy="3845"/>
            </a:xfrm>
            <a:custGeom>
              <a:avLst/>
              <a:gdLst/>
              <a:ahLst/>
              <a:cxnLst/>
              <a:rect l="l" t="t" r="r" b="b"/>
              <a:pathLst>
                <a:path w="27" h="24" extrusionOk="0">
                  <a:moveTo>
                    <a:pt x="21" y="0"/>
                  </a:moveTo>
                  <a:cubicBezTo>
                    <a:pt x="13" y="0"/>
                    <a:pt x="7" y="3"/>
                    <a:pt x="1" y="3"/>
                  </a:cubicBezTo>
                  <a:cubicBezTo>
                    <a:pt x="1" y="10"/>
                    <a:pt x="1" y="16"/>
                    <a:pt x="4" y="23"/>
                  </a:cubicBezTo>
                  <a:cubicBezTo>
                    <a:pt x="10" y="20"/>
                    <a:pt x="21" y="20"/>
                    <a:pt x="27" y="16"/>
                  </a:cubicBezTo>
                  <a:cubicBezTo>
                    <a:pt x="24" y="13"/>
                    <a:pt x="24" y="7"/>
                    <a:pt x="21" y="0"/>
                  </a:cubicBezTo>
                  <a:close/>
                </a:path>
              </a:pathLst>
            </a:custGeom>
            <a:solidFill>
              <a:srgbClr val="F5C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0"/>
            <p:cNvSpPr/>
            <p:nvPr/>
          </p:nvSpPr>
          <p:spPr>
            <a:xfrm>
              <a:off x="7469882" y="2083406"/>
              <a:ext cx="107339" cy="18103"/>
            </a:xfrm>
            <a:custGeom>
              <a:avLst/>
              <a:gdLst/>
              <a:ahLst/>
              <a:cxnLst/>
              <a:rect l="l" t="t" r="r" b="b"/>
              <a:pathLst>
                <a:path w="670" h="113" extrusionOk="0">
                  <a:moveTo>
                    <a:pt x="667" y="0"/>
                  </a:moveTo>
                  <a:cubicBezTo>
                    <a:pt x="547" y="24"/>
                    <a:pt x="408" y="50"/>
                    <a:pt x="259" y="73"/>
                  </a:cubicBezTo>
                  <a:cubicBezTo>
                    <a:pt x="266" y="77"/>
                    <a:pt x="269" y="80"/>
                    <a:pt x="276" y="83"/>
                  </a:cubicBezTo>
                  <a:cubicBezTo>
                    <a:pt x="431" y="63"/>
                    <a:pt x="564" y="43"/>
                    <a:pt x="670" y="20"/>
                  </a:cubicBezTo>
                  <a:cubicBezTo>
                    <a:pt x="667" y="13"/>
                    <a:pt x="667" y="7"/>
                    <a:pt x="667" y="0"/>
                  </a:cubicBezTo>
                  <a:close/>
                  <a:moveTo>
                    <a:pt x="256" y="73"/>
                  </a:moveTo>
                  <a:cubicBezTo>
                    <a:pt x="176" y="86"/>
                    <a:pt x="90" y="100"/>
                    <a:pt x="1" y="113"/>
                  </a:cubicBezTo>
                  <a:cubicBezTo>
                    <a:pt x="100" y="103"/>
                    <a:pt x="190" y="93"/>
                    <a:pt x="269" y="83"/>
                  </a:cubicBezTo>
                  <a:cubicBezTo>
                    <a:pt x="266" y="80"/>
                    <a:pt x="262" y="77"/>
                    <a:pt x="256" y="73"/>
                  </a:cubicBezTo>
                  <a:close/>
                </a:path>
              </a:pathLst>
            </a:custGeom>
            <a:solidFill>
              <a:srgbClr val="F3A3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0"/>
            <p:cNvSpPr/>
            <p:nvPr/>
          </p:nvSpPr>
          <p:spPr>
            <a:xfrm>
              <a:off x="7510734" y="2094940"/>
              <a:ext cx="3364" cy="1922"/>
            </a:xfrm>
            <a:custGeom>
              <a:avLst/>
              <a:gdLst/>
              <a:ahLst/>
              <a:cxnLst/>
              <a:rect l="l" t="t" r="r" b="b"/>
              <a:pathLst>
                <a:path w="21" h="12" extrusionOk="0">
                  <a:moveTo>
                    <a:pt x="1" y="1"/>
                  </a:moveTo>
                  <a:cubicBezTo>
                    <a:pt x="7" y="5"/>
                    <a:pt x="11" y="8"/>
                    <a:pt x="14" y="11"/>
                  </a:cubicBezTo>
                  <a:lnTo>
                    <a:pt x="21" y="11"/>
                  </a:lnTo>
                  <a:cubicBezTo>
                    <a:pt x="14" y="8"/>
                    <a:pt x="11" y="5"/>
                    <a:pt x="4" y="1"/>
                  </a:cubicBezTo>
                  <a:close/>
                </a:path>
              </a:pathLst>
            </a:custGeom>
            <a:solidFill>
              <a:srgbClr val="9D3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0"/>
            <p:cNvSpPr/>
            <p:nvPr/>
          </p:nvSpPr>
          <p:spPr>
            <a:xfrm>
              <a:off x="7073690" y="2148610"/>
              <a:ext cx="106218" cy="27716"/>
            </a:xfrm>
            <a:custGeom>
              <a:avLst/>
              <a:gdLst/>
              <a:ahLst/>
              <a:cxnLst/>
              <a:rect l="l" t="t" r="r" b="b"/>
              <a:pathLst>
                <a:path w="663" h="173" extrusionOk="0">
                  <a:moveTo>
                    <a:pt x="662" y="0"/>
                  </a:moveTo>
                  <a:cubicBezTo>
                    <a:pt x="662" y="0"/>
                    <a:pt x="661" y="1"/>
                    <a:pt x="661" y="1"/>
                  </a:cubicBezTo>
                  <a:lnTo>
                    <a:pt x="661" y="1"/>
                  </a:lnTo>
                  <a:cubicBezTo>
                    <a:pt x="661" y="1"/>
                    <a:pt x="662" y="1"/>
                    <a:pt x="662" y="0"/>
                  </a:cubicBezTo>
                  <a:close/>
                  <a:moveTo>
                    <a:pt x="661" y="1"/>
                  </a:moveTo>
                  <a:lnTo>
                    <a:pt x="661" y="1"/>
                  </a:lnTo>
                  <a:cubicBezTo>
                    <a:pt x="417" y="54"/>
                    <a:pt x="191" y="110"/>
                    <a:pt x="0" y="173"/>
                  </a:cubicBezTo>
                  <a:cubicBezTo>
                    <a:pt x="192" y="116"/>
                    <a:pt x="418" y="60"/>
                    <a:pt x="659" y="4"/>
                  </a:cubicBezTo>
                  <a:cubicBezTo>
                    <a:pt x="659" y="4"/>
                    <a:pt x="659" y="2"/>
                    <a:pt x="661" y="1"/>
                  </a:cubicBezTo>
                  <a:close/>
                </a:path>
              </a:pathLst>
            </a:custGeom>
            <a:solidFill>
              <a:srgbClr val="F5C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0"/>
            <p:cNvSpPr/>
            <p:nvPr/>
          </p:nvSpPr>
          <p:spPr>
            <a:xfrm>
              <a:off x="7179267" y="2143964"/>
              <a:ext cx="24992" cy="5287"/>
            </a:xfrm>
            <a:custGeom>
              <a:avLst/>
              <a:gdLst/>
              <a:ahLst/>
              <a:cxnLst/>
              <a:rect l="l" t="t" r="r" b="b"/>
              <a:pathLst>
                <a:path w="156" h="33" extrusionOk="0">
                  <a:moveTo>
                    <a:pt x="156" y="0"/>
                  </a:moveTo>
                  <a:cubicBezTo>
                    <a:pt x="103" y="10"/>
                    <a:pt x="53" y="20"/>
                    <a:pt x="3" y="29"/>
                  </a:cubicBezTo>
                  <a:cubicBezTo>
                    <a:pt x="0" y="29"/>
                    <a:pt x="0" y="33"/>
                    <a:pt x="0" y="33"/>
                  </a:cubicBezTo>
                  <a:cubicBezTo>
                    <a:pt x="53" y="23"/>
                    <a:pt x="103" y="10"/>
                    <a:pt x="156" y="0"/>
                  </a:cubicBezTo>
                  <a:close/>
                </a:path>
              </a:pathLst>
            </a:custGeom>
            <a:solidFill>
              <a:srgbClr val="F3A3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0"/>
            <p:cNvSpPr/>
            <p:nvPr/>
          </p:nvSpPr>
          <p:spPr>
            <a:xfrm>
              <a:off x="6960104" y="2178408"/>
              <a:ext cx="47421" cy="40853"/>
            </a:xfrm>
            <a:custGeom>
              <a:avLst/>
              <a:gdLst/>
              <a:ahLst/>
              <a:cxnLst/>
              <a:rect l="l" t="t" r="r" b="b"/>
              <a:pathLst>
                <a:path w="296" h="255" extrusionOk="0">
                  <a:moveTo>
                    <a:pt x="216" y="0"/>
                  </a:moveTo>
                  <a:lnTo>
                    <a:pt x="0" y="255"/>
                  </a:lnTo>
                  <a:cubicBezTo>
                    <a:pt x="51" y="219"/>
                    <a:pt x="153" y="172"/>
                    <a:pt x="295" y="120"/>
                  </a:cubicBezTo>
                  <a:lnTo>
                    <a:pt x="216" y="0"/>
                  </a:lnTo>
                  <a:close/>
                </a:path>
              </a:pathLst>
            </a:custGeom>
            <a:solidFill>
              <a:srgbClr val="F5C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0"/>
            <p:cNvSpPr/>
            <p:nvPr/>
          </p:nvSpPr>
          <p:spPr>
            <a:xfrm>
              <a:off x="6994548" y="2003302"/>
              <a:ext cx="657011" cy="194332"/>
            </a:xfrm>
            <a:custGeom>
              <a:avLst/>
              <a:gdLst/>
              <a:ahLst/>
              <a:cxnLst/>
              <a:rect l="l" t="t" r="r" b="b"/>
              <a:pathLst>
                <a:path w="4101" h="1213" extrusionOk="0">
                  <a:moveTo>
                    <a:pt x="2491" y="1"/>
                  </a:moveTo>
                  <a:cubicBezTo>
                    <a:pt x="2041" y="1"/>
                    <a:pt x="83" y="1000"/>
                    <a:pt x="30" y="1057"/>
                  </a:cubicBezTo>
                  <a:lnTo>
                    <a:pt x="1" y="1093"/>
                  </a:lnTo>
                  <a:lnTo>
                    <a:pt x="80" y="1213"/>
                  </a:lnTo>
                  <a:cubicBezTo>
                    <a:pt x="196" y="1169"/>
                    <a:pt x="335" y="1126"/>
                    <a:pt x="494" y="1080"/>
                  </a:cubicBezTo>
                  <a:cubicBezTo>
                    <a:pt x="686" y="1017"/>
                    <a:pt x="912" y="961"/>
                    <a:pt x="1156" y="907"/>
                  </a:cubicBezTo>
                  <a:cubicBezTo>
                    <a:pt x="1206" y="898"/>
                    <a:pt x="1256" y="888"/>
                    <a:pt x="1309" y="878"/>
                  </a:cubicBezTo>
                  <a:cubicBezTo>
                    <a:pt x="1826" y="765"/>
                    <a:pt x="2414" y="663"/>
                    <a:pt x="2968" y="613"/>
                  </a:cubicBezTo>
                  <a:cubicBezTo>
                    <a:pt x="3057" y="600"/>
                    <a:pt x="3143" y="586"/>
                    <a:pt x="3223" y="573"/>
                  </a:cubicBezTo>
                  <a:lnTo>
                    <a:pt x="3226" y="573"/>
                  </a:lnTo>
                  <a:cubicBezTo>
                    <a:pt x="3375" y="550"/>
                    <a:pt x="3514" y="524"/>
                    <a:pt x="3634" y="500"/>
                  </a:cubicBezTo>
                  <a:cubicBezTo>
                    <a:pt x="3640" y="500"/>
                    <a:pt x="3646" y="497"/>
                    <a:pt x="3654" y="497"/>
                  </a:cubicBezTo>
                  <a:cubicBezTo>
                    <a:pt x="3832" y="458"/>
                    <a:pt x="3964" y="421"/>
                    <a:pt x="4037" y="378"/>
                  </a:cubicBezTo>
                  <a:cubicBezTo>
                    <a:pt x="4077" y="348"/>
                    <a:pt x="4094" y="322"/>
                    <a:pt x="4100" y="299"/>
                  </a:cubicBezTo>
                  <a:cubicBezTo>
                    <a:pt x="4100" y="272"/>
                    <a:pt x="4094" y="249"/>
                    <a:pt x="4083" y="229"/>
                  </a:cubicBezTo>
                  <a:cubicBezTo>
                    <a:pt x="4051" y="169"/>
                    <a:pt x="3944" y="146"/>
                    <a:pt x="3809" y="146"/>
                  </a:cubicBezTo>
                  <a:cubicBezTo>
                    <a:pt x="3726" y="146"/>
                    <a:pt x="3626" y="156"/>
                    <a:pt x="3527" y="169"/>
                  </a:cubicBezTo>
                  <a:cubicBezTo>
                    <a:pt x="3421" y="189"/>
                    <a:pt x="3342" y="212"/>
                    <a:pt x="3342" y="212"/>
                  </a:cubicBezTo>
                  <a:cubicBezTo>
                    <a:pt x="3342" y="212"/>
                    <a:pt x="3362" y="202"/>
                    <a:pt x="3395" y="189"/>
                  </a:cubicBezTo>
                  <a:lnTo>
                    <a:pt x="3395" y="189"/>
                  </a:lnTo>
                  <a:cubicBezTo>
                    <a:pt x="3077" y="242"/>
                    <a:pt x="2769" y="328"/>
                    <a:pt x="2769" y="328"/>
                  </a:cubicBezTo>
                  <a:cubicBezTo>
                    <a:pt x="2769" y="328"/>
                    <a:pt x="2845" y="129"/>
                    <a:pt x="2550" y="10"/>
                  </a:cubicBezTo>
                  <a:cubicBezTo>
                    <a:pt x="2534" y="4"/>
                    <a:pt x="2514" y="1"/>
                    <a:pt x="2491" y="1"/>
                  </a:cubicBezTo>
                  <a:close/>
                </a:path>
              </a:pathLst>
            </a:custGeom>
            <a:solidFill>
              <a:srgbClr val="F45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0"/>
            <p:cNvSpPr/>
            <p:nvPr/>
          </p:nvSpPr>
          <p:spPr>
            <a:xfrm>
              <a:off x="6266729" y="1255775"/>
              <a:ext cx="1386436" cy="882423"/>
            </a:xfrm>
            <a:custGeom>
              <a:avLst/>
              <a:gdLst/>
              <a:ahLst/>
              <a:cxnLst/>
              <a:rect l="l" t="t" r="r" b="b"/>
              <a:pathLst>
                <a:path w="8654" h="5508" extrusionOk="0">
                  <a:moveTo>
                    <a:pt x="226" y="1"/>
                  </a:moveTo>
                  <a:cubicBezTo>
                    <a:pt x="0" y="2100"/>
                    <a:pt x="1498" y="3557"/>
                    <a:pt x="2693" y="3991"/>
                  </a:cubicBezTo>
                  <a:cubicBezTo>
                    <a:pt x="3709" y="4358"/>
                    <a:pt x="4150" y="5243"/>
                    <a:pt x="4262" y="5507"/>
                  </a:cubicBezTo>
                  <a:cubicBezTo>
                    <a:pt x="4375" y="5243"/>
                    <a:pt x="4822" y="4365"/>
                    <a:pt x="5838" y="4004"/>
                  </a:cubicBezTo>
                  <a:cubicBezTo>
                    <a:pt x="7037" y="3577"/>
                    <a:pt x="8653" y="2199"/>
                    <a:pt x="8336" y="30"/>
                  </a:cubicBezTo>
                  <a:lnTo>
                    <a:pt x="8336" y="30"/>
                  </a:lnTo>
                  <a:cubicBezTo>
                    <a:pt x="7581" y="1570"/>
                    <a:pt x="6346" y="1821"/>
                    <a:pt x="5375" y="1914"/>
                  </a:cubicBezTo>
                  <a:cubicBezTo>
                    <a:pt x="4402" y="2007"/>
                    <a:pt x="4272" y="2375"/>
                    <a:pt x="4272" y="2375"/>
                  </a:cubicBezTo>
                  <a:cubicBezTo>
                    <a:pt x="4272" y="2375"/>
                    <a:pt x="4143" y="2004"/>
                    <a:pt x="3173" y="1908"/>
                  </a:cubicBezTo>
                  <a:cubicBezTo>
                    <a:pt x="2202" y="1809"/>
                    <a:pt x="971" y="1547"/>
                    <a:pt x="2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0"/>
            <p:cNvSpPr/>
            <p:nvPr/>
          </p:nvSpPr>
          <p:spPr>
            <a:xfrm>
              <a:off x="7024347" y="1807368"/>
              <a:ext cx="103174" cy="51907"/>
            </a:xfrm>
            <a:custGeom>
              <a:avLst/>
              <a:gdLst/>
              <a:ahLst/>
              <a:cxnLst/>
              <a:rect l="l" t="t" r="r" b="b"/>
              <a:pathLst>
                <a:path w="644" h="324" extrusionOk="0">
                  <a:moveTo>
                    <a:pt x="582" y="1"/>
                  </a:moveTo>
                  <a:cubicBezTo>
                    <a:pt x="576" y="1"/>
                    <a:pt x="570" y="2"/>
                    <a:pt x="563" y="4"/>
                  </a:cubicBezTo>
                  <a:cubicBezTo>
                    <a:pt x="394" y="78"/>
                    <a:pt x="222" y="147"/>
                    <a:pt x="53" y="220"/>
                  </a:cubicBezTo>
                  <a:cubicBezTo>
                    <a:pt x="0" y="243"/>
                    <a:pt x="12" y="324"/>
                    <a:pt x="59" y="324"/>
                  </a:cubicBezTo>
                  <a:cubicBezTo>
                    <a:pt x="66" y="324"/>
                    <a:pt x="72" y="322"/>
                    <a:pt x="79" y="319"/>
                  </a:cubicBezTo>
                  <a:cubicBezTo>
                    <a:pt x="249" y="250"/>
                    <a:pt x="420" y="177"/>
                    <a:pt x="590" y="107"/>
                  </a:cubicBezTo>
                  <a:cubicBezTo>
                    <a:pt x="643" y="83"/>
                    <a:pt x="630" y="1"/>
                    <a:pt x="582" y="1"/>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0"/>
            <p:cNvSpPr/>
            <p:nvPr/>
          </p:nvSpPr>
          <p:spPr>
            <a:xfrm>
              <a:off x="7046615" y="1701472"/>
              <a:ext cx="86192" cy="34124"/>
            </a:xfrm>
            <a:custGeom>
              <a:avLst/>
              <a:gdLst/>
              <a:ahLst/>
              <a:cxnLst/>
              <a:rect l="l" t="t" r="r" b="b"/>
              <a:pathLst>
                <a:path w="538" h="213" extrusionOk="0">
                  <a:moveTo>
                    <a:pt x="470" y="1"/>
                  </a:moveTo>
                  <a:cubicBezTo>
                    <a:pt x="465" y="1"/>
                    <a:pt x="460" y="2"/>
                    <a:pt x="454" y="3"/>
                  </a:cubicBezTo>
                  <a:cubicBezTo>
                    <a:pt x="325" y="49"/>
                    <a:pt x="196" y="83"/>
                    <a:pt x="63" y="109"/>
                  </a:cubicBezTo>
                  <a:cubicBezTo>
                    <a:pt x="0" y="122"/>
                    <a:pt x="21" y="212"/>
                    <a:pt x="80" y="212"/>
                  </a:cubicBezTo>
                  <a:cubicBezTo>
                    <a:pt x="83" y="212"/>
                    <a:pt x="87" y="212"/>
                    <a:pt x="90" y="212"/>
                  </a:cubicBezTo>
                  <a:cubicBezTo>
                    <a:pt x="222" y="185"/>
                    <a:pt x="355" y="149"/>
                    <a:pt x="480" y="106"/>
                  </a:cubicBezTo>
                  <a:cubicBezTo>
                    <a:pt x="538" y="85"/>
                    <a:pt x="521" y="1"/>
                    <a:pt x="470" y="1"/>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0"/>
            <p:cNvSpPr/>
            <p:nvPr/>
          </p:nvSpPr>
          <p:spPr>
            <a:xfrm>
              <a:off x="7180869" y="1595575"/>
              <a:ext cx="110223" cy="43576"/>
            </a:xfrm>
            <a:custGeom>
              <a:avLst/>
              <a:gdLst/>
              <a:ahLst/>
              <a:cxnLst/>
              <a:rect l="l" t="t" r="r" b="b"/>
              <a:pathLst>
                <a:path w="688" h="272" extrusionOk="0">
                  <a:moveTo>
                    <a:pt x="605" y="1"/>
                  </a:moveTo>
                  <a:cubicBezTo>
                    <a:pt x="598" y="1"/>
                    <a:pt x="591" y="2"/>
                    <a:pt x="583" y="6"/>
                  </a:cubicBezTo>
                  <a:cubicBezTo>
                    <a:pt x="414" y="78"/>
                    <a:pt x="242" y="134"/>
                    <a:pt x="63" y="171"/>
                  </a:cubicBezTo>
                  <a:cubicBezTo>
                    <a:pt x="1" y="184"/>
                    <a:pt x="21" y="271"/>
                    <a:pt x="78" y="271"/>
                  </a:cubicBezTo>
                  <a:cubicBezTo>
                    <a:pt x="81" y="271"/>
                    <a:pt x="85" y="271"/>
                    <a:pt x="90" y="270"/>
                  </a:cubicBezTo>
                  <a:cubicBezTo>
                    <a:pt x="278" y="230"/>
                    <a:pt x="457" y="171"/>
                    <a:pt x="636" y="95"/>
                  </a:cubicBezTo>
                  <a:cubicBezTo>
                    <a:pt x="688" y="72"/>
                    <a:pt x="654" y="1"/>
                    <a:pt x="605" y="1"/>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0"/>
            <p:cNvSpPr/>
            <p:nvPr/>
          </p:nvSpPr>
          <p:spPr>
            <a:xfrm>
              <a:off x="7264817" y="1671673"/>
              <a:ext cx="111344" cy="56874"/>
            </a:xfrm>
            <a:custGeom>
              <a:avLst/>
              <a:gdLst/>
              <a:ahLst/>
              <a:cxnLst/>
              <a:rect l="l" t="t" r="r" b="b"/>
              <a:pathLst>
                <a:path w="695" h="355" extrusionOk="0">
                  <a:moveTo>
                    <a:pt x="609" y="0"/>
                  </a:moveTo>
                  <a:cubicBezTo>
                    <a:pt x="602" y="0"/>
                    <a:pt x="595" y="1"/>
                    <a:pt x="588" y="4"/>
                  </a:cubicBezTo>
                  <a:cubicBezTo>
                    <a:pt x="406" y="84"/>
                    <a:pt x="228" y="166"/>
                    <a:pt x="52" y="259"/>
                  </a:cubicBezTo>
                  <a:cubicBezTo>
                    <a:pt x="1" y="285"/>
                    <a:pt x="33" y="354"/>
                    <a:pt x="81" y="354"/>
                  </a:cubicBezTo>
                  <a:cubicBezTo>
                    <a:pt x="89" y="354"/>
                    <a:pt x="97" y="352"/>
                    <a:pt x="105" y="348"/>
                  </a:cubicBezTo>
                  <a:cubicBezTo>
                    <a:pt x="281" y="255"/>
                    <a:pt x="460" y="173"/>
                    <a:pt x="642" y="93"/>
                  </a:cubicBezTo>
                  <a:cubicBezTo>
                    <a:pt x="694" y="73"/>
                    <a:pt x="659" y="0"/>
                    <a:pt x="609" y="0"/>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0"/>
            <p:cNvSpPr/>
            <p:nvPr/>
          </p:nvSpPr>
          <p:spPr>
            <a:xfrm>
              <a:off x="7326977" y="1723740"/>
              <a:ext cx="77861" cy="44057"/>
            </a:xfrm>
            <a:custGeom>
              <a:avLst/>
              <a:gdLst/>
              <a:ahLst/>
              <a:cxnLst/>
              <a:rect l="l" t="t" r="r" b="b"/>
              <a:pathLst>
                <a:path w="486" h="275" extrusionOk="0">
                  <a:moveTo>
                    <a:pt x="426" y="1"/>
                  </a:moveTo>
                  <a:cubicBezTo>
                    <a:pt x="419" y="1"/>
                    <a:pt x="413" y="2"/>
                    <a:pt x="406" y="3"/>
                  </a:cubicBezTo>
                  <a:cubicBezTo>
                    <a:pt x="383" y="6"/>
                    <a:pt x="373" y="24"/>
                    <a:pt x="368" y="43"/>
                  </a:cubicBezTo>
                  <a:lnTo>
                    <a:pt x="368" y="43"/>
                  </a:lnTo>
                  <a:cubicBezTo>
                    <a:pt x="333" y="61"/>
                    <a:pt x="257" y="87"/>
                    <a:pt x="234" y="100"/>
                  </a:cubicBezTo>
                  <a:cubicBezTo>
                    <a:pt x="174" y="126"/>
                    <a:pt x="115" y="152"/>
                    <a:pt x="52" y="179"/>
                  </a:cubicBezTo>
                  <a:cubicBezTo>
                    <a:pt x="1" y="204"/>
                    <a:pt x="33" y="274"/>
                    <a:pt x="81" y="274"/>
                  </a:cubicBezTo>
                  <a:cubicBezTo>
                    <a:pt x="88" y="274"/>
                    <a:pt x="97" y="272"/>
                    <a:pt x="105" y="268"/>
                  </a:cubicBezTo>
                  <a:cubicBezTo>
                    <a:pt x="177" y="236"/>
                    <a:pt x="250" y="205"/>
                    <a:pt x="320" y="172"/>
                  </a:cubicBezTo>
                  <a:cubicBezTo>
                    <a:pt x="367" y="149"/>
                    <a:pt x="452" y="132"/>
                    <a:pt x="475" y="83"/>
                  </a:cubicBezTo>
                  <a:cubicBezTo>
                    <a:pt x="483" y="60"/>
                    <a:pt x="486" y="37"/>
                    <a:pt x="466" y="20"/>
                  </a:cubicBezTo>
                  <a:cubicBezTo>
                    <a:pt x="452" y="6"/>
                    <a:pt x="440" y="1"/>
                    <a:pt x="426" y="1"/>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0"/>
            <p:cNvSpPr/>
            <p:nvPr/>
          </p:nvSpPr>
          <p:spPr>
            <a:xfrm>
              <a:off x="7468920" y="1530691"/>
              <a:ext cx="78502" cy="71613"/>
            </a:xfrm>
            <a:custGeom>
              <a:avLst/>
              <a:gdLst/>
              <a:ahLst/>
              <a:cxnLst/>
              <a:rect l="l" t="t" r="r" b="b"/>
              <a:pathLst>
                <a:path w="490" h="447" extrusionOk="0">
                  <a:moveTo>
                    <a:pt x="411" y="0"/>
                  </a:moveTo>
                  <a:cubicBezTo>
                    <a:pt x="400" y="0"/>
                    <a:pt x="388" y="4"/>
                    <a:pt x="378" y="13"/>
                  </a:cubicBezTo>
                  <a:cubicBezTo>
                    <a:pt x="252" y="119"/>
                    <a:pt x="139" y="235"/>
                    <a:pt x="34" y="357"/>
                  </a:cubicBezTo>
                  <a:cubicBezTo>
                    <a:pt x="0" y="396"/>
                    <a:pt x="33" y="447"/>
                    <a:pt x="70" y="447"/>
                  </a:cubicBezTo>
                  <a:cubicBezTo>
                    <a:pt x="81" y="447"/>
                    <a:pt x="93" y="442"/>
                    <a:pt x="103" y="430"/>
                  </a:cubicBezTo>
                  <a:cubicBezTo>
                    <a:pt x="212" y="308"/>
                    <a:pt x="325" y="192"/>
                    <a:pt x="451" y="85"/>
                  </a:cubicBezTo>
                  <a:cubicBezTo>
                    <a:pt x="490" y="52"/>
                    <a:pt x="453" y="0"/>
                    <a:pt x="411" y="0"/>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0"/>
            <p:cNvSpPr/>
            <p:nvPr/>
          </p:nvSpPr>
          <p:spPr>
            <a:xfrm>
              <a:off x="7436559" y="1466928"/>
              <a:ext cx="71453" cy="50305"/>
            </a:xfrm>
            <a:custGeom>
              <a:avLst/>
              <a:gdLst/>
              <a:ahLst/>
              <a:cxnLst/>
              <a:rect l="l" t="t" r="r" b="b"/>
              <a:pathLst>
                <a:path w="446" h="314" extrusionOk="0">
                  <a:moveTo>
                    <a:pt x="365" y="1"/>
                  </a:moveTo>
                  <a:cubicBezTo>
                    <a:pt x="358" y="1"/>
                    <a:pt x="350" y="3"/>
                    <a:pt x="341" y="7"/>
                  </a:cubicBezTo>
                  <a:cubicBezTo>
                    <a:pt x="229" y="60"/>
                    <a:pt x="126" y="136"/>
                    <a:pt x="37" y="225"/>
                  </a:cubicBezTo>
                  <a:cubicBezTo>
                    <a:pt x="1" y="262"/>
                    <a:pt x="36" y="313"/>
                    <a:pt x="76" y="313"/>
                  </a:cubicBezTo>
                  <a:cubicBezTo>
                    <a:pt x="87" y="313"/>
                    <a:pt x="99" y="309"/>
                    <a:pt x="109" y="298"/>
                  </a:cubicBezTo>
                  <a:cubicBezTo>
                    <a:pt x="192" y="216"/>
                    <a:pt x="288" y="146"/>
                    <a:pt x="395" y="96"/>
                  </a:cubicBezTo>
                  <a:cubicBezTo>
                    <a:pt x="446" y="70"/>
                    <a:pt x="414" y="1"/>
                    <a:pt x="365" y="1"/>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0"/>
            <p:cNvSpPr/>
            <p:nvPr/>
          </p:nvSpPr>
          <p:spPr>
            <a:xfrm>
              <a:off x="6769137" y="1811694"/>
              <a:ext cx="107980" cy="41013"/>
            </a:xfrm>
            <a:custGeom>
              <a:avLst/>
              <a:gdLst/>
              <a:ahLst/>
              <a:cxnLst/>
              <a:rect l="l" t="t" r="r" b="b"/>
              <a:pathLst>
                <a:path w="674" h="256" extrusionOk="0">
                  <a:moveTo>
                    <a:pt x="63" y="0"/>
                  </a:moveTo>
                  <a:cubicBezTo>
                    <a:pt x="0" y="0"/>
                    <a:pt x="1" y="100"/>
                    <a:pt x="66" y="104"/>
                  </a:cubicBezTo>
                  <a:cubicBezTo>
                    <a:pt x="245" y="117"/>
                    <a:pt x="411" y="167"/>
                    <a:pt x="570" y="249"/>
                  </a:cubicBezTo>
                  <a:cubicBezTo>
                    <a:pt x="579" y="253"/>
                    <a:pt x="587" y="255"/>
                    <a:pt x="595" y="255"/>
                  </a:cubicBezTo>
                  <a:cubicBezTo>
                    <a:pt x="642" y="255"/>
                    <a:pt x="674" y="188"/>
                    <a:pt x="623" y="159"/>
                  </a:cubicBezTo>
                  <a:cubicBezTo>
                    <a:pt x="448" y="70"/>
                    <a:pt x="262" y="17"/>
                    <a:pt x="66" y="0"/>
                  </a:cubicBezTo>
                  <a:cubicBezTo>
                    <a:pt x="65" y="0"/>
                    <a:pt x="64" y="0"/>
                    <a:pt x="63" y="0"/>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0"/>
            <p:cNvSpPr/>
            <p:nvPr/>
          </p:nvSpPr>
          <p:spPr>
            <a:xfrm>
              <a:off x="6796052" y="1718293"/>
              <a:ext cx="86832" cy="41173"/>
            </a:xfrm>
            <a:custGeom>
              <a:avLst/>
              <a:gdLst/>
              <a:ahLst/>
              <a:cxnLst/>
              <a:rect l="l" t="t" r="r" b="b"/>
              <a:pathLst>
                <a:path w="542" h="257" extrusionOk="0">
                  <a:moveTo>
                    <a:pt x="66" y="1"/>
                  </a:moveTo>
                  <a:cubicBezTo>
                    <a:pt x="17" y="1"/>
                    <a:pt x="1" y="83"/>
                    <a:pt x="57" y="103"/>
                  </a:cubicBezTo>
                  <a:cubicBezTo>
                    <a:pt x="190" y="154"/>
                    <a:pt x="323" y="203"/>
                    <a:pt x="459" y="253"/>
                  </a:cubicBezTo>
                  <a:cubicBezTo>
                    <a:pt x="465" y="255"/>
                    <a:pt x="471" y="256"/>
                    <a:pt x="477" y="256"/>
                  </a:cubicBezTo>
                  <a:cubicBezTo>
                    <a:pt x="526" y="256"/>
                    <a:pt x="541" y="174"/>
                    <a:pt x="485" y="154"/>
                  </a:cubicBezTo>
                  <a:cubicBezTo>
                    <a:pt x="352" y="103"/>
                    <a:pt x="216" y="54"/>
                    <a:pt x="84" y="4"/>
                  </a:cubicBezTo>
                  <a:cubicBezTo>
                    <a:pt x="78" y="2"/>
                    <a:pt x="72" y="1"/>
                    <a:pt x="66" y="1"/>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0"/>
            <p:cNvSpPr/>
            <p:nvPr/>
          </p:nvSpPr>
          <p:spPr>
            <a:xfrm>
              <a:off x="6647060" y="1624572"/>
              <a:ext cx="105577" cy="39571"/>
            </a:xfrm>
            <a:custGeom>
              <a:avLst/>
              <a:gdLst/>
              <a:ahLst/>
              <a:cxnLst/>
              <a:rect l="l" t="t" r="r" b="b"/>
              <a:pathLst>
                <a:path w="659" h="247" extrusionOk="0">
                  <a:moveTo>
                    <a:pt x="66" y="0"/>
                  </a:moveTo>
                  <a:cubicBezTo>
                    <a:pt x="16" y="0"/>
                    <a:pt x="0" y="85"/>
                    <a:pt x="57" y="103"/>
                  </a:cubicBezTo>
                  <a:cubicBezTo>
                    <a:pt x="226" y="162"/>
                    <a:pt x="398" y="208"/>
                    <a:pt x="570" y="245"/>
                  </a:cubicBezTo>
                  <a:cubicBezTo>
                    <a:pt x="574" y="246"/>
                    <a:pt x="578" y="246"/>
                    <a:pt x="582" y="246"/>
                  </a:cubicBezTo>
                  <a:cubicBezTo>
                    <a:pt x="640" y="246"/>
                    <a:pt x="659" y="158"/>
                    <a:pt x="600" y="146"/>
                  </a:cubicBezTo>
                  <a:cubicBezTo>
                    <a:pt x="425" y="109"/>
                    <a:pt x="252" y="60"/>
                    <a:pt x="84" y="3"/>
                  </a:cubicBezTo>
                  <a:cubicBezTo>
                    <a:pt x="77" y="1"/>
                    <a:pt x="71" y="0"/>
                    <a:pt x="66" y="0"/>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0"/>
            <p:cNvSpPr/>
            <p:nvPr/>
          </p:nvSpPr>
          <p:spPr>
            <a:xfrm>
              <a:off x="6460419" y="1646200"/>
              <a:ext cx="106218" cy="39571"/>
            </a:xfrm>
            <a:custGeom>
              <a:avLst/>
              <a:gdLst/>
              <a:ahLst/>
              <a:cxnLst/>
              <a:rect l="l" t="t" r="r" b="b"/>
              <a:pathLst>
                <a:path w="663" h="247" extrusionOk="0">
                  <a:moveTo>
                    <a:pt x="68" y="1"/>
                  </a:moveTo>
                  <a:cubicBezTo>
                    <a:pt x="18" y="1"/>
                    <a:pt x="0" y="86"/>
                    <a:pt x="56" y="104"/>
                  </a:cubicBezTo>
                  <a:cubicBezTo>
                    <a:pt x="225" y="159"/>
                    <a:pt x="397" y="209"/>
                    <a:pt x="573" y="246"/>
                  </a:cubicBezTo>
                  <a:cubicBezTo>
                    <a:pt x="577" y="247"/>
                    <a:pt x="580" y="247"/>
                    <a:pt x="584" y="247"/>
                  </a:cubicBezTo>
                  <a:cubicBezTo>
                    <a:pt x="639" y="247"/>
                    <a:pt x="662" y="158"/>
                    <a:pt x="599" y="147"/>
                  </a:cubicBezTo>
                  <a:cubicBezTo>
                    <a:pt x="424" y="110"/>
                    <a:pt x="255" y="60"/>
                    <a:pt x="86" y="4"/>
                  </a:cubicBezTo>
                  <a:cubicBezTo>
                    <a:pt x="79" y="2"/>
                    <a:pt x="73" y="1"/>
                    <a:pt x="68" y="1"/>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0"/>
            <p:cNvSpPr/>
            <p:nvPr/>
          </p:nvSpPr>
          <p:spPr>
            <a:xfrm>
              <a:off x="6627835" y="1710123"/>
              <a:ext cx="96445" cy="52868"/>
            </a:xfrm>
            <a:custGeom>
              <a:avLst/>
              <a:gdLst/>
              <a:ahLst/>
              <a:cxnLst/>
              <a:rect l="l" t="t" r="r" b="b"/>
              <a:pathLst>
                <a:path w="602" h="330" extrusionOk="0">
                  <a:moveTo>
                    <a:pt x="72" y="0"/>
                  </a:moveTo>
                  <a:cubicBezTo>
                    <a:pt x="30" y="0"/>
                    <a:pt x="1" y="68"/>
                    <a:pt x="48" y="98"/>
                  </a:cubicBezTo>
                  <a:cubicBezTo>
                    <a:pt x="193" y="194"/>
                    <a:pt x="349" y="267"/>
                    <a:pt x="518" y="327"/>
                  </a:cubicBezTo>
                  <a:cubicBezTo>
                    <a:pt x="524" y="329"/>
                    <a:pt x="529" y="330"/>
                    <a:pt x="534" y="330"/>
                  </a:cubicBezTo>
                  <a:cubicBezTo>
                    <a:pt x="585" y="330"/>
                    <a:pt x="602" y="246"/>
                    <a:pt x="545" y="228"/>
                  </a:cubicBezTo>
                  <a:cubicBezTo>
                    <a:pt x="386" y="171"/>
                    <a:pt x="240" y="98"/>
                    <a:pt x="98" y="9"/>
                  </a:cubicBezTo>
                  <a:cubicBezTo>
                    <a:pt x="89" y="3"/>
                    <a:pt x="80" y="0"/>
                    <a:pt x="72" y="0"/>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0"/>
            <p:cNvSpPr/>
            <p:nvPr/>
          </p:nvSpPr>
          <p:spPr>
            <a:xfrm>
              <a:off x="6501752" y="1568820"/>
              <a:ext cx="77861" cy="51106"/>
            </a:xfrm>
            <a:custGeom>
              <a:avLst/>
              <a:gdLst/>
              <a:ahLst/>
              <a:cxnLst/>
              <a:rect l="l" t="t" r="r" b="b"/>
              <a:pathLst>
                <a:path w="486" h="319" extrusionOk="0">
                  <a:moveTo>
                    <a:pt x="71" y="0"/>
                  </a:moveTo>
                  <a:cubicBezTo>
                    <a:pt x="28" y="0"/>
                    <a:pt x="1" y="67"/>
                    <a:pt x="46" y="99"/>
                  </a:cubicBezTo>
                  <a:cubicBezTo>
                    <a:pt x="156" y="173"/>
                    <a:pt x="269" y="245"/>
                    <a:pt x="384" y="312"/>
                  </a:cubicBezTo>
                  <a:cubicBezTo>
                    <a:pt x="393" y="317"/>
                    <a:pt x="401" y="319"/>
                    <a:pt x="409" y="319"/>
                  </a:cubicBezTo>
                  <a:cubicBezTo>
                    <a:pt x="454" y="319"/>
                    <a:pt x="485" y="250"/>
                    <a:pt x="437" y="222"/>
                  </a:cubicBezTo>
                  <a:cubicBezTo>
                    <a:pt x="321" y="156"/>
                    <a:pt x="209" y="86"/>
                    <a:pt x="100" y="10"/>
                  </a:cubicBezTo>
                  <a:cubicBezTo>
                    <a:pt x="90" y="3"/>
                    <a:pt x="80" y="0"/>
                    <a:pt x="71" y="0"/>
                  </a:cubicBezTo>
                  <a:close/>
                </a:path>
              </a:pathLst>
            </a:custGeom>
            <a:solidFill>
              <a:srgbClr val="FFF7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0"/>
            <p:cNvSpPr/>
            <p:nvPr/>
          </p:nvSpPr>
          <p:spPr>
            <a:xfrm>
              <a:off x="6908197" y="2104713"/>
              <a:ext cx="171422" cy="361909"/>
            </a:xfrm>
            <a:custGeom>
              <a:avLst/>
              <a:gdLst/>
              <a:ahLst/>
              <a:cxnLst/>
              <a:rect l="l" t="t" r="r" b="b"/>
              <a:pathLst>
                <a:path w="1070" h="2259" extrusionOk="0">
                  <a:moveTo>
                    <a:pt x="319" y="0"/>
                  </a:moveTo>
                  <a:cubicBezTo>
                    <a:pt x="258" y="0"/>
                    <a:pt x="196" y="8"/>
                    <a:pt x="136" y="23"/>
                  </a:cubicBezTo>
                  <a:cubicBezTo>
                    <a:pt x="96" y="33"/>
                    <a:pt x="46" y="46"/>
                    <a:pt x="0" y="63"/>
                  </a:cubicBezTo>
                  <a:cubicBezTo>
                    <a:pt x="126" y="652"/>
                    <a:pt x="324" y="1668"/>
                    <a:pt x="176" y="2258"/>
                  </a:cubicBezTo>
                  <a:cubicBezTo>
                    <a:pt x="328" y="2113"/>
                    <a:pt x="1070" y="1304"/>
                    <a:pt x="881" y="235"/>
                  </a:cubicBezTo>
                  <a:cubicBezTo>
                    <a:pt x="864" y="142"/>
                    <a:pt x="569" y="39"/>
                    <a:pt x="490" y="19"/>
                  </a:cubicBezTo>
                  <a:cubicBezTo>
                    <a:pt x="434" y="7"/>
                    <a:pt x="377" y="0"/>
                    <a:pt x="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0"/>
            <p:cNvSpPr/>
            <p:nvPr/>
          </p:nvSpPr>
          <p:spPr>
            <a:xfrm>
              <a:off x="6985096" y="2149731"/>
              <a:ext cx="59597" cy="92760"/>
            </a:xfrm>
            <a:custGeom>
              <a:avLst/>
              <a:gdLst/>
              <a:ahLst/>
              <a:cxnLst/>
              <a:rect l="l" t="t" r="r" b="b"/>
              <a:pathLst>
                <a:path w="372" h="579" extrusionOk="0">
                  <a:moveTo>
                    <a:pt x="147" y="0"/>
                  </a:moveTo>
                  <a:cubicBezTo>
                    <a:pt x="100" y="0"/>
                    <a:pt x="55" y="26"/>
                    <a:pt x="23" y="90"/>
                  </a:cubicBezTo>
                  <a:cubicBezTo>
                    <a:pt x="3" y="132"/>
                    <a:pt x="0" y="179"/>
                    <a:pt x="7" y="225"/>
                  </a:cubicBezTo>
                  <a:cubicBezTo>
                    <a:pt x="14" y="305"/>
                    <a:pt x="37" y="381"/>
                    <a:pt x="60" y="458"/>
                  </a:cubicBezTo>
                  <a:cubicBezTo>
                    <a:pt x="73" y="487"/>
                    <a:pt x="83" y="517"/>
                    <a:pt x="103" y="543"/>
                  </a:cubicBezTo>
                  <a:cubicBezTo>
                    <a:pt x="124" y="569"/>
                    <a:pt x="145" y="579"/>
                    <a:pt x="165" y="579"/>
                  </a:cubicBezTo>
                  <a:cubicBezTo>
                    <a:pt x="210" y="579"/>
                    <a:pt x="250" y="526"/>
                    <a:pt x="275" y="481"/>
                  </a:cubicBezTo>
                  <a:cubicBezTo>
                    <a:pt x="312" y="407"/>
                    <a:pt x="348" y="334"/>
                    <a:pt x="358" y="255"/>
                  </a:cubicBezTo>
                  <a:cubicBezTo>
                    <a:pt x="372" y="133"/>
                    <a:pt x="254" y="0"/>
                    <a:pt x="147" y="0"/>
                  </a:cubicBezTo>
                  <a:close/>
                </a:path>
              </a:pathLst>
            </a:custGeom>
            <a:solidFill>
              <a:srgbClr val="B253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0"/>
            <p:cNvSpPr/>
            <p:nvPr/>
          </p:nvSpPr>
          <p:spPr>
            <a:xfrm>
              <a:off x="6783556" y="2589981"/>
              <a:ext cx="126724" cy="10253"/>
            </a:xfrm>
            <a:custGeom>
              <a:avLst/>
              <a:gdLst/>
              <a:ahLst/>
              <a:cxnLst/>
              <a:rect l="l" t="t" r="r" b="b"/>
              <a:pathLst>
                <a:path w="791" h="64" extrusionOk="0">
                  <a:moveTo>
                    <a:pt x="0" y="1"/>
                  </a:moveTo>
                  <a:lnTo>
                    <a:pt x="0" y="14"/>
                  </a:lnTo>
                  <a:cubicBezTo>
                    <a:pt x="258" y="44"/>
                    <a:pt x="523" y="60"/>
                    <a:pt x="791" y="64"/>
                  </a:cubicBezTo>
                  <a:lnTo>
                    <a:pt x="791" y="60"/>
                  </a:lnTo>
                  <a:cubicBezTo>
                    <a:pt x="523" y="50"/>
                    <a:pt x="258" y="30"/>
                    <a:pt x="0" y="1"/>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0"/>
            <p:cNvSpPr/>
            <p:nvPr/>
          </p:nvSpPr>
          <p:spPr>
            <a:xfrm>
              <a:off x="6404667" y="2488249"/>
              <a:ext cx="379051" cy="104135"/>
            </a:xfrm>
            <a:custGeom>
              <a:avLst/>
              <a:gdLst/>
              <a:ahLst/>
              <a:cxnLst/>
              <a:rect l="l" t="t" r="r" b="b"/>
              <a:pathLst>
                <a:path w="2366" h="650" extrusionOk="0">
                  <a:moveTo>
                    <a:pt x="1" y="0"/>
                  </a:moveTo>
                  <a:cubicBezTo>
                    <a:pt x="689" y="298"/>
                    <a:pt x="1494" y="550"/>
                    <a:pt x="2365" y="649"/>
                  </a:cubicBezTo>
                  <a:lnTo>
                    <a:pt x="2365" y="636"/>
                  </a:lnTo>
                  <a:cubicBezTo>
                    <a:pt x="1484" y="526"/>
                    <a:pt x="686" y="288"/>
                    <a:pt x="1" y="0"/>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0"/>
            <p:cNvSpPr/>
            <p:nvPr/>
          </p:nvSpPr>
          <p:spPr>
            <a:xfrm>
              <a:off x="6176533" y="2328523"/>
              <a:ext cx="733750" cy="271231"/>
            </a:xfrm>
            <a:custGeom>
              <a:avLst/>
              <a:gdLst/>
              <a:ahLst/>
              <a:cxnLst/>
              <a:rect l="l" t="t" r="r" b="b"/>
              <a:pathLst>
                <a:path w="4580" h="1693" extrusionOk="0">
                  <a:moveTo>
                    <a:pt x="1" y="245"/>
                  </a:moveTo>
                  <a:cubicBezTo>
                    <a:pt x="1" y="246"/>
                    <a:pt x="2" y="246"/>
                    <a:pt x="3" y="247"/>
                  </a:cubicBezTo>
                  <a:lnTo>
                    <a:pt x="3" y="247"/>
                  </a:lnTo>
                  <a:cubicBezTo>
                    <a:pt x="2" y="246"/>
                    <a:pt x="1" y="246"/>
                    <a:pt x="1" y="245"/>
                  </a:cubicBezTo>
                  <a:close/>
                  <a:moveTo>
                    <a:pt x="1868" y="381"/>
                  </a:moveTo>
                  <a:lnTo>
                    <a:pt x="1868" y="381"/>
                  </a:lnTo>
                  <a:cubicBezTo>
                    <a:pt x="1868" y="381"/>
                    <a:pt x="1818" y="407"/>
                    <a:pt x="1766" y="454"/>
                  </a:cubicBezTo>
                  <a:cubicBezTo>
                    <a:pt x="1825" y="414"/>
                    <a:pt x="1868" y="381"/>
                    <a:pt x="1868" y="381"/>
                  </a:cubicBezTo>
                  <a:close/>
                  <a:moveTo>
                    <a:pt x="1090" y="0"/>
                  </a:moveTo>
                  <a:cubicBezTo>
                    <a:pt x="884" y="146"/>
                    <a:pt x="361" y="265"/>
                    <a:pt x="117" y="265"/>
                  </a:cubicBezTo>
                  <a:cubicBezTo>
                    <a:pt x="66" y="265"/>
                    <a:pt x="24" y="259"/>
                    <a:pt x="3" y="247"/>
                  </a:cubicBezTo>
                  <a:lnTo>
                    <a:pt x="3" y="247"/>
                  </a:lnTo>
                  <a:cubicBezTo>
                    <a:pt x="383" y="488"/>
                    <a:pt x="866" y="759"/>
                    <a:pt x="1425" y="997"/>
                  </a:cubicBezTo>
                  <a:cubicBezTo>
                    <a:pt x="2110" y="1285"/>
                    <a:pt x="2908" y="1523"/>
                    <a:pt x="3789" y="1633"/>
                  </a:cubicBezTo>
                  <a:cubicBezTo>
                    <a:pt x="4047" y="1662"/>
                    <a:pt x="4312" y="1682"/>
                    <a:pt x="4580" y="1692"/>
                  </a:cubicBezTo>
                  <a:cubicBezTo>
                    <a:pt x="4567" y="1633"/>
                    <a:pt x="4361" y="752"/>
                    <a:pt x="3759" y="716"/>
                  </a:cubicBezTo>
                  <a:cubicBezTo>
                    <a:pt x="3137" y="679"/>
                    <a:pt x="2272" y="745"/>
                    <a:pt x="2047" y="484"/>
                  </a:cubicBezTo>
                  <a:cubicBezTo>
                    <a:pt x="2044" y="646"/>
                    <a:pt x="1862" y="798"/>
                    <a:pt x="1739" y="798"/>
                  </a:cubicBezTo>
                  <a:cubicBezTo>
                    <a:pt x="1693" y="798"/>
                    <a:pt x="1656" y="778"/>
                    <a:pt x="1639" y="732"/>
                  </a:cubicBezTo>
                  <a:cubicBezTo>
                    <a:pt x="1604" y="626"/>
                    <a:pt x="1689" y="523"/>
                    <a:pt x="1766" y="454"/>
                  </a:cubicBezTo>
                  <a:lnTo>
                    <a:pt x="1766" y="454"/>
                  </a:lnTo>
                  <a:cubicBezTo>
                    <a:pt x="1676" y="517"/>
                    <a:pt x="1540" y="596"/>
                    <a:pt x="1441" y="596"/>
                  </a:cubicBezTo>
                  <a:cubicBezTo>
                    <a:pt x="1408" y="596"/>
                    <a:pt x="1378" y="586"/>
                    <a:pt x="1355" y="563"/>
                  </a:cubicBezTo>
                  <a:cubicBezTo>
                    <a:pt x="1229" y="430"/>
                    <a:pt x="1547" y="222"/>
                    <a:pt x="1547" y="222"/>
                  </a:cubicBezTo>
                  <a:cubicBezTo>
                    <a:pt x="1547" y="222"/>
                    <a:pt x="1332" y="152"/>
                    <a:pt x="1090" y="0"/>
                  </a:cubicBezTo>
                  <a:close/>
                </a:path>
              </a:pathLst>
            </a:custGeom>
            <a:solidFill>
              <a:srgbClr val="F5C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0"/>
            <p:cNvSpPr/>
            <p:nvPr/>
          </p:nvSpPr>
          <p:spPr>
            <a:xfrm>
              <a:off x="6170125" y="2035183"/>
              <a:ext cx="444255" cy="338679"/>
            </a:xfrm>
            <a:custGeom>
              <a:avLst/>
              <a:gdLst/>
              <a:ahLst/>
              <a:cxnLst/>
              <a:rect l="l" t="t" r="r" b="b"/>
              <a:pathLst>
                <a:path w="2773" h="2114" extrusionOk="0">
                  <a:moveTo>
                    <a:pt x="298" y="947"/>
                  </a:moveTo>
                  <a:cubicBezTo>
                    <a:pt x="299" y="947"/>
                    <a:pt x="299" y="947"/>
                    <a:pt x="299" y="947"/>
                  </a:cubicBezTo>
                  <a:cubicBezTo>
                    <a:pt x="298" y="949"/>
                    <a:pt x="297" y="950"/>
                    <a:pt x="297" y="950"/>
                  </a:cubicBezTo>
                  <a:cubicBezTo>
                    <a:pt x="297" y="950"/>
                    <a:pt x="298" y="949"/>
                    <a:pt x="298" y="947"/>
                  </a:cubicBezTo>
                  <a:close/>
                  <a:moveTo>
                    <a:pt x="634" y="1875"/>
                  </a:moveTo>
                  <a:cubicBezTo>
                    <a:pt x="635" y="1875"/>
                    <a:pt x="636" y="1876"/>
                    <a:pt x="638" y="1877"/>
                  </a:cubicBezTo>
                  <a:lnTo>
                    <a:pt x="638" y="1877"/>
                  </a:lnTo>
                  <a:cubicBezTo>
                    <a:pt x="634" y="1876"/>
                    <a:pt x="633" y="1875"/>
                    <a:pt x="634" y="1875"/>
                  </a:cubicBezTo>
                  <a:close/>
                  <a:moveTo>
                    <a:pt x="639" y="1878"/>
                  </a:moveTo>
                  <a:cubicBezTo>
                    <a:pt x="639" y="1879"/>
                    <a:pt x="640" y="1880"/>
                    <a:pt x="640" y="1881"/>
                  </a:cubicBezTo>
                  <a:cubicBezTo>
                    <a:pt x="640" y="1881"/>
                    <a:pt x="640" y="1881"/>
                    <a:pt x="640" y="1881"/>
                  </a:cubicBezTo>
                  <a:cubicBezTo>
                    <a:pt x="639" y="1881"/>
                    <a:pt x="639" y="1880"/>
                    <a:pt x="639" y="1878"/>
                  </a:cubicBezTo>
                  <a:close/>
                  <a:moveTo>
                    <a:pt x="749" y="0"/>
                  </a:moveTo>
                  <a:lnTo>
                    <a:pt x="749" y="0"/>
                  </a:lnTo>
                  <a:cubicBezTo>
                    <a:pt x="630" y="60"/>
                    <a:pt x="517" y="123"/>
                    <a:pt x="405" y="192"/>
                  </a:cubicBezTo>
                  <a:cubicBezTo>
                    <a:pt x="296" y="262"/>
                    <a:pt x="186" y="331"/>
                    <a:pt x="87" y="427"/>
                  </a:cubicBezTo>
                  <a:cubicBezTo>
                    <a:pt x="64" y="450"/>
                    <a:pt x="41" y="477"/>
                    <a:pt x="21" y="510"/>
                  </a:cubicBezTo>
                  <a:cubicBezTo>
                    <a:pt x="14" y="530"/>
                    <a:pt x="4" y="549"/>
                    <a:pt x="4" y="576"/>
                  </a:cubicBezTo>
                  <a:cubicBezTo>
                    <a:pt x="1" y="603"/>
                    <a:pt x="14" y="632"/>
                    <a:pt x="34" y="649"/>
                  </a:cubicBezTo>
                  <a:cubicBezTo>
                    <a:pt x="97" y="705"/>
                    <a:pt x="169" y="722"/>
                    <a:pt x="239" y="731"/>
                  </a:cubicBezTo>
                  <a:cubicBezTo>
                    <a:pt x="262" y="733"/>
                    <a:pt x="285" y="734"/>
                    <a:pt x="307" y="734"/>
                  </a:cubicBezTo>
                  <a:cubicBezTo>
                    <a:pt x="312" y="734"/>
                    <a:pt x="317" y="734"/>
                    <a:pt x="321" y="734"/>
                  </a:cubicBezTo>
                  <a:lnTo>
                    <a:pt x="321" y="734"/>
                  </a:lnTo>
                  <a:cubicBezTo>
                    <a:pt x="293" y="755"/>
                    <a:pt x="265" y="776"/>
                    <a:pt x="239" y="805"/>
                  </a:cubicBezTo>
                  <a:cubicBezTo>
                    <a:pt x="219" y="821"/>
                    <a:pt x="199" y="844"/>
                    <a:pt x="183" y="871"/>
                  </a:cubicBezTo>
                  <a:cubicBezTo>
                    <a:pt x="169" y="898"/>
                    <a:pt x="149" y="940"/>
                    <a:pt x="166" y="990"/>
                  </a:cubicBezTo>
                  <a:cubicBezTo>
                    <a:pt x="169" y="1000"/>
                    <a:pt x="176" y="1014"/>
                    <a:pt x="180" y="1023"/>
                  </a:cubicBezTo>
                  <a:lnTo>
                    <a:pt x="203" y="1046"/>
                  </a:lnTo>
                  <a:cubicBezTo>
                    <a:pt x="216" y="1063"/>
                    <a:pt x="233" y="1069"/>
                    <a:pt x="242" y="1076"/>
                  </a:cubicBezTo>
                  <a:cubicBezTo>
                    <a:pt x="269" y="1093"/>
                    <a:pt x="296" y="1103"/>
                    <a:pt x="322" y="1113"/>
                  </a:cubicBezTo>
                  <a:cubicBezTo>
                    <a:pt x="372" y="1129"/>
                    <a:pt x="424" y="1133"/>
                    <a:pt x="478" y="1133"/>
                  </a:cubicBezTo>
                  <a:cubicBezTo>
                    <a:pt x="540" y="1130"/>
                    <a:pt x="599" y="1124"/>
                    <a:pt x="658" y="1111"/>
                  </a:cubicBezTo>
                  <a:lnTo>
                    <a:pt x="658" y="1111"/>
                  </a:lnTo>
                  <a:cubicBezTo>
                    <a:pt x="652" y="1166"/>
                    <a:pt x="650" y="1220"/>
                    <a:pt x="650" y="1275"/>
                  </a:cubicBezTo>
                  <a:cubicBezTo>
                    <a:pt x="650" y="1324"/>
                    <a:pt x="650" y="1371"/>
                    <a:pt x="663" y="1424"/>
                  </a:cubicBezTo>
                  <a:cubicBezTo>
                    <a:pt x="671" y="1455"/>
                    <a:pt x="678" y="1492"/>
                    <a:pt x="701" y="1527"/>
                  </a:cubicBezTo>
                  <a:lnTo>
                    <a:pt x="701" y="1527"/>
                  </a:lnTo>
                  <a:cubicBezTo>
                    <a:pt x="662" y="1577"/>
                    <a:pt x="620" y="1628"/>
                    <a:pt x="580" y="1682"/>
                  </a:cubicBezTo>
                  <a:cubicBezTo>
                    <a:pt x="554" y="1722"/>
                    <a:pt x="527" y="1758"/>
                    <a:pt x="507" y="1812"/>
                  </a:cubicBezTo>
                  <a:cubicBezTo>
                    <a:pt x="498" y="1838"/>
                    <a:pt x="487" y="1874"/>
                    <a:pt x="501" y="1920"/>
                  </a:cubicBezTo>
                  <a:cubicBezTo>
                    <a:pt x="514" y="1967"/>
                    <a:pt x="557" y="2003"/>
                    <a:pt x="587" y="2010"/>
                  </a:cubicBezTo>
                  <a:cubicBezTo>
                    <a:pt x="632" y="2024"/>
                    <a:pt x="668" y="2028"/>
                    <a:pt x="704" y="2028"/>
                  </a:cubicBezTo>
                  <a:cubicBezTo>
                    <a:pt x="718" y="2028"/>
                    <a:pt x="731" y="2028"/>
                    <a:pt x="745" y="2027"/>
                  </a:cubicBezTo>
                  <a:cubicBezTo>
                    <a:pt x="796" y="2023"/>
                    <a:pt x="842" y="2013"/>
                    <a:pt x="889" y="1997"/>
                  </a:cubicBezTo>
                  <a:cubicBezTo>
                    <a:pt x="965" y="1969"/>
                    <a:pt x="1032" y="1933"/>
                    <a:pt x="1095" y="1884"/>
                  </a:cubicBezTo>
                  <a:lnTo>
                    <a:pt x="1095" y="1884"/>
                  </a:lnTo>
                  <a:cubicBezTo>
                    <a:pt x="1220" y="1951"/>
                    <a:pt x="1347" y="2001"/>
                    <a:pt x="1481" y="2040"/>
                  </a:cubicBezTo>
                  <a:cubicBezTo>
                    <a:pt x="1627" y="2083"/>
                    <a:pt x="1779" y="2110"/>
                    <a:pt x="1934" y="2113"/>
                  </a:cubicBezTo>
                  <a:cubicBezTo>
                    <a:pt x="1947" y="2113"/>
                    <a:pt x="1960" y="2114"/>
                    <a:pt x="1973" y="2114"/>
                  </a:cubicBezTo>
                  <a:cubicBezTo>
                    <a:pt x="2113" y="2114"/>
                    <a:pt x="2255" y="2083"/>
                    <a:pt x="2385" y="2040"/>
                  </a:cubicBezTo>
                  <a:cubicBezTo>
                    <a:pt x="2531" y="1994"/>
                    <a:pt x="2657" y="1904"/>
                    <a:pt x="2772" y="1812"/>
                  </a:cubicBezTo>
                  <a:lnTo>
                    <a:pt x="2772" y="1812"/>
                  </a:lnTo>
                  <a:cubicBezTo>
                    <a:pt x="2643" y="1888"/>
                    <a:pt x="2514" y="1963"/>
                    <a:pt x="2372" y="1994"/>
                  </a:cubicBezTo>
                  <a:cubicBezTo>
                    <a:pt x="2265" y="2021"/>
                    <a:pt x="2157" y="2035"/>
                    <a:pt x="2048" y="2035"/>
                  </a:cubicBezTo>
                  <a:cubicBezTo>
                    <a:pt x="2011" y="2035"/>
                    <a:pt x="1974" y="2033"/>
                    <a:pt x="1938" y="2030"/>
                  </a:cubicBezTo>
                  <a:cubicBezTo>
                    <a:pt x="1792" y="2017"/>
                    <a:pt x="1650" y="1987"/>
                    <a:pt x="1514" y="1937"/>
                  </a:cubicBezTo>
                  <a:cubicBezTo>
                    <a:pt x="1378" y="1891"/>
                    <a:pt x="1242" y="1824"/>
                    <a:pt x="1127" y="1752"/>
                  </a:cubicBezTo>
                  <a:lnTo>
                    <a:pt x="1083" y="1725"/>
                  </a:lnTo>
                  <a:lnTo>
                    <a:pt x="1047" y="1758"/>
                  </a:lnTo>
                  <a:cubicBezTo>
                    <a:pt x="991" y="1804"/>
                    <a:pt x="918" y="1844"/>
                    <a:pt x="845" y="1868"/>
                  </a:cubicBezTo>
                  <a:cubicBezTo>
                    <a:pt x="809" y="1877"/>
                    <a:pt x="773" y="1884"/>
                    <a:pt x="736" y="1888"/>
                  </a:cubicBezTo>
                  <a:cubicBezTo>
                    <a:pt x="730" y="1888"/>
                    <a:pt x="724" y="1889"/>
                    <a:pt x="718" y="1889"/>
                  </a:cubicBezTo>
                  <a:cubicBezTo>
                    <a:pt x="689" y="1889"/>
                    <a:pt x="656" y="1883"/>
                    <a:pt x="640" y="1877"/>
                  </a:cubicBezTo>
                  <a:cubicBezTo>
                    <a:pt x="640" y="1877"/>
                    <a:pt x="639" y="1877"/>
                    <a:pt x="639" y="1877"/>
                  </a:cubicBezTo>
                  <a:lnTo>
                    <a:pt x="639" y="1877"/>
                  </a:lnTo>
                  <a:cubicBezTo>
                    <a:pt x="639" y="1874"/>
                    <a:pt x="640" y="1868"/>
                    <a:pt x="643" y="1861"/>
                  </a:cubicBezTo>
                  <a:cubicBezTo>
                    <a:pt x="656" y="1835"/>
                    <a:pt x="676" y="1801"/>
                    <a:pt x="699" y="1769"/>
                  </a:cubicBezTo>
                  <a:cubicBezTo>
                    <a:pt x="749" y="1702"/>
                    <a:pt x="805" y="1639"/>
                    <a:pt x="858" y="1566"/>
                  </a:cubicBezTo>
                  <a:lnTo>
                    <a:pt x="961" y="1427"/>
                  </a:lnTo>
                  <a:lnTo>
                    <a:pt x="961" y="1427"/>
                  </a:lnTo>
                  <a:lnTo>
                    <a:pt x="835" y="1457"/>
                  </a:lnTo>
                  <a:cubicBezTo>
                    <a:pt x="832" y="1457"/>
                    <a:pt x="815" y="1427"/>
                    <a:pt x="809" y="1394"/>
                  </a:cubicBezTo>
                  <a:cubicBezTo>
                    <a:pt x="802" y="1358"/>
                    <a:pt x="799" y="1315"/>
                    <a:pt x="799" y="1275"/>
                  </a:cubicBezTo>
                  <a:cubicBezTo>
                    <a:pt x="796" y="1192"/>
                    <a:pt x="805" y="1103"/>
                    <a:pt x="815" y="1020"/>
                  </a:cubicBezTo>
                  <a:lnTo>
                    <a:pt x="835" y="901"/>
                  </a:lnTo>
                  <a:lnTo>
                    <a:pt x="719" y="940"/>
                  </a:lnTo>
                  <a:cubicBezTo>
                    <a:pt x="643" y="967"/>
                    <a:pt x="554" y="987"/>
                    <a:pt x="474" y="987"/>
                  </a:cubicBezTo>
                  <a:cubicBezTo>
                    <a:pt x="435" y="987"/>
                    <a:pt x="395" y="987"/>
                    <a:pt x="362" y="977"/>
                  </a:cubicBezTo>
                  <a:cubicBezTo>
                    <a:pt x="336" y="971"/>
                    <a:pt x="306" y="951"/>
                    <a:pt x="299" y="946"/>
                  </a:cubicBezTo>
                  <a:lnTo>
                    <a:pt x="299" y="946"/>
                  </a:lnTo>
                  <a:cubicBezTo>
                    <a:pt x="303" y="937"/>
                    <a:pt x="315" y="915"/>
                    <a:pt x="335" y="898"/>
                  </a:cubicBezTo>
                  <a:cubicBezTo>
                    <a:pt x="358" y="867"/>
                    <a:pt x="395" y="841"/>
                    <a:pt x="428" y="815"/>
                  </a:cubicBezTo>
                  <a:cubicBezTo>
                    <a:pt x="498" y="765"/>
                    <a:pt x="577" y="719"/>
                    <a:pt x="653" y="676"/>
                  </a:cubicBezTo>
                  <a:lnTo>
                    <a:pt x="606" y="566"/>
                  </a:lnTo>
                  <a:cubicBezTo>
                    <a:pt x="500" y="607"/>
                    <a:pt x="377" y="636"/>
                    <a:pt x="263" y="636"/>
                  </a:cubicBezTo>
                  <a:cubicBezTo>
                    <a:pt x="257" y="636"/>
                    <a:pt x="251" y="636"/>
                    <a:pt x="246" y="636"/>
                  </a:cubicBezTo>
                  <a:cubicBezTo>
                    <a:pt x="189" y="632"/>
                    <a:pt x="130" y="619"/>
                    <a:pt x="94" y="589"/>
                  </a:cubicBezTo>
                  <a:cubicBezTo>
                    <a:pt x="74" y="586"/>
                    <a:pt x="100" y="520"/>
                    <a:pt x="143" y="477"/>
                  </a:cubicBezTo>
                  <a:cubicBezTo>
                    <a:pt x="223" y="384"/>
                    <a:pt x="328" y="301"/>
                    <a:pt x="428" y="225"/>
                  </a:cubicBezTo>
                  <a:cubicBezTo>
                    <a:pt x="534" y="146"/>
                    <a:pt x="640" y="73"/>
                    <a:pt x="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0"/>
            <p:cNvSpPr/>
            <p:nvPr/>
          </p:nvSpPr>
          <p:spPr>
            <a:xfrm>
              <a:off x="7306471" y="4471294"/>
              <a:ext cx="38930" cy="47902"/>
            </a:xfrm>
            <a:custGeom>
              <a:avLst/>
              <a:gdLst/>
              <a:ahLst/>
              <a:cxnLst/>
              <a:rect l="l" t="t" r="r" b="b"/>
              <a:pathLst>
                <a:path w="243" h="299" extrusionOk="0">
                  <a:moveTo>
                    <a:pt x="1" y="0"/>
                  </a:moveTo>
                  <a:lnTo>
                    <a:pt x="1" y="0"/>
                  </a:lnTo>
                  <a:cubicBezTo>
                    <a:pt x="2" y="1"/>
                    <a:pt x="124" y="140"/>
                    <a:pt x="243" y="298"/>
                  </a:cubicBezTo>
                  <a:cubicBezTo>
                    <a:pt x="183" y="216"/>
                    <a:pt x="104" y="116"/>
                    <a:pt x="1"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0"/>
            <p:cNvSpPr/>
            <p:nvPr/>
          </p:nvSpPr>
          <p:spPr>
            <a:xfrm>
              <a:off x="7175582" y="4241076"/>
              <a:ext cx="263862" cy="351335"/>
            </a:xfrm>
            <a:custGeom>
              <a:avLst/>
              <a:gdLst/>
              <a:ahLst/>
              <a:cxnLst/>
              <a:rect l="l" t="t" r="r" b="b"/>
              <a:pathLst>
                <a:path w="1647" h="2193" extrusionOk="0">
                  <a:moveTo>
                    <a:pt x="748" y="0"/>
                  </a:moveTo>
                  <a:cubicBezTo>
                    <a:pt x="735" y="0"/>
                    <a:pt x="725" y="4"/>
                    <a:pt x="712" y="4"/>
                  </a:cubicBezTo>
                  <a:lnTo>
                    <a:pt x="708" y="4"/>
                  </a:lnTo>
                  <a:cubicBezTo>
                    <a:pt x="653" y="10"/>
                    <a:pt x="599" y="10"/>
                    <a:pt x="549" y="10"/>
                  </a:cubicBezTo>
                  <a:lnTo>
                    <a:pt x="467" y="10"/>
                  </a:lnTo>
                  <a:lnTo>
                    <a:pt x="0" y="987"/>
                  </a:lnTo>
                  <a:lnTo>
                    <a:pt x="1249" y="2192"/>
                  </a:lnTo>
                  <a:cubicBezTo>
                    <a:pt x="1249" y="2192"/>
                    <a:pt x="1304" y="2079"/>
                    <a:pt x="1060" y="1735"/>
                  </a:cubicBezTo>
                  <a:cubicBezTo>
                    <a:pt x="940" y="1576"/>
                    <a:pt x="818" y="1437"/>
                    <a:pt x="818" y="1437"/>
                  </a:cubicBezTo>
                  <a:lnTo>
                    <a:pt x="818" y="1437"/>
                  </a:lnTo>
                  <a:cubicBezTo>
                    <a:pt x="1165" y="1616"/>
                    <a:pt x="1397" y="1725"/>
                    <a:pt x="1527" y="1725"/>
                  </a:cubicBezTo>
                  <a:cubicBezTo>
                    <a:pt x="1559" y="1725"/>
                    <a:pt x="1587" y="1719"/>
                    <a:pt x="1606" y="1702"/>
                  </a:cubicBezTo>
                  <a:cubicBezTo>
                    <a:pt x="1610" y="1702"/>
                    <a:pt x="1610" y="1699"/>
                    <a:pt x="1610" y="1699"/>
                  </a:cubicBezTo>
                  <a:cubicBezTo>
                    <a:pt x="1646" y="1599"/>
                    <a:pt x="255" y="947"/>
                    <a:pt x="255" y="947"/>
                  </a:cubicBezTo>
                  <a:lnTo>
                    <a:pt x="7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0"/>
            <p:cNvSpPr/>
            <p:nvPr/>
          </p:nvSpPr>
          <p:spPr>
            <a:xfrm>
              <a:off x="7250238" y="4233066"/>
              <a:ext cx="42775" cy="9612"/>
            </a:xfrm>
            <a:custGeom>
              <a:avLst/>
              <a:gdLst/>
              <a:ahLst/>
              <a:cxnLst/>
              <a:rect l="l" t="t" r="r" b="b"/>
              <a:pathLst>
                <a:path w="267" h="60" extrusionOk="0">
                  <a:moveTo>
                    <a:pt x="107" y="0"/>
                  </a:moveTo>
                  <a:cubicBezTo>
                    <a:pt x="107" y="4"/>
                    <a:pt x="117" y="7"/>
                    <a:pt x="117" y="11"/>
                  </a:cubicBezTo>
                  <a:cubicBezTo>
                    <a:pt x="120" y="14"/>
                    <a:pt x="120" y="14"/>
                    <a:pt x="123" y="14"/>
                  </a:cubicBezTo>
                  <a:cubicBezTo>
                    <a:pt x="127" y="14"/>
                    <a:pt x="130" y="11"/>
                    <a:pt x="130" y="11"/>
                  </a:cubicBezTo>
                  <a:cubicBezTo>
                    <a:pt x="133" y="7"/>
                    <a:pt x="133" y="7"/>
                    <a:pt x="140" y="7"/>
                  </a:cubicBezTo>
                  <a:cubicBezTo>
                    <a:pt x="143" y="7"/>
                    <a:pt x="147" y="7"/>
                    <a:pt x="150" y="11"/>
                  </a:cubicBezTo>
                  <a:lnTo>
                    <a:pt x="127" y="14"/>
                  </a:lnTo>
                  <a:cubicBezTo>
                    <a:pt x="130" y="17"/>
                    <a:pt x="133" y="17"/>
                    <a:pt x="140" y="17"/>
                  </a:cubicBezTo>
                  <a:lnTo>
                    <a:pt x="153" y="17"/>
                  </a:lnTo>
                  <a:cubicBezTo>
                    <a:pt x="140" y="17"/>
                    <a:pt x="140" y="27"/>
                    <a:pt x="143" y="31"/>
                  </a:cubicBezTo>
                  <a:cubicBezTo>
                    <a:pt x="183" y="31"/>
                    <a:pt x="173" y="20"/>
                    <a:pt x="167" y="11"/>
                  </a:cubicBezTo>
                  <a:cubicBezTo>
                    <a:pt x="147" y="7"/>
                    <a:pt x="127" y="4"/>
                    <a:pt x="107" y="0"/>
                  </a:cubicBezTo>
                  <a:close/>
                  <a:moveTo>
                    <a:pt x="17" y="23"/>
                  </a:moveTo>
                  <a:lnTo>
                    <a:pt x="1" y="60"/>
                  </a:lnTo>
                  <a:lnTo>
                    <a:pt x="83" y="60"/>
                  </a:lnTo>
                  <a:cubicBezTo>
                    <a:pt x="133" y="60"/>
                    <a:pt x="187" y="60"/>
                    <a:pt x="242" y="54"/>
                  </a:cubicBezTo>
                  <a:cubicBezTo>
                    <a:pt x="242" y="50"/>
                    <a:pt x="256" y="50"/>
                    <a:pt x="266" y="50"/>
                  </a:cubicBezTo>
                  <a:cubicBezTo>
                    <a:pt x="187" y="31"/>
                    <a:pt x="100" y="50"/>
                    <a:pt x="17" y="23"/>
                  </a:cubicBezTo>
                  <a:close/>
                </a:path>
              </a:pathLst>
            </a:custGeom>
            <a:solidFill>
              <a:srgbClr val="F5C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0"/>
            <p:cNvSpPr/>
            <p:nvPr/>
          </p:nvSpPr>
          <p:spPr>
            <a:xfrm>
              <a:off x="7252962" y="4230823"/>
              <a:ext cx="45659" cy="10894"/>
            </a:xfrm>
            <a:custGeom>
              <a:avLst/>
              <a:gdLst/>
              <a:ahLst/>
              <a:cxnLst/>
              <a:rect l="l" t="t" r="r" b="b"/>
              <a:pathLst>
                <a:path w="285" h="68" extrusionOk="0">
                  <a:moveTo>
                    <a:pt x="17" y="1"/>
                  </a:moveTo>
                  <a:lnTo>
                    <a:pt x="0" y="37"/>
                  </a:lnTo>
                  <a:cubicBezTo>
                    <a:pt x="83" y="64"/>
                    <a:pt x="170" y="45"/>
                    <a:pt x="249" y="64"/>
                  </a:cubicBezTo>
                  <a:cubicBezTo>
                    <a:pt x="239" y="64"/>
                    <a:pt x="225" y="64"/>
                    <a:pt x="225" y="68"/>
                  </a:cubicBezTo>
                  <a:lnTo>
                    <a:pt x="229" y="68"/>
                  </a:lnTo>
                  <a:cubicBezTo>
                    <a:pt x="242" y="68"/>
                    <a:pt x="252" y="64"/>
                    <a:pt x="265" y="64"/>
                  </a:cubicBezTo>
                  <a:lnTo>
                    <a:pt x="285" y="28"/>
                  </a:lnTo>
                  <a:lnTo>
                    <a:pt x="242" y="28"/>
                  </a:lnTo>
                  <a:cubicBezTo>
                    <a:pt x="213" y="28"/>
                    <a:pt x="179" y="28"/>
                    <a:pt x="150" y="25"/>
                  </a:cubicBezTo>
                  <a:lnTo>
                    <a:pt x="150" y="25"/>
                  </a:lnTo>
                  <a:cubicBezTo>
                    <a:pt x="156" y="34"/>
                    <a:pt x="166" y="45"/>
                    <a:pt x="126" y="45"/>
                  </a:cubicBezTo>
                  <a:cubicBezTo>
                    <a:pt x="123" y="41"/>
                    <a:pt x="123" y="31"/>
                    <a:pt x="136" y="31"/>
                  </a:cubicBezTo>
                  <a:lnTo>
                    <a:pt x="123" y="31"/>
                  </a:lnTo>
                  <a:cubicBezTo>
                    <a:pt x="116" y="31"/>
                    <a:pt x="113" y="31"/>
                    <a:pt x="110" y="28"/>
                  </a:cubicBezTo>
                  <a:lnTo>
                    <a:pt x="133" y="25"/>
                  </a:lnTo>
                  <a:cubicBezTo>
                    <a:pt x="130" y="21"/>
                    <a:pt x="126" y="21"/>
                    <a:pt x="123" y="21"/>
                  </a:cubicBezTo>
                  <a:cubicBezTo>
                    <a:pt x="116" y="21"/>
                    <a:pt x="116" y="21"/>
                    <a:pt x="113" y="25"/>
                  </a:cubicBezTo>
                  <a:cubicBezTo>
                    <a:pt x="113" y="25"/>
                    <a:pt x="110" y="28"/>
                    <a:pt x="106" y="28"/>
                  </a:cubicBezTo>
                  <a:cubicBezTo>
                    <a:pt x="103" y="28"/>
                    <a:pt x="103" y="28"/>
                    <a:pt x="100" y="25"/>
                  </a:cubicBezTo>
                  <a:cubicBezTo>
                    <a:pt x="100" y="21"/>
                    <a:pt x="90" y="18"/>
                    <a:pt x="90" y="14"/>
                  </a:cubicBezTo>
                  <a:cubicBezTo>
                    <a:pt x="66" y="11"/>
                    <a:pt x="43" y="8"/>
                    <a:pt x="17"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0"/>
            <p:cNvSpPr/>
            <p:nvPr/>
          </p:nvSpPr>
          <p:spPr>
            <a:xfrm>
              <a:off x="7479013" y="2996907"/>
              <a:ext cx="28197" cy="74016"/>
            </a:xfrm>
            <a:custGeom>
              <a:avLst/>
              <a:gdLst/>
              <a:ahLst/>
              <a:cxnLst/>
              <a:rect l="l" t="t" r="r" b="b"/>
              <a:pathLst>
                <a:path w="176" h="462" extrusionOk="0">
                  <a:moveTo>
                    <a:pt x="139" y="1"/>
                  </a:moveTo>
                  <a:cubicBezTo>
                    <a:pt x="93" y="21"/>
                    <a:pt x="46" y="37"/>
                    <a:pt x="0" y="57"/>
                  </a:cubicBezTo>
                  <a:cubicBezTo>
                    <a:pt x="63" y="180"/>
                    <a:pt x="116" y="316"/>
                    <a:pt x="165" y="461"/>
                  </a:cubicBezTo>
                  <a:cubicBezTo>
                    <a:pt x="176" y="312"/>
                    <a:pt x="165" y="160"/>
                    <a:pt x="139" y="1"/>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0"/>
            <p:cNvSpPr/>
            <p:nvPr/>
          </p:nvSpPr>
          <p:spPr>
            <a:xfrm>
              <a:off x="6532993" y="3006039"/>
              <a:ext cx="972620" cy="1228151"/>
            </a:xfrm>
            <a:custGeom>
              <a:avLst/>
              <a:gdLst/>
              <a:ahLst/>
              <a:cxnLst/>
              <a:rect l="l" t="t" r="r" b="b"/>
              <a:pathLst>
                <a:path w="6071" h="7666" extrusionOk="0">
                  <a:moveTo>
                    <a:pt x="4346" y="983"/>
                  </a:moveTo>
                  <a:cubicBezTo>
                    <a:pt x="4372" y="983"/>
                    <a:pt x="4395" y="997"/>
                    <a:pt x="4405" y="1026"/>
                  </a:cubicBezTo>
                  <a:cubicBezTo>
                    <a:pt x="4451" y="1156"/>
                    <a:pt x="4455" y="1288"/>
                    <a:pt x="4415" y="1417"/>
                  </a:cubicBezTo>
                  <a:cubicBezTo>
                    <a:pt x="4405" y="1451"/>
                    <a:pt x="4378" y="1463"/>
                    <a:pt x="4352" y="1463"/>
                  </a:cubicBezTo>
                  <a:cubicBezTo>
                    <a:pt x="4316" y="1463"/>
                    <a:pt x="4279" y="1437"/>
                    <a:pt x="4293" y="1391"/>
                  </a:cubicBezTo>
                  <a:cubicBezTo>
                    <a:pt x="4326" y="1278"/>
                    <a:pt x="4322" y="1173"/>
                    <a:pt x="4282" y="1063"/>
                  </a:cubicBezTo>
                  <a:cubicBezTo>
                    <a:pt x="4266" y="1017"/>
                    <a:pt x="4306" y="983"/>
                    <a:pt x="4346" y="983"/>
                  </a:cubicBezTo>
                  <a:close/>
                  <a:moveTo>
                    <a:pt x="1749" y="1215"/>
                  </a:moveTo>
                  <a:cubicBezTo>
                    <a:pt x="1779" y="1215"/>
                    <a:pt x="1809" y="1235"/>
                    <a:pt x="1809" y="1275"/>
                  </a:cubicBezTo>
                  <a:cubicBezTo>
                    <a:pt x="1812" y="1424"/>
                    <a:pt x="1803" y="1573"/>
                    <a:pt x="1786" y="1725"/>
                  </a:cubicBezTo>
                  <a:cubicBezTo>
                    <a:pt x="1783" y="1758"/>
                    <a:pt x="1759" y="1772"/>
                    <a:pt x="1733" y="1772"/>
                  </a:cubicBezTo>
                  <a:cubicBezTo>
                    <a:pt x="1696" y="1772"/>
                    <a:pt x="1656" y="1742"/>
                    <a:pt x="1663" y="1696"/>
                  </a:cubicBezTo>
                  <a:cubicBezTo>
                    <a:pt x="1679" y="1556"/>
                    <a:pt x="1687" y="1417"/>
                    <a:pt x="1683" y="1278"/>
                  </a:cubicBezTo>
                  <a:cubicBezTo>
                    <a:pt x="1683" y="1239"/>
                    <a:pt x="1716" y="1215"/>
                    <a:pt x="1749" y="1215"/>
                  </a:cubicBezTo>
                  <a:close/>
                  <a:moveTo>
                    <a:pt x="3183" y="1404"/>
                  </a:moveTo>
                  <a:cubicBezTo>
                    <a:pt x="3216" y="1404"/>
                    <a:pt x="3246" y="1421"/>
                    <a:pt x="3246" y="1460"/>
                  </a:cubicBezTo>
                  <a:cubicBezTo>
                    <a:pt x="3249" y="1596"/>
                    <a:pt x="3243" y="1725"/>
                    <a:pt x="3226" y="1858"/>
                  </a:cubicBezTo>
                  <a:cubicBezTo>
                    <a:pt x="3223" y="1891"/>
                    <a:pt x="3200" y="1908"/>
                    <a:pt x="3174" y="1908"/>
                  </a:cubicBezTo>
                  <a:cubicBezTo>
                    <a:pt x="3137" y="1908"/>
                    <a:pt x="3097" y="1877"/>
                    <a:pt x="3100" y="1828"/>
                  </a:cubicBezTo>
                  <a:cubicBezTo>
                    <a:pt x="3117" y="1709"/>
                    <a:pt x="3120" y="1586"/>
                    <a:pt x="3120" y="1467"/>
                  </a:cubicBezTo>
                  <a:cubicBezTo>
                    <a:pt x="3117" y="1424"/>
                    <a:pt x="3150" y="1404"/>
                    <a:pt x="3183" y="1404"/>
                  </a:cubicBezTo>
                  <a:close/>
                  <a:moveTo>
                    <a:pt x="4693" y="2023"/>
                  </a:moveTo>
                  <a:cubicBezTo>
                    <a:pt x="4723" y="2023"/>
                    <a:pt x="4753" y="2043"/>
                    <a:pt x="4756" y="2083"/>
                  </a:cubicBezTo>
                  <a:cubicBezTo>
                    <a:pt x="4759" y="2195"/>
                    <a:pt x="4769" y="2311"/>
                    <a:pt x="4792" y="2424"/>
                  </a:cubicBezTo>
                  <a:cubicBezTo>
                    <a:pt x="4803" y="2470"/>
                    <a:pt x="4759" y="2504"/>
                    <a:pt x="4723" y="2504"/>
                  </a:cubicBezTo>
                  <a:cubicBezTo>
                    <a:pt x="4699" y="2504"/>
                    <a:pt x="4676" y="2490"/>
                    <a:pt x="4670" y="2460"/>
                  </a:cubicBezTo>
                  <a:cubicBezTo>
                    <a:pt x="4647" y="2338"/>
                    <a:pt x="4630" y="2212"/>
                    <a:pt x="4627" y="2087"/>
                  </a:cubicBezTo>
                  <a:cubicBezTo>
                    <a:pt x="4627" y="2043"/>
                    <a:pt x="4660" y="2023"/>
                    <a:pt x="4693" y="2023"/>
                  </a:cubicBezTo>
                  <a:close/>
                  <a:moveTo>
                    <a:pt x="4230" y="3954"/>
                  </a:moveTo>
                  <a:cubicBezTo>
                    <a:pt x="4259" y="3954"/>
                    <a:pt x="4293" y="3974"/>
                    <a:pt x="4296" y="4014"/>
                  </a:cubicBezTo>
                  <a:cubicBezTo>
                    <a:pt x="4316" y="4156"/>
                    <a:pt x="4332" y="4295"/>
                    <a:pt x="4349" y="4437"/>
                  </a:cubicBezTo>
                  <a:cubicBezTo>
                    <a:pt x="4355" y="4480"/>
                    <a:pt x="4322" y="4500"/>
                    <a:pt x="4289" y="4500"/>
                  </a:cubicBezTo>
                  <a:cubicBezTo>
                    <a:pt x="4259" y="4500"/>
                    <a:pt x="4227" y="4484"/>
                    <a:pt x="4223" y="4444"/>
                  </a:cubicBezTo>
                  <a:cubicBezTo>
                    <a:pt x="4207" y="4302"/>
                    <a:pt x="4187" y="4159"/>
                    <a:pt x="4170" y="4017"/>
                  </a:cubicBezTo>
                  <a:cubicBezTo>
                    <a:pt x="4167" y="3977"/>
                    <a:pt x="4196" y="3954"/>
                    <a:pt x="4230" y="3954"/>
                  </a:cubicBezTo>
                  <a:close/>
                  <a:moveTo>
                    <a:pt x="3657" y="5451"/>
                  </a:moveTo>
                  <a:cubicBezTo>
                    <a:pt x="3690" y="5451"/>
                    <a:pt x="3716" y="5471"/>
                    <a:pt x="3716" y="5510"/>
                  </a:cubicBezTo>
                  <a:cubicBezTo>
                    <a:pt x="3706" y="5653"/>
                    <a:pt x="3710" y="5795"/>
                    <a:pt x="3730" y="5937"/>
                  </a:cubicBezTo>
                  <a:cubicBezTo>
                    <a:pt x="3733" y="5981"/>
                    <a:pt x="3703" y="6001"/>
                    <a:pt x="3670" y="6001"/>
                  </a:cubicBezTo>
                  <a:cubicBezTo>
                    <a:pt x="3640" y="6001"/>
                    <a:pt x="3607" y="5981"/>
                    <a:pt x="3600" y="5941"/>
                  </a:cubicBezTo>
                  <a:cubicBezTo>
                    <a:pt x="3584" y="5798"/>
                    <a:pt x="3580" y="5656"/>
                    <a:pt x="3587" y="5514"/>
                  </a:cubicBezTo>
                  <a:cubicBezTo>
                    <a:pt x="3591" y="5471"/>
                    <a:pt x="3623" y="5451"/>
                    <a:pt x="3657" y="5451"/>
                  </a:cubicBezTo>
                  <a:close/>
                  <a:moveTo>
                    <a:pt x="4680" y="5854"/>
                  </a:moveTo>
                  <a:cubicBezTo>
                    <a:pt x="4707" y="5854"/>
                    <a:pt x="4730" y="5868"/>
                    <a:pt x="4736" y="5897"/>
                  </a:cubicBezTo>
                  <a:cubicBezTo>
                    <a:pt x="4769" y="6021"/>
                    <a:pt x="4786" y="6143"/>
                    <a:pt x="4783" y="6272"/>
                  </a:cubicBezTo>
                  <a:cubicBezTo>
                    <a:pt x="4783" y="6311"/>
                    <a:pt x="4746" y="6334"/>
                    <a:pt x="4713" y="6334"/>
                  </a:cubicBezTo>
                  <a:cubicBezTo>
                    <a:pt x="4684" y="6334"/>
                    <a:pt x="4653" y="6315"/>
                    <a:pt x="4653" y="6275"/>
                  </a:cubicBezTo>
                  <a:cubicBezTo>
                    <a:pt x="4657" y="6160"/>
                    <a:pt x="4647" y="6047"/>
                    <a:pt x="4617" y="5934"/>
                  </a:cubicBezTo>
                  <a:cubicBezTo>
                    <a:pt x="4604" y="5888"/>
                    <a:pt x="4644" y="5854"/>
                    <a:pt x="4680" y="5854"/>
                  </a:cubicBezTo>
                  <a:close/>
                  <a:moveTo>
                    <a:pt x="4246" y="7057"/>
                  </a:moveTo>
                  <a:cubicBezTo>
                    <a:pt x="4236" y="7057"/>
                    <a:pt x="4227" y="7060"/>
                    <a:pt x="4219" y="7063"/>
                  </a:cubicBezTo>
                  <a:lnTo>
                    <a:pt x="4227" y="7060"/>
                  </a:lnTo>
                  <a:cubicBezTo>
                    <a:pt x="4233" y="7057"/>
                    <a:pt x="4239" y="7057"/>
                    <a:pt x="4246" y="7057"/>
                  </a:cubicBezTo>
                  <a:close/>
                  <a:moveTo>
                    <a:pt x="4087" y="7083"/>
                  </a:moveTo>
                  <a:lnTo>
                    <a:pt x="4087" y="7083"/>
                  </a:lnTo>
                  <a:cubicBezTo>
                    <a:pt x="4083" y="7093"/>
                    <a:pt x="4077" y="7106"/>
                    <a:pt x="4074" y="7120"/>
                  </a:cubicBezTo>
                  <a:lnTo>
                    <a:pt x="4071" y="7103"/>
                  </a:lnTo>
                  <a:cubicBezTo>
                    <a:pt x="4077" y="7097"/>
                    <a:pt x="4080" y="7090"/>
                    <a:pt x="4087" y="7083"/>
                  </a:cubicBezTo>
                  <a:close/>
                  <a:moveTo>
                    <a:pt x="5796" y="7146"/>
                  </a:moveTo>
                  <a:lnTo>
                    <a:pt x="5792" y="7149"/>
                  </a:lnTo>
                  <a:cubicBezTo>
                    <a:pt x="5792" y="7146"/>
                    <a:pt x="5796" y="7146"/>
                    <a:pt x="5796" y="7146"/>
                  </a:cubicBezTo>
                  <a:close/>
                  <a:moveTo>
                    <a:pt x="5826" y="7136"/>
                  </a:moveTo>
                  <a:cubicBezTo>
                    <a:pt x="5826" y="7143"/>
                    <a:pt x="5819" y="7149"/>
                    <a:pt x="5816" y="7153"/>
                  </a:cubicBezTo>
                  <a:lnTo>
                    <a:pt x="5826" y="7136"/>
                  </a:lnTo>
                  <a:close/>
                  <a:moveTo>
                    <a:pt x="5816" y="7153"/>
                  </a:moveTo>
                  <a:lnTo>
                    <a:pt x="5809" y="7163"/>
                  </a:lnTo>
                  <a:lnTo>
                    <a:pt x="5812" y="7163"/>
                  </a:lnTo>
                  <a:lnTo>
                    <a:pt x="5806" y="7169"/>
                  </a:lnTo>
                  <a:lnTo>
                    <a:pt x="5806" y="7169"/>
                  </a:lnTo>
                  <a:lnTo>
                    <a:pt x="5809" y="7163"/>
                  </a:lnTo>
                  <a:cubicBezTo>
                    <a:pt x="5809" y="7159"/>
                    <a:pt x="5812" y="7156"/>
                    <a:pt x="5816" y="7153"/>
                  </a:cubicBezTo>
                  <a:close/>
                  <a:moveTo>
                    <a:pt x="4322" y="7213"/>
                  </a:moveTo>
                  <a:lnTo>
                    <a:pt x="4322" y="7213"/>
                  </a:lnTo>
                  <a:cubicBezTo>
                    <a:pt x="4322" y="7213"/>
                    <a:pt x="4326" y="7216"/>
                    <a:pt x="4326" y="7225"/>
                  </a:cubicBezTo>
                  <a:cubicBezTo>
                    <a:pt x="4322" y="7225"/>
                    <a:pt x="4322" y="7219"/>
                    <a:pt x="4322" y="7213"/>
                  </a:cubicBezTo>
                  <a:close/>
                  <a:moveTo>
                    <a:pt x="4309" y="7265"/>
                  </a:moveTo>
                  <a:cubicBezTo>
                    <a:pt x="4309" y="7269"/>
                    <a:pt x="4308" y="7273"/>
                    <a:pt x="4307" y="7276"/>
                  </a:cubicBezTo>
                  <a:lnTo>
                    <a:pt x="4307" y="7276"/>
                  </a:lnTo>
                  <a:cubicBezTo>
                    <a:pt x="4308" y="7274"/>
                    <a:pt x="4309" y="7271"/>
                    <a:pt x="4309" y="7265"/>
                  </a:cubicBezTo>
                  <a:close/>
                  <a:moveTo>
                    <a:pt x="5713" y="7268"/>
                  </a:moveTo>
                  <a:lnTo>
                    <a:pt x="5713" y="7268"/>
                  </a:lnTo>
                  <a:cubicBezTo>
                    <a:pt x="5710" y="7272"/>
                    <a:pt x="5706" y="7275"/>
                    <a:pt x="5703" y="7282"/>
                  </a:cubicBezTo>
                  <a:lnTo>
                    <a:pt x="5703" y="7279"/>
                  </a:lnTo>
                  <a:lnTo>
                    <a:pt x="5697" y="7285"/>
                  </a:lnTo>
                  <a:cubicBezTo>
                    <a:pt x="5700" y="7282"/>
                    <a:pt x="5700" y="7279"/>
                    <a:pt x="5700" y="7275"/>
                  </a:cubicBezTo>
                  <a:cubicBezTo>
                    <a:pt x="5703" y="7275"/>
                    <a:pt x="5703" y="7279"/>
                    <a:pt x="5703" y="7279"/>
                  </a:cubicBezTo>
                  <a:lnTo>
                    <a:pt x="5713" y="7268"/>
                  </a:lnTo>
                  <a:close/>
                  <a:moveTo>
                    <a:pt x="4134" y="7308"/>
                  </a:moveTo>
                  <a:cubicBezTo>
                    <a:pt x="4137" y="7308"/>
                    <a:pt x="4137" y="7312"/>
                    <a:pt x="4140" y="7318"/>
                  </a:cubicBezTo>
                  <a:lnTo>
                    <a:pt x="4130" y="7318"/>
                  </a:lnTo>
                  <a:cubicBezTo>
                    <a:pt x="4134" y="7318"/>
                    <a:pt x="4134" y="7315"/>
                    <a:pt x="4134" y="7315"/>
                  </a:cubicBezTo>
                  <a:lnTo>
                    <a:pt x="4134" y="7308"/>
                  </a:lnTo>
                  <a:close/>
                  <a:moveTo>
                    <a:pt x="5650" y="7332"/>
                  </a:moveTo>
                  <a:lnTo>
                    <a:pt x="5650" y="7338"/>
                  </a:lnTo>
                  <a:cubicBezTo>
                    <a:pt x="5633" y="7355"/>
                    <a:pt x="5610" y="7364"/>
                    <a:pt x="5598" y="7375"/>
                  </a:cubicBezTo>
                  <a:cubicBezTo>
                    <a:pt x="5607" y="7358"/>
                    <a:pt x="5647" y="7345"/>
                    <a:pt x="5650" y="7332"/>
                  </a:cubicBezTo>
                  <a:close/>
                  <a:moveTo>
                    <a:pt x="4282" y="7381"/>
                  </a:moveTo>
                  <a:cubicBezTo>
                    <a:pt x="4282" y="7384"/>
                    <a:pt x="4282" y="7388"/>
                    <a:pt x="4279" y="7392"/>
                  </a:cubicBezTo>
                  <a:cubicBezTo>
                    <a:pt x="4279" y="7388"/>
                    <a:pt x="4282" y="7384"/>
                    <a:pt x="4282" y="7381"/>
                  </a:cubicBezTo>
                  <a:close/>
                  <a:moveTo>
                    <a:pt x="5388" y="7457"/>
                  </a:moveTo>
                  <a:lnTo>
                    <a:pt x="5388" y="7457"/>
                  </a:lnTo>
                  <a:cubicBezTo>
                    <a:pt x="5375" y="7464"/>
                    <a:pt x="5375" y="7467"/>
                    <a:pt x="5382" y="7467"/>
                  </a:cubicBezTo>
                  <a:lnTo>
                    <a:pt x="5392" y="7467"/>
                  </a:lnTo>
                  <a:lnTo>
                    <a:pt x="5342" y="7491"/>
                  </a:lnTo>
                  <a:cubicBezTo>
                    <a:pt x="5405" y="7457"/>
                    <a:pt x="5323" y="7481"/>
                    <a:pt x="5388" y="7457"/>
                  </a:cubicBezTo>
                  <a:close/>
                  <a:moveTo>
                    <a:pt x="4253" y="7037"/>
                  </a:moveTo>
                  <a:lnTo>
                    <a:pt x="4253" y="7037"/>
                  </a:lnTo>
                  <a:cubicBezTo>
                    <a:pt x="4236" y="7043"/>
                    <a:pt x="4289" y="7054"/>
                    <a:pt x="4269" y="7060"/>
                  </a:cubicBezTo>
                  <a:cubicBezTo>
                    <a:pt x="4259" y="7050"/>
                    <a:pt x="4250" y="7047"/>
                    <a:pt x="4236" y="7047"/>
                  </a:cubicBezTo>
                  <a:cubicBezTo>
                    <a:pt x="4219" y="7047"/>
                    <a:pt x="4207" y="7050"/>
                    <a:pt x="4193" y="7060"/>
                  </a:cubicBezTo>
                  <a:cubicBezTo>
                    <a:pt x="4170" y="7077"/>
                    <a:pt x="4157" y="7100"/>
                    <a:pt x="4137" y="7129"/>
                  </a:cubicBezTo>
                  <a:lnTo>
                    <a:pt x="4127" y="7117"/>
                  </a:lnTo>
                  <a:cubicBezTo>
                    <a:pt x="4120" y="7133"/>
                    <a:pt x="4114" y="7149"/>
                    <a:pt x="4114" y="7173"/>
                  </a:cubicBezTo>
                  <a:cubicBezTo>
                    <a:pt x="4117" y="7163"/>
                    <a:pt x="4120" y="7156"/>
                    <a:pt x="4123" y="7146"/>
                  </a:cubicBezTo>
                  <a:lnTo>
                    <a:pt x="4123" y="7146"/>
                  </a:lnTo>
                  <a:cubicBezTo>
                    <a:pt x="4123" y="7163"/>
                    <a:pt x="4117" y="7196"/>
                    <a:pt x="4111" y="7196"/>
                  </a:cubicBezTo>
                  <a:lnTo>
                    <a:pt x="4107" y="7193"/>
                  </a:lnTo>
                  <a:lnTo>
                    <a:pt x="4107" y="7193"/>
                  </a:lnTo>
                  <a:cubicBezTo>
                    <a:pt x="4117" y="7236"/>
                    <a:pt x="4114" y="7242"/>
                    <a:pt x="4120" y="7285"/>
                  </a:cubicBezTo>
                  <a:cubicBezTo>
                    <a:pt x="4117" y="7268"/>
                    <a:pt x="4117" y="7265"/>
                    <a:pt x="4117" y="7265"/>
                  </a:cubicBezTo>
                  <a:lnTo>
                    <a:pt x="4114" y="7265"/>
                  </a:lnTo>
                  <a:cubicBezTo>
                    <a:pt x="4114" y="7265"/>
                    <a:pt x="4114" y="7262"/>
                    <a:pt x="4107" y="7252"/>
                  </a:cubicBezTo>
                  <a:lnTo>
                    <a:pt x="4107" y="7252"/>
                  </a:lnTo>
                  <a:cubicBezTo>
                    <a:pt x="4111" y="7299"/>
                    <a:pt x="4117" y="7302"/>
                    <a:pt x="4130" y="7332"/>
                  </a:cubicBezTo>
                  <a:cubicBezTo>
                    <a:pt x="4123" y="7332"/>
                    <a:pt x="4123" y="7348"/>
                    <a:pt x="4130" y="7358"/>
                  </a:cubicBezTo>
                  <a:cubicBezTo>
                    <a:pt x="4147" y="7381"/>
                    <a:pt x="4173" y="7427"/>
                    <a:pt x="4203" y="7457"/>
                  </a:cubicBezTo>
                  <a:lnTo>
                    <a:pt x="4200" y="7461"/>
                  </a:lnTo>
                  <a:cubicBezTo>
                    <a:pt x="4213" y="7471"/>
                    <a:pt x="4223" y="7484"/>
                    <a:pt x="4236" y="7497"/>
                  </a:cubicBezTo>
                  <a:cubicBezTo>
                    <a:pt x="4236" y="7494"/>
                    <a:pt x="4239" y="7491"/>
                    <a:pt x="4239" y="7484"/>
                  </a:cubicBezTo>
                  <a:lnTo>
                    <a:pt x="4239" y="7500"/>
                  </a:lnTo>
                  <a:cubicBezTo>
                    <a:pt x="4239" y="7500"/>
                    <a:pt x="4242" y="7504"/>
                    <a:pt x="4242" y="7507"/>
                  </a:cubicBezTo>
                  <a:cubicBezTo>
                    <a:pt x="4246" y="7504"/>
                    <a:pt x="4250" y="7500"/>
                    <a:pt x="4253" y="7497"/>
                  </a:cubicBezTo>
                  <a:cubicBezTo>
                    <a:pt x="4259" y="7474"/>
                    <a:pt x="4259" y="7471"/>
                    <a:pt x="4262" y="7471"/>
                  </a:cubicBezTo>
                  <a:lnTo>
                    <a:pt x="4266" y="7471"/>
                  </a:lnTo>
                  <a:cubicBezTo>
                    <a:pt x="4269" y="7471"/>
                    <a:pt x="4273" y="7467"/>
                    <a:pt x="4276" y="7461"/>
                  </a:cubicBezTo>
                  <a:cubicBezTo>
                    <a:pt x="4293" y="7411"/>
                    <a:pt x="4266" y="7447"/>
                    <a:pt x="4293" y="7378"/>
                  </a:cubicBezTo>
                  <a:lnTo>
                    <a:pt x="4293" y="7372"/>
                  </a:lnTo>
                  <a:lnTo>
                    <a:pt x="4282" y="7381"/>
                  </a:lnTo>
                  <a:cubicBezTo>
                    <a:pt x="4297" y="7342"/>
                    <a:pt x="4301" y="7314"/>
                    <a:pt x="4307" y="7276"/>
                  </a:cubicBezTo>
                  <a:lnTo>
                    <a:pt x="4307" y="7276"/>
                  </a:lnTo>
                  <a:cubicBezTo>
                    <a:pt x="4307" y="7278"/>
                    <a:pt x="4306" y="7279"/>
                    <a:pt x="4306" y="7279"/>
                  </a:cubicBezTo>
                  <a:cubicBezTo>
                    <a:pt x="4302" y="7279"/>
                    <a:pt x="4302" y="7276"/>
                    <a:pt x="4302" y="7262"/>
                  </a:cubicBezTo>
                  <a:lnTo>
                    <a:pt x="4302" y="7262"/>
                  </a:lnTo>
                  <a:cubicBezTo>
                    <a:pt x="4302" y="7265"/>
                    <a:pt x="4302" y="7265"/>
                    <a:pt x="4306" y="7265"/>
                  </a:cubicBezTo>
                  <a:cubicBezTo>
                    <a:pt x="4309" y="7265"/>
                    <a:pt x="4316" y="7222"/>
                    <a:pt x="4319" y="7202"/>
                  </a:cubicBezTo>
                  <a:lnTo>
                    <a:pt x="4316" y="7199"/>
                  </a:lnTo>
                  <a:cubicBezTo>
                    <a:pt x="4316" y="7196"/>
                    <a:pt x="4319" y="7193"/>
                    <a:pt x="4319" y="7193"/>
                  </a:cubicBezTo>
                  <a:cubicBezTo>
                    <a:pt x="4322" y="7193"/>
                    <a:pt x="4322" y="7202"/>
                    <a:pt x="4322" y="7213"/>
                  </a:cubicBezTo>
                  <a:cubicBezTo>
                    <a:pt x="4322" y="7213"/>
                    <a:pt x="4319" y="7216"/>
                    <a:pt x="4319" y="7225"/>
                  </a:cubicBezTo>
                  <a:cubicBezTo>
                    <a:pt x="4319" y="7236"/>
                    <a:pt x="4322" y="7242"/>
                    <a:pt x="4326" y="7242"/>
                  </a:cubicBezTo>
                  <a:cubicBezTo>
                    <a:pt x="4332" y="7242"/>
                    <a:pt x="4342" y="7229"/>
                    <a:pt x="4342" y="7202"/>
                  </a:cubicBezTo>
                  <a:cubicBezTo>
                    <a:pt x="4342" y="7176"/>
                    <a:pt x="4335" y="7169"/>
                    <a:pt x="4332" y="7169"/>
                  </a:cubicBezTo>
                  <a:cubicBezTo>
                    <a:pt x="4329" y="7169"/>
                    <a:pt x="4326" y="7173"/>
                    <a:pt x="4322" y="7176"/>
                  </a:cubicBezTo>
                  <a:cubicBezTo>
                    <a:pt x="4326" y="7120"/>
                    <a:pt x="4302" y="7123"/>
                    <a:pt x="4296" y="7086"/>
                  </a:cubicBezTo>
                  <a:cubicBezTo>
                    <a:pt x="4296" y="7083"/>
                    <a:pt x="4289" y="7047"/>
                    <a:pt x="4253" y="7037"/>
                  </a:cubicBezTo>
                  <a:close/>
                  <a:moveTo>
                    <a:pt x="5303" y="7517"/>
                  </a:moveTo>
                  <a:cubicBezTo>
                    <a:pt x="5306" y="7517"/>
                    <a:pt x="5306" y="7520"/>
                    <a:pt x="5309" y="7520"/>
                  </a:cubicBezTo>
                  <a:lnTo>
                    <a:pt x="5303" y="7520"/>
                  </a:lnTo>
                  <a:cubicBezTo>
                    <a:pt x="5303" y="7520"/>
                    <a:pt x="5299" y="7520"/>
                    <a:pt x="5303" y="7517"/>
                  </a:cubicBezTo>
                  <a:close/>
                  <a:moveTo>
                    <a:pt x="5196" y="7554"/>
                  </a:moveTo>
                  <a:cubicBezTo>
                    <a:pt x="5200" y="7554"/>
                    <a:pt x="5200" y="7554"/>
                    <a:pt x="5187" y="7560"/>
                  </a:cubicBezTo>
                  <a:cubicBezTo>
                    <a:pt x="5180" y="7560"/>
                    <a:pt x="5176" y="7563"/>
                    <a:pt x="5173" y="7563"/>
                  </a:cubicBezTo>
                  <a:cubicBezTo>
                    <a:pt x="5167" y="7563"/>
                    <a:pt x="5173" y="7560"/>
                    <a:pt x="5183" y="7554"/>
                  </a:cubicBezTo>
                  <a:close/>
                  <a:moveTo>
                    <a:pt x="5141" y="7580"/>
                  </a:moveTo>
                  <a:cubicBezTo>
                    <a:pt x="5134" y="7583"/>
                    <a:pt x="5130" y="7586"/>
                    <a:pt x="5127" y="7592"/>
                  </a:cubicBezTo>
                  <a:lnTo>
                    <a:pt x="5127" y="7592"/>
                  </a:lnTo>
                  <a:cubicBezTo>
                    <a:pt x="5136" y="7588"/>
                    <a:pt x="5142" y="7584"/>
                    <a:pt x="5141" y="7580"/>
                  </a:cubicBezTo>
                  <a:close/>
                  <a:moveTo>
                    <a:pt x="5905" y="0"/>
                  </a:moveTo>
                  <a:cubicBezTo>
                    <a:pt x="5621" y="116"/>
                    <a:pt x="5309" y="228"/>
                    <a:pt x="4971" y="331"/>
                  </a:cubicBezTo>
                  <a:cubicBezTo>
                    <a:pt x="4839" y="374"/>
                    <a:pt x="4703" y="414"/>
                    <a:pt x="4564" y="450"/>
                  </a:cubicBezTo>
                  <a:cubicBezTo>
                    <a:pt x="3859" y="649"/>
                    <a:pt x="3087" y="788"/>
                    <a:pt x="2309" y="798"/>
                  </a:cubicBezTo>
                  <a:cubicBezTo>
                    <a:pt x="2206" y="801"/>
                    <a:pt x="2104" y="805"/>
                    <a:pt x="1997" y="805"/>
                  </a:cubicBezTo>
                  <a:cubicBezTo>
                    <a:pt x="1852" y="805"/>
                    <a:pt x="1706" y="801"/>
                    <a:pt x="1557" y="791"/>
                  </a:cubicBezTo>
                  <a:lnTo>
                    <a:pt x="1544" y="791"/>
                  </a:lnTo>
                  <a:cubicBezTo>
                    <a:pt x="1001" y="762"/>
                    <a:pt x="484" y="685"/>
                    <a:pt x="1" y="576"/>
                  </a:cubicBezTo>
                  <a:lnTo>
                    <a:pt x="1" y="576"/>
                  </a:lnTo>
                  <a:cubicBezTo>
                    <a:pt x="282" y="875"/>
                    <a:pt x="1693" y="2281"/>
                    <a:pt x="3259" y="2281"/>
                  </a:cubicBezTo>
                  <a:cubicBezTo>
                    <a:pt x="3372" y="2281"/>
                    <a:pt x="3484" y="2275"/>
                    <a:pt x="3597" y="2258"/>
                  </a:cubicBezTo>
                  <a:lnTo>
                    <a:pt x="3614" y="2258"/>
                  </a:lnTo>
                  <a:cubicBezTo>
                    <a:pt x="3882" y="2258"/>
                    <a:pt x="4001" y="3020"/>
                    <a:pt x="4008" y="3166"/>
                  </a:cubicBezTo>
                  <a:cubicBezTo>
                    <a:pt x="4051" y="3871"/>
                    <a:pt x="3779" y="4384"/>
                    <a:pt x="3611" y="5033"/>
                  </a:cubicBezTo>
                  <a:cubicBezTo>
                    <a:pt x="3448" y="5663"/>
                    <a:pt x="3507" y="6348"/>
                    <a:pt x="3789" y="6931"/>
                  </a:cubicBezTo>
                  <a:cubicBezTo>
                    <a:pt x="3878" y="7117"/>
                    <a:pt x="3991" y="7292"/>
                    <a:pt x="4140" y="7431"/>
                  </a:cubicBezTo>
                  <a:cubicBezTo>
                    <a:pt x="4130" y="7407"/>
                    <a:pt x="4123" y="7384"/>
                    <a:pt x="4111" y="7384"/>
                  </a:cubicBezTo>
                  <a:lnTo>
                    <a:pt x="4117" y="7398"/>
                  </a:lnTo>
                  <a:cubicBezTo>
                    <a:pt x="4080" y="7325"/>
                    <a:pt x="4041" y="7233"/>
                    <a:pt x="4060" y="7133"/>
                  </a:cubicBezTo>
                  <a:lnTo>
                    <a:pt x="4064" y="7129"/>
                  </a:lnTo>
                  <a:cubicBezTo>
                    <a:pt x="4068" y="7129"/>
                    <a:pt x="4064" y="7143"/>
                    <a:pt x="4064" y="7153"/>
                  </a:cubicBezTo>
                  <a:cubicBezTo>
                    <a:pt x="4060" y="7163"/>
                    <a:pt x="4060" y="7173"/>
                    <a:pt x="4064" y="7173"/>
                  </a:cubicBezTo>
                  <a:cubicBezTo>
                    <a:pt x="4068" y="7173"/>
                    <a:pt x="4068" y="7173"/>
                    <a:pt x="4071" y="7169"/>
                  </a:cubicBezTo>
                  <a:cubicBezTo>
                    <a:pt x="4080" y="7113"/>
                    <a:pt x="4100" y="7037"/>
                    <a:pt x="4173" y="7010"/>
                  </a:cubicBezTo>
                  <a:lnTo>
                    <a:pt x="4173" y="7010"/>
                  </a:lnTo>
                  <a:cubicBezTo>
                    <a:pt x="4163" y="7017"/>
                    <a:pt x="4167" y="7017"/>
                    <a:pt x="4160" y="7020"/>
                  </a:cubicBezTo>
                  <a:cubicBezTo>
                    <a:pt x="4230" y="7000"/>
                    <a:pt x="4147" y="7007"/>
                    <a:pt x="4210" y="6994"/>
                  </a:cubicBezTo>
                  <a:lnTo>
                    <a:pt x="4210" y="6994"/>
                  </a:lnTo>
                  <a:cubicBezTo>
                    <a:pt x="4207" y="7000"/>
                    <a:pt x="4210" y="7000"/>
                    <a:pt x="4230" y="7000"/>
                  </a:cubicBezTo>
                  <a:cubicBezTo>
                    <a:pt x="4236" y="6997"/>
                    <a:pt x="4239" y="6994"/>
                    <a:pt x="4246" y="6990"/>
                  </a:cubicBezTo>
                  <a:lnTo>
                    <a:pt x="4246" y="6990"/>
                  </a:lnTo>
                  <a:cubicBezTo>
                    <a:pt x="4250" y="6994"/>
                    <a:pt x="4250" y="6997"/>
                    <a:pt x="4242" y="7000"/>
                  </a:cubicBezTo>
                  <a:lnTo>
                    <a:pt x="4259" y="7000"/>
                  </a:lnTo>
                  <a:cubicBezTo>
                    <a:pt x="4273" y="7000"/>
                    <a:pt x="4289" y="7004"/>
                    <a:pt x="4306" y="7010"/>
                  </a:cubicBezTo>
                  <a:cubicBezTo>
                    <a:pt x="4332" y="7024"/>
                    <a:pt x="4349" y="7047"/>
                    <a:pt x="4358" y="7057"/>
                  </a:cubicBezTo>
                  <a:lnTo>
                    <a:pt x="4355" y="7060"/>
                  </a:lnTo>
                  <a:lnTo>
                    <a:pt x="4352" y="7060"/>
                  </a:lnTo>
                  <a:lnTo>
                    <a:pt x="4349" y="7057"/>
                  </a:lnTo>
                  <a:cubicBezTo>
                    <a:pt x="4346" y="7057"/>
                    <a:pt x="4342" y="7060"/>
                    <a:pt x="4342" y="7063"/>
                  </a:cubicBezTo>
                  <a:cubicBezTo>
                    <a:pt x="4352" y="7090"/>
                    <a:pt x="4358" y="7106"/>
                    <a:pt x="4366" y="7129"/>
                  </a:cubicBezTo>
                  <a:cubicBezTo>
                    <a:pt x="4366" y="7129"/>
                    <a:pt x="4366" y="7129"/>
                    <a:pt x="4366" y="7129"/>
                  </a:cubicBezTo>
                  <a:lnTo>
                    <a:pt x="4366" y="7129"/>
                  </a:lnTo>
                  <a:cubicBezTo>
                    <a:pt x="4372" y="7129"/>
                    <a:pt x="4372" y="7143"/>
                    <a:pt x="4372" y="7156"/>
                  </a:cubicBezTo>
                  <a:cubicBezTo>
                    <a:pt x="4375" y="7169"/>
                    <a:pt x="4375" y="7179"/>
                    <a:pt x="4372" y="7196"/>
                  </a:cubicBezTo>
                  <a:cubicBezTo>
                    <a:pt x="4369" y="7182"/>
                    <a:pt x="4372" y="7169"/>
                    <a:pt x="4372" y="7156"/>
                  </a:cubicBezTo>
                  <a:cubicBezTo>
                    <a:pt x="4372" y="7149"/>
                    <a:pt x="4369" y="7140"/>
                    <a:pt x="4366" y="7129"/>
                  </a:cubicBezTo>
                  <a:cubicBezTo>
                    <a:pt x="4362" y="7149"/>
                    <a:pt x="4358" y="7193"/>
                    <a:pt x="4358" y="7193"/>
                  </a:cubicBezTo>
                  <a:lnTo>
                    <a:pt x="4358" y="7189"/>
                  </a:lnTo>
                  <a:lnTo>
                    <a:pt x="4358" y="7189"/>
                  </a:lnTo>
                  <a:cubicBezTo>
                    <a:pt x="4352" y="7242"/>
                    <a:pt x="4366" y="7199"/>
                    <a:pt x="4369" y="7239"/>
                  </a:cubicBezTo>
                  <a:cubicBezTo>
                    <a:pt x="4372" y="7225"/>
                    <a:pt x="4375" y="7213"/>
                    <a:pt x="4375" y="7199"/>
                  </a:cubicBezTo>
                  <a:lnTo>
                    <a:pt x="4375" y="7199"/>
                  </a:lnTo>
                  <a:cubicBezTo>
                    <a:pt x="4378" y="7222"/>
                    <a:pt x="4375" y="7248"/>
                    <a:pt x="4372" y="7272"/>
                  </a:cubicBezTo>
                  <a:lnTo>
                    <a:pt x="4372" y="7242"/>
                  </a:lnTo>
                  <a:cubicBezTo>
                    <a:pt x="4362" y="7275"/>
                    <a:pt x="4369" y="7312"/>
                    <a:pt x="4358" y="7352"/>
                  </a:cubicBezTo>
                  <a:lnTo>
                    <a:pt x="4369" y="7335"/>
                  </a:lnTo>
                  <a:lnTo>
                    <a:pt x="4369" y="7335"/>
                  </a:lnTo>
                  <a:cubicBezTo>
                    <a:pt x="4369" y="7348"/>
                    <a:pt x="4366" y="7364"/>
                    <a:pt x="4366" y="7378"/>
                  </a:cubicBezTo>
                  <a:cubicBezTo>
                    <a:pt x="4352" y="7381"/>
                    <a:pt x="4349" y="7415"/>
                    <a:pt x="4342" y="7415"/>
                  </a:cubicBezTo>
                  <a:cubicBezTo>
                    <a:pt x="4342" y="7415"/>
                    <a:pt x="4339" y="7411"/>
                    <a:pt x="4339" y="7404"/>
                  </a:cubicBezTo>
                  <a:cubicBezTo>
                    <a:pt x="4316" y="7461"/>
                    <a:pt x="4306" y="7504"/>
                    <a:pt x="4289" y="7546"/>
                  </a:cubicBezTo>
                  <a:cubicBezTo>
                    <a:pt x="4309" y="7558"/>
                    <a:pt x="4326" y="7569"/>
                    <a:pt x="4345" y="7578"/>
                  </a:cubicBezTo>
                  <a:lnTo>
                    <a:pt x="4345" y="7578"/>
                  </a:lnTo>
                  <a:cubicBezTo>
                    <a:pt x="4340" y="7575"/>
                    <a:pt x="4337" y="7572"/>
                    <a:pt x="4339" y="7570"/>
                  </a:cubicBezTo>
                  <a:lnTo>
                    <a:pt x="4339" y="7570"/>
                  </a:lnTo>
                  <a:lnTo>
                    <a:pt x="4354" y="7582"/>
                  </a:lnTo>
                  <a:lnTo>
                    <a:pt x="4354" y="7582"/>
                  </a:lnTo>
                  <a:cubicBezTo>
                    <a:pt x="4351" y="7581"/>
                    <a:pt x="4348" y="7580"/>
                    <a:pt x="4345" y="7578"/>
                  </a:cubicBezTo>
                  <a:lnTo>
                    <a:pt x="4345" y="7578"/>
                  </a:lnTo>
                  <a:cubicBezTo>
                    <a:pt x="4347" y="7580"/>
                    <a:pt x="4351" y="7581"/>
                    <a:pt x="4354" y="7583"/>
                  </a:cubicBezTo>
                  <a:lnTo>
                    <a:pt x="4354" y="7583"/>
                  </a:lnTo>
                  <a:lnTo>
                    <a:pt x="4354" y="7582"/>
                  </a:lnTo>
                  <a:lnTo>
                    <a:pt x="4354" y="7582"/>
                  </a:lnTo>
                  <a:cubicBezTo>
                    <a:pt x="4354" y="7583"/>
                    <a:pt x="4355" y="7583"/>
                    <a:pt x="4355" y="7583"/>
                  </a:cubicBezTo>
                  <a:cubicBezTo>
                    <a:pt x="4355" y="7583"/>
                    <a:pt x="4354" y="7583"/>
                    <a:pt x="4354" y="7583"/>
                  </a:cubicBezTo>
                  <a:lnTo>
                    <a:pt x="4354" y="7583"/>
                  </a:lnTo>
                  <a:lnTo>
                    <a:pt x="4358" y="7586"/>
                  </a:lnTo>
                  <a:cubicBezTo>
                    <a:pt x="4362" y="7586"/>
                    <a:pt x="4366" y="7590"/>
                    <a:pt x="4369" y="7590"/>
                  </a:cubicBezTo>
                  <a:cubicBezTo>
                    <a:pt x="4382" y="7590"/>
                    <a:pt x="4428" y="7613"/>
                    <a:pt x="4445" y="7613"/>
                  </a:cubicBezTo>
                  <a:cubicBezTo>
                    <a:pt x="4448" y="7620"/>
                    <a:pt x="4448" y="7623"/>
                    <a:pt x="4461" y="7626"/>
                  </a:cubicBezTo>
                  <a:cubicBezTo>
                    <a:pt x="4461" y="7626"/>
                    <a:pt x="4465" y="7623"/>
                    <a:pt x="4468" y="7623"/>
                  </a:cubicBezTo>
                  <a:cubicBezTo>
                    <a:pt x="4471" y="7623"/>
                    <a:pt x="4478" y="7626"/>
                    <a:pt x="4481" y="7626"/>
                  </a:cubicBezTo>
                  <a:cubicBezTo>
                    <a:pt x="4488" y="7626"/>
                    <a:pt x="4491" y="7630"/>
                    <a:pt x="4498" y="7630"/>
                  </a:cubicBezTo>
                  <a:lnTo>
                    <a:pt x="4501" y="7630"/>
                  </a:lnTo>
                  <a:cubicBezTo>
                    <a:pt x="4517" y="7636"/>
                    <a:pt x="4505" y="7639"/>
                    <a:pt x="4514" y="7643"/>
                  </a:cubicBezTo>
                  <a:lnTo>
                    <a:pt x="4607" y="7444"/>
                  </a:lnTo>
                  <a:lnTo>
                    <a:pt x="4823" y="7586"/>
                  </a:lnTo>
                  <a:lnTo>
                    <a:pt x="4786" y="7659"/>
                  </a:lnTo>
                  <a:cubicBezTo>
                    <a:pt x="4796" y="7659"/>
                    <a:pt x="4803" y="7656"/>
                    <a:pt x="4806" y="7653"/>
                  </a:cubicBezTo>
                  <a:lnTo>
                    <a:pt x="4799" y="7653"/>
                  </a:lnTo>
                  <a:lnTo>
                    <a:pt x="4812" y="7646"/>
                  </a:lnTo>
                  <a:lnTo>
                    <a:pt x="4812" y="7646"/>
                  </a:lnTo>
                  <a:cubicBezTo>
                    <a:pt x="4809" y="7650"/>
                    <a:pt x="4809" y="7650"/>
                    <a:pt x="4806" y="7653"/>
                  </a:cubicBezTo>
                  <a:lnTo>
                    <a:pt x="4839" y="7650"/>
                  </a:lnTo>
                  <a:lnTo>
                    <a:pt x="4839" y="7650"/>
                  </a:lnTo>
                  <a:cubicBezTo>
                    <a:pt x="4819" y="7656"/>
                    <a:pt x="4812" y="7659"/>
                    <a:pt x="4812" y="7666"/>
                  </a:cubicBezTo>
                  <a:cubicBezTo>
                    <a:pt x="4847" y="7660"/>
                    <a:pt x="4889" y="7657"/>
                    <a:pt x="4900" y="7642"/>
                  </a:cubicBezTo>
                  <a:lnTo>
                    <a:pt x="4900" y="7642"/>
                  </a:lnTo>
                  <a:cubicBezTo>
                    <a:pt x="4944" y="7639"/>
                    <a:pt x="5022" y="7623"/>
                    <a:pt x="5034" y="7623"/>
                  </a:cubicBezTo>
                  <a:lnTo>
                    <a:pt x="5037" y="7623"/>
                  </a:lnTo>
                  <a:cubicBezTo>
                    <a:pt x="5069" y="7611"/>
                    <a:pt x="5107" y="7602"/>
                    <a:pt x="5127" y="7593"/>
                  </a:cubicBezTo>
                  <a:lnTo>
                    <a:pt x="5127" y="7593"/>
                  </a:lnTo>
                  <a:cubicBezTo>
                    <a:pt x="5127" y="7593"/>
                    <a:pt x="5127" y="7593"/>
                    <a:pt x="5127" y="7593"/>
                  </a:cubicBezTo>
                  <a:cubicBezTo>
                    <a:pt x="5127" y="7593"/>
                    <a:pt x="5127" y="7593"/>
                    <a:pt x="5127" y="7592"/>
                  </a:cubicBezTo>
                  <a:lnTo>
                    <a:pt x="5127" y="7592"/>
                  </a:lnTo>
                  <a:cubicBezTo>
                    <a:pt x="5127" y="7593"/>
                    <a:pt x="5127" y="7593"/>
                    <a:pt x="5127" y="7593"/>
                  </a:cubicBezTo>
                  <a:lnTo>
                    <a:pt x="5127" y="7593"/>
                  </a:lnTo>
                  <a:cubicBezTo>
                    <a:pt x="5127" y="7586"/>
                    <a:pt x="5127" y="7577"/>
                    <a:pt x="5133" y="7574"/>
                  </a:cubicBezTo>
                  <a:cubicBezTo>
                    <a:pt x="5137" y="7577"/>
                    <a:pt x="5141" y="7577"/>
                    <a:pt x="5141" y="7580"/>
                  </a:cubicBezTo>
                  <a:cubicBezTo>
                    <a:pt x="5167" y="7566"/>
                    <a:pt x="5220" y="7570"/>
                    <a:pt x="5230" y="7543"/>
                  </a:cubicBezTo>
                  <a:cubicBezTo>
                    <a:pt x="5240" y="7543"/>
                    <a:pt x="5243" y="7540"/>
                    <a:pt x="5246" y="7540"/>
                  </a:cubicBezTo>
                  <a:cubicBezTo>
                    <a:pt x="5253" y="7540"/>
                    <a:pt x="5233" y="7550"/>
                    <a:pt x="5226" y="7560"/>
                  </a:cubicBezTo>
                  <a:cubicBezTo>
                    <a:pt x="5260" y="7557"/>
                    <a:pt x="5280" y="7527"/>
                    <a:pt x="5295" y="7527"/>
                  </a:cubicBezTo>
                  <a:cubicBezTo>
                    <a:pt x="5299" y="7527"/>
                    <a:pt x="5303" y="7527"/>
                    <a:pt x="5306" y="7531"/>
                  </a:cubicBezTo>
                  <a:cubicBezTo>
                    <a:pt x="5315" y="7520"/>
                    <a:pt x="5319" y="7520"/>
                    <a:pt x="5315" y="7520"/>
                  </a:cubicBezTo>
                  <a:lnTo>
                    <a:pt x="5309" y="7520"/>
                  </a:lnTo>
                  <a:cubicBezTo>
                    <a:pt x="5332" y="7520"/>
                    <a:pt x="5375" y="7481"/>
                    <a:pt x="5408" y="7474"/>
                  </a:cubicBezTo>
                  <a:cubicBezTo>
                    <a:pt x="5412" y="7467"/>
                    <a:pt x="5412" y="7467"/>
                    <a:pt x="5408" y="7467"/>
                  </a:cubicBezTo>
                  <a:lnTo>
                    <a:pt x="5405" y="7467"/>
                  </a:lnTo>
                  <a:cubicBezTo>
                    <a:pt x="5402" y="7467"/>
                    <a:pt x="5402" y="7464"/>
                    <a:pt x="5412" y="7454"/>
                  </a:cubicBezTo>
                  <a:cubicBezTo>
                    <a:pt x="5412" y="7457"/>
                    <a:pt x="5412" y="7457"/>
                    <a:pt x="5415" y="7457"/>
                  </a:cubicBezTo>
                  <a:cubicBezTo>
                    <a:pt x="5419" y="7457"/>
                    <a:pt x="5428" y="7451"/>
                    <a:pt x="5431" y="7451"/>
                  </a:cubicBezTo>
                  <a:lnTo>
                    <a:pt x="5431" y="7434"/>
                  </a:lnTo>
                  <a:lnTo>
                    <a:pt x="5481" y="7438"/>
                  </a:lnTo>
                  <a:cubicBezTo>
                    <a:pt x="5521" y="7392"/>
                    <a:pt x="5462" y="7427"/>
                    <a:pt x="5518" y="7378"/>
                  </a:cubicBezTo>
                  <a:lnTo>
                    <a:pt x="5518" y="7378"/>
                  </a:lnTo>
                  <a:lnTo>
                    <a:pt x="5518" y="7381"/>
                  </a:lnTo>
                  <a:cubicBezTo>
                    <a:pt x="5541" y="7378"/>
                    <a:pt x="5554" y="7341"/>
                    <a:pt x="5601" y="7312"/>
                  </a:cubicBezTo>
                  <a:lnTo>
                    <a:pt x="5601" y="7312"/>
                  </a:lnTo>
                  <a:cubicBezTo>
                    <a:pt x="5587" y="7325"/>
                    <a:pt x="5601" y="7322"/>
                    <a:pt x="5598" y="7328"/>
                  </a:cubicBezTo>
                  <a:lnTo>
                    <a:pt x="5617" y="7305"/>
                  </a:lnTo>
                  <a:lnTo>
                    <a:pt x="5617" y="7305"/>
                  </a:lnTo>
                  <a:cubicBezTo>
                    <a:pt x="5617" y="7308"/>
                    <a:pt x="5613" y="7308"/>
                    <a:pt x="5617" y="7308"/>
                  </a:cubicBezTo>
                  <a:cubicBezTo>
                    <a:pt x="5644" y="7295"/>
                    <a:pt x="5633" y="7288"/>
                    <a:pt x="5660" y="7272"/>
                  </a:cubicBezTo>
                  <a:lnTo>
                    <a:pt x="5660" y="7272"/>
                  </a:lnTo>
                  <a:cubicBezTo>
                    <a:pt x="5650" y="7285"/>
                    <a:pt x="5653" y="7288"/>
                    <a:pt x="5660" y="7288"/>
                  </a:cubicBezTo>
                  <a:lnTo>
                    <a:pt x="5667" y="7288"/>
                  </a:lnTo>
                  <a:lnTo>
                    <a:pt x="5690" y="7245"/>
                  </a:lnTo>
                  <a:lnTo>
                    <a:pt x="5687" y="7268"/>
                  </a:lnTo>
                  <a:cubicBezTo>
                    <a:pt x="5723" y="7239"/>
                    <a:pt x="5746" y="7173"/>
                    <a:pt x="5776" y="7169"/>
                  </a:cubicBezTo>
                  <a:lnTo>
                    <a:pt x="5776" y="7169"/>
                  </a:lnTo>
                  <a:lnTo>
                    <a:pt x="5766" y="7189"/>
                  </a:lnTo>
                  <a:cubicBezTo>
                    <a:pt x="5772" y="7189"/>
                    <a:pt x="5786" y="7182"/>
                    <a:pt x="5799" y="7159"/>
                  </a:cubicBezTo>
                  <a:cubicBezTo>
                    <a:pt x="5803" y="7153"/>
                    <a:pt x="5803" y="7146"/>
                    <a:pt x="5799" y="7146"/>
                  </a:cubicBezTo>
                  <a:lnTo>
                    <a:pt x="5796" y="7146"/>
                  </a:lnTo>
                  <a:lnTo>
                    <a:pt x="5809" y="7133"/>
                  </a:lnTo>
                  <a:lnTo>
                    <a:pt x="5809" y="7133"/>
                  </a:lnTo>
                  <a:cubicBezTo>
                    <a:pt x="5809" y="7149"/>
                    <a:pt x="5780" y="7196"/>
                    <a:pt x="5756" y="7222"/>
                  </a:cubicBezTo>
                  <a:cubicBezTo>
                    <a:pt x="5760" y="7213"/>
                    <a:pt x="5772" y="7193"/>
                    <a:pt x="5766" y="7193"/>
                  </a:cubicBezTo>
                  <a:lnTo>
                    <a:pt x="5766" y="7193"/>
                  </a:lnTo>
                  <a:cubicBezTo>
                    <a:pt x="5746" y="7216"/>
                    <a:pt x="5733" y="7245"/>
                    <a:pt x="5713" y="7268"/>
                  </a:cubicBezTo>
                  <a:cubicBezTo>
                    <a:pt x="5720" y="7256"/>
                    <a:pt x="5720" y="7245"/>
                    <a:pt x="5720" y="7239"/>
                  </a:cubicBezTo>
                  <a:lnTo>
                    <a:pt x="5720" y="7239"/>
                  </a:lnTo>
                  <a:cubicBezTo>
                    <a:pt x="5693" y="7259"/>
                    <a:pt x="5706" y="7262"/>
                    <a:pt x="5690" y="7282"/>
                  </a:cubicBezTo>
                  <a:cubicBezTo>
                    <a:pt x="5683" y="7282"/>
                    <a:pt x="5680" y="7285"/>
                    <a:pt x="5677" y="7285"/>
                  </a:cubicBezTo>
                  <a:lnTo>
                    <a:pt x="5677" y="7282"/>
                  </a:lnTo>
                  <a:cubicBezTo>
                    <a:pt x="5657" y="7305"/>
                    <a:pt x="5637" y="7325"/>
                    <a:pt x="5610" y="7341"/>
                  </a:cubicBezTo>
                  <a:cubicBezTo>
                    <a:pt x="5610" y="7341"/>
                    <a:pt x="5627" y="7318"/>
                    <a:pt x="5617" y="7318"/>
                  </a:cubicBezTo>
                  <a:lnTo>
                    <a:pt x="5613" y="7322"/>
                  </a:lnTo>
                  <a:cubicBezTo>
                    <a:pt x="5570" y="7364"/>
                    <a:pt x="5570" y="7381"/>
                    <a:pt x="5524" y="7421"/>
                  </a:cubicBezTo>
                  <a:cubicBezTo>
                    <a:pt x="5706" y="7318"/>
                    <a:pt x="5876" y="7196"/>
                    <a:pt x="6015" y="7083"/>
                  </a:cubicBezTo>
                  <a:cubicBezTo>
                    <a:pt x="5995" y="7083"/>
                    <a:pt x="5971" y="7080"/>
                    <a:pt x="5951" y="7077"/>
                  </a:cubicBezTo>
                  <a:cubicBezTo>
                    <a:pt x="5925" y="7070"/>
                    <a:pt x="5899" y="7063"/>
                    <a:pt x="5872" y="7054"/>
                  </a:cubicBezTo>
                  <a:lnTo>
                    <a:pt x="5869" y="7054"/>
                  </a:lnTo>
                  <a:cubicBezTo>
                    <a:pt x="5865" y="7054"/>
                    <a:pt x="5856" y="7060"/>
                    <a:pt x="5849" y="7074"/>
                  </a:cubicBezTo>
                  <a:cubicBezTo>
                    <a:pt x="5849" y="7100"/>
                    <a:pt x="5842" y="7100"/>
                    <a:pt x="5839" y="7123"/>
                  </a:cubicBezTo>
                  <a:lnTo>
                    <a:pt x="5836" y="7123"/>
                  </a:lnTo>
                  <a:cubicBezTo>
                    <a:pt x="5822" y="7123"/>
                    <a:pt x="5829" y="7100"/>
                    <a:pt x="5836" y="7083"/>
                  </a:cubicBezTo>
                  <a:cubicBezTo>
                    <a:pt x="5836" y="7083"/>
                    <a:pt x="5836" y="7090"/>
                    <a:pt x="5839" y="7090"/>
                  </a:cubicBezTo>
                  <a:lnTo>
                    <a:pt x="5839" y="7086"/>
                  </a:lnTo>
                  <a:cubicBezTo>
                    <a:pt x="5845" y="7074"/>
                    <a:pt x="5852" y="7060"/>
                    <a:pt x="5862" y="7050"/>
                  </a:cubicBezTo>
                  <a:cubicBezTo>
                    <a:pt x="5637" y="6958"/>
                    <a:pt x="5528" y="6712"/>
                    <a:pt x="5485" y="6394"/>
                  </a:cubicBezTo>
                  <a:cubicBezTo>
                    <a:pt x="5365" y="5914"/>
                    <a:pt x="5385" y="5186"/>
                    <a:pt x="5746" y="4239"/>
                  </a:cubicBezTo>
                  <a:lnTo>
                    <a:pt x="5746" y="4239"/>
                  </a:lnTo>
                  <a:cubicBezTo>
                    <a:pt x="5723" y="4245"/>
                    <a:pt x="5697" y="4252"/>
                    <a:pt x="5673" y="4255"/>
                  </a:cubicBezTo>
                  <a:cubicBezTo>
                    <a:pt x="5610" y="4328"/>
                    <a:pt x="5521" y="4391"/>
                    <a:pt x="5415" y="4391"/>
                  </a:cubicBezTo>
                  <a:cubicBezTo>
                    <a:pt x="5289" y="4391"/>
                    <a:pt x="5137" y="4308"/>
                    <a:pt x="4962" y="4057"/>
                  </a:cubicBezTo>
                  <a:cubicBezTo>
                    <a:pt x="4895" y="3967"/>
                    <a:pt x="4872" y="3835"/>
                    <a:pt x="4882" y="3669"/>
                  </a:cubicBezTo>
                  <a:cubicBezTo>
                    <a:pt x="4858" y="3530"/>
                    <a:pt x="4855" y="3364"/>
                    <a:pt x="4882" y="3166"/>
                  </a:cubicBezTo>
                  <a:cubicBezTo>
                    <a:pt x="4931" y="2772"/>
                    <a:pt x="5180" y="2397"/>
                    <a:pt x="5439" y="1994"/>
                  </a:cubicBezTo>
                  <a:cubicBezTo>
                    <a:pt x="5607" y="1630"/>
                    <a:pt x="5796" y="1265"/>
                    <a:pt x="5978" y="930"/>
                  </a:cubicBezTo>
                  <a:cubicBezTo>
                    <a:pt x="6027" y="765"/>
                    <a:pt x="6064" y="589"/>
                    <a:pt x="6070" y="404"/>
                  </a:cubicBezTo>
                  <a:cubicBezTo>
                    <a:pt x="6021" y="259"/>
                    <a:pt x="5968" y="123"/>
                    <a:pt x="5905" y="0"/>
                  </a:cubicBezTo>
                  <a:close/>
                </a:path>
              </a:pathLst>
            </a:custGeom>
            <a:solidFill>
              <a:srgbClr val="F5C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0"/>
            <p:cNvSpPr/>
            <p:nvPr/>
          </p:nvSpPr>
          <p:spPr>
            <a:xfrm>
              <a:off x="7313360" y="3155032"/>
              <a:ext cx="177510" cy="984796"/>
            </a:xfrm>
            <a:custGeom>
              <a:avLst/>
              <a:gdLst/>
              <a:ahLst/>
              <a:cxnLst/>
              <a:rect l="l" t="t" r="r" b="b"/>
              <a:pathLst>
                <a:path w="1108" h="6147" extrusionOk="0">
                  <a:moveTo>
                    <a:pt x="1107" y="0"/>
                  </a:moveTo>
                  <a:cubicBezTo>
                    <a:pt x="925" y="335"/>
                    <a:pt x="736" y="700"/>
                    <a:pt x="568" y="1064"/>
                  </a:cubicBezTo>
                  <a:cubicBezTo>
                    <a:pt x="773" y="739"/>
                    <a:pt x="988" y="391"/>
                    <a:pt x="1107" y="0"/>
                  </a:cubicBezTo>
                  <a:close/>
                  <a:moveTo>
                    <a:pt x="11" y="2739"/>
                  </a:moveTo>
                  <a:cubicBezTo>
                    <a:pt x="1" y="2905"/>
                    <a:pt x="24" y="3037"/>
                    <a:pt x="91" y="3127"/>
                  </a:cubicBezTo>
                  <a:cubicBezTo>
                    <a:pt x="266" y="3378"/>
                    <a:pt x="418" y="3461"/>
                    <a:pt x="544" y="3461"/>
                  </a:cubicBezTo>
                  <a:cubicBezTo>
                    <a:pt x="650" y="3461"/>
                    <a:pt x="739" y="3398"/>
                    <a:pt x="802" y="3325"/>
                  </a:cubicBezTo>
                  <a:lnTo>
                    <a:pt x="802" y="3325"/>
                  </a:lnTo>
                  <a:cubicBezTo>
                    <a:pt x="753" y="3335"/>
                    <a:pt x="703" y="3338"/>
                    <a:pt x="653" y="3338"/>
                  </a:cubicBezTo>
                  <a:cubicBezTo>
                    <a:pt x="362" y="3338"/>
                    <a:pt x="87" y="3170"/>
                    <a:pt x="11" y="2739"/>
                  </a:cubicBezTo>
                  <a:close/>
                  <a:moveTo>
                    <a:pt x="614" y="5464"/>
                  </a:moveTo>
                  <a:lnTo>
                    <a:pt x="614" y="5464"/>
                  </a:lnTo>
                  <a:cubicBezTo>
                    <a:pt x="657" y="5782"/>
                    <a:pt x="766" y="6028"/>
                    <a:pt x="991" y="6120"/>
                  </a:cubicBezTo>
                  <a:cubicBezTo>
                    <a:pt x="991" y="6117"/>
                    <a:pt x="994" y="6113"/>
                    <a:pt x="998" y="6110"/>
                  </a:cubicBezTo>
                  <a:cubicBezTo>
                    <a:pt x="849" y="6020"/>
                    <a:pt x="696" y="5802"/>
                    <a:pt x="614" y="5464"/>
                  </a:cubicBezTo>
                  <a:close/>
                  <a:moveTo>
                    <a:pt x="1008" y="6113"/>
                  </a:moveTo>
                  <a:cubicBezTo>
                    <a:pt x="1005" y="6117"/>
                    <a:pt x="1001" y="6120"/>
                    <a:pt x="1001" y="6124"/>
                  </a:cubicBezTo>
                  <a:cubicBezTo>
                    <a:pt x="1028" y="6133"/>
                    <a:pt x="1054" y="6140"/>
                    <a:pt x="1080" y="6147"/>
                  </a:cubicBezTo>
                  <a:cubicBezTo>
                    <a:pt x="1057" y="6140"/>
                    <a:pt x="1031" y="6130"/>
                    <a:pt x="1008" y="6113"/>
                  </a:cubicBezTo>
                  <a:close/>
                </a:path>
              </a:pathLst>
            </a:custGeom>
            <a:solidFill>
              <a:srgbClr val="FD9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0"/>
            <p:cNvSpPr/>
            <p:nvPr/>
          </p:nvSpPr>
          <p:spPr>
            <a:xfrm>
              <a:off x="6798295" y="3200691"/>
              <a:ext cx="25153" cy="89236"/>
            </a:xfrm>
            <a:custGeom>
              <a:avLst/>
              <a:gdLst/>
              <a:ahLst/>
              <a:cxnLst/>
              <a:rect l="l" t="t" r="r" b="b"/>
              <a:pathLst>
                <a:path w="157" h="557" extrusionOk="0">
                  <a:moveTo>
                    <a:pt x="93" y="0"/>
                  </a:moveTo>
                  <a:cubicBezTo>
                    <a:pt x="60" y="0"/>
                    <a:pt x="27" y="24"/>
                    <a:pt x="27" y="63"/>
                  </a:cubicBezTo>
                  <a:cubicBezTo>
                    <a:pt x="31" y="202"/>
                    <a:pt x="23" y="341"/>
                    <a:pt x="7" y="481"/>
                  </a:cubicBezTo>
                  <a:cubicBezTo>
                    <a:pt x="0" y="527"/>
                    <a:pt x="40" y="557"/>
                    <a:pt x="77" y="557"/>
                  </a:cubicBezTo>
                  <a:cubicBezTo>
                    <a:pt x="103" y="557"/>
                    <a:pt x="127" y="543"/>
                    <a:pt x="130" y="510"/>
                  </a:cubicBezTo>
                  <a:cubicBezTo>
                    <a:pt x="147" y="358"/>
                    <a:pt x="156" y="209"/>
                    <a:pt x="153" y="60"/>
                  </a:cubicBezTo>
                  <a:cubicBezTo>
                    <a:pt x="153" y="20"/>
                    <a:pt x="123" y="0"/>
                    <a:pt x="93"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0"/>
            <p:cNvSpPr/>
            <p:nvPr/>
          </p:nvSpPr>
          <p:spPr>
            <a:xfrm>
              <a:off x="7270584" y="3943892"/>
              <a:ext cx="29318" cy="77060"/>
            </a:xfrm>
            <a:custGeom>
              <a:avLst/>
              <a:gdLst/>
              <a:ahLst/>
              <a:cxnLst/>
              <a:rect l="l" t="t" r="r" b="b"/>
              <a:pathLst>
                <a:path w="183" h="481" extrusionOk="0">
                  <a:moveTo>
                    <a:pt x="76" y="0"/>
                  </a:moveTo>
                  <a:cubicBezTo>
                    <a:pt x="40" y="0"/>
                    <a:pt x="0" y="34"/>
                    <a:pt x="13" y="80"/>
                  </a:cubicBezTo>
                  <a:cubicBezTo>
                    <a:pt x="43" y="193"/>
                    <a:pt x="53" y="306"/>
                    <a:pt x="49" y="421"/>
                  </a:cubicBezTo>
                  <a:cubicBezTo>
                    <a:pt x="49" y="461"/>
                    <a:pt x="80" y="480"/>
                    <a:pt x="109" y="480"/>
                  </a:cubicBezTo>
                  <a:cubicBezTo>
                    <a:pt x="142" y="480"/>
                    <a:pt x="179" y="457"/>
                    <a:pt x="179" y="418"/>
                  </a:cubicBezTo>
                  <a:cubicBezTo>
                    <a:pt x="182" y="289"/>
                    <a:pt x="165" y="167"/>
                    <a:pt x="132" y="43"/>
                  </a:cubicBezTo>
                  <a:cubicBezTo>
                    <a:pt x="126" y="14"/>
                    <a:pt x="103" y="0"/>
                    <a:pt x="76"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0"/>
            <p:cNvSpPr/>
            <p:nvPr/>
          </p:nvSpPr>
          <p:spPr>
            <a:xfrm>
              <a:off x="7216435" y="3163523"/>
              <a:ext cx="30279" cy="77060"/>
            </a:xfrm>
            <a:custGeom>
              <a:avLst/>
              <a:gdLst/>
              <a:ahLst/>
              <a:cxnLst/>
              <a:rect l="l" t="t" r="r" b="b"/>
              <a:pathLst>
                <a:path w="189" h="481" extrusionOk="0">
                  <a:moveTo>
                    <a:pt x="80" y="0"/>
                  </a:moveTo>
                  <a:cubicBezTo>
                    <a:pt x="40" y="0"/>
                    <a:pt x="0" y="34"/>
                    <a:pt x="16" y="80"/>
                  </a:cubicBezTo>
                  <a:cubicBezTo>
                    <a:pt x="56" y="190"/>
                    <a:pt x="60" y="295"/>
                    <a:pt x="27" y="408"/>
                  </a:cubicBezTo>
                  <a:cubicBezTo>
                    <a:pt x="13" y="454"/>
                    <a:pt x="50" y="480"/>
                    <a:pt x="86" y="480"/>
                  </a:cubicBezTo>
                  <a:cubicBezTo>
                    <a:pt x="112" y="480"/>
                    <a:pt x="139" y="468"/>
                    <a:pt x="149" y="434"/>
                  </a:cubicBezTo>
                  <a:cubicBezTo>
                    <a:pt x="189" y="305"/>
                    <a:pt x="185" y="173"/>
                    <a:pt x="139" y="43"/>
                  </a:cubicBezTo>
                  <a:cubicBezTo>
                    <a:pt x="129" y="14"/>
                    <a:pt x="106" y="0"/>
                    <a:pt x="80"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0"/>
            <p:cNvSpPr/>
            <p:nvPr/>
          </p:nvSpPr>
          <p:spPr>
            <a:xfrm>
              <a:off x="7029153" y="3230810"/>
              <a:ext cx="24352" cy="80905"/>
            </a:xfrm>
            <a:custGeom>
              <a:avLst/>
              <a:gdLst/>
              <a:ahLst/>
              <a:cxnLst/>
              <a:rect l="l" t="t" r="r" b="b"/>
              <a:pathLst>
                <a:path w="152" h="505" extrusionOk="0">
                  <a:moveTo>
                    <a:pt x="86" y="1"/>
                  </a:moveTo>
                  <a:cubicBezTo>
                    <a:pt x="53" y="1"/>
                    <a:pt x="20" y="21"/>
                    <a:pt x="23" y="64"/>
                  </a:cubicBezTo>
                  <a:cubicBezTo>
                    <a:pt x="23" y="183"/>
                    <a:pt x="20" y="306"/>
                    <a:pt x="3" y="425"/>
                  </a:cubicBezTo>
                  <a:cubicBezTo>
                    <a:pt x="0" y="474"/>
                    <a:pt x="40" y="505"/>
                    <a:pt x="77" y="505"/>
                  </a:cubicBezTo>
                  <a:cubicBezTo>
                    <a:pt x="103" y="505"/>
                    <a:pt x="126" y="488"/>
                    <a:pt x="129" y="455"/>
                  </a:cubicBezTo>
                  <a:cubicBezTo>
                    <a:pt x="146" y="322"/>
                    <a:pt x="152" y="193"/>
                    <a:pt x="149" y="57"/>
                  </a:cubicBezTo>
                  <a:cubicBezTo>
                    <a:pt x="149" y="18"/>
                    <a:pt x="119" y="1"/>
                    <a:pt x="86"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0"/>
            <p:cNvSpPr/>
            <p:nvPr/>
          </p:nvSpPr>
          <p:spPr>
            <a:xfrm>
              <a:off x="7274269" y="3329978"/>
              <a:ext cx="28197" cy="77220"/>
            </a:xfrm>
            <a:custGeom>
              <a:avLst/>
              <a:gdLst/>
              <a:ahLst/>
              <a:cxnLst/>
              <a:rect l="l" t="t" r="r" b="b"/>
              <a:pathLst>
                <a:path w="176" h="482" extrusionOk="0">
                  <a:moveTo>
                    <a:pt x="66" y="1"/>
                  </a:moveTo>
                  <a:cubicBezTo>
                    <a:pt x="33" y="1"/>
                    <a:pt x="0" y="21"/>
                    <a:pt x="0" y="65"/>
                  </a:cubicBezTo>
                  <a:cubicBezTo>
                    <a:pt x="3" y="190"/>
                    <a:pt x="20" y="316"/>
                    <a:pt x="43" y="438"/>
                  </a:cubicBezTo>
                  <a:cubicBezTo>
                    <a:pt x="49" y="468"/>
                    <a:pt x="72" y="482"/>
                    <a:pt x="96" y="482"/>
                  </a:cubicBezTo>
                  <a:cubicBezTo>
                    <a:pt x="132" y="482"/>
                    <a:pt x="176" y="448"/>
                    <a:pt x="165" y="402"/>
                  </a:cubicBezTo>
                  <a:cubicBezTo>
                    <a:pt x="142" y="289"/>
                    <a:pt x="132" y="173"/>
                    <a:pt x="129" y="61"/>
                  </a:cubicBezTo>
                  <a:cubicBezTo>
                    <a:pt x="126" y="21"/>
                    <a:pt x="96" y="1"/>
                    <a:pt x="66"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0"/>
            <p:cNvSpPr/>
            <p:nvPr/>
          </p:nvSpPr>
          <p:spPr>
            <a:xfrm>
              <a:off x="7200414" y="3639498"/>
              <a:ext cx="30439" cy="87634"/>
            </a:xfrm>
            <a:custGeom>
              <a:avLst/>
              <a:gdLst/>
              <a:ahLst/>
              <a:cxnLst/>
              <a:rect l="l" t="t" r="r" b="b"/>
              <a:pathLst>
                <a:path w="190" h="547" extrusionOk="0">
                  <a:moveTo>
                    <a:pt x="64" y="0"/>
                  </a:moveTo>
                  <a:cubicBezTo>
                    <a:pt x="30" y="0"/>
                    <a:pt x="1" y="23"/>
                    <a:pt x="4" y="63"/>
                  </a:cubicBezTo>
                  <a:cubicBezTo>
                    <a:pt x="21" y="205"/>
                    <a:pt x="41" y="348"/>
                    <a:pt x="57" y="490"/>
                  </a:cubicBezTo>
                  <a:cubicBezTo>
                    <a:pt x="61" y="530"/>
                    <a:pt x="93" y="546"/>
                    <a:pt x="123" y="546"/>
                  </a:cubicBezTo>
                  <a:cubicBezTo>
                    <a:pt x="156" y="546"/>
                    <a:pt x="189" y="526"/>
                    <a:pt x="183" y="483"/>
                  </a:cubicBezTo>
                  <a:cubicBezTo>
                    <a:pt x="166" y="341"/>
                    <a:pt x="150" y="202"/>
                    <a:pt x="130" y="60"/>
                  </a:cubicBezTo>
                  <a:cubicBezTo>
                    <a:pt x="127" y="20"/>
                    <a:pt x="93" y="0"/>
                    <a:pt x="64"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0"/>
            <p:cNvSpPr/>
            <p:nvPr/>
          </p:nvSpPr>
          <p:spPr>
            <a:xfrm>
              <a:off x="7106533" y="3879168"/>
              <a:ext cx="24512" cy="88274"/>
            </a:xfrm>
            <a:custGeom>
              <a:avLst/>
              <a:gdLst/>
              <a:ahLst/>
              <a:cxnLst/>
              <a:rect l="l" t="t" r="r" b="b"/>
              <a:pathLst>
                <a:path w="153" h="551" extrusionOk="0">
                  <a:moveTo>
                    <a:pt x="77" y="1"/>
                  </a:moveTo>
                  <a:cubicBezTo>
                    <a:pt x="43" y="1"/>
                    <a:pt x="11" y="21"/>
                    <a:pt x="7" y="64"/>
                  </a:cubicBezTo>
                  <a:cubicBezTo>
                    <a:pt x="0" y="206"/>
                    <a:pt x="4" y="348"/>
                    <a:pt x="20" y="491"/>
                  </a:cubicBezTo>
                  <a:cubicBezTo>
                    <a:pt x="27" y="531"/>
                    <a:pt x="60" y="551"/>
                    <a:pt x="90" y="551"/>
                  </a:cubicBezTo>
                  <a:cubicBezTo>
                    <a:pt x="123" y="551"/>
                    <a:pt x="153" y="531"/>
                    <a:pt x="150" y="487"/>
                  </a:cubicBezTo>
                  <a:cubicBezTo>
                    <a:pt x="130" y="345"/>
                    <a:pt x="126" y="203"/>
                    <a:pt x="136" y="60"/>
                  </a:cubicBezTo>
                  <a:cubicBezTo>
                    <a:pt x="136" y="21"/>
                    <a:pt x="110" y="1"/>
                    <a:pt x="77"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0"/>
            <p:cNvSpPr/>
            <p:nvPr/>
          </p:nvSpPr>
          <p:spPr>
            <a:xfrm>
              <a:off x="7465716" y="4133898"/>
              <a:ext cx="9132" cy="13297"/>
            </a:xfrm>
            <a:custGeom>
              <a:avLst/>
              <a:gdLst/>
              <a:ahLst/>
              <a:cxnLst/>
              <a:rect l="l" t="t" r="r" b="b"/>
              <a:pathLst>
                <a:path w="57" h="83" extrusionOk="0">
                  <a:moveTo>
                    <a:pt x="47" y="0"/>
                  </a:moveTo>
                  <a:cubicBezTo>
                    <a:pt x="43" y="3"/>
                    <a:pt x="40" y="7"/>
                    <a:pt x="40" y="10"/>
                  </a:cubicBezTo>
                  <a:cubicBezTo>
                    <a:pt x="30" y="20"/>
                    <a:pt x="23" y="34"/>
                    <a:pt x="17" y="46"/>
                  </a:cubicBezTo>
                  <a:lnTo>
                    <a:pt x="17" y="50"/>
                  </a:lnTo>
                  <a:cubicBezTo>
                    <a:pt x="14" y="50"/>
                    <a:pt x="14" y="43"/>
                    <a:pt x="14" y="43"/>
                  </a:cubicBezTo>
                  <a:cubicBezTo>
                    <a:pt x="7" y="60"/>
                    <a:pt x="0" y="83"/>
                    <a:pt x="14" y="83"/>
                  </a:cubicBezTo>
                  <a:lnTo>
                    <a:pt x="17" y="83"/>
                  </a:lnTo>
                  <a:cubicBezTo>
                    <a:pt x="20" y="60"/>
                    <a:pt x="27" y="60"/>
                    <a:pt x="27" y="34"/>
                  </a:cubicBezTo>
                  <a:cubicBezTo>
                    <a:pt x="34" y="20"/>
                    <a:pt x="43" y="14"/>
                    <a:pt x="47" y="14"/>
                  </a:cubicBezTo>
                  <a:lnTo>
                    <a:pt x="50" y="14"/>
                  </a:lnTo>
                  <a:cubicBezTo>
                    <a:pt x="50" y="10"/>
                    <a:pt x="54" y="7"/>
                    <a:pt x="57" y="3"/>
                  </a:cubicBezTo>
                  <a:cubicBezTo>
                    <a:pt x="54" y="3"/>
                    <a:pt x="50" y="0"/>
                    <a:pt x="47"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0"/>
            <p:cNvSpPr/>
            <p:nvPr/>
          </p:nvSpPr>
          <p:spPr>
            <a:xfrm>
              <a:off x="7225246" y="4161453"/>
              <a:ext cx="801" cy="2243"/>
            </a:xfrm>
            <a:custGeom>
              <a:avLst/>
              <a:gdLst/>
              <a:ahLst/>
              <a:cxnLst/>
              <a:rect l="l" t="t" r="r" b="b"/>
              <a:pathLst>
                <a:path w="5" h="14" extrusionOk="0">
                  <a:moveTo>
                    <a:pt x="1" y="1"/>
                  </a:moveTo>
                  <a:cubicBezTo>
                    <a:pt x="1" y="7"/>
                    <a:pt x="1" y="13"/>
                    <a:pt x="5" y="13"/>
                  </a:cubicBezTo>
                  <a:cubicBezTo>
                    <a:pt x="5" y="4"/>
                    <a:pt x="1" y="1"/>
                    <a:pt x="1"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0"/>
            <p:cNvSpPr/>
            <p:nvPr/>
          </p:nvSpPr>
          <p:spPr>
            <a:xfrm>
              <a:off x="7218517" y="4188528"/>
              <a:ext cx="641" cy="1762"/>
            </a:xfrm>
            <a:custGeom>
              <a:avLst/>
              <a:gdLst/>
              <a:ahLst/>
              <a:cxnLst/>
              <a:rect l="l" t="t" r="r" b="b"/>
              <a:pathLst>
                <a:path w="4" h="11" extrusionOk="0">
                  <a:moveTo>
                    <a:pt x="3" y="0"/>
                  </a:moveTo>
                  <a:lnTo>
                    <a:pt x="3" y="0"/>
                  </a:lnTo>
                  <a:cubicBezTo>
                    <a:pt x="3" y="3"/>
                    <a:pt x="0" y="7"/>
                    <a:pt x="0" y="11"/>
                  </a:cubicBezTo>
                  <a:cubicBezTo>
                    <a:pt x="3" y="7"/>
                    <a:pt x="3" y="3"/>
                    <a:pt x="3"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0"/>
            <p:cNvSpPr/>
            <p:nvPr/>
          </p:nvSpPr>
          <p:spPr>
            <a:xfrm>
              <a:off x="7227489" y="4218808"/>
              <a:ext cx="3845" cy="2724"/>
            </a:xfrm>
            <a:custGeom>
              <a:avLst/>
              <a:gdLst/>
              <a:ahLst/>
              <a:cxnLst/>
              <a:rect l="l" t="t" r="r" b="b"/>
              <a:pathLst>
                <a:path w="24" h="17" extrusionOk="0">
                  <a:moveTo>
                    <a:pt x="4" y="0"/>
                  </a:moveTo>
                  <a:cubicBezTo>
                    <a:pt x="1" y="3"/>
                    <a:pt x="10" y="9"/>
                    <a:pt x="19" y="13"/>
                  </a:cubicBezTo>
                  <a:lnTo>
                    <a:pt x="19" y="13"/>
                  </a:lnTo>
                  <a:lnTo>
                    <a:pt x="4" y="0"/>
                  </a:lnTo>
                  <a:close/>
                  <a:moveTo>
                    <a:pt x="19" y="13"/>
                  </a:moveTo>
                  <a:lnTo>
                    <a:pt x="20" y="14"/>
                  </a:lnTo>
                  <a:lnTo>
                    <a:pt x="20" y="14"/>
                  </a:lnTo>
                  <a:cubicBezTo>
                    <a:pt x="20" y="13"/>
                    <a:pt x="20" y="13"/>
                    <a:pt x="20" y="13"/>
                  </a:cubicBezTo>
                  <a:cubicBezTo>
                    <a:pt x="20" y="13"/>
                    <a:pt x="19" y="13"/>
                    <a:pt x="19" y="13"/>
                  </a:cubicBezTo>
                  <a:close/>
                  <a:moveTo>
                    <a:pt x="20" y="14"/>
                  </a:moveTo>
                  <a:cubicBezTo>
                    <a:pt x="20" y="16"/>
                    <a:pt x="21" y="16"/>
                    <a:pt x="23" y="16"/>
                  </a:cubicBezTo>
                  <a:lnTo>
                    <a:pt x="20" y="14"/>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0"/>
            <p:cNvSpPr/>
            <p:nvPr/>
          </p:nvSpPr>
          <p:spPr>
            <a:xfrm>
              <a:off x="7446652" y="4170425"/>
              <a:ext cx="1602" cy="2243"/>
            </a:xfrm>
            <a:custGeom>
              <a:avLst/>
              <a:gdLst/>
              <a:ahLst/>
              <a:cxnLst/>
              <a:rect l="l" t="t" r="r" b="b"/>
              <a:pathLst>
                <a:path w="10" h="14" extrusionOk="0">
                  <a:moveTo>
                    <a:pt x="10" y="0"/>
                  </a:moveTo>
                  <a:lnTo>
                    <a:pt x="0" y="11"/>
                  </a:lnTo>
                  <a:lnTo>
                    <a:pt x="0" y="14"/>
                  </a:lnTo>
                  <a:cubicBezTo>
                    <a:pt x="3" y="7"/>
                    <a:pt x="7" y="4"/>
                    <a:pt x="10"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0"/>
            <p:cNvSpPr/>
            <p:nvPr/>
          </p:nvSpPr>
          <p:spPr>
            <a:xfrm>
              <a:off x="7301665" y="4230823"/>
              <a:ext cx="2403" cy="1282"/>
            </a:xfrm>
            <a:custGeom>
              <a:avLst/>
              <a:gdLst/>
              <a:ahLst/>
              <a:cxnLst/>
              <a:rect l="l" t="t" r="r" b="b"/>
              <a:pathLst>
                <a:path w="15" h="8" extrusionOk="0">
                  <a:moveTo>
                    <a:pt x="14" y="1"/>
                  </a:moveTo>
                  <a:lnTo>
                    <a:pt x="1" y="8"/>
                  </a:lnTo>
                  <a:lnTo>
                    <a:pt x="8" y="8"/>
                  </a:lnTo>
                  <a:cubicBezTo>
                    <a:pt x="11" y="5"/>
                    <a:pt x="11" y="5"/>
                    <a:pt x="14"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0"/>
            <p:cNvSpPr/>
            <p:nvPr/>
          </p:nvSpPr>
          <p:spPr>
            <a:xfrm>
              <a:off x="7354373" y="4219288"/>
              <a:ext cx="2243" cy="3364"/>
            </a:xfrm>
            <a:custGeom>
              <a:avLst/>
              <a:gdLst/>
              <a:ahLst/>
              <a:cxnLst/>
              <a:rect l="l" t="t" r="r" b="b"/>
              <a:pathLst>
                <a:path w="14" h="21" extrusionOk="0">
                  <a:moveTo>
                    <a:pt x="6" y="1"/>
                  </a:moveTo>
                  <a:cubicBezTo>
                    <a:pt x="0" y="4"/>
                    <a:pt x="0" y="13"/>
                    <a:pt x="0" y="20"/>
                  </a:cubicBezTo>
                  <a:cubicBezTo>
                    <a:pt x="3" y="13"/>
                    <a:pt x="6" y="10"/>
                    <a:pt x="14" y="7"/>
                  </a:cubicBezTo>
                  <a:cubicBezTo>
                    <a:pt x="14" y="4"/>
                    <a:pt x="10" y="4"/>
                    <a:pt x="6"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0"/>
            <p:cNvSpPr/>
            <p:nvPr/>
          </p:nvSpPr>
          <p:spPr>
            <a:xfrm>
              <a:off x="7432874" y="4175231"/>
              <a:ext cx="1121" cy="1121"/>
            </a:xfrm>
            <a:custGeom>
              <a:avLst/>
              <a:gdLst/>
              <a:ahLst/>
              <a:cxnLst/>
              <a:rect l="l" t="t" r="r" b="b"/>
              <a:pathLst>
                <a:path w="7" h="7" extrusionOk="0">
                  <a:moveTo>
                    <a:pt x="7" y="1"/>
                  </a:moveTo>
                  <a:cubicBezTo>
                    <a:pt x="4" y="1"/>
                    <a:pt x="4" y="4"/>
                    <a:pt x="0" y="7"/>
                  </a:cubicBezTo>
                  <a:lnTo>
                    <a:pt x="7"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0"/>
            <p:cNvSpPr/>
            <p:nvPr/>
          </p:nvSpPr>
          <p:spPr>
            <a:xfrm>
              <a:off x="7443928" y="4173149"/>
              <a:ext cx="1762" cy="2243"/>
            </a:xfrm>
            <a:custGeom>
              <a:avLst/>
              <a:gdLst/>
              <a:ahLst/>
              <a:cxnLst/>
              <a:rect l="l" t="t" r="r" b="b"/>
              <a:pathLst>
                <a:path w="11" h="14" extrusionOk="0">
                  <a:moveTo>
                    <a:pt x="11" y="0"/>
                  </a:moveTo>
                  <a:cubicBezTo>
                    <a:pt x="7" y="3"/>
                    <a:pt x="4" y="7"/>
                    <a:pt x="1" y="14"/>
                  </a:cubicBezTo>
                  <a:lnTo>
                    <a:pt x="11" y="0"/>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0"/>
            <p:cNvSpPr/>
            <p:nvPr/>
          </p:nvSpPr>
          <p:spPr>
            <a:xfrm>
              <a:off x="7445530" y="4171547"/>
              <a:ext cx="1282" cy="1602"/>
            </a:xfrm>
            <a:custGeom>
              <a:avLst/>
              <a:gdLst/>
              <a:ahLst/>
              <a:cxnLst/>
              <a:rect l="l" t="t" r="r" b="b"/>
              <a:pathLst>
                <a:path w="8" h="10" extrusionOk="0">
                  <a:moveTo>
                    <a:pt x="4" y="0"/>
                  </a:moveTo>
                  <a:cubicBezTo>
                    <a:pt x="4" y="4"/>
                    <a:pt x="4" y="7"/>
                    <a:pt x="1" y="10"/>
                  </a:cubicBezTo>
                  <a:lnTo>
                    <a:pt x="7" y="4"/>
                  </a:lnTo>
                  <a:cubicBezTo>
                    <a:pt x="7" y="4"/>
                    <a:pt x="7" y="0"/>
                    <a:pt x="4"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0"/>
            <p:cNvSpPr/>
            <p:nvPr/>
          </p:nvSpPr>
          <p:spPr>
            <a:xfrm>
              <a:off x="7180228" y="4125887"/>
              <a:ext cx="283407" cy="109422"/>
            </a:xfrm>
            <a:custGeom>
              <a:avLst/>
              <a:gdLst/>
              <a:ahLst/>
              <a:cxnLst/>
              <a:rect l="l" t="t" r="r" b="b"/>
              <a:pathLst>
                <a:path w="1769" h="683" extrusionOk="0">
                  <a:moveTo>
                    <a:pt x="1756" y="156"/>
                  </a:moveTo>
                  <a:cubicBezTo>
                    <a:pt x="1756" y="156"/>
                    <a:pt x="1752" y="156"/>
                    <a:pt x="1752" y="159"/>
                  </a:cubicBezTo>
                  <a:lnTo>
                    <a:pt x="1756" y="156"/>
                  </a:lnTo>
                  <a:close/>
                  <a:moveTo>
                    <a:pt x="213" y="47"/>
                  </a:moveTo>
                  <a:lnTo>
                    <a:pt x="213" y="47"/>
                  </a:lnTo>
                  <a:cubicBezTo>
                    <a:pt x="249" y="57"/>
                    <a:pt x="256" y="93"/>
                    <a:pt x="256" y="96"/>
                  </a:cubicBezTo>
                  <a:cubicBezTo>
                    <a:pt x="262" y="133"/>
                    <a:pt x="286" y="130"/>
                    <a:pt x="282" y="186"/>
                  </a:cubicBezTo>
                  <a:cubicBezTo>
                    <a:pt x="286" y="183"/>
                    <a:pt x="289" y="179"/>
                    <a:pt x="292" y="179"/>
                  </a:cubicBezTo>
                  <a:cubicBezTo>
                    <a:pt x="295" y="179"/>
                    <a:pt x="302" y="186"/>
                    <a:pt x="302" y="212"/>
                  </a:cubicBezTo>
                  <a:cubicBezTo>
                    <a:pt x="302" y="239"/>
                    <a:pt x="292" y="252"/>
                    <a:pt x="286" y="252"/>
                  </a:cubicBezTo>
                  <a:cubicBezTo>
                    <a:pt x="282" y="252"/>
                    <a:pt x="279" y="246"/>
                    <a:pt x="279" y="235"/>
                  </a:cubicBezTo>
                  <a:cubicBezTo>
                    <a:pt x="279" y="226"/>
                    <a:pt x="282" y="223"/>
                    <a:pt x="282" y="223"/>
                  </a:cubicBezTo>
                  <a:cubicBezTo>
                    <a:pt x="282" y="212"/>
                    <a:pt x="282" y="203"/>
                    <a:pt x="279" y="203"/>
                  </a:cubicBezTo>
                  <a:cubicBezTo>
                    <a:pt x="279" y="203"/>
                    <a:pt x="276" y="206"/>
                    <a:pt x="276" y="209"/>
                  </a:cubicBezTo>
                  <a:lnTo>
                    <a:pt x="279" y="212"/>
                  </a:lnTo>
                  <a:cubicBezTo>
                    <a:pt x="276" y="232"/>
                    <a:pt x="269" y="275"/>
                    <a:pt x="266" y="275"/>
                  </a:cubicBezTo>
                  <a:cubicBezTo>
                    <a:pt x="262" y="275"/>
                    <a:pt x="262" y="275"/>
                    <a:pt x="262" y="272"/>
                  </a:cubicBezTo>
                  <a:lnTo>
                    <a:pt x="262" y="272"/>
                  </a:lnTo>
                  <a:cubicBezTo>
                    <a:pt x="262" y="286"/>
                    <a:pt x="262" y="289"/>
                    <a:pt x="266" y="289"/>
                  </a:cubicBezTo>
                  <a:cubicBezTo>
                    <a:pt x="266" y="289"/>
                    <a:pt x="267" y="288"/>
                    <a:pt x="267" y="286"/>
                  </a:cubicBezTo>
                  <a:lnTo>
                    <a:pt x="267" y="286"/>
                  </a:lnTo>
                  <a:cubicBezTo>
                    <a:pt x="261" y="324"/>
                    <a:pt x="257" y="352"/>
                    <a:pt x="242" y="391"/>
                  </a:cubicBezTo>
                  <a:lnTo>
                    <a:pt x="253" y="382"/>
                  </a:lnTo>
                  <a:lnTo>
                    <a:pt x="253" y="388"/>
                  </a:lnTo>
                  <a:cubicBezTo>
                    <a:pt x="226" y="457"/>
                    <a:pt x="253" y="421"/>
                    <a:pt x="236" y="471"/>
                  </a:cubicBezTo>
                  <a:cubicBezTo>
                    <a:pt x="233" y="477"/>
                    <a:pt x="229" y="481"/>
                    <a:pt x="226" y="481"/>
                  </a:cubicBezTo>
                  <a:lnTo>
                    <a:pt x="222" y="481"/>
                  </a:lnTo>
                  <a:cubicBezTo>
                    <a:pt x="219" y="481"/>
                    <a:pt x="219" y="484"/>
                    <a:pt x="213" y="507"/>
                  </a:cubicBezTo>
                  <a:cubicBezTo>
                    <a:pt x="210" y="510"/>
                    <a:pt x="206" y="514"/>
                    <a:pt x="202" y="517"/>
                  </a:cubicBezTo>
                  <a:cubicBezTo>
                    <a:pt x="202" y="514"/>
                    <a:pt x="199" y="510"/>
                    <a:pt x="199" y="510"/>
                  </a:cubicBezTo>
                  <a:lnTo>
                    <a:pt x="199" y="494"/>
                  </a:lnTo>
                  <a:cubicBezTo>
                    <a:pt x="199" y="501"/>
                    <a:pt x="196" y="504"/>
                    <a:pt x="196" y="507"/>
                  </a:cubicBezTo>
                  <a:cubicBezTo>
                    <a:pt x="183" y="494"/>
                    <a:pt x="173" y="481"/>
                    <a:pt x="160" y="471"/>
                  </a:cubicBezTo>
                  <a:lnTo>
                    <a:pt x="163" y="467"/>
                  </a:lnTo>
                  <a:cubicBezTo>
                    <a:pt x="133" y="437"/>
                    <a:pt x="107" y="391"/>
                    <a:pt x="90" y="368"/>
                  </a:cubicBezTo>
                  <a:cubicBezTo>
                    <a:pt x="83" y="358"/>
                    <a:pt x="83" y="342"/>
                    <a:pt x="90" y="342"/>
                  </a:cubicBezTo>
                  <a:cubicBezTo>
                    <a:pt x="77" y="312"/>
                    <a:pt x="71" y="309"/>
                    <a:pt x="67" y="262"/>
                  </a:cubicBezTo>
                  <a:lnTo>
                    <a:pt x="67" y="262"/>
                  </a:lnTo>
                  <a:cubicBezTo>
                    <a:pt x="74" y="272"/>
                    <a:pt x="74" y="275"/>
                    <a:pt x="74" y="275"/>
                  </a:cubicBezTo>
                  <a:lnTo>
                    <a:pt x="77" y="275"/>
                  </a:lnTo>
                  <a:cubicBezTo>
                    <a:pt x="77" y="275"/>
                    <a:pt x="77" y="278"/>
                    <a:pt x="80" y="295"/>
                  </a:cubicBezTo>
                  <a:cubicBezTo>
                    <a:pt x="74" y="252"/>
                    <a:pt x="77" y="246"/>
                    <a:pt x="67" y="203"/>
                  </a:cubicBezTo>
                  <a:lnTo>
                    <a:pt x="67" y="203"/>
                  </a:lnTo>
                  <a:lnTo>
                    <a:pt x="71" y="206"/>
                  </a:lnTo>
                  <a:cubicBezTo>
                    <a:pt x="77" y="206"/>
                    <a:pt x="83" y="173"/>
                    <a:pt x="83" y="156"/>
                  </a:cubicBezTo>
                  <a:lnTo>
                    <a:pt x="83" y="156"/>
                  </a:lnTo>
                  <a:cubicBezTo>
                    <a:pt x="80" y="166"/>
                    <a:pt x="77" y="173"/>
                    <a:pt x="74" y="183"/>
                  </a:cubicBezTo>
                  <a:cubicBezTo>
                    <a:pt x="74" y="159"/>
                    <a:pt x="80" y="143"/>
                    <a:pt x="87" y="127"/>
                  </a:cubicBezTo>
                  <a:lnTo>
                    <a:pt x="97" y="139"/>
                  </a:lnTo>
                  <a:cubicBezTo>
                    <a:pt x="117" y="110"/>
                    <a:pt x="130" y="87"/>
                    <a:pt x="153" y="70"/>
                  </a:cubicBezTo>
                  <a:cubicBezTo>
                    <a:pt x="167" y="60"/>
                    <a:pt x="179" y="57"/>
                    <a:pt x="196" y="57"/>
                  </a:cubicBezTo>
                  <a:cubicBezTo>
                    <a:pt x="210" y="57"/>
                    <a:pt x="219" y="60"/>
                    <a:pt x="229" y="70"/>
                  </a:cubicBezTo>
                  <a:cubicBezTo>
                    <a:pt x="249" y="64"/>
                    <a:pt x="196" y="53"/>
                    <a:pt x="213" y="47"/>
                  </a:cubicBezTo>
                  <a:close/>
                  <a:moveTo>
                    <a:pt x="1263" y="527"/>
                  </a:moveTo>
                  <a:cubicBezTo>
                    <a:pt x="1259" y="530"/>
                    <a:pt x="1263" y="530"/>
                    <a:pt x="1263" y="530"/>
                  </a:cubicBezTo>
                  <a:lnTo>
                    <a:pt x="1269" y="530"/>
                  </a:lnTo>
                  <a:cubicBezTo>
                    <a:pt x="1266" y="530"/>
                    <a:pt x="1266" y="527"/>
                    <a:pt x="1263" y="527"/>
                  </a:cubicBezTo>
                  <a:close/>
                  <a:moveTo>
                    <a:pt x="206" y="0"/>
                  </a:moveTo>
                  <a:lnTo>
                    <a:pt x="206" y="0"/>
                  </a:lnTo>
                  <a:cubicBezTo>
                    <a:pt x="199" y="4"/>
                    <a:pt x="196" y="7"/>
                    <a:pt x="190" y="10"/>
                  </a:cubicBezTo>
                  <a:cubicBezTo>
                    <a:pt x="170" y="10"/>
                    <a:pt x="167" y="10"/>
                    <a:pt x="170" y="4"/>
                  </a:cubicBezTo>
                  <a:lnTo>
                    <a:pt x="170" y="4"/>
                  </a:lnTo>
                  <a:cubicBezTo>
                    <a:pt x="107" y="17"/>
                    <a:pt x="190" y="10"/>
                    <a:pt x="120" y="30"/>
                  </a:cubicBezTo>
                  <a:cubicBezTo>
                    <a:pt x="127" y="27"/>
                    <a:pt x="123" y="27"/>
                    <a:pt x="133" y="20"/>
                  </a:cubicBezTo>
                  <a:lnTo>
                    <a:pt x="133" y="20"/>
                  </a:lnTo>
                  <a:cubicBezTo>
                    <a:pt x="60" y="47"/>
                    <a:pt x="40" y="123"/>
                    <a:pt x="31" y="179"/>
                  </a:cubicBezTo>
                  <a:cubicBezTo>
                    <a:pt x="28" y="183"/>
                    <a:pt x="28" y="183"/>
                    <a:pt x="24" y="183"/>
                  </a:cubicBezTo>
                  <a:cubicBezTo>
                    <a:pt x="20" y="183"/>
                    <a:pt x="20" y="173"/>
                    <a:pt x="24" y="163"/>
                  </a:cubicBezTo>
                  <a:cubicBezTo>
                    <a:pt x="24" y="153"/>
                    <a:pt x="28" y="139"/>
                    <a:pt x="24" y="139"/>
                  </a:cubicBezTo>
                  <a:lnTo>
                    <a:pt x="20" y="143"/>
                  </a:lnTo>
                  <a:cubicBezTo>
                    <a:pt x="1" y="243"/>
                    <a:pt x="40" y="335"/>
                    <a:pt x="77" y="408"/>
                  </a:cubicBezTo>
                  <a:lnTo>
                    <a:pt x="71" y="394"/>
                  </a:lnTo>
                  <a:cubicBezTo>
                    <a:pt x="83" y="394"/>
                    <a:pt x="90" y="417"/>
                    <a:pt x="100" y="441"/>
                  </a:cubicBezTo>
                  <a:cubicBezTo>
                    <a:pt x="136" y="474"/>
                    <a:pt x="176" y="507"/>
                    <a:pt x="219" y="537"/>
                  </a:cubicBezTo>
                  <a:cubicBezTo>
                    <a:pt x="229" y="544"/>
                    <a:pt x="239" y="550"/>
                    <a:pt x="249" y="556"/>
                  </a:cubicBezTo>
                  <a:cubicBezTo>
                    <a:pt x="266" y="514"/>
                    <a:pt x="276" y="471"/>
                    <a:pt x="299" y="414"/>
                  </a:cubicBezTo>
                  <a:cubicBezTo>
                    <a:pt x="299" y="421"/>
                    <a:pt x="302" y="425"/>
                    <a:pt x="302" y="425"/>
                  </a:cubicBezTo>
                  <a:cubicBezTo>
                    <a:pt x="309" y="425"/>
                    <a:pt x="312" y="391"/>
                    <a:pt x="326" y="388"/>
                  </a:cubicBezTo>
                  <a:cubicBezTo>
                    <a:pt x="326" y="374"/>
                    <a:pt x="329" y="358"/>
                    <a:pt x="329" y="345"/>
                  </a:cubicBezTo>
                  <a:lnTo>
                    <a:pt x="329" y="345"/>
                  </a:lnTo>
                  <a:lnTo>
                    <a:pt x="318" y="362"/>
                  </a:lnTo>
                  <a:cubicBezTo>
                    <a:pt x="329" y="322"/>
                    <a:pt x="322" y="285"/>
                    <a:pt x="332" y="252"/>
                  </a:cubicBezTo>
                  <a:lnTo>
                    <a:pt x="332" y="282"/>
                  </a:lnTo>
                  <a:cubicBezTo>
                    <a:pt x="335" y="258"/>
                    <a:pt x="338" y="232"/>
                    <a:pt x="335" y="209"/>
                  </a:cubicBezTo>
                  <a:lnTo>
                    <a:pt x="335" y="209"/>
                  </a:lnTo>
                  <a:cubicBezTo>
                    <a:pt x="335" y="223"/>
                    <a:pt x="332" y="235"/>
                    <a:pt x="329" y="249"/>
                  </a:cubicBezTo>
                  <a:cubicBezTo>
                    <a:pt x="326" y="209"/>
                    <a:pt x="312" y="252"/>
                    <a:pt x="318" y="199"/>
                  </a:cubicBezTo>
                  <a:lnTo>
                    <a:pt x="318" y="199"/>
                  </a:lnTo>
                  <a:lnTo>
                    <a:pt x="318" y="203"/>
                  </a:lnTo>
                  <a:cubicBezTo>
                    <a:pt x="318" y="203"/>
                    <a:pt x="322" y="159"/>
                    <a:pt x="326" y="139"/>
                  </a:cubicBezTo>
                  <a:cubicBezTo>
                    <a:pt x="318" y="116"/>
                    <a:pt x="312" y="100"/>
                    <a:pt x="302" y="73"/>
                  </a:cubicBezTo>
                  <a:cubicBezTo>
                    <a:pt x="302" y="70"/>
                    <a:pt x="306" y="67"/>
                    <a:pt x="309" y="67"/>
                  </a:cubicBezTo>
                  <a:lnTo>
                    <a:pt x="312" y="70"/>
                  </a:lnTo>
                  <a:lnTo>
                    <a:pt x="315" y="70"/>
                  </a:lnTo>
                  <a:lnTo>
                    <a:pt x="318" y="67"/>
                  </a:lnTo>
                  <a:cubicBezTo>
                    <a:pt x="309" y="57"/>
                    <a:pt x="292" y="34"/>
                    <a:pt x="266" y="20"/>
                  </a:cubicBezTo>
                  <a:cubicBezTo>
                    <a:pt x="249" y="14"/>
                    <a:pt x="233" y="10"/>
                    <a:pt x="219" y="10"/>
                  </a:cubicBezTo>
                  <a:lnTo>
                    <a:pt x="202" y="10"/>
                  </a:lnTo>
                  <a:cubicBezTo>
                    <a:pt x="210" y="7"/>
                    <a:pt x="210" y="4"/>
                    <a:pt x="206" y="0"/>
                  </a:cubicBezTo>
                  <a:close/>
                  <a:moveTo>
                    <a:pt x="329" y="600"/>
                  </a:moveTo>
                  <a:cubicBezTo>
                    <a:pt x="375" y="623"/>
                    <a:pt x="425" y="643"/>
                    <a:pt x="471" y="656"/>
                  </a:cubicBezTo>
                  <a:lnTo>
                    <a:pt x="474" y="653"/>
                  </a:lnTo>
                  <a:cubicBezTo>
                    <a:pt x="465" y="649"/>
                    <a:pt x="477" y="646"/>
                    <a:pt x="461" y="640"/>
                  </a:cubicBezTo>
                  <a:lnTo>
                    <a:pt x="458" y="640"/>
                  </a:lnTo>
                  <a:cubicBezTo>
                    <a:pt x="451" y="640"/>
                    <a:pt x="448" y="636"/>
                    <a:pt x="441" y="636"/>
                  </a:cubicBezTo>
                  <a:cubicBezTo>
                    <a:pt x="438" y="636"/>
                    <a:pt x="431" y="633"/>
                    <a:pt x="428" y="633"/>
                  </a:cubicBezTo>
                  <a:cubicBezTo>
                    <a:pt x="425" y="633"/>
                    <a:pt x="421" y="636"/>
                    <a:pt x="421" y="636"/>
                  </a:cubicBezTo>
                  <a:cubicBezTo>
                    <a:pt x="408" y="633"/>
                    <a:pt x="408" y="630"/>
                    <a:pt x="405" y="623"/>
                  </a:cubicBezTo>
                  <a:cubicBezTo>
                    <a:pt x="388" y="623"/>
                    <a:pt x="342" y="600"/>
                    <a:pt x="329" y="600"/>
                  </a:cubicBezTo>
                  <a:close/>
                  <a:moveTo>
                    <a:pt x="1769" y="143"/>
                  </a:moveTo>
                  <a:lnTo>
                    <a:pt x="1756" y="156"/>
                  </a:lnTo>
                  <a:lnTo>
                    <a:pt x="1759" y="156"/>
                  </a:lnTo>
                  <a:cubicBezTo>
                    <a:pt x="1763" y="156"/>
                    <a:pt x="1763" y="163"/>
                    <a:pt x="1759" y="169"/>
                  </a:cubicBezTo>
                  <a:cubicBezTo>
                    <a:pt x="1746" y="192"/>
                    <a:pt x="1732" y="199"/>
                    <a:pt x="1726" y="199"/>
                  </a:cubicBezTo>
                  <a:lnTo>
                    <a:pt x="1736" y="179"/>
                  </a:lnTo>
                  <a:lnTo>
                    <a:pt x="1736" y="179"/>
                  </a:lnTo>
                  <a:cubicBezTo>
                    <a:pt x="1706" y="183"/>
                    <a:pt x="1683" y="249"/>
                    <a:pt x="1647" y="278"/>
                  </a:cubicBezTo>
                  <a:lnTo>
                    <a:pt x="1650" y="255"/>
                  </a:lnTo>
                  <a:lnTo>
                    <a:pt x="1627" y="298"/>
                  </a:lnTo>
                  <a:lnTo>
                    <a:pt x="1620" y="298"/>
                  </a:lnTo>
                  <a:cubicBezTo>
                    <a:pt x="1613" y="298"/>
                    <a:pt x="1610" y="295"/>
                    <a:pt x="1620" y="282"/>
                  </a:cubicBezTo>
                  <a:lnTo>
                    <a:pt x="1620" y="282"/>
                  </a:lnTo>
                  <a:cubicBezTo>
                    <a:pt x="1593" y="298"/>
                    <a:pt x="1604" y="305"/>
                    <a:pt x="1577" y="318"/>
                  </a:cubicBezTo>
                  <a:cubicBezTo>
                    <a:pt x="1573" y="318"/>
                    <a:pt x="1577" y="318"/>
                    <a:pt x="1577" y="315"/>
                  </a:cubicBezTo>
                  <a:lnTo>
                    <a:pt x="1577" y="315"/>
                  </a:lnTo>
                  <a:lnTo>
                    <a:pt x="1558" y="338"/>
                  </a:lnTo>
                  <a:cubicBezTo>
                    <a:pt x="1561" y="332"/>
                    <a:pt x="1547" y="335"/>
                    <a:pt x="1561" y="322"/>
                  </a:cubicBezTo>
                  <a:lnTo>
                    <a:pt x="1561" y="322"/>
                  </a:lnTo>
                  <a:cubicBezTo>
                    <a:pt x="1514" y="351"/>
                    <a:pt x="1501" y="388"/>
                    <a:pt x="1478" y="391"/>
                  </a:cubicBezTo>
                  <a:lnTo>
                    <a:pt x="1478" y="388"/>
                  </a:lnTo>
                  <a:lnTo>
                    <a:pt x="1478" y="388"/>
                  </a:lnTo>
                  <a:cubicBezTo>
                    <a:pt x="1422" y="437"/>
                    <a:pt x="1481" y="402"/>
                    <a:pt x="1441" y="448"/>
                  </a:cubicBezTo>
                  <a:lnTo>
                    <a:pt x="1391" y="444"/>
                  </a:lnTo>
                  <a:lnTo>
                    <a:pt x="1391" y="461"/>
                  </a:lnTo>
                  <a:cubicBezTo>
                    <a:pt x="1388" y="461"/>
                    <a:pt x="1379" y="467"/>
                    <a:pt x="1375" y="467"/>
                  </a:cubicBezTo>
                  <a:cubicBezTo>
                    <a:pt x="1372" y="467"/>
                    <a:pt x="1372" y="467"/>
                    <a:pt x="1372" y="464"/>
                  </a:cubicBezTo>
                  <a:cubicBezTo>
                    <a:pt x="1362" y="474"/>
                    <a:pt x="1362" y="477"/>
                    <a:pt x="1365" y="477"/>
                  </a:cubicBezTo>
                  <a:lnTo>
                    <a:pt x="1368" y="477"/>
                  </a:lnTo>
                  <a:cubicBezTo>
                    <a:pt x="1372" y="477"/>
                    <a:pt x="1372" y="477"/>
                    <a:pt x="1368" y="484"/>
                  </a:cubicBezTo>
                  <a:cubicBezTo>
                    <a:pt x="1335" y="491"/>
                    <a:pt x="1292" y="530"/>
                    <a:pt x="1269" y="530"/>
                  </a:cubicBezTo>
                  <a:lnTo>
                    <a:pt x="1275" y="530"/>
                  </a:lnTo>
                  <a:cubicBezTo>
                    <a:pt x="1279" y="530"/>
                    <a:pt x="1275" y="530"/>
                    <a:pt x="1266" y="541"/>
                  </a:cubicBezTo>
                  <a:cubicBezTo>
                    <a:pt x="1263" y="537"/>
                    <a:pt x="1259" y="537"/>
                    <a:pt x="1255" y="537"/>
                  </a:cubicBezTo>
                  <a:cubicBezTo>
                    <a:pt x="1240" y="537"/>
                    <a:pt x="1220" y="567"/>
                    <a:pt x="1186" y="570"/>
                  </a:cubicBezTo>
                  <a:cubicBezTo>
                    <a:pt x="1193" y="560"/>
                    <a:pt x="1213" y="550"/>
                    <a:pt x="1206" y="550"/>
                  </a:cubicBezTo>
                  <a:cubicBezTo>
                    <a:pt x="1203" y="550"/>
                    <a:pt x="1200" y="553"/>
                    <a:pt x="1190" y="553"/>
                  </a:cubicBezTo>
                  <a:cubicBezTo>
                    <a:pt x="1180" y="580"/>
                    <a:pt x="1127" y="576"/>
                    <a:pt x="1101" y="590"/>
                  </a:cubicBezTo>
                  <a:cubicBezTo>
                    <a:pt x="1104" y="603"/>
                    <a:pt x="1044" y="616"/>
                    <a:pt x="997" y="633"/>
                  </a:cubicBezTo>
                  <a:lnTo>
                    <a:pt x="994" y="633"/>
                  </a:lnTo>
                  <a:cubicBezTo>
                    <a:pt x="982" y="633"/>
                    <a:pt x="904" y="649"/>
                    <a:pt x="860" y="652"/>
                  </a:cubicBezTo>
                  <a:lnTo>
                    <a:pt x="860" y="652"/>
                  </a:lnTo>
                  <a:cubicBezTo>
                    <a:pt x="861" y="652"/>
                    <a:pt x="862" y="651"/>
                    <a:pt x="862" y="649"/>
                  </a:cubicBezTo>
                  <a:lnTo>
                    <a:pt x="862" y="649"/>
                  </a:lnTo>
                  <a:lnTo>
                    <a:pt x="858" y="653"/>
                  </a:lnTo>
                  <a:cubicBezTo>
                    <a:pt x="859" y="653"/>
                    <a:pt x="860" y="653"/>
                    <a:pt x="860" y="652"/>
                  </a:cubicBezTo>
                  <a:lnTo>
                    <a:pt x="860" y="652"/>
                  </a:lnTo>
                  <a:cubicBezTo>
                    <a:pt x="849" y="667"/>
                    <a:pt x="807" y="670"/>
                    <a:pt x="772" y="676"/>
                  </a:cubicBezTo>
                  <a:cubicBezTo>
                    <a:pt x="772" y="669"/>
                    <a:pt x="779" y="666"/>
                    <a:pt x="799" y="660"/>
                  </a:cubicBezTo>
                  <a:lnTo>
                    <a:pt x="799" y="660"/>
                  </a:lnTo>
                  <a:lnTo>
                    <a:pt x="766" y="663"/>
                  </a:lnTo>
                  <a:cubicBezTo>
                    <a:pt x="763" y="666"/>
                    <a:pt x="756" y="669"/>
                    <a:pt x="746" y="669"/>
                  </a:cubicBezTo>
                  <a:lnTo>
                    <a:pt x="739" y="683"/>
                  </a:lnTo>
                  <a:cubicBezTo>
                    <a:pt x="991" y="673"/>
                    <a:pt x="1249" y="567"/>
                    <a:pt x="1484" y="431"/>
                  </a:cubicBezTo>
                  <a:cubicBezTo>
                    <a:pt x="1530" y="391"/>
                    <a:pt x="1530" y="374"/>
                    <a:pt x="1573" y="332"/>
                  </a:cubicBezTo>
                  <a:lnTo>
                    <a:pt x="1577" y="328"/>
                  </a:lnTo>
                  <a:cubicBezTo>
                    <a:pt x="1587" y="328"/>
                    <a:pt x="1570" y="351"/>
                    <a:pt x="1570" y="351"/>
                  </a:cubicBezTo>
                  <a:cubicBezTo>
                    <a:pt x="1597" y="335"/>
                    <a:pt x="1617" y="315"/>
                    <a:pt x="1637" y="292"/>
                  </a:cubicBezTo>
                  <a:lnTo>
                    <a:pt x="1637" y="295"/>
                  </a:lnTo>
                  <a:cubicBezTo>
                    <a:pt x="1640" y="295"/>
                    <a:pt x="1643" y="292"/>
                    <a:pt x="1650" y="292"/>
                  </a:cubicBezTo>
                  <a:cubicBezTo>
                    <a:pt x="1666" y="272"/>
                    <a:pt x="1653" y="269"/>
                    <a:pt x="1680" y="249"/>
                  </a:cubicBezTo>
                  <a:lnTo>
                    <a:pt x="1680" y="249"/>
                  </a:lnTo>
                  <a:cubicBezTo>
                    <a:pt x="1680" y="255"/>
                    <a:pt x="1680" y="266"/>
                    <a:pt x="1673" y="278"/>
                  </a:cubicBezTo>
                  <a:cubicBezTo>
                    <a:pt x="1693" y="255"/>
                    <a:pt x="1706" y="226"/>
                    <a:pt x="1726" y="203"/>
                  </a:cubicBezTo>
                  <a:lnTo>
                    <a:pt x="1726" y="203"/>
                  </a:lnTo>
                  <a:cubicBezTo>
                    <a:pt x="1732" y="203"/>
                    <a:pt x="1720" y="223"/>
                    <a:pt x="1716" y="232"/>
                  </a:cubicBezTo>
                  <a:cubicBezTo>
                    <a:pt x="1740" y="206"/>
                    <a:pt x="1769" y="159"/>
                    <a:pt x="1769" y="143"/>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0"/>
            <p:cNvSpPr/>
            <p:nvPr/>
          </p:nvSpPr>
          <p:spPr>
            <a:xfrm>
              <a:off x="7232295" y="4148156"/>
              <a:ext cx="1121" cy="4486"/>
            </a:xfrm>
            <a:custGeom>
              <a:avLst/>
              <a:gdLst/>
              <a:ahLst/>
              <a:cxnLst/>
              <a:rect l="l" t="t" r="r" b="b"/>
              <a:pathLst>
                <a:path w="7" h="28" extrusionOk="0">
                  <a:moveTo>
                    <a:pt x="1" y="0"/>
                  </a:moveTo>
                  <a:cubicBezTo>
                    <a:pt x="4" y="11"/>
                    <a:pt x="7" y="20"/>
                    <a:pt x="7" y="27"/>
                  </a:cubicBezTo>
                  <a:cubicBezTo>
                    <a:pt x="7" y="14"/>
                    <a:pt x="7" y="0"/>
                    <a:pt x="1"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0"/>
            <p:cNvSpPr/>
            <p:nvPr/>
          </p:nvSpPr>
          <p:spPr>
            <a:xfrm>
              <a:off x="7232776" y="4152482"/>
              <a:ext cx="1282" cy="6408"/>
            </a:xfrm>
            <a:custGeom>
              <a:avLst/>
              <a:gdLst/>
              <a:ahLst/>
              <a:cxnLst/>
              <a:rect l="l" t="t" r="r" b="b"/>
              <a:pathLst>
                <a:path w="8" h="40" extrusionOk="0">
                  <a:moveTo>
                    <a:pt x="4" y="0"/>
                  </a:moveTo>
                  <a:cubicBezTo>
                    <a:pt x="4" y="13"/>
                    <a:pt x="1" y="26"/>
                    <a:pt x="4" y="40"/>
                  </a:cubicBezTo>
                  <a:cubicBezTo>
                    <a:pt x="7" y="23"/>
                    <a:pt x="7" y="13"/>
                    <a:pt x="4"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0"/>
            <p:cNvSpPr/>
            <p:nvPr/>
          </p:nvSpPr>
          <p:spPr>
            <a:xfrm>
              <a:off x="7462993" y="4153443"/>
              <a:ext cx="1282" cy="1121"/>
            </a:xfrm>
            <a:custGeom>
              <a:avLst/>
              <a:gdLst/>
              <a:ahLst/>
              <a:cxnLst/>
              <a:rect l="l" t="t" r="r" b="b"/>
              <a:pathLst>
                <a:path w="8" h="7" extrusionOk="0">
                  <a:moveTo>
                    <a:pt x="4" y="1"/>
                  </a:moveTo>
                  <a:lnTo>
                    <a:pt x="1" y="7"/>
                  </a:lnTo>
                  <a:lnTo>
                    <a:pt x="1" y="7"/>
                  </a:lnTo>
                  <a:lnTo>
                    <a:pt x="7"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0"/>
            <p:cNvSpPr/>
            <p:nvPr/>
          </p:nvSpPr>
          <p:spPr>
            <a:xfrm>
              <a:off x="7463473" y="4152001"/>
              <a:ext cx="1442" cy="1602"/>
            </a:xfrm>
            <a:custGeom>
              <a:avLst/>
              <a:gdLst/>
              <a:ahLst/>
              <a:cxnLst/>
              <a:rect l="l" t="t" r="r" b="b"/>
              <a:pathLst>
                <a:path w="9" h="10" extrusionOk="0">
                  <a:moveTo>
                    <a:pt x="8" y="0"/>
                  </a:moveTo>
                  <a:cubicBezTo>
                    <a:pt x="4" y="3"/>
                    <a:pt x="1" y="6"/>
                    <a:pt x="1" y="10"/>
                  </a:cubicBezTo>
                  <a:lnTo>
                    <a:pt x="8" y="0"/>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0"/>
            <p:cNvSpPr/>
            <p:nvPr/>
          </p:nvSpPr>
          <p:spPr>
            <a:xfrm>
              <a:off x="7464755" y="4149278"/>
              <a:ext cx="1602" cy="2884"/>
            </a:xfrm>
            <a:custGeom>
              <a:avLst/>
              <a:gdLst/>
              <a:ahLst/>
              <a:cxnLst/>
              <a:rect l="l" t="t" r="r" b="b"/>
              <a:pathLst>
                <a:path w="10" h="18" extrusionOk="0">
                  <a:moveTo>
                    <a:pt x="10" y="0"/>
                  </a:moveTo>
                  <a:lnTo>
                    <a:pt x="0" y="17"/>
                  </a:lnTo>
                  <a:cubicBezTo>
                    <a:pt x="3" y="13"/>
                    <a:pt x="10" y="7"/>
                    <a:pt x="10"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0"/>
            <p:cNvSpPr/>
            <p:nvPr/>
          </p:nvSpPr>
          <p:spPr>
            <a:xfrm>
              <a:off x="7438000" y="4179877"/>
              <a:ext cx="160" cy="801"/>
            </a:xfrm>
            <a:custGeom>
              <a:avLst/>
              <a:gdLst/>
              <a:ahLst/>
              <a:cxnLst/>
              <a:rect l="l" t="t" r="r" b="b"/>
              <a:pathLst>
                <a:path w="1" h="5" extrusionOk="0">
                  <a:moveTo>
                    <a:pt x="1" y="1"/>
                  </a:moveTo>
                  <a:lnTo>
                    <a:pt x="1" y="5"/>
                  </a:lnTo>
                  <a:lnTo>
                    <a:pt x="1" y="5"/>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0"/>
            <p:cNvSpPr/>
            <p:nvPr/>
          </p:nvSpPr>
          <p:spPr>
            <a:xfrm>
              <a:off x="7429670" y="4180518"/>
              <a:ext cx="8491" cy="7049"/>
            </a:xfrm>
            <a:custGeom>
              <a:avLst/>
              <a:gdLst/>
              <a:ahLst/>
              <a:cxnLst/>
              <a:rect l="l" t="t" r="r" b="b"/>
              <a:pathLst>
                <a:path w="53" h="44" extrusionOk="0">
                  <a:moveTo>
                    <a:pt x="53" y="1"/>
                  </a:moveTo>
                  <a:cubicBezTo>
                    <a:pt x="50" y="14"/>
                    <a:pt x="10" y="27"/>
                    <a:pt x="1" y="44"/>
                  </a:cubicBezTo>
                  <a:cubicBezTo>
                    <a:pt x="13" y="33"/>
                    <a:pt x="36" y="24"/>
                    <a:pt x="53" y="7"/>
                  </a:cubicBezTo>
                  <a:lnTo>
                    <a:pt x="53" y="1"/>
                  </a:ln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0"/>
            <p:cNvSpPr/>
            <p:nvPr/>
          </p:nvSpPr>
          <p:spPr>
            <a:xfrm>
              <a:off x="7385613" y="4200704"/>
              <a:ext cx="13457" cy="5447"/>
            </a:xfrm>
            <a:custGeom>
              <a:avLst/>
              <a:gdLst/>
              <a:ahLst/>
              <a:cxnLst/>
              <a:rect l="l" t="t" r="r" b="b"/>
              <a:pathLst>
                <a:path w="84" h="34" extrusionOk="0">
                  <a:moveTo>
                    <a:pt x="66" y="0"/>
                  </a:moveTo>
                  <a:cubicBezTo>
                    <a:pt x="1" y="24"/>
                    <a:pt x="83" y="0"/>
                    <a:pt x="20" y="34"/>
                  </a:cubicBezTo>
                  <a:lnTo>
                    <a:pt x="70" y="10"/>
                  </a:lnTo>
                  <a:lnTo>
                    <a:pt x="60" y="10"/>
                  </a:lnTo>
                  <a:cubicBezTo>
                    <a:pt x="53" y="10"/>
                    <a:pt x="53" y="7"/>
                    <a:pt x="66"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0"/>
            <p:cNvSpPr/>
            <p:nvPr/>
          </p:nvSpPr>
          <p:spPr>
            <a:xfrm>
              <a:off x="7360621" y="4216084"/>
              <a:ext cx="5607" cy="1762"/>
            </a:xfrm>
            <a:custGeom>
              <a:avLst/>
              <a:gdLst/>
              <a:ahLst/>
              <a:cxnLst/>
              <a:rect l="l" t="t" r="r" b="b"/>
              <a:pathLst>
                <a:path w="35" h="11" extrusionOk="0">
                  <a:moveTo>
                    <a:pt x="17" y="1"/>
                  </a:moveTo>
                  <a:cubicBezTo>
                    <a:pt x="7" y="7"/>
                    <a:pt x="1" y="10"/>
                    <a:pt x="7" y="10"/>
                  </a:cubicBezTo>
                  <a:cubicBezTo>
                    <a:pt x="10" y="10"/>
                    <a:pt x="14" y="7"/>
                    <a:pt x="21" y="7"/>
                  </a:cubicBezTo>
                  <a:cubicBezTo>
                    <a:pt x="34" y="1"/>
                    <a:pt x="34" y="1"/>
                    <a:pt x="30"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0"/>
            <p:cNvSpPr/>
            <p:nvPr/>
          </p:nvSpPr>
          <p:spPr>
            <a:xfrm>
              <a:off x="7194646" y="4176833"/>
              <a:ext cx="1602" cy="1762"/>
            </a:xfrm>
            <a:custGeom>
              <a:avLst/>
              <a:gdLst/>
              <a:ahLst/>
              <a:cxnLst/>
              <a:rect l="l" t="t" r="r" b="b"/>
              <a:pathLst>
                <a:path w="10" h="11" extrusionOk="0">
                  <a:moveTo>
                    <a:pt x="4" y="0"/>
                  </a:moveTo>
                  <a:lnTo>
                    <a:pt x="4" y="7"/>
                  </a:lnTo>
                  <a:cubicBezTo>
                    <a:pt x="4" y="7"/>
                    <a:pt x="4" y="10"/>
                    <a:pt x="0" y="10"/>
                  </a:cubicBezTo>
                  <a:lnTo>
                    <a:pt x="10" y="10"/>
                  </a:lnTo>
                  <a:cubicBezTo>
                    <a:pt x="7" y="4"/>
                    <a:pt x="7" y="0"/>
                    <a:pt x="4"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0"/>
            <p:cNvSpPr/>
            <p:nvPr/>
          </p:nvSpPr>
          <p:spPr>
            <a:xfrm>
              <a:off x="7185034" y="4140787"/>
              <a:ext cx="2884" cy="5928"/>
            </a:xfrm>
            <a:custGeom>
              <a:avLst/>
              <a:gdLst/>
              <a:ahLst/>
              <a:cxnLst/>
              <a:rect l="l" t="t" r="r" b="b"/>
              <a:pathLst>
                <a:path w="18" h="37" extrusionOk="0">
                  <a:moveTo>
                    <a:pt x="17" y="0"/>
                  </a:moveTo>
                  <a:cubicBezTo>
                    <a:pt x="10" y="7"/>
                    <a:pt x="7" y="14"/>
                    <a:pt x="1" y="20"/>
                  </a:cubicBezTo>
                  <a:lnTo>
                    <a:pt x="4" y="37"/>
                  </a:lnTo>
                  <a:cubicBezTo>
                    <a:pt x="7" y="23"/>
                    <a:pt x="13" y="10"/>
                    <a:pt x="17" y="0"/>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0"/>
            <p:cNvSpPr/>
            <p:nvPr/>
          </p:nvSpPr>
          <p:spPr>
            <a:xfrm>
              <a:off x="7208905" y="4136461"/>
              <a:ext cx="4486" cy="1282"/>
            </a:xfrm>
            <a:custGeom>
              <a:avLst/>
              <a:gdLst/>
              <a:ahLst/>
              <a:cxnLst/>
              <a:rect l="l" t="t" r="r" b="b"/>
              <a:pathLst>
                <a:path w="28" h="8" extrusionOk="0">
                  <a:moveTo>
                    <a:pt x="27" y="1"/>
                  </a:moveTo>
                  <a:cubicBezTo>
                    <a:pt x="20" y="1"/>
                    <a:pt x="14" y="1"/>
                    <a:pt x="8" y="4"/>
                  </a:cubicBezTo>
                  <a:lnTo>
                    <a:pt x="0" y="7"/>
                  </a:lnTo>
                  <a:cubicBezTo>
                    <a:pt x="8" y="4"/>
                    <a:pt x="17" y="1"/>
                    <a:pt x="27" y="1"/>
                  </a:cubicBezTo>
                  <a:close/>
                </a:path>
              </a:pathLst>
            </a:custGeom>
            <a:solidFill>
              <a:srgbClr val="FDD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0"/>
            <p:cNvSpPr/>
            <p:nvPr/>
          </p:nvSpPr>
          <p:spPr>
            <a:xfrm>
              <a:off x="7329380" y="2994824"/>
              <a:ext cx="172063" cy="64243"/>
            </a:xfrm>
            <a:custGeom>
              <a:avLst/>
              <a:gdLst/>
              <a:ahLst/>
              <a:cxnLst/>
              <a:rect l="l" t="t" r="r" b="b"/>
              <a:pathLst>
                <a:path w="1074" h="401" extrusionOk="0">
                  <a:moveTo>
                    <a:pt x="1070" y="0"/>
                  </a:moveTo>
                  <a:cubicBezTo>
                    <a:pt x="746" y="136"/>
                    <a:pt x="388" y="275"/>
                    <a:pt x="3" y="398"/>
                  </a:cubicBezTo>
                  <a:cubicBezTo>
                    <a:pt x="3" y="398"/>
                    <a:pt x="3" y="399"/>
                    <a:pt x="2" y="400"/>
                  </a:cubicBezTo>
                  <a:lnTo>
                    <a:pt x="2" y="400"/>
                  </a:lnTo>
                  <a:cubicBezTo>
                    <a:pt x="339" y="298"/>
                    <a:pt x="650" y="185"/>
                    <a:pt x="934" y="70"/>
                  </a:cubicBezTo>
                  <a:cubicBezTo>
                    <a:pt x="980" y="50"/>
                    <a:pt x="1027" y="34"/>
                    <a:pt x="1073" y="14"/>
                  </a:cubicBezTo>
                  <a:cubicBezTo>
                    <a:pt x="1073" y="11"/>
                    <a:pt x="1070" y="4"/>
                    <a:pt x="1070" y="0"/>
                  </a:cubicBezTo>
                  <a:close/>
                  <a:moveTo>
                    <a:pt x="2" y="400"/>
                  </a:moveTo>
                  <a:cubicBezTo>
                    <a:pt x="2" y="401"/>
                    <a:pt x="1" y="401"/>
                    <a:pt x="0" y="401"/>
                  </a:cubicBezTo>
                  <a:cubicBezTo>
                    <a:pt x="1" y="401"/>
                    <a:pt x="2" y="401"/>
                    <a:pt x="2" y="400"/>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0"/>
            <p:cNvSpPr/>
            <p:nvPr/>
          </p:nvSpPr>
          <p:spPr>
            <a:xfrm>
              <a:off x="6782274" y="3129078"/>
              <a:ext cx="120636" cy="5928"/>
            </a:xfrm>
            <a:custGeom>
              <a:avLst/>
              <a:gdLst/>
              <a:ahLst/>
              <a:cxnLst/>
              <a:rect l="l" t="t" r="r" b="b"/>
              <a:pathLst>
                <a:path w="753" h="37" extrusionOk="0">
                  <a:moveTo>
                    <a:pt x="1" y="0"/>
                  </a:moveTo>
                  <a:lnTo>
                    <a:pt x="1" y="23"/>
                  </a:lnTo>
                  <a:cubicBezTo>
                    <a:pt x="150" y="33"/>
                    <a:pt x="296" y="37"/>
                    <a:pt x="441" y="37"/>
                  </a:cubicBezTo>
                  <a:cubicBezTo>
                    <a:pt x="548" y="37"/>
                    <a:pt x="650" y="33"/>
                    <a:pt x="753" y="30"/>
                  </a:cubicBezTo>
                  <a:lnTo>
                    <a:pt x="670" y="30"/>
                  </a:lnTo>
                  <a:cubicBezTo>
                    <a:pt x="580" y="30"/>
                    <a:pt x="495" y="30"/>
                    <a:pt x="409" y="27"/>
                  </a:cubicBezTo>
                  <a:cubicBezTo>
                    <a:pt x="273" y="20"/>
                    <a:pt x="134" y="14"/>
                    <a:pt x="1" y="0"/>
                  </a:cubicBezTo>
                  <a:close/>
                </a:path>
              </a:pathLst>
            </a:custGeom>
            <a:solidFill>
              <a:srgbClr val="7E9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0"/>
            <p:cNvSpPr/>
            <p:nvPr/>
          </p:nvSpPr>
          <p:spPr>
            <a:xfrm>
              <a:off x="6524502" y="3089347"/>
              <a:ext cx="257934" cy="43576"/>
            </a:xfrm>
            <a:custGeom>
              <a:avLst/>
              <a:gdLst/>
              <a:ahLst/>
              <a:cxnLst/>
              <a:rect l="l" t="t" r="r" b="b"/>
              <a:pathLst>
                <a:path w="1610" h="272" extrusionOk="0">
                  <a:moveTo>
                    <a:pt x="1" y="0"/>
                  </a:moveTo>
                  <a:lnTo>
                    <a:pt x="1" y="0"/>
                  </a:lnTo>
                  <a:cubicBezTo>
                    <a:pt x="1" y="0"/>
                    <a:pt x="1" y="0"/>
                    <a:pt x="1" y="0"/>
                  </a:cubicBezTo>
                  <a:lnTo>
                    <a:pt x="1" y="0"/>
                  </a:lnTo>
                  <a:cubicBezTo>
                    <a:pt x="1" y="0"/>
                    <a:pt x="1" y="0"/>
                    <a:pt x="1" y="0"/>
                  </a:cubicBezTo>
                  <a:close/>
                  <a:moveTo>
                    <a:pt x="1" y="0"/>
                  </a:moveTo>
                  <a:cubicBezTo>
                    <a:pt x="6" y="3"/>
                    <a:pt x="23" y="22"/>
                    <a:pt x="54" y="56"/>
                  </a:cubicBezTo>
                  <a:cubicBezTo>
                    <a:pt x="537" y="165"/>
                    <a:pt x="1054" y="242"/>
                    <a:pt x="1597" y="271"/>
                  </a:cubicBezTo>
                  <a:lnTo>
                    <a:pt x="1610" y="271"/>
                  </a:lnTo>
                  <a:lnTo>
                    <a:pt x="1610" y="248"/>
                  </a:lnTo>
                  <a:cubicBezTo>
                    <a:pt x="1223" y="219"/>
                    <a:pt x="849" y="169"/>
                    <a:pt x="488" y="103"/>
                  </a:cubicBezTo>
                  <a:cubicBezTo>
                    <a:pt x="338" y="72"/>
                    <a:pt x="183" y="43"/>
                    <a:pt x="28" y="6"/>
                  </a:cubicBezTo>
                  <a:cubicBezTo>
                    <a:pt x="18" y="3"/>
                    <a:pt x="11" y="3"/>
                    <a:pt x="1" y="0"/>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0"/>
            <p:cNvSpPr/>
            <p:nvPr/>
          </p:nvSpPr>
          <p:spPr>
            <a:xfrm>
              <a:off x="7264176" y="3058427"/>
              <a:ext cx="65845" cy="19866"/>
            </a:xfrm>
            <a:custGeom>
              <a:avLst/>
              <a:gdLst/>
              <a:ahLst/>
              <a:cxnLst/>
              <a:rect l="l" t="t" r="r" b="b"/>
              <a:pathLst>
                <a:path w="411" h="124" extrusionOk="0">
                  <a:moveTo>
                    <a:pt x="410" y="1"/>
                  </a:moveTo>
                  <a:cubicBezTo>
                    <a:pt x="275" y="44"/>
                    <a:pt x="139" y="83"/>
                    <a:pt x="0" y="123"/>
                  </a:cubicBezTo>
                  <a:cubicBezTo>
                    <a:pt x="139" y="87"/>
                    <a:pt x="275" y="47"/>
                    <a:pt x="407" y="4"/>
                  </a:cubicBezTo>
                  <a:cubicBezTo>
                    <a:pt x="410" y="4"/>
                    <a:pt x="410" y="1"/>
                    <a:pt x="410" y="1"/>
                  </a:cubicBezTo>
                  <a:close/>
                </a:path>
              </a:pathLst>
            </a:custGeom>
            <a:solidFill>
              <a:srgbClr val="2E77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0"/>
            <p:cNvSpPr/>
            <p:nvPr/>
          </p:nvSpPr>
          <p:spPr>
            <a:xfrm>
              <a:off x="7329861" y="2991620"/>
              <a:ext cx="170941" cy="66967"/>
            </a:xfrm>
            <a:custGeom>
              <a:avLst/>
              <a:gdLst/>
              <a:ahLst/>
              <a:cxnLst/>
              <a:rect l="l" t="t" r="r" b="b"/>
              <a:pathLst>
                <a:path w="1067" h="418" extrusionOk="0">
                  <a:moveTo>
                    <a:pt x="1064" y="0"/>
                  </a:moveTo>
                  <a:cubicBezTo>
                    <a:pt x="815" y="100"/>
                    <a:pt x="457" y="252"/>
                    <a:pt x="0" y="401"/>
                  </a:cubicBezTo>
                  <a:lnTo>
                    <a:pt x="0" y="418"/>
                  </a:lnTo>
                  <a:cubicBezTo>
                    <a:pt x="385" y="295"/>
                    <a:pt x="743" y="156"/>
                    <a:pt x="1067" y="20"/>
                  </a:cubicBezTo>
                  <a:cubicBezTo>
                    <a:pt x="1067" y="14"/>
                    <a:pt x="1064" y="7"/>
                    <a:pt x="1064" y="0"/>
                  </a:cubicBezTo>
                  <a:close/>
                </a:path>
              </a:pathLst>
            </a:custGeom>
            <a:solidFill>
              <a:srgbClr val="7D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0"/>
            <p:cNvSpPr/>
            <p:nvPr/>
          </p:nvSpPr>
          <p:spPr>
            <a:xfrm>
              <a:off x="6902750" y="3078132"/>
              <a:ext cx="361588" cy="55912"/>
            </a:xfrm>
            <a:custGeom>
              <a:avLst/>
              <a:gdLst/>
              <a:ahLst/>
              <a:cxnLst/>
              <a:rect l="l" t="t" r="r" b="b"/>
              <a:pathLst>
                <a:path w="2257" h="349" extrusionOk="0">
                  <a:moveTo>
                    <a:pt x="2256" y="0"/>
                  </a:moveTo>
                  <a:lnTo>
                    <a:pt x="2256" y="0"/>
                  </a:lnTo>
                  <a:cubicBezTo>
                    <a:pt x="1882" y="99"/>
                    <a:pt x="1481" y="189"/>
                    <a:pt x="1064" y="249"/>
                  </a:cubicBezTo>
                  <a:cubicBezTo>
                    <a:pt x="719" y="301"/>
                    <a:pt x="365" y="335"/>
                    <a:pt x="1" y="348"/>
                  </a:cubicBezTo>
                  <a:cubicBezTo>
                    <a:pt x="779" y="338"/>
                    <a:pt x="1551" y="199"/>
                    <a:pt x="2256" y="0"/>
                  </a:cubicBezTo>
                  <a:close/>
                </a:path>
              </a:pathLst>
            </a:custGeom>
            <a:solidFill>
              <a:srgbClr val="F3A3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0"/>
            <p:cNvSpPr/>
            <p:nvPr/>
          </p:nvSpPr>
          <p:spPr>
            <a:xfrm>
              <a:off x="6781794" y="3115781"/>
              <a:ext cx="291578" cy="18264"/>
            </a:xfrm>
            <a:custGeom>
              <a:avLst/>
              <a:gdLst/>
              <a:ahLst/>
              <a:cxnLst/>
              <a:rect l="l" t="t" r="r" b="b"/>
              <a:pathLst>
                <a:path w="1820" h="114" extrusionOk="0">
                  <a:moveTo>
                    <a:pt x="1815" y="0"/>
                  </a:moveTo>
                  <a:cubicBezTo>
                    <a:pt x="1428" y="57"/>
                    <a:pt x="1008" y="90"/>
                    <a:pt x="557" y="90"/>
                  </a:cubicBezTo>
                  <a:cubicBezTo>
                    <a:pt x="375" y="90"/>
                    <a:pt x="193" y="86"/>
                    <a:pt x="1" y="73"/>
                  </a:cubicBezTo>
                  <a:lnTo>
                    <a:pt x="1" y="73"/>
                  </a:lnTo>
                  <a:cubicBezTo>
                    <a:pt x="1" y="77"/>
                    <a:pt x="1" y="80"/>
                    <a:pt x="4" y="83"/>
                  </a:cubicBezTo>
                  <a:cubicBezTo>
                    <a:pt x="137" y="97"/>
                    <a:pt x="276" y="103"/>
                    <a:pt x="412" y="110"/>
                  </a:cubicBezTo>
                  <a:cubicBezTo>
                    <a:pt x="498" y="113"/>
                    <a:pt x="583" y="113"/>
                    <a:pt x="673" y="113"/>
                  </a:cubicBezTo>
                  <a:lnTo>
                    <a:pt x="756" y="113"/>
                  </a:lnTo>
                  <a:cubicBezTo>
                    <a:pt x="1120" y="100"/>
                    <a:pt x="1474" y="66"/>
                    <a:pt x="1819" y="14"/>
                  </a:cubicBezTo>
                  <a:cubicBezTo>
                    <a:pt x="1815" y="11"/>
                    <a:pt x="1815" y="7"/>
                    <a:pt x="1815" y="0"/>
                  </a:cubicBezTo>
                  <a:close/>
                </a:path>
              </a:pathLst>
            </a:custGeom>
            <a:solidFill>
              <a:srgbClr val="7D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0"/>
            <p:cNvSpPr/>
            <p:nvPr/>
          </p:nvSpPr>
          <p:spPr>
            <a:xfrm>
              <a:off x="6602522" y="3105688"/>
              <a:ext cx="179913" cy="23551"/>
            </a:xfrm>
            <a:custGeom>
              <a:avLst/>
              <a:gdLst/>
              <a:ahLst/>
              <a:cxnLst/>
              <a:rect l="l" t="t" r="r" b="b"/>
              <a:pathLst>
                <a:path w="1123" h="147" extrusionOk="0">
                  <a:moveTo>
                    <a:pt x="1" y="1"/>
                  </a:moveTo>
                  <a:cubicBezTo>
                    <a:pt x="362" y="67"/>
                    <a:pt x="736" y="117"/>
                    <a:pt x="1123" y="146"/>
                  </a:cubicBezTo>
                  <a:cubicBezTo>
                    <a:pt x="1120" y="143"/>
                    <a:pt x="1120" y="140"/>
                    <a:pt x="1120" y="136"/>
                  </a:cubicBezTo>
                  <a:cubicBezTo>
                    <a:pt x="762" y="117"/>
                    <a:pt x="391" y="70"/>
                    <a:pt x="1" y="1"/>
                  </a:cubicBezTo>
                  <a:close/>
                </a:path>
              </a:pathLst>
            </a:custGeom>
            <a:solidFill>
              <a:srgbClr val="2D6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0"/>
            <p:cNvSpPr/>
            <p:nvPr/>
          </p:nvSpPr>
          <p:spPr>
            <a:xfrm>
              <a:off x="7072569" y="3055863"/>
              <a:ext cx="257453" cy="62161"/>
            </a:xfrm>
            <a:custGeom>
              <a:avLst/>
              <a:gdLst/>
              <a:ahLst/>
              <a:cxnLst/>
              <a:rect l="l" t="t" r="r" b="b"/>
              <a:pathLst>
                <a:path w="1607" h="388" extrusionOk="0">
                  <a:moveTo>
                    <a:pt x="1606" y="0"/>
                  </a:moveTo>
                  <a:cubicBezTo>
                    <a:pt x="1163" y="146"/>
                    <a:pt x="623" y="289"/>
                    <a:pt x="0" y="374"/>
                  </a:cubicBezTo>
                  <a:cubicBezTo>
                    <a:pt x="0" y="381"/>
                    <a:pt x="0" y="385"/>
                    <a:pt x="4" y="388"/>
                  </a:cubicBezTo>
                  <a:cubicBezTo>
                    <a:pt x="421" y="328"/>
                    <a:pt x="822" y="238"/>
                    <a:pt x="1196" y="139"/>
                  </a:cubicBezTo>
                  <a:cubicBezTo>
                    <a:pt x="1335" y="99"/>
                    <a:pt x="1471" y="60"/>
                    <a:pt x="1606" y="17"/>
                  </a:cubicBezTo>
                  <a:lnTo>
                    <a:pt x="1606" y="0"/>
                  </a:lnTo>
                  <a:close/>
                </a:path>
              </a:pathLst>
            </a:custGeom>
            <a:solidFill>
              <a:srgbClr val="2D6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0"/>
            <p:cNvSpPr/>
            <p:nvPr/>
          </p:nvSpPr>
          <p:spPr>
            <a:xfrm>
              <a:off x="7256166" y="4198461"/>
              <a:ext cx="49504" cy="36367"/>
            </a:xfrm>
            <a:custGeom>
              <a:avLst/>
              <a:gdLst/>
              <a:ahLst/>
              <a:cxnLst/>
              <a:rect l="l" t="t" r="r" b="b"/>
              <a:pathLst>
                <a:path w="309" h="227" extrusionOk="0">
                  <a:moveTo>
                    <a:pt x="70" y="216"/>
                  </a:moveTo>
                  <a:cubicBezTo>
                    <a:pt x="72" y="217"/>
                    <a:pt x="73" y="217"/>
                    <a:pt x="75" y="217"/>
                  </a:cubicBezTo>
                  <a:lnTo>
                    <a:pt x="75" y="217"/>
                  </a:lnTo>
                  <a:cubicBezTo>
                    <a:pt x="73" y="217"/>
                    <a:pt x="71" y="216"/>
                    <a:pt x="70" y="216"/>
                  </a:cubicBezTo>
                  <a:close/>
                  <a:moveTo>
                    <a:pt x="75" y="217"/>
                  </a:moveTo>
                  <a:lnTo>
                    <a:pt x="75" y="217"/>
                  </a:lnTo>
                  <a:cubicBezTo>
                    <a:pt x="79" y="218"/>
                    <a:pt x="85" y="219"/>
                    <a:pt x="90" y="220"/>
                  </a:cubicBezTo>
                  <a:lnTo>
                    <a:pt x="90" y="220"/>
                  </a:lnTo>
                  <a:cubicBezTo>
                    <a:pt x="85" y="219"/>
                    <a:pt x="80" y="218"/>
                    <a:pt x="75" y="217"/>
                  </a:cubicBezTo>
                  <a:close/>
                  <a:moveTo>
                    <a:pt x="93" y="1"/>
                  </a:moveTo>
                  <a:lnTo>
                    <a:pt x="0" y="200"/>
                  </a:lnTo>
                  <a:cubicBezTo>
                    <a:pt x="3" y="203"/>
                    <a:pt x="11" y="203"/>
                    <a:pt x="20" y="207"/>
                  </a:cubicBezTo>
                  <a:lnTo>
                    <a:pt x="26" y="207"/>
                  </a:lnTo>
                  <a:cubicBezTo>
                    <a:pt x="37" y="207"/>
                    <a:pt x="40" y="203"/>
                    <a:pt x="40" y="200"/>
                  </a:cubicBezTo>
                  <a:cubicBezTo>
                    <a:pt x="46" y="207"/>
                    <a:pt x="73" y="213"/>
                    <a:pt x="93" y="220"/>
                  </a:cubicBezTo>
                  <a:lnTo>
                    <a:pt x="90" y="220"/>
                  </a:lnTo>
                  <a:cubicBezTo>
                    <a:pt x="90" y="220"/>
                    <a:pt x="90" y="220"/>
                    <a:pt x="90" y="220"/>
                  </a:cubicBezTo>
                  <a:lnTo>
                    <a:pt x="90" y="220"/>
                  </a:lnTo>
                  <a:cubicBezTo>
                    <a:pt x="103" y="222"/>
                    <a:pt x="116" y="224"/>
                    <a:pt x="130" y="227"/>
                  </a:cubicBezTo>
                  <a:cubicBezTo>
                    <a:pt x="126" y="223"/>
                    <a:pt x="119" y="216"/>
                    <a:pt x="123" y="216"/>
                  </a:cubicBezTo>
                  <a:lnTo>
                    <a:pt x="123" y="216"/>
                  </a:lnTo>
                  <a:cubicBezTo>
                    <a:pt x="139" y="220"/>
                    <a:pt x="153" y="220"/>
                    <a:pt x="166" y="220"/>
                  </a:cubicBezTo>
                  <a:cubicBezTo>
                    <a:pt x="202" y="220"/>
                    <a:pt x="232" y="213"/>
                    <a:pt x="262" y="210"/>
                  </a:cubicBezTo>
                  <a:lnTo>
                    <a:pt x="262" y="210"/>
                  </a:lnTo>
                  <a:lnTo>
                    <a:pt x="255" y="220"/>
                  </a:lnTo>
                  <a:cubicBezTo>
                    <a:pt x="262" y="220"/>
                    <a:pt x="265" y="220"/>
                    <a:pt x="272" y="216"/>
                  </a:cubicBezTo>
                  <a:lnTo>
                    <a:pt x="309" y="143"/>
                  </a:lnTo>
                  <a:lnTo>
                    <a:pt x="93" y="1"/>
                  </a:lnTo>
                  <a:close/>
                </a:path>
              </a:pathLst>
            </a:custGeom>
            <a:solidFill>
              <a:srgbClr val="F3A3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0"/>
            <p:cNvSpPr/>
            <p:nvPr/>
          </p:nvSpPr>
          <p:spPr>
            <a:xfrm>
              <a:off x="7261933" y="4229381"/>
              <a:ext cx="641" cy="1121"/>
            </a:xfrm>
            <a:custGeom>
              <a:avLst/>
              <a:gdLst/>
              <a:ahLst/>
              <a:cxnLst/>
              <a:rect l="l" t="t" r="r" b="b"/>
              <a:pathLst>
                <a:path w="4" h="7" extrusionOk="0">
                  <a:moveTo>
                    <a:pt x="1" y="0"/>
                  </a:moveTo>
                  <a:cubicBezTo>
                    <a:pt x="1" y="3"/>
                    <a:pt x="1" y="3"/>
                    <a:pt x="4" y="7"/>
                  </a:cubicBezTo>
                  <a:cubicBezTo>
                    <a:pt x="1" y="3"/>
                    <a:pt x="1" y="3"/>
                    <a:pt x="1" y="0"/>
                  </a:cubicBezTo>
                  <a:close/>
                </a:path>
              </a:pathLst>
            </a:custGeom>
            <a:solidFill>
              <a:srgbClr val="FB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0"/>
            <p:cNvSpPr/>
            <p:nvPr/>
          </p:nvSpPr>
          <p:spPr>
            <a:xfrm>
              <a:off x="7255685" y="4230343"/>
              <a:ext cx="44217" cy="4966"/>
            </a:xfrm>
            <a:custGeom>
              <a:avLst/>
              <a:gdLst/>
              <a:ahLst/>
              <a:cxnLst/>
              <a:rect l="l" t="t" r="r" b="b"/>
              <a:pathLst>
                <a:path w="276" h="31" extrusionOk="0">
                  <a:moveTo>
                    <a:pt x="3" y="1"/>
                  </a:moveTo>
                  <a:lnTo>
                    <a:pt x="0" y="4"/>
                  </a:lnTo>
                  <a:cubicBezTo>
                    <a:pt x="26" y="11"/>
                    <a:pt x="49" y="14"/>
                    <a:pt x="73" y="17"/>
                  </a:cubicBezTo>
                  <a:cubicBezTo>
                    <a:pt x="76" y="17"/>
                    <a:pt x="86" y="21"/>
                    <a:pt x="93" y="21"/>
                  </a:cubicBezTo>
                  <a:lnTo>
                    <a:pt x="96" y="21"/>
                  </a:lnTo>
                  <a:cubicBezTo>
                    <a:pt x="76" y="14"/>
                    <a:pt x="49" y="8"/>
                    <a:pt x="43" y="1"/>
                  </a:cubicBezTo>
                  <a:cubicBezTo>
                    <a:pt x="43" y="4"/>
                    <a:pt x="40" y="8"/>
                    <a:pt x="29" y="8"/>
                  </a:cubicBezTo>
                  <a:lnTo>
                    <a:pt x="23" y="8"/>
                  </a:lnTo>
                  <a:cubicBezTo>
                    <a:pt x="14" y="4"/>
                    <a:pt x="6" y="4"/>
                    <a:pt x="3" y="1"/>
                  </a:cubicBezTo>
                  <a:close/>
                  <a:moveTo>
                    <a:pt x="265" y="11"/>
                  </a:moveTo>
                  <a:lnTo>
                    <a:pt x="265" y="11"/>
                  </a:lnTo>
                  <a:cubicBezTo>
                    <a:pt x="235" y="14"/>
                    <a:pt x="205" y="21"/>
                    <a:pt x="169" y="21"/>
                  </a:cubicBezTo>
                  <a:cubicBezTo>
                    <a:pt x="156" y="21"/>
                    <a:pt x="142" y="21"/>
                    <a:pt x="126" y="17"/>
                  </a:cubicBezTo>
                  <a:lnTo>
                    <a:pt x="126" y="17"/>
                  </a:lnTo>
                  <a:cubicBezTo>
                    <a:pt x="122" y="17"/>
                    <a:pt x="129" y="24"/>
                    <a:pt x="133" y="28"/>
                  </a:cubicBezTo>
                  <a:cubicBezTo>
                    <a:pt x="162" y="31"/>
                    <a:pt x="196" y="31"/>
                    <a:pt x="225" y="31"/>
                  </a:cubicBezTo>
                  <a:lnTo>
                    <a:pt x="268" y="31"/>
                  </a:lnTo>
                  <a:lnTo>
                    <a:pt x="275" y="17"/>
                  </a:lnTo>
                  <a:lnTo>
                    <a:pt x="275" y="17"/>
                  </a:lnTo>
                  <a:cubicBezTo>
                    <a:pt x="268" y="21"/>
                    <a:pt x="265" y="21"/>
                    <a:pt x="258" y="21"/>
                  </a:cubicBezTo>
                  <a:lnTo>
                    <a:pt x="265" y="11"/>
                  </a:lnTo>
                  <a:close/>
                </a:path>
              </a:pathLst>
            </a:custGeom>
            <a:solidFill>
              <a:srgbClr val="FB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0"/>
            <p:cNvSpPr/>
            <p:nvPr/>
          </p:nvSpPr>
          <p:spPr>
            <a:xfrm>
              <a:off x="7912533" y="3414888"/>
              <a:ext cx="2724" cy="8331"/>
            </a:xfrm>
            <a:custGeom>
              <a:avLst/>
              <a:gdLst/>
              <a:ahLst/>
              <a:cxnLst/>
              <a:rect l="l" t="t" r="r" b="b"/>
              <a:pathLst>
                <a:path w="17" h="52" extrusionOk="0">
                  <a:moveTo>
                    <a:pt x="6" y="0"/>
                  </a:moveTo>
                  <a:cubicBezTo>
                    <a:pt x="3" y="0"/>
                    <a:pt x="0" y="10"/>
                    <a:pt x="3" y="31"/>
                  </a:cubicBezTo>
                  <a:lnTo>
                    <a:pt x="16" y="51"/>
                  </a:lnTo>
                  <a:lnTo>
                    <a:pt x="10" y="4"/>
                  </a:lnTo>
                  <a:cubicBezTo>
                    <a:pt x="9" y="2"/>
                    <a:pt x="8" y="0"/>
                    <a:pt x="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0"/>
            <p:cNvSpPr/>
            <p:nvPr/>
          </p:nvSpPr>
          <p:spPr>
            <a:xfrm>
              <a:off x="7911892" y="3425622"/>
              <a:ext cx="6408" cy="30920"/>
            </a:xfrm>
            <a:custGeom>
              <a:avLst/>
              <a:gdLst/>
              <a:ahLst/>
              <a:cxnLst/>
              <a:rect l="l" t="t" r="r" b="b"/>
              <a:pathLst>
                <a:path w="40" h="193" extrusionOk="0">
                  <a:moveTo>
                    <a:pt x="7" y="0"/>
                  </a:moveTo>
                  <a:cubicBezTo>
                    <a:pt x="0" y="40"/>
                    <a:pt x="3" y="87"/>
                    <a:pt x="17" y="136"/>
                  </a:cubicBezTo>
                  <a:cubicBezTo>
                    <a:pt x="16" y="141"/>
                    <a:pt x="15" y="143"/>
                    <a:pt x="13" y="143"/>
                  </a:cubicBezTo>
                  <a:cubicBezTo>
                    <a:pt x="11" y="143"/>
                    <a:pt x="9" y="138"/>
                    <a:pt x="7" y="136"/>
                  </a:cubicBezTo>
                  <a:lnTo>
                    <a:pt x="7" y="136"/>
                  </a:lnTo>
                  <a:cubicBezTo>
                    <a:pt x="15" y="162"/>
                    <a:pt x="25" y="193"/>
                    <a:pt x="34" y="193"/>
                  </a:cubicBezTo>
                  <a:cubicBezTo>
                    <a:pt x="36" y="193"/>
                    <a:pt x="38" y="191"/>
                    <a:pt x="40" y="186"/>
                  </a:cubicBezTo>
                  <a:cubicBezTo>
                    <a:pt x="23" y="153"/>
                    <a:pt x="30" y="143"/>
                    <a:pt x="11" y="107"/>
                  </a:cubicBezTo>
                  <a:cubicBezTo>
                    <a:pt x="7" y="81"/>
                    <a:pt x="10" y="59"/>
                    <a:pt x="16" y="59"/>
                  </a:cubicBezTo>
                  <a:cubicBezTo>
                    <a:pt x="16" y="59"/>
                    <a:pt x="17" y="59"/>
                    <a:pt x="17" y="60"/>
                  </a:cubicBezTo>
                  <a:cubicBezTo>
                    <a:pt x="14" y="50"/>
                    <a:pt x="14" y="17"/>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0"/>
            <p:cNvSpPr/>
            <p:nvPr/>
          </p:nvSpPr>
          <p:spPr>
            <a:xfrm>
              <a:off x="7882734" y="3899835"/>
              <a:ext cx="641" cy="3364"/>
            </a:xfrm>
            <a:custGeom>
              <a:avLst/>
              <a:gdLst/>
              <a:ahLst/>
              <a:cxnLst/>
              <a:rect l="l" t="t" r="r" b="b"/>
              <a:pathLst>
                <a:path w="4" h="21" extrusionOk="0">
                  <a:moveTo>
                    <a:pt x="3" y="0"/>
                  </a:moveTo>
                  <a:lnTo>
                    <a:pt x="2" y="11"/>
                  </a:lnTo>
                  <a:lnTo>
                    <a:pt x="2" y="11"/>
                  </a:lnTo>
                  <a:cubicBezTo>
                    <a:pt x="3" y="8"/>
                    <a:pt x="3" y="4"/>
                    <a:pt x="3" y="0"/>
                  </a:cubicBezTo>
                  <a:close/>
                  <a:moveTo>
                    <a:pt x="2" y="11"/>
                  </a:moveTo>
                  <a:lnTo>
                    <a:pt x="2" y="11"/>
                  </a:lnTo>
                  <a:cubicBezTo>
                    <a:pt x="1" y="14"/>
                    <a:pt x="0" y="17"/>
                    <a:pt x="0" y="20"/>
                  </a:cubicBezTo>
                  <a:lnTo>
                    <a:pt x="2" y="1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0"/>
            <p:cNvSpPr/>
            <p:nvPr/>
          </p:nvSpPr>
          <p:spPr>
            <a:xfrm>
              <a:off x="7725732" y="3954466"/>
              <a:ext cx="1121" cy="2884"/>
            </a:xfrm>
            <a:custGeom>
              <a:avLst/>
              <a:gdLst/>
              <a:ahLst/>
              <a:cxnLst/>
              <a:rect l="l" t="t" r="r" b="b"/>
              <a:pathLst>
                <a:path w="7" h="18" extrusionOk="0">
                  <a:moveTo>
                    <a:pt x="1" y="0"/>
                  </a:moveTo>
                  <a:cubicBezTo>
                    <a:pt x="0" y="0"/>
                    <a:pt x="0" y="1"/>
                    <a:pt x="0" y="1"/>
                  </a:cubicBezTo>
                  <a:cubicBezTo>
                    <a:pt x="3" y="14"/>
                    <a:pt x="7" y="17"/>
                    <a:pt x="7" y="17"/>
                  </a:cubicBezTo>
                  <a:cubicBezTo>
                    <a:pt x="4"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0"/>
            <p:cNvSpPr/>
            <p:nvPr/>
          </p:nvSpPr>
          <p:spPr>
            <a:xfrm>
              <a:off x="7722528" y="3907365"/>
              <a:ext cx="160" cy="2884"/>
            </a:xfrm>
            <a:custGeom>
              <a:avLst/>
              <a:gdLst/>
              <a:ahLst/>
              <a:cxnLst/>
              <a:rect l="l" t="t" r="r" b="b"/>
              <a:pathLst>
                <a:path w="1" h="18" extrusionOk="0">
                  <a:moveTo>
                    <a:pt x="0" y="0"/>
                  </a:moveTo>
                  <a:lnTo>
                    <a:pt x="0" y="1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0"/>
            <p:cNvSpPr/>
            <p:nvPr/>
          </p:nvSpPr>
          <p:spPr>
            <a:xfrm>
              <a:off x="7880491" y="3903039"/>
              <a:ext cx="2403" cy="7690"/>
            </a:xfrm>
            <a:custGeom>
              <a:avLst/>
              <a:gdLst/>
              <a:ahLst/>
              <a:cxnLst/>
              <a:rect l="l" t="t" r="r" b="b"/>
              <a:pathLst>
                <a:path w="15" h="48" extrusionOk="0">
                  <a:moveTo>
                    <a:pt x="14" y="0"/>
                  </a:moveTo>
                  <a:lnTo>
                    <a:pt x="1" y="47"/>
                  </a:lnTo>
                  <a:cubicBezTo>
                    <a:pt x="1" y="47"/>
                    <a:pt x="1" y="47"/>
                    <a:pt x="1" y="47"/>
                  </a:cubicBezTo>
                  <a:cubicBezTo>
                    <a:pt x="4" y="47"/>
                    <a:pt x="8" y="23"/>
                    <a:pt x="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0"/>
            <p:cNvSpPr/>
            <p:nvPr/>
          </p:nvSpPr>
          <p:spPr>
            <a:xfrm>
              <a:off x="7920864" y="3506206"/>
              <a:ext cx="641" cy="3845"/>
            </a:xfrm>
            <a:custGeom>
              <a:avLst/>
              <a:gdLst/>
              <a:ahLst/>
              <a:cxnLst/>
              <a:rect l="l" t="t" r="r" b="b"/>
              <a:pathLst>
                <a:path w="4" h="24" extrusionOk="0">
                  <a:moveTo>
                    <a:pt x="1" y="1"/>
                  </a:moveTo>
                  <a:lnTo>
                    <a:pt x="1" y="24"/>
                  </a:lnTo>
                  <a:lnTo>
                    <a:pt x="4" y="24"/>
                  </a:lnTo>
                  <a:cubicBezTo>
                    <a:pt x="4" y="14"/>
                    <a:pt x="1" y="7"/>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0"/>
            <p:cNvSpPr/>
            <p:nvPr/>
          </p:nvSpPr>
          <p:spPr>
            <a:xfrm>
              <a:off x="7900197" y="3775194"/>
              <a:ext cx="1282" cy="4486"/>
            </a:xfrm>
            <a:custGeom>
              <a:avLst/>
              <a:gdLst/>
              <a:ahLst/>
              <a:cxnLst/>
              <a:rect l="l" t="t" r="r" b="b"/>
              <a:pathLst>
                <a:path w="8" h="28" extrusionOk="0">
                  <a:moveTo>
                    <a:pt x="0" y="0"/>
                  </a:moveTo>
                  <a:lnTo>
                    <a:pt x="4" y="27"/>
                  </a:lnTo>
                  <a:lnTo>
                    <a:pt x="7" y="14"/>
                  </a:lnTo>
                  <a:cubicBezTo>
                    <a:pt x="4" y="8"/>
                    <a:pt x="4" y="4"/>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0"/>
            <p:cNvSpPr/>
            <p:nvPr/>
          </p:nvSpPr>
          <p:spPr>
            <a:xfrm>
              <a:off x="7909168" y="3682914"/>
              <a:ext cx="2403" cy="4966"/>
            </a:xfrm>
            <a:custGeom>
              <a:avLst/>
              <a:gdLst/>
              <a:ahLst/>
              <a:cxnLst/>
              <a:rect l="l" t="t" r="r" b="b"/>
              <a:pathLst>
                <a:path w="15" h="31" extrusionOk="0">
                  <a:moveTo>
                    <a:pt x="11" y="0"/>
                  </a:moveTo>
                  <a:cubicBezTo>
                    <a:pt x="8" y="0"/>
                    <a:pt x="4" y="3"/>
                    <a:pt x="1" y="7"/>
                  </a:cubicBezTo>
                  <a:cubicBezTo>
                    <a:pt x="1" y="20"/>
                    <a:pt x="11" y="27"/>
                    <a:pt x="14" y="30"/>
                  </a:cubicBezTo>
                  <a:cubicBezTo>
                    <a:pt x="11" y="23"/>
                    <a:pt x="11" y="14"/>
                    <a:pt x="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0"/>
            <p:cNvSpPr/>
            <p:nvPr/>
          </p:nvSpPr>
          <p:spPr>
            <a:xfrm>
              <a:off x="7915096" y="3529116"/>
              <a:ext cx="160" cy="3204"/>
            </a:xfrm>
            <a:custGeom>
              <a:avLst/>
              <a:gdLst/>
              <a:ahLst/>
              <a:cxnLst/>
              <a:rect l="l" t="t" r="r" b="b"/>
              <a:pathLst>
                <a:path w="1" h="20" extrusionOk="0">
                  <a:moveTo>
                    <a:pt x="0" y="20"/>
                  </a:move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0"/>
            <p:cNvSpPr/>
            <p:nvPr/>
          </p:nvSpPr>
          <p:spPr>
            <a:xfrm>
              <a:off x="7890104" y="3847447"/>
              <a:ext cx="641" cy="641"/>
            </a:xfrm>
            <a:custGeom>
              <a:avLst/>
              <a:gdLst/>
              <a:ahLst/>
              <a:cxnLst/>
              <a:rect l="l" t="t" r="r" b="b"/>
              <a:pathLst>
                <a:path w="4" h="4" extrusionOk="0">
                  <a:moveTo>
                    <a:pt x="4" y="0"/>
                  </a:moveTo>
                  <a:cubicBezTo>
                    <a:pt x="0" y="0"/>
                    <a:pt x="0" y="3"/>
                    <a:pt x="0" y="3"/>
                  </a:cubicBezTo>
                  <a:lnTo>
                    <a:pt x="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0"/>
            <p:cNvSpPr/>
            <p:nvPr/>
          </p:nvSpPr>
          <p:spPr>
            <a:xfrm>
              <a:off x="7460910" y="3220717"/>
              <a:ext cx="801" cy="801"/>
            </a:xfrm>
            <a:custGeom>
              <a:avLst/>
              <a:gdLst/>
              <a:ahLst/>
              <a:cxnLst/>
              <a:rect l="l" t="t" r="r" b="b"/>
              <a:pathLst>
                <a:path w="5" h="5" extrusionOk="0">
                  <a:moveTo>
                    <a:pt x="3" y="1"/>
                  </a:moveTo>
                  <a:cubicBezTo>
                    <a:pt x="3" y="1"/>
                    <a:pt x="2" y="2"/>
                    <a:pt x="0" y="4"/>
                  </a:cubicBezTo>
                  <a:lnTo>
                    <a:pt x="4" y="4"/>
                  </a:lnTo>
                  <a:cubicBezTo>
                    <a:pt x="4" y="2"/>
                    <a:pt x="4" y="1"/>
                    <a:pt x="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0"/>
            <p:cNvSpPr/>
            <p:nvPr/>
          </p:nvSpPr>
          <p:spPr>
            <a:xfrm>
              <a:off x="7505447" y="3119466"/>
              <a:ext cx="1282" cy="2243"/>
            </a:xfrm>
            <a:custGeom>
              <a:avLst/>
              <a:gdLst/>
              <a:ahLst/>
              <a:cxnLst/>
              <a:rect l="l" t="t" r="r" b="b"/>
              <a:pathLst>
                <a:path w="8" h="14" extrusionOk="0">
                  <a:moveTo>
                    <a:pt x="4" y="0"/>
                  </a:moveTo>
                  <a:lnTo>
                    <a:pt x="0" y="11"/>
                  </a:lnTo>
                  <a:cubicBezTo>
                    <a:pt x="4" y="14"/>
                    <a:pt x="4" y="14"/>
                    <a:pt x="8" y="14"/>
                  </a:cubicBezTo>
                  <a:lnTo>
                    <a:pt x="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0"/>
            <p:cNvSpPr/>
            <p:nvPr/>
          </p:nvSpPr>
          <p:spPr>
            <a:xfrm>
              <a:off x="7738068" y="3823416"/>
              <a:ext cx="961" cy="1762"/>
            </a:xfrm>
            <a:custGeom>
              <a:avLst/>
              <a:gdLst/>
              <a:ahLst/>
              <a:cxnLst/>
              <a:rect l="l" t="t" r="r" b="b"/>
              <a:pathLst>
                <a:path w="6" h="11" extrusionOk="0">
                  <a:moveTo>
                    <a:pt x="6" y="1"/>
                  </a:moveTo>
                  <a:lnTo>
                    <a:pt x="3" y="5"/>
                  </a:lnTo>
                  <a:cubicBezTo>
                    <a:pt x="1" y="9"/>
                    <a:pt x="1" y="11"/>
                    <a:pt x="1" y="11"/>
                  </a:cubicBezTo>
                  <a:cubicBezTo>
                    <a:pt x="2" y="11"/>
                    <a:pt x="4" y="5"/>
                    <a:pt x="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0"/>
            <p:cNvSpPr/>
            <p:nvPr/>
          </p:nvSpPr>
          <p:spPr>
            <a:xfrm>
              <a:off x="7404517" y="3998363"/>
              <a:ext cx="4486" cy="9773"/>
            </a:xfrm>
            <a:custGeom>
              <a:avLst/>
              <a:gdLst/>
              <a:ahLst/>
              <a:cxnLst/>
              <a:rect l="l" t="t" r="r" b="b"/>
              <a:pathLst>
                <a:path w="28" h="61" extrusionOk="0">
                  <a:moveTo>
                    <a:pt x="3" y="0"/>
                  </a:moveTo>
                  <a:cubicBezTo>
                    <a:pt x="1" y="0"/>
                    <a:pt x="0" y="8"/>
                    <a:pt x="2" y="28"/>
                  </a:cubicBezTo>
                  <a:cubicBezTo>
                    <a:pt x="2" y="28"/>
                    <a:pt x="2" y="28"/>
                    <a:pt x="2" y="28"/>
                  </a:cubicBezTo>
                  <a:cubicBezTo>
                    <a:pt x="6" y="28"/>
                    <a:pt x="19" y="60"/>
                    <a:pt x="24" y="60"/>
                  </a:cubicBezTo>
                  <a:cubicBezTo>
                    <a:pt x="27" y="60"/>
                    <a:pt x="28" y="53"/>
                    <a:pt x="25" y="32"/>
                  </a:cubicBezTo>
                  <a:lnTo>
                    <a:pt x="25" y="32"/>
                  </a:lnTo>
                  <a:cubicBezTo>
                    <a:pt x="25" y="41"/>
                    <a:pt x="25" y="45"/>
                    <a:pt x="24" y="45"/>
                  </a:cubicBezTo>
                  <a:cubicBezTo>
                    <a:pt x="19" y="45"/>
                    <a:pt x="7" y="0"/>
                    <a:pt x="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0"/>
            <p:cNvSpPr/>
            <p:nvPr/>
          </p:nvSpPr>
          <p:spPr>
            <a:xfrm>
              <a:off x="7921344" y="3512614"/>
              <a:ext cx="160" cy="4326"/>
            </a:xfrm>
            <a:custGeom>
              <a:avLst/>
              <a:gdLst/>
              <a:ahLst/>
              <a:cxnLst/>
              <a:rect l="l" t="t" r="r" b="b"/>
              <a:pathLst>
                <a:path w="1" h="27" extrusionOk="0">
                  <a:moveTo>
                    <a:pt x="1" y="1"/>
                  </a:moveTo>
                  <a:lnTo>
                    <a:pt x="1" y="2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0"/>
            <p:cNvSpPr/>
            <p:nvPr/>
          </p:nvSpPr>
          <p:spPr>
            <a:xfrm>
              <a:off x="7404677" y="4002848"/>
              <a:ext cx="160" cy="1602"/>
            </a:xfrm>
            <a:custGeom>
              <a:avLst/>
              <a:gdLst/>
              <a:ahLst/>
              <a:cxnLst/>
              <a:rect l="l" t="t" r="r" b="b"/>
              <a:pathLst>
                <a:path w="1" h="10" extrusionOk="0">
                  <a:moveTo>
                    <a:pt x="1" y="0"/>
                  </a:moveTo>
                  <a:lnTo>
                    <a:pt x="1" y="0"/>
                  </a:lnTo>
                  <a:lnTo>
                    <a:pt x="1" y="1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0"/>
            <p:cNvSpPr/>
            <p:nvPr/>
          </p:nvSpPr>
          <p:spPr>
            <a:xfrm>
              <a:off x="7809039" y="3881892"/>
              <a:ext cx="1121" cy="2243"/>
            </a:xfrm>
            <a:custGeom>
              <a:avLst/>
              <a:gdLst/>
              <a:ahLst/>
              <a:cxnLst/>
              <a:rect l="l" t="t" r="r" b="b"/>
              <a:pathLst>
                <a:path w="7" h="14" extrusionOk="0">
                  <a:moveTo>
                    <a:pt x="6" y="0"/>
                  </a:moveTo>
                  <a:cubicBezTo>
                    <a:pt x="4" y="0"/>
                    <a:pt x="3" y="3"/>
                    <a:pt x="1" y="9"/>
                  </a:cubicBezTo>
                  <a:lnTo>
                    <a:pt x="1" y="9"/>
                  </a:lnTo>
                  <a:cubicBezTo>
                    <a:pt x="3" y="7"/>
                    <a:pt x="4" y="4"/>
                    <a:pt x="6" y="0"/>
                  </a:cubicBezTo>
                  <a:close/>
                  <a:moveTo>
                    <a:pt x="1" y="9"/>
                  </a:moveTo>
                  <a:lnTo>
                    <a:pt x="1" y="9"/>
                  </a:lnTo>
                  <a:cubicBezTo>
                    <a:pt x="1" y="11"/>
                    <a:pt x="0" y="12"/>
                    <a:pt x="0" y="13"/>
                  </a:cubicBezTo>
                  <a:cubicBezTo>
                    <a:pt x="1" y="12"/>
                    <a:pt x="1" y="10"/>
                    <a:pt x="1" y="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0"/>
            <p:cNvSpPr/>
            <p:nvPr/>
          </p:nvSpPr>
          <p:spPr>
            <a:xfrm>
              <a:off x="7765944" y="3782724"/>
              <a:ext cx="3364" cy="1602"/>
            </a:xfrm>
            <a:custGeom>
              <a:avLst/>
              <a:gdLst/>
              <a:ahLst/>
              <a:cxnLst/>
              <a:rect l="l" t="t" r="r" b="b"/>
              <a:pathLst>
                <a:path w="21" h="10" extrusionOk="0">
                  <a:moveTo>
                    <a:pt x="20" y="0"/>
                  </a:moveTo>
                  <a:cubicBezTo>
                    <a:pt x="11" y="3"/>
                    <a:pt x="4" y="7"/>
                    <a:pt x="0" y="10"/>
                  </a:cubicBezTo>
                  <a:cubicBezTo>
                    <a:pt x="8" y="7"/>
                    <a:pt x="14" y="3"/>
                    <a:pt x="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0"/>
            <p:cNvSpPr/>
            <p:nvPr/>
          </p:nvSpPr>
          <p:spPr>
            <a:xfrm>
              <a:off x="7778600" y="3956068"/>
              <a:ext cx="2884" cy="4326"/>
            </a:xfrm>
            <a:custGeom>
              <a:avLst/>
              <a:gdLst/>
              <a:ahLst/>
              <a:cxnLst/>
              <a:rect l="l" t="t" r="r" b="b"/>
              <a:pathLst>
                <a:path w="18" h="27" extrusionOk="0">
                  <a:moveTo>
                    <a:pt x="18" y="1"/>
                  </a:moveTo>
                  <a:cubicBezTo>
                    <a:pt x="11" y="11"/>
                    <a:pt x="8" y="14"/>
                    <a:pt x="1" y="27"/>
                  </a:cubicBezTo>
                  <a:lnTo>
                    <a:pt x="4" y="24"/>
                  </a:lnTo>
                  <a:cubicBezTo>
                    <a:pt x="8" y="17"/>
                    <a:pt x="11" y="11"/>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0"/>
            <p:cNvSpPr/>
            <p:nvPr/>
          </p:nvSpPr>
          <p:spPr>
            <a:xfrm>
              <a:off x="7733101" y="4018228"/>
              <a:ext cx="3364" cy="3364"/>
            </a:xfrm>
            <a:custGeom>
              <a:avLst/>
              <a:gdLst/>
              <a:ahLst/>
              <a:cxnLst/>
              <a:rect l="l" t="t" r="r" b="b"/>
              <a:pathLst>
                <a:path w="21" h="21" extrusionOk="0">
                  <a:moveTo>
                    <a:pt x="20" y="1"/>
                  </a:moveTo>
                  <a:lnTo>
                    <a:pt x="0" y="20"/>
                  </a:lnTo>
                  <a:lnTo>
                    <a:pt x="10" y="13"/>
                  </a:lnTo>
                  <a:lnTo>
                    <a:pt x="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0"/>
            <p:cNvSpPr/>
            <p:nvPr/>
          </p:nvSpPr>
          <p:spPr>
            <a:xfrm>
              <a:off x="7337391" y="3431229"/>
              <a:ext cx="3364" cy="6729"/>
            </a:xfrm>
            <a:custGeom>
              <a:avLst/>
              <a:gdLst/>
              <a:ahLst/>
              <a:cxnLst/>
              <a:rect l="l" t="t" r="r" b="b"/>
              <a:pathLst>
                <a:path w="21" h="42" extrusionOk="0">
                  <a:moveTo>
                    <a:pt x="20" y="1"/>
                  </a:moveTo>
                  <a:lnTo>
                    <a:pt x="20" y="1"/>
                  </a:lnTo>
                  <a:cubicBezTo>
                    <a:pt x="20" y="1"/>
                    <a:pt x="15" y="10"/>
                    <a:pt x="0" y="41"/>
                  </a:cubicBezTo>
                  <a:cubicBezTo>
                    <a:pt x="7" y="35"/>
                    <a:pt x="13" y="29"/>
                    <a:pt x="16" y="25"/>
                  </a:cubicBezTo>
                  <a:lnTo>
                    <a:pt x="16" y="25"/>
                  </a:lnTo>
                  <a:cubicBezTo>
                    <a:pt x="16" y="25"/>
                    <a:pt x="16" y="25"/>
                    <a:pt x="15" y="25"/>
                  </a:cubicBezTo>
                  <a:cubicBezTo>
                    <a:pt x="11" y="25"/>
                    <a:pt x="21" y="1"/>
                    <a:pt x="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0"/>
            <p:cNvSpPr/>
            <p:nvPr/>
          </p:nvSpPr>
          <p:spPr>
            <a:xfrm>
              <a:off x="7920383" y="3509891"/>
              <a:ext cx="1121" cy="2884"/>
            </a:xfrm>
            <a:custGeom>
              <a:avLst/>
              <a:gdLst/>
              <a:ahLst/>
              <a:cxnLst/>
              <a:rect l="l" t="t" r="r" b="b"/>
              <a:pathLst>
                <a:path w="7" h="18" extrusionOk="0">
                  <a:moveTo>
                    <a:pt x="4" y="1"/>
                  </a:moveTo>
                  <a:lnTo>
                    <a:pt x="0" y="4"/>
                  </a:lnTo>
                  <a:cubicBezTo>
                    <a:pt x="2" y="4"/>
                    <a:pt x="4" y="6"/>
                    <a:pt x="5" y="9"/>
                  </a:cubicBezTo>
                  <a:lnTo>
                    <a:pt x="5" y="9"/>
                  </a:lnTo>
                  <a:lnTo>
                    <a:pt x="4" y="1"/>
                  </a:lnTo>
                  <a:close/>
                  <a:moveTo>
                    <a:pt x="5" y="9"/>
                  </a:moveTo>
                  <a:lnTo>
                    <a:pt x="7" y="18"/>
                  </a:lnTo>
                  <a:cubicBezTo>
                    <a:pt x="7" y="14"/>
                    <a:pt x="6" y="11"/>
                    <a:pt x="5" y="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0"/>
            <p:cNvSpPr/>
            <p:nvPr/>
          </p:nvSpPr>
          <p:spPr>
            <a:xfrm>
              <a:off x="7784047" y="3965680"/>
              <a:ext cx="7530" cy="11375"/>
            </a:xfrm>
            <a:custGeom>
              <a:avLst/>
              <a:gdLst/>
              <a:ahLst/>
              <a:cxnLst/>
              <a:rect l="l" t="t" r="r" b="b"/>
              <a:pathLst>
                <a:path w="47" h="71" extrusionOk="0">
                  <a:moveTo>
                    <a:pt x="46" y="0"/>
                  </a:moveTo>
                  <a:cubicBezTo>
                    <a:pt x="33" y="18"/>
                    <a:pt x="21" y="39"/>
                    <a:pt x="9" y="56"/>
                  </a:cubicBezTo>
                  <a:lnTo>
                    <a:pt x="9" y="56"/>
                  </a:lnTo>
                  <a:lnTo>
                    <a:pt x="46" y="0"/>
                  </a:lnTo>
                  <a:close/>
                  <a:moveTo>
                    <a:pt x="9" y="56"/>
                  </a:moveTo>
                  <a:lnTo>
                    <a:pt x="0" y="70"/>
                  </a:lnTo>
                  <a:cubicBezTo>
                    <a:pt x="3" y="66"/>
                    <a:pt x="6" y="61"/>
                    <a:pt x="9" y="5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0"/>
            <p:cNvSpPr/>
            <p:nvPr/>
          </p:nvSpPr>
          <p:spPr>
            <a:xfrm>
              <a:off x="7585070" y="3519022"/>
              <a:ext cx="3204" cy="2243"/>
            </a:xfrm>
            <a:custGeom>
              <a:avLst/>
              <a:gdLst/>
              <a:ahLst/>
              <a:cxnLst/>
              <a:rect l="l" t="t" r="r" b="b"/>
              <a:pathLst>
                <a:path w="20" h="14" extrusionOk="0">
                  <a:moveTo>
                    <a:pt x="0" y="0"/>
                  </a:moveTo>
                  <a:cubicBezTo>
                    <a:pt x="7" y="4"/>
                    <a:pt x="14" y="7"/>
                    <a:pt x="20" y="13"/>
                  </a:cubicBezTo>
                  <a:cubicBezTo>
                    <a:pt x="14" y="7"/>
                    <a:pt x="7"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0"/>
            <p:cNvSpPr/>
            <p:nvPr/>
          </p:nvSpPr>
          <p:spPr>
            <a:xfrm>
              <a:off x="7754889" y="4009257"/>
              <a:ext cx="6569" cy="6408"/>
            </a:xfrm>
            <a:custGeom>
              <a:avLst/>
              <a:gdLst/>
              <a:ahLst/>
              <a:cxnLst/>
              <a:rect l="l" t="t" r="r" b="b"/>
              <a:pathLst>
                <a:path w="41" h="40" extrusionOk="0">
                  <a:moveTo>
                    <a:pt x="40" y="0"/>
                  </a:moveTo>
                  <a:cubicBezTo>
                    <a:pt x="27" y="10"/>
                    <a:pt x="17" y="20"/>
                    <a:pt x="3" y="30"/>
                  </a:cubicBezTo>
                  <a:cubicBezTo>
                    <a:pt x="3" y="33"/>
                    <a:pt x="0" y="37"/>
                    <a:pt x="0" y="40"/>
                  </a:cubicBez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0"/>
            <p:cNvSpPr/>
            <p:nvPr/>
          </p:nvSpPr>
          <p:spPr>
            <a:xfrm>
              <a:off x="7339954" y="3435074"/>
              <a:ext cx="801" cy="160"/>
            </a:xfrm>
            <a:custGeom>
              <a:avLst/>
              <a:gdLst/>
              <a:ahLst/>
              <a:cxnLst/>
              <a:rect l="l" t="t" r="r" b="b"/>
              <a:pathLst>
                <a:path w="5" h="1" extrusionOk="0">
                  <a:moveTo>
                    <a:pt x="4" y="1"/>
                  </a:move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0"/>
            <p:cNvSpPr/>
            <p:nvPr/>
          </p:nvSpPr>
          <p:spPr>
            <a:xfrm>
              <a:off x="7301184" y="3118184"/>
              <a:ext cx="623047" cy="1036543"/>
            </a:xfrm>
            <a:custGeom>
              <a:avLst/>
              <a:gdLst/>
              <a:ahLst/>
              <a:cxnLst/>
              <a:rect l="l" t="t" r="r" b="b"/>
              <a:pathLst>
                <a:path w="3889" h="6470" extrusionOk="0">
                  <a:moveTo>
                    <a:pt x="779" y="1075"/>
                  </a:moveTo>
                  <a:lnTo>
                    <a:pt x="779" y="1075"/>
                  </a:lnTo>
                  <a:cubicBezTo>
                    <a:pt x="776" y="1078"/>
                    <a:pt x="774" y="1081"/>
                    <a:pt x="773" y="1084"/>
                  </a:cubicBezTo>
                  <a:lnTo>
                    <a:pt x="773" y="1084"/>
                  </a:lnTo>
                  <a:cubicBezTo>
                    <a:pt x="774" y="1081"/>
                    <a:pt x="777" y="1078"/>
                    <a:pt x="779" y="1075"/>
                  </a:cubicBezTo>
                  <a:close/>
                  <a:moveTo>
                    <a:pt x="448" y="1740"/>
                  </a:moveTo>
                  <a:cubicBezTo>
                    <a:pt x="444" y="1745"/>
                    <a:pt x="441" y="1750"/>
                    <a:pt x="437" y="1755"/>
                  </a:cubicBezTo>
                  <a:lnTo>
                    <a:pt x="437" y="1755"/>
                  </a:lnTo>
                  <a:cubicBezTo>
                    <a:pt x="440" y="1752"/>
                    <a:pt x="443" y="1747"/>
                    <a:pt x="448" y="1740"/>
                  </a:cubicBezTo>
                  <a:close/>
                  <a:moveTo>
                    <a:pt x="1494" y="2489"/>
                  </a:moveTo>
                  <a:cubicBezTo>
                    <a:pt x="1487" y="2494"/>
                    <a:pt x="1480" y="2499"/>
                    <a:pt x="1474" y="2505"/>
                  </a:cubicBezTo>
                  <a:lnTo>
                    <a:pt x="1474" y="2505"/>
                  </a:lnTo>
                  <a:cubicBezTo>
                    <a:pt x="1479" y="2500"/>
                    <a:pt x="1486" y="2495"/>
                    <a:pt x="1494" y="2489"/>
                  </a:cubicBezTo>
                  <a:close/>
                  <a:moveTo>
                    <a:pt x="130" y="3039"/>
                  </a:moveTo>
                  <a:cubicBezTo>
                    <a:pt x="133" y="3039"/>
                    <a:pt x="133" y="3042"/>
                    <a:pt x="136" y="3045"/>
                  </a:cubicBezTo>
                  <a:cubicBezTo>
                    <a:pt x="147" y="3068"/>
                    <a:pt x="147" y="3075"/>
                    <a:pt x="147" y="3079"/>
                  </a:cubicBezTo>
                  <a:cubicBezTo>
                    <a:pt x="143" y="3068"/>
                    <a:pt x="136" y="3056"/>
                    <a:pt x="133" y="3042"/>
                  </a:cubicBezTo>
                  <a:lnTo>
                    <a:pt x="130" y="3039"/>
                  </a:lnTo>
                  <a:close/>
                  <a:moveTo>
                    <a:pt x="1094" y="3127"/>
                  </a:moveTo>
                  <a:lnTo>
                    <a:pt x="1087" y="3131"/>
                  </a:lnTo>
                  <a:cubicBezTo>
                    <a:pt x="1086" y="3136"/>
                    <a:pt x="1086" y="3138"/>
                    <a:pt x="1086" y="3138"/>
                  </a:cubicBezTo>
                  <a:cubicBezTo>
                    <a:pt x="1087" y="3138"/>
                    <a:pt x="1091" y="3131"/>
                    <a:pt x="1094" y="3127"/>
                  </a:cubicBezTo>
                  <a:close/>
                  <a:moveTo>
                    <a:pt x="113" y="3195"/>
                  </a:moveTo>
                  <a:cubicBezTo>
                    <a:pt x="117" y="3201"/>
                    <a:pt x="123" y="3210"/>
                    <a:pt x="130" y="3230"/>
                  </a:cubicBezTo>
                  <a:cubicBezTo>
                    <a:pt x="123" y="3214"/>
                    <a:pt x="117" y="3204"/>
                    <a:pt x="113" y="3195"/>
                  </a:cubicBezTo>
                  <a:close/>
                  <a:moveTo>
                    <a:pt x="178" y="3303"/>
                  </a:moveTo>
                  <a:cubicBezTo>
                    <a:pt x="181" y="3303"/>
                    <a:pt x="185" y="3308"/>
                    <a:pt x="190" y="3317"/>
                  </a:cubicBezTo>
                  <a:cubicBezTo>
                    <a:pt x="189" y="3316"/>
                    <a:pt x="189" y="3316"/>
                    <a:pt x="188" y="3316"/>
                  </a:cubicBezTo>
                  <a:lnTo>
                    <a:pt x="188" y="3316"/>
                  </a:lnTo>
                  <a:cubicBezTo>
                    <a:pt x="186" y="3316"/>
                    <a:pt x="203" y="3345"/>
                    <a:pt x="213" y="3363"/>
                  </a:cubicBezTo>
                  <a:cubicBezTo>
                    <a:pt x="202" y="3350"/>
                    <a:pt x="190" y="3330"/>
                    <a:pt x="176" y="3307"/>
                  </a:cubicBezTo>
                  <a:cubicBezTo>
                    <a:pt x="176" y="3305"/>
                    <a:pt x="177" y="3303"/>
                    <a:pt x="178" y="3303"/>
                  </a:cubicBezTo>
                  <a:close/>
                  <a:moveTo>
                    <a:pt x="1226" y="3369"/>
                  </a:moveTo>
                  <a:cubicBezTo>
                    <a:pt x="1223" y="3371"/>
                    <a:pt x="1221" y="3373"/>
                    <a:pt x="1219" y="3375"/>
                  </a:cubicBezTo>
                  <a:lnTo>
                    <a:pt x="1219" y="3375"/>
                  </a:lnTo>
                  <a:cubicBezTo>
                    <a:pt x="1221" y="3373"/>
                    <a:pt x="1224" y="3371"/>
                    <a:pt x="1226" y="3369"/>
                  </a:cubicBezTo>
                  <a:close/>
                  <a:moveTo>
                    <a:pt x="306" y="3383"/>
                  </a:moveTo>
                  <a:lnTo>
                    <a:pt x="306" y="3383"/>
                  </a:lnTo>
                  <a:cubicBezTo>
                    <a:pt x="306" y="3383"/>
                    <a:pt x="306" y="3383"/>
                    <a:pt x="306" y="3383"/>
                  </a:cubicBezTo>
                  <a:cubicBezTo>
                    <a:pt x="306" y="3383"/>
                    <a:pt x="306" y="3383"/>
                    <a:pt x="306" y="3383"/>
                  </a:cubicBezTo>
                  <a:cubicBezTo>
                    <a:pt x="306" y="3383"/>
                    <a:pt x="306" y="3383"/>
                    <a:pt x="306" y="3383"/>
                  </a:cubicBezTo>
                  <a:close/>
                  <a:moveTo>
                    <a:pt x="1642" y="2546"/>
                  </a:moveTo>
                  <a:cubicBezTo>
                    <a:pt x="1664" y="2546"/>
                    <a:pt x="1686" y="2549"/>
                    <a:pt x="1706" y="2559"/>
                  </a:cubicBezTo>
                  <a:cubicBezTo>
                    <a:pt x="1776" y="2585"/>
                    <a:pt x="1802" y="2674"/>
                    <a:pt x="1789" y="2711"/>
                  </a:cubicBezTo>
                  <a:cubicBezTo>
                    <a:pt x="1796" y="2741"/>
                    <a:pt x="1789" y="2784"/>
                    <a:pt x="1782" y="2820"/>
                  </a:cubicBezTo>
                  <a:lnTo>
                    <a:pt x="1772" y="2813"/>
                  </a:lnTo>
                  <a:cubicBezTo>
                    <a:pt x="1736" y="2900"/>
                    <a:pt x="1697" y="2939"/>
                    <a:pt x="1613" y="3039"/>
                  </a:cubicBezTo>
                  <a:lnTo>
                    <a:pt x="1627" y="3012"/>
                  </a:lnTo>
                  <a:lnTo>
                    <a:pt x="1627" y="3012"/>
                  </a:lnTo>
                  <a:cubicBezTo>
                    <a:pt x="1577" y="3065"/>
                    <a:pt x="1587" y="3102"/>
                    <a:pt x="1538" y="3151"/>
                  </a:cubicBezTo>
                  <a:lnTo>
                    <a:pt x="1511" y="3155"/>
                  </a:lnTo>
                  <a:cubicBezTo>
                    <a:pt x="1418" y="3241"/>
                    <a:pt x="1306" y="3310"/>
                    <a:pt x="1206" y="3389"/>
                  </a:cubicBezTo>
                  <a:cubicBezTo>
                    <a:pt x="1209" y="3387"/>
                    <a:pt x="1209" y="3382"/>
                    <a:pt x="1219" y="3375"/>
                  </a:cubicBezTo>
                  <a:lnTo>
                    <a:pt x="1219" y="3375"/>
                  </a:lnTo>
                  <a:cubicBezTo>
                    <a:pt x="1164" y="3411"/>
                    <a:pt x="1031" y="3469"/>
                    <a:pt x="1045" y="3481"/>
                  </a:cubicBezTo>
                  <a:lnTo>
                    <a:pt x="1045" y="3481"/>
                  </a:lnTo>
                  <a:cubicBezTo>
                    <a:pt x="1045" y="3481"/>
                    <a:pt x="1044" y="3481"/>
                    <a:pt x="1044" y="3481"/>
                  </a:cubicBezTo>
                  <a:cubicBezTo>
                    <a:pt x="1042" y="3481"/>
                    <a:pt x="1038" y="3482"/>
                    <a:pt x="1034" y="3483"/>
                  </a:cubicBezTo>
                  <a:lnTo>
                    <a:pt x="1034" y="3483"/>
                  </a:lnTo>
                  <a:cubicBezTo>
                    <a:pt x="1055" y="3419"/>
                    <a:pt x="1076" y="3357"/>
                    <a:pt x="1104" y="3287"/>
                  </a:cubicBezTo>
                  <a:cubicBezTo>
                    <a:pt x="1160" y="3201"/>
                    <a:pt x="1246" y="2966"/>
                    <a:pt x="1322" y="2830"/>
                  </a:cubicBezTo>
                  <a:lnTo>
                    <a:pt x="1322" y="2830"/>
                  </a:lnTo>
                  <a:cubicBezTo>
                    <a:pt x="1319" y="2834"/>
                    <a:pt x="1317" y="2836"/>
                    <a:pt x="1316" y="2836"/>
                  </a:cubicBezTo>
                  <a:cubicBezTo>
                    <a:pt x="1311" y="2836"/>
                    <a:pt x="1315" y="2814"/>
                    <a:pt x="1325" y="2793"/>
                  </a:cubicBezTo>
                  <a:cubicBezTo>
                    <a:pt x="1344" y="2766"/>
                    <a:pt x="1364" y="2712"/>
                    <a:pt x="1376" y="2712"/>
                  </a:cubicBezTo>
                  <a:cubicBezTo>
                    <a:pt x="1377" y="2712"/>
                    <a:pt x="1378" y="2713"/>
                    <a:pt x="1379" y="2714"/>
                  </a:cubicBezTo>
                  <a:lnTo>
                    <a:pt x="1372" y="2724"/>
                  </a:lnTo>
                  <a:cubicBezTo>
                    <a:pt x="1399" y="2711"/>
                    <a:pt x="1438" y="2651"/>
                    <a:pt x="1484" y="2618"/>
                  </a:cubicBezTo>
                  <a:lnTo>
                    <a:pt x="1478" y="2595"/>
                  </a:lnTo>
                  <a:cubicBezTo>
                    <a:pt x="1526" y="2571"/>
                    <a:pt x="1585" y="2546"/>
                    <a:pt x="1642" y="2546"/>
                  </a:cubicBezTo>
                  <a:close/>
                  <a:moveTo>
                    <a:pt x="735" y="3564"/>
                  </a:moveTo>
                  <a:cubicBezTo>
                    <a:pt x="737" y="3564"/>
                    <a:pt x="740" y="3565"/>
                    <a:pt x="743" y="3565"/>
                  </a:cubicBezTo>
                  <a:cubicBezTo>
                    <a:pt x="740" y="3565"/>
                    <a:pt x="737" y="3564"/>
                    <a:pt x="735" y="3564"/>
                  </a:cubicBezTo>
                  <a:close/>
                  <a:moveTo>
                    <a:pt x="2845" y="4109"/>
                  </a:moveTo>
                  <a:lnTo>
                    <a:pt x="2845" y="4109"/>
                  </a:lnTo>
                  <a:cubicBezTo>
                    <a:pt x="2842" y="4111"/>
                    <a:pt x="2839" y="4114"/>
                    <a:pt x="2836" y="4116"/>
                  </a:cubicBezTo>
                  <a:lnTo>
                    <a:pt x="2836" y="4116"/>
                  </a:lnTo>
                  <a:cubicBezTo>
                    <a:pt x="2839" y="4114"/>
                    <a:pt x="2842" y="4111"/>
                    <a:pt x="2845" y="4109"/>
                  </a:cubicBezTo>
                  <a:close/>
                  <a:moveTo>
                    <a:pt x="2939" y="4130"/>
                  </a:moveTo>
                  <a:cubicBezTo>
                    <a:pt x="2935" y="4132"/>
                    <a:pt x="2930" y="4135"/>
                    <a:pt x="2926" y="4137"/>
                  </a:cubicBezTo>
                  <a:lnTo>
                    <a:pt x="2926" y="4137"/>
                  </a:lnTo>
                  <a:cubicBezTo>
                    <a:pt x="2931" y="4135"/>
                    <a:pt x="2936" y="4132"/>
                    <a:pt x="2939" y="4130"/>
                  </a:cubicBezTo>
                  <a:close/>
                  <a:moveTo>
                    <a:pt x="2926" y="4137"/>
                  </a:moveTo>
                  <a:cubicBezTo>
                    <a:pt x="2921" y="4140"/>
                    <a:pt x="2917" y="4143"/>
                    <a:pt x="2917" y="4143"/>
                  </a:cubicBezTo>
                  <a:cubicBezTo>
                    <a:pt x="2918" y="4143"/>
                    <a:pt x="2919" y="4142"/>
                    <a:pt x="2921" y="4141"/>
                  </a:cubicBezTo>
                  <a:cubicBezTo>
                    <a:pt x="2923" y="4140"/>
                    <a:pt x="2925" y="4139"/>
                    <a:pt x="2926" y="4137"/>
                  </a:cubicBezTo>
                  <a:close/>
                  <a:moveTo>
                    <a:pt x="3242" y="4210"/>
                  </a:moveTo>
                  <a:cubicBezTo>
                    <a:pt x="3242" y="4210"/>
                    <a:pt x="3242" y="4211"/>
                    <a:pt x="3242" y="4211"/>
                  </a:cubicBezTo>
                  <a:cubicBezTo>
                    <a:pt x="3242" y="4211"/>
                    <a:pt x="3242" y="4210"/>
                    <a:pt x="3242" y="4210"/>
                  </a:cubicBezTo>
                  <a:close/>
                  <a:moveTo>
                    <a:pt x="2825" y="4251"/>
                  </a:moveTo>
                  <a:lnTo>
                    <a:pt x="2825" y="4251"/>
                  </a:lnTo>
                  <a:cubicBezTo>
                    <a:pt x="2823" y="4253"/>
                    <a:pt x="2819" y="4257"/>
                    <a:pt x="2815" y="4261"/>
                  </a:cubicBezTo>
                  <a:lnTo>
                    <a:pt x="2815" y="4261"/>
                  </a:lnTo>
                  <a:cubicBezTo>
                    <a:pt x="2818" y="4259"/>
                    <a:pt x="2821" y="4255"/>
                    <a:pt x="2825" y="4251"/>
                  </a:cubicBezTo>
                  <a:close/>
                  <a:moveTo>
                    <a:pt x="2685" y="4567"/>
                  </a:moveTo>
                  <a:cubicBezTo>
                    <a:pt x="2683" y="4577"/>
                    <a:pt x="2681" y="4588"/>
                    <a:pt x="2680" y="4601"/>
                  </a:cubicBezTo>
                  <a:lnTo>
                    <a:pt x="2685" y="4567"/>
                  </a:lnTo>
                  <a:close/>
                  <a:moveTo>
                    <a:pt x="2961" y="5307"/>
                  </a:moveTo>
                  <a:cubicBezTo>
                    <a:pt x="2961" y="5307"/>
                    <a:pt x="2961" y="5308"/>
                    <a:pt x="2961" y="5308"/>
                  </a:cubicBezTo>
                  <a:lnTo>
                    <a:pt x="2961" y="5308"/>
                  </a:lnTo>
                  <a:cubicBezTo>
                    <a:pt x="2961" y="5308"/>
                    <a:pt x="2961" y="5307"/>
                    <a:pt x="2961" y="5307"/>
                  </a:cubicBezTo>
                  <a:close/>
                  <a:moveTo>
                    <a:pt x="2987" y="4121"/>
                  </a:moveTo>
                  <a:cubicBezTo>
                    <a:pt x="3018" y="4121"/>
                    <a:pt x="3052" y="4130"/>
                    <a:pt x="3083" y="4141"/>
                  </a:cubicBezTo>
                  <a:cubicBezTo>
                    <a:pt x="3107" y="4161"/>
                    <a:pt x="3080" y="4155"/>
                    <a:pt x="3100" y="4171"/>
                  </a:cubicBezTo>
                  <a:cubicBezTo>
                    <a:pt x="3153" y="4208"/>
                    <a:pt x="3143" y="4224"/>
                    <a:pt x="3176" y="4291"/>
                  </a:cubicBezTo>
                  <a:cubicBezTo>
                    <a:pt x="3176" y="4281"/>
                    <a:pt x="3176" y="4274"/>
                    <a:pt x="3178" y="4274"/>
                  </a:cubicBezTo>
                  <a:cubicBezTo>
                    <a:pt x="3181" y="4274"/>
                    <a:pt x="3186" y="4285"/>
                    <a:pt x="3199" y="4314"/>
                  </a:cubicBezTo>
                  <a:cubicBezTo>
                    <a:pt x="3188" y="4276"/>
                    <a:pt x="3172" y="4236"/>
                    <a:pt x="3148" y="4206"/>
                  </a:cubicBezTo>
                  <a:lnTo>
                    <a:pt x="3148" y="4206"/>
                  </a:lnTo>
                  <a:cubicBezTo>
                    <a:pt x="3163" y="4224"/>
                    <a:pt x="3181" y="4243"/>
                    <a:pt x="3193" y="4268"/>
                  </a:cubicBezTo>
                  <a:cubicBezTo>
                    <a:pt x="3180" y="4228"/>
                    <a:pt x="3150" y="4194"/>
                    <a:pt x="3134" y="4178"/>
                  </a:cubicBezTo>
                  <a:lnTo>
                    <a:pt x="3134" y="4178"/>
                  </a:lnTo>
                  <a:cubicBezTo>
                    <a:pt x="3151" y="4192"/>
                    <a:pt x="3158" y="4198"/>
                    <a:pt x="3159" y="4198"/>
                  </a:cubicBezTo>
                  <a:cubicBezTo>
                    <a:pt x="3160" y="4198"/>
                    <a:pt x="3158" y="4193"/>
                    <a:pt x="3157" y="4184"/>
                  </a:cubicBezTo>
                  <a:lnTo>
                    <a:pt x="3157" y="4184"/>
                  </a:lnTo>
                  <a:cubicBezTo>
                    <a:pt x="3180" y="4234"/>
                    <a:pt x="3216" y="4277"/>
                    <a:pt x="3219" y="4347"/>
                  </a:cubicBezTo>
                  <a:lnTo>
                    <a:pt x="3199" y="4347"/>
                  </a:lnTo>
                  <a:cubicBezTo>
                    <a:pt x="3203" y="4396"/>
                    <a:pt x="3207" y="4436"/>
                    <a:pt x="3210" y="4486"/>
                  </a:cubicBezTo>
                  <a:cubicBezTo>
                    <a:pt x="3213" y="4535"/>
                    <a:pt x="3213" y="4585"/>
                    <a:pt x="3203" y="4651"/>
                  </a:cubicBezTo>
                  <a:lnTo>
                    <a:pt x="3210" y="4608"/>
                  </a:lnTo>
                  <a:lnTo>
                    <a:pt x="3210" y="4608"/>
                  </a:lnTo>
                  <a:cubicBezTo>
                    <a:pt x="3219" y="4628"/>
                    <a:pt x="3203" y="4691"/>
                    <a:pt x="3196" y="4731"/>
                  </a:cubicBezTo>
                  <a:cubicBezTo>
                    <a:pt x="3196" y="4731"/>
                    <a:pt x="3196" y="4731"/>
                    <a:pt x="3196" y="4731"/>
                  </a:cubicBezTo>
                  <a:cubicBezTo>
                    <a:pt x="3192" y="4731"/>
                    <a:pt x="3182" y="4752"/>
                    <a:pt x="3176" y="4767"/>
                  </a:cubicBezTo>
                  <a:cubicBezTo>
                    <a:pt x="3183" y="4767"/>
                    <a:pt x="3150" y="4860"/>
                    <a:pt x="3163" y="4876"/>
                  </a:cubicBezTo>
                  <a:cubicBezTo>
                    <a:pt x="3153" y="4893"/>
                    <a:pt x="3143" y="4910"/>
                    <a:pt x="3134" y="4926"/>
                  </a:cubicBezTo>
                  <a:cubicBezTo>
                    <a:pt x="3094" y="5026"/>
                    <a:pt x="3110" y="5049"/>
                    <a:pt x="3064" y="5138"/>
                  </a:cubicBezTo>
                  <a:cubicBezTo>
                    <a:pt x="3071" y="5108"/>
                    <a:pt x="3044" y="5148"/>
                    <a:pt x="3071" y="5085"/>
                  </a:cubicBezTo>
                  <a:lnTo>
                    <a:pt x="3071" y="5085"/>
                  </a:lnTo>
                  <a:cubicBezTo>
                    <a:pt x="3057" y="5115"/>
                    <a:pt x="3037" y="5142"/>
                    <a:pt x="3044" y="5145"/>
                  </a:cubicBezTo>
                  <a:cubicBezTo>
                    <a:pt x="3031" y="5158"/>
                    <a:pt x="3008" y="5231"/>
                    <a:pt x="2984" y="5254"/>
                  </a:cubicBezTo>
                  <a:cubicBezTo>
                    <a:pt x="2981" y="5267"/>
                    <a:pt x="2984" y="5277"/>
                    <a:pt x="2964" y="5310"/>
                  </a:cubicBezTo>
                  <a:cubicBezTo>
                    <a:pt x="2962" y="5310"/>
                    <a:pt x="2962" y="5309"/>
                    <a:pt x="2961" y="5308"/>
                  </a:cubicBezTo>
                  <a:lnTo>
                    <a:pt x="2961" y="5308"/>
                  </a:lnTo>
                  <a:cubicBezTo>
                    <a:pt x="2961" y="5315"/>
                    <a:pt x="2943" y="5343"/>
                    <a:pt x="2949" y="5343"/>
                  </a:cubicBezTo>
                  <a:cubicBezTo>
                    <a:pt x="2950" y="5343"/>
                    <a:pt x="2953" y="5341"/>
                    <a:pt x="2958" y="5336"/>
                  </a:cubicBezTo>
                  <a:lnTo>
                    <a:pt x="2958" y="5336"/>
                  </a:lnTo>
                  <a:cubicBezTo>
                    <a:pt x="2911" y="5383"/>
                    <a:pt x="2856" y="5461"/>
                    <a:pt x="2803" y="5528"/>
                  </a:cubicBezTo>
                  <a:lnTo>
                    <a:pt x="2803" y="5528"/>
                  </a:lnTo>
                  <a:cubicBezTo>
                    <a:pt x="2783" y="5496"/>
                    <a:pt x="2772" y="5466"/>
                    <a:pt x="2766" y="5456"/>
                  </a:cubicBezTo>
                  <a:cubicBezTo>
                    <a:pt x="2730" y="5373"/>
                    <a:pt x="2706" y="5390"/>
                    <a:pt x="2677" y="5301"/>
                  </a:cubicBezTo>
                  <a:cubicBezTo>
                    <a:pt x="2677" y="5306"/>
                    <a:pt x="2675" y="5311"/>
                    <a:pt x="2672" y="5311"/>
                  </a:cubicBezTo>
                  <a:cubicBezTo>
                    <a:pt x="2668" y="5311"/>
                    <a:pt x="2659" y="5300"/>
                    <a:pt x="2643" y="5261"/>
                  </a:cubicBezTo>
                  <a:cubicBezTo>
                    <a:pt x="2632" y="5217"/>
                    <a:pt x="2634" y="5194"/>
                    <a:pt x="2641" y="5194"/>
                  </a:cubicBezTo>
                  <a:cubicBezTo>
                    <a:pt x="2644" y="5194"/>
                    <a:pt x="2649" y="5200"/>
                    <a:pt x="2653" y="5214"/>
                  </a:cubicBezTo>
                  <a:cubicBezTo>
                    <a:pt x="2657" y="5231"/>
                    <a:pt x="2657" y="5237"/>
                    <a:pt x="2657" y="5237"/>
                  </a:cubicBezTo>
                  <a:cubicBezTo>
                    <a:pt x="2661" y="5251"/>
                    <a:pt x="2667" y="5268"/>
                    <a:pt x="2670" y="5268"/>
                  </a:cubicBezTo>
                  <a:cubicBezTo>
                    <a:pt x="2671" y="5268"/>
                    <a:pt x="2671" y="5265"/>
                    <a:pt x="2670" y="5257"/>
                  </a:cubicBezTo>
                  <a:lnTo>
                    <a:pt x="2663" y="5251"/>
                  </a:lnTo>
                  <a:cubicBezTo>
                    <a:pt x="2657" y="5221"/>
                    <a:pt x="2643" y="5145"/>
                    <a:pt x="2648" y="5145"/>
                  </a:cubicBezTo>
                  <a:lnTo>
                    <a:pt x="2648" y="5145"/>
                  </a:lnTo>
                  <a:cubicBezTo>
                    <a:pt x="2649" y="5145"/>
                    <a:pt x="2649" y="5146"/>
                    <a:pt x="2650" y="5148"/>
                  </a:cubicBezTo>
                  <a:cubicBezTo>
                    <a:pt x="2646" y="5129"/>
                    <a:pt x="2644" y="5122"/>
                    <a:pt x="2643" y="5122"/>
                  </a:cubicBezTo>
                  <a:lnTo>
                    <a:pt x="2643" y="5122"/>
                  </a:lnTo>
                  <a:cubicBezTo>
                    <a:pt x="2642" y="5122"/>
                    <a:pt x="2642" y="5125"/>
                    <a:pt x="2642" y="5130"/>
                  </a:cubicBezTo>
                  <a:lnTo>
                    <a:pt x="2642" y="5130"/>
                  </a:lnTo>
                  <a:cubicBezTo>
                    <a:pt x="2634" y="5066"/>
                    <a:pt x="2627" y="5019"/>
                    <a:pt x="2630" y="4943"/>
                  </a:cubicBezTo>
                  <a:lnTo>
                    <a:pt x="2630" y="4943"/>
                  </a:lnTo>
                  <a:cubicBezTo>
                    <a:pt x="2628" y="4952"/>
                    <a:pt x="2625" y="4961"/>
                    <a:pt x="2623" y="4961"/>
                  </a:cubicBezTo>
                  <a:cubicBezTo>
                    <a:pt x="2622" y="4961"/>
                    <a:pt x="2621" y="4960"/>
                    <a:pt x="2620" y="4956"/>
                  </a:cubicBezTo>
                  <a:cubicBezTo>
                    <a:pt x="2626" y="4827"/>
                    <a:pt x="2614" y="4899"/>
                    <a:pt x="2614" y="4810"/>
                  </a:cubicBezTo>
                  <a:cubicBezTo>
                    <a:pt x="2626" y="4760"/>
                    <a:pt x="2626" y="4827"/>
                    <a:pt x="2630" y="4737"/>
                  </a:cubicBezTo>
                  <a:cubicBezTo>
                    <a:pt x="2635" y="4719"/>
                    <a:pt x="2638" y="4712"/>
                    <a:pt x="2640" y="4712"/>
                  </a:cubicBezTo>
                  <a:cubicBezTo>
                    <a:pt x="2644" y="4712"/>
                    <a:pt x="2644" y="4736"/>
                    <a:pt x="2646" y="4751"/>
                  </a:cubicBezTo>
                  <a:cubicBezTo>
                    <a:pt x="2646" y="4668"/>
                    <a:pt x="2673" y="4601"/>
                    <a:pt x="2686" y="4558"/>
                  </a:cubicBezTo>
                  <a:lnTo>
                    <a:pt x="2686" y="4558"/>
                  </a:lnTo>
                  <a:lnTo>
                    <a:pt x="2685" y="4567"/>
                  </a:lnTo>
                  <a:lnTo>
                    <a:pt x="2685" y="4567"/>
                  </a:lnTo>
                  <a:cubicBezTo>
                    <a:pt x="2687" y="4556"/>
                    <a:pt x="2690" y="4545"/>
                    <a:pt x="2693" y="4535"/>
                  </a:cubicBezTo>
                  <a:lnTo>
                    <a:pt x="2693" y="4535"/>
                  </a:lnTo>
                  <a:lnTo>
                    <a:pt x="2680" y="4555"/>
                  </a:lnTo>
                  <a:cubicBezTo>
                    <a:pt x="2686" y="4532"/>
                    <a:pt x="2690" y="4512"/>
                    <a:pt x="2693" y="4512"/>
                  </a:cubicBezTo>
                  <a:cubicBezTo>
                    <a:pt x="2694" y="4505"/>
                    <a:pt x="2693" y="4503"/>
                    <a:pt x="2691" y="4503"/>
                  </a:cubicBezTo>
                  <a:cubicBezTo>
                    <a:pt x="2689" y="4503"/>
                    <a:pt x="2686" y="4504"/>
                    <a:pt x="2684" y="4504"/>
                  </a:cubicBezTo>
                  <a:cubicBezTo>
                    <a:pt x="2680" y="4504"/>
                    <a:pt x="2677" y="4500"/>
                    <a:pt x="2680" y="4476"/>
                  </a:cubicBezTo>
                  <a:cubicBezTo>
                    <a:pt x="2693" y="4446"/>
                    <a:pt x="2710" y="4380"/>
                    <a:pt x="2726" y="4373"/>
                  </a:cubicBezTo>
                  <a:lnTo>
                    <a:pt x="2726" y="4373"/>
                  </a:lnTo>
                  <a:cubicBezTo>
                    <a:pt x="2709" y="4410"/>
                    <a:pt x="2707" y="4417"/>
                    <a:pt x="2710" y="4417"/>
                  </a:cubicBezTo>
                  <a:cubicBezTo>
                    <a:pt x="2712" y="4417"/>
                    <a:pt x="2715" y="4415"/>
                    <a:pt x="2717" y="4415"/>
                  </a:cubicBezTo>
                  <a:cubicBezTo>
                    <a:pt x="2720" y="4415"/>
                    <a:pt x="2721" y="4421"/>
                    <a:pt x="2710" y="4450"/>
                  </a:cubicBezTo>
                  <a:cubicBezTo>
                    <a:pt x="2716" y="4433"/>
                    <a:pt x="2723" y="4413"/>
                    <a:pt x="2733" y="4393"/>
                  </a:cubicBezTo>
                  <a:cubicBezTo>
                    <a:pt x="2734" y="4392"/>
                    <a:pt x="2734" y="4392"/>
                    <a:pt x="2734" y="4392"/>
                  </a:cubicBezTo>
                  <a:lnTo>
                    <a:pt x="2734" y="4392"/>
                  </a:lnTo>
                  <a:cubicBezTo>
                    <a:pt x="2735" y="4392"/>
                    <a:pt x="2733" y="4397"/>
                    <a:pt x="2733" y="4403"/>
                  </a:cubicBezTo>
                  <a:cubicBezTo>
                    <a:pt x="2782" y="4323"/>
                    <a:pt x="2736" y="4357"/>
                    <a:pt x="2793" y="4274"/>
                  </a:cubicBezTo>
                  <a:lnTo>
                    <a:pt x="2793" y="4274"/>
                  </a:lnTo>
                  <a:cubicBezTo>
                    <a:pt x="2792" y="4276"/>
                    <a:pt x="2792" y="4278"/>
                    <a:pt x="2794" y="4278"/>
                  </a:cubicBezTo>
                  <a:cubicBezTo>
                    <a:pt x="2797" y="4278"/>
                    <a:pt x="2807" y="4269"/>
                    <a:pt x="2815" y="4261"/>
                  </a:cubicBezTo>
                  <a:lnTo>
                    <a:pt x="2815" y="4261"/>
                  </a:lnTo>
                  <a:cubicBezTo>
                    <a:pt x="2812" y="4263"/>
                    <a:pt x="2810" y="4264"/>
                    <a:pt x="2809" y="4264"/>
                  </a:cubicBezTo>
                  <a:cubicBezTo>
                    <a:pt x="2803" y="4264"/>
                    <a:pt x="2810" y="4246"/>
                    <a:pt x="2825" y="4224"/>
                  </a:cubicBezTo>
                  <a:cubicBezTo>
                    <a:pt x="2872" y="4184"/>
                    <a:pt x="2872" y="4175"/>
                    <a:pt x="2901" y="4158"/>
                  </a:cubicBezTo>
                  <a:lnTo>
                    <a:pt x="2901" y="4158"/>
                  </a:lnTo>
                  <a:cubicBezTo>
                    <a:pt x="2889" y="4164"/>
                    <a:pt x="2878" y="4171"/>
                    <a:pt x="2869" y="4178"/>
                  </a:cubicBezTo>
                  <a:cubicBezTo>
                    <a:pt x="2875" y="4164"/>
                    <a:pt x="2901" y="4144"/>
                    <a:pt x="2941" y="4128"/>
                  </a:cubicBezTo>
                  <a:lnTo>
                    <a:pt x="2941" y="4128"/>
                  </a:lnTo>
                  <a:cubicBezTo>
                    <a:pt x="2942" y="4128"/>
                    <a:pt x="2941" y="4129"/>
                    <a:pt x="2939" y="4130"/>
                  </a:cubicBezTo>
                  <a:lnTo>
                    <a:pt x="2939" y="4130"/>
                  </a:lnTo>
                  <a:cubicBezTo>
                    <a:pt x="2953" y="4124"/>
                    <a:pt x="2969" y="4121"/>
                    <a:pt x="2987" y="4121"/>
                  </a:cubicBezTo>
                  <a:close/>
                  <a:moveTo>
                    <a:pt x="3378" y="5535"/>
                  </a:moveTo>
                  <a:lnTo>
                    <a:pt x="3378" y="5535"/>
                  </a:lnTo>
                  <a:cubicBezTo>
                    <a:pt x="3378" y="5535"/>
                    <a:pt x="3378" y="5536"/>
                    <a:pt x="3377" y="5536"/>
                  </a:cubicBezTo>
                  <a:lnTo>
                    <a:pt x="3377" y="5536"/>
                  </a:lnTo>
                  <a:cubicBezTo>
                    <a:pt x="3378" y="5536"/>
                    <a:pt x="3378" y="5535"/>
                    <a:pt x="3378" y="5535"/>
                  </a:cubicBezTo>
                  <a:close/>
                  <a:moveTo>
                    <a:pt x="2847" y="5573"/>
                  </a:moveTo>
                  <a:cubicBezTo>
                    <a:pt x="2853" y="5581"/>
                    <a:pt x="2857" y="5588"/>
                    <a:pt x="2855" y="5588"/>
                  </a:cubicBezTo>
                  <a:cubicBezTo>
                    <a:pt x="2854" y="5588"/>
                    <a:pt x="2852" y="5587"/>
                    <a:pt x="2849" y="5585"/>
                  </a:cubicBezTo>
                  <a:cubicBezTo>
                    <a:pt x="2847" y="5583"/>
                    <a:pt x="2845" y="5581"/>
                    <a:pt x="2843" y="5579"/>
                  </a:cubicBezTo>
                  <a:lnTo>
                    <a:pt x="2843" y="5579"/>
                  </a:lnTo>
                  <a:cubicBezTo>
                    <a:pt x="2844" y="5577"/>
                    <a:pt x="2845" y="5575"/>
                    <a:pt x="2847" y="5573"/>
                  </a:cubicBezTo>
                  <a:close/>
                  <a:moveTo>
                    <a:pt x="2557" y="5793"/>
                  </a:moveTo>
                  <a:cubicBezTo>
                    <a:pt x="2553" y="5796"/>
                    <a:pt x="2551" y="5798"/>
                    <a:pt x="2550" y="5799"/>
                  </a:cubicBezTo>
                  <a:lnTo>
                    <a:pt x="2550" y="5799"/>
                  </a:lnTo>
                  <a:cubicBezTo>
                    <a:pt x="2553" y="5797"/>
                    <a:pt x="2555" y="5795"/>
                    <a:pt x="2557" y="5793"/>
                  </a:cubicBezTo>
                  <a:close/>
                  <a:moveTo>
                    <a:pt x="2615" y="5844"/>
                  </a:moveTo>
                  <a:lnTo>
                    <a:pt x="2615" y="5844"/>
                  </a:lnTo>
                  <a:cubicBezTo>
                    <a:pt x="2614" y="5846"/>
                    <a:pt x="2612" y="5848"/>
                    <a:pt x="2611" y="5850"/>
                  </a:cubicBezTo>
                  <a:cubicBezTo>
                    <a:pt x="2612" y="5848"/>
                    <a:pt x="2614" y="5846"/>
                    <a:pt x="2615" y="5844"/>
                  </a:cubicBezTo>
                  <a:close/>
                  <a:moveTo>
                    <a:pt x="1256" y="1"/>
                  </a:moveTo>
                  <a:cubicBezTo>
                    <a:pt x="1246" y="1"/>
                    <a:pt x="1233" y="17"/>
                    <a:pt x="1209" y="78"/>
                  </a:cubicBezTo>
                  <a:lnTo>
                    <a:pt x="1200" y="158"/>
                  </a:lnTo>
                  <a:lnTo>
                    <a:pt x="1183" y="181"/>
                  </a:lnTo>
                  <a:lnTo>
                    <a:pt x="1203" y="115"/>
                  </a:lnTo>
                  <a:lnTo>
                    <a:pt x="1203" y="115"/>
                  </a:lnTo>
                  <a:cubicBezTo>
                    <a:pt x="1183" y="151"/>
                    <a:pt x="1183" y="178"/>
                    <a:pt x="1180" y="204"/>
                  </a:cubicBezTo>
                  <a:cubicBezTo>
                    <a:pt x="1173" y="210"/>
                    <a:pt x="1166" y="221"/>
                    <a:pt x="1160" y="234"/>
                  </a:cubicBezTo>
                  <a:lnTo>
                    <a:pt x="1150" y="317"/>
                  </a:lnTo>
                  <a:cubicBezTo>
                    <a:pt x="1149" y="317"/>
                    <a:pt x="1149" y="317"/>
                    <a:pt x="1148" y="317"/>
                  </a:cubicBezTo>
                  <a:cubicBezTo>
                    <a:pt x="1144" y="317"/>
                    <a:pt x="1145" y="303"/>
                    <a:pt x="1141" y="303"/>
                  </a:cubicBezTo>
                  <a:cubicBezTo>
                    <a:pt x="1139" y="303"/>
                    <a:pt x="1135" y="309"/>
                    <a:pt x="1127" y="326"/>
                  </a:cubicBezTo>
                  <a:cubicBezTo>
                    <a:pt x="1126" y="336"/>
                    <a:pt x="1127" y="339"/>
                    <a:pt x="1129" y="339"/>
                  </a:cubicBezTo>
                  <a:cubicBezTo>
                    <a:pt x="1133" y="339"/>
                    <a:pt x="1138" y="332"/>
                    <a:pt x="1141" y="332"/>
                  </a:cubicBezTo>
                  <a:cubicBezTo>
                    <a:pt x="1144" y="332"/>
                    <a:pt x="1145" y="338"/>
                    <a:pt x="1140" y="360"/>
                  </a:cubicBezTo>
                  <a:cubicBezTo>
                    <a:pt x="1116" y="393"/>
                    <a:pt x="1116" y="380"/>
                    <a:pt x="1104" y="426"/>
                  </a:cubicBezTo>
                  <a:cubicBezTo>
                    <a:pt x="1103" y="426"/>
                    <a:pt x="1103" y="426"/>
                    <a:pt x="1103" y="426"/>
                  </a:cubicBezTo>
                  <a:cubicBezTo>
                    <a:pt x="1101" y="426"/>
                    <a:pt x="1101" y="417"/>
                    <a:pt x="1104" y="403"/>
                  </a:cubicBezTo>
                  <a:lnTo>
                    <a:pt x="1104" y="403"/>
                  </a:lnTo>
                  <a:cubicBezTo>
                    <a:pt x="1093" y="442"/>
                    <a:pt x="1067" y="502"/>
                    <a:pt x="1067" y="525"/>
                  </a:cubicBezTo>
                  <a:cubicBezTo>
                    <a:pt x="1045" y="560"/>
                    <a:pt x="1017" y="645"/>
                    <a:pt x="1003" y="645"/>
                  </a:cubicBezTo>
                  <a:cubicBezTo>
                    <a:pt x="1003" y="645"/>
                    <a:pt x="1002" y="645"/>
                    <a:pt x="1001" y="644"/>
                  </a:cubicBezTo>
                  <a:cubicBezTo>
                    <a:pt x="997" y="658"/>
                    <a:pt x="981" y="714"/>
                    <a:pt x="965" y="751"/>
                  </a:cubicBezTo>
                  <a:cubicBezTo>
                    <a:pt x="967" y="739"/>
                    <a:pt x="966" y="734"/>
                    <a:pt x="965" y="734"/>
                  </a:cubicBezTo>
                  <a:cubicBezTo>
                    <a:pt x="956" y="734"/>
                    <a:pt x="908" y="849"/>
                    <a:pt x="892" y="849"/>
                  </a:cubicBezTo>
                  <a:cubicBezTo>
                    <a:pt x="890" y="849"/>
                    <a:pt x="889" y="848"/>
                    <a:pt x="888" y="846"/>
                  </a:cubicBezTo>
                  <a:cubicBezTo>
                    <a:pt x="882" y="899"/>
                    <a:pt x="809" y="1012"/>
                    <a:pt x="769" y="1095"/>
                  </a:cubicBezTo>
                  <a:cubicBezTo>
                    <a:pt x="769" y="1093"/>
                    <a:pt x="770" y="1088"/>
                    <a:pt x="773" y="1084"/>
                  </a:cubicBezTo>
                  <a:lnTo>
                    <a:pt x="773" y="1084"/>
                  </a:lnTo>
                  <a:cubicBezTo>
                    <a:pt x="748" y="1119"/>
                    <a:pt x="737" y="1130"/>
                    <a:pt x="719" y="1154"/>
                  </a:cubicBezTo>
                  <a:cubicBezTo>
                    <a:pt x="726" y="1168"/>
                    <a:pt x="690" y="1237"/>
                    <a:pt x="673" y="1277"/>
                  </a:cubicBezTo>
                  <a:cubicBezTo>
                    <a:pt x="664" y="1287"/>
                    <a:pt x="659" y="1291"/>
                    <a:pt x="656" y="1291"/>
                  </a:cubicBezTo>
                  <a:cubicBezTo>
                    <a:pt x="648" y="1291"/>
                    <a:pt x="672" y="1243"/>
                    <a:pt x="658" y="1243"/>
                  </a:cubicBezTo>
                  <a:cubicBezTo>
                    <a:pt x="658" y="1243"/>
                    <a:pt x="657" y="1243"/>
                    <a:pt x="656" y="1243"/>
                  </a:cubicBezTo>
                  <a:cubicBezTo>
                    <a:pt x="669" y="1247"/>
                    <a:pt x="617" y="1331"/>
                    <a:pt x="627" y="1331"/>
                  </a:cubicBezTo>
                  <a:cubicBezTo>
                    <a:pt x="628" y="1331"/>
                    <a:pt x="629" y="1331"/>
                    <a:pt x="630" y="1330"/>
                  </a:cubicBezTo>
                  <a:lnTo>
                    <a:pt x="630" y="1330"/>
                  </a:lnTo>
                  <a:cubicBezTo>
                    <a:pt x="597" y="1367"/>
                    <a:pt x="604" y="1363"/>
                    <a:pt x="580" y="1379"/>
                  </a:cubicBezTo>
                  <a:cubicBezTo>
                    <a:pt x="590" y="1396"/>
                    <a:pt x="560" y="1419"/>
                    <a:pt x="547" y="1459"/>
                  </a:cubicBezTo>
                  <a:cubicBezTo>
                    <a:pt x="504" y="1512"/>
                    <a:pt x="524" y="1466"/>
                    <a:pt x="488" y="1532"/>
                  </a:cubicBezTo>
                  <a:cubicBezTo>
                    <a:pt x="483" y="1538"/>
                    <a:pt x="481" y="1540"/>
                    <a:pt x="480" y="1540"/>
                  </a:cubicBezTo>
                  <a:cubicBezTo>
                    <a:pt x="475" y="1540"/>
                    <a:pt x="494" y="1499"/>
                    <a:pt x="494" y="1499"/>
                  </a:cubicBezTo>
                  <a:lnTo>
                    <a:pt x="494" y="1499"/>
                  </a:lnTo>
                  <a:cubicBezTo>
                    <a:pt x="454" y="1565"/>
                    <a:pt x="488" y="1538"/>
                    <a:pt x="485" y="1555"/>
                  </a:cubicBezTo>
                  <a:cubicBezTo>
                    <a:pt x="461" y="1599"/>
                    <a:pt x="454" y="1606"/>
                    <a:pt x="449" y="1606"/>
                  </a:cubicBezTo>
                  <a:cubicBezTo>
                    <a:pt x="447" y="1606"/>
                    <a:pt x="445" y="1605"/>
                    <a:pt x="443" y="1605"/>
                  </a:cubicBezTo>
                  <a:cubicBezTo>
                    <a:pt x="440" y="1605"/>
                    <a:pt x="437" y="1606"/>
                    <a:pt x="431" y="1611"/>
                  </a:cubicBezTo>
                  <a:cubicBezTo>
                    <a:pt x="405" y="1661"/>
                    <a:pt x="392" y="1708"/>
                    <a:pt x="372" y="1744"/>
                  </a:cubicBezTo>
                  <a:cubicBezTo>
                    <a:pt x="368" y="1746"/>
                    <a:pt x="365" y="1749"/>
                    <a:pt x="364" y="1749"/>
                  </a:cubicBezTo>
                  <a:cubicBezTo>
                    <a:pt x="363" y="1749"/>
                    <a:pt x="364" y="1748"/>
                    <a:pt x="365" y="1744"/>
                  </a:cubicBezTo>
                  <a:lnTo>
                    <a:pt x="365" y="1744"/>
                  </a:lnTo>
                  <a:cubicBezTo>
                    <a:pt x="342" y="1800"/>
                    <a:pt x="272" y="1903"/>
                    <a:pt x="253" y="1972"/>
                  </a:cubicBezTo>
                  <a:cubicBezTo>
                    <a:pt x="249" y="1975"/>
                    <a:pt x="246" y="1979"/>
                    <a:pt x="246" y="1979"/>
                  </a:cubicBezTo>
                  <a:cubicBezTo>
                    <a:pt x="251" y="1975"/>
                    <a:pt x="255" y="1974"/>
                    <a:pt x="258" y="1974"/>
                  </a:cubicBezTo>
                  <a:cubicBezTo>
                    <a:pt x="261" y="1974"/>
                    <a:pt x="264" y="1975"/>
                    <a:pt x="266" y="1979"/>
                  </a:cubicBezTo>
                  <a:cubicBezTo>
                    <a:pt x="249" y="2009"/>
                    <a:pt x="246" y="2038"/>
                    <a:pt x="229" y="2049"/>
                  </a:cubicBezTo>
                  <a:cubicBezTo>
                    <a:pt x="239" y="2029"/>
                    <a:pt x="239" y="2026"/>
                    <a:pt x="239" y="2015"/>
                  </a:cubicBezTo>
                  <a:lnTo>
                    <a:pt x="239" y="2015"/>
                  </a:lnTo>
                  <a:lnTo>
                    <a:pt x="226" y="2049"/>
                  </a:lnTo>
                  <a:cubicBezTo>
                    <a:pt x="222" y="2053"/>
                    <a:pt x="220" y="2054"/>
                    <a:pt x="219" y="2054"/>
                  </a:cubicBezTo>
                  <a:cubicBezTo>
                    <a:pt x="212" y="2054"/>
                    <a:pt x="245" y="2002"/>
                    <a:pt x="236" y="1998"/>
                  </a:cubicBezTo>
                  <a:lnTo>
                    <a:pt x="236" y="1998"/>
                  </a:lnTo>
                  <a:cubicBezTo>
                    <a:pt x="206" y="2065"/>
                    <a:pt x="183" y="2145"/>
                    <a:pt x="156" y="2194"/>
                  </a:cubicBezTo>
                  <a:cubicBezTo>
                    <a:pt x="156" y="2194"/>
                    <a:pt x="156" y="2194"/>
                    <a:pt x="155" y="2194"/>
                  </a:cubicBezTo>
                  <a:cubicBezTo>
                    <a:pt x="146" y="2194"/>
                    <a:pt x="183" y="2120"/>
                    <a:pt x="179" y="2120"/>
                  </a:cubicBezTo>
                  <a:lnTo>
                    <a:pt x="179" y="2120"/>
                  </a:lnTo>
                  <a:cubicBezTo>
                    <a:pt x="178" y="2120"/>
                    <a:pt x="175" y="2125"/>
                    <a:pt x="167" y="2138"/>
                  </a:cubicBezTo>
                  <a:lnTo>
                    <a:pt x="206" y="2062"/>
                  </a:lnTo>
                  <a:lnTo>
                    <a:pt x="206" y="2062"/>
                  </a:lnTo>
                  <a:cubicBezTo>
                    <a:pt x="196" y="2073"/>
                    <a:pt x="192" y="2077"/>
                    <a:pt x="190" y="2077"/>
                  </a:cubicBezTo>
                  <a:cubicBezTo>
                    <a:pt x="186" y="2077"/>
                    <a:pt x="204" y="2049"/>
                    <a:pt x="199" y="2049"/>
                  </a:cubicBezTo>
                  <a:lnTo>
                    <a:pt x="199" y="2049"/>
                  </a:lnTo>
                  <a:cubicBezTo>
                    <a:pt x="197" y="2049"/>
                    <a:pt x="192" y="2052"/>
                    <a:pt x="183" y="2062"/>
                  </a:cubicBezTo>
                  <a:cubicBezTo>
                    <a:pt x="133" y="2161"/>
                    <a:pt x="136" y="2177"/>
                    <a:pt x="94" y="2284"/>
                  </a:cubicBezTo>
                  <a:cubicBezTo>
                    <a:pt x="93" y="2292"/>
                    <a:pt x="93" y="2295"/>
                    <a:pt x="95" y="2295"/>
                  </a:cubicBezTo>
                  <a:cubicBezTo>
                    <a:pt x="96" y="2295"/>
                    <a:pt x="98" y="2292"/>
                    <a:pt x="100" y="2292"/>
                  </a:cubicBezTo>
                  <a:cubicBezTo>
                    <a:pt x="102" y="2292"/>
                    <a:pt x="103" y="2295"/>
                    <a:pt x="103" y="2304"/>
                  </a:cubicBezTo>
                  <a:cubicBezTo>
                    <a:pt x="63" y="2459"/>
                    <a:pt x="34" y="2416"/>
                    <a:pt x="24" y="2539"/>
                  </a:cubicBezTo>
                  <a:cubicBezTo>
                    <a:pt x="28" y="2568"/>
                    <a:pt x="37" y="2582"/>
                    <a:pt x="20" y="2668"/>
                  </a:cubicBezTo>
                  <a:lnTo>
                    <a:pt x="11" y="2634"/>
                  </a:lnTo>
                  <a:lnTo>
                    <a:pt x="11" y="2634"/>
                  </a:lnTo>
                  <a:cubicBezTo>
                    <a:pt x="1" y="2747"/>
                    <a:pt x="20" y="2701"/>
                    <a:pt x="17" y="2817"/>
                  </a:cubicBezTo>
                  <a:cubicBezTo>
                    <a:pt x="12" y="2799"/>
                    <a:pt x="8" y="2744"/>
                    <a:pt x="8" y="2744"/>
                  </a:cubicBezTo>
                  <a:cubicBezTo>
                    <a:pt x="8" y="2744"/>
                    <a:pt x="8" y="2745"/>
                    <a:pt x="8" y="2747"/>
                  </a:cubicBezTo>
                  <a:cubicBezTo>
                    <a:pt x="1" y="2823"/>
                    <a:pt x="17" y="2800"/>
                    <a:pt x="20" y="2857"/>
                  </a:cubicBezTo>
                  <a:lnTo>
                    <a:pt x="11" y="2870"/>
                  </a:lnTo>
                  <a:cubicBezTo>
                    <a:pt x="24" y="2989"/>
                    <a:pt x="71" y="3115"/>
                    <a:pt x="130" y="3230"/>
                  </a:cubicBezTo>
                  <a:cubicBezTo>
                    <a:pt x="126" y="3229"/>
                    <a:pt x="119" y="3221"/>
                    <a:pt x="116" y="3221"/>
                  </a:cubicBezTo>
                  <a:cubicBezTo>
                    <a:pt x="113" y="3221"/>
                    <a:pt x="113" y="3225"/>
                    <a:pt x="117" y="3238"/>
                  </a:cubicBezTo>
                  <a:cubicBezTo>
                    <a:pt x="193" y="3383"/>
                    <a:pt x="322" y="3542"/>
                    <a:pt x="485" y="3605"/>
                  </a:cubicBezTo>
                  <a:cubicBezTo>
                    <a:pt x="508" y="3608"/>
                    <a:pt x="528" y="3612"/>
                    <a:pt x="551" y="3615"/>
                  </a:cubicBezTo>
                  <a:cubicBezTo>
                    <a:pt x="564" y="3618"/>
                    <a:pt x="574" y="3625"/>
                    <a:pt x="560" y="3625"/>
                  </a:cubicBezTo>
                  <a:cubicBezTo>
                    <a:pt x="577" y="3629"/>
                    <a:pt x="585" y="3631"/>
                    <a:pt x="589" y="3631"/>
                  </a:cubicBezTo>
                  <a:cubicBezTo>
                    <a:pt x="598" y="3631"/>
                    <a:pt x="572" y="3618"/>
                    <a:pt x="593" y="3618"/>
                  </a:cubicBezTo>
                  <a:cubicBezTo>
                    <a:pt x="630" y="3625"/>
                    <a:pt x="644" y="3632"/>
                    <a:pt x="617" y="3632"/>
                  </a:cubicBezTo>
                  <a:cubicBezTo>
                    <a:pt x="632" y="3633"/>
                    <a:pt x="650" y="3634"/>
                    <a:pt x="668" y="3634"/>
                  </a:cubicBezTo>
                  <a:cubicBezTo>
                    <a:pt x="718" y="3634"/>
                    <a:pt x="777" y="3628"/>
                    <a:pt x="835" y="3618"/>
                  </a:cubicBezTo>
                  <a:cubicBezTo>
                    <a:pt x="850" y="3616"/>
                    <a:pt x="865" y="3613"/>
                    <a:pt x="880" y="3609"/>
                  </a:cubicBezTo>
                  <a:lnTo>
                    <a:pt x="880" y="3609"/>
                  </a:lnTo>
                  <a:cubicBezTo>
                    <a:pt x="876" y="3620"/>
                    <a:pt x="872" y="3630"/>
                    <a:pt x="868" y="3641"/>
                  </a:cubicBezTo>
                  <a:cubicBezTo>
                    <a:pt x="875" y="3648"/>
                    <a:pt x="858" y="3691"/>
                    <a:pt x="855" y="3724"/>
                  </a:cubicBezTo>
                  <a:cubicBezTo>
                    <a:pt x="818" y="3807"/>
                    <a:pt x="779" y="3893"/>
                    <a:pt x="749" y="3996"/>
                  </a:cubicBezTo>
                  <a:cubicBezTo>
                    <a:pt x="740" y="4036"/>
                    <a:pt x="741" y="4039"/>
                    <a:pt x="743" y="4039"/>
                  </a:cubicBezTo>
                  <a:cubicBezTo>
                    <a:pt x="744" y="4039"/>
                    <a:pt x="744" y="4039"/>
                    <a:pt x="744" y="4039"/>
                  </a:cubicBezTo>
                  <a:cubicBezTo>
                    <a:pt x="746" y="4039"/>
                    <a:pt x="747" y="4040"/>
                    <a:pt x="746" y="4052"/>
                  </a:cubicBezTo>
                  <a:cubicBezTo>
                    <a:pt x="738" y="4055"/>
                    <a:pt x="718" y="4117"/>
                    <a:pt x="714" y="4117"/>
                  </a:cubicBezTo>
                  <a:cubicBezTo>
                    <a:pt x="714" y="4117"/>
                    <a:pt x="714" y="4113"/>
                    <a:pt x="716" y="4101"/>
                  </a:cubicBezTo>
                  <a:lnTo>
                    <a:pt x="716" y="4101"/>
                  </a:lnTo>
                  <a:cubicBezTo>
                    <a:pt x="679" y="4224"/>
                    <a:pt x="670" y="4257"/>
                    <a:pt x="644" y="4413"/>
                  </a:cubicBezTo>
                  <a:cubicBezTo>
                    <a:pt x="649" y="4400"/>
                    <a:pt x="654" y="4387"/>
                    <a:pt x="655" y="4387"/>
                  </a:cubicBezTo>
                  <a:cubicBezTo>
                    <a:pt x="656" y="4387"/>
                    <a:pt x="656" y="4388"/>
                    <a:pt x="656" y="4390"/>
                  </a:cubicBezTo>
                  <a:cubicBezTo>
                    <a:pt x="653" y="4416"/>
                    <a:pt x="640" y="4445"/>
                    <a:pt x="635" y="4449"/>
                  </a:cubicBezTo>
                  <a:lnTo>
                    <a:pt x="635" y="4449"/>
                  </a:lnTo>
                  <a:cubicBezTo>
                    <a:pt x="635" y="4446"/>
                    <a:pt x="636" y="4442"/>
                    <a:pt x="636" y="4439"/>
                  </a:cubicBezTo>
                  <a:lnTo>
                    <a:pt x="636" y="4439"/>
                  </a:lnTo>
                  <a:lnTo>
                    <a:pt x="633" y="4450"/>
                  </a:lnTo>
                  <a:cubicBezTo>
                    <a:pt x="633" y="4450"/>
                    <a:pt x="634" y="4450"/>
                    <a:pt x="634" y="4450"/>
                  </a:cubicBezTo>
                  <a:cubicBezTo>
                    <a:pt x="634" y="4450"/>
                    <a:pt x="634" y="4450"/>
                    <a:pt x="635" y="4449"/>
                  </a:cubicBezTo>
                  <a:lnTo>
                    <a:pt x="635" y="4449"/>
                  </a:lnTo>
                  <a:cubicBezTo>
                    <a:pt x="607" y="4626"/>
                    <a:pt x="534" y="4850"/>
                    <a:pt x="547" y="4992"/>
                  </a:cubicBezTo>
                  <a:lnTo>
                    <a:pt x="547" y="4986"/>
                  </a:lnTo>
                  <a:cubicBezTo>
                    <a:pt x="547" y="5035"/>
                    <a:pt x="551" y="5085"/>
                    <a:pt x="554" y="5135"/>
                  </a:cubicBezTo>
                  <a:cubicBezTo>
                    <a:pt x="553" y="5151"/>
                    <a:pt x="552" y="5157"/>
                    <a:pt x="551" y="5157"/>
                  </a:cubicBezTo>
                  <a:cubicBezTo>
                    <a:pt x="548" y="5157"/>
                    <a:pt x="546" y="5130"/>
                    <a:pt x="543" y="5130"/>
                  </a:cubicBezTo>
                  <a:cubicBezTo>
                    <a:pt x="542" y="5130"/>
                    <a:pt x="541" y="5134"/>
                    <a:pt x="540" y="5145"/>
                  </a:cubicBezTo>
                  <a:cubicBezTo>
                    <a:pt x="557" y="5304"/>
                    <a:pt x="551" y="5400"/>
                    <a:pt x="587" y="5529"/>
                  </a:cubicBezTo>
                  <a:cubicBezTo>
                    <a:pt x="584" y="5585"/>
                    <a:pt x="607" y="5674"/>
                    <a:pt x="644" y="5764"/>
                  </a:cubicBezTo>
                  <a:cubicBezTo>
                    <a:pt x="679" y="5857"/>
                    <a:pt x="729" y="5946"/>
                    <a:pt x="763" y="6009"/>
                  </a:cubicBezTo>
                  <a:lnTo>
                    <a:pt x="766" y="5999"/>
                  </a:lnTo>
                  <a:cubicBezTo>
                    <a:pt x="792" y="6026"/>
                    <a:pt x="786" y="6039"/>
                    <a:pt x="803" y="6062"/>
                  </a:cubicBezTo>
                  <a:cubicBezTo>
                    <a:pt x="803" y="6057"/>
                    <a:pt x="790" y="6037"/>
                    <a:pt x="793" y="6037"/>
                  </a:cubicBezTo>
                  <a:lnTo>
                    <a:pt x="793" y="6037"/>
                  </a:lnTo>
                  <a:cubicBezTo>
                    <a:pt x="793" y="6037"/>
                    <a:pt x="795" y="6039"/>
                    <a:pt x="799" y="6042"/>
                  </a:cubicBezTo>
                  <a:cubicBezTo>
                    <a:pt x="895" y="6165"/>
                    <a:pt x="1014" y="6274"/>
                    <a:pt x="1156" y="6357"/>
                  </a:cubicBezTo>
                  <a:cubicBezTo>
                    <a:pt x="1280" y="6425"/>
                    <a:pt x="1420" y="6469"/>
                    <a:pt x="1564" y="6469"/>
                  </a:cubicBezTo>
                  <a:cubicBezTo>
                    <a:pt x="1587" y="6469"/>
                    <a:pt x="1610" y="6468"/>
                    <a:pt x="1633" y="6466"/>
                  </a:cubicBezTo>
                  <a:cubicBezTo>
                    <a:pt x="1752" y="6449"/>
                    <a:pt x="1693" y="6429"/>
                    <a:pt x="1839" y="6400"/>
                  </a:cubicBezTo>
                  <a:lnTo>
                    <a:pt x="1839" y="6400"/>
                  </a:lnTo>
                  <a:cubicBezTo>
                    <a:pt x="1829" y="6409"/>
                    <a:pt x="1816" y="6417"/>
                    <a:pt x="1802" y="6423"/>
                  </a:cubicBezTo>
                  <a:cubicBezTo>
                    <a:pt x="2027" y="6337"/>
                    <a:pt x="2226" y="6195"/>
                    <a:pt x="2388" y="6039"/>
                  </a:cubicBezTo>
                  <a:lnTo>
                    <a:pt x="2388" y="6039"/>
                  </a:lnTo>
                  <a:cubicBezTo>
                    <a:pt x="2378" y="6052"/>
                    <a:pt x="2382" y="6056"/>
                    <a:pt x="2365" y="6068"/>
                  </a:cubicBezTo>
                  <a:cubicBezTo>
                    <a:pt x="2408" y="6045"/>
                    <a:pt x="2498" y="5952"/>
                    <a:pt x="2491" y="5946"/>
                  </a:cubicBezTo>
                  <a:cubicBezTo>
                    <a:pt x="2501" y="5938"/>
                    <a:pt x="2505" y="5935"/>
                    <a:pt x="2507" y="5935"/>
                  </a:cubicBezTo>
                  <a:cubicBezTo>
                    <a:pt x="2509" y="5935"/>
                    <a:pt x="2509" y="5939"/>
                    <a:pt x="2513" y="5939"/>
                  </a:cubicBezTo>
                  <a:cubicBezTo>
                    <a:pt x="2515" y="5939"/>
                    <a:pt x="2517" y="5938"/>
                    <a:pt x="2521" y="5936"/>
                  </a:cubicBezTo>
                  <a:cubicBezTo>
                    <a:pt x="2560" y="5906"/>
                    <a:pt x="2597" y="5844"/>
                    <a:pt x="2623" y="5833"/>
                  </a:cubicBezTo>
                  <a:cubicBezTo>
                    <a:pt x="2624" y="5833"/>
                    <a:pt x="2624" y="5833"/>
                    <a:pt x="2624" y="5833"/>
                  </a:cubicBezTo>
                  <a:lnTo>
                    <a:pt x="2624" y="5833"/>
                  </a:lnTo>
                  <a:cubicBezTo>
                    <a:pt x="2624" y="5833"/>
                    <a:pt x="2620" y="5839"/>
                    <a:pt x="2615" y="5844"/>
                  </a:cubicBezTo>
                  <a:lnTo>
                    <a:pt x="2615" y="5844"/>
                  </a:lnTo>
                  <a:cubicBezTo>
                    <a:pt x="2639" y="5819"/>
                    <a:pt x="2697" y="5762"/>
                    <a:pt x="2689" y="5762"/>
                  </a:cubicBezTo>
                  <a:cubicBezTo>
                    <a:pt x="2688" y="5762"/>
                    <a:pt x="2686" y="5762"/>
                    <a:pt x="2683" y="5764"/>
                  </a:cubicBezTo>
                  <a:cubicBezTo>
                    <a:pt x="2738" y="5712"/>
                    <a:pt x="2778" y="5658"/>
                    <a:pt x="2818" y="5612"/>
                  </a:cubicBezTo>
                  <a:lnTo>
                    <a:pt x="2818" y="5612"/>
                  </a:lnTo>
                  <a:cubicBezTo>
                    <a:pt x="2824" y="5617"/>
                    <a:pt x="2831" y="5622"/>
                    <a:pt x="2837" y="5625"/>
                  </a:cubicBezTo>
                  <a:lnTo>
                    <a:pt x="2837" y="5625"/>
                  </a:lnTo>
                  <a:cubicBezTo>
                    <a:pt x="2837" y="5625"/>
                    <a:pt x="2836" y="5625"/>
                    <a:pt x="2836" y="5625"/>
                  </a:cubicBezTo>
                  <a:cubicBezTo>
                    <a:pt x="2832" y="5625"/>
                    <a:pt x="2830" y="5627"/>
                    <a:pt x="2832" y="5631"/>
                  </a:cubicBezTo>
                  <a:cubicBezTo>
                    <a:pt x="2842" y="5634"/>
                    <a:pt x="2849" y="5638"/>
                    <a:pt x="2859" y="5642"/>
                  </a:cubicBezTo>
                  <a:cubicBezTo>
                    <a:pt x="2882" y="5662"/>
                    <a:pt x="2885" y="5665"/>
                    <a:pt x="2878" y="5665"/>
                  </a:cubicBezTo>
                  <a:cubicBezTo>
                    <a:pt x="2901" y="5678"/>
                    <a:pt x="2910" y="5682"/>
                    <a:pt x="2913" y="5682"/>
                  </a:cubicBezTo>
                  <a:cubicBezTo>
                    <a:pt x="2917" y="5682"/>
                    <a:pt x="2907" y="5673"/>
                    <a:pt x="2913" y="5673"/>
                  </a:cubicBezTo>
                  <a:cubicBezTo>
                    <a:pt x="2916" y="5673"/>
                    <a:pt x="2928" y="5677"/>
                    <a:pt x="2958" y="5694"/>
                  </a:cubicBezTo>
                  <a:cubicBezTo>
                    <a:pt x="2948" y="5691"/>
                    <a:pt x="2952" y="5694"/>
                    <a:pt x="2935" y="5688"/>
                  </a:cubicBezTo>
                  <a:lnTo>
                    <a:pt x="2935" y="5688"/>
                  </a:lnTo>
                  <a:cubicBezTo>
                    <a:pt x="2982" y="5712"/>
                    <a:pt x="3033" y="5723"/>
                    <a:pt x="3083" y="5723"/>
                  </a:cubicBezTo>
                  <a:cubicBezTo>
                    <a:pt x="3140" y="5723"/>
                    <a:pt x="3197" y="5709"/>
                    <a:pt x="3246" y="5688"/>
                  </a:cubicBezTo>
                  <a:lnTo>
                    <a:pt x="3246" y="5688"/>
                  </a:lnTo>
                  <a:cubicBezTo>
                    <a:pt x="3281" y="5691"/>
                    <a:pt x="3173" y="5721"/>
                    <a:pt x="3195" y="5721"/>
                  </a:cubicBezTo>
                  <a:cubicBezTo>
                    <a:pt x="3196" y="5721"/>
                    <a:pt x="3198" y="5721"/>
                    <a:pt x="3199" y="5721"/>
                  </a:cubicBezTo>
                  <a:cubicBezTo>
                    <a:pt x="3355" y="5674"/>
                    <a:pt x="3448" y="5529"/>
                    <a:pt x="3511" y="5410"/>
                  </a:cubicBezTo>
                  <a:lnTo>
                    <a:pt x="3511" y="5410"/>
                  </a:lnTo>
                  <a:lnTo>
                    <a:pt x="3498" y="5433"/>
                  </a:lnTo>
                  <a:cubicBezTo>
                    <a:pt x="3491" y="5406"/>
                    <a:pt x="3554" y="5344"/>
                    <a:pt x="3571" y="5270"/>
                  </a:cubicBezTo>
                  <a:lnTo>
                    <a:pt x="3571" y="5270"/>
                  </a:lnTo>
                  <a:cubicBezTo>
                    <a:pt x="3568" y="5284"/>
                    <a:pt x="3572" y="5292"/>
                    <a:pt x="3573" y="5292"/>
                  </a:cubicBezTo>
                  <a:cubicBezTo>
                    <a:pt x="3574" y="5292"/>
                    <a:pt x="3574" y="5292"/>
                    <a:pt x="3574" y="5290"/>
                  </a:cubicBezTo>
                  <a:cubicBezTo>
                    <a:pt x="3610" y="5205"/>
                    <a:pt x="3630" y="5102"/>
                    <a:pt x="3650" y="4963"/>
                  </a:cubicBezTo>
                  <a:lnTo>
                    <a:pt x="3653" y="4979"/>
                  </a:lnTo>
                  <a:cubicBezTo>
                    <a:pt x="3667" y="4926"/>
                    <a:pt x="3683" y="4837"/>
                    <a:pt x="3696" y="4777"/>
                  </a:cubicBezTo>
                  <a:cubicBezTo>
                    <a:pt x="3696" y="4761"/>
                    <a:pt x="3701" y="4738"/>
                    <a:pt x="3696" y="4738"/>
                  </a:cubicBezTo>
                  <a:cubicBezTo>
                    <a:pt x="3695" y="4738"/>
                    <a:pt x="3693" y="4740"/>
                    <a:pt x="3690" y="4744"/>
                  </a:cubicBezTo>
                  <a:cubicBezTo>
                    <a:pt x="3753" y="4566"/>
                    <a:pt x="3733" y="4393"/>
                    <a:pt x="3779" y="4234"/>
                  </a:cubicBezTo>
                  <a:cubicBezTo>
                    <a:pt x="3779" y="4250"/>
                    <a:pt x="3779" y="4269"/>
                    <a:pt x="3781" y="4269"/>
                  </a:cubicBezTo>
                  <a:cubicBezTo>
                    <a:pt x="3781" y="4269"/>
                    <a:pt x="3782" y="4267"/>
                    <a:pt x="3783" y="4264"/>
                  </a:cubicBezTo>
                  <a:lnTo>
                    <a:pt x="3792" y="4124"/>
                  </a:lnTo>
                  <a:lnTo>
                    <a:pt x="3792" y="4124"/>
                  </a:lnTo>
                  <a:cubicBezTo>
                    <a:pt x="3783" y="4135"/>
                    <a:pt x="3786" y="4141"/>
                    <a:pt x="3776" y="4171"/>
                  </a:cubicBezTo>
                  <a:cubicBezTo>
                    <a:pt x="3772" y="4151"/>
                    <a:pt x="3772" y="4112"/>
                    <a:pt x="3779" y="4078"/>
                  </a:cubicBezTo>
                  <a:lnTo>
                    <a:pt x="3779" y="4078"/>
                  </a:lnTo>
                  <a:cubicBezTo>
                    <a:pt x="3778" y="4098"/>
                    <a:pt x="3779" y="4105"/>
                    <a:pt x="3781" y="4105"/>
                  </a:cubicBezTo>
                  <a:cubicBezTo>
                    <a:pt x="3785" y="4105"/>
                    <a:pt x="3794" y="4070"/>
                    <a:pt x="3799" y="4052"/>
                  </a:cubicBezTo>
                  <a:lnTo>
                    <a:pt x="3799" y="4052"/>
                  </a:lnTo>
                  <a:cubicBezTo>
                    <a:pt x="3798" y="4054"/>
                    <a:pt x="3797" y="4054"/>
                    <a:pt x="3797" y="4054"/>
                  </a:cubicBezTo>
                  <a:cubicBezTo>
                    <a:pt x="3795" y="4054"/>
                    <a:pt x="3795" y="4049"/>
                    <a:pt x="3792" y="4049"/>
                  </a:cubicBezTo>
                  <a:cubicBezTo>
                    <a:pt x="3815" y="3979"/>
                    <a:pt x="3776" y="4035"/>
                    <a:pt x="3796" y="3936"/>
                  </a:cubicBezTo>
                  <a:lnTo>
                    <a:pt x="3796" y="3936"/>
                  </a:lnTo>
                  <a:lnTo>
                    <a:pt x="3803" y="3942"/>
                  </a:lnTo>
                  <a:cubicBezTo>
                    <a:pt x="3803" y="3906"/>
                    <a:pt x="3803" y="3870"/>
                    <a:pt x="3806" y="3830"/>
                  </a:cubicBezTo>
                  <a:cubicBezTo>
                    <a:pt x="3807" y="3828"/>
                    <a:pt x="3808" y="3827"/>
                    <a:pt x="3809" y="3827"/>
                  </a:cubicBezTo>
                  <a:lnTo>
                    <a:pt x="3809" y="3827"/>
                  </a:lnTo>
                  <a:cubicBezTo>
                    <a:pt x="3813" y="3827"/>
                    <a:pt x="3807" y="3871"/>
                    <a:pt x="3815" y="3873"/>
                  </a:cubicBezTo>
                  <a:cubicBezTo>
                    <a:pt x="3819" y="3817"/>
                    <a:pt x="3806" y="3760"/>
                    <a:pt x="3819" y="3711"/>
                  </a:cubicBezTo>
                  <a:lnTo>
                    <a:pt x="3819" y="3794"/>
                  </a:lnTo>
                  <a:cubicBezTo>
                    <a:pt x="3835" y="3737"/>
                    <a:pt x="3832" y="3731"/>
                    <a:pt x="3838" y="3691"/>
                  </a:cubicBezTo>
                  <a:lnTo>
                    <a:pt x="3838" y="3694"/>
                  </a:lnTo>
                  <a:lnTo>
                    <a:pt x="3849" y="3598"/>
                  </a:lnTo>
                  <a:lnTo>
                    <a:pt x="3846" y="3625"/>
                  </a:lnTo>
                  <a:cubicBezTo>
                    <a:pt x="3824" y="3557"/>
                    <a:pt x="3849" y="3488"/>
                    <a:pt x="3840" y="3401"/>
                  </a:cubicBezTo>
                  <a:lnTo>
                    <a:pt x="3840" y="3401"/>
                  </a:lnTo>
                  <a:cubicBezTo>
                    <a:pt x="3843" y="3422"/>
                    <a:pt x="3845" y="3429"/>
                    <a:pt x="3846" y="3429"/>
                  </a:cubicBezTo>
                  <a:cubicBezTo>
                    <a:pt x="3849" y="3429"/>
                    <a:pt x="3850" y="3406"/>
                    <a:pt x="3857" y="3406"/>
                  </a:cubicBezTo>
                  <a:cubicBezTo>
                    <a:pt x="3857" y="3406"/>
                    <a:pt x="3858" y="3406"/>
                    <a:pt x="3858" y="3406"/>
                  </a:cubicBezTo>
                  <a:cubicBezTo>
                    <a:pt x="3862" y="3386"/>
                    <a:pt x="3865" y="3354"/>
                    <a:pt x="3867" y="3354"/>
                  </a:cubicBezTo>
                  <a:cubicBezTo>
                    <a:pt x="3868" y="3354"/>
                    <a:pt x="3868" y="3355"/>
                    <a:pt x="3869" y="3357"/>
                  </a:cubicBezTo>
                  <a:cubicBezTo>
                    <a:pt x="3862" y="3310"/>
                    <a:pt x="3882" y="3280"/>
                    <a:pt x="3869" y="3214"/>
                  </a:cubicBezTo>
                  <a:cubicBezTo>
                    <a:pt x="3872" y="3214"/>
                    <a:pt x="3872" y="3176"/>
                    <a:pt x="3876" y="3176"/>
                  </a:cubicBezTo>
                  <a:cubicBezTo>
                    <a:pt x="3877" y="3176"/>
                    <a:pt x="3878" y="3177"/>
                    <a:pt x="3878" y="3178"/>
                  </a:cubicBezTo>
                  <a:cubicBezTo>
                    <a:pt x="3878" y="3160"/>
                    <a:pt x="3878" y="3154"/>
                    <a:pt x="3877" y="3154"/>
                  </a:cubicBezTo>
                  <a:cubicBezTo>
                    <a:pt x="3875" y="3154"/>
                    <a:pt x="3871" y="3188"/>
                    <a:pt x="3869" y="3188"/>
                  </a:cubicBezTo>
                  <a:cubicBezTo>
                    <a:pt x="3869" y="3188"/>
                    <a:pt x="3869" y="3188"/>
                    <a:pt x="3869" y="3187"/>
                  </a:cubicBezTo>
                  <a:cubicBezTo>
                    <a:pt x="3858" y="3095"/>
                    <a:pt x="3889" y="2972"/>
                    <a:pt x="3872" y="2843"/>
                  </a:cubicBezTo>
                  <a:cubicBezTo>
                    <a:pt x="3862" y="2730"/>
                    <a:pt x="3852" y="2711"/>
                    <a:pt x="3842" y="2605"/>
                  </a:cubicBezTo>
                  <a:cubicBezTo>
                    <a:pt x="3844" y="2598"/>
                    <a:pt x="3845" y="2595"/>
                    <a:pt x="3847" y="2595"/>
                  </a:cubicBezTo>
                  <a:cubicBezTo>
                    <a:pt x="3852" y="2595"/>
                    <a:pt x="3858" y="2634"/>
                    <a:pt x="3858" y="2634"/>
                  </a:cubicBezTo>
                  <a:cubicBezTo>
                    <a:pt x="3862" y="2579"/>
                    <a:pt x="3858" y="2535"/>
                    <a:pt x="3852" y="2482"/>
                  </a:cubicBezTo>
                  <a:lnTo>
                    <a:pt x="3852" y="2482"/>
                  </a:lnTo>
                  <a:cubicBezTo>
                    <a:pt x="3853" y="2485"/>
                    <a:pt x="3854" y="2486"/>
                    <a:pt x="3855" y="2486"/>
                  </a:cubicBezTo>
                  <a:cubicBezTo>
                    <a:pt x="3857" y="2486"/>
                    <a:pt x="3859" y="2478"/>
                    <a:pt x="3862" y="2466"/>
                  </a:cubicBezTo>
                  <a:cubicBezTo>
                    <a:pt x="3858" y="2423"/>
                    <a:pt x="3849" y="2436"/>
                    <a:pt x="3852" y="2380"/>
                  </a:cubicBezTo>
                  <a:lnTo>
                    <a:pt x="3852" y="2380"/>
                  </a:lnTo>
                  <a:cubicBezTo>
                    <a:pt x="3855" y="2390"/>
                    <a:pt x="3862" y="2403"/>
                    <a:pt x="3869" y="2423"/>
                  </a:cubicBezTo>
                  <a:cubicBezTo>
                    <a:pt x="3862" y="2373"/>
                    <a:pt x="3855" y="2320"/>
                    <a:pt x="3846" y="2270"/>
                  </a:cubicBezTo>
                  <a:cubicBezTo>
                    <a:pt x="3847" y="2268"/>
                    <a:pt x="3847" y="2267"/>
                    <a:pt x="3848" y="2267"/>
                  </a:cubicBezTo>
                  <a:cubicBezTo>
                    <a:pt x="3854" y="2267"/>
                    <a:pt x="3859" y="2303"/>
                    <a:pt x="3862" y="2320"/>
                  </a:cubicBezTo>
                  <a:cubicBezTo>
                    <a:pt x="3858" y="2261"/>
                    <a:pt x="3849" y="2168"/>
                    <a:pt x="3835" y="2148"/>
                  </a:cubicBezTo>
                  <a:lnTo>
                    <a:pt x="3835" y="2188"/>
                  </a:lnTo>
                  <a:cubicBezTo>
                    <a:pt x="3835" y="2178"/>
                    <a:pt x="3837" y="2174"/>
                    <a:pt x="3839" y="2174"/>
                  </a:cubicBezTo>
                  <a:cubicBezTo>
                    <a:pt x="3842" y="2174"/>
                    <a:pt x="3846" y="2181"/>
                    <a:pt x="3846" y="2191"/>
                  </a:cubicBezTo>
                  <a:cubicBezTo>
                    <a:pt x="3858" y="2241"/>
                    <a:pt x="3849" y="2264"/>
                    <a:pt x="3846" y="2267"/>
                  </a:cubicBezTo>
                  <a:lnTo>
                    <a:pt x="3838" y="2231"/>
                  </a:lnTo>
                  <a:lnTo>
                    <a:pt x="3838" y="2231"/>
                  </a:lnTo>
                  <a:cubicBezTo>
                    <a:pt x="3823" y="2270"/>
                    <a:pt x="3852" y="2380"/>
                    <a:pt x="3852" y="2455"/>
                  </a:cubicBezTo>
                  <a:lnTo>
                    <a:pt x="3835" y="2423"/>
                  </a:lnTo>
                  <a:lnTo>
                    <a:pt x="3835" y="2423"/>
                  </a:lnTo>
                  <a:lnTo>
                    <a:pt x="3852" y="2499"/>
                  </a:lnTo>
                  <a:cubicBezTo>
                    <a:pt x="3850" y="2508"/>
                    <a:pt x="3847" y="2515"/>
                    <a:pt x="3843" y="2515"/>
                  </a:cubicBezTo>
                  <a:cubicBezTo>
                    <a:pt x="3840" y="2515"/>
                    <a:pt x="3837" y="2509"/>
                    <a:pt x="3835" y="2492"/>
                  </a:cubicBezTo>
                  <a:lnTo>
                    <a:pt x="3835" y="2492"/>
                  </a:lnTo>
                  <a:cubicBezTo>
                    <a:pt x="3829" y="2545"/>
                    <a:pt x="3842" y="2539"/>
                    <a:pt x="3835" y="2585"/>
                  </a:cubicBezTo>
                  <a:cubicBezTo>
                    <a:pt x="3835" y="2588"/>
                    <a:pt x="3835" y="2589"/>
                    <a:pt x="3835" y="2589"/>
                  </a:cubicBezTo>
                  <a:cubicBezTo>
                    <a:pt x="3835" y="2589"/>
                    <a:pt x="3834" y="2587"/>
                    <a:pt x="3832" y="2585"/>
                  </a:cubicBezTo>
                  <a:lnTo>
                    <a:pt x="3832" y="2585"/>
                  </a:lnTo>
                  <a:lnTo>
                    <a:pt x="3838" y="2634"/>
                  </a:lnTo>
                  <a:cubicBezTo>
                    <a:pt x="3838" y="2632"/>
                    <a:pt x="3837" y="2631"/>
                    <a:pt x="3836" y="2631"/>
                  </a:cubicBezTo>
                  <a:cubicBezTo>
                    <a:pt x="3835" y="2631"/>
                    <a:pt x="3834" y="2632"/>
                    <a:pt x="3833" y="2632"/>
                  </a:cubicBezTo>
                  <a:cubicBezTo>
                    <a:pt x="3831" y="2632"/>
                    <a:pt x="3829" y="2629"/>
                    <a:pt x="3829" y="2611"/>
                  </a:cubicBezTo>
                  <a:lnTo>
                    <a:pt x="3829" y="2611"/>
                  </a:lnTo>
                  <a:cubicBezTo>
                    <a:pt x="3823" y="2706"/>
                    <a:pt x="3845" y="2763"/>
                    <a:pt x="3833" y="2799"/>
                  </a:cubicBezTo>
                  <a:lnTo>
                    <a:pt x="3833" y="2799"/>
                  </a:lnTo>
                  <a:cubicBezTo>
                    <a:pt x="3832" y="2796"/>
                    <a:pt x="3832" y="2793"/>
                    <a:pt x="3832" y="2790"/>
                  </a:cubicBezTo>
                  <a:lnTo>
                    <a:pt x="3832" y="2800"/>
                  </a:lnTo>
                  <a:cubicBezTo>
                    <a:pt x="3832" y="2800"/>
                    <a:pt x="3832" y="2800"/>
                    <a:pt x="3833" y="2799"/>
                  </a:cubicBezTo>
                  <a:lnTo>
                    <a:pt x="3833" y="2799"/>
                  </a:lnTo>
                  <a:cubicBezTo>
                    <a:pt x="3835" y="2853"/>
                    <a:pt x="3838" y="2859"/>
                    <a:pt x="3842" y="2859"/>
                  </a:cubicBezTo>
                  <a:cubicBezTo>
                    <a:pt x="3843" y="2859"/>
                    <a:pt x="3844" y="2858"/>
                    <a:pt x="3845" y="2858"/>
                  </a:cubicBezTo>
                  <a:cubicBezTo>
                    <a:pt x="3848" y="2858"/>
                    <a:pt x="3851" y="2864"/>
                    <a:pt x="3855" y="2903"/>
                  </a:cubicBezTo>
                  <a:lnTo>
                    <a:pt x="3829" y="2969"/>
                  </a:lnTo>
                  <a:lnTo>
                    <a:pt x="3838" y="2982"/>
                  </a:lnTo>
                  <a:cubicBezTo>
                    <a:pt x="3838" y="2994"/>
                    <a:pt x="3838" y="3017"/>
                    <a:pt x="3834" y="3017"/>
                  </a:cubicBezTo>
                  <a:cubicBezTo>
                    <a:pt x="3833" y="3017"/>
                    <a:pt x="3833" y="3016"/>
                    <a:pt x="3832" y="3016"/>
                  </a:cubicBezTo>
                  <a:lnTo>
                    <a:pt x="3832" y="3016"/>
                  </a:lnTo>
                  <a:cubicBezTo>
                    <a:pt x="3834" y="3032"/>
                    <a:pt x="3836" y="3037"/>
                    <a:pt x="3837" y="3037"/>
                  </a:cubicBezTo>
                  <a:cubicBezTo>
                    <a:pt x="3838" y="3037"/>
                    <a:pt x="3840" y="3029"/>
                    <a:pt x="3842" y="3029"/>
                  </a:cubicBezTo>
                  <a:cubicBezTo>
                    <a:pt x="3843" y="3029"/>
                    <a:pt x="3844" y="3032"/>
                    <a:pt x="3846" y="3039"/>
                  </a:cubicBezTo>
                  <a:cubicBezTo>
                    <a:pt x="3832" y="3102"/>
                    <a:pt x="3846" y="3218"/>
                    <a:pt x="3826" y="3230"/>
                  </a:cubicBezTo>
                  <a:cubicBezTo>
                    <a:pt x="3827" y="3233"/>
                    <a:pt x="3828" y="3235"/>
                    <a:pt x="3829" y="3235"/>
                  </a:cubicBezTo>
                  <a:cubicBezTo>
                    <a:pt x="3833" y="3235"/>
                    <a:pt x="3835" y="3210"/>
                    <a:pt x="3836" y="3210"/>
                  </a:cubicBezTo>
                  <a:cubicBezTo>
                    <a:pt x="3837" y="3210"/>
                    <a:pt x="3838" y="3217"/>
                    <a:pt x="3838" y="3238"/>
                  </a:cubicBezTo>
                  <a:cubicBezTo>
                    <a:pt x="3819" y="3257"/>
                    <a:pt x="3838" y="3317"/>
                    <a:pt x="3829" y="3377"/>
                  </a:cubicBezTo>
                  <a:cubicBezTo>
                    <a:pt x="3822" y="3365"/>
                    <a:pt x="3823" y="3335"/>
                    <a:pt x="3821" y="3335"/>
                  </a:cubicBezTo>
                  <a:cubicBezTo>
                    <a:pt x="3820" y="3335"/>
                    <a:pt x="3819" y="3342"/>
                    <a:pt x="3815" y="3360"/>
                  </a:cubicBezTo>
                  <a:cubicBezTo>
                    <a:pt x="3829" y="3396"/>
                    <a:pt x="3806" y="3476"/>
                    <a:pt x="3806" y="3525"/>
                  </a:cubicBezTo>
                  <a:cubicBezTo>
                    <a:pt x="3819" y="3528"/>
                    <a:pt x="3806" y="3635"/>
                    <a:pt x="3799" y="3718"/>
                  </a:cubicBezTo>
                  <a:cubicBezTo>
                    <a:pt x="3799" y="3718"/>
                    <a:pt x="3799" y="3717"/>
                    <a:pt x="3799" y="3717"/>
                  </a:cubicBezTo>
                  <a:cubicBezTo>
                    <a:pt x="3795" y="3717"/>
                    <a:pt x="3779" y="3877"/>
                    <a:pt x="3766" y="3953"/>
                  </a:cubicBezTo>
                  <a:lnTo>
                    <a:pt x="3763" y="3950"/>
                  </a:lnTo>
                  <a:lnTo>
                    <a:pt x="3763" y="3950"/>
                  </a:lnTo>
                  <a:cubicBezTo>
                    <a:pt x="3776" y="3966"/>
                    <a:pt x="3766" y="4045"/>
                    <a:pt x="3759" y="4105"/>
                  </a:cubicBezTo>
                  <a:cubicBezTo>
                    <a:pt x="3753" y="4101"/>
                    <a:pt x="3749" y="4092"/>
                    <a:pt x="3753" y="4058"/>
                  </a:cubicBezTo>
                  <a:lnTo>
                    <a:pt x="3753" y="4058"/>
                  </a:lnTo>
                  <a:lnTo>
                    <a:pt x="3746" y="4115"/>
                  </a:lnTo>
                  <a:lnTo>
                    <a:pt x="3746" y="4181"/>
                  </a:lnTo>
                  <a:lnTo>
                    <a:pt x="3736" y="4164"/>
                  </a:lnTo>
                  <a:cubicBezTo>
                    <a:pt x="3730" y="4237"/>
                    <a:pt x="3730" y="4314"/>
                    <a:pt x="3710" y="4407"/>
                  </a:cubicBezTo>
                  <a:cubicBezTo>
                    <a:pt x="3710" y="4407"/>
                    <a:pt x="3710" y="4407"/>
                    <a:pt x="3711" y="4407"/>
                  </a:cubicBezTo>
                  <a:cubicBezTo>
                    <a:pt x="3715" y="4407"/>
                    <a:pt x="3727" y="4382"/>
                    <a:pt x="3733" y="4382"/>
                  </a:cubicBezTo>
                  <a:cubicBezTo>
                    <a:pt x="3738" y="4382"/>
                    <a:pt x="3740" y="4394"/>
                    <a:pt x="3736" y="4433"/>
                  </a:cubicBezTo>
                  <a:cubicBezTo>
                    <a:pt x="3735" y="4434"/>
                    <a:pt x="3733" y="4435"/>
                    <a:pt x="3731" y="4435"/>
                  </a:cubicBezTo>
                  <a:cubicBezTo>
                    <a:pt x="3728" y="4435"/>
                    <a:pt x="3723" y="4431"/>
                    <a:pt x="3723" y="4413"/>
                  </a:cubicBezTo>
                  <a:cubicBezTo>
                    <a:pt x="3723" y="4422"/>
                    <a:pt x="3723" y="4442"/>
                    <a:pt x="3719" y="4462"/>
                  </a:cubicBezTo>
                  <a:lnTo>
                    <a:pt x="3716" y="4419"/>
                  </a:lnTo>
                  <a:lnTo>
                    <a:pt x="3716" y="4419"/>
                  </a:lnTo>
                  <a:cubicBezTo>
                    <a:pt x="3707" y="4462"/>
                    <a:pt x="3719" y="4442"/>
                    <a:pt x="3713" y="4476"/>
                  </a:cubicBezTo>
                  <a:cubicBezTo>
                    <a:pt x="3707" y="4476"/>
                    <a:pt x="3707" y="4497"/>
                    <a:pt x="3701" y="4497"/>
                  </a:cubicBezTo>
                  <a:cubicBezTo>
                    <a:pt x="3701" y="4497"/>
                    <a:pt x="3700" y="4496"/>
                    <a:pt x="3699" y="4496"/>
                  </a:cubicBezTo>
                  <a:cubicBezTo>
                    <a:pt x="3699" y="4486"/>
                    <a:pt x="3707" y="4466"/>
                    <a:pt x="3707" y="4453"/>
                  </a:cubicBezTo>
                  <a:lnTo>
                    <a:pt x="3707" y="4453"/>
                  </a:lnTo>
                  <a:cubicBezTo>
                    <a:pt x="3699" y="4492"/>
                    <a:pt x="3687" y="4535"/>
                    <a:pt x="3680" y="4552"/>
                  </a:cubicBezTo>
                  <a:cubicBezTo>
                    <a:pt x="3680" y="4551"/>
                    <a:pt x="3681" y="4551"/>
                    <a:pt x="3682" y="4551"/>
                  </a:cubicBezTo>
                  <a:cubicBezTo>
                    <a:pt x="3686" y="4551"/>
                    <a:pt x="3689" y="4558"/>
                    <a:pt x="3687" y="4581"/>
                  </a:cubicBezTo>
                  <a:cubicBezTo>
                    <a:pt x="3673" y="4655"/>
                    <a:pt x="3673" y="4605"/>
                    <a:pt x="3664" y="4645"/>
                  </a:cubicBezTo>
                  <a:cubicBezTo>
                    <a:pt x="3664" y="4665"/>
                    <a:pt x="3650" y="4708"/>
                    <a:pt x="3660" y="4711"/>
                  </a:cubicBezTo>
                  <a:cubicBezTo>
                    <a:pt x="3656" y="4734"/>
                    <a:pt x="3650" y="4737"/>
                    <a:pt x="3647" y="4744"/>
                  </a:cubicBezTo>
                  <a:cubicBezTo>
                    <a:pt x="3647" y="4776"/>
                    <a:pt x="3621" y="4887"/>
                    <a:pt x="3628" y="4887"/>
                  </a:cubicBezTo>
                  <a:cubicBezTo>
                    <a:pt x="3629" y="4887"/>
                    <a:pt x="3631" y="4884"/>
                    <a:pt x="3633" y="4879"/>
                  </a:cubicBezTo>
                  <a:lnTo>
                    <a:pt x="3637" y="4870"/>
                  </a:lnTo>
                  <a:lnTo>
                    <a:pt x="3637" y="4876"/>
                  </a:lnTo>
                  <a:cubicBezTo>
                    <a:pt x="3624" y="4999"/>
                    <a:pt x="3580" y="5128"/>
                    <a:pt x="3544" y="5244"/>
                  </a:cubicBezTo>
                  <a:lnTo>
                    <a:pt x="3540" y="5241"/>
                  </a:lnTo>
                  <a:cubicBezTo>
                    <a:pt x="3521" y="5313"/>
                    <a:pt x="3481" y="5393"/>
                    <a:pt x="3461" y="5440"/>
                  </a:cubicBezTo>
                  <a:cubicBezTo>
                    <a:pt x="3453" y="5456"/>
                    <a:pt x="3437" y="5472"/>
                    <a:pt x="3432" y="5472"/>
                  </a:cubicBezTo>
                  <a:cubicBezTo>
                    <a:pt x="3431" y="5472"/>
                    <a:pt x="3431" y="5471"/>
                    <a:pt x="3432" y="5469"/>
                  </a:cubicBezTo>
                  <a:lnTo>
                    <a:pt x="3432" y="5469"/>
                  </a:lnTo>
                  <a:cubicBezTo>
                    <a:pt x="3401" y="5515"/>
                    <a:pt x="3401" y="5526"/>
                    <a:pt x="3342" y="5579"/>
                  </a:cubicBezTo>
                  <a:cubicBezTo>
                    <a:pt x="3354" y="5563"/>
                    <a:pt x="3355" y="5560"/>
                    <a:pt x="3354" y="5560"/>
                  </a:cubicBezTo>
                  <a:lnTo>
                    <a:pt x="3354" y="5560"/>
                  </a:lnTo>
                  <a:cubicBezTo>
                    <a:pt x="3354" y="5560"/>
                    <a:pt x="3352" y="5561"/>
                    <a:pt x="3352" y="5561"/>
                  </a:cubicBezTo>
                  <a:cubicBezTo>
                    <a:pt x="3352" y="5561"/>
                    <a:pt x="3357" y="5557"/>
                    <a:pt x="3377" y="5536"/>
                  </a:cubicBezTo>
                  <a:lnTo>
                    <a:pt x="3377" y="5536"/>
                  </a:lnTo>
                  <a:cubicBezTo>
                    <a:pt x="3329" y="5585"/>
                    <a:pt x="3312" y="5592"/>
                    <a:pt x="3256" y="5638"/>
                  </a:cubicBezTo>
                  <a:cubicBezTo>
                    <a:pt x="3260" y="5634"/>
                    <a:pt x="3259" y="5632"/>
                    <a:pt x="3256" y="5632"/>
                  </a:cubicBezTo>
                  <a:cubicBezTo>
                    <a:pt x="3244" y="5632"/>
                    <a:pt x="3200" y="5653"/>
                    <a:pt x="3176" y="5658"/>
                  </a:cubicBezTo>
                  <a:cubicBezTo>
                    <a:pt x="3193" y="5658"/>
                    <a:pt x="3207" y="5654"/>
                    <a:pt x="3223" y="5651"/>
                  </a:cubicBezTo>
                  <a:lnTo>
                    <a:pt x="3223" y="5651"/>
                  </a:lnTo>
                  <a:cubicBezTo>
                    <a:pt x="3190" y="5668"/>
                    <a:pt x="3157" y="5674"/>
                    <a:pt x="3127" y="5674"/>
                  </a:cubicBezTo>
                  <a:lnTo>
                    <a:pt x="3140" y="5662"/>
                  </a:lnTo>
                  <a:lnTo>
                    <a:pt x="3140" y="5662"/>
                  </a:lnTo>
                  <a:cubicBezTo>
                    <a:pt x="3128" y="5662"/>
                    <a:pt x="3116" y="5662"/>
                    <a:pt x="3104" y="5662"/>
                  </a:cubicBezTo>
                  <a:cubicBezTo>
                    <a:pt x="3002" y="5662"/>
                    <a:pt x="2907" y="5639"/>
                    <a:pt x="2849" y="5570"/>
                  </a:cubicBezTo>
                  <a:lnTo>
                    <a:pt x="2849" y="5570"/>
                  </a:lnTo>
                  <a:cubicBezTo>
                    <a:pt x="2877" y="5531"/>
                    <a:pt x="2928" y="5479"/>
                    <a:pt x="2924" y="5463"/>
                  </a:cubicBezTo>
                  <a:lnTo>
                    <a:pt x="2924" y="5463"/>
                  </a:lnTo>
                  <a:cubicBezTo>
                    <a:pt x="2925" y="5463"/>
                    <a:pt x="2926" y="5464"/>
                    <a:pt x="2926" y="5464"/>
                  </a:cubicBezTo>
                  <a:cubicBezTo>
                    <a:pt x="2943" y="5464"/>
                    <a:pt x="3022" y="5347"/>
                    <a:pt x="3041" y="5297"/>
                  </a:cubicBezTo>
                  <a:lnTo>
                    <a:pt x="3041" y="5297"/>
                  </a:lnTo>
                  <a:cubicBezTo>
                    <a:pt x="3040" y="5300"/>
                    <a:pt x="3040" y="5301"/>
                    <a:pt x="3041" y="5301"/>
                  </a:cubicBezTo>
                  <a:cubicBezTo>
                    <a:pt x="3046" y="5301"/>
                    <a:pt x="3062" y="5276"/>
                    <a:pt x="3064" y="5276"/>
                  </a:cubicBezTo>
                  <a:lnTo>
                    <a:pt x="3064" y="5276"/>
                  </a:lnTo>
                  <a:cubicBezTo>
                    <a:pt x="3065" y="5276"/>
                    <a:pt x="3065" y="5278"/>
                    <a:pt x="3064" y="5281"/>
                  </a:cubicBezTo>
                  <a:cubicBezTo>
                    <a:pt x="3096" y="5233"/>
                    <a:pt x="3115" y="5181"/>
                    <a:pt x="3108" y="5181"/>
                  </a:cubicBezTo>
                  <a:cubicBezTo>
                    <a:pt x="3108" y="5181"/>
                    <a:pt x="3108" y="5181"/>
                    <a:pt x="3107" y="5181"/>
                  </a:cubicBezTo>
                  <a:cubicBezTo>
                    <a:pt x="3180" y="5092"/>
                    <a:pt x="3183" y="4969"/>
                    <a:pt x="3230" y="4919"/>
                  </a:cubicBezTo>
                  <a:cubicBezTo>
                    <a:pt x="3276" y="4740"/>
                    <a:pt x="3289" y="4569"/>
                    <a:pt x="3279" y="4403"/>
                  </a:cubicBezTo>
                  <a:lnTo>
                    <a:pt x="3279" y="4403"/>
                  </a:lnTo>
                  <a:cubicBezTo>
                    <a:pt x="3299" y="4410"/>
                    <a:pt x="3283" y="4582"/>
                    <a:pt x="3295" y="4582"/>
                  </a:cubicBezTo>
                  <a:cubicBezTo>
                    <a:pt x="3295" y="4582"/>
                    <a:pt x="3295" y="4581"/>
                    <a:pt x="3296" y="4581"/>
                  </a:cubicBezTo>
                  <a:cubicBezTo>
                    <a:pt x="3292" y="4422"/>
                    <a:pt x="3292" y="4327"/>
                    <a:pt x="3213" y="4181"/>
                  </a:cubicBezTo>
                  <a:cubicBezTo>
                    <a:pt x="3208" y="4171"/>
                    <a:pt x="3207" y="4167"/>
                    <a:pt x="3208" y="4167"/>
                  </a:cubicBezTo>
                  <a:lnTo>
                    <a:pt x="3208" y="4167"/>
                  </a:lnTo>
                  <a:cubicBezTo>
                    <a:pt x="3212" y="4167"/>
                    <a:pt x="3236" y="4198"/>
                    <a:pt x="3242" y="4210"/>
                  </a:cubicBezTo>
                  <a:lnTo>
                    <a:pt x="3242" y="4210"/>
                  </a:lnTo>
                  <a:cubicBezTo>
                    <a:pt x="3202" y="4131"/>
                    <a:pt x="3130" y="4069"/>
                    <a:pt x="3044" y="4058"/>
                  </a:cubicBezTo>
                  <a:cubicBezTo>
                    <a:pt x="3030" y="4056"/>
                    <a:pt x="3016" y="4055"/>
                    <a:pt x="3002" y="4055"/>
                  </a:cubicBezTo>
                  <a:cubicBezTo>
                    <a:pt x="2930" y="4055"/>
                    <a:pt x="2867" y="4089"/>
                    <a:pt x="2822" y="4132"/>
                  </a:cubicBezTo>
                  <a:cubicBezTo>
                    <a:pt x="2822" y="4132"/>
                    <a:pt x="2828" y="4124"/>
                    <a:pt x="2836" y="4116"/>
                  </a:cubicBezTo>
                  <a:lnTo>
                    <a:pt x="2836" y="4116"/>
                  </a:lnTo>
                  <a:cubicBezTo>
                    <a:pt x="2815" y="4134"/>
                    <a:pt x="2793" y="4152"/>
                    <a:pt x="2799" y="4155"/>
                  </a:cubicBezTo>
                  <a:cubicBezTo>
                    <a:pt x="2805" y="4148"/>
                    <a:pt x="2812" y="4141"/>
                    <a:pt x="2819" y="4135"/>
                  </a:cubicBezTo>
                  <a:cubicBezTo>
                    <a:pt x="2823" y="4133"/>
                    <a:pt x="2826" y="4132"/>
                    <a:pt x="2827" y="4132"/>
                  </a:cubicBezTo>
                  <a:cubicBezTo>
                    <a:pt x="2834" y="4132"/>
                    <a:pt x="2815" y="4150"/>
                    <a:pt x="2799" y="4175"/>
                  </a:cubicBezTo>
                  <a:cubicBezTo>
                    <a:pt x="2780" y="4200"/>
                    <a:pt x="2761" y="4231"/>
                    <a:pt x="2759" y="4237"/>
                  </a:cubicBezTo>
                  <a:lnTo>
                    <a:pt x="2759" y="4237"/>
                  </a:lnTo>
                  <a:cubicBezTo>
                    <a:pt x="2761" y="4229"/>
                    <a:pt x="2760" y="4226"/>
                    <a:pt x="2758" y="4226"/>
                  </a:cubicBezTo>
                  <a:cubicBezTo>
                    <a:pt x="2748" y="4226"/>
                    <a:pt x="2709" y="4291"/>
                    <a:pt x="2697" y="4291"/>
                  </a:cubicBezTo>
                  <a:cubicBezTo>
                    <a:pt x="2694" y="4291"/>
                    <a:pt x="2693" y="4286"/>
                    <a:pt x="2696" y="4271"/>
                  </a:cubicBezTo>
                  <a:lnTo>
                    <a:pt x="2696" y="4271"/>
                  </a:lnTo>
                  <a:cubicBezTo>
                    <a:pt x="2686" y="4287"/>
                    <a:pt x="2680" y="4310"/>
                    <a:pt x="2686" y="4310"/>
                  </a:cubicBezTo>
                  <a:cubicBezTo>
                    <a:pt x="2677" y="4321"/>
                    <a:pt x="2672" y="4329"/>
                    <a:pt x="2671" y="4329"/>
                  </a:cubicBezTo>
                  <a:cubicBezTo>
                    <a:pt x="2669" y="4329"/>
                    <a:pt x="2670" y="4324"/>
                    <a:pt x="2673" y="4310"/>
                  </a:cubicBezTo>
                  <a:lnTo>
                    <a:pt x="2673" y="4310"/>
                  </a:lnTo>
                  <a:cubicBezTo>
                    <a:pt x="2634" y="4403"/>
                    <a:pt x="2653" y="4376"/>
                    <a:pt x="2626" y="4459"/>
                  </a:cubicBezTo>
                  <a:cubicBezTo>
                    <a:pt x="2623" y="4459"/>
                    <a:pt x="2626" y="4439"/>
                    <a:pt x="2623" y="4430"/>
                  </a:cubicBezTo>
                  <a:cubicBezTo>
                    <a:pt x="2620" y="4476"/>
                    <a:pt x="2614" y="4519"/>
                    <a:pt x="2597" y="4592"/>
                  </a:cubicBezTo>
                  <a:cubicBezTo>
                    <a:pt x="2594" y="4589"/>
                    <a:pt x="2591" y="4595"/>
                    <a:pt x="2594" y="4575"/>
                  </a:cubicBezTo>
                  <a:lnTo>
                    <a:pt x="2594" y="4575"/>
                  </a:lnTo>
                  <a:cubicBezTo>
                    <a:pt x="2571" y="4701"/>
                    <a:pt x="2577" y="4790"/>
                    <a:pt x="2571" y="4930"/>
                  </a:cubicBezTo>
                  <a:cubicBezTo>
                    <a:pt x="2568" y="4922"/>
                    <a:pt x="2566" y="4919"/>
                    <a:pt x="2564" y="4919"/>
                  </a:cubicBezTo>
                  <a:lnTo>
                    <a:pt x="2564" y="4919"/>
                  </a:lnTo>
                  <a:cubicBezTo>
                    <a:pt x="2558" y="4919"/>
                    <a:pt x="2564" y="4978"/>
                    <a:pt x="2554" y="4986"/>
                  </a:cubicBezTo>
                  <a:lnTo>
                    <a:pt x="2560" y="5058"/>
                  </a:lnTo>
                  <a:lnTo>
                    <a:pt x="2567" y="5029"/>
                  </a:lnTo>
                  <a:cubicBezTo>
                    <a:pt x="2571" y="5095"/>
                    <a:pt x="2587" y="5151"/>
                    <a:pt x="2597" y="5208"/>
                  </a:cubicBezTo>
                  <a:lnTo>
                    <a:pt x="2580" y="5162"/>
                  </a:lnTo>
                  <a:lnTo>
                    <a:pt x="2580" y="5162"/>
                  </a:lnTo>
                  <a:cubicBezTo>
                    <a:pt x="2591" y="5201"/>
                    <a:pt x="2600" y="5244"/>
                    <a:pt x="2614" y="5281"/>
                  </a:cubicBezTo>
                  <a:cubicBezTo>
                    <a:pt x="2607" y="5261"/>
                    <a:pt x="2603" y="5234"/>
                    <a:pt x="2600" y="5214"/>
                  </a:cubicBezTo>
                  <a:lnTo>
                    <a:pt x="2600" y="5214"/>
                  </a:lnTo>
                  <a:cubicBezTo>
                    <a:pt x="2610" y="5239"/>
                    <a:pt x="2614" y="5241"/>
                    <a:pt x="2617" y="5241"/>
                  </a:cubicBezTo>
                  <a:cubicBezTo>
                    <a:pt x="2617" y="5241"/>
                    <a:pt x="2618" y="5241"/>
                    <a:pt x="2618" y="5241"/>
                  </a:cubicBezTo>
                  <a:cubicBezTo>
                    <a:pt x="2621" y="5241"/>
                    <a:pt x="2624" y="5244"/>
                    <a:pt x="2634" y="5287"/>
                  </a:cubicBezTo>
                  <a:cubicBezTo>
                    <a:pt x="2633" y="5286"/>
                    <a:pt x="2633" y="5285"/>
                    <a:pt x="2633" y="5285"/>
                  </a:cubicBezTo>
                  <a:lnTo>
                    <a:pt x="2633" y="5285"/>
                  </a:lnTo>
                  <a:cubicBezTo>
                    <a:pt x="2632" y="5285"/>
                    <a:pt x="2657" y="5350"/>
                    <a:pt x="2663" y="5383"/>
                  </a:cubicBezTo>
                  <a:cubicBezTo>
                    <a:pt x="2680" y="5410"/>
                    <a:pt x="2700" y="5436"/>
                    <a:pt x="2723" y="5480"/>
                  </a:cubicBezTo>
                  <a:cubicBezTo>
                    <a:pt x="2724" y="5485"/>
                    <a:pt x="2721" y="5486"/>
                    <a:pt x="2717" y="5486"/>
                  </a:cubicBezTo>
                  <a:cubicBezTo>
                    <a:pt x="2715" y="5486"/>
                    <a:pt x="2712" y="5485"/>
                    <a:pt x="2710" y="5485"/>
                  </a:cubicBezTo>
                  <a:cubicBezTo>
                    <a:pt x="2707" y="5485"/>
                    <a:pt x="2705" y="5486"/>
                    <a:pt x="2706" y="5489"/>
                  </a:cubicBezTo>
                  <a:cubicBezTo>
                    <a:pt x="2718" y="5501"/>
                    <a:pt x="2744" y="5535"/>
                    <a:pt x="2772" y="5566"/>
                  </a:cubicBezTo>
                  <a:lnTo>
                    <a:pt x="2772" y="5566"/>
                  </a:lnTo>
                  <a:cubicBezTo>
                    <a:pt x="2749" y="5593"/>
                    <a:pt x="2727" y="5616"/>
                    <a:pt x="2706" y="5631"/>
                  </a:cubicBezTo>
                  <a:cubicBezTo>
                    <a:pt x="2657" y="5687"/>
                    <a:pt x="2598" y="5757"/>
                    <a:pt x="2548" y="5803"/>
                  </a:cubicBezTo>
                  <a:lnTo>
                    <a:pt x="2548" y="5803"/>
                  </a:lnTo>
                  <a:cubicBezTo>
                    <a:pt x="2549" y="5801"/>
                    <a:pt x="2549" y="5801"/>
                    <a:pt x="2550" y="5799"/>
                  </a:cubicBezTo>
                  <a:lnTo>
                    <a:pt x="2550" y="5799"/>
                  </a:lnTo>
                  <a:cubicBezTo>
                    <a:pt x="2487" y="5853"/>
                    <a:pt x="2528" y="5852"/>
                    <a:pt x="2444" y="5917"/>
                  </a:cubicBezTo>
                  <a:cubicBezTo>
                    <a:pt x="2437" y="5921"/>
                    <a:pt x="2433" y="5923"/>
                    <a:pt x="2431" y="5923"/>
                  </a:cubicBezTo>
                  <a:cubicBezTo>
                    <a:pt x="2424" y="5923"/>
                    <a:pt x="2464" y="5889"/>
                    <a:pt x="2461" y="5889"/>
                  </a:cubicBezTo>
                  <a:lnTo>
                    <a:pt x="2461" y="5889"/>
                  </a:lnTo>
                  <a:cubicBezTo>
                    <a:pt x="2460" y="5889"/>
                    <a:pt x="2459" y="5890"/>
                    <a:pt x="2455" y="5893"/>
                  </a:cubicBezTo>
                  <a:cubicBezTo>
                    <a:pt x="2454" y="5893"/>
                    <a:pt x="2453" y="5892"/>
                    <a:pt x="2452" y="5892"/>
                  </a:cubicBezTo>
                  <a:cubicBezTo>
                    <a:pt x="2424" y="5892"/>
                    <a:pt x="2360" y="5984"/>
                    <a:pt x="2299" y="6016"/>
                  </a:cubicBezTo>
                  <a:lnTo>
                    <a:pt x="2309" y="6006"/>
                  </a:lnTo>
                  <a:lnTo>
                    <a:pt x="2309" y="6006"/>
                  </a:lnTo>
                  <a:cubicBezTo>
                    <a:pt x="2262" y="6036"/>
                    <a:pt x="2213" y="6099"/>
                    <a:pt x="2140" y="6151"/>
                  </a:cubicBezTo>
                  <a:cubicBezTo>
                    <a:pt x="2140" y="6151"/>
                    <a:pt x="2142" y="6147"/>
                    <a:pt x="2141" y="6147"/>
                  </a:cubicBezTo>
                  <a:lnTo>
                    <a:pt x="2141" y="6147"/>
                  </a:lnTo>
                  <a:cubicBezTo>
                    <a:pt x="2141" y="6147"/>
                    <a:pt x="2141" y="6147"/>
                    <a:pt x="2140" y="6148"/>
                  </a:cubicBezTo>
                  <a:cubicBezTo>
                    <a:pt x="2097" y="6195"/>
                    <a:pt x="2004" y="6261"/>
                    <a:pt x="1928" y="6304"/>
                  </a:cubicBezTo>
                  <a:cubicBezTo>
                    <a:pt x="1948" y="6284"/>
                    <a:pt x="1958" y="6281"/>
                    <a:pt x="1941" y="6281"/>
                  </a:cubicBezTo>
                  <a:cubicBezTo>
                    <a:pt x="1908" y="6297"/>
                    <a:pt x="1958" y="6287"/>
                    <a:pt x="1888" y="6324"/>
                  </a:cubicBezTo>
                  <a:cubicBezTo>
                    <a:pt x="1870" y="6329"/>
                    <a:pt x="1833" y="6340"/>
                    <a:pt x="1814" y="6340"/>
                  </a:cubicBezTo>
                  <a:cubicBezTo>
                    <a:pt x="1808" y="6340"/>
                    <a:pt x="1804" y="6339"/>
                    <a:pt x="1802" y="6337"/>
                  </a:cubicBezTo>
                  <a:cubicBezTo>
                    <a:pt x="1822" y="6330"/>
                    <a:pt x="1845" y="6320"/>
                    <a:pt x="1868" y="6310"/>
                  </a:cubicBezTo>
                  <a:lnTo>
                    <a:pt x="1868" y="6310"/>
                  </a:lnTo>
                  <a:cubicBezTo>
                    <a:pt x="1829" y="6314"/>
                    <a:pt x="1782" y="6347"/>
                    <a:pt x="1746" y="6354"/>
                  </a:cubicBezTo>
                  <a:lnTo>
                    <a:pt x="1749" y="6347"/>
                  </a:lnTo>
                  <a:lnTo>
                    <a:pt x="1749" y="6347"/>
                  </a:lnTo>
                  <a:cubicBezTo>
                    <a:pt x="1643" y="6374"/>
                    <a:pt x="1643" y="6390"/>
                    <a:pt x="1527" y="6390"/>
                  </a:cubicBezTo>
                  <a:lnTo>
                    <a:pt x="1538" y="6393"/>
                  </a:lnTo>
                  <a:cubicBezTo>
                    <a:pt x="1524" y="6396"/>
                    <a:pt x="1514" y="6397"/>
                    <a:pt x="1505" y="6397"/>
                  </a:cubicBezTo>
                  <a:cubicBezTo>
                    <a:pt x="1475" y="6397"/>
                    <a:pt x="1471" y="6383"/>
                    <a:pt x="1422" y="6383"/>
                  </a:cubicBezTo>
                  <a:lnTo>
                    <a:pt x="1405" y="6366"/>
                  </a:lnTo>
                  <a:cubicBezTo>
                    <a:pt x="1362" y="6363"/>
                    <a:pt x="1256" y="6340"/>
                    <a:pt x="1186" y="6304"/>
                  </a:cubicBezTo>
                  <a:lnTo>
                    <a:pt x="1186" y="6304"/>
                  </a:lnTo>
                  <a:cubicBezTo>
                    <a:pt x="1232" y="6317"/>
                    <a:pt x="1315" y="6343"/>
                    <a:pt x="1368" y="6350"/>
                  </a:cubicBezTo>
                  <a:cubicBezTo>
                    <a:pt x="1329" y="6343"/>
                    <a:pt x="1236" y="6307"/>
                    <a:pt x="1213" y="6300"/>
                  </a:cubicBezTo>
                  <a:lnTo>
                    <a:pt x="1213" y="6300"/>
                  </a:lnTo>
                  <a:cubicBezTo>
                    <a:pt x="1229" y="6307"/>
                    <a:pt x="1249" y="6314"/>
                    <a:pt x="1266" y="6324"/>
                  </a:cubicBezTo>
                  <a:cubicBezTo>
                    <a:pt x="1213" y="6314"/>
                    <a:pt x="1147" y="6287"/>
                    <a:pt x="1081" y="6238"/>
                  </a:cubicBezTo>
                  <a:cubicBezTo>
                    <a:pt x="1093" y="6231"/>
                    <a:pt x="1047" y="6198"/>
                    <a:pt x="1001" y="6155"/>
                  </a:cubicBezTo>
                  <a:cubicBezTo>
                    <a:pt x="954" y="6111"/>
                    <a:pt x="905" y="6056"/>
                    <a:pt x="895" y="6026"/>
                  </a:cubicBezTo>
                  <a:cubicBezTo>
                    <a:pt x="795" y="5917"/>
                    <a:pt x="743" y="5778"/>
                    <a:pt x="693" y="5615"/>
                  </a:cubicBezTo>
                  <a:cubicBezTo>
                    <a:pt x="692" y="5629"/>
                    <a:pt x="691" y="5634"/>
                    <a:pt x="690" y="5634"/>
                  </a:cubicBezTo>
                  <a:cubicBezTo>
                    <a:pt x="685" y="5634"/>
                    <a:pt x="677" y="5580"/>
                    <a:pt x="663" y="5580"/>
                  </a:cubicBezTo>
                  <a:cubicBezTo>
                    <a:pt x="662" y="5580"/>
                    <a:pt x="661" y="5581"/>
                    <a:pt x="659" y="5582"/>
                  </a:cubicBezTo>
                  <a:cubicBezTo>
                    <a:pt x="650" y="5542"/>
                    <a:pt x="647" y="5526"/>
                    <a:pt x="647" y="5522"/>
                  </a:cubicBezTo>
                  <a:cubicBezTo>
                    <a:pt x="644" y="5483"/>
                    <a:pt x="640" y="5440"/>
                    <a:pt x="640" y="5400"/>
                  </a:cubicBezTo>
                  <a:cubicBezTo>
                    <a:pt x="640" y="5394"/>
                    <a:pt x="641" y="5392"/>
                    <a:pt x="642" y="5392"/>
                  </a:cubicBezTo>
                  <a:cubicBezTo>
                    <a:pt x="646" y="5392"/>
                    <a:pt x="650" y="5433"/>
                    <a:pt x="653" y="5433"/>
                  </a:cubicBezTo>
                  <a:cubicBezTo>
                    <a:pt x="653" y="5433"/>
                    <a:pt x="653" y="5433"/>
                    <a:pt x="653" y="5433"/>
                  </a:cubicBezTo>
                  <a:cubicBezTo>
                    <a:pt x="644" y="5344"/>
                    <a:pt x="659" y="5393"/>
                    <a:pt x="659" y="5336"/>
                  </a:cubicBezTo>
                  <a:lnTo>
                    <a:pt x="659" y="5336"/>
                  </a:lnTo>
                  <a:cubicBezTo>
                    <a:pt x="658" y="5338"/>
                    <a:pt x="657" y="5339"/>
                    <a:pt x="656" y="5339"/>
                  </a:cubicBezTo>
                  <a:cubicBezTo>
                    <a:pt x="648" y="5339"/>
                    <a:pt x="644" y="5301"/>
                    <a:pt x="644" y="5257"/>
                  </a:cubicBezTo>
                  <a:lnTo>
                    <a:pt x="636" y="5327"/>
                  </a:lnTo>
                  <a:cubicBezTo>
                    <a:pt x="617" y="5205"/>
                    <a:pt x="650" y="5221"/>
                    <a:pt x="636" y="5095"/>
                  </a:cubicBezTo>
                  <a:lnTo>
                    <a:pt x="636" y="5095"/>
                  </a:lnTo>
                  <a:lnTo>
                    <a:pt x="644" y="5135"/>
                  </a:lnTo>
                  <a:cubicBezTo>
                    <a:pt x="636" y="5072"/>
                    <a:pt x="653" y="4899"/>
                    <a:pt x="644" y="4837"/>
                  </a:cubicBezTo>
                  <a:cubicBezTo>
                    <a:pt x="645" y="4829"/>
                    <a:pt x="649" y="4822"/>
                    <a:pt x="652" y="4822"/>
                  </a:cubicBezTo>
                  <a:cubicBezTo>
                    <a:pt x="654" y="4822"/>
                    <a:pt x="654" y="4826"/>
                    <a:pt x="653" y="4837"/>
                  </a:cubicBezTo>
                  <a:cubicBezTo>
                    <a:pt x="673" y="4685"/>
                    <a:pt x="686" y="4496"/>
                    <a:pt x="726" y="4380"/>
                  </a:cubicBezTo>
                  <a:lnTo>
                    <a:pt x="729" y="4393"/>
                  </a:lnTo>
                  <a:cubicBezTo>
                    <a:pt x="736" y="4367"/>
                    <a:pt x="733" y="4343"/>
                    <a:pt x="746" y="4307"/>
                  </a:cubicBezTo>
                  <a:cubicBezTo>
                    <a:pt x="748" y="4309"/>
                    <a:pt x="749" y="4314"/>
                    <a:pt x="750" y="4314"/>
                  </a:cubicBezTo>
                  <a:cubicBezTo>
                    <a:pt x="750" y="4314"/>
                    <a:pt x="751" y="4312"/>
                    <a:pt x="752" y="4307"/>
                  </a:cubicBezTo>
                  <a:cubicBezTo>
                    <a:pt x="756" y="4294"/>
                    <a:pt x="763" y="4231"/>
                    <a:pt x="775" y="4194"/>
                  </a:cubicBezTo>
                  <a:lnTo>
                    <a:pt x="775" y="4194"/>
                  </a:lnTo>
                  <a:lnTo>
                    <a:pt x="772" y="4228"/>
                  </a:lnTo>
                  <a:cubicBezTo>
                    <a:pt x="822" y="4085"/>
                    <a:pt x="826" y="4002"/>
                    <a:pt x="862" y="3880"/>
                  </a:cubicBezTo>
                  <a:cubicBezTo>
                    <a:pt x="863" y="3880"/>
                    <a:pt x="863" y="3880"/>
                    <a:pt x="863" y="3880"/>
                  </a:cubicBezTo>
                  <a:cubicBezTo>
                    <a:pt x="881" y="3880"/>
                    <a:pt x="926" y="3773"/>
                    <a:pt x="948" y="3721"/>
                  </a:cubicBezTo>
                  <a:lnTo>
                    <a:pt x="948" y="3724"/>
                  </a:lnTo>
                  <a:cubicBezTo>
                    <a:pt x="969" y="3671"/>
                    <a:pt x="986" y="3623"/>
                    <a:pt x="1002" y="3577"/>
                  </a:cubicBezTo>
                  <a:lnTo>
                    <a:pt x="1002" y="3577"/>
                  </a:lnTo>
                  <a:cubicBezTo>
                    <a:pt x="1017" y="3573"/>
                    <a:pt x="1031" y="3569"/>
                    <a:pt x="1044" y="3565"/>
                  </a:cubicBezTo>
                  <a:lnTo>
                    <a:pt x="1044" y="3565"/>
                  </a:lnTo>
                  <a:lnTo>
                    <a:pt x="1024" y="3575"/>
                  </a:lnTo>
                  <a:cubicBezTo>
                    <a:pt x="1113" y="3545"/>
                    <a:pt x="1110" y="3516"/>
                    <a:pt x="1186" y="3485"/>
                  </a:cubicBezTo>
                  <a:lnTo>
                    <a:pt x="1186" y="3485"/>
                  </a:lnTo>
                  <a:lnTo>
                    <a:pt x="1173" y="3496"/>
                  </a:lnTo>
                  <a:cubicBezTo>
                    <a:pt x="1345" y="3403"/>
                    <a:pt x="1504" y="3261"/>
                    <a:pt x="1617" y="3168"/>
                  </a:cubicBezTo>
                  <a:cubicBezTo>
                    <a:pt x="1627" y="3138"/>
                    <a:pt x="1752" y="3032"/>
                    <a:pt x="1743" y="3005"/>
                  </a:cubicBezTo>
                  <a:cubicBezTo>
                    <a:pt x="1779" y="2966"/>
                    <a:pt x="1796" y="2952"/>
                    <a:pt x="1812" y="2932"/>
                  </a:cubicBezTo>
                  <a:cubicBezTo>
                    <a:pt x="1829" y="2909"/>
                    <a:pt x="1852" y="2883"/>
                    <a:pt x="1879" y="2800"/>
                  </a:cubicBezTo>
                  <a:cubicBezTo>
                    <a:pt x="1888" y="2753"/>
                    <a:pt x="1875" y="2730"/>
                    <a:pt x="1865" y="2674"/>
                  </a:cubicBezTo>
                  <a:lnTo>
                    <a:pt x="1879" y="2671"/>
                  </a:lnTo>
                  <a:cubicBezTo>
                    <a:pt x="1868" y="2645"/>
                    <a:pt x="1859" y="2622"/>
                    <a:pt x="1842" y="2602"/>
                  </a:cubicBezTo>
                  <a:cubicBezTo>
                    <a:pt x="1842" y="2585"/>
                    <a:pt x="1839" y="2572"/>
                    <a:pt x="1836" y="2555"/>
                  </a:cubicBezTo>
                  <a:cubicBezTo>
                    <a:pt x="1822" y="2542"/>
                    <a:pt x="1809" y="2525"/>
                    <a:pt x="1792" y="2515"/>
                  </a:cubicBezTo>
                  <a:lnTo>
                    <a:pt x="1792" y="2515"/>
                  </a:lnTo>
                  <a:cubicBezTo>
                    <a:pt x="1811" y="2528"/>
                    <a:pt x="1821" y="2552"/>
                    <a:pt x="1819" y="2552"/>
                  </a:cubicBezTo>
                  <a:cubicBezTo>
                    <a:pt x="1819" y="2552"/>
                    <a:pt x="1819" y="2552"/>
                    <a:pt x="1819" y="2552"/>
                  </a:cubicBezTo>
                  <a:cubicBezTo>
                    <a:pt x="1789" y="2519"/>
                    <a:pt x="1746" y="2486"/>
                    <a:pt x="1703" y="2472"/>
                  </a:cubicBezTo>
                  <a:cubicBezTo>
                    <a:pt x="1663" y="2459"/>
                    <a:pt x="1630" y="2455"/>
                    <a:pt x="1630" y="2452"/>
                  </a:cubicBezTo>
                  <a:cubicBezTo>
                    <a:pt x="1558" y="2459"/>
                    <a:pt x="1494" y="2492"/>
                    <a:pt x="1448" y="2532"/>
                  </a:cubicBezTo>
                  <a:cubicBezTo>
                    <a:pt x="1448" y="2527"/>
                    <a:pt x="1459" y="2516"/>
                    <a:pt x="1474" y="2505"/>
                  </a:cubicBezTo>
                  <a:lnTo>
                    <a:pt x="1474" y="2505"/>
                  </a:lnTo>
                  <a:cubicBezTo>
                    <a:pt x="1454" y="2519"/>
                    <a:pt x="1447" y="2521"/>
                    <a:pt x="1443" y="2521"/>
                  </a:cubicBezTo>
                  <a:cubicBezTo>
                    <a:pt x="1442" y="2521"/>
                    <a:pt x="1441" y="2521"/>
                    <a:pt x="1440" y="2521"/>
                  </a:cubicBezTo>
                  <a:cubicBezTo>
                    <a:pt x="1436" y="2521"/>
                    <a:pt x="1432" y="2524"/>
                    <a:pt x="1402" y="2555"/>
                  </a:cubicBezTo>
                  <a:cubicBezTo>
                    <a:pt x="1404" y="2554"/>
                    <a:pt x="1405" y="2553"/>
                    <a:pt x="1405" y="2553"/>
                  </a:cubicBezTo>
                  <a:lnTo>
                    <a:pt x="1405" y="2553"/>
                  </a:lnTo>
                  <a:cubicBezTo>
                    <a:pt x="1407" y="2553"/>
                    <a:pt x="1399" y="2563"/>
                    <a:pt x="1399" y="2565"/>
                  </a:cubicBezTo>
                  <a:cubicBezTo>
                    <a:pt x="1359" y="2591"/>
                    <a:pt x="1292" y="2674"/>
                    <a:pt x="1259" y="2741"/>
                  </a:cubicBezTo>
                  <a:lnTo>
                    <a:pt x="1263" y="2724"/>
                  </a:lnTo>
                  <a:lnTo>
                    <a:pt x="1263" y="2724"/>
                  </a:lnTo>
                  <a:cubicBezTo>
                    <a:pt x="1190" y="2843"/>
                    <a:pt x="1147" y="2979"/>
                    <a:pt x="1087" y="3111"/>
                  </a:cubicBezTo>
                  <a:cubicBezTo>
                    <a:pt x="1097" y="3092"/>
                    <a:pt x="1104" y="3083"/>
                    <a:pt x="1108" y="3083"/>
                  </a:cubicBezTo>
                  <a:cubicBezTo>
                    <a:pt x="1114" y="3083"/>
                    <a:pt x="1113" y="3099"/>
                    <a:pt x="1104" y="3121"/>
                  </a:cubicBezTo>
                  <a:lnTo>
                    <a:pt x="1097" y="3125"/>
                  </a:lnTo>
                  <a:lnTo>
                    <a:pt x="1097" y="3125"/>
                  </a:lnTo>
                  <a:cubicBezTo>
                    <a:pt x="1097" y="3125"/>
                    <a:pt x="1097" y="3124"/>
                    <a:pt x="1097" y="3124"/>
                  </a:cubicBezTo>
                  <a:lnTo>
                    <a:pt x="1097" y="3124"/>
                  </a:lnTo>
                  <a:cubicBezTo>
                    <a:pt x="1096" y="3124"/>
                    <a:pt x="1095" y="3126"/>
                    <a:pt x="1094" y="3127"/>
                  </a:cubicBezTo>
                  <a:lnTo>
                    <a:pt x="1094" y="3127"/>
                  </a:lnTo>
                  <a:lnTo>
                    <a:pt x="1097" y="3125"/>
                  </a:lnTo>
                  <a:lnTo>
                    <a:pt x="1097" y="3125"/>
                  </a:lnTo>
                  <a:cubicBezTo>
                    <a:pt x="1098" y="3127"/>
                    <a:pt x="1097" y="3134"/>
                    <a:pt x="1093" y="3148"/>
                  </a:cubicBezTo>
                  <a:cubicBezTo>
                    <a:pt x="1084" y="3169"/>
                    <a:pt x="1077" y="3177"/>
                    <a:pt x="1074" y="3177"/>
                  </a:cubicBezTo>
                  <a:cubicBezTo>
                    <a:pt x="1069" y="3177"/>
                    <a:pt x="1070" y="3162"/>
                    <a:pt x="1074" y="3145"/>
                  </a:cubicBezTo>
                  <a:lnTo>
                    <a:pt x="1074" y="3145"/>
                  </a:lnTo>
                  <a:lnTo>
                    <a:pt x="1054" y="3207"/>
                  </a:lnTo>
                  <a:cubicBezTo>
                    <a:pt x="1053" y="3208"/>
                    <a:pt x="1053" y="3208"/>
                    <a:pt x="1052" y="3208"/>
                  </a:cubicBezTo>
                  <a:cubicBezTo>
                    <a:pt x="1048" y="3208"/>
                    <a:pt x="1053" y="3194"/>
                    <a:pt x="1050" y="3191"/>
                  </a:cubicBezTo>
                  <a:lnTo>
                    <a:pt x="1050" y="3191"/>
                  </a:lnTo>
                  <a:cubicBezTo>
                    <a:pt x="1047" y="3218"/>
                    <a:pt x="994" y="3290"/>
                    <a:pt x="991" y="3330"/>
                  </a:cubicBezTo>
                  <a:lnTo>
                    <a:pt x="988" y="3334"/>
                  </a:lnTo>
                  <a:cubicBezTo>
                    <a:pt x="952" y="3417"/>
                    <a:pt x="930" y="3472"/>
                    <a:pt x="908" y="3530"/>
                  </a:cubicBezTo>
                  <a:lnTo>
                    <a:pt x="908" y="3530"/>
                  </a:lnTo>
                  <a:cubicBezTo>
                    <a:pt x="892" y="3536"/>
                    <a:pt x="876" y="3542"/>
                    <a:pt x="862" y="3545"/>
                  </a:cubicBezTo>
                  <a:lnTo>
                    <a:pt x="868" y="3536"/>
                  </a:lnTo>
                  <a:lnTo>
                    <a:pt x="868" y="3536"/>
                  </a:lnTo>
                  <a:cubicBezTo>
                    <a:pt x="815" y="3555"/>
                    <a:pt x="812" y="3562"/>
                    <a:pt x="733" y="3572"/>
                  </a:cubicBezTo>
                  <a:cubicBezTo>
                    <a:pt x="716" y="3569"/>
                    <a:pt x="715" y="3564"/>
                    <a:pt x="730" y="3564"/>
                  </a:cubicBezTo>
                  <a:cubicBezTo>
                    <a:pt x="732" y="3564"/>
                    <a:pt x="733" y="3564"/>
                    <a:pt x="735" y="3564"/>
                  </a:cubicBezTo>
                  <a:lnTo>
                    <a:pt x="735" y="3564"/>
                  </a:lnTo>
                  <a:cubicBezTo>
                    <a:pt x="728" y="3564"/>
                    <a:pt x="721" y="3563"/>
                    <a:pt x="716" y="3563"/>
                  </a:cubicBezTo>
                  <a:cubicBezTo>
                    <a:pt x="694" y="3563"/>
                    <a:pt x="685" y="3567"/>
                    <a:pt x="666" y="3567"/>
                  </a:cubicBezTo>
                  <a:cubicBezTo>
                    <a:pt x="655" y="3567"/>
                    <a:pt x="640" y="3566"/>
                    <a:pt x="617" y="3562"/>
                  </a:cubicBezTo>
                  <a:lnTo>
                    <a:pt x="644" y="3559"/>
                  </a:lnTo>
                  <a:cubicBezTo>
                    <a:pt x="580" y="3548"/>
                    <a:pt x="587" y="3552"/>
                    <a:pt x="547" y="3548"/>
                  </a:cubicBezTo>
                  <a:cubicBezTo>
                    <a:pt x="508" y="3545"/>
                    <a:pt x="435" y="3502"/>
                    <a:pt x="431" y="3485"/>
                  </a:cubicBezTo>
                  <a:cubicBezTo>
                    <a:pt x="430" y="3486"/>
                    <a:pt x="429" y="3486"/>
                    <a:pt x="428" y="3486"/>
                  </a:cubicBezTo>
                  <a:cubicBezTo>
                    <a:pt x="414" y="3486"/>
                    <a:pt x="383" y="3473"/>
                    <a:pt x="358" y="3449"/>
                  </a:cubicBezTo>
                  <a:cubicBezTo>
                    <a:pt x="357" y="3447"/>
                    <a:pt x="358" y="3446"/>
                    <a:pt x="359" y="3446"/>
                  </a:cubicBezTo>
                  <a:cubicBezTo>
                    <a:pt x="363" y="3446"/>
                    <a:pt x="371" y="3450"/>
                    <a:pt x="375" y="3453"/>
                  </a:cubicBezTo>
                  <a:cubicBezTo>
                    <a:pt x="299" y="3380"/>
                    <a:pt x="253" y="3346"/>
                    <a:pt x="219" y="3277"/>
                  </a:cubicBezTo>
                  <a:cubicBezTo>
                    <a:pt x="222" y="3274"/>
                    <a:pt x="219" y="3267"/>
                    <a:pt x="216" y="3261"/>
                  </a:cubicBezTo>
                  <a:lnTo>
                    <a:pt x="216" y="3261"/>
                  </a:lnTo>
                  <a:cubicBezTo>
                    <a:pt x="259" y="3332"/>
                    <a:pt x="303" y="3380"/>
                    <a:pt x="306" y="3383"/>
                  </a:cubicBezTo>
                  <a:lnTo>
                    <a:pt x="306" y="3383"/>
                  </a:lnTo>
                  <a:cubicBezTo>
                    <a:pt x="311" y="3378"/>
                    <a:pt x="287" y="3346"/>
                    <a:pt x="294" y="3346"/>
                  </a:cubicBezTo>
                  <a:cubicBezTo>
                    <a:pt x="297" y="3346"/>
                    <a:pt x="302" y="3349"/>
                    <a:pt x="312" y="3357"/>
                  </a:cubicBezTo>
                  <a:cubicBezTo>
                    <a:pt x="272" y="3323"/>
                    <a:pt x="206" y="3250"/>
                    <a:pt x="183" y="3184"/>
                  </a:cubicBezTo>
                  <a:cubicBezTo>
                    <a:pt x="179" y="3181"/>
                    <a:pt x="179" y="3178"/>
                    <a:pt x="179" y="3175"/>
                  </a:cubicBezTo>
                  <a:lnTo>
                    <a:pt x="179" y="3175"/>
                  </a:lnTo>
                  <a:lnTo>
                    <a:pt x="187" y="3181"/>
                  </a:lnTo>
                  <a:cubicBezTo>
                    <a:pt x="179" y="3164"/>
                    <a:pt x="173" y="3155"/>
                    <a:pt x="167" y="3141"/>
                  </a:cubicBezTo>
                  <a:cubicBezTo>
                    <a:pt x="160" y="3121"/>
                    <a:pt x="156" y="3108"/>
                    <a:pt x="150" y="3088"/>
                  </a:cubicBezTo>
                  <a:cubicBezTo>
                    <a:pt x="153" y="3079"/>
                    <a:pt x="127" y="3012"/>
                    <a:pt x="120" y="2976"/>
                  </a:cubicBezTo>
                  <a:cubicBezTo>
                    <a:pt x="119" y="2976"/>
                    <a:pt x="119" y="2977"/>
                    <a:pt x="118" y="2977"/>
                  </a:cubicBezTo>
                  <a:cubicBezTo>
                    <a:pt x="114" y="2977"/>
                    <a:pt x="109" y="2961"/>
                    <a:pt x="106" y="2961"/>
                  </a:cubicBezTo>
                  <a:cubicBezTo>
                    <a:pt x="104" y="2961"/>
                    <a:pt x="103" y="2965"/>
                    <a:pt x="103" y="2979"/>
                  </a:cubicBezTo>
                  <a:cubicBezTo>
                    <a:pt x="103" y="2979"/>
                    <a:pt x="103" y="2979"/>
                    <a:pt x="103" y="2979"/>
                  </a:cubicBezTo>
                  <a:cubicBezTo>
                    <a:pt x="104" y="2979"/>
                    <a:pt x="108" y="2988"/>
                    <a:pt x="113" y="3009"/>
                  </a:cubicBezTo>
                  <a:cubicBezTo>
                    <a:pt x="113" y="3016"/>
                    <a:pt x="117" y="3019"/>
                    <a:pt x="117" y="3022"/>
                  </a:cubicBezTo>
                  <a:cubicBezTo>
                    <a:pt x="123" y="3045"/>
                    <a:pt x="133" y="3071"/>
                    <a:pt x="143" y="3105"/>
                  </a:cubicBezTo>
                  <a:cubicBezTo>
                    <a:pt x="130" y="3079"/>
                    <a:pt x="113" y="3056"/>
                    <a:pt x="110" y="3016"/>
                  </a:cubicBezTo>
                  <a:cubicBezTo>
                    <a:pt x="100" y="2999"/>
                    <a:pt x="90" y="2979"/>
                    <a:pt x="83" y="2969"/>
                  </a:cubicBezTo>
                  <a:cubicBezTo>
                    <a:pt x="83" y="2920"/>
                    <a:pt x="83" y="2827"/>
                    <a:pt x="94" y="2813"/>
                  </a:cubicBezTo>
                  <a:cubicBezTo>
                    <a:pt x="80" y="2707"/>
                    <a:pt x="100" y="2562"/>
                    <a:pt x="100" y="2492"/>
                  </a:cubicBezTo>
                  <a:cubicBezTo>
                    <a:pt x="107" y="2459"/>
                    <a:pt x="113" y="2455"/>
                    <a:pt x="120" y="2446"/>
                  </a:cubicBezTo>
                  <a:lnTo>
                    <a:pt x="120" y="2446"/>
                  </a:lnTo>
                  <a:cubicBezTo>
                    <a:pt x="117" y="2466"/>
                    <a:pt x="113" y="2486"/>
                    <a:pt x="113" y="2495"/>
                  </a:cubicBezTo>
                  <a:cubicBezTo>
                    <a:pt x="120" y="2432"/>
                    <a:pt x="163" y="2320"/>
                    <a:pt x="156" y="2300"/>
                  </a:cubicBezTo>
                  <a:cubicBezTo>
                    <a:pt x="165" y="2282"/>
                    <a:pt x="169" y="2277"/>
                    <a:pt x="171" y="2277"/>
                  </a:cubicBezTo>
                  <a:cubicBezTo>
                    <a:pt x="173" y="2277"/>
                    <a:pt x="171" y="2289"/>
                    <a:pt x="172" y="2289"/>
                  </a:cubicBezTo>
                  <a:cubicBezTo>
                    <a:pt x="173" y="2289"/>
                    <a:pt x="177" y="2279"/>
                    <a:pt x="190" y="2244"/>
                  </a:cubicBezTo>
                  <a:lnTo>
                    <a:pt x="190" y="2244"/>
                  </a:lnTo>
                  <a:lnTo>
                    <a:pt x="187" y="2261"/>
                  </a:lnTo>
                  <a:cubicBezTo>
                    <a:pt x="286" y="2080"/>
                    <a:pt x="301" y="1937"/>
                    <a:pt x="437" y="1755"/>
                  </a:cubicBezTo>
                  <a:lnTo>
                    <a:pt x="437" y="1755"/>
                  </a:lnTo>
                  <a:cubicBezTo>
                    <a:pt x="434" y="1758"/>
                    <a:pt x="431" y="1760"/>
                    <a:pt x="428" y="1760"/>
                  </a:cubicBezTo>
                  <a:cubicBezTo>
                    <a:pt x="577" y="1532"/>
                    <a:pt x="716" y="1280"/>
                    <a:pt x="868" y="1058"/>
                  </a:cubicBezTo>
                  <a:cubicBezTo>
                    <a:pt x="908" y="992"/>
                    <a:pt x="905" y="982"/>
                    <a:pt x="922" y="939"/>
                  </a:cubicBezTo>
                  <a:lnTo>
                    <a:pt x="942" y="930"/>
                  </a:lnTo>
                  <a:lnTo>
                    <a:pt x="968" y="853"/>
                  </a:lnTo>
                  <a:cubicBezTo>
                    <a:pt x="1011" y="747"/>
                    <a:pt x="1081" y="687"/>
                    <a:pt x="1120" y="548"/>
                  </a:cubicBezTo>
                  <a:lnTo>
                    <a:pt x="1120" y="548"/>
                  </a:lnTo>
                  <a:lnTo>
                    <a:pt x="1107" y="562"/>
                  </a:lnTo>
                  <a:cubicBezTo>
                    <a:pt x="1126" y="518"/>
                    <a:pt x="1159" y="421"/>
                    <a:pt x="1166" y="421"/>
                  </a:cubicBezTo>
                  <a:cubicBezTo>
                    <a:pt x="1166" y="421"/>
                    <a:pt x="1166" y="422"/>
                    <a:pt x="1166" y="422"/>
                  </a:cubicBezTo>
                  <a:cubicBezTo>
                    <a:pt x="1166" y="416"/>
                    <a:pt x="1166" y="403"/>
                    <a:pt x="1176" y="386"/>
                  </a:cubicBezTo>
                  <a:lnTo>
                    <a:pt x="1183" y="386"/>
                  </a:lnTo>
                  <a:lnTo>
                    <a:pt x="1216" y="264"/>
                  </a:lnTo>
                  <a:cubicBezTo>
                    <a:pt x="1230" y="223"/>
                    <a:pt x="1235" y="222"/>
                    <a:pt x="1240" y="222"/>
                  </a:cubicBezTo>
                  <a:cubicBezTo>
                    <a:pt x="1240" y="222"/>
                    <a:pt x="1241" y="222"/>
                    <a:pt x="1241" y="222"/>
                  </a:cubicBezTo>
                  <a:cubicBezTo>
                    <a:pt x="1247" y="222"/>
                    <a:pt x="1253" y="219"/>
                    <a:pt x="1275" y="147"/>
                  </a:cubicBezTo>
                  <a:cubicBezTo>
                    <a:pt x="1288" y="100"/>
                    <a:pt x="1297" y="13"/>
                    <a:pt x="1291" y="13"/>
                  </a:cubicBezTo>
                  <a:lnTo>
                    <a:pt x="1291" y="13"/>
                  </a:lnTo>
                  <a:cubicBezTo>
                    <a:pt x="1291" y="13"/>
                    <a:pt x="1290" y="14"/>
                    <a:pt x="1289" y="16"/>
                  </a:cubicBezTo>
                  <a:cubicBezTo>
                    <a:pt x="1286" y="35"/>
                    <a:pt x="1272" y="68"/>
                    <a:pt x="1266" y="68"/>
                  </a:cubicBezTo>
                  <a:lnTo>
                    <a:pt x="1275" y="19"/>
                  </a:lnTo>
                  <a:cubicBezTo>
                    <a:pt x="1270" y="13"/>
                    <a:pt x="1264" y="1"/>
                    <a:pt x="1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0"/>
            <p:cNvSpPr/>
            <p:nvPr/>
          </p:nvSpPr>
          <p:spPr>
            <a:xfrm>
              <a:off x="7318807" y="3598645"/>
              <a:ext cx="1121" cy="3845"/>
            </a:xfrm>
            <a:custGeom>
              <a:avLst/>
              <a:gdLst/>
              <a:ahLst/>
              <a:cxnLst/>
              <a:rect l="l" t="t" r="r" b="b"/>
              <a:pathLst>
                <a:path w="7" h="24" extrusionOk="0">
                  <a:moveTo>
                    <a:pt x="0" y="0"/>
                  </a:moveTo>
                  <a:lnTo>
                    <a:pt x="0" y="17"/>
                  </a:lnTo>
                  <a:lnTo>
                    <a:pt x="7" y="23"/>
                  </a:lnTo>
                  <a:lnTo>
                    <a:pt x="3" y="10"/>
                  </a:lnTo>
                  <a:cubicBezTo>
                    <a:pt x="0" y="6"/>
                    <a:pt x="0" y="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0"/>
            <p:cNvSpPr/>
            <p:nvPr/>
          </p:nvSpPr>
          <p:spPr>
            <a:xfrm>
              <a:off x="7883215" y="3899354"/>
              <a:ext cx="641" cy="641"/>
            </a:xfrm>
            <a:custGeom>
              <a:avLst/>
              <a:gdLst/>
              <a:ahLst/>
              <a:cxnLst/>
              <a:rect l="l" t="t" r="r" b="b"/>
              <a:pathLst>
                <a:path w="4" h="4" extrusionOk="0">
                  <a:moveTo>
                    <a:pt x="0" y="3"/>
                  </a:moveTo>
                  <a:lnTo>
                    <a:pt x="0" y="3"/>
                  </a:lnTo>
                  <a:lnTo>
                    <a:pt x="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0"/>
            <p:cNvSpPr/>
            <p:nvPr/>
          </p:nvSpPr>
          <p:spPr>
            <a:xfrm>
              <a:off x="7602052" y="3545937"/>
              <a:ext cx="641" cy="2884"/>
            </a:xfrm>
            <a:custGeom>
              <a:avLst/>
              <a:gdLst/>
              <a:ahLst/>
              <a:cxnLst/>
              <a:rect l="l" t="t" r="r" b="b"/>
              <a:pathLst>
                <a:path w="4" h="18" extrusionOk="0">
                  <a:moveTo>
                    <a:pt x="1" y="1"/>
                  </a:moveTo>
                  <a:lnTo>
                    <a:pt x="4" y="18"/>
                  </a:lnTo>
                  <a:lnTo>
                    <a:pt x="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0"/>
            <p:cNvSpPr/>
            <p:nvPr/>
          </p:nvSpPr>
          <p:spPr>
            <a:xfrm>
              <a:off x="7909649" y="3765581"/>
              <a:ext cx="1282" cy="1922"/>
            </a:xfrm>
            <a:custGeom>
              <a:avLst/>
              <a:gdLst/>
              <a:ahLst/>
              <a:cxnLst/>
              <a:rect l="l" t="t" r="r" b="b"/>
              <a:pathLst>
                <a:path w="8" h="12" extrusionOk="0">
                  <a:moveTo>
                    <a:pt x="8" y="1"/>
                  </a:moveTo>
                  <a:cubicBezTo>
                    <a:pt x="5" y="1"/>
                    <a:pt x="5" y="8"/>
                    <a:pt x="1" y="11"/>
                  </a:cubicBezTo>
                  <a:cubicBezTo>
                    <a:pt x="5" y="11"/>
                    <a:pt x="5" y="8"/>
                    <a:pt x="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0"/>
            <p:cNvSpPr/>
            <p:nvPr/>
          </p:nvSpPr>
          <p:spPr>
            <a:xfrm>
              <a:off x="7916057" y="3701018"/>
              <a:ext cx="1282" cy="8651"/>
            </a:xfrm>
            <a:custGeom>
              <a:avLst/>
              <a:gdLst/>
              <a:ahLst/>
              <a:cxnLst/>
              <a:rect l="l" t="t" r="r" b="b"/>
              <a:pathLst>
                <a:path w="8" h="54" extrusionOk="0">
                  <a:moveTo>
                    <a:pt x="8" y="0"/>
                  </a:moveTo>
                  <a:cubicBezTo>
                    <a:pt x="4" y="23"/>
                    <a:pt x="0" y="40"/>
                    <a:pt x="0" y="53"/>
                  </a:cubicBezTo>
                  <a:lnTo>
                    <a:pt x="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0"/>
            <p:cNvSpPr/>
            <p:nvPr/>
          </p:nvSpPr>
          <p:spPr>
            <a:xfrm>
              <a:off x="7919261" y="3663690"/>
              <a:ext cx="801" cy="1442"/>
            </a:xfrm>
            <a:custGeom>
              <a:avLst/>
              <a:gdLst/>
              <a:ahLst/>
              <a:cxnLst/>
              <a:rect l="l" t="t" r="r" b="b"/>
              <a:pathLst>
                <a:path w="5" h="9" extrusionOk="0">
                  <a:moveTo>
                    <a:pt x="0" y="1"/>
                  </a:moveTo>
                  <a:cubicBezTo>
                    <a:pt x="0" y="1"/>
                    <a:pt x="0" y="4"/>
                    <a:pt x="4" y="8"/>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0"/>
            <p:cNvSpPr/>
            <p:nvPr/>
          </p:nvSpPr>
          <p:spPr>
            <a:xfrm>
              <a:off x="7756972" y="3773912"/>
              <a:ext cx="3685" cy="2563"/>
            </a:xfrm>
            <a:custGeom>
              <a:avLst/>
              <a:gdLst/>
              <a:ahLst/>
              <a:cxnLst/>
              <a:rect l="l" t="t" r="r" b="b"/>
              <a:pathLst>
                <a:path w="23" h="16" extrusionOk="0">
                  <a:moveTo>
                    <a:pt x="22" y="1"/>
                  </a:moveTo>
                  <a:cubicBezTo>
                    <a:pt x="21" y="1"/>
                    <a:pt x="18" y="3"/>
                    <a:pt x="10" y="8"/>
                  </a:cubicBezTo>
                  <a:lnTo>
                    <a:pt x="0" y="16"/>
                  </a:lnTo>
                  <a:cubicBezTo>
                    <a:pt x="11" y="9"/>
                    <a:pt x="22" y="1"/>
                    <a:pt x="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0"/>
            <p:cNvSpPr/>
            <p:nvPr/>
          </p:nvSpPr>
          <p:spPr>
            <a:xfrm>
              <a:off x="7723969" y="3974171"/>
              <a:ext cx="4005" cy="6569"/>
            </a:xfrm>
            <a:custGeom>
              <a:avLst/>
              <a:gdLst/>
              <a:ahLst/>
              <a:cxnLst/>
              <a:rect l="l" t="t" r="r" b="b"/>
              <a:pathLst>
                <a:path w="25" h="41" extrusionOk="0">
                  <a:moveTo>
                    <a:pt x="1" y="1"/>
                  </a:moveTo>
                  <a:lnTo>
                    <a:pt x="1" y="1"/>
                  </a:lnTo>
                  <a:cubicBezTo>
                    <a:pt x="11" y="24"/>
                    <a:pt x="18" y="40"/>
                    <a:pt x="24" y="40"/>
                  </a:cubicBezTo>
                  <a:cubicBezTo>
                    <a:pt x="14" y="27"/>
                    <a:pt x="11" y="13"/>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0"/>
            <p:cNvSpPr/>
            <p:nvPr/>
          </p:nvSpPr>
          <p:spPr>
            <a:xfrm>
              <a:off x="7791416" y="3964078"/>
              <a:ext cx="641" cy="1762"/>
            </a:xfrm>
            <a:custGeom>
              <a:avLst/>
              <a:gdLst/>
              <a:ahLst/>
              <a:cxnLst/>
              <a:rect l="l" t="t" r="r" b="b"/>
              <a:pathLst>
                <a:path w="4" h="11" extrusionOk="0">
                  <a:moveTo>
                    <a:pt x="4" y="1"/>
                  </a:moveTo>
                  <a:lnTo>
                    <a:pt x="4" y="1"/>
                  </a:lnTo>
                  <a:lnTo>
                    <a:pt x="0" y="1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0"/>
            <p:cNvSpPr/>
            <p:nvPr/>
          </p:nvSpPr>
          <p:spPr>
            <a:xfrm>
              <a:off x="7720926" y="3964719"/>
              <a:ext cx="3204" cy="9612"/>
            </a:xfrm>
            <a:custGeom>
              <a:avLst/>
              <a:gdLst/>
              <a:ahLst/>
              <a:cxnLst/>
              <a:rect l="l" t="t" r="r" b="b"/>
              <a:pathLst>
                <a:path w="20" h="60" extrusionOk="0">
                  <a:moveTo>
                    <a:pt x="0" y="0"/>
                  </a:moveTo>
                  <a:lnTo>
                    <a:pt x="0" y="0"/>
                  </a:lnTo>
                  <a:cubicBezTo>
                    <a:pt x="6" y="23"/>
                    <a:pt x="14" y="43"/>
                    <a:pt x="20" y="60"/>
                  </a:cubicBezTo>
                  <a:cubicBezTo>
                    <a:pt x="14" y="43"/>
                    <a:pt x="6" y="2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0"/>
            <p:cNvSpPr/>
            <p:nvPr/>
          </p:nvSpPr>
          <p:spPr>
            <a:xfrm>
              <a:off x="7919261" y="3468077"/>
              <a:ext cx="160" cy="2243"/>
            </a:xfrm>
            <a:custGeom>
              <a:avLst/>
              <a:gdLst/>
              <a:ahLst/>
              <a:cxnLst/>
              <a:rect l="l" t="t" r="r" b="b"/>
              <a:pathLst>
                <a:path w="1" h="14" extrusionOk="0">
                  <a:moveTo>
                    <a:pt x="0" y="13"/>
                  </a:moveTo>
                  <a:lnTo>
                    <a:pt x="0" y="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0"/>
            <p:cNvSpPr/>
            <p:nvPr/>
          </p:nvSpPr>
          <p:spPr>
            <a:xfrm>
              <a:off x="7918781" y="3465353"/>
              <a:ext cx="641" cy="2884"/>
            </a:xfrm>
            <a:custGeom>
              <a:avLst/>
              <a:gdLst/>
              <a:ahLst/>
              <a:cxnLst/>
              <a:rect l="l" t="t" r="r" b="b"/>
              <a:pathLst>
                <a:path w="4" h="18" extrusionOk="0">
                  <a:moveTo>
                    <a:pt x="0" y="1"/>
                  </a:moveTo>
                  <a:cubicBezTo>
                    <a:pt x="0" y="7"/>
                    <a:pt x="0" y="14"/>
                    <a:pt x="3" y="17"/>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0"/>
            <p:cNvSpPr/>
            <p:nvPr/>
          </p:nvSpPr>
          <p:spPr>
            <a:xfrm>
              <a:off x="7918140" y="3460547"/>
              <a:ext cx="801" cy="4966"/>
            </a:xfrm>
            <a:custGeom>
              <a:avLst/>
              <a:gdLst/>
              <a:ahLst/>
              <a:cxnLst/>
              <a:rect l="l" t="t" r="r" b="b"/>
              <a:pathLst>
                <a:path w="5" h="31" extrusionOk="0">
                  <a:moveTo>
                    <a:pt x="1" y="1"/>
                  </a:moveTo>
                  <a:lnTo>
                    <a:pt x="4" y="31"/>
                  </a:lnTo>
                  <a:cubicBezTo>
                    <a:pt x="4" y="20"/>
                    <a:pt x="4" y="8"/>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0"/>
            <p:cNvSpPr/>
            <p:nvPr/>
          </p:nvSpPr>
          <p:spPr>
            <a:xfrm>
              <a:off x="7921344" y="3529596"/>
              <a:ext cx="801" cy="641"/>
            </a:xfrm>
            <a:custGeom>
              <a:avLst/>
              <a:gdLst/>
              <a:ahLst/>
              <a:cxnLst/>
              <a:rect l="l" t="t" r="r" b="b"/>
              <a:pathLst>
                <a:path w="5" h="4" extrusionOk="0">
                  <a:moveTo>
                    <a:pt x="1" y="0"/>
                  </a:moveTo>
                  <a:lnTo>
                    <a:pt x="4" y="4"/>
                  </a:lnTo>
                  <a:cubicBezTo>
                    <a:pt x="4" y="4"/>
                    <a:pt x="4"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0"/>
            <p:cNvSpPr/>
            <p:nvPr/>
          </p:nvSpPr>
          <p:spPr>
            <a:xfrm>
              <a:off x="7920864" y="3530077"/>
              <a:ext cx="2403" cy="17783"/>
            </a:xfrm>
            <a:custGeom>
              <a:avLst/>
              <a:gdLst/>
              <a:ahLst/>
              <a:cxnLst/>
              <a:rect l="l" t="t" r="r" b="b"/>
              <a:pathLst>
                <a:path w="15" h="111" extrusionOk="0">
                  <a:moveTo>
                    <a:pt x="7" y="1"/>
                  </a:moveTo>
                  <a:cubicBezTo>
                    <a:pt x="14" y="20"/>
                    <a:pt x="1" y="83"/>
                    <a:pt x="7" y="110"/>
                  </a:cubicBezTo>
                  <a:cubicBezTo>
                    <a:pt x="7" y="83"/>
                    <a:pt x="14" y="43"/>
                    <a:pt x="10" y="4"/>
                  </a:cubicBezTo>
                  <a:lnTo>
                    <a:pt x="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0"/>
            <p:cNvSpPr/>
            <p:nvPr/>
          </p:nvSpPr>
          <p:spPr>
            <a:xfrm>
              <a:off x="7912533" y="3606976"/>
              <a:ext cx="2724" cy="16021"/>
            </a:xfrm>
            <a:custGeom>
              <a:avLst/>
              <a:gdLst/>
              <a:ahLst/>
              <a:cxnLst/>
              <a:rect l="l" t="t" r="r" b="b"/>
              <a:pathLst>
                <a:path w="17" h="100" extrusionOk="0">
                  <a:moveTo>
                    <a:pt x="7" y="1"/>
                  </a:moveTo>
                  <a:cubicBezTo>
                    <a:pt x="1" y="43"/>
                    <a:pt x="0" y="52"/>
                    <a:pt x="2" y="52"/>
                  </a:cubicBezTo>
                  <a:cubicBezTo>
                    <a:pt x="3" y="52"/>
                    <a:pt x="5" y="46"/>
                    <a:pt x="7" y="46"/>
                  </a:cubicBezTo>
                  <a:cubicBezTo>
                    <a:pt x="10" y="46"/>
                    <a:pt x="12" y="56"/>
                    <a:pt x="10" y="100"/>
                  </a:cubicBezTo>
                  <a:lnTo>
                    <a:pt x="16" y="5"/>
                  </a:lnTo>
                  <a:lnTo>
                    <a:pt x="16" y="5"/>
                  </a:lnTo>
                  <a:cubicBezTo>
                    <a:pt x="12" y="14"/>
                    <a:pt x="10" y="25"/>
                    <a:pt x="8" y="25"/>
                  </a:cubicBezTo>
                  <a:cubicBezTo>
                    <a:pt x="7" y="25"/>
                    <a:pt x="7" y="19"/>
                    <a:pt x="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0"/>
            <p:cNvSpPr/>
            <p:nvPr/>
          </p:nvSpPr>
          <p:spPr>
            <a:xfrm>
              <a:off x="7909649" y="3665772"/>
              <a:ext cx="1922" cy="7690"/>
            </a:xfrm>
            <a:custGeom>
              <a:avLst/>
              <a:gdLst/>
              <a:ahLst/>
              <a:cxnLst/>
              <a:rect l="l" t="t" r="r" b="b"/>
              <a:pathLst>
                <a:path w="12" h="48" extrusionOk="0">
                  <a:moveTo>
                    <a:pt x="9" y="1"/>
                  </a:moveTo>
                  <a:cubicBezTo>
                    <a:pt x="7" y="1"/>
                    <a:pt x="4" y="22"/>
                    <a:pt x="1" y="22"/>
                  </a:cubicBezTo>
                  <a:cubicBezTo>
                    <a:pt x="1" y="22"/>
                    <a:pt x="1" y="21"/>
                    <a:pt x="1" y="21"/>
                  </a:cubicBezTo>
                  <a:lnTo>
                    <a:pt x="1" y="21"/>
                  </a:lnTo>
                  <a:cubicBezTo>
                    <a:pt x="3" y="38"/>
                    <a:pt x="4" y="48"/>
                    <a:pt x="5" y="48"/>
                  </a:cubicBezTo>
                  <a:cubicBezTo>
                    <a:pt x="7" y="48"/>
                    <a:pt x="8" y="41"/>
                    <a:pt x="11" y="25"/>
                  </a:cubicBezTo>
                  <a:cubicBezTo>
                    <a:pt x="11" y="7"/>
                    <a:pt x="10" y="1"/>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0"/>
            <p:cNvSpPr/>
            <p:nvPr/>
          </p:nvSpPr>
          <p:spPr>
            <a:xfrm>
              <a:off x="7846207" y="3995319"/>
              <a:ext cx="2083" cy="2563"/>
            </a:xfrm>
            <a:custGeom>
              <a:avLst/>
              <a:gdLst/>
              <a:ahLst/>
              <a:cxnLst/>
              <a:rect l="l" t="t" r="r" b="b"/>
              <a:pathLst>
                <a:path w="13" h="16" extrusionOk="0">
                  <a:moveTo>
                    <a:pt x="13" y="10"/>
                  </a:moveTo>
                  <a:lnTo>
                    <a:pt x="13" y="11"/>
                  </a:lnTo>
                  <a:cubicBezTo>
                    <a:pt x="13" y="10"/>
                    <a:pt x="13" y="10"/>
                    <a:pt x="13" y="10"/>
                  </a:cubicBezTo>
                  <a:close/>
                  <a:moveTo>
                    <a:pt x="10" y="1"/>
                  </a:moveTo>
                  <a:cubicBezTo>
                    <a:pt x="2" y="12"/>
                    <a:pt x="1" y="15"/>
                    <a:pt x="2" y="15"/>
                  </a:cubicBezTo>
                  <a:cubicBezTo>
                    <a:pt x="4" y="15"/>
                    <a:pt x="10" y="10"/>
                    <a:pt x="12" y="10"/>
                  </a:cubicBezTo>
                  <a:cubicBezTo>
                    <a:pt x="12" y="10"/>
                    <a:pt x="12" y="10"/>
                    <a:pt x="13" y="10"/>
                  </a:cubicBezTo>
                  <a:lnTo>
                    <a:pt x="13" y="10"/>
                  </a:lnTo>
                  <a:lnTo>
                    <a:pt x="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0"/>
            <p:cNvSpPr/>
            <p:nvPr/>
          </p:nvSpPr>
          <p:spPr>
            <a:xfrm>
              <a:off x="7798946" y="4034089"/>
              <a:ext cx="9612" cy="2243"/>
            </a:xfrm>
            <a:custGeom>
              <a:avLst/>
              <a:gdLst/>
              <a:ahLst/>
              <a:cxnLst/>
              <a:rect l="l" t="t" r="r" b="b"/>
              <a:pathLst>
                <a:path w="60" h="14" extrusionOk="0">
                  <a:moveTo>
                    <a:pt x="60" y="1"/>
                  </a:moveTo>
                  <a:lnTo>
                    <a:pt x="60" y="1"/>
                  </a:lnTo>
                  <a:cubicBezTo>
                    <a:pt x="40" y="7"/>
                    <a:pt x="20" y="7"/>
                    <a:pt x="0" y="10"/>
                  </a:cubicBezTo>
                  <a:lnTo>
                    <a:pt x="40" y="14"/>
                  </a:lnTo>
                  <a:cubicBezTo>
                    <a:pt x="46" y="10"/>
                    <a:pt x="53" y="7"/>
                    <a:pt x="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0"/>
            <p:cNvSpPr/>
            <p:nvPr/>
          </p:nvSpPr>
          <p:spPr>
            <a:xfrm>
              <a:off x="7760657" y="4011179"/>
              <a:ext cx="8171" cy="5607"/>
            </a:xfrm>
            <a:custGeom>
              <a:avLst/>
              <a:gdLst/>
              <a:ahLst/>
              <a:cxnLst/>
              <a:rect l="l" t="t" r="r" b="b"/>
              <a:pathLst>
                <a:path w="51" h="35" extrusionOk="0">
                  <a:moveTo>
                    <a:pt x="1" y="1"/>
                  </a:moveTo>
                  <a:lnTo>
                    <a:pt x="1" y="1"/>
                  </a:lnTo>
                  <a:cubicBezTo>
                    <a:pt x="3" y="2"/>
                    <a:pt x="5" y="4"/>
                    <a:pt x="6" y="5"/>
                  </a:cubicBezTo>
                  <a:lnTo>
                    <a:pt x="6" y="5"/>
                  </a:lnTo>
                  <a:cubicBezTo>
                    <a:pt x="5" y="4"/>
                    <a:pt x="3" y="2"/>
                    <a:pt x="1" y="1"/>
                  </a:cubicBezTo>
                  <a:close/>
                  <a:moveTo>
                    <a:pt x="6" y="5"/>
                  </a:moveTo>
                  <a:cubicBezTo>
                    <a:pt x="17" y="14"/>
                    <a:pt x="26" y="22"/>
                    <a:pt x="37" y="28"/>
                  </a:cubicBezTo>
                  <a:lnTo>
                    <a:pt x="50" y="34"/>
                  </a:lnTo>
                  <a:cubicBezTo>
                    <a:pt x="35" y="26"/>
                    <a:pt x="21" y="17"/>
                    <a:pt x="6" y="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0"/>
            <p:cNvSpPr/>
            <p:nvPr/>
          </p:nvSpPr>
          <p:spPr>
            <a:xfrm>
              <a:off x="7741592" y="4005732"/>
              <a:ext cx="4486" cy="3685"/>
            </a:xfrm>
            <a:custGeom>
              <a:avLst/>
              <a:gdLst/>
              <a:ahLst/>
              <a:cxnLst/>
              <a:rect l="l" t="t" r="r" b="b"/>
              <a:pathLst>
                <a:path w="28" h="23" extrusionOk="0">
                  <a:moveTo>
                    <a:pt x="24" y="1"/>
                  </a:moveTo>
                  <a:cubicBezTo>
                    <a:pt x="20" y="1"/>
                    <a:pt x="13" y="7"/>
                    <a:pt x="1" y="22"/>
                  </a:cubicBezTo>
                  <a:lnTo>
                    <a:pt x="17" y="22"/>
                  </a:lnTo>
                  <a:cubicBezTo>
                    <a:pt x="26" y="10"/>
                    <a:pt x="28" y="1"/>
                    <a:pt x="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0"/>
            <p:cNvSpPr/>
            <p:nvPr/>
          </p:nvSpPr>
          <p:spPr>
            <a:xfrm>
              <a:off x="7534765" y="4139024"/>
              <a:ext cx="13297" cy="1922"/>
            </a:xfrm>
            <a:custGeom>
              <a:avLst/>
              <a:gdLst/>
              <a:ahLst/>
              <a:cxnLst/>
              <a:rect l="l" t="t" r="r" b="b"/>
              <a:pathLst>
                <a:path w="83" h="12" extrusionOk="0">
                  <a:moveTo>
                    <a:pt x="17" y="0"/>
                  </a:moveTo>
                  <a:cubicBezTo>
                    <a:pt x="11" y="0"/>
                    <a:pt x="5" y="1"/>
                    <a:pt x="0" y="2"/>
                  </a:cubicBezTo>
                  <a:cubicBezTo>
                    <a:pt x="33" y="8"/>
                    <a:pt x="66" y="11"/>
                    <a:pt x="83" y="11"/>
                  </a:cubicBezTo>
                  <a:cubicBezTo>
                    <a:pt x="69" y="6"/>
                    <a:pt x="41" y="0"/>
                    <a:pt x="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0"/>
            <p:cNvSpPr/>
            <p:nvPr/>
          </p:nvSpPr>
          <p:spPr>
            <a:xfrm>
              <a:off x="7545339" y="3529116"/>
              <a:ext cx="7049" cy="3845"/>
            </a:xfrm>
            <a:custGeom>
              <a:avLst/>
              <a:gdLst/>
              <a:ahLst/>
              <a:cxnLst/>
              <a:rect l="l" t="t" r="r" b="b"/>
              <a:pathLst>
                <a:path w="44" h="24" extrusionOk="0">
                  <a:moveTo>
                    <a:pt x="43" y="0"/>
                  </a:moveTo>
                  <a:lnTo>
                    <a:pt x="20" y="7"/>
                  </a:lnTo>
                  <a:lnTo>
                    <a:pt x="0" y="23"/>
                  </a:lnTo>
                  <a:cubicBezTo>
                    <a:pt x="14" y="14"/>
                    <a:pt x="26" y="7"/>
                    <a:pt x="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60"/>
          <p:cNvGrpSpPr/>
          <p:nvPr/>
        </p:nvGrpSpPr>
        <p:grpSpPr>
          <a:xfrm rot="709522">
            <a:off x="7305901" y="3654506"/>
            <a:ext cx="519757" cy="774832"/>
            <a:chOff x="5324643" y="3090931"/>
            <a:chExt cx="701208" cy="1045331"/>
          </a:xfrm>
        </p:grpSpPr>
        <p:sp>
          <p:nvSpPr>
            <p:cNvPr id="5170" name="Google Shape;5170;p60"/>
            <p:cNvSpPr/>
            <p:nvPr/>
          </p:nvSpPr>
          <p:spPr>
            <a:xfrm rot="-178055">
              <a:off x="5561001" y="3250126"/>
              <a:ext cx="127881" cy="336670"/>
            </a:xfrm>
            <a:custGeom>
              <a:avLst/>
              <a:gdLst/>
              <a:ahLst/>
              <a:cxnLst/>
              <a:rect l="l" t="t" r="r" b="b"/>
              <a:pathLst>
                <a:path w="1187" h="3125" extrusionOk="0">
                  <a:moveTo>
                    <a:pt x="661" y="130"/>
                  </a:moveTo>
                  <a:cubicBezTo>
                    <a:pt x="704" y="130"/>
                    <a:pt x="734" y="150"/>
                    <a:pt x="758" y="186"/>
                  </a:cubicBezTo>
                  <a:cubicBezTo>
                    <a:pt x="967" y="502"/>
                    <a:pt x="578" y="1805"/>
                    <a:pt x="322" y="2536"/>
                  </a:cubicBezTo>
                  <a:cubicBezTo>
                    <a:pt x="272" y="1795"/>
                    <a:pt x="246" y="489"/>
                    <a:pt x="534" y="186"/>
                  </a:cubicBezTo>
                  <a:cubicBezTo>
                    <a:pt x="571" y="147"/>
                    <a:pt x="611" y="130"/>
                    <a:pt x="654" y="130"/>
                  </a:cubicBezTo>
                  <a:close/>
                  <a:moveTo>
                    <a:pt x="655" y="0"/>
                  </a:moveTo>
                  <a:cubicBezTo>
                    <a:pt x="574" y="0"/>
                    <a:pt x="502" y="30"/>
                    <a:pt x="442" y="97"/>
                  </a:cubicBezTo>
                  <a:cubicBezTo>
                    <a:pt x="0" y="559"/>
                    <a:pt x="209" y="2752"/>
                    <a:pt x="219" y="2846"/>
                  </a:cubicBezTo>
                  <a:lnTo>
                    <a:pt x="246" y="3125"/>
                  </a:lnTo>
                  <a:lnTo>
                    <a:pt x="345" y="2862"/>
                  </a:lnTo>
                  <a:cubicBezTo>
                    <a:pt x="432" y="2633"/>
                    <a:pt x="1186" y="596"/>
                    <a:pt x="867" y="114"/>
                  </a:cubicBezTo>
                  <a:cubicBezTo>
                    <a:pt x="821" y="44"/>
                    <a:pt x="751" y="4"/>
                    <a:pt x="668" y="1"/>
                  </a:cubicBezTo>
                  <a:cubicBezTo>
                    <a:pt x="663" y="0"/>
                    <a:pt x="659" y="0"/>
                    <a:pt x="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0"/>
            <p:cNvSpPr/>
            <p:nvPr/>
          </p:nvSpPr>
          <p:spPr>
            <a:xfrm rot="-178055">
              <a:off x="5331501" y="3288104"/>
              <a:ext cx="272999" cy="272030"/>
            </a:xfrm>
            <a:custGeom>
              <a:avLst/>
              <a:gdLst/>
              <a:ahLst/>
              <a:cxnLst/>
              <a:rect l="l" t="t" r="r" b="b"/>
              <a:pathLst>
                <a:path w="2534" h="2525" extrusionOk="0">
                  <a:moveTo>
                    <a:pt x="532" y="132"/>
                  </a:moveTo>
                  <a:cubicBezTo>
                    <a:pt x="1286" y="132"/>
                    <a:pt x="2015" y="1638"/>
                    <a:pt x="2254" y="2186"/>
                  </a:cubicBezTo>
                  <a:cubicBezTo>
                    <a:pt x="1373" y="1588"/>
                    <a:pt x="167" y="638"/>
                    <a:pt x="226" y="279"/>
                  </a:cubicBezTo>
                  <a:cubicBezTo>
                    <a:pt x="230" y="256"/>
                    <a:pt x="243" y="189"/>
                    <a:pt x="389" y="149"/>
                  </a:cubicBezTo>
                  <a:cubicBezTo>
                    <a:pt x="439" y="139"/>
                    <a:pt x="486" y="132"/>
                    <a:pt x="532" y="132"/>
                  </a:cubicBezTo>
                  <a:close/>
                  <a:moveTo>
                    <a:pt x="530" y="1"/>
                  </a:moveTo>
                  <a:cubicBezTo>
                    <a:pt x="474" y="1"/>
                    <a:pt x="417" y="8"/>
                    <a:pt x="360" y="23"/>
                  </a:cubicBezTo>
                  <a:cubicBezTo>
                    <a:pt x="203" y="63"/>
                    <a:pt x="117" y="142"/>
                    <a:pt x="100" y="259"/>
                  </a:cubicBezTo>
                  <a:cubicBezTo>
                    <a:pt x="1" y="850"/>
                    <a:pt x="2121" y="2256"/>
                    <a:pt x="2363" y="2416"/>
                  </a:cubicBezTo>
                  <a:lnTo>
                    <a:pt x="2533" y="2525"/>
                  </a:lnTo>
                  <a:lnTo>
                    <a:pt x="2533" y="2525"/>
                  </a:lnTo>
                  <a:lnTo>
                    <a:pt x="2456" y="2336"/>
                  </a:lnTo>
                  <a:cubicBezTo>
                    <a:pt x="2419" y="2235"/>
                    <a:pt x="1538" y="1"/>
                    <a:pt x="5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0"/>
            <p:cNvSpPr/>
            <p:nvPr/>
          </p:nvSpPr>
          <p:spPr>
            <a:xfrm rot="-178055">
              <a:off x="5580871" y="3098248"/>
              <a:ext cx="293684" cy="424689"/>
            </a:xfrm>
            <a:custGeom>
              <a:avLst/>
              <a:gdLst/>
              <a:ahLst/>
              <a:cxnLst/>
              <a:rect l="l" t="t" r="r" b="b"/>
              <a:pathLst>
                <a:path w="2726" h="3942" extrusionOk="0">
                  <a:moveTo>
                    <a:pt x="2131" y="1522"/>
                  </a:moveTo>
                  <a:lnTo>
                    <a:pt x="2131" y="1522"/>
                  </a:lnTo>
                  <a:cubicBezTo>
                    <a:pt x="2124" y="1536"/>
                    <a:pt x="2121" y="1549"/>
                    <a:pt x="2114" y="1559"/>
                  </a:cubicBezTo>
                  <a:cubicBezTo>
                    <a:pt x="2088" y="1605"/>
                    <a:pt x="2028" y="1642"/>
                    <a:pt x="1971" y="1642"/>
                  </a:cubicBezTo>
                  <a:cubicBezTo>
                    <a:pt x="1951" y="1642"/>
                    <a:pt x="1928" y="1642"/>
                    <a:pt x="1908" y="1625"/>
                  </a:cubicBezTo>
                  <a:cubicBezTo>
                    <a:pt x="1948" y="1559"/>
                    <a:pt x="2038" y="1529"/>
                    <a:pt x="2131" y="1522"/>
                  </a:cubicBezTo>
                  <a:close/>
                  <a:moveTo>
                    <a:pt x="1393" y="3121"/>
                  </a:moveTo>
                  <a:cubicBezTo>
                    <a:pt x="1453" y="3124"/>
                    <a:pt x="1513" y="3141"/>
                    <a:pt x="1552" y="3181"/>
                  </a:cubicBezTo>
                  <a:cubicBezTo>
                    <a:pt x="1583" y="3211"/>
                    <a:pt x="1592" y="3268"/>
                    <a:pt x="1580" y="3311"/>
                  </a:cubicBezTo>
                  <a:cubicBezTo>
                    <a:pt x="1572" y="3327"/>
                    <a:pt x="1563" y="3350"/>
                    <a:pt x="1536" y="3357"/>
                  </a:cubicBezTo>
                  <a:cubicBezTo>
                    <a:pt x="1534" y="3357"/>
                    <a:pt x="1532" y="3357"/>
                    <a:pt x="1531" y="3357"/>
                  </a:cubicBezTo>
                  <a:cubicBezTo>
                    <a:pt x="1492" y="3357"/>
                    <a:pt x="1452" y="3322"/>
                    <a:pt x="1430" y="3287"/>
                  </a:cubicBezTo>
                  <a:cubicBezTo>
                    <a:pt x="1403" y="3240"/>
                    <a:pt x="1390" y="3181"/>
                    <a:pt x="1393" y="3121"/>
                  </a:cubicBezTo>
                  <a:close/>
                  <a:moveTo>
                    <a:pt x="2151" y="0"/>
                  </a:moveTo>
                  <a:cubicBezTo>
                    <a:pt x="1905" y="70"/>
                    <a:pt x="1805" y="363"/>
                    <a:pt x="1845" y="602"/>
                  </a:cubicBezTo>
                  <a:cubicBezTo>
                    <a:pt x="1872" y="755"/>
                    <a:pt x="1939" y="891"/>
                    <a:pt x="2005" y="1024"/>
                  </a:cubicBezTo>
                  <a:cubicBezTo>
                    <a:pt x="2034" y="1087"/>
                    <a:pt x="2065" y="1150"/>
                    <a:pt x="2091" y="1214"/>
                  </a:cubicBezTo>
                  <a:cubicBezTo>
                    <a:pt x="2118" y="1277"/>
                    <a:pt x="2134" y="1336"/>
                    <a:pt x="2138" y="1389"/>
                  </a:cubicBezTo>
                  <a:cubicBezTo>
                    <a:pt x="1971" y="1396"/>
                    <a:pt x="1819" y="1463"/>
                    <a:pt x="1769" y="1619"/>
                  </a:cubicBezTo>
                  <a:lnTo>
                    <a:pt x="1759" y="1645"/>
                  </a:lnTo>
                  <a:lnTo>
                    <a:pt x="1775" y="1672"/>
                  </a:lnTo>
                  <a:cubicBezTo>
                    <a:pt x="1815" y="1738"/>
                    <a:pt x="1888" y="1772"/>
                    <a:pt x="1974" y="1772"/>
                  </a:cubicBezTo>
                  <a:cubicBezTo>
                    <a:pt x="2081" y="1768"/>
                    <a:pt x="2181" y="1708"/>
                    <a:pt x="2227" y="1622"/>
                  </a:cubicBezTo>
                  <a:cubicBezTo>
                    <a:pt x="2244" y="1593"/>
                    <a:pt x="2254" y="1559"/>
                    <a:pt x="2264" y="1526"/>
                  </a:cubicBezTo>
                  <a:cubicBezTo>
                    <a:pt x="2281" y="1529"/>
                    <a:pt x="2297" y="1533"/>
                    <a:pt x="2313" y="1536"/>
                  </a:cubicBezTo>
                  <a:cubicBezTo>
                    <a:pt x="2380" y="1549"/>
                    <a:pt x="2443" y="1565"/>
                    <a:pt x="2493" y="1605"/>
                  </a:cubicBezTo>
                  <a:cubicBezTo>
                    <a:pt x="2560" y="1662"/>
                    <a:pt x="2589" y="1762"/>
                    <a:pt x="2573" y="1858"/>
                  </a:cubicBezTo>
                  <a:cubicBezTo>
                    <a:pt x="2557" y="1947"/>
                    <a:pt x="2506" y="2038"/>
                    <a:pt x="2423" y="2121"/>
                  </a:cubicBezTo>
                  <a:cubicBezTo>
                    <a:pt x="2293" y="2254"/>
                    <a:pt x="2124" y="2340"/>
                    <a:pt x="1945" y="2426"/>
                  </a:cubicBezTo>
                  <a:cubicBezTo>
                    <a:pt x="1825" y="2486"/>
                    <a:pt x="1699" y="2550"/>
                    <a:pt x="1586" y="2629"/>
                  </a:cubicBezTo>
                  <a:cubicBezTo>
                    <a:pt x="1456" y="2722"/>
                    <a:pt x="1367" y="2818"/>
                    <a:pt x="1313" y="2929"/>
                  </a:cubicBezTo>
                  <a:cubicBezTo>
                    <a:pt x="1304" y="2948"/>
                    <a:pt x="1296" y="2968"/>
                    <a:pt x="1290" y="2988"/>
                  </a:cubicBezTo>
                  <a:cubicBezTo>
                    <a:pt x="1277" y="2988"/>
                    <a:pt x="1267" y="2988"/>
                    <a:pt x="1257" y="2992"/>
                  </a:cubicBezTo>
                  <a:cubicBezTo>
                    <a:pt x="948" y="3011"/>
                    <a:pt x="682" y="3094"/>
                    <a:pt x="469" y="3237"/>
                  </a:cubicBezTo>
                  <a:cubicBezTo>
                    <a:pt x="216" y="3403"/>
                    <a:pt x="47" y="3653"/>
                    <a:pt x="0" y="3922"/>
                  </a:cubicBezTo>
                  <a:lnTo>
                    <a:pt x="127" y="3941"/>
                  </a:lnTo>
                  <a:cubicBezTo>
                    <a:pt x="167" y="3713"/>
                    <a:pt x="319" y="3493"/>
                    <a:pt x="543" y="3347"/>
                  </a:cubicBezTo>
                  <a:cubicBezTo>
                    <a:pt x="735" y="3217"/>
                    <a:pt x="977" y="3141"/>
                    <a:pt x="1264" y="3121"/>
                  </a:cubicBezTo>
                  <a:lnTo>
                    <a:pt x="1264" y="3121"/>
                  </a:lnTo>
                  <a:cubicBezTo>
                    <a:pt x="1261" y="3204"/>
                    <a:pt x="1277" y="3287"/>
                    <a:pt x="1320" y="3354"/>
                  </a:cubicBezTo>
                  <a:cubicBezTo>
                    <a:pt x="1367" y="3437"/>
                    <a:pt x="1446" y="3485"/>
                    <a:pt x="1526" y="3485"/>
                  </a:cubicBezTo>
                  <a:cubicBezTo>
                    <a:pt x="1536" y="3485"/>
                    <a:pt x="1546" y="3484"/>
                    <a:pt x="1556" y="3483"/>
                  </a:cubicBezTo>
                  <a:cubicBezTo>
                    <a:pt x="1626" y="3473"/>
                    <a:pt x="1679" y="3423"/>
                    <a:pt x="1702" y="3350"/>
                  </a:cubicBezTo>
                  <a:cubicBezTo>
                    <a:pt x="1732" y="3257"/>
                    <a:pt x="1709" y="3151"/>
                    <a:pt x="1643" y="3088"/>
                  </a:cubicBezTo>
                  <a:cubicBezTo>
                    <a:pt x="1583" y="3031"/>
                    <a:pt x="1503" y="3004"/>
                    <a:pt x="1426" y="2992"/>
                  </a:cubicBezTo>
                  <a:cubicBezTo>
                    <a:pt x="1430" y="2992"/>
                    <a:pt x="1430" y="2988"/>
                    <a:pt x="1430" y="2984"/>
                  </a:cubicBezTo>
                  <a:cubicBezTo>
                    <a:pt x="1473" y="2895"/>
                    <a:pt x="1549" y="2815"/>
                    <a:pt x="1663" y="2736"/>
                  </a:cubicBezTo>
                  <a:cubicBezTo>
                    <a:pt x="1765" y="2662"/>
                    <a:pt x="1888" y="2602"/>
                    <a:pt x="2005" y="2542"/>
                  </a:cubicBezTo>
                  <a:cubicBezTo>
                    <a:pt x="2184" y="2453"/>
                    <a:pt x="2370" y="2360"/>
                    <a:pt x="2517" y="2214"/>
                  </a:cubicBezTo>
                  <a:cubicBezTo>
                    <a:pt x="2617" y="2111"/>
                    <a:pt x="2683" y="1995"/>
                    <a:pt x="2699" y="1881"/>
                  </a:cubicBezTo>
                  <a:cubicBezTo>
                    <a:pt x="2726" y="1738"/>
                    <a:pt x="2676" y="1589"/>
                    <a:pt x="2577" y="1506"/>
                  </a:cubicBezTo>
                  <a:cubicBezTo>
                    <a:pt x="2506" y="1449"/>
                    <a:pt x="2417" y="1423"/>
                    <a:pt x="2341" y="1409"/>
                  </a:cubicBezTo>
                  <a:cubicBezTo>
                    <a:pt x="2317" y="1403"/>
                    <a:pt x="2293" y="1399"/>
                    <a:pt x="2270" y="1396"/>
                  </a:cubicBezTo>
                  <a:cubicBezTo>
                    <a:pt x="2264" y="1326"/>
                    <a:pt x="2244" y="1246"/>
                    <a:pt x="2211" y="1163"/>
                  </a:cubicBezTo>
                  <a:cubicBezTo>
                    <a:pt x="2184" y="1097"/>
                    <a:pt x="2151" y="1034"/>
                    <a:pt x="2121" y="967"/>
                  </a:cubicBezTo>
                  <a:cubicBezTo>
                    <a:pt x="2058" y="838"/>
                    <a:pt x="1998" y="715"/>
                    <a:pt x="1974" y="582"/>
                  </a:cubicBezTo>
                  <a:cubicBezTo>
                    <a:pt x="1942" y="399"/>
                    <a:pt x="2014" y="173"/>
                    <a:pt x="2184" y="123"/>
                  </a:cubicBezTo>
                  <a:lnTo>
                    <a:pt x="21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3" name="Google Shape;5173;p60"/>
            <p:cNvGrpSpPr/>
            <p:nvPr/>
          </p:nvGrpSpPr>
          <p:grpSpPr>
            <a:xfrm>
              <a:off x="5343593" y="3460737"/>
              <a:ext cx="682258" cy="675525"/>
              <a:chOff x="5343593" y="3460737"/>
              <a:chExt cx="682258" cy="675525"/>
            </a:xfrm>
          </p:grpSpPr>
          <p:sp>
            <p:nvSpPr>
              <p:cNvPr id="5174" name="Google Shape;5174;p60"/>
              <p:cNvSpPr/>
              <p:nvPr/>
            </p:nvSpPr>
            <p:spPr>
              <a:xfrm rot="-178055">
                <a:off x="5359795" y="3477128"/>
                <a:ext cx="649854" cy="642744"/>
              </a:xfrm>
              <a:custGeom>
                <a:avLst/>
                <a:gdLst/>
                <a:ahLst/>
                <a:cxnLst/>
                <a:rect l="l" t="t" r="r" b="b"/>
                <a:pathLst>
                  <a:path w="6032" h="5966" extrusionOk="0">
                    <a:moveTo>
                      <a:pt x="4593" y="0"/>
                    </a:moveTo>
                    <a:lnTo>
                      <a:pt x="0" y="1023"/>
                    </a:lnTo>
                    <a:lnTo>
                      <a:pt x="545" y="5965"/>
                    </a:lnTo>
                    <a:lnTo>
                      <a:pt x="6032" y="5118"/>
                    </a:lnTo>
                    <a:lnTo>
                      <a:pt x="4593"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0"/>
              <p:cNvSpPr/>
              <p:nvPr/>
            </p:nvSpPr>
            <p:spPr>
              <a:xfrm rot="-178055">
                <a:off x="5466175" y="4015712"/>
                <a:ext cx="44925" cy="35121"/>
              </a:xfrm>
              <a:custGeom>
                <a:avLst/>
                <a:gdLst/>
                <a:ahLst/>
                <a:cxnLst/>
                <a:rect l="l" t="t" r="r" b="b"/>
                <a:pathLst>
                  <a:path w="417" h="326" extrusionOk="0">
                    <a:moveTo>
                      <a:pt x="210" y="0"/>
                    </a:moveTo>
                    <a:cubicBezTo>
                      <a:pt x="1" y="0"/>
                      <a:pt x="1" y="326"/>
                      <a:pt x="210" y="326"/>
                    </a:cubicBezTo>
                    <a:cubicBezTo>
                      <a:pt x="416" y="326"/>
                      <a:pt x="416" y="0"/>
                      <a:pt x="21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0"/>
              <p:cNvSpPr/>
              <p:nvPr/>
            </p:nvSpPr>
            <p:spPr>
              <a:xfrm rot="-178055">
                <a:off x="5519348" y="3928272"/>
                <a:ext cx="44818" cy="34798"/>
              </a:xfrm>
              <a:custGeom>
                <a:avLst/>
                <a:gdLst/>
                <a:ahLst/>
                <a:cxnLst/>
                <a:rect l="l" t="t" r="r" b="b"/>
                <a:pathLst>
                  <a:path w="416" h="323" extrusionOk="0">
                    <a:moveTo>
                      <a:pt x="207" y="0"/>
                    </a:moveTo>
                    <a:cubicBezTo>
                      <a:pt x="1" y="0"/>
                      <a:pt x="1" y="323"/>
                      <a:pt x="207" y="323"/>
                    </a:cubicBezTo>
                    <a:cubicBezTo>
                      <a:pt x="416" y="323"/>
                      <a:pt x="416" y="0"/>
                      <a:pt x="20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0"/>
              <p:cNvSpPr/>
              <p:nvPr/>
            </p:nvSpPr>
            <p:spPr>
              <a:xfrm rot="-178055">
                <a:off x="5616342" y="3986677"/>
                <a:ext cx="44818" cy="34906"/>
              </a:xfrm>
              <a:custGeom>
                <a:avLst/>
                <a:gdLst/>
                <a:ahLst/>
                <a:cxnLst/>
                <a:rect l="l" t="t" r="r" b="b"/>
                <a:pathLst>
                  <a:path w="416" h="324" extrusionOk="0">
                    <a:moveTo>
                      <a:pt x="207" y="1"/>
                    </a:moveTo>
                    <a:cubicBezTo>
                      <a:pt x="0" y="1"/>
                      <a:pt x="0" y="323"/>
                      <a:pt x="207" y="323"/>
                    </a:cubicBezTo>
                    <a:cubicBezTo>
                      <a:pt x="416" y="323"/>
                      <a:pt x="416" y="1"/>
                      <a:pt x="20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0"/>
              <p:cNvSpPr/>
              <p:nvPr/>
            </p:nvSpPr>
            <p:spPr>
              <a:xfrm rot="-178055">
                <a:off x="5647841" y="3897226"/>
                <a:ext cx="44925" cy="34798"/>
              </a:xfrm>
              <a:custGeom>
                <a:avLst/>
                <a:gdLst/>
                <a:ahLst/>
                <a:cxnLst/>
                <a:rect l="l" t="t" r="r" b="b"/>
                <a:pathLst>
                  <a:path w="417" h="323" extrusionOk="0">
                    <a:moveTo>
                      <a:pt x="211" y="1"/>
                    </a:moveTo>
                    <a:cubicBezTo>
                      <a:pt x="1" y="1"/>
                      <a:pt x="1" y="323"/>
                      <a:pt x="211" y="323"/>
                    </a:cubicBezTo>
                    <a:cubicBezTo>
                      <a:pt x="417" y="323"/>
                      <a:pt x="417" y="1"/>
                      <a:pt x="21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0"/>
              <p:cNvSpPr/>
              <p:nvPr/>
            </p:nvSpPr>
            <p:spPr>
              <a:xfrm rot="-178055">
                <a:off x="5763288" y="3957829"/>
                <a:ext cx="48050" cy="34798"/>
              </a:xfrm>
              <a:custGeom>
                <a:avLst/>
                <a:gdLst/>
                <a:ahLst/>
                <a:cxnLst/>
                <a:rect l="l" t="t" r="r" b="b"/>
                <a:pathLst>
                  <a:path w="446" h="323" extrusionOk="0">
                    <a:moveTo>
                      <a:pt x="210" y="1"/>
                    </a:moveTo>
                    <a:cubicBezTo>
                      <a:pt x="0" y="1"/>
                      <a:pt x="0" y="323"/>
                      <a:pt x="210" y="323"/>
                    </a:cubicBezTo>
                    <a:lnTo>
                      <a:pt x="236" y="323"/>
                    </a:lnTo>
                    <a:cubicBezTo>
                      <a:pt x="446" y="323"/>
                      <a:pt x="446" y="1"/>
                      <a:pt x="23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0"/>
              <p:cNvSpPr/>
              <p:nvPr/>
            </p:nvSpPr>
            <p:spPr>
              <a:xfrm rot="-178055">
                <a:off x="5837079" y="3860123"/>
                <a:ext cx="44818" cy="34798"/>
              </a:xfrm>
              <a:custGeom>
                <a:avLst/>
                <a:gdLst/>
                <a:ahLst/>
                <a:cxnLst/>
                <a:rect l="l" t="t" r="r" b="b"/>
                <a:pathLst>
                  <a:path w="416" h="323" extrusionOk="0">
                    <a:moveTo>
                      <a:pt x="206" y="1"/>
                    </a:moveTo>
                    <a:cubicBezTo>
                      <a:pt x="0" y="1"/>
                      <a:pt x="0" y="323"/>
                      <a:pt x="206" y="323"/>
                    </a:cubicBezTo>
                    <a:cubicBezTo>
                      <a:pt x="416" y="323"/>
                      <a:pt x="416" y="1"/>
                      <a:pt x="2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0"/>
              <p:cNvSpPr/>
              <p:nvPr/>
            </p:nvSpPr>
            <p:spPr>
              <a:xfrm rot="-178055">
                <a:off x="5916112" y="3925713"/>
                <a:ext cx="44925" cy="35121"/>
              </a:xfrm>
              <a:custGeom>
                <a:avLst/>
                <a:gdLst/>
                <a:ahLst/>
                <a:cxnLst/>
                <a:rect l="l" t="t" r="r" b="b"/>
                <a:pathLst>
                  <a:path w="417" h="326" extrusionOk="0">
                    <a:moveTo>
                      <a:pt x="210" y="0"/>
                    </a:moveTo>
                    <a:cubicBezTo>
                      <a:pt x="1" y="0"/>
                      <a:pt x="1" y="325"/>
                      <a:pt x="210" y="325"/>
                    </a:cubicBezTo>
                    <a:cubicBezTo>
                      <a:pt x="416" y="325"/>
                      <a:pt x="416" y="0"/>
                      <a:pt x="21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0"/>
              <p:cNvSpPr/>
              <p:nvPr/>
            </p:nvSpPr>
            <p:spPr>
              <a:xfrm rot="-178055">
                <a:off x="5745698" y="3811290"/>
                <a:ext cx="34798" cy="36737"/>
              </a:xfrm>
              <a:custGeom>
                <a:avLst/>
                <a:gdLst/>
                <a:ahLst/>
                <a:cxnLst/>
                <a:rect l="l" t="t" r="r" b="b"/>
                <a:pathLst>
                  <a:path w="323" h="341" extrusionOk="0">
                    <a:moveTo>
                      <a:pt x="162" y="0"/>
                    </a:moveTo>
                    <a:cubicBezTo>
                      <a:pt x="81" y="0"/>
                      <a:pt x="1" y="52"/>
                      <a:pt x="1" y="154"/>
                    </a:cubicBezTo>
                    <a:lnTo>
                      <a:pt x="1" y="184"/>
                    </a:lnTo>
                    <a:cubicBezTo>
                      <a:pt x="1" y="288"/>
                      <a:pt x="82" y="340"/>
                      <a:pt x="163" y="340"/>
                    </a:cubicBezTo>
                    <a:cubicBezTo>
                      <a:pt x="243" y="340"/>
                      <a:pt x="323" y="288"/>
                      <a:pt x="323" y="184"/>
                    </a:cubicBezTo>
                    <a:lnTo>
                      <a:pt x="323" y="154"/>
                    </a:lnTo>
                    <a:cubicBezTo>
                      <a:pt x="323" y="52"/>
                      <a:pt x="242" y="0"/>
                      <a:pt x="1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0"/>
              <p:cNvSpPr/>
              <p:nvPr/>
            </p:nvSpPr>
            <p:spPr>
              <a:xfrm rot="-178055">
                <a:off x="5838969" y="3723880"/>
                <a:ext cx="44818" cy="34798"/>
              </a:xfrm>
              <a:custGeom>
                <a:avLst/>
                <a:gdLst/>
                <a:ahLst/>
                <a:cxnLst/>
                <a:rect l="l" t="t" r="r" b="b"/>
                <a:pathLst>
                  <a:path w="416" h="323" extrusionOk="0">
                    <a:moveTo>
                      <a:pt x="210" y="0"/>
                    </a:moveTo>
                    <a:cubicBezTo>
                      <a:pt x="0" y="0"/>
                      <a:pt x="0" y="322"/>
                      <a:pt x="210" y="322"/>
                    </a:cubicBezTo>
                    <a:cubicBezTo>
                      <a:pt x="416" y="322"/>
                      <a:pt x="416" y="0"/>
                      <a:pt x="21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0"/>
              <p:cNvSpPr/>
              <p:nvPr/>
            </p:nvSpPr>
            <p:spPr>
              <a:xfrm rot="-178055">
                <a:off x="5601281" y="3814631"/>
                <a:ext cx="44925" cy="35229"/>
              </a:xfrm>
              <a:custGeom>
                <a:avLst/>
                <a:gdLst/>
                <a:ahLst/>
                <a:cxnLst/>
                <a:rect l="l" t="t" r="r" b="b"/>
                <a:pathLst>
                  <a:path w="417" h="327" extrusionOk="0">
                    <a:moveTo>
                      <a:pt x="207" y="1"/>
                    </a:moveTo>
                    <a:cubicBezTo>
                      <a:pt x="1" y="1"/>
                      <a:pt x="1" y="327"/>
                      <a:pt x="207" y="327"/>
                    </a:cubicBezTo>
                    <a:cubicBezTo>
                      <a:pt x="416" y="327"/>
                      <a:pt x="416" y="1"/>
                      <a:pt x="20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0"/>
              <p:cNvSpPr/>
              <p:nvPr/>
            </p:nvSpPr>
            <p:spPr>
              <a:xfrm rot="-178055">
                <a:off x="5666291" y="3726682"/>
                <a:ext cx="44925" cy="34798"/>
              </a:xfrm>
              <a:custGeom>
                <a:avLst/>
                <a:gdLst/>
                <a:ahLst/>
                <a:cxnLst/>
                <a:rect l="l" t="t" r="r" b="b"/>
                <a:pathLst>
                  <a:path w="417" h="323" extrusionOk="0">
                    <a:moveTo>
                      <a:pt x="210" y="1"/>
                    </a:moveTo>
                    <a:cubicBezTo>
                      <a:pt x="1" y="1"/>
                      <a:pt x="1" y="323"/>
                      <a:pt x="210" y="323"/>
                    </a:cubicBezTo>
                    <a:cubicBezTo>
                      <a:pt x="416" y="323"/>
                      <a:pt x="416" y="1"/>
                      <a:pt x="2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0"/>
              <p:cNvSpPr/>
              <p:nvPr/>
            </p:nvSpPr>
            <p:spPr>
              <a:xfrm rot="-178055">
                <a:off x="5434646" y="3877852"/>
                <a:ext cx="45141" cy="35121"/>
              </a:xfrm>
              <a:custGeom>
                <a:avLst/>
                <a:gdLst/>
                <a:ahLst/>
                <a:cxnLst/>
                <a:rect l="l" t="t" r="r" b="b"/>
                <a:pathLst>
                  <a:path w="419" h="326" extrusionOk="0">
                    <a:moveTo>
                      <a:pt x="210" y="0"/>
                    </a:moveTo>
                    <a:cubicBezTo>
                      <a:pt x="0" y="0"/>
                      <a:pt x="0" y="326"/>
                      <a:pt x="210" y="326"/>
                    </a:cubicBezTo>
                    <a:cubicBezTo>
                      <a:pt x="419" y="326"/>
                      <a:pt x="419" y="0"/>
                      <a:pt x="21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0"/>
              <p:cNvSpPr/>
              <p:nvPr/>
            </p:nvSpPr>
            <p:spPr>
              <a:xfrm rot="-178055">
                <a:off x="5493481" y="3780847"/>
                <a:ext cx="44818" cy="35121"/>
              </a:xfrm>
              <a:custGeom>
                <a:avLst/>
                <a:gdLst/>
                <a:ahLst/>
                <a:cxnLst/>
                <a:rect l="l" t="t" r="r" b="b"/>
                <a:pathLst>
                  <a:path w="416" h="326" extrusionOk="0">
                    <a:moveTo>
                      <a:pt x="206" y="0"/>
                    </a:moveTo>
                    <a:cubicBezTo>
                      <a:pt x="0" y="0"/>
                      <a:pt x="0" y="326"/>
                      <a:pt x="206" y="326"/>
                    </a:cubicBezTo>
                    <a:cubicBezTo>
                      <a:pt x="416" y="326"/>
                      <a:pt x="416" y="0"/>
                      <a:pt x="20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0"/>
              <p:cNvSpPr/>
              <p:nvPr/>
            </p:nvSpPr>
            <p:spPr>
              <a:xfrm rot="-178055">
                <a:off x="5396166" y="3716309"/>
                <a:ext cx="44818" cy="34906"/>
              </a:xfrm>
              <a:custGeom>
                <a:avLst/>
                <a:gdLst/>
                <a:ahLst/>
                <a:cxnLst/>
                <a:rect l="l" t="t" r="r" b="b"/>
                <a:pathLst>
                  <a:path w="416" h="324" extrusionOk="0">
                    <a:moveTo>
                      <a:pt x="207" y="1"/>
                    </a:moveTo>
                    <a:cubicBezTo>
                      <a:pt x="0" y="1"/>
                      <a:pt x="0" y="323"/>
                      <a:pt x="207" y="323"/>
                    </a:cubicBezTo>
                    <a:cubicBezTo>
                      <a:pt x="416" y="323"/>
                      <a:pt x="416" y="1"/>
                      <a:pt x="20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0"/>
              <p:cNvSpPr/>
              <p:nvPr/>
            </p:nvSpPr>
            <p:spPr>
              <a:xfrm rot="-178055">
                <a:off x="5570689" y="3695067"/>
                <a:ext cx="44925" cy="34798"/>
              </a:xfrm>
              <a:custGeom>
                <a:avLst/>
                <a:gdLst/>
                <a:ahLst/>
                <a:cxnLst/>
                <a:rect l="l" t="t" r="r" b="b"/>
                <a:pathLst>
                  <a:path w="417" h="323" extrusionOk="0">
                    <a:moveTo>
                      <a:pt x="211" y="1"/>
                    </a:moveTo>
                    <a:cubicBezTo>
                      <a:pt x="1" y="1"/>
                      <a:pt x="1" y="323"/>
                      <a:pt x="211" y="323"/>
                    </a:cubicBezTo>
                    <a:cubicBezTo>
                      <a:pt x="416" y="323"/>
                      <a:pt x="416" y="1"/>
                      <a:pt x="21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0"/>
              <p:cNvSpPr/>
              <p:nvPr/>
            </p:nvSpPr>
            <p:spPr>
              <a:xfrm rot="-178055">
                <a:off x="5752707" y="3637299"/>
                <a:ext cx="44925" cy="34798"/>
              </a:xfrm>
              <a:custGeom>
                <a:avLst/>
                <a:gdLst/>
                <a:ahLst/>
                <a:cxnLst/>
                <a:rect l="l" t="t" r="r" b="b"/>
                <a:pathLst>
                  <a:path w="417" h="323" extrusionOk="0">
                    <a:moveTo>
                      <a:pt x="206" y="0"/>
                    </a:moveTo>
                    <a:cubicBezTo>
                      <a:pt x="1" y="0"/>
                      <a:pt x="1" y="322"/>
                      <a:pt x="206" y="322"/>
                    </a:cubicBezTo>
                    <a:cubicBezTo>
                      <a:pt x="416" y="322"/>
                      <a:pt x="416" y="0"/>
                      <a:pt x="20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0"/>
              <p:cNvSpPr/>
              <p:nvPr/>
            </p:nvSpPr>
            <p:spPr>
              <a:xfrm rot="-178055">
                <a:off x="5643499" y="3576294"/>
                <a:ext cx="44818" cy="34798"/>
              </a:xfrm>
              <a:custGeom>
                <a:avLst/>
                <a:gdLst/>
                <a:ahLst/>
                <a:cxnLst/>
                <a:rect l="l" t="t" r="r" b="b"/>
                <a:pathLst>
                  <a:path w="416" h="323" extrusionOk="0">
                    <a:moveTo>
                      <a:pt x="209" y="0"/>
                    </a:moveTo>
                    <a:cubicBezTo>
                      <a:pt x="0" y="0"/>
                      <a:pt x="0" y="322"/>
                      <a:pt x="209" y="322"/>
                    </a:cubicBezTo>
                    <a:cubicBezTo>
                      <a:pt x="416" y="322"/>
                      <a:pt x="416" y="0"/>
                      <a:pt x="2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0"/>
              <p:cNvSpPr/>
              <p:nvPr/>
            </p:nvSpPr>
            <p:spPr>
              <a:xfrm rot="-178055">
                <a:off x="5475972" y="3624346"/>
                <a:ext cx="45248" cy="34798"/>
              </a:xfrm>
              <a:custGeom>
                <a:avLst/>
                <a:gdLst/>
                <a:ahLst/>
                <a:cxnLst/>
                <a:rect l="l" t="t" r="r" b="b"/>
                <a:pathLst>
                  <a:path w="420" h="323" extrusionOk="0">
                    <a:moveTo>
                      <a:pt x="210" y="0"/>
                    </a:moveTo>
                    <a:cubicBezTo>
                      <a:pt x="4" y="0"/>
                      <a:pt x="1" y="323"/>
                      <a:pt x="210" y="323"/>
                    </a:cubicBezTo>
                    <a:cubicBezTo>
                      <a:pt x="420" y="323"/>
                      <a:pt x="420" y="0"/>
                      <a:pt x="21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93" name="Google Shape;5193;p60"/>
          <p:cNvGrpSpPr/>
          <p:nvPr/>
        </p:nvGrpSpPr>
        <p:grpSpPr>
          <a:xfrm>
            <a:off x="8004499" y="3366989"/>
            <a:ext cx="610734" cy="1063956"/>
            <a:chOff x="147949" y="1253051"/>
            <a:chExt cx="610734" cy="1063956"/>
          </a:xfrm>
        </p:grpSpPr>
        <p:sp>
          <p:nvSpPr>
            <p:cNvPr id="5194" name="Google Shape;5194;p60"/>
            <p:cNvSpPr/>
            <p:nvPr/>
          </p:nvSpPr>
          <p:spPr>
            <a:xfrm>
              <a:off x="378564" y="1360779"/>
              <a:ext cx="149971" cy="202064"/>
            </a:xfrm>
            <a:custGeom>
              <a:avLst/>
              <a:gdLst/>
              <a:ahLst/>
              <a:cxnLst/>
              <a:rect l="l" t="t" r="r" b="b"/>
              <a:pathLst>
                <a:path w="1949" h="2626" extrusionOk="0">
                  <a:moveTo>
                    <a:pt x="399" y="130"/>
                  </a:moveTo>
                  <a:cubicBezTo>
                    <a:pt x="925" y="140"/>
                    <a:pt x="1440" y="1402"/>
                    <a:pt x="1672" y="2137"/>
                  </a:cubicBezTo>
                  <a:cubicBezTo>
                    <a:pt x="994" y="1386"/>
                    <a:pt x="203" y="382"/>
                    <a:pt x="303" y="160"/>
                  </a:cubicBezTo>
                  <a:cubicBezTo>
                    <a:pt x="313" y="140"/>
                    <a:pt x="343" y="130"/>
                    <a:pt x="390" y="130"/>
                  </a:cubicBezTo>
                  <a:close/>
                  <a:moveTo>
                    <a:pt x="389" y="0"/>
                  </a:moveTo>
                  <a:cubicBezTo>
                    <a:pt x="260" y="0"/>
                    <a:pt x="207" y="58"/>
                    <a:pt x="183" y="110"/>
                  </a:cubicBezTo>
                  <a:cubicBezTo>
                    <a:pt x="1" y="519"/>
                    <a:pt x="1473" y="2117"/>
                    <a:pt x="1769" y="2433"/>
                  </a:cubicBezTo>
                  <a:lnTo>
                    <a:pt x="1948" y="2626"/>
                  </a:lnTo>
                  <a:lnTo>
                    <a:pt x="1878" y="2370"/>
                  </a:lnTo>
                  <a:cubicBezTo>
                    <a:pt x="1852" y="2273"/>
                    <a:pt x="1220" y="17"/>
                    <a:pt x="399" y="0"/>
                  </a:cubicBezTo>
                  <a:cubicBezTo>
                    <a:pt x="396" y="0"/>
                    <a:pt x="393" y="0"/>
                    <a:pt x="3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0"/>
            <p:cNvSpPr/>
            <p:nvPr/>
          </p:nvSpPr>
          <p:spPr>
            <a:xfrm>
              <a:off x="523842" y="1253051"/>
              <a:ext cx="133812" cy="315946"/>
            </a:xfrm>
            <a:custGeom>
              <a:avLst/>
              <a:gdLst/>
              <a:ahLst/>
              <a:cxnLst/>
              <a:rect l="l" t="t" r="r" b="b"/>
              <a:pathLst>
                <a:path w="1739" h="4106" extrusionOk="0">
                  <a:moveTo>
                    <a:pt x="1187" y="130"/>
                  </a:moveTo>
                  <a:cubicBezTo>
                    <a:pt x="1234" y="130"/>
                    <a:pt x="1260" y="144"/>
                    <a:pt x="1283" y="177"/>
                  </a:cubicBezTo>
                  <a:cubicBezTo>
                    <a:pt x="1496" y="520"/>
                    <a:pt x="788" y="2224"/>
                    <a:pt x="183" y="3454"/>
                  </a:cubicBezTo>
                  <a:cubicBezTo>
                    <a:pt x="297" y="2291"/>
                    <a:pt x="622" y="144"/>
                    <a:pt x="1183" y="130"/>
                  </a:cubicBezTo>
                  <a:close/>
                  <a:moveTo>
                    <a:pt x="1191" y="1"/>
                  </a:moveTo>
                  <a:cubicBezTo>
                    <a:pt x="1188" y="1"/>
                    <a:pt x="1184" y="1"/>
                    <a:pt x="1180" y="1"/>
                  </a:cubicBezTo>
                  <a:cubicBezTo>
                    <a:pt x="329" y="18"/>
                    <a:pt x="54" y="3397"/>
                    <a:pt x="24" y="3783"/>
                  </a:cubicBezTo>
                  <a:lnTo>
                    <a:pt x="1" y="4106"/>
                  </a:lnTo>
                  <a:lnTo>
                    <a:pt x="147" y="3816"/>
                  </a:lnTo>
                  <a:cubicBezTo>
                    <a:pt x="309" y="3497"/>
                    <a:pt x="1739" y="662"/>
                    <a:pt x="1393" y="110"/>
                  </a:cubicBezTo>
                  <a:cubicBezTo>
                    <a:pt x="1348" y="38"/>
                    <a:pt x="1279" y="1"/>
                    <a:pt x="1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0"/>
            <p:cNvSpPr/>
            <p:nvPr/>
          </p:nvSpPr>
          <p:spPr>
            <a:xfrm>
              <a:off x="147949" y="1305992"/>
              <a:ext cx="342955" cy="245078"/>
            </a:xfrm>
            <a:custGeom>
              <a:avLst/>
              <a:gdLst/>
              <a:ahLst/>
              <a:cxnLst/>
              <a:rect l="l" t="t" r="r" b="b"/>
              <a:pathLst>
                <a:path w="4457" h="3185" extrusionOk="0">
                  <a:moveTo>
                    <a:pt x="2675" y="1952"/>
                  </a:moveTo>
                  <a:cubicBezTo>
                    <a:pt x="2722" y="1952"/>
                    <a:pt x="2772" y="1959"/>
                    <a:pt x="2821" y="1968"/>
                  </a:cubicBezTo>
                  <a:cubicBezTo>
                    <a:pt x="2845" y="2002"/>
                    <a:pt x="2865" y="2035"/>
                    <a:pt x="2885" y="2068"/>
                  </a:cubicBezTo>
                  <a:cubicBezTo>
                    <a:pt x="2921" y="2134"/>
                    <a:pt x="2965" y="2221"/>
                    <a:pt x="2965" y="2307"/>
                  </a:cubicBezTo>
                  <a:cubicBezTo>
                    <a:pt x="2965" y="2387"/>
                    <a:pt x="2925" y="2461"/>
                    <a:pt x="2868" y="2487"/>
                  </a:cubicBezTo>
                  <a:cubicBezTo>
                    <a:pt x="2845" y="2497"/>
                    <a:pt x="2816" y="2502"/>
                    <a:pt x="2779" y="2502"/>
                  </a:cubicBezTo>
                  <a:cubicBezTo>
                    <a:pt x="2767" y="2502"/>
                    <a:pt x="2755" y="2501"/>
                    <a:pt x="2742" y="2500"/>
                  </a:cubicBezTo>
                  <a:cubicBezTo>
                    <a:pt x="2622" y="2490"/>
                    <a:pt x="2506" y="2450"/>
                    <a:pt x="2403" y="2384"/>
                  </a:cubicBezTo>
                  <a:cubicBezTo>
                    <a:pt x="2360" y="2358"/>
                    <a:pt x="2260" y="2284"/>
                    <a:pt x="2263" y="2194"/>
                  </a:cubicBezTo>
                  <a:cubicBezTo>
                    <a:pt x="2263" y="2122"/>
                    <a:pt x="2330" y="2059"/>
                    <a:pt x="2393" y="2022"/>
                  </a:cubicBezTo>
                  <a:cubicBezTo>
                    <a:pt x="2473" y="1975"/>
                    <a:pt x="2573" y="1952"/>
                    <a:pt x="2675" y="1952"/>
                  </a:cubicBezTo>
                  <a:close/>
                  <a:moveTo>
                    <a:pt x="772" y="1"/>
                  </a:moveTo>
                  <a:cubicBezTo>
                    <a:pt x="559" y="28"/>
                    <a:pt x="339" y="71"/>
                    <a:pt x="200" y="234"/>
                  </a:cubicBezTo>
                  <a:cubicBezTo>
                    <a:pt x="0" y="467"/>
                    <a:pt x="83" y="832"/>
                    <a:pt x="289" y="1028"/>
                  </a:cubicBezTo>
                  <a:cubicBezTo>
                    <a:pt x="462" y="1194"/>
                    <a:pt x="712" y="1284"/>
                    <a:pt x="1051" y="1301"/>
                  </a:cubicBezTo>
                  <a:cubicBezTo>
                    <a:pt x="1150" y="1307"/>
                    <a:pt x="1250" y="1307"/>
                    <a:pt x="1350" y="1307"/>
                  </a:cubicBezTo>
                  <a:cubicBezTo>
                    <a:pt x="1505" y="1307"/>
                    <a:pt x="1669" y="1307"/>
                    <a:pt x="1824" y="1330"/>
                  </a:cubicBezTo>
                  <a:cubicBezTo>
                    <a:pt x="2163" y="1384"/>
                    <a:pt x="2482" y="1566"/>
                    <a:pt x="2712" y="1826"/>
                  </a:cubicBezTo>
                  <a:cubicBezTo>
                    <a:pt x="2699" y="1825"/>
                    <a:pt x="2685" y="1825"/>
                    <a:pt x="2672" y="1825"/>
                  </a:cubicBezTo>
                  <a:cubicBezTo>
                    <a:pt x="2547" y="1825"/>
                    <a:pt x="2429" y="1852"/>
                    <a:pt x="2330" y="1909"/>
                  </a:cubicBezTo>
                  <a:cubicBezTo>
                    <a:pt x="2210" y="1979"/>
                    <a:pt x="2137" y="2082"/>
                    <a:pt x="2134" y="2191"/>
                  </a:cubicBezTo>
                  <a:cubicBezTo>
                    <a:pt x="2131" y="2344"/>
                    <a:pt x="2257" y="2447"/>
                    <a:pt x="2333" y="2493"/>
                  </a:cubicBezTo>
                  <a:cubicBezTo>
                    <a:pt x="2453" y="2570"/>
                    <a:pt x="2592" y="2617"/>
                    <a:pt x="2732" y="2630"/>
                  </a:cubicBezTo>
                  <a:cubicBezTo>
                    <a:pt x="2744" y="2630"/>
                    <a:pt x="2758" y="2631"/>
                    <a:pt x="2773" y="2631"/>
                  </a:cubicBezTo>
                  <a:cubicBezTo>
                    <a:pt x="2817" y="2631"/>
                    <a:pt x="2871" y="2626"/>
                    <a:pt x="2921" y="2603"/>
                  </a:cubicBezTo>
                  <a:cubicBezTo>
                    <a:pt x="3025" y="2557"/>
                    <a:pt x="3094" y="2437"/>
                    <a:pt x="3094" y="2307"/>
                  </a:cubicBezTo>
                  <a:cubicBezTo>
                    <a:pt x="3094" y="2201"/>
                    <a:pt x="3051" y="2102"/>
                    <a:pt x="3011" y="2025"/>
                  </a:cubicBezTo>
                  <a:lnTo>
                    <a:pt x="3011" y="2025"/>
                  </a:lnTo>
                  <a:cubicBezTo>
                    <a:pt x="3164" y="2091"/>
                    <a:pt x="3307" y="2191"/>
                    <a:pt x="3459" y="2304"/>
                  </a:cubicBezTo>
                  <a:cubicBezTo>
                    <a:pt x="3795" y="2550"/>
                    <a:pt x="4141" y="2823"/>
                    <a:pt x="4344" y="3185"/>
                  </a:cubicBezTo>
                  <a:lnTo>
                    <a:pt x="4456" y="3122"/>
                  </a:lnTo>
                  <a:cubicBezTo>
                    <a:pt x="4241" y="2737"/>
                    <a:pt x="3882" y="2453"/>
                    <a:pt x="3536" y="2198"/>
                  </a:cubicBezTo>
                  <a:cubicBezTo>
                    <a:pt x="3350" y="2062"/>
                    <a:pt x="3184" y="1945"/>
                    <a:pt x="2985" y="1875"/>
                  </a:cubicBezTo>
                  <a:cubicBezTo>
                    <a:pt x="2955" y="1869"/>
                    <a:pt x="2928" y="1859"/>
                    <a:pt x="2901" y="1852"/>
                  </a:cubicBezTo>
                  <a:cubicBezTo>
                    <a:pt x="2652" y="1510"/>
                    <a:pt x="2263" y="1267"/>
                    <a:pt x="1848" y="1201"/>
                  </a:cubicBezTo>
                  <a:cubicBezTo>
                    <a:pt x="1678" y="1177"/>
                    <a:pt x="1512" y="1177"/>
                    <a:pt x="1350" y="1177"/>
                  </a:cubicBezTo>
                  <a:cubicBezTo>
                    <a:pt x="1250" y="1177"/>
                    <a:pt x="1154" y="1177"/>
                    <a:pt x="1057" y="1171"/>
                  </a:cubicBezTo>
                  <a:cubicBezTo>
                    <a:pt x="752" y="1154"/>
                    <a:pt x="528" y="1077"/>
                    <a:pt x="379" y="935"/>
                  </a:cubicBezTo>
                  <a:cubicBezTo>
                    <a:pt x="220" y="782"/>
                    <a:pt x="146" y="493"/>
                    <a:pt x="296" y="320"/>
                  </a:cubicBezTo>
                  <a:cubicBezTo>
                    <a:pt x="405" y="191"/>
                    <a:pt x="602" y="154"/>
                    <a:pt x="787" y="131"/>
                  </a:cubicBezTo>
                  <a:lnTo>
                    <a:pt x="7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0"/>
            <p:cNvSpPr/>
            <p:nvPr/>
          </p:nvSpPr>
          <p:spPr>
            <a:xfrm>
              <a:off x="296306" y="1521832"/>
              <a:ext cx="462378" cy="795175"/>
            </a:xfrm>
            <a:custGeom>
              <a:avLst/>
              <a:gdLst/>
              <a:ahLst/>
              <a:cxnLst/>
              <a:rect l="l" t="t" r="r" b="b"/>
              <a:pathLst>
                <a:path w="6009" h="10334" extrusionOk="0">
                  <a:moveTo>
                    <a:pt x="5576" y="1"/>
                  </a:moveTo>
                  <a:lnTo>
                    <a:pt x="0" y="240"/>
                  </a:lnTo>
                  <a:lnTo>
                    <a:pt x="143" y="1799"/>
                  </a:lnTo>
                  <a:lnTo>
                    <a:pt x="169" y="2098"/>
                  </a:lnTo>
                  <a:lnTo>
                    <a:pt x="269" y="3205"/>
                  </a:lnTo>
                  <a:lnTo>
                    <a:pt x="295" y="3504"/>
                  </a:lnTo>
                  <a:lnTo>
                    <a:pt x="375" y="4385"/>
                  </a:lnTo>
                  <a:lnTo>
                    <a:pt x="405" y="4684"/>
                  </a:lnTo>
                  <a:lnTo>
                    <a:pt x="505" y="5817"/>
                  </a:lnTo>
                  <a:lnTo>
                    <a:pt x="534" y="6119"/>
                  </a:lnTo>
                  <a:lnTo>
                    <a:pt x="618" y="7077"/>
                  </a:lnTo>
                  <a:lnTo>
                    <a:pt x="648" y="7376"/>
                  </a:lnTo>
                  <a:lnTo>
                    <a:pt x="711" y="8117"/>
                  </a:lnTo>
                  <a:lnTo>
                    <a:pt x="741" y="8409"/>
                  </a:lnTo>
                  <a:lnTo>
                    <a:pt x="824" y="9343"/>
                  </a:lnTo>
                  <a:lnTo>
                    <a:pt x="853" y="9642"/>
                  </a:lnTo>
                  <a:lnTo>
                    <a:pt x="913" y="10333"/>
                  </a:lnTo>
                  <a:cubicBezTo>
                    <a:pt x="913" y="10333"/>
                    <a:pt x="5846" y="10157"/>
                    <a:pt x="6008" y="10144"/>
                  </a:cubicBezTo>
                  <a:cubicBezTo>
                    <a:pt x="5982" y="10144"/>
                    <a:pt x="5945" y="9749"/>
                    <a:pt x="5912" y="9110"/>
                  </a:cubicBezTo>
                  <a:cubicBezTo>
                    <a:pt x="5906" y="9017"/>
                    <a:pt x="5902" y="8914"/>
                    <a:pt x="5892" y="8808"/>
                  </a:cubicBezTo>
                  <a:cubicBezTo>
                    <a:pt x="5882" y="8546"/>
                    <a:pt x="5866" y="8250"/>
                    <a:pt x="5849" y="7934"/>
                  </a:cubicBezTo>
                  <a:cubicBezTo>
                    <a:pt x="5849" y="7837"/>
                    <a:pt x="5839" y="7731"/>
                    <a:pt x="5835" y="7629"/>
                  </a:cubicBezTo>
                  <a:cubicBezTo>
                    <a:pt x="5823" y="7349"/>
                    <a:pt x="5812" y="7053"/>
                    <a:pt x="5799" y="6751"/>
                  </a:cubicBezTo>
                  <a:cubicBezTo>
                    <a:pt x="5796" y="6647"/>
                    <a:pt x="5792" y="6548"/>
                    <a:pt x="5792" y="6448"/>
                  </a:cubicBezTo>
                  <a:cubicBezTo>
                    <a:pt x="5779" y="6179"/>
                    <a:pt x="5766" y="5910"/>
                    <a:pt x="5759" y="5634"/>
                  </a:cubicBezTo>
                  <a:lnTo>
                    <a:pt x="5746" y="5331"/>
                  </a:lnTo>
                  <a:cubicBezTo>
                    <a:pt x="5736" y="4992"/>
                    <a:pt x="5723" y="4647"/>
                    <a:pt x="5716" y="4314"/>
                  </a:cubicBezTo>
                  <a:cubicBezTo>
                    <a:pt x="5709" y="4212"/>
                    <a:pt x="5706" y="4115"/>
                    <a:pt x="5703" y="4015"/>
                  </a:cubicBezTo>
                  <a:cubicBezTo>
                    <a:pt x="5689" y="3700"/>
                    <a:pt x="5683" y="3384"/>
                    <a:pt x="5669" y="3085"/>
                  </a:cubicBezTo>
                  <a:cubicBezTo>
                    <a:pt x="5669" y="2982"/>
                    <a:pt x="5666" y="2883"/>
                    <a:pt x="5663" y="2786"/>
                  </a:cubicBezTo>
                  <a:cubicBezTo>
                    <a:pt x="5650" y="2394"/>
                    <a:pt x="5639" y="2021"/>
                    <a:pt x="5630" y="1686"/>
                  </a:cubicBezTo>
                  <a:cubicBezTo>
                    <a:pt x="5626" y="1583"/>
                    <a:pt x="5623" y="1480"/>
                    <a:pt x="5616" y="1383"/>
                  </a:cubicBezTo>
                  <a:cubicBezTo>
                    <a:pt x="5593" y="546"/>
                    <a:pt x="5576" y="1"/>
                    <a:pt x="55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0"/>
            <p:cNvSpPr/>
            <p:nvPr/>
          </p:nvSpPr>
          <p:spPr>
            <a:xfrm>
              <a:off x="359634" y="2199593"/>
              <a:ext cx="391586" cy="64251"/>
            </a:xfrm>
            <a:custGeom>
              <a:avLst/>
              <a:gdLst/>
              <a:ahLst/>
              <a:cxnLst/>
              <a:rect l="l" t="t" r="r" b="b"/>
              <a:pathLst>
                <a:path w="5089" h="835" extrusionOk="0">
                  <a:moveTo>
                    <a:pt x="5069" y="0"/>
                  </a:moveTo>
                  <a:cubicBezTo>
                    <a:pt x="3384" y="192"/>
                    <a:pt x="1693" y="369"/>
                    <a:pt x="1" y="535"/>
                  </a:cubicBezTo>
                  <a:lnTo>
                    <a:pt x="30" y="834"/>
                  </a:lnTo>
                  <a:cubicBezTo>
                    <a:pt x="1719" y="668"/>
                    <a:pt x="3404" y="492"/>
                    <a:pt x="5089" y="302"/>
                  </a:cubicBezTo>
                  <a:cubicBezTo>
                    <a:pt x="5083" y="209"/>
                    <a:pt x="5079" y="106"/>
                    <a:pt x="5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0"/>
            <p:cNvSpPr/>
            <p:nvPr/>
          </p:nvSpPr>
          <p:spPr>
            <a:xfrm>
              <a:off x="350939" y="2108794"/>
              <a:ext cx="395433" cy="60173"/>
            </a:xfrm>
            <a:custGeom>
              <a:avLst/>
              <a:gdLst/>
              <a:ahLst/>
              <a:cxnLst/>
              <a:rect l="l" t="t" r="r" b="b"/>
              <a:pathLst>
                <a:path w="5139" h="782" extrusionOk="0">
                  <a:moveTo>
                    <a:pt x="5125" y="1"/>
                  </a:moveTo>
                  <a:cubicBezTo>
                    <a:pt x="3414" y="100"/>
                    <a:pt x="1703" y="263"/>
                    <a:pt x="1" y="489"/>
                  </a:cubicBezTo>
                  <a:lnTo>
                    <a:pt x="31" y="781"/>
                  </a:lnTo>
                  <a:cubicBezTo>
                    <a:pt x="1729" y="562"/>
                    <a:pt x="3427" y="399"/>
                    <a:pt x="5139" y="306"/>
                  </a:cubicBezTo>
                  <a:cubicBezTo>
                    <a:pt x="5139" y="209"/>
                    <a:pt x="5129" y="103"/>
                    <a:pt x="5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0"/>
            <p:cNvSpPr/>
            <p:nvPr/>
          </p:nvSpPr>
          <p:spPr>
            <a:xfrm>
              <a:off x="343860" y="2017995"/>
              <a:ext cx="398665" cy="71407"/>
            </a:xfrm>
            <a:custGeom>
              <a:avLst/>
              <a:gdLst/>
              <a:ahLst/>
              <a:cxnLst/>
              <a:rect l="l" t="t" r="r" b="b"/>
              <a:pathLst>
                <a:path w="5181" h="928" extrusionOk="0">
                  <a:moveTo>
                    <a:pt x="5174" y="0"/>
                  </a:moveTo>
                  <a:cubicBezTo>
                    <a:pt x="3450" y="180"/>
                    <a:pt x="1721" y="389"/>
                    <a:pt x="0" y="629"/>
                  </a:cubicBezTo>
                  <a:lnTo>
                    <a:pt x="30" y="928"/>
                  </a:lnTo>
                  <a:cubicBezTo>
                    <a:pt x="1741" y="688"/>
                    <a:pt x="3459" y="483"/>
                    <a:pt x="5181" y="303"/>
                  </a:cubicBezTo>
                  <a:cubicBezTo>
                    <a:pt x="5178" y="199"/>
                    <a:pt x="5174" y="100"/>
                    <a:pt x="51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0"/>
            <p:cNvSpPr/>
            <p:nvPr/>
          </p:nvSpPr>
          <p:spPr>
            <a:xfrm>
              <a:off x="335088" y="1932044"/>
              <a:ext cx="404359" cy="60712"/>
            </a:xfrm>
            <a:custGeom>
              <a:avLst/>
              <a:gdLst/>
              <a:ahLst/>
              <a:cxnLst/>
              <a:rect l="l" t="t" r="r" b="b"/>
              <a:pathLst>
                <a:path w="5255" h="789" extrusionOk="0">
                  <a:moveTo>
                    <a:pt x="5242" y="0"/>
                  </a:moveTo>
                  <a:cubicBezTo>
                    <a:pt x="3500" y="207"/>
                    <a:pt x="1756" y="370"/>
                    <a:pt x="1" y="486"/>
                  </a:cubicBezTo>
                  <a:lnTo>
                    <a:pt x="30" y="788"/>
                  </a:lnTo>
                  <a:cubicBezTo>
                    <a:pt x="1776" y="669"/>
                    <a:pt x="3517" y="509"/>
                    <a:pt x="5255" y="303"/>
                  </a:cubicBezTo>
                  <a:lnTo>
                    <a:pt x="524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0"/>
            <p:cNvSpPr/>
            <p:nvPr/>
          </p:nvSpPr>
          <p:spPr>
            <a:xfrm>
              <a:off x="325085" y="1830779"/>
              <a:ext cx="411054" cy="51478"/>
            </a:xfrm>
            <a:custGeom>
              <a:avLst/>
              <a:gdLst/>
              <a:ahLst/>
              <a:cxnLst/>
              <a:rect l="l" t="t" r="r" b="b"/>
              <a:pathLst>
                <a:path w="5342" h="669" extrusionOk="0">
                  <a:moveTo>
                    <a:pt x="5329" y="0"/>
                  </a:moveTo>
                  <a:cubicBezTo>
                    <a:pt x="3554" y="144"/>
                    <a:pt x="1780" y="270"/>
                    <a:pt x="1" y="370"/>
                  </a:cubicBezTo>
                  <a:lnTo>
                    <a:pt x="31" y="669"/>
                  </a:lnTo>
                  <a:cubicBezTo>
                    <a:pt x="1800" y="572"/>
                    <a:pt x="3574" y="449"/>
                    <a:pt x="5342" y="299"/>
                  </a:cubicBezTo>
                  <a:cubicBezTo>
                    <a:pt x="5335" y="197"/>
                    <a:pt x="5332" y="100"/>
                    <a:pt x="53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0"/>
            <p:cNvSpPr/>
            <p:nvPr/>
          </p:nvSpPr>
          <p:spPr>
            <a:xfrm>
              <a:off x="316928" y="1736210"/>
              <a:ext cx="415670" cy="55325"/>
            </a:xfrm>
            <a:custGeom>
              <a:avLst/>
              <a:gdLst/>
              <a:ahLst/>
              <a:cxnLst/>
              <a:rect l="l" t="t" r="r" b="b"/>
              <a:pathLst>
                <a:path w="5402" h="719" extrusionOk="0">
                  <a:moveTo>
                    <a:pt x="5395" y="0"/>
                  </a:moveTo>
                  <a:cubicBezTo>
                    <a:pt x="3593" y="109"/>
                    <a:pt x="1792" y="249"/>
                    <a:pt x="1" y="419"/>
                  </a:cubicBezTo>
                  <a:lnTo>
                    <a:pt x="27" y="718"/>
                  </a:lnTo>
                  <a:cubicBezTo>
                    <a:pt x="1815" y="548"/>
                    <a:pt x="3607" y="412"/>
                    <a:pt x="5401" y="299"/>
                  </a:cubicBezTo>
                  <a:cubicBezTo>
                    <a:pt x="5401" y="196"/>
                    <a:pt x="5398" y="97"/>
                    <a:pt x="53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0"/>
            <p:cNvSpPr/>
            <p:nvPr/>
          </p:nvSpPr>
          <p:spPr>
            <a:xfrm>
              <a:off x="307232" y="1628251"/>
              <a:ext cx="422288" cy="55017"/>
            </a:xfrm>
            <a:custGeom>
              <a:avLst/>
              <a:gdLst/>
              <a:ahLst/>
              <a:cxnLst/>
              <a:rect l="l" t="t" r="r" b="b"/>
              <a:pathLst>
                <a:path w="5488" h="715" extrusionOk="0">
                  <a:moveTo>
                    <a:pt x="5474" y="0"/>
                  </a:moveTo>
                  <a:cubicBezTo>
                    <a:pt x="3653" y="153"/>
                    <a:pt x="1825" y="296"/>
                    <a:pt x="1" y="416"/>
                  </a:cubicBezTo>
                  <a:lnTo>
                    <a:pt x="27" y="715"/>
                  </a:lnTo>
                  <a:cubicBezTo>
                    <a:pt x="1852" y="595"/>
                    <a:pt x="3670" y="456"/>
                    <a:pt x="5488" y="303"/>
                  </a:cubicBezTo>
                  <a:cubicBezTo>
                    <a:pt x="5484" y="200"/>
                    <a:pt x="5481" y="97"/>
                    <a:pt x="5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5" name="Google Shape;5205;p60"/>
          <p:cNvGrpSpPr/>
          <p:nvPr/>
        </p:nvGrpSpPr>
        <p:grpSpPr>
          <a:xfrm>
            <a:off x="7258131" y="2205462"/>
            <a:ext cx="610741" cy="1120102"/>
            <a:chOff x="5704300" y="1152214"/>
            <a:chExt cx="937151" cy="1718739"/>
          </a:xfrm>
        </p:grpSpPr>
        <p:sp>
          <p:nvSpPr>
            <p:cNvPr id="5206" name="Google Shape;5206;p60"/>
            <p:cNvSpPr/>
            <p:nvPr/>
          </p:nvSpPr>
          <p:spPr>
            <a:xfrm>
              <a:off x="6105998" y="1266259"/>
              <a:ext cx="535453" cy="371305"/>
            </a:xfrm>
            <a:custGeom>
              <a:avLst/>
              <a:gdLst/>
              <a:ahLst/>
              <a:cxnLst/>
              <a:rect l="l" t="t" r="r" b="b"/>
              <a:pathLst>
                <a:path w="6113" h="4239" extrusionOk="0">
                  <a:moveTo>
                    <a:pt x="2856" y="2373"/>
                  </a:moveTo>
                  <a:cubicBezTo>
                    <a:pt x="2866" y="2373"/>
                    <a:pt x="2876" y="2373"/>
                    <a:pt x="2886" y="2377"/>
                  </a:cubicBezTo>
                  <a:cubicBezTo>
                    <a:pt x="2965" y="2390"/>
                    <a:pt x="3042" y="2450"/>
                    <a:pt x="3068" y="2520"/>
                  </a:cubicBezTo>
                  <a:cubicBezTo>
                    <a:pt x="3099" y="2603"/>
                    <a:pt x="3091" y="2699"/>
                    <a:pt x="3048" y="2812"/>
                  </a:cubicBezTo>
                  <a:cubicBezTo>
                    <a:pt x="3045" y="2809"/>
                    <a:pt x="3039" y="2809"/>
                    <a:pt x="3032" y="2806"/>
                  </a:cubicBezTo>
                  <a:cubicBezTo>
                    <a:pt x="2942" y="2772"/>
                    <a:pt x="2839" y="2729"/>
                    <a:pt x="2776" y="2649"/>
                  </a:cubicBezTo>
                  <a:cubicBezTo>
                    <a:pt x="2726" y="2589"/>
                    <a:pt x="2703" y="2483"/>
                    <a:pt x="2752" y="2420"/>
                  </a:cubicBezTo>
                  <a:cubicBezTo>
                    <a:pt x="2783" y="2384"/>
                    <a:pt x="2823" y="2373"/>
                    <a:pt x="2856" y="2373"/>
                  </a:cubicBezTo>
                  <a:close/>
                  <a:moveTo>
                    <a:pt x="5746" y="0"/>
                  </a:moveTo>
                  <a:cubicBezTo>
                    <a:pt x="5608" y="0"/>
                    <a:pt x="5469" y="52"/>
                    <a:pt x="5372" y="147"/>
                  </a:cubicBezTo>
                  <a:cubicBezTo>
                    <a:pt x="5165" y="353"/>
                    <a:pt x="5139" y="662"/>
                    <a:pt x="5156" y="888"/>
                  </a:cubicBezTo>
                  <a:cubicBezTo>
                    <a:pt x="5162" y="985"/>
                    <a:pt x="5179" y="1084"/>
                    <a:pt x="5192" y="1181"/>
                  </a:cubicBezTo>
                  <a:cubicBezTo>
                    <a:pt x="5212" y="1330"/>
                    <a:pt x="5235" y="1470"/>
                    <a:pt x="5229" y="1616"/>
                  </a:cubicBezTo>
                  <a:cubicBezTo>
                    <a:pt x="5215" y="2074"/>
                    <a:pt x="4903" y="2537"/>
                    <a:pt x="4458" y="2759"/>
                  </a:cubicBezTo>
                  <a:cubicBezTo>
                    <a:pt x="4230" y="2871"/>
                    <a:pt x="3974" y="2928"/>
                    <a:pt x="3708" y="2928"/>
                  </a:cubicBezTo>
                  <a:cubicBezTo>
                    <a:pt x="3531" y="2928"/>
                    <a:pt x="3351" y="2902"/>
                    <a:pt x="3171" y="2852"/>
                  </a:cubicBezTo>
                  <a:cubicBezTo>
                    <a:pt x="3225" y="2712"/>
                    <a:pt x="3231" y="2586"/>
                    <a:pt x="3191" y="2477"/>
                  </a:cubicBezTo>
                  <a:cubicBezTo>
                    <a:pt x="3148" y="2360"/>
                    <a:pt x="3036" y="2267"/>
                    <a:pt x="2906" y="2247"/>
                  </a:cubicBezTo>
                  <a:cubicBezTo>
                    <a:pt x="2888" y="2244"/>
                    <a:pt x="2870" y="2243"/>
                    <a:pt x="2853" y="2243"/>
                  </a:cubicBezTo>
                  <a:cubicBezTo>
                    <a:pt x="2770" y="2243"/>
                    <a:pt x="2699" y="2277"/>
                    <a:pt x="2649" y="2341"/>
                  </a:cubicBezTo>
                  <a:cubicBezTo>
                    <a:pt x="2557" y="2460"/>
                    <a:pt x="2593" y="2629"/>
                    <a:pt x="2677" y="2732"/>
                  </a:cubicBezTo>
                  <a:cubicBezTo>
                    <a:pt x="2760" y="2836"/>
                    <a:pt x="2879" y="2888"/>
                    <a:pt x="2988" y="2928"/>
                  </a:cubicBezTo>
                  <a:cubicBezTo>
                    <a:pt x="2988" y="2928"/>
                    <a:pt x="2992" y="2928"/>
                    <a:pt x="2996" y="2932"/>
                  </a:cubicBezTo>
                  <a:cubicBezTo>
                    <a:pt x="2985" y="2945"/>
                    <a:pt x="2979" y="2962"/>
                    <a:pt x="2969" y="2975"/>
                  </a:cubicBezTo>
                  <a:cubicBezTo>
                    <a:pt x="2700" y="3424"/>
                    <a:pt x="2228" y="3783"/>
                    <a:pt x="1680" y="3962"/>
                  </a:cubicBezTo>
                  <a:cubicBezTo>
                    <a:pt x="1385" y="4059"/>
                    <a:pt x="1064" y="4108"/>
                    <a:pt x="729" y="4108"/>
                  </a:cubicBezTo>
                  <a:cubicBezTo>
                    <a:pt x="500" y="4108"/>
                    <a:pt x="263" y="4085"/>
                    <a:pt x="25" y="4039"/>
                  </a:cubicBezTo>
                  <a:lnTo>
                    <a:pt x="1" y="4168"/>
                  </a:lnTo>
                  <a:cubicBezTo>
                    <a:pt x="247" y="4215"/>
                    <a:pt x="490" y="4238"/>
                    <a:pt x="726" y="4238"/>
                  </a:cubicBezTo>
                  <a:cubicBezTo>
                    <a:pt x="1077" y="4238"/>
                    <a:pt x="1413" y="4185"/>
                    <a:pt x="1719" y="4085"/>
                  </a:cubicBezTo>
                  <a:cubicBezTo>
                    <a:pt x="2307" y="3896"/>
                    <a:pt x="2789" y="3523"/>
                    <a:pt x="3079" y="3042"/>
                  </a:cubicBezTo>
                  <a:cubicBezTo>
                    <a:pt x="3095" y="3019"/>
                    <a:pt x="3108" y="2995"/>
                    <a:pt x="3118" y="2971"/>
                  </a:cubicBezTo>
                  <a:cubicBezTo>
                    <a:pt x="3313" y="3030"/>
                    <a:pt x="3512" y="3058"/>
                    <a:pt x="3706" y="3058"/>
                  </a:cubicBezTo>
                  <a:cubicBezTo>
                    <a:pt x="3992" y="3058"/>
                    <a:pt x="4269" y="2996"/>
                    <a:pt x="4514" y="2876"/>
                  </a:cubicBezTo>
                  <a:cubicBezTo>
                    <a:pt x="5010" y="2626"/>
                    <a:pt x="5341" y="2134"/>
                    <a:pt x="5358" y="1619"/>
                  </a:cubicBezTo>
                  <a:cubicBezTo>
                    <a:pt x="5365" y="1463"/>
                    <a:pt x="5341" y="1310"/>
                    <a:pt x="5318" y="1161"/>
                  </a:cubicBezTo>
                  <a:cubicBezTo>
                    <a:pt x="5305" y="1068"/>
                    <a:pt x="5292" y="971"/>
                    <a:pt x="5285" y="878"/>
                  </a:cubicBezTo>
                  <a:cubicBezTo>
                    <a:pt x="5272" y="682"/>
                    <a:pt x="5292" y="410"/>
                    <a:pt x="5464" y="240"/>
                  </a:cubicBezTo>
                  <a:cubicBezTo>
                    <a:pt x="5533" y="171"/>
                    <a:pt x="5640" y="130"/>
                    <a:pt x="5745" y="130"/>
                  </a:cubicBezTo>
                  <a:cubicBezTo>
                    <a:pt x="5762" y="130"/>
                    <a:pt x="5780" y="131"/>
                    <a:pt x="5797" y="134"/>
                  </a:cubicBezTo>
                  <a:cubicBezTo>
                    <a:pt x="5890" y="147"/>
                    <a:pt x="5960" y="190"/>
                    <a:pt x="5999" y="256"/>
                  </a:cubicBezTo>
                  <a:lnTo>
                    <a:pt x="6113" y="193"/>
                  </a:lnTo>
                  <a:cubicBezTo>
                    <a:pt x="6053" y="90"/>
                    <a:pt x="5947" y="24"/>
                    <a:pt x="5814" y="4"/>
                  </a:cubicBezTo>
                  <a:cubicBezTo>
                    <a:pt x="5791" y="2"/>
                    <a:pt x="5769" y="0"/>
                    <a:pt x="57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0"/>
            <p:cNvSpPr/>
            <p:nvPr/>
          </p:nvSpPr>
          <p:spPr>
            <a:xfrm>
              <a:off x="5906025" y="1206872"/>
              <a:ext cx="233609" cy="478343"/>
            </a:xfrm>
            <a:custGeom>
              <a:avLst/>
              <a:gdLst/>
              <a:ahLst/>
              <a:cxnLst/>
              <a:rect l="l" t="t" r="r" b="b"/>
              <a:pathLst>
                <a:path w="2667" h="5461" extrusionOk="0">
                  <a:moveTo>
                    <a:pt x="1622" y="130"/>
                  </a:moveTo>
                  <a:cubicBezTo>
                    <a:pt x="1669" y="130"/>
                    <a:pt x="1713" y="144"/>
                    <a:pt x="1752" y="170"/>
                  </a:cubicBezTo>
                  <a:cubicBezTo>
                    <a:pt x="2360" y="559"/>
                    <a:pt x="2248" y="3574"/>
                    <a:pt x="2134" y="4976"/>
                  </a:cubicBezTo>
                  <a:cubicBezTo>
                    <a:pt x="1732" y="4099"/>
                    <a:pt x="337" y="828"/>
                    <a:pt x="1430" y="193"/>
                  </a:cubicBezTo>
                  <a:cubicBezTo>
                    <a:pt x="1500" y="154"/>
                    <a:pt x="1563" y="130"/>
                    <a:pt x="1622" y="130"/>
                  </a:cubicBezTo>
                  <a:close/>
                  <a:moveTo>
                    <a:pt x="1624" y="0"/>
                  </a:moveTo>
                  <a:cubicBezTo>
                    <a:pt x="1543" y="0"/>
                    <a:pt x="1457" y="27"/>
                    <a:pt x="1366" y="80"/>
                  </a:cubicBezTo>
                  <a:cubicBezTo>
                    <a:pt x="1" y="875"/>
                    <a:pt x="2035" y="5076"/>
                    <a:pt x="2121" y="5252"/>
                  </a:cubicBezTo>
                  <a:lnTo>
                    <a:pt x="2221" y="5461"/>
                  </a:lnTo>
                  <a:lnTo>
                    <a:pt x="2244" y="5232"/>
                  </a:lnTo>
                  <a:cubicBezTo>
                    <a:pt x="2260" y="5042"/>
                    <a:pt x="2666" y="599"/>
                    <a:pt x="1822" y="60"/>
                  </a:cubicBezTo>
                  <a:cubicBezTo>
                    <a:pt x="1760" y="20"/>
                    <a:pt x="1694" y="0"/>
                    <a:pt x="16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0"/>
            <p:cNvSpPr/>
            <p:nvPr/>
          </p:nvSpPr>
          <p:spPr>
            <a:xfrm>
              <a:off x="6090932" y="1152214"/>
              <a:ext cx="356939" cy="509526"/>
            </a:xfrm>
            <a:custGeom>
              <a:avLst/>
              <a:gdLst/>
              <a:ahLst/>
              <a:cxnLst/>
              <a:rect l="l" t="t" r="r" b="b"/>
              <a:pathLst>
                <a:path w="4075" h="5817" extrusionOk="0">
                  <a:moveTo>
                    <a:pt x="2762" y="130"/>
                  </a:moveTo>
                  <a:cubicBezTo>
                    <a:pt x="2885" y="130"/>
                    <a:pt x="3008" y="153"/>
                    <a:pt x="3134" y="196"/>
                  </a:cubicBezTo>
                  <a:cubicBezTo>
                    <a:pt x="3430" y="299"/>
                    <a:pt x="3599" y="469"/>
                    <a:pt x="3649" y="714"/>
                  </a:cubicBezTo>
                  <a:cubicBezTo>
                    <a:pt x="3905" y="2007"/>
                    <a:pt x="851" y="4872"/>
                    <a:pt x="173" y="5487"/>
                  </a:cubicBezTo>
                  <a:cubicBezTo>
                    <a:pt x="292" y="4659"/>
                    <a:pt x="871" y="1130"/>
                    <a:pt x="2194" y="302"/>
                  </a:cubicBezTo>
                  <a:cubicBezTo>
                    <a:pt x="2376" y="190"/>
                    <a:pt x="2565" y="130"/>
                    <a:pt x="2762" y="130"/>
                  </a:cubicBezTo>
                  <a:close/>
                  <a:moveTo>
                    <a:pt x="2761" y="1"/>
                  </a:moveTo>
                  <a:cubicBezTo>
                    <a:pt x="2540" y="1"/>
                    <a:pt x="2328" y="65"/>
                    <a:pt x="2124" y="193"/>
                  </a:cubicBezTo>
                  <a:cubicBezTo>
                    <a:pt x="579" y="1160"/>
                    <a:pt x="43" y="5463"/>
                    <a:pt x="20" y="5646"/>
                  </a:cubicBezTo>
                  <a:lnTo>
                    <a:pt x="0" y="5816"/>
                  </a:lnTo>
                  <a:lnTo>
                    <a:pt x="126" y="5703"/>
                  </a:lnTo>
                  <a:cubicBezTo>
                    <a:pt x="289" y="5560"/>
                    <a:pt x="4075" y="2210"/>
                    <a:pt x="3775" y="691"/>
                  </a:cubicBezTo>
                  <a:cubicBezTo>
                    <a:pt x="3719" y="399"/>
                    <a:pt x="3516" y="190"/>
                    <a:pt x="3174" y="73"/>
                  </a:cubicBezTo>
                  <a:cubicBezTo>
                    <a:pt x="3034" y="25"/>
                    <a:pt x="2896" y="1"/>
                    <a:pt x="2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0"/>
            <p:cNvSpPr/>
            <p:nvPr/>
          </p:nvSpPr>
          <p:spPr>
            <a:xfrm>
              <a:off x="5704300" y="1623460"/>
              <a:ext cx="848684" cy="1247492"/>
            </a:xfrm>
            <a:custGeom>
              <a:avLst/>
              <a:gdLst/>
              <a:ahLst/>
              <a:cxnLst/>
              <a:rect l="l" t="t" r="r" b="b"/>
              <a:pathLst>
                <a:path w="9689" h="14242" extrusionOk="0">
                  <a:moveTo>
                    <a:pt x="0" y="1"/>
                  </a:moveTo>
                  <a:lnTo>
                    <a:pt x="84" y="958"/>
                  </a:lnTo>
                  <a:lnTo>
                    <a:pt x="97" y="1120"/>
                  </a:lnTo>
                  <a:lnTo>
                    <a:pt x="137" y="1565"/>
                  </a:lnTo>
                  <a:lnTo>
                    <a:pt x="150" y="1729"/>
                  </a:lnTo>
                  <a:lnTo>
                    <a:pt x="217" y="2513"/>
                  </a:lnTo>
                  <a:lnTo>
                    <a:pt x="233" y="2673"/>
                  </a:lnTo>
                  <a:lnTo>
                    <a:pt x="307" y="3530"/>
                  </a:lnTo>
                  <a:lnTo>
                    <a:pt x="319" y="3693"/>
                  </a:lnTo>
                  <a:lnTo>
                    <a:pt x="363" y="4182"/>
                  </a:lnTo>
                  <a:lnTo>
                    <a:pt x="376" y="4348"/>
                  </a:lnTo>
                  <a:lnTo>
                    <a:pt x="426" y="4906"/>
                  </a:lnTo>
                  <a:lnTo>
                    <a:pt x="439" y="5069"/>
                  </a:lnTo>
                  <a:lnTo>
                    <a:pt x="509" y="5853"/>
                  </a:lnTo>
                  <a:lnTo>
                    <a:pt x="523" y="6016"/>
                  </a:lnTo>
                  <a:lnTo>
                    <a:pt x="575" y="6650"/>
                  </a:lnTo>
                  <a:lnTo>
                    <a:pt x="592" y="6814"/>
                  </a:lnTo>
                  <a:lnTo>
                    <a:pt x="638" y="7352"/>
                  </a:lnTo>
                  <a:lnTo>
                    <a:pt x="652" y="7515"/>
                  </a:lnTo>
                  <a:lnTo>
                    <a:pt x="732" y="8442"/>
                  </a:lnTo>
                  <a:lnTo>
                    <a:pt x="745" y="8604"/>
                  </a:lnTo>
                  <a:lnTo>
                    <a:pt x="818" y="9432"/>
                  </a:lnTo>
                  <a:lnTo>
                    <a:pt x="831" y="9595"/>
                  </a:lnTo>
                  <a:lnTo>
                    <a:pt x="918" y="10592"/>
                  </a:lnTo>
                  <a:lnTo>
                    <a:pt x="931" y="10755"/>
                  </a:lnTo>
                  <a:lnTo>
                    <a:pt x="1014" y="11675"/>
                  </a:lnTo>
                  <a:lnTo>
                    <a:pt x="1028" y="11839"/>
                  </a:lnTo>
                  <a:lnTo>
                    <a:pt x="1101" y="12689"/>
                  </a:lnTo>
                  <a:lnTo>
                    <a:pt x="1117" y="12852"/>
                  </a:lnTo>
                  <a:lnTo>
                    <a:pt x="1184" y="13640"/>
                  </a:lnTo>
                  <a:lnTo>
                    <a:pt x="7232" y="14241"/>
                  </a:lnTo>
                  <a:lnTo>
                    <a:pt x="7418" y="13161"/>
                  </a:lnTo>
                  <a:lnTo>
                    <a:pt x="7448" y="13002"/>
                  </a:lnTo>
                  <a:lnTo>
                    <a:pt x="7631" y="11928"/>
                  </a:lnTo>
                  <a:lnTo>
                    <a:pt x="7657" y="11765"/>
                  </a:lnTo>
                  <a:lnTo>
                    <a:pt x="7841" y="10715"/>
                  </a:lnTo>
                  <a:lnTo>
                    <a:pt x="7867" y="10555"/>
                  </a:lnTo>
                  <a:lnTo>
                    <a:pt x="8073" y="9359"/>
                  </a:lnTo>
                  <a:lnTo>
                    <a:pt x="8103" y="9193"/>
                  </a:lnTo>
                  <a:lnTo>
                    <a:pt x="8272" y="8210"/>
                  </a:lnTo>
                  <a:lnTo>
                    <a:pt x="8300" y="8046"/>
                  </a:lnTo>
                  <a:lnTo>
                    <a:pt x="8442" y="7229"/>
                  </a:lnTo>
                  <a:lnTo>
                    <a:pt x="8469" y="7066"/>
                  </a:lnTo>
                  <a:lnTo>
                    <a:pt x="8565" y="6504"/>
                  </a:lnTo>
                  <a:lnTo>
                    <a:pt x="8595" y="6342"/>
                  </a:lnTo>
                  <a:lnTo>
                    <a:pt x="8665" y="5926"/>
                  </a:lnTo>
                  <a:lnTo>
                    <a:pt x="8694" y="5763"/>
                  </a:lnTo>
                  <a:lnTo>
                    <a:pt x="8847" y="4866"/>
                  </a:lnTo>
                  <a:lnTo>
                    <a:pt x="8878" y="4703"/>
                  </a:lnTo>
                  <a:lnTo>
                    <a:pt x="8981" y="4098"/>
                  </a:lnTo>
                  <a:lnTo>
                    <a:pt x="9010" y="3935"/>
                  </a:lnTo>
                  <a:lnTo>
                    <a:pt x="9087" y="3477"/>
                  </a:lnTo>
                  <a:lnTo>
                    <a:pt x="9117" y="3317"/>
                  </a:lnTo>
                  <a:lnTo>
                    <a:pt x="9233" y="2636"/>
                  </a:lnTo>
                  <a:lnTo>
                    <a:pt x="9260" y="2473"/>
                  </a:lnTo>
                  <a:lnTo>
                    <a:pt x="9366" y="1869"/>
                  </a:lnTo>
                  <a:lnTo>
                    <a:pt x="9392" y="1705"/>
                  </a:lnTo>
                  <a:lnTo>
                    <a:pt x="9516" y="1004"/>
                  </a:lnTo>
                  <a:lnTo>
                    <a:pt x="9542" y="841"/>
                  </a:lnTo>
                  <a:lnTo>
                    <a:pt x="96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0"/>
            <p:cNvSpPr/>
            <p:nvPr/>
          </p:nvSpPr>
          <p:spPr>
            <a:xfrm>
              <a:off x="5711658" y="1697126"/>
              <a:ext cx="828537" cy="24526"/>
            </a:xfrm>
            <a:custGeom>
              <a:avLst/>
              <a:gdLst/>
              <a:ahLst/>
              <a:cxnLst/>
              <a:rect l="l" t="t" r="r" b="b"/>
              <a:pathLst>
                <a:path w="9459" h="280" extrusionOk="0">
                  <a:moveTo>
                    <a:pt x="9458" y="0"/>
                  </a:moveTo>
                  <a:lnTo>
                    <a:pt x="9458" y="0"/>
                  </a:lnTo>
                  <a:cubicBezTo>
                    <a:pt x="6304" y="70"/>
                    <a:pt x="3151" y="110"/>
                    <a:pt x="0" y="117"/>
                  </a:cubicBezTo>
                  <a:lnTo>
                    <a:pt x="13" y="279"/>
                  </a:lnTo>
                  <a:cubicBezTo>
                    <a:pt x="3151" y="273"/>
                    <a:pt x="6291" y="233"/>
                    <a:pt x="9432" y="163"/>
                  </a:cubicBezTo>
                  <a:lnTo>
                    <a:pt x="94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0"/>
            <p:cNvSpPr/>
            <p:nvPr/>
          </p:nvSpPr>
          <p:spPr>
            <a:xfrm>
              <a:off x="5716213" y="1760542"/>
              <a:ext cx="810844" cy="36789"/>
            </a:xfrm>
            <a:custGeom>
              <a:avLst/>
              <a:gdLst/>
              <a:ahLst/>
              <a:cxnLst/>
              <a:rect l="l" t="t" r="r" b="b"/>
              <a:pathLst>
                <a:path w="9257" h="420" extrusionOk="0">
                  <a:moveTo>
                    <a:pt x="1" y="0"/>
                  </a:moveTo>
                  <a:lnTo>
                    <a:pt x="14" y="164"/>
                  </a:lnTo>
                  <a:cubicBezTo>
                    <a:pt x="2026" y="299"/>
                    <a:pt x="4039" y="420"/>
                    <a:pt x="6052" y="420"/>
                  </a:cubicBezTo>
                  <a:cubicBezTo>
                    <a:pt x="7111" y="420"/>
                    <a:pt x="8171" y="386"/>
                    <a:pt x="9230" y="304"/>
                  </a:cubicBezTo>
                  <a:lnTo>
                    <a:pt x="9256" y="140"/>
                  </a:lnTo>
                  <a:lnTo>
                    <a:pt x="9256" y="140"/>
                  </a:lnTo>
                  <a:cubicBezTo>
                    <a:pt x="8187" y="223"/>
                    <a:pt x="7116" y="257"/>
                    <a:pt x="6044" y="257"/>
                  </a:cubicBezTo>
                  <a:cubicBezTo>
                    <a:pt x="4030" y="257"/>
                    <a:pt x="2014" y="13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0"/>
            <p:cNvSpPr/>
            <p:nvPr/>
          </p:nvSpPr>
          <p:spPr>
            <a:xfrm>
              <a:off x="5723220" y="1839989"/>
              <a:ext cx="792187" cy="17606"/>
            </a:xfrm>
            <a:custGeom>
              <a:avLst/>
              <a:gdLst/>
              <a:ahLst/>
              <a:cxnLst/>
              <a:rect l="l" t="t" r="r" b="b"/>
              <a:pathLst>
                <a:path w="9044" h="201" extrusionOk="0">
                  <a:moveTo>
                    <a:pt x="8144" y="1"/>
                  </a:moveTo>
                  <a:cubicBezTo>
                    <a:pt x="5430" y="1"/>
                    <a:pt x="2715" y="14"/>
                    <a:pt x="1" y="41"/>
                  </a:cubicBezTo>
                  <a:lnTo>
                    <a:pt x="17" y="201"/>
                  </a:lnTo>
                  <a:cubicBezTo>
                    <a:pt x="2726" y="177"/>
                    <a:pt x="5438" y="163"/>
                    <a:pt x="8149" y="163"/>
                  </a:cubicBezTo>
                  <a:cubicBezTo>
                    <a:pt x="8439" y="163"/>
                    <a:pt x="8728" y="164"/>
                    <a:pt x="9017" y="164"/>
                  </a:cubicBezTo>
                  <a:lnTo>
                    <a:pt x="9044" y="1"/>
                  </a:lnTo>
                  <a:cubicBezTo>
                    <a:pt x="8744" y="1"/>
                    <a:pt x="8444" y="1"/>
                    <a:pt x="81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0"/>
            <p:cNvSpPr/>
            <p:nvPr/>
          </p:nvSpPr>
          <p:spPr>
            <a:xfrm>
              <a:off x="5731103" y="1914004"/>
              <a:ext cx="771865" cy="32935"/>
            </a:xfrm>
            <a:custGeom>
              <a:avLst/>
              <a:gdLst/>
              <a:ahLst/>
              <a:cxnLst/>
              <a:rect l="l" t="t" r="r" b="b"/>
              <a:pathLst>
                <a:path w="8812" h="376" extrusionOk="0">
                  <a:moveTo>
                    <a:pt x="8811" y="0"/>
                  </a:moveTo>
                  <a:lnTo>
                    <a:pt x="8811" y="0"/>
                  </a:lnTo>
                  <a:cubicBezTo>
                    <a:pt x="5873" y="20"/>
                    <a:pt x="2935" y="93"/>
                    <a:pt x="1" y="213"/>
                  </a:cubicBezTo>
                  <a:lnTo>
                    <a:pt x="13" y="376"/>
                  </a:lnTo>
                  <a:cubicBezTo>
                    <a:pt x="2935" y="256"/>
                    <a:pt x="5856" y="183"/>
                    <a:pt x="8781" y="160"/>
                  </a:cubicBezTo>
                  <a:lnTo>
                    <a:pt x="88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0"/>
            <p:cNvSpPr/>
            <p:nvPr/>
          </p:nvSpPr>
          <p:spPr>
            <a:xfrm>
              <a:off x="5736096" y="1968136"/>
              <a:ext cx="757500" cy="38453"/>
            </a:xfrm>
            <a:custGeom>
              <a:avLst/>
              <a:gdLst/>
              <a:ahLst/>
              <a:cxnLst/>
              <a:rect l="l" t="t" r="r" b="b"/>
              <a:pathLst>
                <a:path w="8648" h="439" extrusionOk="0">
                  <a:moveTo>
                    <a:pt x="8647" y="0"/>
                  </a:moveTo>
                  <a:lnTo>
                    <a:pt x="8647" y="0"/>
                  </a:lnTo>
                  <a:cubicBezTo>
                    <a:pt x="6241" y="64"/>
                    <a:pt x="3830" y="274"/>
                    <a:pt x="1424" y="274"/>
                  </a:cubicBezTo>
                  <a:cubicBezTo>
                    <a:pt x="949" y="274"/>
                    <a:pt x="474" y="266"/>
                    <a:pt x="0" y="247"/>
                  </a:cubicBezTo>
                  <a:lnTo>
                    <a:pt x="0" y="247"/>
                  </a:lnTo>
                  <a:lnTo>
                    <a:pt x="13" y="413"/>
                  </a:lnTo>
                  <a:cubicBezTo>
                    <a:pt x="476" y="431"/>
                    <a:pt x="939" y="439"/>
                    <a:pt x="1403" y="439"/>
                  </a:cubicBezTo>
                  <a:cubicBezTo>
                    <a:pt x="3806" y="439"/>
                    <a:pt x="6213" y="227"/>
                    <a:pt x="8618" y="163"/>
                  </a:cubicBezTo>
                  <a:lnTo>
                    <a:pt x="86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0"/>
            <p:cNvSpPr/>
            <p:nvPr/>
          </p:nvSpPr>
          <p:spPr>
            <a:xfrm>
              <a:off x="5741614" y="2035407"/>
              <a:ext cx="740332" cy="32059"/>
            </a:xfrm>
            <a:custGeom>
              <a:avLst/>
              <a:gdLst/>
              <a:ahLst/>
              <a:cxnLst/>
              <a:rect l="l" t="t" r="r" b="b"/>
              <a:pathLst>
                <a:path w="8452" h="366" extrusionOk="0">
                  <a:moveTo>
                    <a:pt x="8452" y="0"/>
                  </a:moveTo>
                  <a:lnTo>
                    <a:pt x="8452" y="0"/>
                  </a:lnTo>
                  <a:cubicBezTo>
                    <a:pt x="5633" y="37"/>
                    <a:pt x="2815" y="106"/>
                    <a:pt x="0" y="203"/>
                  </a:cubicBezTo>
                  <a:lnTo>
                    <a:pt x="13" y="366"/>
                  </a:lnTo>
                  <a:cubicBezTo>
                    <a:pt x="2815" y="269"/>
                    <a:pt x="5620" y="200"/>
                    <a:pt x="8421" y="163"/>
                  </a:cubicBezTo>
                  <a:lnTo>
                    <a:pt x="84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0"/>
            <p:cNvSpPr/>
            <p:nvPr/>
          </p:nvSpPr>
          <p:spPr>
            <a:xfrm>
              <a:off x="5748884" y="2128255"/>
              <a:ext cx="717032" cy="22248"/>
            </a:xfrm>
            <a:custGeom>
              <a:avLst/>
              <a:gdLst/>
              <a:ahLst/>
              <a:cxnLst/>
              <a:rect l="l" t="t" r="r" b="b"/>
              <a:pathLst>
                <a:path w="8186" h="254" extrusionOk="0">
                  <a:moveTo>
                    <a:pt x="8185" y="0"/>
                  </a:moveTo>
                  <a:lnTo>
                    <a:pt x="8185" y="0"/>
                  </a:lnTo>
                  <a:cubicBezTo>
                    <a:pt x="5457" y="30"/>
                    <a:pt x="2729" y="60"/>
                    <a:pt x="0" y="90"/>
                  </a:cubicBezTo>
                  <a:lnTo>
                    <a:pt x="14" y="253"/>
                  </a:lnTo>
                  <a:cubicBezTo>
                    <a:pt x="2729" y="223"/>
                    <a:pt x="5441" y="193"/>
                    <a:pt x="8156" y="163"/>
                  </a:cubicBezTo>
                  <a:lnTo>
                    <a:pt x="81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0"/>
            <p:cNvSpPr/>
            <p:nvPr/>
          </p:nvSpPr>
          <p:spPr>
            <a:xfrm>
              <a:off x="5754666" y="2178883"/>
              <a:ext cx="702492" cy="41431"/>
            </a:xfrm>
            <a:custGeom>
              <a:avLst/>
              <a:gdLst/>
              <a:ahLst/>
              <a:cxnLst/>
              <a:rect l="l" t="t" r="r" b="b"/>
              <a:pathLst>
                <a:path w="8020" h="473" extrusionOk="0">
                  <a:moveTo>
                    <a:pt x="8020" y="1"/>
                  </a:moveTo>
                  <a:lnTo>
                    <a:pt x="8020" y="1"/>
                  </a:lnTo>
                  <a:cubicBezTo>
                    <a:pt x="5352" y="157"/>
                    <a:pt x="2676" y="263"/>
                    <a:pt x="0" y="309"/>
                  </a:cubicBezTo>
                  <a:lnTo>
                    <a:pt x="17" y="473"/>
                  </a:lnTo>
                  <a:cubicBezTo>
                    <a:pt x="2676" y="423"/>
                    <a:pt x="5335" y="320"/>
                    <a:pt x="7990" y="163"/>
                  </a:cubicBezTo>
                  <a:lnTo>
                    <a:pt x="80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0"/>
            <p:cNvSpPr/>
            <p:nvPr/>
          </p:nvSpPr>
          <p:spPr>
            <a:xfrm>
              <a:off x="5760184" y="2242300"/>
              <a:ext cx="685937" cy="39417"/>
            </a:xfrm>
            <a:custGeom>
              <a:avLst/>
              <a:gdLst/>
              <a:ahLst/>
              <a:cxnLst/>
              <a:rect l="l" t="t" r="r" b="b"/>
              <a:pathLst>
                <a:path w="7831" h="450" extrusionOk="0">
                  <a:moveTo>
                    <a:pt x="7831" y="1"/>
                  </a:moveTo>
                  <a:cubicBezTo>
                    <a:pt x="5222" y="84"/>
                    <a:pt x="2609" y="180"/>
                    <a:pt x="0" y="287"/>
                  </a:cubicBezTo>
                  <a:lnTo>
                    <a:pt x="14" y="450"/>
                  </a:lnTo>
                  <a:cubicBezTo>
                    <a:pt x="2609" y="343"/>
                    <a:pt x="5205" y="247"/>
                    <a:pt x="7804" y="164"/>
                  </a:cubicBezTo>
                  <a:lnTo>
                    <a:pt x="78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0"/>
            <p:cNvSpPr/>
            <p:nvPr/>
          </p:nvSpPr>
          <p:spPr>
            <a:xfrm>
              <a:off x="5768330" y="2328228"/>
              <a:ext cx="662988" cy="48964"/>
            </a:xfrm>
            <a:custGeom>
              <a:avLst/>
              <a:gdLst/>
              <a:ahLst/>
              <a:cxnLst/>
              <a:rect l="l" t="t" r="r" b="b"/>
              <a:pathLst>
                <a:path w="7569" h="559" extrusionOk="0">
                  <a:moveTo>
                    <a:pt x="7569" y="0"/>
                  </a:moveTo>
                  <a:lnTo>
                    <a:pt x="7569" y="0"/>
                  </a:lnTo>
                  <a:cubicBezTo>
                    <a:pt x="5052" y="216"/>
                    <a:pt x="2527" y="349"/>
                    <a:pt x="1" y="396"/>
                  </a:cubicBezTo>
                  <a:lnTo>
                    <a:pt x="14" y="558"/>
                  </a:lnTo>
                  <a:cubicBezTo>
                    <a:pt x="2527" y="509"/>
                    <a:pt x="5039" y="379"/>
                    <a:pt x="7541" y="164"/>
                  </a:cubicBezTo>
                  <a:lnTo>
                    <a:pt x="75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0"/>
            <p:cNvSpPr/>
            <p:nvPr/>
          </p:nvSpPr>
          <p:spPr>
            <a:xfrm>
              <a:off x="5775863" y="2428696"/>
              <a:ext cx="638287" cy="36526"/>
            </a:xfrm>
            <a:custGeom>
              <a:avLst/>
              <a:gdLst/>
              <a:ahLst/>
              <a:cxnLst/>
              <a:rect l="l" t="t" r="r" b="b"/>
              <a:pathLst>
                <a:path w="7287" h="417" extrusionOk="0">
                  <a:moveTo>
                    <a:pt x="7286" y="0"/>
                  </a:moveTo>
                  <a:lnTo>
                    <a:pt x="7286" y="0"/>
                  </a:lnTo>
                  <a:cubicBezTo>
                    <a:pt x="5234" y="107"/>
                    <a:pt x="3163" y="255"/>
                    <a:pt x="1104" y="255"/>
                  </a:cubicBezTo>
                  <a:cubicBezTo>
                    <a:pt x="736" y="255"/>
                    <a:pt x="368" y="250"/>
                    <a:pt x="1" y="239"/>
                  </a:cubicBezTo>
                  <a:lnTo>
                    <a:pt x="1" y="239"/>
                  </a:lnTo>
                  <a:lnTo>
                    <a:pt x="14" y="402"/>
                  </a:lnTo>
                  <a:cubicBezTo>
                    <a:pt x="371" y="412"/>
                    <a:pt x="729" y="416"/>
                    <a:pt x="1086" y="416"/>
                  </a:cubicBezTo>
                  <a:cubicBezTo>
                    <a:pt x="3142" y="416"/>
                    <a:pt x="5210" y="271"/>
                    <a:pt x="7256" y="166"/>
                  </a:cubicBezTo>
                  <a:lnTo>
                    <a:pt x="72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0"/>
            <p:cNvSpPr/>
            <p:nvPr/>
          </p:nvSpPr>
          <p:spPr>
            <a:xfrm>
              <a:off x="5784622" y="2547822"/>
              <a:ext cx="608855" cy="17694"/>
            </a:xfrm>
            <a:custGeom>
              <a:avLst/>
              <a:gdLst/>
              <a:ahLst/>
              <a:cxnLst/>
              <a:rect l="l" t="t" r="r" b="b"/>
              <a:pathLst>
                <a:path w="6951" h="202" extrusionOk="0">
                  <a:moveTo>
                    <a:pt x="5820" y="1"/>
                  </a:moveTo>
                  <a:cubicBezTo>
                    <a:pt x="3880" y="1"/>
                    <a:pt x="1941" y="14"/>
                    <a:pt x="1" y="39"/>
                  </a:cubicBezTo>
                  <a:lnTo>
                    <a:pt x="14" y="202"/>
                  </a:lnTo>
                  <a:cubicBezTo>
                    <a:pt x="2098" y="175"/>
                    <a:pt x="4181" y="161"/>
                    <a:pt x="6264" y="161"/>
                  </a:cubicBezTo>
                  <a:cubicBezTo>
                    <a:pt x="6484" y="161"/>
                    <a:pt x="6704" y="162"/>
                    <a:pt x="6924" y="162"/>
                  </a:cubicBezTo>
                  <a:lnTo>
                    <a:pt x="6950" y="2"/>
                  </a:lnTo>
                  <a:cubicBezTo>
                    <a:pt x="6573" y="1"/>
                    <a:pt x="6197" y="1"/>
                    <a:pt x="58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0"/>
            <p:cNvSpPr/>
            <p:nvPr/>
          </p:nvSpPr>
          <p:spPr>
            <a:xfrm>
              <a:off x="5793119" y="2646101"/>
              <a:ext cx="581965" cy="22248"/>
            </a:xfrm>
            <a:custGeom>
              <a:avLst/>
              <a:gdLst/>
              <a:ahLst/>
              <a:cxnLst/>
              <a:rect l="l" t="t" r="r" b="b"/>
              <a:pathLst>
                <a:path w="6644" h="254" extrusionOk="0">
                  <a:moveTo>
                    <a:pt x="0" y="0"/>
                  </a:moveTo>
                  <a:lnTo>
                    <a:pt x="14" y="164"/>
                  </a:lnTo>
                  <a:cubicBezTo>
                    <a:pt x="2213" y="176"/>
                    <a:pt x="4417" y="207"/>
                    <a:pt x="6617" y="253"/>
                  </a:cubicBezTo>
                  <a:lnTo>
                    <a:pt x="6643" y="90"/>
                  </a:lnTo>
                  <a:cubicBezTo>
                    <a:pt x="4430" y="44"/>
                    <a:pt x="2213" y="14"/>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0"/>
            <p:cNvSpPr/>
            <p:nvPr/>
          </p:nvSpPr>
          <p:spPr>
            <a:xfrm>
              <a:off x="5800739" y="2734832"/>
              <a:ext cx="556037" cy="41519"/>
            </a:xfrm>
            <a:custGeom>
              <a:avLst/>
              <a:gdLst/>
              <a:ahLst/>
              <a:cxnLst/>
              <a:rect l="l" t="t" r="r" b="b"/>
              <a:pathLst>
                <a:path w="6348" h="474" extrusionOk="0">
                  <a:moveTo>
                    <a:pt x="0" y="1"/>
                  </a:moveTo>
                  <a:lnTo>
                    <a:pt x="16" y="164"/>
                  </a:lnTo>
                  <a:cubicBezTo>
                    <a:pt x="2117" y="240"/>
                    <a:pt x="4217" y="343"/>
                    <a:pt x="6317" y="473"/>
                  </a:cubicBezTo>
                  <a:lnTo>
                    <a:pt x="6347" y="314"/>
                  </a:lnTo>
                  <a:cubicBezTo>
                    <a:pt x="4231" y="180"/>
                    <a:pt x="2117" y="78"/>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60"/>
          <p:cNvGrpSpPr/>
          <p:nvPr/>
        </p:nvGrpSpPr>
        <p:grpSpPr>
          <a:xfrm>
            <a:off x="8036988" y="2533362"/>
            <a:ext cx="667483" cy="757990"/>
            <a:chOff x="5512091" y="1521459"/>
            <a:chExt cx="1325685" cy="1505442"/>
          </a:xfrm>
        </p:grpSpPr>
        <p:sp>
          <p:nvSpPr>
            <p:cNvPr id="5225" name="Google Shape;5225;p60"/>
            <p:cNvSpPr/>
            <p:nvPr/>
          </p:nvSpPr>
          <p:spPr>
            <a:xfrm rot="-2078265">
              <a:off x="6156330" y="1667570"/>
              <a:ext cx="242620" cy="387916"/>
            </a:xfrm>
            <a:custGeom>
              <a:avLst/>
              <a:gdLst/>
              <a:ahLst/>
              <a:cxnLst/>
              <a:rect l="l" t="t" r="r" b="b"/>
              <a:pathLst>
                <a:path w="1593" h="2547" extrusionOk="0">
                  <a:moveTo>
                    <a:pt x="1250" y="131"/>
                  </a:moveTo>
                  <a:cubicBezTo>
                    <a:pt x="1290" y="134"/>
                    <a:pt x="1300" y="147"/>
                    <a:pt x="1303" y="157"/>
                  </a:cubicBezTo>
                  <a:cubicBezTo>
                    <a:pt x="1399" y="367"/>
                    <a:pt x="784" y="1300"/>
                    <a:pt x="273" y="1978"/>
                  </a:cubicBezTo>
                  <a:cubicBezTo>
                    <a:pt x="499" y="1160"/>
                    <a:pt x="898" y="131"/>
                    <a:pt x="1240" y="131"/>
                  </a:cubicBezTo>
                  <a:close/>
                  <a:moveTo>
                    <a:pt x="1240" y="1"/>
                  </a:moveTo>
                  <a:cubicBezTo>
                    <a:pt x="625" y="1"/>
                    <a:pt x="123" y="2025"/>
                    <a:pt x="66" y="2257"/>
                  </a:cubicBezTo>
                  <a:lnTo>
                    <a:pt x="0" y="2547"/>
                  </a:lnTo>
                  <a:lnTo>
                    <a:pt x="183" y="2314"/>
                  </a:lnTo>
                  <a:cubicBezTo>
                    <a:pt x="419" y="2011"/>
                    <a:pt x="1592" y="482"/>
                    <a:pt x="1419" y="103"/>
                  </a:cubicBezTo>
                  <a:cubicBezTo>
                    <a:pt x="1399" y="57"/>
                    <a:pt x="1356" y="4"/>
                    <a:pt x="1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0"/>
            <p:cNvSpPr/>
            <p:nvPr/>
          </p:nvSpPr>
          <p:spPr>
            <a:xfrm rot="-2078265">
              <a:off x="6162688" y="1768467"/>
              <a:ext cx="385329" cy="236679"/>
            </a:xfrm>
            <a:custGeom>
              <a:avLst/>
              <a:gdLst/>
              <a:ahLst/>
              <a:cxnLst/>
              <a:rect l="l" t="t" r="r" b="b"/>
              <a:pathLst>
                <a:path w="2530" h="1554" extrusionOk="0">
                  <a:moveTo>
                    <a:pt x="2310" y="125"/>
                  </a:moveTo>
                  <a:cubicBezTo>
                    <a:pt x="2340" y="125"/>
                    <a:pt x="2367" y="131"/>
                    <a:pt x="2387" y="145"/>
                  </a:cubicBezTo>
                  <a:cubicBezTo>
                    <a:pt x="2396" y="151"/>
                    <a:pt x="2396" y="154"/>
                    <a:pt x="2396" y="158"/>
                  </a:cubicBezTo>
                  <a:cubicBezTo>
                    <a:pt x="2380" y="317"/>
                    <a:pt x="1573" y="746"/>
                    <a:pt x="695" y="1128"/>
                  </a:cubicBezTo>
                  <a:cubicBezTo>
                    <a:pt x="1300" y="630"/>
                    <a:pt x="2028" y="125"/>
                    <a:pt x="2310" y="125"/>
                  </a:cubicBezTo>
                  <a:close/>
                  <a:moveTo>
                    <a:pt x="2319" y="0"/>
                  </a:moveTo>
                  <a:cubicBezTo>
                    <a:pt x="1792" y="0"/>
                    <a:pt x="554" y="1067"/>
                    <a:pt x="289" y="1301"/>
                  </a:cubicBezTo>
                  <a:lnTo>
                    <a:pt x="0" y="1553"/>
                  </a:lnTo>
                  <a:lnTo>
                    <a:pt x="0" y="1553"/>
                  </a:lnTo>
                  <a:lnTo>
                    <a:pt x="356" y="1411"/>
                  </a:lnTo>
                  <a:cubicBezTo>
                    <a:pt x="712" y="1265"/>
                    <a:pt x="2487" y="524"/>
                    <a:pt x="2526" y="171"/>
                  </a:cubicBezTo>
                  <a:cubicBezTo>
                    <a:pt x="2530" y="118"/>
                    <a:pt x="2507" y="71"/>
                    <a:pt x="2459" y="38"/>
                  </a:cubicBezTo>
                  <a:cubicBezTo>
                    <a:pt x="2422" y="12"/>
                    <a:pt x="2374" y="0"/>
                    <a:pt x="23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0"/>
            <p:cNvSpPr/>
            <p:nvPr/>
          </p:nvSpPr>
          <p:spPr>
            <a:xfrm rot="-2078265">
              <a:off x="5709855" y="1594859"/>
              <a:ext cx="449602" cy="613630"/>
            </a:xfrm>
            <a:custGeom>
              <a:avLst/>
              <a:gdLst/>
              <a:ahLst/>
              <a:cxnLst/>
              <a:rect l="l" t="t" r="r" b="b"/>
              <a:pathLst>
                <a:path w="2952" h="4029" extrusionOk="0">
                  <a:moveTo>
                    <a:pt x="1731" y="1898"/>
                  </a:moveTo>
                  <a:cubicBezTo>
                    <a:pt x="1755" y="1958"/>
                    <a:pt x="1771" y="2037"/>
                    <a:pt x="1735" y="2100"/>
                  </a:cubicBezTo>
                  <a:cubicBezTo>
                    <a:pt x="1717" y="2135"/>
                    <a:pt x="1671" y="2157"/>
                    <a:pt x="1628" y="2157"/>
                  </a:cubicBezTo>
                  <a:cubicBezTo>
                    <a:pt x="1625" y="2157"/>
                    <a:pt x="1622" y="2157"/>
                    <a:pt x="1619" y="2157"/>
                  </a:cubicBezTo>
                  <a:cubicBezTo>
                    <a:pt x="1599" y="2154"/>
                    <a:pt x="1572" y="2147"/>
                    <a:pt x="1562" y="2120"/>
                  </a:cubicBezTo>
                  <a:cubicBezTo>
                    <a:pt x="1552" y="2100"/>
                    <a:pt x="1559" y="2067"/>
                    <a:pt x="1572" y="2037"/>
                  </a:cubicBezTo>
                  <a:cubicBezTo>
                    <a:pt x="1602" y="1967"/>
                    <a:pt x="1662" y="1924"/>
                    <a:pt x="1731" y="1898"/>
                  </a:cubicBezTo>
                  <a:close/>
                  <a:moveTo>
                    <a:pt x="332" y="0"/>
                  </a:moveTo>
                  <a:cubicBezTo>
                    <a:pt x="123" y="73"/>
                    <a:pt x="1" y="316"/>
                    <a:pt x="60" y="525"/>
                  </a:cubicBezTo>
                  <a:cubicBezTo>
                    <a:pt x="100" y="668"/>
                    <a:pt x="206" y="775"/>
                    <a:pt x="306" y="861"/>
                  </a:cubicBezTo>
                  <a:cubicBezTo>
                    <a:pt x="452" y="984"/>
                    <a:pt x="608" y="1094"/>
                    <a:pt x="774" y="1186"/>
                  </a:cubicBezTo>
                  <a:cubicBezTo>
                    <a:pt x="848" y="1229"/>
                    <a:pt x="927" y="1269"/>
                    <a:pt x="1007" y="1309"/>
                  </a:cubicBezTo>
                  <a:cubicBezTo>
                    <a:pt x="1266" y="1442"/>
                    <a:pt x="1512" y="1568"/>
                    <a:pt x="1668" y="1785"/>
                  </a:cubicBezTo>
                  <a:cubicBezTo>
                    <a:pt x="1572" y="1824"/>
                    <a:pt x="1496" y="1895"/>
                    <a:pt x="1456" y="1981"/>
                  </a:cubicBezTo>
                  <a:cubicBezTo>
                    <a:pt x="1426" y="2044"/>
                    <a:pt x="1420" y="2111"/>
                    <a:pt x="1440" y="2163"/>
                  </a:cubicBezTo>
                  <a:cubicBezTo>
                    <a:pt x="1466" y="2234"/>
                    <a:pt x="1529" y="2280"/>
                    <a:pt x="1609" y="2286"/>
                  </a:cubicBezTo>
                  <a:cubicBezTo>
                    <a:pt x="1615" y="2287"/>
                    <a:pt x="1621" y="2287"/>
                    <a:pt x="1628" y="2287"/>
                  </a:cubicBezTo>
                  <a:cubicBezTo>
                    <a:pt x="1720" y="2287"/>
                    <a:pt x="1808" y="2238"/>
                    <a:pt x="1848" y="2163"/>
                  </a:cubicBezTo>
                  <a:cubicBezTo>
                    <a:pt x="1895" y="2081"/>
                    <a:pt x="1898" y="1981"/>
                    <a:pt x="1861" y="1878"/>
                  </a:cubicBezTo>
                  <a:cubicBezTo>
                    <a:pt x="1885" y="1878"/>
                    <a:pt x="1905" y="1878"/>
                    <a:pt x="1928" y="1881"/>
                  </a:cubicBezTo>
                  <a:cubicBezTo>
                    <a:pt x="2054" y="1907"/>
                    <a:pt x="2180" y="1991"/>
                    <a:pt x="2303" y="2127"/>
                  </a:cubicBezTo>
                  <a:cubicBezTo>
                    <a:pt x="2689" y="2565"/>
                    <a:pt x="2815" y="3247"/>
                    <a:pt x="2649" y="3998"/>
                  </a:cubicBezTo>
                  <a:lnTo>
                    <a:pt x="2776" y="4028"/>
                  </a:lnTo>
                  <a:cubicBezTo>
                    <a:pt x="2952" y="3234"/>
                    <a:pt x="2815" y="2513"/>
                    <a:pt x="2400" y="2044"/>
                  </a:cubicBezTo>
                  <a:cubicBezTo>
                    <a:pt x="2260" y="1881"/>
                    <a:pt x="2107" y="1785"/>
                    <a:pt x="1951" y="1755"/>
                  </a:cubicBezTo>
                  <a:cubicBezTo>
                    <a:pt x="1924" y="1749"/>
                    <a:pt x="1896" y="1747"/>
                    <a:pt x="1868" y="1747"/>
                  </a:cubicBezTo>
                  <a:cubicBezTo>
                    <a:pt x="1844" y="1747"/>
                    <a:pt x="1821" y="1749"/>
                    <a:pt x="1798" y="1752"/>
                  </a:cubicBezTo>
                  <a:cubicBezTo>
                    <a:pt x="1629" y="1482"/>
                    <a:pt x="1343" y="1336"/>
                    <a:pt x="1064" y="1194"/>
                  </a:cubicBezTo>
                  <a:cubicBezTo>
                    <a:pt x="987" y="1154"/>
                    <a:pt x="911" y="1114"/>
                    <a:pt x="838" y="1074"/>
                  </a:cubicBezTo>
                  <a:cubicBezTo>
                    <a:pt x="679" y="984"/>
                    <a:pt x="529" y="881"/>
                    <a:pt x="392" y="761"/>
                  </a:cubicBezTo>
                  <a:cubicBezTo>
                    <a:pt x="306" y="688"/>
                    <a:pt x="216" y="599"/>
                    <a:pt x="186" y="492"/>
                  </a:cubicBezTo>
                  <a:cubicBezTo>
                    <a:pt x="143" y="346"/>
                    <a:pt x="233" y="173"/>
                    <a:pt x="375" y="123"/>
                  </a:cubicBezTo>
                  <a:lnTo>
                    <a:pt x="3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0"/>
            <p:cNvSpPr/>
            <p:nvPr/>
          </p:nvSpPr>
          <p:spPr>
            <a:xfrm rot="-2078265">
              <a:off x="5701345" y="1881563"/>
              <a:ext cx="947179" cy="961338"/>
            </a:xfrm>
            <a:custGeom>
              <a:avLst/>
              <a:gdLst/>
              <a:ahLst/>
              <a:cxnLst/>
              <a:rect l="l" t="t" r="r" b="b"/>
              <a:pathLst>
                <a:path w="6219" h="6312" extrusionOk="0">
                  <a:moveTo>
                    <a:pt x="2563" y="0"/>
                  </a:moveTo>
                  <a:lnTo>
                    <a:pt x="1" y="3467"/>
                  </a:lnTo>
                  <a:lnTo>
                    <a:pt x="509" y="3789"/>
                  </a:lnTo>
                  <a:lnTo>
                    <a:pt x="762" y="3948"/>
                  </a:lnTo>
                  <a:lnTo>
                    <a:pt x="1357" y="4321"/>
                  </a:lnTo>
                  <a:lnTo>
                    <a:pt x="1609" y="4484"/>
                  </a:lnTo>
                  <a:lnTo>
                    <a:pt x="2386" y="4976"/>
                  </a:lnTo>
                  <a:lnTo>
                    <a:pt x="2642" y="5132"/>
                  </a:lnTo>
                  <a:lnTo>
                    <a:pt x="3606" y="5740"/>
                  </a:lnTo>
                  <a:lnTo>
                    <a:pt x="3856" y="5899"/>
                  </a:lnTo>
                  <a:lnTo>
                    <a:pt x="4514" y="6312"/>
                  </a:lnTo>
                  <a:lnTo>
                    <a:pt x="6218" y="2580"/>
                  </a:lnTo>
                  <a:lnTo>
                    <a:pt x="5913" y="2360"/>
                  </a:lnTo>
                  <a:lnTo>
                    <a:pt x="5667" y="2190"/>
                  </a:lnTo>
                  <a:lnTo>
                    <a:pt x="5215" y="1868"/>
                  </a:lnTo>
                  <a:lnTo>
                    <a:pt x="4972" y="1698"/>
                  </a:lnTo>
                  <a:lnTo>
                    <a:pt x="4434" y="1323"/>
                  </a:lnTo>
                  <a:lnTo>
                    <a:pt x="4188" y="1147"/>
                  </a:lnTo>
                  <a:lnTo>
                    <a:pt x="3300" y="522"/>
                  </a:lnTo>
                  <a:lnTo>
                    <a:pt x="3088" y="376"/>
                  </a:lnTo>
                  <a:lnTo>
                    <a:pt x="25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0"/>
            <p:cNvSpPr/>
            <p:nvPr/>
          </p:nvSpPr>
          <p:spPr>
            <a:xfrm rot="-2078265">
              <a:off x="6282873" y="2048315"/>
              <a:ext cx="351518" cy="565045"/>
            </a:xfrm>
            <a:custGeom>
              <a:avLst/>
              <a:gdLst/>
              <a:ahLst/>
              <a:cxnLst/>
              <a:rect l="l" t="t" r="r" b="b"/>
              <a:pathLst>
                <a:path w="2308" h="3710" extrusionOk="0">
                  <a:moveTo>
                    <a:pt x="2062" y="0"/>
                  </a:moveTo>
                  <a:cubicBezTo>
                    <a:pt x="1470" y="1240"/>
                    <a:pt x="786" y="2424"/>
                    <a:pt x="1" y="3550"/>
                  </a:cubicBezTo>
                  <a:lnTo>
                    <a:pt x="251" y="3709"/>
                  </a:lnTo>
                  <a:cubicBezTo>
                    <a:pt x="1031" y="2586"/>
                    <a:pt x="1716" y="1410"/>
                    <a:pt x="2308" y="170"/>
                  </a:cubicBezTo>
                  <a:lnTo>
                    <a:pt x="20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0"/>
            <p:cNvSpPr/>
            <p:nvPr/>
          </p:nvSpPr>
          <p:spPr>
            <a:xfrm rot="-2078265">
              <a:off x="6068584" y="2073352"/>
              <a:ext cx="430868" cy="523162"/>
            </a:xfrm>
            <a:custGeom>
              <a:avLst/>
              <a:gdLst/>
              <a:ahLst/>
              <a:cxnLst/>
              <a:rect l="l" t="t" r="r" b="b"/>
              <a:pathLst>
                <a:path w="2829" h="3435" extrusionOk="0">
                  <a:moveTo>
                    <a:pt x="2586" y="0"/>
                  </a:moveTo>
                  <a:cubicBezTo>
                    <a:pt x="1732" y="1094"/>
                    <a:pt x="871" y="2191"/>
                    <a:pt x="0" y="3278"/>
                  </a:cubicBezTo>
                  <a:lnTo>
                    <a:pt x="256" y="3434"/>
                  </a:lnTo>
                  <a:cubicBezTo>
                    <a:pt x="1120" y="2353"/>
                    <a:pt x="1975" y="1261"/>
                    <a:pt x="2829" y="170"/>
                  </a:cubicBezTo>
                  <a:lnTo>
                    <a:pt x="25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0"/>
            <p:cNvSpPr/>
            <p:nvPr/>
          </p:nvSpPr>
          <p:spPr>
            <a:xfrm rot="-2078265">
              <a:off x="5884204" y="2084016"/>
              <a:ext cx="468792" cy="508236"/>
            </a:xfrm>
            <a:custGeom>
              <a:avLst/>
              <a:gdLst/>
              <a:ahLst/>
              <a:cxnLst/>
              <a:rect l="l" t="t" r="r" b="b"/>
              <a:pathLst>
                <a:path w="3078" h="3337" extrusionOk="0">
                  <a:moveTo>
                    <a:pt x="2832" y="0"/>
                  </a:moveTo>
                  <a:cubicBezTo>
                    <a:pt x="1855" y="1027"/>
                    <a:pt x="908" y="2084"/>
                    <a:pt x="1" y="3174"/>
                  </a:cubicBezTo>
                  <a:lnTo>
                    <a:pt x="253" y="3337"/>
                  </a:lnTo>
                  <a:cubicBezTo>
                    <a:pt x="1153" y="2250"/>
                    <a:pt x="2101" y="1197"/>
                    <a:pt x="3078" y="176"/>
                  </a:cubicBezTo>
                  <a:lnTo>
                    <a:pt x="28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0"/>
            <p:cNvSpPr/>
            <p:nvPr/>
          </p:nvSpPr>
          <p:spPr>
            <a:xfrm rot="-2078265">
              <a:off x="5725207" y="2069820"/>
              <a:ext cx="425385" cy="544332"/>
            </a:xfrm>
            <a:custGeom>
              <a:avLst/>
              <a:gdLst/>
              <a:ahLst/>
              <a:cxnLst/>
              <a:rect l="l" t="t" r="r" b="b"/>
              <a:pathLst>
                <a:path w="2793" h="3574" extrusionOk="0">
                  <a:moveTo>
                    <a:pt x="2580" y="1"/>
                  </a:moveTo>
                  <a:cubicBezTo>
                    <a:pt x="2553" y="7"/>
                    <a:pt x="2530" y="24"/>
                    <a:pt x="2510" y="51"/>
                  </a:cubicBezTo>
                  <a:cubicBezTo>
                    <a:pt x="1673" y="1168"/>
                    <a:pt x="838" y="2291"/>
                    <a:pt x="1" y="3414"/>
                  </a:cubicBezTo>
                  <a:lnTo>
                    <a:pt x="254" y="3573"/>
                  </a:lnTo>
                  <a:cubicBezTo>
                    <a:pt x="1091" y="2447"/>
                    <a:pt x="1929" y="1323"/>
                    <a:pt x="2769" y="200"/>
                  </a:cubicBezTo>
                  <a:cubicBezTo>
                    <a:pt x="2779" y="180"/>
                    <a:pt x="2792" y="160"/>
                    <a:pt x="2792" y="147"/>
                  </a:cubicBezTo>
                  <a:lnTo>
                    <a:pt x="25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3" name="Google Shape;5233;p60"/>
          <p:cNvGrpSpPr/>
          <p:nvPr/>
        </p:nvGrpSpPr>
        <p:grpSpPr>
          <a:xfrm>
            <a:off x="3300009" y="999584"/>
            <a:ext cx="1662254" cy="1862380"/>
            <a:chOff x="2400550" y="1124469"/>
            <a:chExt cx="1506074" cy="1687397"/>
          </a:xfrm>
        </p:grpSpPr>
        <p:sp>
          <p:nvSpPr>
            <p:cNvPr id="5234" name="Google Shape;5234;p60"/>
            <p:cNvSpPr/>
            <p:nvPr/>
          </p:nvSpPr>
          <p:spPr>
            <a:xfrm>
              <a:off x="2792062" y="1460155"/>
              <a:ext cx="713853" cy="539986"/>
            </a:xfrm>
            <a:custGeom>
              <a:avLst/>
              <a:gdLst/>
              <a:ahLst/>
              <a:cxnLst/>
              <a:rect l="l" t="t" r="r" b="b"/>
              <a:pathLst>
                <a:path w="12736" h="9634" extrusionOk="0">
                  <a:moveTo>
                    <a:pt x="4663" y="0"/>
                  </a:moveTo>
                  <a:cubicBezTo>
                    <a:pt x="4504" y="0"/>
                    <a:pt x="4265" y="154"/>
                    <a:pt x="4125" y="217"/>
                  </a:cubicBezTo>
                  <a:cubicBezTo>
                    <a:pt x="3819" y="353"/>
                    <a:pt x="3517" y="506"/>
                    <a:pt x="3228" y="678"/>
                  </a:cubicBezTo>
                  <a:cubicBezTo>
                    <a:pt x="3111" y="745"/>
                    <a:pt x="2999" y="818"/>
                    <a:pt x="2889" y="888"/>
                  </a:cubicBezTo>
                  <a:cubicBezTo>
                    <a:pt x="922" y="2191"/>
                    <a:pt x="1" y="4487"/>
                    <a:pt x="998" y="6724"/>
                  </a:cubicBezTo>
                  <a:cubicBezTo>
                    <a:pt x="1959" y="8877"/>
                    <a:pt x="4016" y="9509"/>
                    <a:pt x="6136" y="9615"/>
                  </a:cubicBezTo>
                  <a:cubicBezTo>
                    <a:pt x="6374" y="9628"/>
                    <a:pt x="6612" y="9633"/>
                    <a:pt x="6849" y="9633"/>
                  </a:cubicBezTo>
                  <a:cubicBezTo>
                    <a:pt x="7167" y="9633"/>
                    <a:pt x="7483" y="9624"/>
                    <a:pt x="7794" y="9609"/>
                  </a:cubicBezTo>
                  <a:cubicBezTo>
                    <a:pt x="7814" y="9609"/>
                    <a:pt x="7831" y="9609"/>
                    <a:pt x="7851" y="9605"/>
                  </a:cubicBezTo>
                  <a:cubicBezTo>
                    <a:pt x="10832" y="9432"/>
                    <a:pt x="12736" y="6608"/>
                    <a:pt x="12284" y="4095"/>
                  </a:cubicBezTo>
                  <a:cubicBezTo>
                    <a:pt x="11989" y="2433"/>
                    <a:pt x="10759" y="1190"/>
                    <a:pt x="9951" y="532"/>
                  </a:cubicBezTo>
                  <a:cubicBezTo>
                    <a:pt x="9845" y="446"/>
                    <a:pt x="9745" y="370"/>
                    <a:pt x="9659" y="303"/>
                  </a:cubicBezTo>
                  <a:cubicBezTo>
                    <a:pt x="9389" y="103"/>
                    <a:pt x="9213" y="0"/>
                    <a:pt x="92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0"/>
            <p:cNvSpPr/>
            <p:nvPr/>
          </p:nvSpPr>
          <p:spPr>
            <a:xfrm>
              <a:off x="2656084" y="1924533"/>
              <a:ext cx="1048415" cy="887328"/>
            </a:xfrm>
            <a:custGeom>
              <a:avLst/>
              <a:gdLst/>
              <a:ahLst/>
              <a:cxnLst/>
              <a:rect l="l" t="t" r="r" b="b"/>
              <a:pathLst>
                <a:path w="18705" h="15831" extrusionOk="0">
                  <a:moveTo>
                    <a:pt x="9176" y="0"/>
                  </a:moveTo>
                  <a:cubicBezTo>
                    <a:pt x="7548" y="0"/>
                    <a:pt x="6567" y="193"/>
                    <a:pt x="6565" y="193"/>
                  </a:cubicBezTo>
                  <a:cubicBezTo>
                    <a:pt x="6089" y="290"/>
                    <a:pt x="5468" y="911"/>
                    <a:pt x="5106" y="1197"/>
                  </a:cubicBezTo>
                  <a:cubicBezTo>
                    <a:pt x="4112" y="1985"/>
                    <a:pt x="3204" y="2916"/>
                    <a:pt x="2546" y="4006"/>
                  </a:cubicBezTo>
                  <a:cubicBezTo>
                    <a:pt x="1785" y="5275"/>
                    <a:pt x="1579" y="6664"/>
                    <a:pt x="1796" y="8000"/>
                  </a:cubicBezTo>
                  <a:cubicBezTo>
                    <a:pt x="2038" y="9522"/>
                    <a:pt x="2825" y="10971"/>
                    <a:pt x="3959" y="12078"/>
                  </a:cubicBezTo>
                  <a:cubicBezTo>
                    <a:pt x="3962" y="12078"/>
                    <a:pt x="3962" y="12082"/>
                    <a:pt x="3966" y="12082"/>
                  </a:cubicBezTo>
                  <a:cubicBezTo>
                    <a:pt x="3451" y="12125"/>
                    <a:pt x="2962" y="12281"/>
                    <a:pt x="2506" y="12660"/>
                  </a:cubicBezTo>
                  <a:cubicBezTo>
                    <a:pt x="2267" y="12859"/>
                    <a:pt x="1822" y="13856"/>
                    <a:pt x="1848" y="14168"/>
                  </a:cubicBezTo>
                  <a:cubicBezTo>
                    <a:pt x="1749" y="14160"/>
                    <a:pt x="1649" y="14155"/>
                    <a:pt x="1549" y="14155"/>
                  </a:cubicBezTo>
                  <a:cubicBezTo>
                    <a:pt x="1189" y="14155"/>
                    <a:pt x="829" y="14211"/>
                    <a:pt x="483" y="14315"/>
                  </a:cubicBezTo>
                  <a:cubicBezTo>
                    <a:pt x="353" y="14355"/>
                    <a:pt x="217" y="14408"/>
                    <a:pt x="133" y="14514"/>
                  </a:cubicBezTo>
                  <a:cubicBezTo>
                    <a:pt x="1" y="14690"/>
                    <a:pt x="61" y="14956"/>
                    <a:pt x="207" y="15116"/>
                  </a:cubicBezTo>
                  <a:cubicBezTo>
                    <a:pt x="353" y="15279"/>
                    <a:pt x="569" y="15358"/>
                    <a:pt x="775" y="15428"/>
                  </a:cubicBezTo>
                  <a:cubicBezTo>
                    <a:pt x="1690" y="15720"/>
                    <a:pt x="2634" y="15831"/>
                    <a:pt x="3589" y="15831"/>
                  </a:cubicBezTo>
                  <a:cubicBezTo>
                    <a:pt x="3733" y="15831"/>
                    <a:pt x="3877" y="15828"/>
                    <a:pt x="4022" y="15823"/>
                  </a:cubicBezTo>
                  <a:cubicBezTo>
                    <a:pt x="5461" y="15777"/>
                    <a:pt x="6917" y="15507"/>
                    <a:pt x="8336" y="15252"/>
                  </a:cubicBezTo>
                  <a:cubicBezTo>
                    <a:pt x="10736" y="14826"/>
                    <a:pt x="13161" y="14463"/>
                    <a:pt x="15598" y="14463"/>
                  </a:cubicBezTo>
                  <a:cubicBezTo>
                    <a:pt x="15692" y="14463"/>
                    <a:pt x="15786" y="14463"/>
                    <a:pt x="15880" y="14464"/>
                  </a:cubicBezTo>
                  <a:cubicBezTo>
                    <a:pt x="16150" y="14468"/>
                    <a:pt x="16423" y="14475"/>
                    <a:pt x="16695" y="14475"/>
                  </a:cubicBezTo>
                  <a:cubicBezTo>
                    <a:pt x="17276" y="14475"/>
                    <a:pt x="17855" y="14440"/>
                    <a:pt x="18403" y="14255"/>
                  </a:cubicBezTo>
                  <a:cubicBezTo>
                    <a:pt x="18489" y="14225"/>
                    <a:pt x="18582" y="14188"/>
                    <a:pt x="18628" y="14112"/>
                  </a:cubicBezTo>
                  <a:cubicBezTo>
                    <a:pt x="18705" y="13992"/>
                    <a:pt x="18645" y="13832"/>
                    <a:pt x="18575" y="13710"/>
                  </a:cubicBezTo>
                  <a:cubicBezTo>
                    <a:pt x="18171" y="13018"/>
                    <a:pt x="17380" y="12577"/>
                    <a:pt x="16582" y="12577"/>
                  </a:cubicBezTo>
                  <a:cubicBezTo>
                    <a:pt x="16514" y="12577"/>
                    <a:pt x="16446" y="12580"/>
                    <a:pt x="16378" y="12587"/>
                  </a:cubicBezTo>
                  <a:cubicBezTo>
                    <a:pt x="16277" y="12598"/>
                    <a:pt x="16174" y="12615"/>
                    <a:pt x="16071" y="12615"/>
                  </a:cubicBezTo>
                  <a:cubicBezTo>
                    <a:pt x="16026" y="12615"/>
                    <a:pt x="15981" y="12611"/>
                    <a:pt x="15936" y="12603"/>
                  </a:cubicBezTo>
                  <a:cubicBezTo>
                    <a:pt x="15737" y="12567"/>
                    <a:pt x="15571" y="12427"/>
                    <a:pt x="15412" y="12294"/>
                  </a:cubicBezTo>
                  <a:cubicBezTo>
                    <a:pt x="15308" y="12208"/>
                    <a:pt x="15202" y="12125"/>
                    <a:pt x="15093" y="12048"/>
                  </a:cubicBezTo>
                  <a:cubicBezTo>
                    <a:pt x="15082" y="12038"/>
                    <a:pt x="15073" y="12035"/>
                    <a:pt x="15062" y="12025"/>
                  </a:cubicBezTo>
                  <a:cubicBezTo>
                    <a:pt x="16322" y="10599"/>
                    <a:pt x="17090" y="8728"/>
                    <a:pt x="17063" y="6827"/>
                  </a:cubicBezTo>
                  <a:cubicBezTo>
                    <a:pt x="17023" y="3839"/>
                    <a:pt x="15255" y="616"/>
                    <a:pt x="12062" y="193"/>
                  </a:cubicBezTo>
                  <a:cubicBezTo>
                    <a:pt x="10966" y="48"/>
                    <a:pt x="9990" y="0"/>
                    <a:pt x="91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0"/>
            <p:cNvSpPr/>
            <p:nvPr/>
          </p:nvSpPr>
          <p:spPr>
            <a:xfrm>
              <a:off x="3373922" y="2547085"/>
              <a:ext cx="15862" cy="29931"/>
            </a:xfrm>
            <a:custGeom>
              <a:avLst/>
              <a:gdLst/>
              <a:ahLst/>
              <a:cxnLst/>
              <a:rect l="l" t="t" r="r" b="b"/>
              <a:pathLst>
                <a:path w="283" h="534" extrusionOk="0">
                  <a:moveTo>
                    <a:pt x="83" y="1"/>
                  </a:moveTo>
                  <a:cubicBezTo>
                    <a:pt x="44" y="1"/>
                    <a:pt x="1" y="34"/>
                    <a:pt x="8" y="84"/>
                  </a:cubicBezTo>
                  <a:cubicBezTo>
                    <a:pt x="28" y="230"/>
                    <a:pt x="75" y="366"/>
                    <a:pt x="142" y="499"/>
                  </a:cubicBezTo>
                  <a:cubicBezTo>
                    <a:pt x="153" y="523"/>
                    <a:pt x="172" y="533"/>
                    <a:pt x="192" y="533"/>
                  </a:cubicBezTo>
                  <a:cubicBezTo>
                    <a:pt x="236" y="533"/>
                    <a:pt x="282" y="485"/>
                    <a:pt x="255" y="432"/>
                  </a:cubicBezTo>
                  <a:cubicBezTo>
                    <a:pt x="195" y="310"/>
                    <a:pt x="158" y="183"/>
                    <a:pt x="138" y="50"/>
                  </a:cubicBezTo>
                  <a:cubicBezTo>
                    <a:pt x="133" y="16"/>
                    <a:pt x="109" y="1"/>
                    <a:pt x="8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0"/>
            <p:cNvSpPr/>
            <p:nvPr/>
          </p:nvSpPr>
          <p:spPr>
            <a:xfrm>
              <a:off x="3394212" y="2559528"/>
              <a:ext cx="12163" cy="23989"/>
            </a:xfrm>
            <a:custGeom>
              <a:avLst/>
              <a:gdLst/>
              <a:ahLst/>
              <a:cxnLst/>
              <a:rect l="l" t="t" r="r" b="b"/>
              <a:pathLst>
                <a:path w="217" h="428" extrusionOk="0">
                  <a:moveTo>
                    <a:pt x="64" y="1"/>
                  </a:moveTo>
                  <a:cubicBezTo>
                    <a:pt x="31" y="1"/>
                    <a:pt x="1" y="22"/>
                    <a:pt x="5" y="64"/>
                  </a:cubicBezTo>
                  <a:cubicBezTo>
                    <a:pt x="16" y="174"/>
                    <a:pt x="36" y="277"/>
                    <a:pt x="72" y="380"/>
                  </a:cubicBezTo>
                  <a:cubicBezTo>
                    <a:pt x="83" y="413"/>
                    <a:pt x="110" y="427"/>
                    <a:pt x="136" y="427"/>
                  </a:cubicBezTo>
                  <a:cubicBezTo>
                    <a:pt x="177" y="427"/>
                    <a:pt x="217" y="395"/>
                    <a:pt x="198" y="347"/>
                  </a:cubicBezTo>
                  <a:cubicBezTo>
                    <a:pt x="169" y="254"/>
                    <a:pt x="149" y="161"/>
                    <a:pt x="139" y="64"/>
                  </a:cubicBezTo>
                  <a:cubicBezTo>
                    <a:pt x="134" y="23"/>
                    <a:pt x="97" y="1"/>
                    <a:pt x="64"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0"/>
            <p:cNvSpPr/>
            <p:nvPr/>
          </p:nvSpPr>
          <p:spPr>
            <a:xfrm>
              <a:off x="3406431" y="2520237"/>
              <a:ext cx="9416" cy="14125"/>
            </a:xfrm>
            <a:custGeom>
              <a:avLst/>
              <a:gdLst/>
              <a:ahLst/>
              <a:cxnLst/>
              <a:rect l="l" t="t" r="r" b="b"/>
              <a:pathLst>
                <a:path w="168" h="252" extrusionOk="0">
                  <a:moveTo>
                    <a:pt x="83" y="1"/>
                  </a:moveTo>
                  <a:cubicBezTo>
                    <a:pt x="44" y="1"/>
                    <a:pt x="1" y="34"/>
                    <a:pt x="11" y="84"/>
                  </a:cubicBezTo>
                  <a:cubicBezTo>
                    <a:pt x="17" y="124"/>
                    <a:pt x="23" y="164"/>
                    <a:pt x="31" y="204"/>
                  </a:cubicBezTo>
                  <a:cubicBezTo>
                    <a:pt x="37" y="237"/>
                    <a:pt x="61" y="252"/>
                    <a:pt x="87" y="252"/>
                  </a:cubicBezTo>
                  <a:cubicBezTo>
                    <a:pt x="126" y="252"/>
                    <a:pt x="168" y="219"/>
                    <a:pt x="160" y="167"/>
                  </a:cubicBezTo>
                  <a:cubicBezTo>
                    <a:pt x="153" y="127"/>
                    <a:pt x="143" y="87"/>
                    <a:pt x="137" y="48"/>
                  </a:cubicBezTo>
                  <a:cubicBezTo>
                    <a:pt x="131" y="15"/>
                    <a:pt x="108" y="1"/>
                    <a:pt x="8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0"/>
            <p:cNvSpPr/>
            <p:nvPr/>
          </p:nvSpPr>
          <p:spPr>
            <a:xfrm>
              <a:off x="2985156" y="2554820"/>
              <a:ext cx="179136" cy="55602"/>
            </a:xfrm>
            <a:custGeom>
              <a:avLst/>
              <a:gdLst/>
              <a:ahLst/>
              <a:cxnLst/>
              <a:rect l="l" t="t" r="r" b="b"/>
              <a:pathLst>
                <a:path w="3196" h="992" extrusionOk="0">
                  <a:moveTo>
                    <a:pt x="623" y="0"/>
                  </a:moveTo>
                  <a:cubicBezTo>
                    <a:pt x="451" y="0"/>
                    <a:pt x="269" y="34"/>
                    <a:pt x="72" y="105"/>
                  </a:cubicBezTo>
                  <a:cubicBezTo>
                    <a:pt x="1" y="129"/>
                    <a:pt x="20" y="236"/>
                    <a:pt x="82" y="236"/>
                  </a:cubicBezTo>
                  <a:cubicBezTo>
                    <a:pt x="89" y="236"/>
                    <a:pt x="97" y="234"/>
                    <a:pt x="105" y="231"/>
                  </a:cubicBezTo>
                  <a:cubicBezTo>
                    <a:pt x="285" y="167"/>
                    <a:pt x="462" y="135"/>
                    <a:pt x="631" y="135"/>
                  </a:cubicBezTo>
                  <a:cubicBezTo>
                    <a:pt x="1148" y="135"/>
                    <a:pt x="1591" y="428"/>
                    <a:pt x="1833" y="960"/>
                  </a:cubicBezTo>
                  <a:cubicBezTo>
                    <a:pt x="1843" y="981"/>
                    <a:pt x="1865" y="991"/>
                    <a:pt x="1887" y="991"/>
                  </a:cubicBezTo>
                  <a:cubicBezTo>
                    <a:pt x="1906" y="991"/>
                    <a:pt x="1924" y="985"/>
                    <a:pt x="1936" y="972"/>
                  </a:cubicBezTo>
                  <a:cubicBezTo>
                    <a:pt x="2227" y="703"/>
                    <a:pt x="2496" y="447"/>
                    <a:pt x="2907" y="447"/>
                  </a:cubicBezTo>
                  <a:cubicBezTo>
                    <a:pt x="2962" y="447"/>
                    <a:pt x="3019" y="451"/>
                    <a:pt x="3080" y="461"/>
                  </a:cubicBezTo>
                  <a:cubicBezTo>
                    <a:pt x="3084" y="462"/>
                    <a:pt x="3088" y="462"/>
                    <a:pt x="3092" y="462"/>
                  </a:cubicBezTo>
                  <a:cubicBezTo>
                    <a:pt x="3169" y="462"/>
                    <a:pt x="3196" y="347"/>
                    <a:pt x="3116" y="334"/>
                  </a:cubicBezTo>
                  <a:cubicBezTo>
                    <a:pt x="3039" y="322"/>
                    <a:pt x="2967" y="315"/>
                    <a:pt x="2896" y="315"/>
                  </a:cubicBezTo>
                  <a:cubicBezTo>
                    <a:pt x="2724" y="315"/>
                    <a:pt x="2565" y="354"/>
                    <a:pt x="2398" y="441"/>
                  </a:cubicBezTo>
                  <a:cubicBezTo>
                    <a:pt x="2286" y="498"/>
                    <a:pt x="2152" y="670"/>
                    <a:pt x="2036" y="704"/>
                  </a:cubicBezTo>
                  <a:cubicBezTo>
                    <a:pt x="1975" y="721"/>
                    <a:pt x="1943" y="730"/>
                    <a:pt x="1922" y="730"/>
                  </a:cubicBezTo>
                  <a:cubicBezTo>
                    <a:pt x="1873" y="730"/>
                    <a:pt x="1886" y="681"/>
                    <a:pt x="1764" y="561"/>
                  </a:cubicBezTo>
                  <a:cubicBezTo>
                    <a:pt x="1415" y="209"/>
                    <a:pt x="1052" y="0"/>
                    <a:pt x="623"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0"/>
            <p:cNvSpPr/>
            <p:nvPr/>
          </p:nvSpPr>
          <p:spPr>
            <a:xfrm>
              <a:off x="3079601" y="2419570"/>
              <a:ext cx="12051" cy="26175"/>
            </a:xfrm>
            <a:custGeom>
              <a:avLst/>
              <a:gdLst/>
              <a:ahLst/>
              <a:cxnLst/>
              <a:rect l="l" t="t" r="r" b="b"/>
              <a:pathLst>
                <a:path w="215" h="467" extrusionOk="0">
                  <a:moveTo>
                    <a:pt x="66" y="0"/>
                  </a:moveTo>
                  <a:cubicBezTo>
                    <a:pt x="33" y="0"/>
                    <a:pt x="1" y="21"/>
                    <a:pt x="2" y="62"/>
                  </a:cubicBezTo>
                  <a:cubicBezTo>
                    <a:pt x="9" y="185"/>
                    <a:pt x="29" y="305"/>
                    <a:pt x="69" y="421"/>
                  </a:cubicBezTo>
                  <a:cubicBezTo>
                    <a:pt x="79" y="453"/>
                    <a:pt x="106" y="467"/>
                    <a:pt x="133" y="467"/>
                  </a:cubicBezTo>
                  <a:cubicBezTo>
                    <a:pt x="173" y="467"/>
                    <a:pt x="214" y="435"/>
                    <a:pt x="199" y="385"/>
                  </a:cubicBezTo>
                  <a:cubicBezTo>
                    <a:pt x="162" y="279"/>
                    <a:pt x="142" y="175"/>
                    <a:pt x="135" y="62"/>
                  </a:cubicBezTo>
                  <a:cubicBezTo>
                    <a:pt x="133" y="21"/>
                    <a:pt x="99" y="0"/>
                    <a:pt x="6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0"/>
            <p:cNvSpPr/>
            <p:nvPr/>
          </p:nvSpPr>
          <p:spPr>
            <a:xfrm>
              <a:off x="3105608" y="2430724"/>
              <a:ext cx="7511" cy="29594"/>
            </a:xfrm>
            <a:custGeom>
              <a:avLst/>
              <a:gdLst/>
              <a:ahLst/>
              <a:cxnLst/>
              <a:rect l="l" t="t" r="r" b="b"/>
              <a:pathLst>
                <a:path w="134" h="528" extrusionOk="0">
                  <a:moveTo>
                    <a:pt x="67" y="1"/>
                  </a:moveTo>
                  <a:cubicBezTo>
                    <a:pt x="33" y="1"/>
                    <a:pt x="0" y="21"/>
                    <a:pt x="0" y="63"/>
                  </a:cubicBezTo>
                  <a:lnTo>
                    <a:pt x="0" y="465"/>
                  </a:lnTo>
                  <a:cubicBezTo>
                    <a:pt x="0" y="506"/>
                    <a:pt x="33" y="527"/>
                    <a:pt x="67" y="527"/>
                  </a:cubicBezTo>
                  <a:cubicBezTo>
                    <a:pt x="100" y="527"/>
                    <a:pt x="133" y="506"/>
                    <a:pt x="133" y="465"/>
                  </a:cubicBezTo>
                  <a:lnTo>
                    <a:pt x="133" y="63"/>
                  </a:lnTo>
                  <a:cubicBezTo>
                    <a:pt x="133" y="21"/>
                    <a:pt x="100" y="1"/>
                    <a:pt x="67"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0"/>
            <p:cNvSpPr/>
            <p:nvPr/>
          </p:nvSpPr>
          <p:spPr>
            <a:xfrm>
              <a:off x="3114520" y="2400401"/>
              <a:ext cx="7511" cy="27408"/>
            </a:xfrm>
            <a:custGeom>
              <a:avLst/>
              <a:gdLst/>
              <a:ahLst/>
              <a:cxnLst/>
              <a:rect l="l" t="t" r="r" b="b"/>
              <a:pathLst>
                <a:path w="134" h="489" extrusionOk="0">
                  <a:moveTo>
                    <a:pt x="67" y="0"/>
                  </a:moveTo>
                  <a:cubicBezTo>
                    <a:pt x="34" y="0"/>
                    <a:pt x="1" y="22"/>
                    <a:pt x="1" y="65"/>
                  </a:cubicBezTo>
                  <a:lnTo>
                    <a:pt x="1" y="424"/>
                  </a:lnTo>
                  <a:cubicBezTo>
                    <a:pt x="1" y="467"/>
                    <a:pt x="34" y="489"/>
                    <a:pt x="67" y="489"/>
                  </a:cubicBezTo>
                  <a:cubicBezTo>
                    <a:pt x="101" y="489"/>
                    <a:pt x="134" y="467"/>
                    <a:pt x="134" y="424"/>
                  </a:cubicBezTo>
                  <a:lnTo>
                    <a:pt x="134" y="65"/>
                  </a:lnTo>
                  <a:cubicBezTo>
                    <a:pt x="134" y="22"/>
                    <a:pt x="101" y="0"/>
                    <a:pt x="6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0"/>
            <p:cNvSpPr/>
            <p:nvPr/>
          </p:nvSpPr>
          <p:spPr>
            <a:xfrm>
              <a:off x="2825244" y="1476746"/>
              <a:ext cx="524572" cy="471493"/>
            </a:xfrm>
            <a:custGeom>
              <a:avLst/>
              <a:gdLst/>
              <a:ahLst/>
              <a:cxnLst/>
              <a:rect l="l" t="t" r="r" b="b"/>
              <a:pathLst>
                <a:path w="9359" h="8412" extrusionOk="0">
                  <a:moveTo>
                    <a:pt x="9056" y="0"/>
                  </a:moveTo>
                  <a:cubicBezTo>
                    <a:pt x="8342" y="376"/>
                    <a:pt x="7415" y="721"/>
                    <a:pt x="6368" y="994"/>
                  </a:cubicBezTo>
                  <a:cubicBezTo>
                    <a:pt x="5135" y="1313"/>
                    <a:pt x="3775" y="1546"/>
                    <a:pt x="2563" y="1669"/>
                  </a:cubicBezTo>
                  <a:cubicBezTo>
                    <a:pt x="2005" y="1726"/>
                    <a:pt x="1476" y="1758"/>
                    <a:pt x="1008" y="1769"/>
                  </a:cubicBezTo>
                  <a:cubicBezTo>
                    <a:pt x="366" y="2583"/>
                    <a:pt x="0" y="3553"/>
                    <a:pt x="0" y="4577"/>
                  </a:cubicBezTo>
                  <a:cubicBezTo>
                    <a:pt x="0" y="5185"/>
                    <a:pt x="130" y="5809"/>
                    <a:pt x="406" y="6428"/>
                  </a:cubicBezTo>
                  <a:cubicBezTo>
                    <a:pt x="772" y="7245"/>
                    <a:pt x="1293" y="7843"/>
                    <a:pt x="1915" y="8276"/>
                  </a:cubicBezTo>
                  <a:cubicBezTo>
                    <a:pt x="2065" y="8246"/>
                    <a:pt x="2204" y="8236"/>
                    <a:pt x="2320" y="8236"/>
                  </a:cubicBezTo>
                  <a:cubicBezTo>
                    <a:pt x="2370" y="8236"/>
                    <a:pt x="2416" y="8239"/>
                    <a:pt x="2456" y="8239"/>
                  </a:cubicBezTo>
                  <a:cubicBezTo>
                    <a:pt x="2546" y="8246"/>
                    <a:pt x="2599" y="8256"/>
                    <a:pt x="2599" y="8256"/>
                  </a:cubicBezTo>
                  <a:cubicBezTo>
                    <a:pt x="2636" y="8269"/>
                    <a:pt x="2672" y="8282"/>
                    <a:pt x="2706" y="8292"/>
                  </a:cubicBezTo>
                  <a:cubicBezTo>
                    <a:pt x="2752" y="8312"/>
                    <a:pt x="2798" y="8326"/>
                    <a:pt x="2842" y="8342"/>
                  </a:cubicBezTo>
                  <a:cubicBezTo>
                    <a:pt x="2912" y="8366"/>
                    <a:pt x="2982" y="8389"/>
                    <a:pt x="3051" y="8412"/>
                  </a:cubicBezTo>
                  <a:cubicBezTo>
                    <a:pt x="3221" y="8299"/>
                    <a:pt x="3393" y="8213"/>
                    <a:pt x="3547" y="8182"/>
                  </a:cubicBezTo>
                  <a:cubicBezTo>
                    <a:pt x="3547" y="8182"/>
                    <a:pt x="3875" y="8119"/>
                    <a:pt x="4467" y="8063"/>
                  </a:cubicBezTo>
                  <a:cubicBezTo>
                    <a:pt x="1223" y="7282"/>
                    <a:pt x="2706" y="2539"/>
                    <a:pt x="2706" y="2539"/>
                  </a:cubicBezTo>
                  <a:cubicBezTo>
                    <a:pt x="5956" y="2140"/>
                    <a:pt x="8538" y="729"/>
                    <a:pt x="9359" y="236"/>
                  </a:cubicBezTo>
                  <a:cubicBezTo>
                    <a:pt x="9253" y="150"/>
                    <a:pt x="9153" y="74"/>
                    <a:pt x="9067" y="7"/>
                  </a:cubicBezTo>
                  <a:cubicBezTo>
                    <a:pt x="9064" y="7"/>
                    <a:pt x="9060" y="4"/>
                    <a:pt x="9056" y="0"/>
                  </a:cubicBezTo>
                  <a:close/>
                </a:path>
              </a:pathLst>
            </a:custGeom>
            <a:solidFill>
              <a:srgbClr val="E7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0"/>
            <p:cNvSpPr/>
            <p:nvPr/>
          </p:nvSpPr>
          <p:spPr>
            <a:xfrm>
              <a:off x="2996254" y="1928625"/>
              <a:ext cx="136201" cy="44055"/>
            </a:xfrm>
            <a:custGeom>
              <a:avLst/>
              <a:gdLst/>
              <a:ahLst/>
              <a:cxnLst/>
              <a:rect l="l" t="t" r="r" b="b"/>
              <a:pathLst>
                <a:path w="2430" h="786" extrusionOk="0">
                  <a:moveTo>
                    <a:pt x="1416" y="1"/>
                  </a:moveTo>
                  <a:cubicBezTo>
                    <a:pt x="824" y="57"/>
                    <a:pt x="496" y="120"/>
                    <a:pt x="496" y="120"/>
                  </a:cubicBezTo>
                  <a:cubicBezTo>
                    <a:pt x="342" y="151"/>
                    <a:pt x="170" y="237"/>
                    <a:pt x="0" y="350"/>
                  </a:cubicBezTo>
                  <a:cubicBezTo>
                    <a:pt x="3" y="353"/>
                    <a:pt x="11" y="353"/>
                    <a:pt x="17" y="356"/>
                  </a:cubicBezTo>
                  <a:cubicBezTo>
                    <a:pt x="34" y="364"/>
                    <a:pt x="54" y="367"/>
                    <a:pt x="70" y="373"/>
                  </a:cubicBezTo>
                  <a:cubicBezTo>
                    <a:pt x="140" y="396"/>
                    <a:pt x="213" y="416"/>
                    <a:pt x="283" y="436"/>
                  </a:cubicBezTo>
                  <a:cubicBezTo>
                    <a:pt x="502" y="499"/>
                    <a:pt x="715" y="553"/>
                    <a:pt x="931" y="599"/>
                  </a:cubicBezTo>
                  <a:cubicBezTo>
                    <a:pt x="988" y="609"/>
                    <a:pt x="1043" y="623"/>
                    <a:pt x="1103" y="632"/>
                  </a:cubicBezTo>
                  <a:cubicBezTo>
                    <a:pt x="1359" y="683"/>
                    <a:pt x="1615" y="718"/>
                    <a:pt x="1861" y="742"/>
                  </a:cubicBezTo>
                  <a:cubicBezTo>
                    <a:pt x="1875" y="746"/>
                    <a:pt x="1888" y="746"/>
                    <a:pt x="1901" y="746"/>
                  </a:cubicBezTo>
                  <a:cubicBezTo>
                    <a:pt x="1945" y="752"/>
                    <a:pt x="1981" y="755"/>
                    <a:pt x="2025" y="758"/>
                  </a:cubicBezTo>
                  <a:cubicBezTo>
                    <a:pt x="2100" y="766"/>
                    <a:pt x="2177" y="769"/>
                    <a:pt x="2253" y="775"/>
                  </a:cubicBezTo>
                  <a:cubicBezTo>
                    <a:pt x="2310" y="778"/>
                    <a:pt x="2370" y="782"/>
                    <a:pt x="2430" y="785"/>
                  </a:cubicBezTo>
                  <a:cubicBezTo>
                    <a:pt x="2304" y="419"/>
                    <a:pt x="1994" y="140"/>
                    <a:pt x="1419" y="5"/>
                  </a:cubicBezTo>
                  <a:cubicBezTo>
                    <a:pt x="1419" y="1"/>
                    <a:pt x="1416" y="1"/>
                    <a:pt x="1416" y="1"/>
                  </a:cubicBezTo>
                  <a:close/>
                </a:path>
              </a:pathLst>
            </a:custGeom>
            <a:solidFill>
              <a:srgbClr val="E7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0"/>
            <p:cNvSpPr/>
            <p:nvPr/>
          </p:nvSpPr>
          <p:spPr>
            <a:xfrm>
              <a:off x="2653450" y="2601454"/>
              <a:ext cx="224929" cy="210412"/>
            </a:xfrm>
            <a:custGeom>
              <a:avLst/>
              <a:gdLst/>
              <a:ahLst/>
              <a:cxnLst/>
              <a:rect l="l" t="t" r="r" b="b"/>
              <a:pathLst>
                <a:path w="4013" h="3754" extrusionOk="0">
                  <a:moveTo>
                    <a:pt x="4006" y="1"/>
                  </a:moveTo>
                  <a:cubicBezTo>
                    <a:pt x="3475" y="37"/>
                    <a:pt x="2972" y="194"/>
                    <a:pt x="2507" y="583"/>
                  </a:cubicBezTo>
                  <a:cubicBezTo>
                    <a:pt x="2265" y="782"/>
                    <a:pt x="1826" y="1769"/>
                    <a:pt x="1849" y="2088"/>
                  </a:cubicBezTo>
                  <a:cubicBezTo>
                    <a:pt x="1866" y="2088"/>
                    <a:pt x="1879" y="2088"/>
                    <a:pt x="1895" y="2091"/>
                  </a:cubicBezTo>
                  <a:cubicBezTo>
                    <a:pt x="1869" y="1779"/>
                    <a:pt x="2314" y="782"/>
                    <a:pt x="2553" y="583"/>
                  </a:cubicBezTo>
                  <a:cubicBezTo>
                    <a:pt x="3009" y="204"/>
                    <a:pt x="3498" y="48"/>
                    <a:pt x="4013" y="5"/>
                  </a:cubicBezTo>
                  <a:cubicBezTo>
                    <a:pt x="4009" y="5"/>
                    <a:pt x="4009" y="1"/>
                    <a:pt x="4006" y="1"/>
                  </a:cubicBezTo>
                  <a:close/>
                  <a:moveTo>
                    <a:pt x="1547" y="2079"/>
                  </a:moveTo>
                  <a:cubicBezTo>
                    <a:pt x="1188" y="2079"/>
                    <a:pt x="829" y="2131"/>
                    <a:pt x="483" y="2238"/>
                  </a:cubicBezTo>
                  <a:cubicBezTo>
                    <a:pt x="350" y="2278"/>
                    <a:pt x="217" y="2331"/>
                    <a:pt x="134" y="2437"/>
                  </a:cubicBezTo>
                  <a:cubicBezTo>
                    <a:pt x="1" y="2613"/>
                    <a:pt x="58" y="2879"/>
                    <a:pt x="204" y="3039"/>
                  </a:cubicBezTo>
                  <a:cubicBezTo>
                    <a:pt x="353" y="3202"/>
                    <a:pt x="566" y="3281"/>
                    <a:pt x="775" y="3351"/>
                  </a:cubicBezTo>
                  <a:cubicBezTo>
                    <a:pt x="1686" y="3643"/>
                    <a:pt x="2630" y="3754"/>
                    <a:pt x="3584" y="3754"/>
                  </a:cubicBezTo>
                  <a:lnTo>
                    <a:pt x="3607" y="3754"/>
                  </a:lnTo>
                  <a:cubicBezTo>
                    <a:pt x="2663" y="3754"/>
                    <a:pt x="1729" y="3640"/>
                    <a:pt x="822" y="3351"/>
                  </a:cubicBezTo>
                  <a:cubicBezTo>
                    <a:pt x="616" y="3281"/>
                    <a:pt x="400" y="3202"/>
                    <a:pt x="254" y="3039"/>
                  </a:cubicBezTo>
                  <a:cubicBezTo>
                    <a:pt x="108" y="2879"/>
                    <a:pt x="48" y="2613"/>
                    <a:pt x="180" y="2437"/>
                  </a:cubicBezTo>
                  <a:cubicBezTo>
                    <a:pt x="264" y="2331"/>
                    <a:pt x="400" y="2278"/>
                    <a:pt x="530" y="2238"/>
                  </a:cubicBezTo>
                  <a:cubicBezTo>
                    <a:pt x="869" y="2134"/>
                    <a:pt x="1221" y="2082"/>
                    <a:pt x="1573" y="2079"/>
                  </a:cubicBezTo>
                  <a:close/>
                </a:path>
              </a:pathLst>
            </a:custGeom>
            <a:solidFill>
              <a:srgbClr val="E7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0"/>
            <p:cNvSpPr/>
            <p:nvPr/>
          </p:nvSpPr>
          <p:spPr>
            <a:xfrm>
              <a:off x="2656084" y="2358587"/>
              <a:ext cx="660605" cy="453276"/>
            </a:xfrm>
            <a:custGeom>
              <a:avLst/>
              <a:gdLst/>
              <a:ahLst/>
              <a:cxnLst/>
              <a:rect l="l" t="t" r="r" b="b"/>
              <a:pathLst>
                <a:path w="11786" h="8087" extrusionOk="0">
                  <a:moveTo>
                    <a:pt x="9915" y="0"/>
                  </a:moveTo>
                  <a:cubicBezTo>
                    <a:pt x="9769" y="0"/>
                    <a:pt x="9622" y="0"/>
                    <a:pt x="9479" y="3"/>
                  </a:cubicBezTo>
                  <a:cubicBezTo>
                    <a:pt x="9433" y="3"/>
                    <a:pt x="9390" y="7"/>
                    <a:pt x="9343" y="11"/>
                  </a:cubicBezTo>
                  <a:cubicBezTo>
                    <a:pt x="9071" y="17"/>
                    <a:pt x="8801" y="27"/>
                    <a:pt x="8542" y="47"/>
                  </a:cubicBezTo>
                  <a:cubicBezTo>
                    <a:pt x="8492" y="47"/>
                    <a:pt x="8445" y="51"/>
                    <a:pt x="8402" y="54"/>
                  </a:cubicBezTo>
                  <a:cubicBezTo>
                    <a:pt x="8126" y="74"/>
                    <a:pt x="7861" y="97"/>
                    <a:pt x="7605" y="126"/>
                  </a:cubicBezTo>
                  <a:cubicBezTo>
                    <a:pt x="7568" y="130"/>
                    <a:pt x="7531" y="134"/>
                    <a:pt x="7499" y="137"/>
                  </a:cubicBezTo>
                  <a:cubicBezTo>
                    <a:pt x="7448" y="143"/>
                    <a:pt x="7402" y="150"/>
                    <a:pt x="7356" y="153"/>
                  </a:cubicBezTo>
                  <a:cubicBezTo>
                    <a:pt x="7053" y="190"/>
                    <a:pt x="6758" y="233"/>
                    <a:pt x="6478" y="279"/>
                  </a:cubicBezTo>
                  <a:cubicBezTo>
                    <a:pt x="6428" y="286"/>
                    <a:pt x="6382" y="296"/>
                    <a:pt x="6335" y="303"/>
                  </a:cubicBezTo>
                  <a:cubicBezTo>
                    <a:pt x="5960" y="366"/>
                    <a:pt x="5607" y="439"/>
                    <a:pt x="5278" y="512"/>
                  </a:cubicBezTo>
                  <a:cubicBezTo>
                    <a:pt x="5229" y="522"/>
                    <a:pt x="5182" y="535"/>
                    <a:pt x="5135" y="545"/>
                  </a:cubicBezTo>
                  <a:cubicBezTo>
                    <a:pt x="4896" y="602"/>
                    <a:pt x="4673" y="658"/>
                    <a:pt x="4464" y="715"/>
                  </a:cubicBezTo>
                  <a:cubicBezTo>
                    <a:pt x="4417" y="729"/>
                    <a:pt x="4371" y="741"/>
                    <a:pt x="4328" y="755"/>
                  </a:cubicBezTo>
                  <a:cubicBezTo>
                    <a:pt x="3962" y="855"/>
                    <a:pt x="3636" y="957"/>
                    <a:pt x="3357" y="1054"/>
                  </a:cubicBezTo>
                  <a:cubicBezTo>
                    <a:pt x="3314" y="1068"/>
                    <a:pt x="3268" y="1083"/>
                    <a:pt x="3224" y="1100"/>
                  </a:cubicBezTo>
                  <a:cubicBezTo>
                    <a:pt x="3002" y="1180"/>
                    <a:pt x="2813" y="1250"/>
                    <a:pt x="2656" y="1313"/>
                  </a:cubicBezTo>
                  <a:cubicBezTo>
                    <a:pt x="2610" y="1333"/>
                    <a:pt x="2563" y="1353"/>
                    <a:pt x="2523" y="1370"/>
                  </a:cubicBezTo>
                  <a:cubicBezTo>
                    <a:pt x="2287" y="1466"/>
                    <a:pt x="2164" y="1529"/>
                    <a:pt x="2164" y="1529"/>
                  </a:cubicBezTo>
                  <a:cubicBezTo>
                    <a:pt x="2151" y="1526"/>
                    <a:pt x="2138" y="1519"/>
                    <a:pt x="2124" y="1516"/>
                  </a:cubicBezTo>
                  <a:lnTo>
                    <a:pt x="2124" y="1516"/>
                  </a:lnTo>
                  <a:cubicBezTo>
                    <a:pt x="2510" y="2566"/>
                    <a:pt x="3144" y="3540"/>
                    <a:pt x="3959" y="4334"/>
                  </a:cubicBezTo>
                  <a:cubicBezTo>
                    <a:pt x="3962" y="4334"/>
                    <a:pt x="3962" y="4338"/>
                    <a:pt x="3966" y="4338"/>
                  </a:cubicBezTo>
                  <a:cubicBezTo>
                    <a:pt x="3451" y="4381"/>
                    <a:pt x="2962" y="4537"/>
                    <a:pt x="2506" y="4916"/>
                  </a:cubicBezTo>
                  <a:cubicBezTo>
                    <a:pt x="2267" y="5115"/>
                    <a:pt x="1822" y="6112"/>
                    <a:pt x="1848" y="6424"/>
                  </a:cubicBezTo>
                  <a:cubicBezTo>
                    <a:pt x="1832" y="6421"/>
                    <a:pt x="1819" y="6421"/>
                    <a:pt x="1802" y="6421"/>
                  </a:cubicBezTo>
                  <a:lnTo>
                    <a:pt x="1802" y="6424"/>
                  </a:lnTo>
                  <a:cubicBezTo>
                    <a:pt x="1709" y="6418"/>
                    <a:pt x="1616" y="6412"/>
                    <a:pt x="1526" y="6412"/>
                  </a:cubicBezTo>
                  <a:cubicBezTo>
                    <a:pt x="1174" y="6415"/>
                    <a:pt x="822" y="6467"/>
                    <a:pt x="483" y="6571"/>
                  </a:cubicBezTo>
                  <a:cubicBezTo>
                    <a:pt x="353" y="6611"/>
                    <a:pt x="217" y="6664"/>
                    <a:pt x="133" y="6770"/>
                  </a:cubicBezTo>
                  <a:cubicBezTo>
                    <a:pt x="1" y="6946"/>
                    <a:pt x="61" y="7212"/>
                    <a:pt x="207" y="7372"/>
                  </a:cubicBezTo>
                  <a:cubicBezTo>
                    <a:pt x="353" y="7535"/>
                    <a:pt x="569" y="7614"/>
                    <a:pt x="775" y="7684"/>
                  </a:cubicBezTo>
                  <a:cubicBezTo>
                    <a:pt x="1682" y="7973"/>
                    <a:pt x="2616" y="8087"/>
                    <a:pt x="3560" y="8087"/>
                  </a:cubicBezTo>
                  <a:cubicBezTo>
                    <a:pt x="3696" y="8087"/>
                    <a:pt x="3836" y="8083"/>
                    <a:pt x="3972" y="8079"/>
                  </a:cubicBezTo>
                  <a:cubicBezTo>
                    <a:pt x="4212" y="7205"/>
                    <a:pt x="4052" y="5683"/>
                    <a:pt x="5112" y="5683"/>
                  </a:cubicBezTo>
                  <a:cubicBezTo>
                    <a:pt x="5142" y="5683"/>
                    <a:pt x="5172" y="5683"/>
                    <a:pt x="5202" y="5686"/>
                  </a:cubicBezTo>
                  <a:cubicBezTo>
                    <a:pt x="5245" y="5690"/>
                    <a:pt x="5285" y="5690"/>
                    <a:pt x="5328" y="5690"/>
                  </a:cubicBezTo>
                  <a:cubicBezTo>
                    <a:pt x="5477" y="5690"/>
                    <a:pt x="5621" y="5670"/>
                    <a:pt x="5750" y="5637"/>
                  </a:cubicBezTo>
                  <a:cubicBezTo>
                    <a:pt x="6285" y="5490"/>
                    <a:pt x="6667" y="5082"/>
                    <a:pt x="6813" y="4646"/>
                  </a:cubicBezTo>
                  <a:cubicBezTo>
                    <a:pt x="6933" y="4284"/>
                    <a:pt x="6890" y="3902"/>
                    <a:pt x="6628" y="3643"/>
                  </a:cubicBezTo>
                  <a:cubicBezTo>
                    <a:pt x="6588" y="3640"/>
                    <a:pt x="6545" y="3636"/>
                    <a:pt x="6502" y="3636"/>
                  </a:cubicBezTo>
                  <a:cubicBezTo>
                    <a:pt x="6335" y="3636"/>
                    <a:pt x="6155" y="3669"/>
                    <a:pt x="5976" y="3732"/>
                  </a:cubicBezTo>
                  <a:cubicBezTo>
                    <a:pt x="5970" y="3736"/>
                    <a:pt x="5963" y="3736"/>
                    <a:pt x="5956" y="3736"/>
                  </a:cubicBezTo>
                  <a:cubicBezTo>
                    <a:pt x="5890" y="3736"/>
                    <a:pt x="5870" y="3629"/>
                    <a:pt x="5943" y="3606"/>
                  </a:cubicBezTo>
                  <a:cubicBezTo>
                    <a:pt x="6123" y="3540"/>
                    <a:pt x="6289" y="3507"/>
                    <a:pt x="6445" y="3500"/>
                  </a:cubicBezTo>
                  <a:cubicBezTo>
                    <a:pt x="6348" y="3444"/>
                    <a:pt x="6232" y="3397"/>
                    <a:pt x="6096" y="3364"/>
                  </a:cubicBezTo>
                  <a:cubicBezTo>
                    <a:pt x="4620" y="3011"/>
                    <a:pt x="4680" y="1815"/>
                    <a:pt x="4680" y="1815"/>
                  </a:cubicBezTo>
                  <a:cubicBezTo>
                    <a:pt x="6511" y="642"/>
                    <a:pt x="9981" y="223"/>
                    <a:pt x="11786" y="77"/>
                  </a:cubicBezTo>
                  <a:cubicBezTo>
                    <a:pt x="11596" y="63"/>
                    <a:pt x="11407" y="51"/>
                    <a:pt x="11220" y="40"/>
                  </a:cubicBezTo>
                  <a:cubicBezTo>
                    <a:pt x="11177" y="37"/>
                    <a:pt x="11131" y="31"/>
                    <a:pt x="11088" y="31"/>
                  </a:cubicBezTo>
                  <a:cubicBezTo>
                    <a:pt x="10829" y="17"/>
                    <a:pt x="10569" y="7"/>
                    <a:pt x="10313" y="3"/>
                  </a:cubicBezTo>
                  <a:cubicBezTo>
                    <a:pt x="10270" y="0"/>
                    <a:pt x="10227" y="0"/>
                    <a:pt x="10187" y="0"/>
                  </a:cubicBezTo>
                  <a:close/>
                </a:path>
              </a:pathLst>
            </a:custGeom>
            <a:solidFill>
              <a:srgbClr val="E7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0"/>
            <p:cNvSpPr/>
            <p:nvPr/>
          </p:nvSpPr>
          <p:spPr>
            <a:xfrm>
              <a:off x="2985044" y="2554764"/>
              <a:ext cx="42542" cy="13228"/>
            </a:xfrm>
            <a:custGeom>
              <a:avLst/>
              <a:gdLst/>
              <a:ahLst/>
              <a:cxnLst/>
              <a:rect l="l" t="t" r="r" b="b"/>
              <a:pathLst>
                <a:path w="759" h="236" extrusionOk="0">
                  <a:moveTo>
                    <a:pt x="576" y="0"/>
                  </a:moveTo>
                  <a:cubicBezTo>
                    <a:pt x="420" y="7"/>
                    <a:pt x="254" y="40"/>
                    <a:pt x="74" y="106"/>
                  </a:cubicBezTo>
                  <a:cubicBezTo>
                    <a:pt x="1" y="129"/>
                    <a:pt x="21" y="236"/>
                    <a:pt x="87" y="236"/>
                  </a:cubicBezTo>
                  <a:cubicBezTo>
                    <a:pt x="94" y="236"/>
                    <a:pt x="101" y="236"/>
                    <a:pt x="107" y="232"/>
                  </a:cubicBezTo>
                  <a:cubicBezTo>
                    <a:pt x="286" y="169"/>
                    <a:pt x="466" y="136"/>
                    <a:pt x="633" y="136"/>
                  </a:cubicBezTo>
                  <a:cubicBezTo>
                    <a:pt x="676" y="136"/>
                    <a:pt x="719" y="140"/>
                    <a:pt x="759" y="143"/>
                  </a:cubicBezTo>
                  <a:cubicBezTo>
                    <a:pt x="709" y="90"/>
                    <a:pt x="645" y="43"/>
                    <a:pt x="57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0"/>
            <p:cNvSpPr/>
            <p:nvPr/>
          </p:nvSpPr>
          <p:spPr>
            <a:xfrm>
              <a:off x="2874568" y="1655603"/>
              <a:ext cx="9248" cy="22868"/>
            </a:xfrm>
            <a:custGeom>
              <a:avLst/>
              <a:gdLst/>
              <a:ahLst/>
              <a:cxnLst/>
              <a:rect l="l" t="t" r="r" b="b"/>
              <a:pathLst>
                <a:path w="165" h="408" extrusionOk="0">
                  <a:moveTo>
                    <a:pt x="66" y="1"/>
                  </a:moveTo>
                  <a:cubicBezTo>
                    <a:pt x="33" y="1"/>
                    <a:pt x="1" y="21"/>
                    <a:pt x="4" y="63"/>
                  </a:cubicBezTo>
                  <a:cubicBezTo>
                    <a:pt x="11" y="156"/>
                    <a:pt x="18" y="249"/>
                    <a:pt x="28" y="342"/>
                  </a:cubicBezTo>
                  <a:cubicBezTo>
                    <a:pt x="31" y="385"/>
                    <a:pt x="66" y="407"/>
                    <a:pt x="99" y="407"/>
                  </a:cubicBezTo>
                  <a:cubicBezTo>
                    <a:pt x="133" y="407"/>
                    <a:pt x="164" y="385"/>
                    <a:pt x="160" y="342"/>
                  </a:cubicBezTo>
                  <a:cubicBezTo>
                    <a:pt x="151" y="249"/>
                    <a:pt x="144" y="156"/>
                    <a:pt x="137" y="63"/>
                  </a:cubicBezTo>
                  <a:cubicBezTo>
                    <a:pt x="134" y="21"/>
                    <a:pt x="99" y="1"/>
                    <a:pt x="66"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0"/>
            <p:cNvSpPr/>
            <p:nvPr/>
          </p:nvSpPr>
          <p:spPr>
            <a:xfrm>
              <a:off x="2896933" y="1661208"/>
              <a:ext cx="14517" cy="31949"/>
            </a:xfrm>
            <a:custGeom>
              <a:avLst/>
              <a:gdLst/>
              <a:ahLst/>
              <a:cxnLst/>
              <a:rect l="l" t="t" r="r" b="b"/>
              <a:pathLst>
                <a:path w="259" h="570" extrusionOk="0">
                  <a:moveTo>
                    <a:pt x="73" y="0"/>
                  </a:moveTo>
                  <a:cubicBezTo>
                    <a:pt x="40" y="0"/>
                    <a:pt x="6" y="21"/>
                    <a:pt x="4" y="63"/>
                  </a:cubicBezTo>
                  <a:cubicBezTo>
                    <a:pt x="1" y="229"/>
                    <a:pt x="41" y="389"/>
                    <a:pt x="117" y="538"/>
                  </a:cubicBezTo>
                  <a:cubicBezTo>
                    <a:pt x="129" y="560"/>
                    <a:pt x="148" y="570"/>
                    <a:pt x="168" y="570"/>
                  </a:cubicBezTo>
                  <a:cubicBezTo>
                    <a:pt x="212" y="570"/>
                    <a:pt x="258" y="521"/>
                    <a:pt x="230" y="469"/>
                  </a:cubicBezTo>
                  <a:cubicBezTo>
                    <a:pt x="163" y="342"/>
                    <a:pt x="134" y="205"/>
                    <a:pt x="137" y="63"/>
                  </a:cubicBezTo>
                  <a:cubicBezTo>
                    <a:pt x="139" y="21"/>
                    <a:pt x="106" y="0"/>
                    <a:pt x="73"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0"/>
            <p:cNvSpPr/>
            <p:nvPr/>
          </p:nvSpPr>
          <p:spPr>
            <a:xfrm>
              <a:off x="2902986" y="1620852"/>
              <a:ext cx="9921" cy="25110"/>
            </a:xfrm>
            <a:custGeom>
              <a:avLst/>
              <a:gdLst/>
              <a:ahLst/>
              <a:cxnLst/>
              <a:rect l="l" t="t" r="r" b="b"/>
              <a:pathLst>
                <a:path w="177" h="448" extrusionOk="0">
                  <a:moveTo>
                    <a:pt x="65" y="0"/>
                  </a:moveTo>
                  <a:cubicBezTo>
                    <a:pt x="32" y="0"/>
                    <a:pt x="1" y="22"/>
                    <a:pt x="6" y="65"/>
                  </a:cubicBezTo>
                  <a:cubicBezTo>
                    <a:pt x="16" y="172"/>
                    <a:pt x="29" y="278"/>
                    <a:pt x="39" y="384"/>
                  </a:cubicBezTo>
                  <a:cubicBezTo>
                    <a:pt x="44" y="426"/>
                    <a:pt x="81" y="447"/>
                    <a:pt x="114" y="447"/>
                  </a:cubicBezTo>
                  <a:cubicBezTo>
                    <a:pt x="147" y="447"/>
                    <a:pt x="177" y="427"/>
                    <a:pt x="172" y="384"/>
                  </a:cubicBezTo>
                  <a:cubicBezTo>
                    <a:pt x="162" y="278"/>
                    <a:pt x="149" y="172"/>
                    <a:pt x="139" y="65"/>
                  </a:cubicBezTo>
                  <a:cubicBezTo>
                    <a:pt x="134" y="22"/>
                    <a:pt x="98" y="0"/>
                    <a:pt x="65"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0"/>
            <p:cNvSpPr/>
            <p:nvPr/>
          </p:nvSpPr>
          <p:spPr>
            <a:xfrm>
              <a:off x="3023214" y="1694166"/>
              <a:ext cx="23933" cy="37610"/>
            </a:xfrm>
            <a:custGeom>
              <a:avLst/>
              <a:gdLst/>
              <a:ahLst/>
              <a:cxnLst/>
              <a:rect l="l" t="t" r="r" b="b"/>
              <a:pathLst>
                <a:path w="427" h="671" extrusionOk="0">
                  <a:moveTo>
                    <a:pt x="214" y="0"/>
                  </a:moveTo>
                  <a:cubicBezTo>
                    <a:pt x="97" y="0"/>
                    <a:pt x="1" y="149"/>
                    <a:pt x="1" y="335"/>
                  </a:cubicBezTo>
                  <a:cubicBezTo>
                    <a:pt x="1" y="522"/>
                    <a:pt x="97" y="671"/>
                    <a:pt x="214" y="671"/>
                  </a:cubicBezTo>
                  <a:cubicBezTo>
                    <a:pt x="334" y="671"/>
                    <a:pt x="427" y="522"/>
                    <a:pt x="427" y="335"/>
                  </a:cubicBezTo>
                  <a:cubicBezTo>
                    <a:pt x="427" y="149"/>
                    <a:pt x="334" y="0"/>
                    <a:pt x="214"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0"/>
            <p:cNvSpPr/>
            <p:nvPr/>
          </p:nvSpPr>
          <p:spPr>
            <a:xfrm>
              <a:off x="3343318" y="1649213"/>
              <a:ext cx="23877" cy="37722"/>
            </a:xfrm>
            <a:custGeom>
              <a:avLst/>
              <a:gdLst/>
              <a:ahLst/>
              <a:cxnLst/>
              <a:rect l="l" t="t" r="r" b="b"/>
              <a:pathLst>
                <a:path w="426" h="673" extrusionOk="0">
                  <a:moveTo>
                    <a:pt x="212" y="1"/>
                  </a:moveTo>
                  <a:cubicBezTo>
                    <a:pt x="96" y="1"/>
                    <a:pt x="0" y="154"/>
                    <a:pt x="0" y="336"/>
                  </a:cubicBezTo>
                  <a:cubicBezTo>
                    <a:pt x="0" y="523"/>
                    <a:pt x="96" y="672"/>
                    <a:pt x="212" y="672"/>
                  </a:cubicBezTo>
                  <a:cubicBezTo>
                    <a:pt x="329" y="672"/>
                    <a:pt x="425" y="523"/>
                    <a:pt x="425" y="336"/>
                  </a:cubicBezTo>
                  <a:cubicBezTo>
                    <a:pt x="425" y="154"/>
                    <a:pt x="329" y="1"/>
                    <a:pt x="212"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0"/>
            <p:cNvSpPr/>
            <p:nvPr/>
          </p:nvSpPr>
          <p:spPr>
            <a:xfrm>
              <a:off x="3005166" y="1604429"/>
              <a:ext cx="75331" cy="42430"/>
            </a:xfrm>
            <a:custGeom>
              <a:avLst/>
              <a:gdLst/>
              <a:ahLst/>
              <a:cxnLst/>
              <a:rect l="l" t="t" r="r" b="b"/>
              <a:pathLst>
                <a:path w="1344" h="757" extrusionOk="0">
                  <a:moveTo>
                    <a:pt x="804" y="1"/>
                  </a:moveTo>
                  <a:cubicBezTo>
                    <a:pt x="515" y="1"/>
                    <a:pt x="225" y="154"/>
                    <a:pt x="61" y="398"/>
                  </a:cubicBezTo>
                  <a:cubicBezTo>
                    <a:pt x="31" y="441"/>
                    <a:pt x="4" y="491"/>
                    <a:pt x="4" y="544"/>
                  </a:cubicBezTo>
                  <a:cubicBezTo>
                    <a:pt x="1" y="637"/>
                    <a:pt x="80" y="720"/>
                    <a:pt x="174" y="747"/>
                  </a:cubicBezTo>
                  <a:cubicBezTo>
                    <a:pt x="201" y="754"/>
                    <a:pt x="228" y="757"/>
                    <a:pt x="256" y="757"/>
                  </a:cubicBezTo>
                  <a:cubicBezTo>
                    <a:pt x="322" y="757"/>
                    <a:pt x="389" y="740"/>
                    <a:pt x="450" y="717"/>
                  </a:cubicBezTo>
                  <a:cubicBezTo>
                    <a:pt x="539" y="684"/>
                    <a:pt x="622" y="637"/>
                    <a:pt x="712" y="604"/>
                  </a:cubicBezTo>
                  <a:cubicBezTo>
                    <a:pt x="841" y="560"/>
                    <a:pt x="978" y="551"/>
                    <a:pt x="1111" y="520"/>
                  </a:cubicBezTo>
                  <a:cubicBezTo>
                    <a:pt x="1194" y="500"/>
                    <a:pt x="1280" y="465"/>
                    <a:pt x="1317" y="385"/>
                  </a:cubicBezTo>
                  <a:cubicBezTo>
                    <a:pt x="1343" y="321"/>
                    <a:pt x="1323" y="245"/>
                    <a:pt x="1283" y="192"/>
                  </a:cubicBezTo>
                  <a:cubicBezTo>
                    <a:pt x="1243" y="135"/>
                    <a:pt x="1184" y="98"/>
                    <a:pt x="1121" y="69"/>
                  </a:cubicBezTo>
                  <a:cubicBezTo>
                    <a:pt x="1020" y="23"/>
                    <a:pt x="912" y="1"/>
                    <a:pt x="804"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0"/>
            <p:cNvSpPr/>
            <p:nvPr/>
          </p:nvSpPr>
          <p:spPr>
            <a:xfrm>
              <a:off x="3331155" y="1585147"/>
              <a:ext cx="67652" cy="34078"/>
            </a:xfrm>
            <a:custGeom>
              <a:avLst/>
              <a:gdLst/>
              <a:ahLst/>
              <a:cxnLst/>
              <a:rect l="l" t="t" r="r" b="b"/>
              <a:pathLst>
                <a:path w="1207" h="608" extrusionOk="0">
                  <a:moveTo>
                    <a:pt x="515" y="1"/>
                  </a:moveTo>
                  <a:cubicBezTo>
                    <a:pt x="375" y="1"/>
                    <a:pt x="240" y="29"/>
                    <a:pt x="141" y="97"/>
                  </a:cubicBezTo>
                  <a:cubicBezTo>
                    <a:pt x="67" y="147"/>
                    <a:pt x="1" y="230"/>
                    <a:pt x="21" y="316"/>
                  </a:cubicBezTo>
                  <a:cubicBezTo>
                    <a:pt x="44" y="416"/>
                    <a:pt x="164" y="456"/>
                    <a:pt x="263" y="479"/>
                  </a:cubicBezTo>
                  <a:cubicBezTo>
                    <a:pt x="400" y="509"/>
                    <a:pt x="539" y="539"/>
                    <a:pt x="676" y="569"/>
                  </a:cubicBezTo>
                  <a:cubicBezTo>
                    <a:pt x="759" y="588"/>
                    <a:pt x="844" y="608"/>
                    <a:pt x="929" y="608"/>
                  </a:cubicBezTo>
                  <a:cubicBezTo>
                    <a:pt x="946" y="608"/>
                    <a:pt x="964" y="607"/>
                    <a:pt x="981" y="605"/>
                  </a:cubicBezTo>
                  <a:cubicBezTo>
                    <a:pt x="1075" y="592"/>
                    <a:pt x="1177" y="542"/>
                    <a:pt x="1201" y="453"/>
                  </a:cubicBezTo>
                  <a:cubicBezTo>
                    <a:pt x="1207" y="423"/>
                    <a:pt x="1207" y="390"/>
                    <a:pt x="1204" y="359"/>
                  </a:cubicBezTo>
                  <a:cubicBezTo>
                    <a:pt x="1181" y="243"/>
                    <a:pt x="1087" y="147"/>
                    <a:pt x="981" y="100"/>
                  </a:cubicBezTo>
                  <a:cubicBezTo>
                    <a:pt x="854" y="41"/>
                    <a:pt x="682" y="1"/>
                    <a:pt x="51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0"/>
            <p:cNvSpPr/>
            <p:nvPr/>
          </p:nvSpPr>
          <p:spPr>
            <a:xfrm>
              <a:off x="3014134" y="1744443"/>
              <a:ext cx="40860" cy="40804"/>
            </a:xfrm>
            <a:custGeom>
              <a:avLst/>
              <a:gdLst/>
              <a:ahLst/>
              <a:cxnLst/>
              <a:rect l="l" t="t" r="r" b="b"/>
              <a:pathLst>
                <a:path w="729" h="728" extrusionOk="0">
                  <a:moveTo>
                    <a:pt x="366" y="0"/>
                  </a:moveTo>
                  <a:cubicBezTo>
                    <a:pt x="163" y="0"/>
                    <a:pt x="0" y="163"/>
                    <a:pt x="0" y="366"/>
                  </a:cubicBezTo>
                  <a:cubicBezTo>
                    <a:pt x="0" y="565"/>
                    <a:pt x="163" y="728"/>
                    <a:pt x="366" y="728"/>
                  </a:cubicBezTo>
                  <a:cubicBezTo>
                    <a:pt x="565" y="728"/>
                    <a:pt x="728" y="565"/>
                    <a:pt x="728" y="366"/>
                  </a:cubicBezTo>
                  <a:cubicBezTo>
                    <a:pt x="728" y="163"/>
                    <a:pt x="565" y="0"/>
                    <a:pt x="366"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0"/>
            <p:cNvSpPr/>
            <p:nvPr/>
          </p:nvSpPr>
          <p:spPr>
            <a:xfrm>
              <a:off x="3365234" y="1686879"/>
              <a:ext cx="40860" cy="40860"/>
            </a:xfrm>
            <a:custGeom>
              <a:avLst/>
              <a:gdLst/>
              <a:ahLst/>
              <a:cxnLst/>
              <a:rect l="l" t="t" r="r" b="b"/>
              <a:pathLst>
                <a:path w="729" h="729" extrusionOk="0">
                  <a:moveTo>
                    <a:pt x="363" y="0"/>
                  </a:moveTo>
                  <a:cubicBezTo>
                    <a:pt x="163" y="0"/>
                    <a:pt x="1" y="163"/>
                    <a:pt x="1" y="365"/>
                  </a:cubicBezTo>
                  <a:cubicBezTo>
                    <a:pt x="1" y="565"/>
                    <a:pt x="163" y="728"/>
                    <a:pt x="363" y="728"/>
                  </a:cubicBezTo>
                  <a:cubicBezTo>
                    <a:pt x="566" y="728"/>
                    <a:pt x="729" y="565"/>
                    <a:pt x="729" y="365"/>
                  </a:cubicBezTo>
                  <a:cubicBezTo>
                    <a:pt x="729" y="163"/>
                    <a:pt x="566" y="0"/>
                    <a:pt x="363"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0"/>
            <p:cNvSpPr/>
            <p:nvPr/>
          </p:nvSpPr>
          <p:spPr>
            <a:xfrm>
              <a:off x="3048773" y="1768096"/>
              <a:ext cx="87830" cy="32677"/>
            </a:xfrm>
            <a:custGeom>
              <a:avLst/>
              <a:gdLst/>
              <a:ahLst/>
              <a:cxnLst/>
              <a:rect l="l" t="t" r="r" b="b"/>
              <a:pathLst>
                <a:path w="1567" h="583" extrusionOk="0">
                  <a:moveTo>
                    <a:pt x="0" y="0"/>
                  </a:moveTo>
                  <a:cubicBezTo>
                    <a:pt x="103" y="286"/>
                    <a:pt x="382" y="508"/>
                    <a:pt x="695" y="568"/>
                  </a:cubicBezTo>
                  <a:cubicBezTo>
                    <a:pt x="757" y="578"/>
                    <a:pt x="821" y="583"/>
                    <a:pt x="884" y="583"/>
                  </a:cubicBezTo>
                  <a:cubicBezTo>
                    <a:pt x="979" y="583"/>
                    <a:pt x="1074" y="571"/>
                    <a:pt x="1163" y="545"/>
                  </a:cubicBezTo>
                  <a:cubicBezTo>
                    <a:pt x="1237" y="528"/>
                    <a:pt x="1307" y="489"/>
                    <a:pt x="1376" y="462"/>
                  </a:cubicBezTo>
                  <a:cubicBezTo>
                    <a:pt x="1442" y="426"/>
                    <a:pt x="1506" y="382"/>
                    <a:pt x="1566" y="339"/>
                  </a:cubicBezTo>
                  <a:lnTo>
                    <a:pt x="1566" y="339"/>
                  </a:lnTo>
                  <a:cubicBezTo>
                    <a:pt x="1490" y="349"/>
                    <a:pt x="1419" y="366"/>
                    <a:pt x="1350" y="379"/>
                  </a:cubicBezTo>
                  <a:cubicBezTo>
                    <a:pt x="1277" y="386"/>
                    <a:pt x="1207" y="406"/>
                    <a:pt x="1137" y="409"/>
                  </a:cubicBezTo>
                  <a:cubicBezTo>
                    <a:pt x="1089" y="413"/>
                    <a:pt x="1040" y="416"/>
                    <a:pt x="993" y="416"/>
                  </a:cubicBezTo>
                  <a:cubicBezTo>
                    <a:pt x="903" y="416"/>
                    <a:pt x="815" y="408"/>
                    <a:pt x="729" y="392"/>
                  </a:cubicBezTo>
                  <a:cubicBezTo>
                    <a:pt x="595" y="372"/>
                    <a:pt x="469" y="319"/>
                    <a:pt x="346" y="256"/>
                  </a:cubicBezTo>
                  <a:cubicBezTo>
                    <a:pt x="226" y="186"/>
                    <a:pt x="110" y="103"/>
                    <a:pt x="0"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0"/>
            <p:cNvSpPr/>
            <p:nvPr/>
          </p:nvSpPr>
          <p:spPr>
            <a:xfrm>
              <a:off x="3348026" y="1854358"/>
              <a:ext cx="9809" cy="19730"/>
            </a:xfrm>
            <a:custGeom>
              <a:avLst/>
              <a:gdLst/>
              <a:ahLst/>
              <a:cxnLst/>
              <a:rect l="l" t="t" r="r" b="b"/>
              <a:pathLst>
                <a:path w="175" h="352" extrusionOk="0">
                  <a:moveTo>
                    <a:pt x="82" y="0"/>
                  </a:moveTo>
                  <a:cubicBezTo>
                    <a:pt x="44" y="0"/>
                    <a:pt x="1" y="33"/>
                    <a:pt x="9" y="83"/>
                  </a:cubicBezTo>
                  <a:cubicBezTo>
                    <a:pt x="19" y="156"/>
                    <a:pt x="29" y="229"/>
                    <a:pt x="39" y="302"/>
                  </a:cubicBezTo>
                  <a:cubicBezTo>
                    <a:pt x="44" y="337"/>
                    <a:pt x="68" y="352"/>
                    <a:pt x="93" y="352"/>
                  </a:cubicBezTo>
                  <a:cubicBezTo>
                    <a:pt x="131" y="352"/>
                    <a:pt x="174" y="319"/>
                    <a:pt x="168" y="269"/>
                  </a:cubicBezTo>
                  <a:cubicBezTo>
                    <a:pt x="159" y="196"/>
                    <a:pt x="145" y="123"/>
                    <a:pt x="135" y="49"/>
                  </a:cubicBezTo>
                  <a:cubicBezTo>
                    <a:pt x="131" y="15"/>
                    <a:pt x="108" y="0"/>
                    <a:pt x="82"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0"/>
            <p:cNvSpPr/>
            <p:nvPr/>
          </p:nvSpPr>
          <p:spPr>
            <a:xfrm>
              <a:off x="3356714" y="1829695"/>
              <a:ext cx="12163" cy="25447"/>
            </a:xfrm>
            <a:custGeom>
              <a:avLst/>
              <a:gdLst/>
              <a:ahLst/>
              <a:cxnLst/>
              <a:rect l="l" t="t" r="r" b="b"/>
              <a:pathLst>
                <a:path w="217" h="454" extrusionOk="0">
                  <a:moveTo>
                    <a:pt x="83" y="1"/>
                  </a:moveTo>
                  <a:cubicBezTo>
                    <a:pt x="45" y="1"/>
                    <a:pt x="0" y="34"/>
                    <a:pt x="7" y="84"/>
                  </a:cubicBezTo>
                  <a:cubicBezTo>
                    <a:pt x="23" y="194"/>
                    <a:pt x="43" y="300"/>
                    <a:pt x="76" y="407"/>
                  </a:cubicBezTo>
                  <a:cubicBezTo>
                    <a:pt x="84" y="440"/>
                    <a:pt x="110" y="454"/>
                    <a:pt x="136" y="454"/>
                  </a:cubicBezTo>
                  <a:cubicBezTo>
                    <a:pt x="175" y="454"/>
                    <a:pt x="217" y="422"/>
                    <a:pt x="203" y="374"/>
                  </a:cubicBezTo>
                  <a:cubicBezTo>
                    <a:pt x="173" y="267"/>
                    <a:pt x="150" y="158"/>
                    <a:pt x="136" y="48"/>
                  </a:cubicBezTo>
                  <a:cubicBezTo>
                    <a:pt x="131" y="15"/>
                    <a:pt x="108" y="1"/>
                    <a:pt x="8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0"/>
            <p:cNvSpPr/>
            <p:nvPr/>
          </p:nvSpPr>
          <p:spPr>
            <a:xfrm>
              <a:off x="3374538" y="1847239"/>
              <a:ext cx="11883" cy="18048"/>
            </a:xfrm>
            <a:custGeom>
              <a:avLst/>
              <a:gdLst/>
              <a:ahLst/>
              <a:cxnLst/>
              <a:rect l="l" t="t" r="r" b="b"/>
              <a:pathLst>
                <a:path w="212" h="322" extrusionOk="0">
                  <a:moveTo>
                    <a:pt x="80" y="0"/>
                  </a:moveTo>
                  <a:cubicBezTo>
                    <a:pt x="41" y="0"/>
                    <a:pt x="0" y="34"/>
                    <a:pt x="14" y="84"/>
                  </a:cubicBezTo>
                  <a:cubicBezTo>
                    <a:pt x="31" y="147"/>
                    <a:pt x="51" y="210"/>
                    <a:pt x="68" y="276"/>
                  </a:cubicBezTo>
                  <a:cubicBezTo>
                    <a:pt x="77" y="308"/>
                    <a:pt x="103" y="322"/>
                    <a:pt x="130" y="322"/>
                  </a:cubicBezTo>
                  <a:cubicBezTo>
                    <a:pt x="170" y="322"/>
                    <a:pt x="211" y="290"/>
                    <a:pt x="197" y="240"/>
                  </a:cubicBezTo>
                  <a:cubicBezTo>
                    <a:pt x="177" y="176"/>
                    <a:pt x="161" y="110"/>
                    <a:pt x="141" y="47"/>
                  </a:cubicBezTo>
                  <a:cubicBezTo>
                    <a:pt x="132" y="15"/>
                    <a:pt x="106" y="0"/>
                    <a:pt x="80"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0"/>
            <p:cNvSpPr/>
            <p:nvPr/>
          </p:nvSpPr>
          <p:spPr>
            <a:xfrm>
              <a:off x="2400550" y="2273671"/>
              <a:ext cx="131381" cy="36545"/>
            </a:xfrm>
            <a:custGeom>
              <a:avLst/>
              <a:gdLst/>
              <a:ahLst/>
              <a:cxnLst/>
              <a:rect l="l" t="t" r="r" b="b"/>
              <a:pathLst>
                <a:path w="2344" h="652" extrusionOk="0">
                  <a:moveTo>
                    <a:pt x="2143" y="0"/>
                  </a:moveTo>
                  <a:cubicBezTo>
                    <a:pt x="2134" y="0"/>
                    <a:pt x="2124" y="1"/>
                    <a:pt x="2114" y="3"/>
                  </a:cubicBezTo>
                  <a:cubicBezTo>
                    <a:pt x="1462" y="133"/>
                    <a:pt x="811" y="262"/>
                    <a:pt x="160" y="392"/>
                  </a:cubicBezTo>
                  <a:cubicBezTo>
                    <a:pt x="1" y="423"/>
                    <a:pt x="55" y="651"/>
                    <a:pt x="201" y="651"/>
                  </a:cubicBezTo>
                  <a:cubicBezTo>
                    <a:pt x="210" y="651"/>
                    <a:pt x="220" y="650"/>
                    <a:pt x="230" y="648"/>
                  </a:cubicBezTo>
                  <a:cubicBezTo>
                    <a:pt x="881" y="518"/>
                    <a:pt x="1532" y="389"/>
                    <a:pt x="2187" y="259"/>
                  </a:cubicBezTo>
                  <a:cubicBezTo>
                    <a:pt x="2343" y="228"/>
                    <a:pt x="2291" y="0"/>
                    <a:pt x="21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0"/>
            <p:cNvSpPr/>
            <p:nvPr/>
          </p:nvSpPr>
          <p:spPr>
            <a:xfrm>
              <a:off x="2421121" y="2300799"/>
              <a:ext cx="124823" cy="69670"/>
            </a:xfrm>
            <a:custGeom>
              <a:avLst/>
              <a:gdLst/>
              <a:ahLst/>
              <a:cxnLst/>
              <a:rect l="l" t="t" r="r" b="b"/>
              <a:pathLst>
                <a:path w="2227" h="1243" extrusionOk="0">
                  <a:moveTo>
                    <a:pt x="2026" y="1"/>
                  </a:moveTo>
                  <a:cubicBezTo>
                    <a:pt x="2006" y="1"/>
                    <a:pt x="1984" y="6"/>
                    <a:pt x="1963" y="18"/>
                  </a:cubicBezTo>
                  <a:cubicBezTo>
                    <a:pt x="1351" y="344"/>
                    <a:pt x="740" y="669"/>
                    <a:pt x="128" y="995"/>
                  </a:cubicBezTo>
                  <a:cubicBezTo>
                    <a:pt x="1" y="1065"/>
                    <a:pt x="78" y="1242"/>
                    <a:pt x="199" y="1242"/>
                  </a:cubicBezTo>
                  <a:cubicBezTo>
                    <a:pt x="220" y="1242"/>
                    <a:pt x="242" y="1237"/>
                    <a:pt x="265" y="1224"/>
                  </a:cubicBezTo>
                  <a:cubicBezTo>
                    <a:pt x="876" y="898"/>
                    <a:pt x="1487" y="573"/>
                    <a:pt x="2096" y="247"/>
                  </a:cubicBezTo>
                  <a:cubicBezTo>
                    <a:pt x="2226" y="179"/>
                    <a:pt x="2145" y="1"/>
                    <a:pt x="20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0"/>
            <p:cNvSpPr/>
            <p:nvPr/>
          </p:nvSpPr>
          <p:spPr>
            <a:xfrm>
              <a:off x="2482832" y="2319520"/>
              <a:ext cx="83178" cy="101002"/>
            </a:xfrm>
            <a:custGeom>
              <a:avLst/>
              <a:gdLst/>
              <a:ahLst/>
              <a:cxnLst/>
              <a:rect l="l" t="t" r="r" b="b"/>
              <a:pathLst>
                <a:path w="1484" h="1802" extrusionOk="0">
                  <a:moveTo>
                    <a:pt x="1296" y="0"/>
                  </a:moveTo>
                  <a:cubicBezTo>
                    <a:pt x="1256" y="0"/>
                    <a:pt x="1214" y="17"/>
                    <a:pt x="1184" y="59"/>
                  </a:cubicBezTo>
                  <a:cubicBezTo>
                    <a:pt x="812" y="574"/>
                    <a:pt x="443" y="1093"/>
                    <a:pt x="71" y="1608"/>
                  </a:cubicBezTo>
                  <a:cubicBezTo>
                    <a:pt x="0" y="1707"/>
                    <a:pt x="95" y="1801"/>
                    <a:pt x="191" y="1801"/>
                  </a:cubicBezTo>
                  <a:cubicBezTo>
                    <a:pt x="231" y="1801"/>
                    <a:pt x="272" y="1785"/>
                    <a:pt x="300" y="1745"/>
                  </a:cubicBezTo>
                  <a:cubicBezTo>
                    <a:pt x="672" y="1226"/>
                    <a:pt x="1041" y="708"/>
                    <a:pt x="1414" y="192"/>
                  </a:cubicBezTo>
                  <a:cubicBezTo>
                    <a:pt x="1484" y="95"/>
                    <a:pt x="1392" y="0"/>
                    <a:pt x="129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0"/>
            <p:cNvSpPr/>
            <p:nvPr/>
          </p:nvSpPr>
          <p:spPr>
            <a:xfrm>
              <a:off x="3755289" y="2188362"/>
              <a:ext cx="87326" cy="113557"/>
            </a:xfrm>
            <a:custGeom>
              <a:avLst/>
              <a:gdLst/>
              <a:ahLst/>
              <a:cxnLst/>
              <a:rect l="l" t="t" r="r" b="b"/>
              <a:pathLst>
                <a:path w="1558" h="2026" extrusionOk="0">
                  <a:moveTo>
                    <a:pt x="187" y="1"/>
                  </a:moveTo>
                  <a:cubicBezTo>
                    <a:pt x="92" y="1"/>
                    <a:pt x="0" y="96"/>
                    <a:pt x="68" y="196"/>
                  </a:cubicBezTo>
                  <a:cubicBezTo>
                    <a:pt x="463" y="784"/>
                    <a:pt x="861" y="1376"/>
                    <a:pt x="1260" y="1964"/>
                  </a:cubicBezTo>
                  <a:cubicBezTo>
                    <a:pt x="1289" y="2007"/>
                    <a:pt x="1330" y="2025"/>
                    <a:pt x="1371" y="2025"/>
                  </a:cubicBezTo>
                  <a:cubicBezTo>
                    <a:pt x="1465" y="2025"/>
                    <a:pt x="1557" y="1931"/>
                    <a:pt x="1490" y="1831"/>
                  </a:cubicBezTo>
                  <a:cubicBezTo>
                    <a:pt x="1091" y="1239"/>
                    <a:pt x="692" y="651"/>
                    <a:pt x="297" y="60"/>
                  </a:cubicBezTo>
                  <a:cubicBezTo>
                    <a:pt x="268" y="18"/>
                    <a:pt x="227" y="1"/>
                    <a:pt x="18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0"/>
            <p:cNvSpPr/>
            <p:nvPr/>
          </p:nvSpPr>
          <p:spPr>
            <a:xfrm>
              <a:off x="3776868" y="2157142"/>
              <a:ext cx="117817" cy="90633"/>
            </a:xfrm>
            <a:custGeom>
              <a:avLst/>
              <a:gdLst/>
              <a:ahLst/>
              <a:cxnLst/>
              <a:rect l="l" t="t" r="r" b="b"/>
              <a:pathLst>
                <a:path w="2102" h="1617" extrusionOk="0">
                  <a:moveTo>
                    <a:pt x="200" y="0"/>
                  </a:moveTo>
                  <a:cubicBezTo>
                    <a:pt x="94" y="0"/>
                    <a:pt x="0" y="133"/>
                    <a:pt x="102" y="224"/>
                  </a:cubicBezTo>
                  <a:cubicBezTo>
                    <a:pt x="650" y="717"/>
                    <a:pt x="1274" y="1138"/>
                    <a:pt x="1856" y="1591"/>
                  </a:cubicBezTo>
                  <a:cubicBezTo>
                    <a:pt x="1880" y="1609"/>
                    <a:pt x="1904" y="1617"/>
                    <a:pt x="1926" y="1617"/>
                  </a:cubicBezTo>
                  <a:cubicBezTo>
                    <a:pt x="2031" y="1617"/>
                    <a:pt x="2102" y="1446"/>
                    <a:pt x="1992" y="1361"/>
                  </a:cubicBezTo>
                  <a:cubicBezTo>
                    <a:pt x="1424" y="922"/>
                    <a:pt x="819" y="514"/>
                    <a:pt x="287" y="35"/>
                  </a:cubicBezTo>
                  <a:cubicBezTo>
                    <a:pt x="260" y="11"/>
                    <a:pt x="229" y="0"/>
                    <a:pt x="20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0"/>
            <p:cNvSpPr/>
            <p:nvPr/>
          </p:nvSpPr>
          <p:spPr>
            <a:xfrm>
              <a:off x="3789255" y="2132256"/>
              <a:ext cx="117369" cy="19786"/>
            </a:xfrm>
            <a:custGeom>
              <a:avLst/>
              <a:gdLst/>
              <a:ahLst/>
              <a:cxnLst/>
              <a:rect l="l" t="t" r="r" b="b"/>
              <a:pathLst>
                <a:path w="2094" h="353" extrusionOk="0">
                  <a:moveTo>
                    <a:pt x="166" y="1"/>
                  </a:moveTo>
                  <a:cubicBezTo>
                    <a:pt x="0" y="1"/>
                    <a:pt x="3" y="260"/>
                    <a:pt x="173" y="266"/>
                  </a:cubicBezTo>
                  <a:cubicBezTo>
                    <a:pt x="754" y="296"/>
                    <a:pt x="1339" y="323"/>
                    <a:pt x="1924" y="353"/>
                  </a:cubicBezTo>
                  <a:cubicBezTo>
                    <a:pt x="1927" y="353"/>
                    <a:pt x="1931" y="353"/>
                    <a:pt x="1934" y="353"/>
                  </a:cubicBezTo>
                  <a:cubicBezTo>
                    <a:pt x="2094" y="353"/>
                    <a:pt x="2091" y="96"/>
                    <a:pt x="1924" y="87"/>
                  </a:cubicBezTo>
                  <a:cubicBezTo>
                    <a:pt x="1339" y="57"/>
                    <a:pt x="754" y="30"/>
                    <a:pt x="173" y="1"/>
                  </a:cubicBezTo>
                  <a:cubicBezTo>
                    <a:pt x="170" y="1"/>
                    <a:pt x="168" y="1"/>
                    <a:pt x="16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0"/>
            <p:cNvSpPr/>
            <p:nvPr/>
          </p:nvSpPr>
          <p:spPr>
            <a:xfrm>
              <a:off x="2905340" y="1469852"/>
              <a:ext cx="8071" cy="224"/>
            </a:xfrm>
            <a:custGeom>
              <a:avLst/>
              <a:gdLst/>
              <a:ahLst/>
              <a:cxnLst/>
              <a:rect l="l" t="t" r="r" b="b"/>
              <a:pathLst>
                <a:path w="144" h="4" extrusionOk="0">
                  <a:moveTo>
                    <a:pt x="143" y="1"/>
                  </a:moveTo>
                  <a:cubicBezTo>
                    <a:pt x="93" y="1"/>
                    <a:pt x="47" y="4"/>
                    <a:pt x="1" y="4"/>
                  </a:cubicBezTo>
                  <a:lnTo>
                    <a:pt x="143" y="4"/>
                  </a:lnTo>
                  <a:lnTo>
                    <a:pt x="143" y="1"/>
                  </a:ln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0"/>
            <p:cNvSpPr/>
            <p:nvPr/>
          </p:nvSpPr>
          <p:spPr>
            <a:xfrm>
              <a:off x="2825412" y="1124469"/>
              <a:ext cx="444364" cy="340392"/>
            </a:xfrm>
            <a:custGeom>
              <a:avLst/>
              <a:gdLst/>
              <a:ahLst/>
              <a:cxnLst/>
              <a:rect l="l" t="t" r="r" b="b"/>
              <a:pathLst>
                <a:path w="7928" h="6073" extrusionOk="0">
                  <a:moveTo>
                    <a:pt x="6346" y="0"/>
                  </a:moveTo>
                  <a:cubicBezTo>
                    <a:pt x="5725" y="0"/>
                    <a:pt x="5148" y="39"/>
                    <a:pt x="4614" y="104"/>
                  </a:cubicBezTo>
                  <a:cubicBezTo>
                    <a:pt x="1613" y="473"/>
                    <a:pt x="1" y="1693"/>
                    <a:pt x="1" y="1693"/>
                  </a:cubicBezTo>
                  <a:lnTo>
                    <a:pt x="1284" y="5282"/>
                  </a:lnTo>
                  <a:lnTo>
                    <a:pt x="1376" y="5541"/>
                  </a:lnTo>
                  <a:lnTo>
                    <a:pt x="1569" y="6072"/>
                  </a:lnTo>
                  <a:cubicBezTo>
                    <a:pt x="2899" y="6040"/>
                    <a:pt x="3946" y="5950"/>
                    <a:pt x="4766" y="5830"/>
                  </a:cubicBezTo>
                  <a:cubicBezTo>
                    <a:pt x="5099" y="5784"/>
                    <a:pt x="5392" y="5730"/>
                    <a:pt x="5654" y="5674"/>
                  </a:cubicBezTo>
                  <a:lnTo>
                    <a:pt x="5657" y="5674"/>
                  </a:lnTo>
                  <a:cubicBezTo>
                    <a:pt x="7927" y="5192"/>
                    <a:pt x="7784" y="4451"/>
                    <a:pt x="7784" y="4451"/>
                  </a:cubicBezTo>
                  <a:lnTo>
                    <a:pt x="7784" y="67"/>
                  </a:lnTo>
                  <a:cubicBezTo>
                    <a:pt x="7282" y="21"/>
                    <a:pt x="6802" y="0"/>
                    <a:pt x="634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0"/>
            <p:cNvSpPr/>
            <p:nvPr/>
          </p:nvSpPr>
          <p:spPr>
            <a:xfrm>
              <a:off x="2750193" y="1353659"/>
              <a:ext cx="667275" cy="222350"/>
            </a:xfrm>
            <a:custGeom>
              <a:avLst/>
              <a:gdLst/>
              <a:ahLst/>
              <a:cxnLst/>
              <a:rect l="l" t="t" r="r" b="b"/>
              <a:pathLst>
                <a:path w="11905" h="3967" extrusionOk="0">
                  <a:moveTo>
                    <a:pt x="10258" y="1"/>
                  </a:moveTo>
                  <a:cubicBezTo>
                    <a:pt x="9912" y="1"/>
                    <a:pt x="9529" y="24"/>
                    <a:pt x="9126" y="63"/>
                  </a:cubicBezTo>
                  <a:lnTo>
                    <a:pt x="9122" y="63"/>
                  </a:lnTo>
                  <a:cubicBezTo>
                    <a:pt x="8524" y="119"/>
                    <a:pt x="7883" y="216"/>
                    <a:pt x="7255" y="322"/>
                  </a:cubicBezTo>
                  <a:cubicBezTo>
                    <a:pt x="6760" y="408"/>
                    <a:pt x="6271" y="501"/>
                    <a:pt x="5823" y="595"/>
                  </a:cubicBezTo>
                  <a:cubicBezTo>
                    <a:pt x="4832" y="801"/>
                    <a:pt x="4022" y="997"/>
                    <a:pt x="3689" y="1083"/>
                  </a:cubicBezTo>
                  <a:cubicBezTo>
                    <a:pt x="3689" y="1081"/>
                    <a:pt x="3688" y="1080"/>
                    <a:pt x="3688" y="1080"/>
                  </a:cubicBezTo>
                  <a:cubicBezTo>
                    <a:pt x="3687" y="1080"/>
                    <a:pt x="3686" y="1081"/>
                    <a:pt x="3686" y="1083"/>
                  </a:cubicBezTo>
                  <a:cubicBezTo>
                    <a:pt x="3583" y="1110"/>
                    <a:pt x="3526" y="1123"/>
                    <a:pt x="3526" y="1123"/>
                  </a:cubicBezTo>
                  <a:cubicBezTo>
                    <a:pt x="3526" y="1123"/>
                    <a:pt x="3184" y="1246"/>
                    <a:pt x="2718" y="1452"/>
                  </a:cubicBezTo>
                  <a:cubicBezTo>
                    <a:pt x="1669" y="1914"/>
                    <a:pt x="0" y="2798"/>
                    <a:pt x="369" y="3599"/>
                  </a:cubicBezTo>
                  <a:cubicBezTo>
                    <a:pt x="485" y="3850"/>
                    <a:pt x="1153" y="3967"/>
                    <a:pt x="2112" y="3967"/>
                  </a:cubicBezTo>
                  <a:cubicBezTo>
                    <a:pt x="2636" y="3967"/>
                    <a:pt x="3247" y="3932"/>
                    <a:pt x="3902" y="3865"/>
                  </a:cubicBezTo>
                  <a:cubicBezTo>
                    <a:pt x="5114" y="3742"/>
                    <a:pt x="6474" y="3509"/>
                    <a:pt x="7707" y="3190"/>
                  </a:cubicBezTo>
                  <a:cubicBezTo>
                    <a:pt x="10119" y="2562"/>
                    <a:pt x="11905" y="1542"/>
                    <a:pt x="11905" y="675"/>
                  </a:cubicBezTo>
                  <a:cubicBezTo>
                    <a:pt x="11905" y="179"/>
                    <a:pt x="11227" y="1"/>
                    <a:pt x="1025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0"/>
            <p:cNvSpPr/>
            <p:nvPr/>
          </p:nvSpPr>
          <p:spPr>
            <a:xfrm>
              <a:off x="2897325" y="1329557"/>
              <a:ext cx="364213" cy="139172"/>
            </a:xfrm>
            <a:custGeom>
              <a:avLst/>
              <a:gdLst/>
              <a:ahLst/>
              <a:cxnLst/>
              <a:rect l="l" t="t" r="r" b="b"/>
              <a:pathLst>
                <a:path w="6498" h="2483" extrusionOk="0">
                  <a:moveTo>
                    <a:pt x="6497" y="1"/>
                  </a:moveTo>
                  <a:cubicBezTo>
                    <a:pt x="5903" y="304"/>
                    <a:pt x="5268" y="549"/>
                    <a:pt x="4630" y="752"/>
                  </a:cubicBezTo>
                  <a:cubicBezTo>
                    <a:pt x="4158" y="902"/>
                    <a:pt x="3683" y="1028"/>
                    <a:pt x="3224" y="1131"/>
                  </a:cubicBezTo>
                  <a:cubicBezTo>
                    <a:pt x="2437" y="1313"/>
                    <a:pt x="1689" y="1430"/>
                    <a:pt x="1064" y="1513"/>
                  </a:cubicBezTo>
                  <a:cubicBezTo>
                    <a:pt x="1064" y="1511"/>
                    <a:pt x="1063" y="1510"/>
                    <a:pt x="1063" y="1510"/>
                  </a:cubicBezTo>
                  <a:cubicBezTo>
                    <a:pt x="1062" y="1510"/>
                    <a:pt x="1061" y="1511"/>
                    <a:pt x="1061" y="1513"/>
                  </a:cubicBezTo>
                  <a:cubicBezTo>
                    <a:pt x="645" y="1563"/>
                    <a:pt x="286" y="1600"/>
                    <a:pt x="1" y="1623"/>
                  </a:cubicBezTo>
                  <a:lnTo>
                    <a:pt x="93" y="1882"/>
                  </a:lnTo>
                  <a:lnTo>
                    <a:pt x="286" y="2413"/>
                  </a:lnTo>
                  <a:cubicBezTo>
                    <a:pt x="606" y="2462"/>
                    <a:pt x="933" y="2482"/>
                    <a:pt x="1258" y="2482"/>
                  </a:cubicBezTo>
                  <a:cubicBezTo>
                    <a:pt x="2070" y="2482"/>
                    <a:pt x="2868" y="2356"/>
                    <a:pt x="3497" y="2228"/>
                  </a:cubicBezTo>
                  <a:cubicBezTo>
                    <a:pt x="3673" y="2191"/>
                    <a:pt x="3833" y="2154"/>
                    <a:pt x="3975" y="2121"/>
                  </a:cubicBezTo>
                  <a:cubicBezTo>
                    <a:pt x="4115" y="2088"/>
                    <a:pt x="4244" y="2051"/>
                    <a:pt x="4371" y="2015"/>
                  </a:cubicBezTo>
                  <a:lnTo>
                    <a:pt x="4374" y="2015"/>
                  </a:lnTo>
                  <a:cubicBezTo>
                    <a:pt x="6013" y="1543"/>
                    <a:pt x="6497" y="792"/>
                    <a:pt x="6497" y="792"/>
                  </a:cubicBezTo>
                  <a:lnTo>
                    <a:pt x="6497" y="1"/>
                  </a:ln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0"/>
            <p:cNvSpPr/>
            <p:nvPr/>
          </p:nvSpPr>
          <p:spPr>
            <a:xfrm>
              <a:off x="2825412" y="1124469"/>
              <a:ext cx="436349" cy="100946"/>
            </a:xfrm>
            <a:custGeom>
              <a:avLst/>
              <a:gdLst/>
              <a:ahLst/>
              <a:cxnLst/>
              <a:rect l="l" t="t" r="r" b="b"/>
              <a:pathLst>
                <a:path w="7785" h="1801" extrusionOk="0">
                  <a:moveTo>
                    <a:pt x="6346" y="0"/>
                  </a:moveTo>
                  <a:cubicBezTo>
                    <a:pt x="5725" y="0"/>
                    <a:pt x="5148" y="39"/>
                    <a:pt x="4614" y="104"/>
                  </a:cubicBezTo>
                  <a:cubicBezTo>
                    <a:pt x="1613" y="473"/>
                    <a:pt x="1" y="1693"/>
                    <a:pt x="1" y="1693"/>
                  </a:cubicBezTo>
                  <a:cubicBezTo>
                    <a:pt x="1" y="1693"/>
                    <a:pt x="732" y="1801"/>
                    <a:pt x="1793" y="1801"/>
                  </a:cubicBezTo>
                  <a:cubicBezTo>
                    <a:pt x="2364" y="1801"/>
                    <a:pt x="3032" y="1769"/>
                    <a:pt x="3733" y="1673"/>
                  </a:cubicBezTo>
                  <a:cubicBezTo>
                    <a:pt x="5119" y="1483"/>
                    <a:pt x="6631" y="1035"/>
                    <a:pt x="7784" y="67"/>
                  </a:cubicBezTo>
                  <a:cubicBezTo>
                    <a:pt x="7282" y="21"/>
                    <a:pt x="6802" y="0"/>
                    <a:pt x="6346"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0"/>
            <p:cNvSpPr/>
            <p:nvPr/>
          </p:nvSpPr>
          <p:spPr>
            <a:xfrm>
              <a:off x="2525150" y="1913379"/>
              <a:ext cx="1234838" cy="461684"/>
            </a:xfrm>
            <a:custGeom>
              <a:avLst/>
              <a:gdLst/>
              <a:ahLst/>
              <a:cxnLst/>
              <a:rect l="l" t="t" r="r" b="b"/>
              <a:pathLst>
                <a:path w="22031" h="8237" extrusionOk="0">
                  <a:moveTo>
                    <a:pt x="15730" y="1"/>
                  </a:moveTo>
                  <a:cubicBezTo>
                    <a:pt x="15730" y="1"/>
                    <a:pt x="15644" y="64"/>
                    <a:pt x="15474" y="153"/>
                  </a:cubicBezTo>
                  <a:cubicBezTo>
                    <a:pt x="15438" y="173"/>
                    <a:pt x="15398" y="197"/>
                    <a:pt x="15355" y="220"/>
                  </a:cubicBezTo>
                  <a:cubicBezTo>
                    <a:pt x="15162" y="320"/>
                    <a:pt x="14896" y="446"/>
                    <a:pt x="14567" y="572"/>
                  </a:cubicBezTo>
                  <a:cubicBezTo>
                    <a:pt x="14524" y="585"/>
                    <a:pt x="14477" y="602"/>
                    <a:pt x="14430" y="622"/>
                  </a:cubicBezTo>
                  <a:cubicBezTo>
                    <a:pt x="14261" y="682"/>
                    <a:pt x="14075" y="742"/>
                    <a:pt x="13872" y="798"/>
                  </a:cubicBezTo>
                  <a:cubicBezTo>
                    <a:pt x="13829" y="811"/>
                    <a:pt x="13783" y="821"/>
                    <a:pt x="13736" y="835"/>
                  </a:cubicBezTo>
                  <a:cubicBezTo>
                    <a:pt x="13464" y="908"/>
                    <a:pt x="13161" y="971"/>
                    <a:pt x="12838" y="1021"/>
                  </a:cubicBezTo>
                  <a:cubicBezTo>
                    <a:pt x="12792" y="1027"/>
                    <a:pt x="12746" y="1034"/>
                    <a:pt x="12699" y="1041"/>
                  </a:cubicBezTo>
                  <a:cubicBezTo>
                    <a:pt x="12473" y="1074"/>
                    <a:pt x="12240" y="1094"/>
                    <a:pt x="11994" y="1110"/>
                  </a:cubicBezTo>
                  <a:cubicBezTo>
                    <a:pt x="11948" y="1110"/>
                    <a:pt x="11905" y="1114"/>
                    <a:pt x="11861" y="1114"/>
                  </a:cubicBezTo>
                  <a:cubicBezTo>
                    <a:pt x="11733" y="1120"/>
                    <a:pt x="11601" y="1124"/>
                    <a:pt x="11468" y="1124"/>
                  </a:cubicBezTo>
                  <a:cubicBezTo>
                    <a:pt x="11395" y="1124"/>
                    <a:pt x="11321" y="1123"/>
                    <a:pt x="11247" y="1121"/>
                  </a:cubicBezTo>
                  <a:cubicBezTo>
                    <a:pt x="11200" y="1121"/>
                    <a:pt x="11154" y="1117"/>
                    <a:pt x="11108" y="1117"/>
                  </a:cubicBezTo>
                  <a:cubicBezTo>
                    <a:pt x="10928" y="1110"/>
                    <a:pt x="10741" y="1097"/>
                    <a:pt x="10552" y="1077"/>
                  </a:cubicBezTo>
                  <a:cubicBezTo>
                    <a:pt x="10502" y="1074"/>
                    <a:pt x="10453" y="1067"/>
                    <a:pt x="10402" y="1061"/>
                  </a:cubicBezTo>
                  <a:cubicBezTo>
                    <a:pt x="10379" y="1061"/>
                    <a:pt x="10353" y="1057"/>
                    <a:pt x="10326" y="1054"/>
                  </a:cubicBezTo>
                  <a:cubicBezTo>
                    <a:pt x="10300" y="1050"/>
                    <a:pt x="10273" y="1047"/>
                    <a:pt x="10246" y="1044"/>
                  </a:cubicBezTo>
                  <a:cubicBezTo>
                    <a:pt x="10004" y="1010"/>
                    <a:pt x="9755" y="967"/>
                    <a:pt x="9496" y="915"/>
                  </a:cubicBezTo>
                  <a:cubicBezTo>
                    <a:pt x="9439" y="901"/>
                    <a:pt x="9385" y="891"/>
                    <a:pt x="9329" y="878"/>
                  </a:cubicBezTo>
                  <a:cubicBezTo>
                    <a:pt x="9120" y="828"/>
                    <a:pt x="8904" y="775"/>
                    <a:pt x="8688" y="708"/>
                  </a:cubicBezTo>
                  <a:cubicBezTo>
                    <a:pt x="8618" y="688"/>
                    <a:pt x="8545" y="668"/>
                    <a:pt x="8475" y="645"/>
                  </a:cubicBezTo>
                  <a:cubicBezTo>
                    <a:pt x="8459" y="639"/>
                    <a:pt x="8439" y="636"/>
                    <a:pt x="8422" y="628"/>
                  </a:cubicBezTo>
                  <a:cubicBezTo>
                    <a:pt x="8345" y="602"/>
                    <a:pt x="8272" y="579"/>
                    <a:pt x="8196" y="552"/>
                  </a:cubicBezTo>
                  <a:cubicBezTo>
                    <a:pt x="8152" y="536"/>
                    <a:pt x="8106" y="522"/>
                    <a:pt x="8060" y="502"/>
                  </a:cubicBezTo>
                  <a:cubicBezTo>
                    <a:pt x="8026" y="492"/>
                    <a:pt x="7990" y="479"/>
                    <a:pt x="7953" y="466"/>
                  </a:cubicBezTo>
                  <a:cubicBezTo>
                    <a:pt x="7953" y="466"/>
                    <a:pt x="7837" y="486"/>
                    <a:pt x="7631" y="536"/>
                  </a:cubicBezTo>
                  <a:lnTo>
                    <a:pt x="7628" y="536"/>
                  </a:lnTo>
                  <a:cubicBezTo>
                    <a:pt x="7399" y="588"/>
                    <a:pt x="7060" y="675"/>
                    <a:pt x="6644" y="798"/>
                  </a:cubicBezTo>
                  <a:lnTo>
                    <a:pt x="6641" y="798"/>
                  </a:lnTo>
                  <a:cubicBezTo>
                    <a:pt x="6431" y="864"/>
                    <a:pt x="6202" y="938"/>
                    <a:pt x="5959" y="1021"/>
                  </a:cubicBezTo>
                  <a:cubicBezTo>
                    <a:pt x="5913" y="1038"/>
                    <a:pt x="5863" y="1054"/>
                    <a:pt x="5810" y="1074"/>
                  </a:cubicBezTo>
                  <a:cubicBezTo>
                    <a:pt x="5417" y="1214"/>
                    <a:pt x="4992" y="1380"/>
                    <a:pt x="4554" y="1576"/>
                  </a:cubicBezTo>
                  <a:cubicBezTo>
                    <a:pt x="4507" y="1596"/>
                    <a:pt x="4463" y="1616"/>
                    <a:pt x="4417" y="1639"/>
                  </a:cubicBezTo>
                  <a:cubicBezTo>
                    <a:pt x="3626" y="2001"/>
                    <a:pt x="2796" y="2466"/>
                    <a:pt x="2035" y="3048"/>
                  </a:cubicBezTo>
                  <a:cubicBezTo>
                    <a:pt x="1995" y="3081"/>
                    <a:pt x="1955" y="3111"/>
                    <a:pt x="1915" y="3144"/>
                  </a:cubicBezTo>
                  <a:cubicBezTo>
                    <a:pt x="1626" y="3371"/>
                    <a:pt x="1353" y="3613"/>
                    <a:pt x="1094" y="3875"/>
                  </a:cubicBezTo>
                  <a:cubicBezTo>
                    <a:pt x="1058" y="3909"/>
                    <a:pt x="1021" y="3946"/>
                    <a:pt x="987" y="3986"/>
                  </a:cubicBezTo>
                  <a:cubicBezTo>
                    <a:pt x="679" y="4305"/>
                    <a:pt x="400" y="4653"/>
                    <a:pt x="156" y="5029"/>
                  </a:cubicBezTo>
                  <a:cubicBezTo>
                    <a:pt x="136" y="5058"/>
                    <a:pt x="113" y="5092"/>
                    <a:pt x="93" y="5129"/>
                  </a:cubicBezTo>
                  <a:cubicBezTo>
                    <a:pt x="93" y="5129"/>
                    <a:pt x="64" y="5208"/>
                    <a:pt x="41" y="5341"/>
                  </a:cubicBezTo>
                  <a:cubicBezTo>
                    <a:pt x="33" y="5385"/>
                    <a:pt x="24" y="5441"/>
                    <a:pt x="17" y="5501"/>
                  </a:cubicBezTo>
                  <a:cubicBezTo>
                    <a:pt x="7" y="5594"/>
                    <a:pt x="1" y="5700"/>
                    <a:pt x="7" y="5816"/>
                  </a:cubicBezTo>
                  <a:cubicBezTo>
                    <a:pt x="7" y="5863"/>
                    <a:pt x="10" y="5909"/>
                    <a:pt x="14" y="5960"/>
                  </a:cubicBezTo>
                  <a:cubicBezTo>
                    <a:pt x="27" y="6069"/>
                    <a:pt x="47" y="6185"/>
                    <a:pt x="81" y="6305"/>
                  </a:cubicBezTo>
                  <a:cubicBezTo>
                    <a:pt x="90" y="6331"/>
                    <a:pt x="96" y="6358"/>
                    <a:pt x="107" y="6382"/>
                  </a:cubicBezTo>
                  <a:cubicBezTo>
                    <a:pt x="110" y="6398"/>
                    <a:pt x="116" y="6414"/>
                    <a:pt x="124" y="6431"/>
                  </a:cubicBezTo>
                  <a:cubicBezTo>
                    <a:pt x="160" y="6531"/>
                    <a:pt x="207" y="6634"/>
                    <a:pt x="266" y="6733"/>
                  </a:cubicBezTo>
                  <a:cubicBezTo>
                    <a:pt x="290" y="6770"/>
                    <a:pt x="313" y="6810"/>
                    <a:pt x="340" y="6847"/>
                  </a:cubicBezTo>
                  <a:cubicBezTo>
                    <a:pt x="396" y="6930"/>
                    <a:pt x="466" y="7016"/>
                    <a:pt x="546" y="7099"/>
                  </a:cubicBezTo>
                  <a:cubicBezTo>
                    <a:pt x="575" y="7132"/>
                    <a:pt x="612" y="7162"/>
                    <a:pt x="648" y="7196"/>
                  </a:cubicBezTo>
                  <a:cubicBezTo>
                    <a:pt x="748" y="7288"/>
                    <a:pt x="861" y="7375"/>
                    <a:pt x="994" y="7455"/>
                  </a:cubicBezTo>
                  <a:cubicBezTo>
                    <a:pt x="1041" y="7481"/>
                    <a:pt x="1084" y="7508"/>
                    <a:pt x="1133" y="7535"/>
                  </a:cubicBezTo>
                  <a:cubicBezTo>
                    <a:pt x="1157" y="7548"/>
                    <a:pt x="1184" y="7561"/>
                    <a:pt x="1207" y="7575"/>
                  </a:cubicBezTo>
                  <a:lnTo>
                    <a:pt x="1582" y="7418"/>
                  </a:lnTo>
                  <a:cubicBezTo>
                    <a:pt x="1586" y="7415"/>
                    <a:pt x="1586" y="7411"/>
                    <a:pt x="1586" y="7411"/>
                  </a:cubicBezTo>
                  <a:lnTo>
                    <a:pt x="2702" y="6943"/>
                  </a:lnTo>
                  <a:lnTo>
                    <a:pt x="2835" y="6886"/>
                  </a:lnTo>
                  <a:lnTo>
                    <a:pt x="3626" y="6551"/>
                  </a:lnTo>
                  <a:lnTo>
                    <a:pt x="3750" y="6498"/>
                  </a:lnTo>
                  <a:lnTo>
                    <a:pt x="3925" y="6425"/>
                  </a:lnTo>
                  <a:lnTo>
                    <a:pt x="3929" y="6425"/>
                  </a:lnTo>
                  <a:lnTo>
                    <a:pt x="3932" y="6421"/>
                  </a:lnTo>
                  <a:lnTo>
                    <a:pt x="3978" y="6402"/>
                  </a:lnTo>
                  <a:lnTo>
                    <a:pt x="3978" y="6402"/>
                  </a:lnTo>
                  <a:cubicBezTo>
                    <a:pt x="3978" y="6402"/>
                    <a:pt x="3978" y="6411"/>
                    <a:pt x="3975" y="6425"/>
                  </a:cubicBezTo>
                  <a:cubicBezTo>
                    <a:pt x="3972" y="6438"/>
                    <a:pt x="3972" y="6451"/>
                    <a:pt x="3969" y="6471"/>
                  </a:cubicBezTo>
                  <a:cubicBezTo>
                    <a:pt x="3925" y="6704"/>
                    <a:pt x="3799" y="7491"/>
                    <a:pt x="3856" y="8089"/>
                  </a:cubicBezTo>
                  <a:cubicBezTo>
                    <a:pt x="3862" y="8140"/>
                    <a:pt x="3869" y="8189"/>
                    <a:pt x="3876" y="8236"/>
                  </a:cubicBezTo>
                  <a:cubicBezTo>
                    <a:pt x="3876" y="8236"/>
                    <a:pt x="3998" y="8196"/>
                    <a:pt x="4218" y="8123"/>
                  </a:cubicBezTo>
                  <a:cubicBezTo>
                    <a:pt x="4258" y="8106"/>
                    <a:pt x="4301" y="8096"/>
                    <a:pt x="4348" y="8080"/>
                  </a:cubicBezTo>
                  <a:cubicBezTo>
                    <a:pt x="4503" y="8029"/>
                    <a:pt x="4700" y="7966"/>
                    <a:pt x="4929" y="7900"/>
                  </a:cubicBezTo>
                  <a:cubicBezTo>
                    <a:pt x="4969" y="7887"/>
                    <a:pt x="5015" y="7877"/>
                    <a:pt x="5055" y="7864"/>
                  </a:cubicBezTo>
                  <a:cubicBezTo>
                    <a:pt x="5368" y="7774"/>
                    <a:pt x="5733" y="7671"/>
                    <a:pt x="6142" y="7564"/>
                  </a:cubicBezTo>
                  <a:cubicBezTo>
                    <a:pt x="6185" y="7558"/>
                    <a:pt x="6229" y="7544"/>
                    <a:pt x="6272" y="7535"/>
                  </a:cubicBezTo>
                  <a:cubicBezTo>
                    <a:pt x="6488" y="7481"/>
                    <a:pt x="6713" y="7425"/>
                    <a:pt x="6953" y="7371"/>
                  </a:cubicBezTo>
                  <a:cubicBezTo>
                    <a:pt x="6993" y="7362"/>
                    <a:pt x="7036" y="7351"/>
                    <a:pt x="7080" y="7345"/>
                  </a:cubicBezTo>
                  <a:cubicBezTo>
                    <a:pt x="7491" y="7249"/>
                    <a:pt x="7927" y="7159"/>
                    <a:pt x="8392" y="7076"/>
                  </a:cubicBezTo>
                  <a:cubicBezTo>
                    <a:pt x="8436" y="7066"/>
                    <a:pt x="8479" y="7060"/>
                    <a:pt x="8525" y="7052"/>
                  </a:cubicBezTo>
                  <a:cubicBezTo>
                    <a:pt x="8771" y="7009"/>
                    <a:pt x="9017" y="6966"/>
                    <a:pt x="9273" y="6930"/>
                  </a:cubicBezTo>
                  <a:cubicBezTo>
                    <a:pt x="9336" y="6920"/>
                    <a:pt x="9396" y="6910"/>
                    <a:pt x="9459" y="6900"/>
                  </a:cubicBezTo>
                  <a:cubicBezTo>
                    <a:pt x="9502" y="6893"/>
                    <a:pt x="9548" y="6890"/>
                    <a:pt x="9592" y="6880"/>
                  </a:cubicBezTo>
                  <a:cubicBezTo>
                    <a:pt x="9911" y="6837"/>
                    <a:pt x="10237" y="6793"/>
                    <a:pt x="10569" y="6760"/>
                  </a:cubicBezTo>
                  <a:cubicBezTo>
                    <a:pt x="10612" y="6757"/>
                    <a:pt x="10658" y="6750"/>
                    <a:pt x="10702" y="6747"/>
                  </a:cubicBezTo>
                  <a:cubicBezTo>
                    <a:pt x="10928" y="6724"/>
                    <a:pt x="11154" y="6704"/>
                    <a:pt x="11383" y="6687"/>
                  </a:cubicBezTo>
                  <a:cubicBezTo>
                    <a:pt x="11423" y="6684"/>
                    <a:pt x="11470" y="6681"/>
                    <a:pt x="11513" y="6677"/>
                  </a:cubicBezTo>
                  <a:lnTo>
                    <a:pt x="11516" y="6677"/>
                  </a:lnTo>
                  <a:cubicBezTo>
                    <a:pt x="11792" y="6658"/>
                    <a:pt x="12074" y="6644"/>
                    <a:pt x="12357" y="6634"/>
                  </a:cubicBezTo>
                  <a:cubicBezTo>
                    <a:pt x="12404" y="6634"/>
                    <a:pt x="12447" y="6630"/>
                    <a:pt x="12493" y="6630"/>
                  </a:cubicBezTo>
                  <a:cubicBezTo>
                    <a:pt x="12683" y="6626"/>
                    <a:pt x="12874" y="6623"/>
                    <a:pt x="13068" y="6623"/>
                  </a:cubicBezTo>
                  <a:cubicBezTo>
                    <a:pt x="13139" y="6623"/>
                    <a:pt x="13210" y="6623"/>
                    <a:pt x="13281" y="6624"/>
                  </a:cubicBezTo>
                  <a:cubicBezTo>
                    <a:pt x="13327" y="6624"/>
                    <a:pt x="13370" y="6624"/>
                    <a:pt x="13417" y="6627"/>
                  </a:cubicBezTo>
                  <a:cubicBezTo>
                    <a:pt x="13706" y="6630"/>
                    <a:pt x="13999" y="6641"/>
                    <a:pt x="14288" y="6661"/>
                  </a:cubicBezTo>
                  <a:cubicBezTo>
                    <a:pt x="14334" y="6664"/>
                    <a:pt x="14378" y="6667"/>
                    <a:pt x="14424" y="6670"/>
                  </a:cubicBezTo>
                  <a:cubicBezTo>
                    <a:pt x="14769" y="6693"/>
                    <a:pt x="15108" y="6730"/>
                    <a:pt x="15447" y="6777"/>
                  </a:cubicBezTo>
                  <a:cubicBezTo>
                    <a:pt x="15494" y="6784"/>
                    <a:pt x="15541" y="6790"/>
                    <a:pt x="15587" y="6797"/>
                  </a:cubicBezTo>
                  <a:cubicBezTo>
                    <a:pt x="15863" y="6837"/>
                    <a:pt x="16139" y="6886"/>
                    <a:pt x="16415" y="6943"/>
                  </a:cubicBezTo>
                  <a:cubicBezTo>
                    <a:pt x="16458" y="6949"/>
                    <a:pt x="16504" y="6960"/>
                    <a:pt x="16547" y="6969"/>
                  </a:cubicBezTo>
                  <a:cubicBezTo>
                    <a:pt x="16850" y="7036"/>
                    <a:pt x="17145" y="7112"/>
                    <a:pt x="17441" y="7199"/>
                  </a:cubicBezTo>
                  <a:cubicBezTo>
                    <a:pt x="17488" y="7216"/>
                    <a:pt x="17538" y="7232"/>
                    <a:pt x="17588" y="7245"/>
                  </a:cubicBezTo>
                  <a:cubicBezTo>
                    <a:pt x="17903" y="7345"/>
                    <a:pt x="18216" y="7458"/>
                    <a:pt x="18521" y="7588"/>
                  </a:cubicBezTo>
                  <a:cubicBezTo>
                    <a:pt x="18565" y="7608"/>
                    <a:pt x="18611" y="7624"/>
                    <a:pt x="18655" y="7644"/>
                  </a:cubicBezTo>
                  <a:cubicBezTo>
                    <a:pt x="18907" y="7757"/>
                    <a:pt x="19156" y="7880"/>
                    <a:pt x="19399" y="8013"/>
                  </a:cubicBezTo>
                  <a:cubicBezTo>
                    <a:pt x="19399" y="8013"/>
                    <a:pt x="19415" y="7960"/>
                    <a:pt x="19443" y="7860"/>
                  </a:cubicBezTo>
                  <a:cubicBezTo>
                    <a:pt x="19558" y="7431"/>
                    <a:pt x="19825" y="6142"/>
                    <a:pt x="19426" y="4650"/>
                  </a:cubicBezTo>
                  <a:cubicBezTo>
                    <a:pt x="19415" y="4616"/>
                    <a:pt x="19409" y="4584"/>
                    <a:pt x="19399" y="4553"/>
                  </a:cubicBezTo>
                  <a:lnTo>
                    <a:pt x="19399" y="4553"/>
                  </a:lnTo>
                  <a:lnTo>
                    <a:pt x="19492" y="4593"/>
                  </a:lnTo>
                  <a:lnTo>
                    <a:pt x="19545" y="4613"/>
                  </a:lnTo>
                  <a:lnTo>
                    <a:pt x="19665" y="4664"/>
                  </a:lnTo>
                  <a:lnTo>
                    <a:pt x="19967" y="4790"/>
                  </a:lnTo>
                  <a:lnTo>
                    <a:pt x="20097" y="4843"/>
                  </a:lnTo>
                  <a:lnTo>
                    <a:pt x="20130" y="4856"/>
                  </a:lnTo>
                  <a:cubicBezTo>
                    <a:pt x="20130" y="4856"/>
                    <a:pt x="20132" y="4857"/>
                    <a:pt x="20132" y="4857"/>
                  </a:cubicBezTo>
                  <a:cubicBezTo>
                    <a:pt x="20133" y="4857"/>
                    <a:pt x="20133" y="4857"/>
                    <a:pt x="20133" y="4856"/>
                  </a:cubicBezTo>
                  <a:lnTo>
                    <a:pt x="20389" y="4966"/>
                  </a:lnTo>
                  <a:cubicBezTo>
                    <a:pt x="20389" y="4966"/>
                    <a:pt x="20440" y="4943"/>
                    <a:pt x="20519" y="4899"/>
                  </a:cubicBezTo>
                  <a:cubicBezTo>
                    <a:pt x="20552" y="4879"/>
                    <a:pt x="20595" y="4859"/>
                    <a:pt x="20645" y="4826"/>
                  </a:cubicBezTo>
                  <a:cubicBezTo>
                    <a:pt x="20779" y="4750"/>
                    <a:pt x="20954" y="4636"/>
                    <a:pt x="21134" y="4490"/>
                  </a:cubicBezTo>
                  <a:cubicBezTo>
                    <a:pt x="21167" y="4460"/>
                    <a:pt x="21201" y="4431"/>
                    <a:pt x="21237" y="4397"/>
                  </a:cubicBezTo>
                  <a:cubicBezTo>
                    <a:pt x="21383" y="4271"/>
                    <a:pt x="21526" y="4121"/>
                    <a:pt x="21649" y="3946"/>
                  </a:cubicBezTo>
                  <a:cubicBezTo>
                    <a:pt x="21676" y="3912"/>
                    <a:pt x="21702" y="3875"/>
                    <a:pt x="21725" y="3836"/>
                  </a:cubicBezTo>
                  <a:cubicBezTo>
                    <a:pt x="21799" y="3722"/>
                    <a:pt x="21862" y="3599"/>
                    <a:pt x="21911" y="3470"/>
                  </a:cubicBezTo>
                  <a:cubicBezTo>
                    <a:pt x="21928" y="3430"/>
                    <a:pt x="21941" y="3387"/>
                    <a:pt x="21951" y="3343"/>
                  </a:cubicBezTo>
                  <a:cubicBezTo>
                    <a:pt x="21988" y="3241"/>
                    <a:pt x="22011" y="3128"/>
                    <a:pt x="22018" y="3012"/>
                  </a:cubicBezTo>
                  <a:cubicBezTo>
                    <a:pt x="22024" y="2969"/>
                    <a:pt x="22028" y="2925"/>
                    <a:pt x="22028" y="2878"/>
                  </a:cubicBezTo>
                  <a:cubicBezTo>
                    <a:pt x="22031" y="2769"/>
                    <a:pt x="22024" y="2656"/>
                    <a:pt x="22005" y="2536"/>
                  </a:cubicBezTo>
                  <a:cubicBezTo>
                    <a:pt x="22005" y="2536"/>
                    <a:pt x="21898" y="2457"/>
                    <a:pt x="21712" y="2330"/>
                  </a:cubicBezTo>
                  <a:lnTo>
                    <a:pt x="21709" y="2330"/>
                  </a:lnTo>
                  <a:cubicBezTo>
                    <a:pt x="21563" y="2227"/>
                    <a:pt x="21363" y="2098"/>
                    <a:pt x="21124" y="1948"/>
                  </a:cubicBezTo>
                  <a:cubicBezTo>
                    <a:pt x="21087" y="1921"/>
                    <a:pt x="21047" y="1898"/>
                    <a:pt x="21004" y="1875"/>
                  </a:cubicBezTo>
                  <a:cubicBezTo>
                    <a:pt x="20775" y="1732"/>
                    <a:pt x="20515" y="1582"/>
                    <a:pt x="20230" y="1426"/>
                  </a:cubicBezTo>
                  <a:cubicBezTo>
                    <a:pt x="20187" y="1403"/>
                    <a:pt x="20144" y="1377"/>
                    <a:pt x="20101" y="1353"/>
                  </a:cubicBezTo>
                  <a:cubicBezTo>
                    <a:pt x="19917" y="1257"/>
                    <a:pt x="19728" y="1160"/>
                    <a:pt x="19529" y="1061"/>
                  </a:cubicBezTo>
                  <a:cubicBezTo>
                    <a:pt x="19489" y="1041"/>
                    <a:pt x="19446" y="1024"/>
                    <a:pt x="19406" y="1004"/>
                  </a:cubicBezTo>
                  <a:cubicBezTo>
                    <a:pt x="18970" y="798"/>
                    <a:pt x="18501" y="602"/>
                    <a:pt x="18020" y="436"/>
                  </a:cubicBezTo>
                  <a:cubicBezTo>
                    <a:pt x="17973" y="423"/>
                    <a:pt x="17927" y="406"/>
                    <a:pt x="17883" y="392"/>
                  </a:cubicBezTo>
                  <a:cubicBezTo>
                    <a:pt x="17481" y="260"/>
                    <a:pt x="17070" y="153"/>
                    <a:pt x="16661" y="87"/>
                  </a:cubicBezTo>
                  <a:cubicBezTo>
                    <a:pt x="16527" y="64"/>
                    <a:pt x="16398" y="47"/>
                    <a:pt x="16268" y="30"/>
                  </a:cubicBezTo>
                  <a:cubicBezTo>
                    <a:pt x="16162" y="21"/>
                    <a:pt x="16056" y="13"/>
                    <a:pt x="15953" y="10"/>
                  </a:cubicBezTo>
                  <a:cubicBezTo>
                    <a:pt x="15876" y="4"/>
                    <a:pt x="15803" y="1"/>
                    <a:pt x="15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0"/>
            <p:cNvSpPr/>
            <p:nvPr/>
          </p:nvSpPr>
          <p:spPr>
            <a:xfrm>
              <a:off x="2580472" y="2130574"/>
              <a:ext cx="103636" cy="172017"/>
            </a:xfrm>
            <a:custGeom>
              <a:avLst/>
              <a:gdLst/>
              <a:ahLst/>
              <a:cxnLst/>
              <a:rect l="l" t="t" r="r" b="b"/>
              <a:pathLst>
                <a:path w="1849" h="3069" extrusionOk="0">
                  <a:moveTo>
                    <a:pt x="107" y="0"/>
                  </a:moveTo>
                  <a:cubicBezTo>
                    <a:pt x="71" y="34"/>
                    <a:pt x="34" y="71"/>
                    <a:pt x="0" y="111"/>
                  </a:cubicBezTo>
                  <a:cubicBezTo>
                    <a:pt x="114" y="545"/>
                    <a:pt x="273" y="964"/>
                    <a:pt x="469" y="1360"/>
                  </a:cubicBezTo>
                  <a:cubicBezTo>
                    <a:pt x="784" y="1988"/>
                    <a:pt x="1203" y="2563"/>
                    <a:pt x="1715" y="3068"/>
                  </a:cubicBezTo>
                  <a:lnTo>
                    <a:pt x="1848" y="3011"/>
                  </a:lnTo>
                  <a:cubicBezTo>
                    <a:pt x="1323" y="2499"/>
                    <a:pt x="901" y="1918"/>
                    <a:pt x="582" y="1277"/>
                  </a:cubicBezTo>
                  <a:cubicBezTo>
                    <a:pt x="379" y="871"/>
                    <a:pt x="220" y="442"/>
                    <a:pt x="107"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0"/>
            <p:cNvSpPr/>
            <p:nvPr/>
          </p:nvSpPr>
          <p:spPr>
            <a:xfrm>
              <a:off x="2632487" y="2084221"/>
              <a:ext cx="102852" cy="196343"/>
            </a:xfrm>
            <a:custGeom>
              <a:avLst/>
              <a:gdLst/>
              <a:ahLst/>
              <a:cxnLst/>
              <a:rect l="l" t="t" r="r" b="b"/>
              <a:pathLst>
                <a:path w="1835" h="3503" extrusionOk="0">
                  <a:moveTo>
                    <a:pt x="120" y="0"/>
                  </a:moveTo>
                  <a:cubicBezTo>
                    <a:pt x="80" y="33"/>
                    <a:pt x="40" y="63"/>
                    <a:pt x="0" y="96"/>
                  </a:cubicBezTo>
                  <a:cubicBezTo>
                    <a:pt x="69" y="611"/>
                    <a:pt x="249" y="1087"/>
                    <a:pt x="488" y="1542"/>
                  </a:cubicBezTo>
                  <a:cubicBezTo>
                    <a:pt x="838" y="2217"/>
                    <a:pt x="1309" y="2845"/>
                    <a:pt x="1711" y="3503"/>
                  </a:cubicBezTo>
                  <a:lnTo>
                    <a:pt x="1835" y="3450"/>
                  </a:lnTo>
                  <a:cubicBezTo>
                    <a:pt x="1429" y="2792"/>
                    <a:pt x="947" y="2154"/>
                    <a:pt x="594" y="1472"/>
                  </a:cubicBezTo>
                  <a:cubicBezTo>
                    <a:pt x="359" y="1010"/>
                    <a:pt x="176" y="525"/>
                    <a:pt x="120" y="0"/>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0"/>
            <p:cNvSpPr/>
            <p:nvPr/>
          </p:nvSpPr>
          <p:spPr>
            <a:xfrm>
              <a:off x="3620656" y="1989215"/>
              <a:ext cx="38394" cy="185582"/>
            </a:xfrm>
            <a:custGeom>
              <a:avLst/>
              <a:gdLst/>
              <a:ahLst/>
              <a:cxnLst/>
              <a:rect l="l" t="t" r="r" b="b"/>
              <a:pathLst>
                <a:path w="685" h="3311" extrusionOk="0">
                  <a:moveTo>
                    <a:pt x="556" y="0"/>
                  </a:moveTo>
                  <a:cubicBezTo>
                    <a:pt x="519" y="1110"/>
                    <a:pt x="332" y="2194"/>
                    <a:pt x="0" y="3260"/>
                  </a:cubicBezTo>
                  <a:lnTo>
                    <a:pt x="120" y="3311"/>
                  </a:lnTo>
                  <a:cubicBezTo>
                    <a:pt x="459" y="2250"/>
                    <a:pt x="645" y="1173"/>
                    <a:pt x="685" y="73"/>
                  </a:cubicBezTo>
                  <a:cubicBezTo>
                    <a:pt x="642" y="50"/>
                    <a:pt x="599" y="24"/>
                    <a:pt x="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0"/>
            <p:cNvSpPr/>
            <p:nvPr/>
          </p:nvSpPr>
          <p:spPr>
            <a:xfrm>
              <a:off x="3644309" y="2018473"/>
              <a:ext cx="64850" cy="166356"/>
            </a:xfrm>
            <a:custGeom>
              <a:avLst/>
              <a:gdLst/>
              <a:ahLst/>
              <a:cxnLst/>
              <a:rect l="l" t="t" r="r" b="b"/>
              <a:pathLst>
                <a:path w="1157" h="2968" extrusionOk="0">
                  <a:moveTo>
                    <a:pt x="1037" y="0"/>
                  </a:moveTo>
                  <a:cubicBezTo>
                    <a:pt x="881" y="1050"/>
                    <a:pt x="658" y="2074"/>
                    <a:pt x="0" y="2915"/>
                  </a:cubicBezTo>
                  <a:lnTo>
                    <a:pt x="126" y="2968"/>
                  </a:lnTo>
                  <a:cubicBezTo>
                    <a:pt x="768" y="2134"/>
                    <a:pt x="1001" y="1120"/>
                    <a:pt x="1157" y="73"/>
                  </a:cubicBezTo>
                  <a:cubicBezTo>
                    <a:pt x="1120" y="50"/>
                    <a:pt x="1080" y="23"/>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0"/>
            <p:cNvSpPr/>
            <p:nvPr/>
          </p:nvSpPr>
          <p:spPr>
            <a:xfrm>
              <a:off x="2850747" y="1935351"/>
              <a:ext cx="684427" cy="148701"/>
            </a:xfrm>
            <a:custGeom>
              <a:avLst/>
              <a:gdLst/>
              <a:ahLst/>
              <a:cxnLst/>
              <a:rect l="l" t="t" r="r" b="b"/>
              <a:pathLst>
                <a:path w="12211" h="2653" extrusionOk="0">
                  <a:moveTo>
                    <a:pt x="12074" y="0"/>
                  </a:moveTo>
                  <a:cubicBezTo>
                    <a:pt x="10709" y="1577"/>
                    <a:pt x="8520" y="2514"/>
                    <a:pt x="6480" y="2514"/>
                  </a:cubicBezTo>
                  <a:cubicBezTo>
                    <a:pt x="6431" y="2514"/>
                    <a:pt x="6381" y="2514"/>
                    <a:pt x="6331" y="2513"/>
                  </a:cubicBezTo>
                  <a:cubicBezTo>
                    <a:pt x="5797" y="2503"/>
                    <a:pt x="5251" y="2463"/>
                    <a:pt x="4707" y="2400"/>
                  </a:cubicBezTo>
                  <a:cubicBezTo>
                    <a:pt x="4128" y="2330"/>
                    <a:pt x="3550" y="2234"/>
                    <a:pt x="2995" y="2108"/>
                  </a:cubicBezTo>
                  <a:cubicBezTo>
                    <a:pt x="2573" y="2008"/>
                    <a:pt x="2177" y="1862"/>
                    <a:pt x="1799" y="1675"/>
                  </a:cubicBezTo>
                  <a:cubicBezTo>
                    <a:pt x="1217" y="1390"/>
                    <a:pt x="676" y="1021"/>
                    <a:pt x="150" y="629"/>
                  </a:cubicBezTo>
                  <a:cubicBezTo>
                    <a:pt x="104" y="646"/>
                    <a:pt x="54" y="662"/>
                    <a:pt x="1" y="682"/>
                  </a:cubicBezTo>
                  <a:cubicBezTo>
                    <a:pt x="533" y="1081"/>
                    <a:pt x="1071" y="1446"/>
                    <a:pt x="1645" y="1735"/>
                  </a:cubicBezTo>
                  <a:cubicBezTo>
                    <a:pt x="2144" y="1988"/>
                    <a:pt x="2673" y="2184"/>
                    <a:pt x="3254" y="2293"/>
                  </a:cubicBezTo>
                  <a:cubicBezTo>
                    <a:pt x="3713" y="2380"/>
                    <a:pt x="4182" y="2460"/>
                    <a:pt x="4653" y="2523"/>
                  </a:cubicBezTo>
                  <a:cubicBezTo>
                    <a:pt x="5263" y="2603"/>
                    <a:pt x="5879" y="2653"/>
                    <a:pt x="6487" y="2653"/>
                  </a:cubicBezTo>
                  <a:cubicBezTo>
                    <a:pt x="6640" y="2653"/>
                    <a:pt x="6794" y="2650"/>
                    <a:pt x="6946" y="2643"/>
                  </a:cubicBezTo>
                  <a:cubicBezTo>
                    <a:pt x="8861" y="2560"/>
                    <a:pt x="10928" y="1543"/>
                    <a:pt x="12211" y="44"/>
                  </a:cubicBezTo>
                  <a:cubicBezTo>
                    <a:pt x="12164" y="31"/>
                    <a:pt x="12118" y="14"/>
                    <a:pt x="1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0"/>
            <p:cNvSpPr/>
            <p:nvPr/>
          </p:nvSpPr>
          <p:spPr>
            <a:xfrm>
              <a:off x="2772725" y="1969653"/>
              <a:ext cx="847028" cy="191915"/>
            </a:xfrm>
            <a:custGeom>
              <a:avLst/>
              <a:gdLst/>
              <a:ahLst/>
              <a:cxnLst/>
              <a:rect l="l" t="t" r="r" b="b"/>
              <a:pathLst>
                <a:path w="15112" h="3424" extrusionOk="0">
                  <a:moveTo>
                    <a:pt x="14989" y="0"/>
                  </a:moveTo>
                  <a:cubicBezTo>
                    <a:pt x="13127" y="2054"/>
                    <a:pt x="10466" y="3074"/>
                    <a:pt x="7714" y="3254"/>
                  </a:cubicBezTo>
                  <a:cubicBezTo>
                    <a:pt x="7372" y="3277"/>
                    <a:pt x="7030" y="3290"/>
                    <a:pt x="6689" y="3290"/>
                  </a:cubicBezTo>
                  <a:cubicBezTo>
                    <a:pt x="6047" y="3290"/>
                    <a:pt x="5407" y="3242"/>
                    <a:pt x="4783" y="3121"/>
                  </a:cubicBezTo>
                  <a:cubicBezTo>
                    <a:pt x="4211" y="3011"/>
                    <a:pt x="3649" y="2838"/>
                    <a:pt x="3111" y="2586"/>
                  </a:cubicBezTo>
                  <a:cubicBezTo>
                    <a:pt x="2579" y="2339"/>
                    <a:pt x="2080" y="2037"/>
                    <a:pt x="1606" y="1709"/>
                  </a:cubicBezTo>
                  <a:cubicBezTo>
                    <a:pt x="1097" y="1356"/>
                    <a:pt x="609" y="971"/>
                    <a:pt x="137" y="572"/>
                  </a:cubicBezTo>
                  <a:cubicBezTo>
                    <a:pt x="90" y="592"/>
                    <a:pt x="46" y="612"/>
                    <a:pt x="0" y="635"/>
                  </a:cubicBezTo>
                  <a:cubicBezTo>
                    <a:pt x="472" y="1031"/>
                    <a:pt x="954" y="1416"/>
                    <a:pt x="1459" y="1772"/>
                  </a:cubicBezTo>
                  <a:cubicBezTo>
                    <a:pt x="2001" y="2150"/>
                    <a:pt x="2569" y="2493"/>
                    <a:pt x="3171" y="2765"/>
                  </a:cubicBezTo>
                  <a:cubicBezTo>
                    <a:pt x="3656" y="2982"/>
                    <a:pt x="4154" y="3131"/>
                    <a:pt x="4663" y="3237"/>
                  </a:cubicBezTo>
                  <a:cubicBezTo>
                    <a:pt x="5323" y="3371"/>
                    <a:pt x="5999" y="3424"/>
                    <a:pt x="6676" y="3424"/>
                  </a:cubicBezTo>
                  <a:cubicBezTo>
                    <a:pt x="7022" y="3424"/>
                    <a:pt x="7369" y="3410"/>
                    <a:pt x="7714" y="3387"/>
                  </a:cubicBezTo>
                  <a:cubicBezTo>
                    <a:pt x="10515" y="3204"/>
                    <a:pt x="13231" y="2160"/>
                    <a:pt x="15112" y="57"/>
                  </a:cubicBezTo>
                  <a:cubicBezTo>
                    <a:pt x="15072" y="37"/>
                    <a:pt x="15029" y="20"/>
                    <a:pt x="14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0"/>
            <p:cNvSpPr/>
            <p:nvPr/>
          </p:nvSpPr>
          <p:spPr>
            <a:xfrm>
              <a:off x="3404750" y="2170426"/>
              <a:ext cx="50165" cy="40636"/>
            </a:xfrm>
            <a:custGeom>
              <a:avLst/>
              <a:gdLst/>
              <a:ahLst/>
              <a:cxnLst/>
              <a:rect l="l" t="t" r="r" b="b"/>
              <a:pathLst>
                <a:path w="895" h="725" extrusionOk="0">
                  <a:moveTo>
                    <a:pt x="707" y="1"/>
                  </a:moveTo>
                  <a:cubicBezTo>
                    <a:pt x="631" y="1"/>
                    <a:pt x="605" y="88"/>
                    <a:pt x="592" y="147"/>
                  </a:cubicBezTo>
                  <a:cubicBezTo>
                    <a:pt x="566" y="293"/>
                    <a:pt x="559" y="443"/>
                    <a:pt x="566" y="589"/>
                  </a:cubicBezTo>
                  <a:cubicBezTo>
                    <a:pt x="552" y="589"/>
                    <a:pt x="535" y="579"/>
                    <a:pt x="522" y="572"/>
                  </a:cubicBezTo>
                  <a:cubicBezTo>
                    <a:pt x="499" y="460"/>
                    <a:pt x="443" y="366"/>
                    <a:pt x="363" y="283"/>
                  </a:cubicBezTo>
                  <a:cubicBezTo>
                    <a:pt x="294" y="212"/>
                    <a:pt x="199" y="99"/>
                    <a:pt x="95" y="99"/>
                  </a:cubicBezTo>
                  <a:cubicBezTo>
                    <a:pt x="88" y="99"/>
                    <a:pt x="80" y="100"/>
                    <a:pt x="73" y="101"/>
                  </a:cubicBezTo>
                  <a:cubicBezTo>
                    <a:pt x="50" y="104"/>
                    <a:pt x="30" y="127"/>
                    <a:pt x="27" y="147"/>
                  </a:cubicBezTo>
                  <a:cubicBezTo>
                    <a:pt x="1" y="240"/>
                    <a:pt x="87" y="323"/>
                    <a:pt x="136" y="393"/>
                  </a:cubicBezTo>
                  <a:cubicBezTo>
                    <a:pt x="200" y="476"/>
                    <a:pt x="266" y="556"/>
                    <a:pt x="349" y="619"/>
                  </a:cubicBezTo>
                  <a:cubicBezTo>
                    <a:pt x="369" y="632"/>
                    <a:pt x="392" y="649"/>
                    <a:pt x="420" y="665"/>
                  </a:cubicBezTo>
                  <a:cubicBezTo>
                    <a:pt x="429" y="676"/>
                    <a:pt x="443" y="682"/>
                    <a:pt x="455" y="685"/>
                  </a:cubicBezTo>
                  <a:cubicBezTo>
                    <a:pt x="500" y="707"/>
                    <a:pt x="544" y="724"/>
                    <a:pt x="586" y="724"/>
                  </a:cubicBezTo>
                  <a:cubicBezTo>
                    <a:pt x="594" y="724"/>
                    <a:pt x="603" y="724"/>
                    <a:pt x="612" y="722"/>
                  </a:cubicBezTo>
                  <a:cubicBezTo>
                    <a:pt x="699" y="705"/>
                    <a:pt x="722" y="622"/>
                    <a:pt x="745" y="549"/>
                  </a:cubicBezTo>
                  <a:cubicBezTo>
                    <a:pt x="771" y="456"/>
                    <a:pt x="894" y="4"/>
                    <a:pt x="711" y="1"/>
                  </a:cubicBezTo>
                  <a:cubicBezTo>
                    <a:pt x="710" y="1"/>
                    <a:pt x="709" y="1"/>
                    <a:pt x="707"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0"/>
            <p:cNvSpPr/>
            <p:nvPr/>
          </p:nvSpPr>
          <p:spPr>
            <a:xfrm>
              <a:off x="2876754" y="2230120"/>
              <a:ext cx="41645" cy="38506"/>
            </a:xfrm>
            <a:custGeom>
              <a:avLst/>
              <a:gdLst/>
              <a:ahLst/>
              <a:cxnLst/>
              <a:rect l="l" t="t" r="r" b="b"/>
              <a:pathLst>
                <a:path w="743" h="687" extrusionOk="0">
                  <a:moveTo>
                    <a:pt x="107" y="1"/>
                  </a:moveTo>
                  <a:cubicBezTo>
                    <a:pt x="73" y="1"/>
                    <a:pt x="39" y="28"/>
                    <a:pt x="35" y="65"/>
                  </a:cubicBezTo>
                  <a:cubicBezTo>
                    <a:pt x="22" y="228"/>
                    <a:pt x="1" y="686"/>
                    <a:pt x="249" y="686"/>
                  </a:cubicBezTo>
                  <a:cubicBezTo>
                    <a:pt x="261" y="686"/>
                    <a:pt x="272" y="685"/>
                    <a:pt x="284" y="684"/>
                  </a:cubicBezTo>
                  <a:cubicBezTo>
                    <a:pt x="527" y="651"/>
                    <a:pt x="743" y="392"/>
                    <a:pt x="647" y="152"/>
                  </a:cubicBezTo>
                  <a:cubicBezTo>
                    <a:pt x="634" y="121"/>
                    <a:pt x="610" y="102"/>
                    <a:pt x="583" y="102"/>
                  </a:cubicBezTo>
                  <a:cubicBezTo>
                    <a:pt x="568" y="102"/>
                    <a:pt x="552" y="108"/>
                    <a:pt x="537" y="122"/>
                  </a:cubicBezTo>
                  <a:cubicBezTo>
                    <a:pt x="454" y="195"/>
                    <a:pt x="384" y="275"/>
                    <a:pt x="318" y="361"/>
                  </a:cubicBezTo>
                  <a:cubicBezTo>
                    <a:pt x="271" y="252"/>
                    <a:pt x="221" y="139"/>
                    <a:pt x="161" y="33"/>
                  </a:cubicBezTo>
                  <a:cubicBezTo>
                    <a:pt x="148" y="10"/>
                    <a:pt x="128" y="1"/>
                    <a:pt x="107"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0"/>
            <p:cNvSpPr/>
            <p:nvPr/>
          </p:nvSpPr>
          <p:spPr>
            <a:xfrm>
              <a:off x="3074108" y="2196041"/>
              <a:ext cx="35255" cy="33182"/>
            </a:xfrm>
            <a:custGeom>
              <a:avLst/>
              <a:gdLst/>
              <a:ahLst/>
              <a:cxnLst/>
              <a:rect l="l" t="t" r="r" b="b"/>
              <a:pathLst>
                <a:path w="629" h="592" extrusionOk="0">
                  <a:moveTo>
                    <a:pt x="544" y="1"/>
                  </a:moveTo>
                  <a:cubicBezTo>
                    <a:pt x="529" y="1"/>
                    <a:pt x="514" y="7"/>
                    <a:pt x="502" y="23"/>
                  </a:cubicBezTo>
                  <a:cubicBezTo>
                    <a:pt x="449" y="89"/>
                    <a:pt x="409" y="159"/>
                    <a:pt x="372" y="231"/>
                  </a:cubicBezTo>
                  <a:cubicBezTo>
                    <a:pt x="336" y="135"/>
                    <a:pt x="280" y="46"/>
                    <a:pt x="190" y="29"/>
                  </a:cubicBezTo>
                  <a:cubicBezTo>
                    <a:pt x="178" y="26"/>
                    <a:pt x="166" y="25"/>
                    <a:pt x="157" y="25"/>
                  </a:cubicBezTo>
                  <a:cubicBezTo>
                    <a:pt x="0" y="25"/>
                    <a:pt x="103" y="303"/>
                    <a:pt x="137" y="381"/>
                  </a:cubicBezTo>
                  <a:cubicBezTo>
                    <a:pt x="167" y="448"/>
                    <a:pt x="200" y="551"/>
                    <a:pt x="273" y="584"/>
                  </a:cubicBezTo>
                  <a:cubicBezTo>
                    <a:pt x="285" y="589"/>
                    <a:pt x="297" y="591"/>
                    <a:pt x="309" y="591"/>
                  </a:cubicBezTo>
                  <a:cubicBezTo>
                    <a:pt x="360" y="591"/>
                    <a:pt x="405" y="550"/>
                    <a:pt x="443" y="518"/>
                  </a:cubicBezTo>
                  <a:cubicBezTo>
                    <a:pt x="565" y="405"/>
                    <a:pt x="628" y="235"/>
                    <a:pt x="616" y="69"/>
                  </a:cubicBezTo>
                  <a:cubicBezTo>
                    <a:pt x="613" y="34"/>
                    <a:pt x="578" y="1"/>
                    <a:pt x="544"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0"/>
            <p:cNvSpPr/>
            <p:nvPr/>
          </p:nvSpPr>
          <p:spPr>
            <a:xfrm>
              <a:off x="3252012" y="2185728"/>
              <a:ext cx="34190" cy="33294"/>
            </a:xfrm>
            <a:custGeom>
              <a:avLst/>
              <a:gdLst/>
              <a:ahLst/>
              <a:cxnLst/>
              <a:rect l="l" t="t" r="r" b="b"/>
              <a:pathLst>
                <a:path w="610" h="594" extrusionOk="0">
                  <a:moveTo>
                    <a:pt x="135" y="0"/>
                  </a:moveTo>
                  <a:cubicBezTo>
                    <a:pt x="125" y="0"/>
                    <a:pt x="114" y="3"/>
                    <a:pt x="103" y="10"/>
                  </a:cubicBezTo>
                  <a:cubicBezTo>
                    <a:pt x="4" y="84"/>
                    <a:pt x="0" y="193"/>
                    <a:pt x="47" y="303"/>
                  </a:cubicBezTo>
                  <a:cubicBezTo>
                    <a:pt x="90" y="396"/>
                    <a:pt x="140" y="562"/>
                    <a:pt x="249" y="589"/>
                  </a:cubicBezTo>
                  <a:cubicBezTo>
                    <a:pt x="263" y="592"/>
                    <a:pt x="277" y="594"/>
                    <a:pt x="290" y="594"/>
                  </a:cubicBezTo>
                  <a:cubicBezTo>
                    <a:pt x="379" y="594"/>
                    <a:pt x="460" y="525"/>
                    <a:pt x="505" y="459"/>
                  </a:cubicBezTo>
                  <a:cubicBezTo>
                    <a:pt x="575" y="356"/>
                    <a:pt x="592" y="230"/>
                    <a:pt x="605" y="113"/>
                  </a:cubicBezTo>
                  <a:cubicBezTo>
                    <a:pt x="610" y="72"/>
                    <a:pt x="572" y="45"/>
                    <a:pt x="536" y="45"/>
                  </a:cubicBezTo>
                  <a:cubicBezTo>
                    <a:pt x="520" y="45"/>
                    <a:pt x="504" y="51"/>
                    <a:pt x="492" y="64"/>
                  </a:cubicBezTo>
                  <a:cubicBezTo>
                    <a:pt x="429" y="136"/>
                    <a:pt x="376" y="213"/>
                    <a:pt x="323" y="293"/>
                  </a:cubicBezTo>
                  <a:cubicBezTo>
                    <a:pt x="296" y="199"/>
                    <a:pt x="253" y="113"/>
                    <a:pt x="197" y="33"/>
                  </a:cubicBezTo>
                  <a:cubicBezTo>
                    <a:pt x="183" y="15"/>
                    <a:pt x="160" y="0"/>
                    <a:pt x="135"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0"/>
            <p:cNvSpPr/>
            <p:nvPr/>
          </p:nvSpPr>
          <p:spPr>
            <a:xfrm>
              <a:off x="3517075" y="2117122"/>
              <a:ext cx="29987" cy="35704"/>
            </a:xfrm>
            <a:custGeom>
              <a:avLst/>
              <a:gdLst/>
              <a:ahLst/>
              <a:cxnLst/>
              <a:rect l="l" t="t" r="r" b="b"/>
              <a:pathLst>
                <a:path w="535" h="637" extrusionOk="0">
                  <a:moveTo>
                    <a:pt x="116" y="1"/>
                  </a:moveTo>
                  <a:cubicBezTo>
                    <a:pt x="86" y="1"/>
                    <a:pt x="57" y="21"/>
                    <a:pt x="51" y="51"/>
                  </a:cubicBezTo>
                  <a:cubicBezTo>
                    <a:pt x="0" y="244"/>
                    <a:pt x="67" y="533"/>
                    <a:pt x="270" y="623"/>
                  </a:cubicBezTo>
                  <a:cubicBezTo>
                    <a:pt x="291" y="632"/>
                    <a:pt x="311" y="637"/>
                    <a:pt x="329" y="637"/>
                  </a:cubicBezTo>
                  <a:cubicBezTo>
                    <a:pt x="499" y="637"/>
                    <a:pt x="530" y="236"/>
                    <a:pt x="532" y="131"/>
                  </a:cubicBezTo>
                  <a:cubicBezTo>
                    <a:pt x="535" y="93"/>
                    <a:pt x="500" y="62"/>
                    <a:pt x="465" y="62"/>
                  </a:cubicBezTo>
                  <a:cubicBezTo>
                    <a:pt x="454" y="62"/>
                    <a:pt x="443" y="65"/>
                    <a:pt x="433" y="71"/>
                  </a:cubicBezTo>
                  <a:cubicBezTo>
                    <a:pt x="370" y="114"/>
                    <a:pt x="326" y="171"/>
                    <a:pt x="296" y="234"/>
                  </a:cubicBezTo>
                  <a:cubicBezTo>
                    <a:pt x="260" y="158"/>
                    <a:pt x="217" y="84"/>
                    <a:pt x="160" y="21"/>
                  </a:cubicBezTo>
                  <a:cubicBezTo>
                    <a:pt x="148" y="7"/>
                    <a:pt x="132" y="1"/>
                    <a:pt x="11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0"/>
            <p:cNvSpPr/>
            <p:nvPr/>
          </p:nvSpPr>
          <p:spPr>
            <a:xfrm>
              <a:off x="3539271" y="2224515"/>
              <a:ext cx="42878" cy="45961"/>
            </a:xfrm>
            <a:custGeom>
              <a:avLst/>
              <a:gdLst/>
              <a:ahLst/>
              <a:cxnLst/>
              <a:rect l="l" t="t" r="r" b="b"/>
              <a:pathLst>
                <a:path w="765" h="820" extrusionOk="0">
                  <a:moveTo>
                    <a:pt x="335" y="0"/>
                  </a:moveTo>
                  <a:cubicBezTo>
                    <a:pt x="329" y="0"/>
                    <a:pt x="322" y="1"/>
                    <a:pt x="316" y="3"/>
                  </a:cubicBezTo>
                  <a:cubicBezTo>
                    <a:pt x="259" y="23"/>
                    <a:pt x="213" y="56"/>
                    <a:pt x="169" y="96"/>
                  </a:cubicBezTo>
                  <a:cubicBezTo>
                    <a:pt x="163" y="102"/>
                    <a:pt x="153" y="110"/>
                    <a:pt x="146" y="119"/>
                  </a:cubicBezTo>
                  <a:cubicBezTo>
                    <a:pt x="100" y="176"/>
                    <a:pt x="63" y="245"/>
                    <a:pt x="46" y="325"/>
                  </a:cubicBezTo>
                  <a:cubicBezTo>
                    <a:pt x="23" y="449"/>
                    <a:pt x="0" y="677"/>
                    <a:pt x="97" y="777"/>
                  </a:cubicBezTo>
                  <a:cubicBezTo>
                    <a:pt x="125" y="807"/>
                    <a:pt x="159" y="819"/>
                    <a:pt x="195" y="819"/>
                  </a:cubicBezTo>
                  <a:cubicBezTo>
                    <a:pt x="298" y="819"/>
                    <a:pt x="421" y="722"/>
                    <a:pt x="492" y="671"/>
                  </a:cubicBezTo>
                  <a:cubicBezTo>
                    <a:pt x="632" y="575"/>
                    <a:pt x="761" y="458"/>
                    <a:pt x="764" y="275"/>
                  </a:cubicBezTo>
                  <a:cubicBezTo>
                    <a:pt x="764" y="237"/>
                    <a:pt x="731" y="211"/>
                    <a:pt x="696" y="211"/>
                  </a:cubicBezTo>
                  <a:cubicBezTo>
                    <a:pt x="686" y="211"/>
                    <a:pt x="675" y="213"/>
                    <a:pt x="664" y="219"/>
                  </a:cubicBezTo>
                  <a:cubicBezTo>
                    <a:pt x="568" y="269"/>
                    <a:pt x="479" y="322"/>
                    <a:pt x="388" y="378"/>
                  </a:cubicBezTo>
                  <a:cubicBezTo>
                    <a:pt x="405" y="279"/>
                    <a:pt x="412" y="176"/>
                    <a:pt x="402" y="66"/>
                  </a:cubicBezTo>
                  <a:cubicBezTo>
                    <a:pt x="399" y="31"/>
                    <a:pt x="372" y="0"/>
                    <a:pt x="335"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0"/>
            <p:cNvSpPr/>
            <p:nvPr/>
          </p:nvSpPr>
          <p:spPr>
            <a:xfrm>
              <a:off x="2873896" y="2139094"/>
              <a:ext cx="40468" cy="32397"/>
            </a:xfrm>
            <a:custGeom>
              <a:avLst/>
              <a:gdLst/>
              <a:ahLst/>
              <a:cxnLst/>
              <a:rect l="l" t="t" r="r" b="b"/>
              <a:pathLst>
                <a:path w="722" h="578" extrusionOk="0">
                  <a:moveTo>
                    <a:pt x="528" y="0"/>
                  </a:moveTo>
                  <a:cubicBezTo>
                    <a:pt x="496" y="0"/>
                    <a:pt x="466" y="26"/>
                    <a:pt x="462" y="65"/>
                  </a:cubicBezTo>
                  <a:cubicBezTo>
                    <a:pt x="452" y="138"/>
                    <a:pt x="452" y="211"/>
                    <a:pt x="459" y="281"/>
                  </a:cubicBezTo>
                  <a:cubicBezTo>
                    <a:pt x="342" y="207"/>
                    <a:pt x="223" y="138"/>
                    <a:pt x="106" y="65"/>
                  </a:cubicBezTo>
                  <a:cubicBezTo>
                    <a:pt x="95" y="58"/>
                    <a:pt x="84" y="56"/>
                    <a:pt x="73" y="56"/>
                  </a:cubicBezTo>
                  <a:cubicBezTo>
                    <a:pt x="38" y="56"/>
                    <a:pt x="7" y="85"/>
                    <a:pt x="7" y="121"/>
                  </a:cubicBezTo>
                  <a:cubicBezTo>
                    <a:pt x="0" y="250"/>
                    <a:pt x="116" y="347"/>
                    <a:pt x="212" y="417"/>
                  </a:cubicBezTo>
                  <a:cubicBezTo>
                    <a:pt x="301" y="483"/>
                    <a:pt x="454" y="577"/>
                    <a:pt x="572" y="577"/>
                  </a:cubicBezTo>
                  <a:cubicBezTo>
                    <a:pt x="577" y="577"/>
                    <a:pt x="583" y="577"/>
                    <a:pt x="588" y="577"/>
                  </a:cubicBezTo>
                  <a:cubicBezTo>
                    <a:pt x="698" y="570"/>
                    <a:pt x="721" y="430"/>
                    <a:pt x="721" y="341"/>
                  </a:cubicBezTo>
                  <a:cubicBezTo>
                    <a:pt x="721" y="218"/>
                    <a:pt x="668" y="101"/>
                    <a:pt x="574" y="18"/>
                  </a:cubicBezTo>
                  <a:cubicBezTo>
                    <a:pt x="560" y="6"/>
                    <a:pt x="544" y="0"/>
                    <a:pt x="528"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0"/>
            <p:cNvSpPr/>
            <p:nvPr/>
          </p:nvSpPr>
          <p:spPr>
            <a:xfrm>
              <a:off x="2720878" y="2134554"/>
              <a:ext cx="36993" cy="38787"/>
            </a:xfrm>
            <a:custGeom>
              <a:avLst/>
              <a:gdLst/>
              <a:ahLst/>
              <a:cxnLst/>
              <a:rect l="l" t="t" r="r" b="b"/>
              <a:pathLst>
                <a:path w="660" h="692" extrusionOk="0">
                  <a:moveTo>
                    <a:pt x="221" y="0"/>
                  </a:moveTo>
                  <a:cubicBezTo>
                    <a:pt x="74" y="0"/>
                    <a:pt x="27" y="348"/>
                    <a:pt x="14" y="442"/>
                  </a:cubicBezTo>
                  <a:cubicBezTo>
                    <a:pt x="1" y="565"/>
                    <a:pt x="48" y="691"/>
                    <a:pt x="163" y="691"/>
                  </a:cubicBezTo>
                  <a:cubicBezTo>
                    <a:pt x="185" y="691"/>
                    <a:pt x="208" y="687"/>
                    <a:pt x="234" y="678"/>
                  </a:cubicBezTo>
                  <a:cubicBezTo>
                    <a:pt x="413" y="611"/>
                    <a:pt x="557" y="461"/>
                    <a:pt x="640" y="299"/>
                  </a:cubicBezTo>
                  <a:cubicBezTo>
                    <a:pt x="660" y="262"/>
                    <a:pt x="646" y="229"/>
                    <a:pt x="616" y="205"/>
                  </a:cubicBezTo>
                  <a:cubicBezTo>
                    <a:pt x="598" y="192"/>
                    <a:pt x="579" y="186"/>
                    <a:pt x="560" y="186"/>
                  </a:cubicBezTo>
                  <a:cubicBezTo>
                    <a:pt x="505" y="186"/>
                    <a:pt x="451" y="233"/>
                    <a:pt x="407" y="265"/>
                  </a:cubicBezTo>
                  <a:cubicBezTo>
                    <a:pt x="373" y="288"/>
                    <a:pt x="344" y="315"/>
                    <a:pt x="310" y="339"/>
                  </a:cubicBezTo>
                  <a:cubicBezTo>
                    <a:pt x="347" y="209"/>
                    <a:pt x="370" y="46"/>
                    <a:pt x="254" y="6"/>
                  </a:cubicBezTo>
                  <a:cubicBezTo>
                    <a:pt x="242" y="2"/>
                    <a:pt x="231" y="0"/>
                    <a:pt x="221"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0"/>
            <p:cNvSpPr/>
            <p:nvPr/>
          </p:nvSpPr>
          <p:spPr>
            <a:xfrm>
              <a:off x="2737693" y="2045658"/>
              <a:ext cx="39515" cy="35648"/>
            </a:xfrm>
            <a:custGeom>
              <a:avLst/>
              <a:gdLst/>
              <a:ahLst/>
              <a:cxnLst/>
              <a:rect l="l" t="t" r="r" b="b"/>
              <a:pathLst>
                <a:path w="705" h="636" extrusionOk="0">
                  <a:moveTo>
                    <a:pt x="112" y="0"/>
                  </a:moveTo>
                  <a:cubicBezTo>
                    <a:pt x="89" y="0"/>
                    <a:pt x="67" y="11"/>
                    <a:pt x="53" y="33"/>
                  </a:cubicBezTo>
                  <a:cubicBezTo>
                    <a:pt x="27" y="86"/>
                    <a:pt x="13" y="143"/>
                    <a:pt x="10" y="199"/>
                  </a:cubicBezTo>
                  <a:cubicBezTo>
                    <a:pt x="4" y="216"/>
                    <a:pt x="1" y="236"/>
                    <a:pt x="10" y="256"/>
                  </a:cubicBezTo>
                  <a:cubicBezTo>
                    <a:pt x="13" y="262"/>
                    <a:pt x="13" y="266"/>
                    <a:pt x="17" y="273"/>
                  </a:cubicBezTo>
                  <a:cubicBezTo>
                    <a:pt x="41" y="425"/>
                    <a:pt x="150" y="569"/>
                    <a:pt x="300" y="625"/>
                  </a:cubicBezTo>
                  <a:cubicBezTo>
                    <a:pt x="320" y="632"/>
                    <a:pt x="339" y="635"/>
                    <a:pt x="358" y="635"/>
                  </a:cubicBezTo>
                  <a:cubicBezTo>
                    <a:pt x="447" y="635"/>
                    <a:pt x="520" y="557"/>
                    <a:pt x="576" y="485"/>
                  </a:cubicBezTo>
                  <a:cubicBezTo>
                    <a:pt x="659" y="376"/>
                    <a:pt x="705" y="253"/>
                    <a:pt x="668" y="116"/>
                  </a:cubicBezTo>
                  <a:cubicBezTo>
                    <a:pt x="660" y="88"/>
                    <a:pt x="631" y="68"/>
                    <a:pt x="602" y="68"/>
                  </a:cubicBezTo>
                  <a:cubicBezTo>
                    <a:pt x="596" y="68"/>
                    <a:pt x="591" y="68"/>
                    <a:pt x="585" y="70"/>
                  </a:cubicBezTo>
                  <a:cubicBezTo>
                    <a:pt x="519" y="93"/>
                    <a:pt x="469" y="130"/>
                    <a:pt x="426" y="186"/>
                  </a:cubicBezTo>
                  <a:cubicBezTo>
                    <a:pt x="406" y="213"/>
                    <a:pt x="389" y="250"/>
                    <a:pt x="372" y="286"/>
                  </a:cubicBezTo>
                  <a:cubicBezTo>
                    <a:pt x="309" y="190"/>
                    <a:pt x="240" y="100"/>
                    <a:pt x="160" y="20"/>
                  </a:cubicBezTo>
                  <a:cubicBezTo>
                    <a:pt x="147" y="7"/>
                    <a:pt x="129" y="0"/>
                    <a:pt x="112"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0"/>
            <p:cNvSpPr/>
            <p:nvPr/>
          </p:nvSpPr>
          <p:spPr>
            <a:xfrm>
              <a:off x="2789372" y="2246711"/>
              <a:ext cx="45064" cy="44840"/>
            </a:xfrm>
            <a:custGeom>
              <a:avLst/>
              <a:gdLst/>
              <a:ahLst/>
              <a:cxnLst/>
              <a:rect l="l" t="t" r="r" b="b"/>
              <a:pathLst>
                <a:path w="804" h="800" extrusionOk="0">
                  <a:moveTo>
                    <a:pt x="536" y="1"/>
                  </a:moveTo>
                  <a:cubicBezTo>
                    <a:pt x="516" y="1"/>
                    <a:pt x="497" y="10"/>
                    <a:pt x="484" y="33"/>
                  </a:cubicBezTo>
                  <a:cubicBezTo>
                    <a:pt x="418" y="142"/>
                    <a:pt x="401" y="255"/>
                    <a:pt x="404" y="375"/>
                  </a:cubicBezTo>
                  <a:cubicBezTo>
                    <a:pt x="401" y="374"/>
                    <a:pt x="398" y="373"/>
                    <a:pt x="395" y="373"/>
                  </a:cubicBezTo>
                  <a:cubicBezTo>
                    <a:pt x="387" y="373"/>
                    <a:pt x="377" y="376"/>
                    <a:pt x="368" y="378"/>
                  </a:cubicBezTo>
                  <a:cubicBezTo>
                    <a:pt x="292" y="298"/>
                    <a:pt x="208" y="225"/>
                    <a:pt x="112" y="165"/>
                  </a:cubicBezTo>
                  <a:cubicBezTo>
                    <a:pt x="100" y="157"/>
                    <a:pt x="87" y="154"/>
                    <a:pt x="76" y="154"/>
                  </a:cubicBezTo>
                  <a:cubicBezTo>
                    <a:pt x="31" y="154"/>
                    <a:pt x="0" y="210"/>
                    <a:pt x="19" y="255"/>
                  </a:cubicBezTo>
                  <a:cubicBezTo>
                    <a:pt x="85" y="395"/>
                    <a:pt x="165" y="524"/>
                    <a:pt x="272" y="637"/>
                  </a:cubicBezTo>
                  <a:cubicBezTo>
                    <a:pt x="328" y="703"/>
                    <a:pt x="412" y="799"/>
                    <a:pt x="505" y="799"/>
                  </a:cubicBezTo>
                  <a:cubicBezTo>
                    <a:pt x="521" y="799"/>
                    <a:pt x="538" y="797"/>
                    <a:pt x="554" y="790"/>
                  </a:cubicBezTo>
                  <a:cubicBezTo>
                    <a:pt x="803" y="694"/>
                    <a:pt x="674" y="215"/>
                    <a:pt x="604" y="49"/>
                  </a:cubicBezTo>
                  <a:cubicBezTo>
                    <a:pt x="592" y="20"/>
                    <a:pt x="563" y="1"/>
                    <a:pt x="53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0"/>
            <p:cNvSpPr/>
            <p:nvPr/>
          </p:nvSpPr>
          <p:spPr>
            <a:xfrm>
              <a:off x="3582093" y="2035064"/>
              <a:ext cx="36376" cy="36713"/>
            </a:xfrm>
            <a:custGeom>
              <a:avLst/>
              <a:gdLst/>
              <a:ahLst/>
              <a:cxnLst/>
              <a:rect l="l" t="t" r="r" b="b"/>
              <a:pathLst>
                <a:path w="649" h="655" extrusionOk="0">
                  <a:moveTo>
                    <a:pt x="261" y="1"/>
                  </a:moveTo>
                  <a:cubicBezTo>
                    <a:pt x="243" y="1"/>
                    <a:pt x="225" y="8"/>
                    <a:pt x="213" y="20"/>
                  </a:cubicBezTo>
                  <a:cubicBezTo>
                    <a:pt x="123" y="103"/>
                    <a:pt x="57" y="212"/>
                    <a:pt x="34" y="332"/>
                  </a:cubicBezTo>
                  <a:cubicBezTo>
                    <a:pt x="14" y="428"/>
                    <a:pt x="0" y="585"/>
                    <a:pt x="103" y="638"/>
                  </a:cubicBezTo>
                  <a:cubicBezTo>
                    <a:pt x="126" y="650"/>
                    <a:pt x="150" y="654"/>
                    <a:pt x="175" y="654"/>
                  </a:cubicBezTo>
                  <a:cubicBezTo>
                    <a:pt x="256" y="654"/>
                    <a:pt x="340" y="601"/>
                    <a:pt x="399" y="558"/>
                  </a:cubicBezTo>
                  <a:cubicBezTo>
                    <a:pt x="502" y="479"/>
                    <a:pt x="582" y="379"/>
                    <a:pt x="632" y="259"/>
                  </a:cubicBezTo>
                  <a:cubicBezTo>
                    <a:pt x="649" y="229"/>
                    <a:pt x="645" y="186"/>
                    <a:pt x="609" y="169"/>
                  </a:cubicBezTo>
                  <a:cubicBezTo>
                    <a:pt x="586" y="157"/>
                    <a:pt x="564" y="152"/>
                    <a:pt x="544" y="152"/>
                  </a:cubicBezTo>
                  <a:cubicBezTo>
                    <a:pt x="482" y="152"/>
                    <a:pt x="428" y="196"/>
                    <a:pt x="376" y="235"/>
                  </a:cubicBezTo>
                  <a:cubicBezTo>
                    <a:pt x="376" y="155"/>
                    <a:pt x="359" y="83"/>
                    <a:pt x="306" y="20"/>
                  </a:cubicBezTo>
                  <a:cubicBezTo>
                    <a:pt x="295" y="7"/>
                    <a:pt x="278" y="1"/>
                    <a:pt x="261"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0"/>
            <p:cNvSpPr/>
            <p:nvPr/>
          </p:nvSpPr>
          <p:spPr>
            <a:xfrm>
              <a:off x="3366747" y="2072282"/>
              <a:ext cx="31724" cy="29875"/>
            </a:xfrm>
            <a:custGeom>
              <a:avLst/>
              <a:gdLst/>
              <a:ahLst/>
              <a:cxnLst/>
              <a:rect l="l" t="t" r="r" b="b"/>
              <a:pathLst>
                <a:path w="566" h="533" extrusionOk="0">
                  <a:moveTo>
                    <a:pt x="273" y="0"/>
                  </a:moveTo>
                  <a:cubicBezTo>
                    <a:pt x="133" y="0"/>
                    <a:pt x="1" y="123"/>
                    <a:pt x="7" y="266"/>
                  </a:cubicBezTo>
                  <a:cubicBezTo>
                    <a:pt x="14" y="409"/>
                    <a:pt x="124" y="532"/>
                    <a:pt x="273" y="532"/>
                  </a:cubicBezTo>
                  <a:lnTo>
                    <a:pt x="293" y="532"/>
                  </a:lnTo>
                  <a:cubicBezTo>
                    <a:pt x="432" y="532"/>
                    <a:pt x="566" y="409"/>
                    <a:pt x="559" y="266"/>
                  </a:cubicBezTo>
                  <a:cubicBezTo>
                    <a:pt x="552" y="123"/>
                    <a:pt x="443" y="0"/>
                    <a:pt x="2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0"/>
            <p:cNvSpPr/>
            <p:nvPr/>
          </p:nvSpPr>
          <p:spPr>
            <a:xfrm>
              <a:off x="3454634" y="2023854"/>
              <a:ext cx="38675" cy="29819"/>
            </a:xfrm>
            <a:custGeom>
              <a:avLst/>
              <a:gdLst/>
              <a:ahLst/>
              <a:cxnLst/>
              <a:rect l="l" t="t" r="r" b="b"/>
              <a:pathLst>
                <a:path w="690" h="532" extrusionOk="0">
                  <a:moveTo>
                    <a:pt x="343" y="1"/>
                  </a:moveTo>
                  <a:cubicBezTo>
                    <a:pt x="4" y="1"/>
                    <a:pt x="1" y="532"/>
                    <a:pt x="343" y="532"/>
                  </a:cubicBezTo>
                  <a:cubicBezTo>
                    <a:pt x="686" y="532"/>
                    <a:pt x="689" y="1"/>
                    <a:pt x="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0"/>
            <p:cNvSpPr/>
            <p:nvPr/>
          </p:nvSpPr>
          <p:spPr>
            <a:xfrm>
              <a:off x="3521895" y="1965338"/>
              <a:ext cx="38450" cy="29875"/>
            </a:xfrm>
            <a:custGeom>
              <a:avLst/>
              <a:gdLst/>
              <a:ahLst/>
              <a:cxnLst/>
              <a:rect l="l" t="t" r="r" b="b"/>
              <a:pathLst>
                <a:path w="686" h="533" extrusionOk="0">
                  <a:moveTo>
                    <a:pt x="344" y="0"/>
                  </a:moveTo>
                  <a:cubicBezTo>
                    <a:pt x="1" y="0"/>
                    <a:pt x="1" y="532"/>
                    <a:pt x="344" y="532"/>
                  </a:cubicBezTo>
                  <a:cubicBezTo>
                    <a:pt x="686" y="532"/>
                    <a:pt x="686" y="0"/>
                    <a:pt x="3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0"/>
            <p:cNvSpPr/>
            <p:nvPr/>
          </p:nvSpPr>
          <p:spPr>
            <a:xfrm>
              <a:off x="3129037" y="2097224"/>
              <a:ext cx="38618" cy="29875"/>
            </a:xfrm>
            <a:custGeom>
              <a:avLst/>
              <a:gdLst/>
              <a:ahLst/>
              <a:cxnLst/>
              <a:rect l="l" t="t" r="r" b="b"/>
              <a:pathLst>
                <a:path w="689" h="533" extrusionOk="0">
                  <a:moveTo>
                    <a:pt x="343" y="0"/>
                  </a:moveTo>
                  <a:cubicBezTo>
                    <a:pt x="1" y="0"/>
                    <a:pt x="1" y="532"/>
                    <a:pt x="343" y="532"/>
                  </a:cubicBezTo>
                  <a:cubicBezTo>
                    <a:pt x="685" y="532"/>
                    <a:pt x="688" y="0"/>
                    <a:pt x="3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0"/>
            <p:cNvSpPr/>
            <p:nvPr/>
          </p:nvSpPr>
          <p:spPr>
            <a:xfrm>
              <a:off x="3015984" y="2083436"/>
              <a:ext cx="38450" cy="29875"/>
            </a:xfrm>
            <a:custGeom>
              <a:avLst/>
              <a:gdLst/>
              <a:ahLst/>
              <a:cxnLst/>
              <a:rect l="l" t="t" r="r" b="b"/>
              <a:pathLst>
                <a:path w="686" h="533" extrusionOk="0">
                  <a:moveTo>
                    <a:pt x="343" y="1"/>
                  </a:moveTo>
                  <a:cubicBezTo>
                    <a:pt x="1" y="1"/>
                    <a:pt x="1" y="533"/>
                    <a:pt x="343" y="533"/>
                  </a:cubicBezTo>
                  <a:cubicBezTo>
                    <a:pt x="685" y="533"/>
                    <a:pt x="685" y="1"/>
                    <a:pt x="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0"/>
            <p:cNvSpPr/>
            <p:nvPr/>
          </p:nvSpPr>
          <p:spPr>
            <a:xfrm>
              <a:off x="2919129" y="2054906"/>
              <a:ext cx="38394" cy="29875"/>
            </a:xfrm>
            <a:custGeom>
              <a:avLst/>
              <a:gdLst/>
              <a:ahLst/>
              <a:cxnLst/>
              <a:rect l="l" t="t" r="r" b="b"/>
              <a:pathLst>
                <a:path w="685" h="533" extrusionOk="0">
                  <a:moveTo>
                    <a:pt x="343" y="1"/>
                  </a:moveTo>
                  <a:cubicBezTo>
                    <a:pt x="0" y="1"/>
                    <a:pt x="0" y="533"/>
                    <a:pt x="343" y="533"/>
                  </a:cubicBezTo>
                  <a:cubicBezTo>
                    <a:pt x="685" y="533"/>
                    <a:pt x="685" y="1"/>
                    <a:pt x="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0"/>
            <p:cNvSpPr/>
            <p:nvPr/>
          </p:nvSpPr>
          <p:spPr>
            <a:xfrm>
              <a:off x="2840714" y="2008945"/>
              <a:ext cx="38562" cy="29875"/>
            </a:xfrm>
            <a:custGeom>
              <a:avLst/>
              <a:gdLst/>
              <a:ahLst/>
              <a:cxnLst/>
              <a:rect l="l" t="t" r="r" b="b"/>
              <a:pathLst>
                <a:path w="688" h="533" extrusionOk="0">
                  <a:moveTo>
                    <a:pt x="342" y="0"/>
                  </a:moveTo>
                  <a:cubicBezTo>
                    <a:pt x="4" y="0"/>
                    <a:pt x="0" y="532"/>
                    <a:pt x="342" y="532"/>
                  </a:cubicBezTo>
                  <a:cubicBezTo>
                    <a:pt x="685" y="532"/>
                    <a:pt x="688" y="0"/>
                    <a:pt x="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0"/>
            <p:cNvSpPr/>
            <p:nvPr/>
          </p:nvSpPr>
          <p:spPr>
            <a:xfrm>
              <a:off x="3565334" y="2112134"/>
              <a:ext cx="54088" cy="61879"/>
            </a:xfrm>
            <a:custGeom>
              <a:avLst/>
              <a:gdLst/>
              <a:ahLst/>
              <a:cxnLst/>
              <a:rect l="l" t="t" r="r" b="b"/>
              <a:pathLst>
                <a:path w="965" h="1104" extrusionOk="0">
                  <a:moveTo>
                    <a:pt x="91" y="1"/>
                  </a:moveTo>
                  <a:cubicBezTo>
                    <a:pt x="43" y="1"/>
                    <a:pt x="0" y="66"/>
                    <a:pt x="40" y="117"/>
                  </a:cubicBezTo>
                  <a:cubicBezTo>
                    <a:pt x="302" y="440"/>
                    <a:pt x="566" y="759"/>
                    <a:pt x="831" y="1081"/>
                  </a:cubicBezTo>
                  <a:cubicBezTo>
                    <a:pt x="844" y="1097"/>
                    <a:pt x="859" y="1103"/>
                    <a:pt x="873" y="1103"/>
                  </a:cubicBezTo>
                  <a:cubicBezTo>
                    <a:pt x="920" y="1103"/>
                    <a:pt x="965" y="1036"/>
                    <a:pt x="924" y="987"/>
                  </a:cubicBezTo>
                  <a:cubicBezTo>
                    <a:pt x="661" y="665"/>
                    <a:pt x="399" y="346"/>
                    <a:pt x="136" y="24"/>
                  </a:cubicBezTo>
                  <a:cubicBezTo>
                    <a:pt x="123" y="8"/>
                    <a:pt x="107" y="1"/>
                    <a:pt x="9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0"/>
            <p:cNvSpPr/>
            <p:nvPr/>
          </p:nvSpPr>
          <p:spPr>
            <a:xfrm>
              <a:off x="3567912" y="2161010"/>
              <a:ext cx="45120" cy="10649"/>
            </a:xfrm>
            <a:custGeom>
              <a:avLst/>
              <a:gdLst/>
              <a:ahLst/>
              <a:cxnLst/>
              <a:rect l="l" t="t" r="r" b="b"/>
              <a:pathLst>
                <a:path w="805" h="190" extrusionOk="0">
                  <a:moveTo>
                    <a:pt x="382" y="0"/>
                  </a:moveTo>
                  <a:cubicBezTo>
                    <a:pt x="280" y="0"/>
                    <a:pt x="178" y="14"/>
                    <a:pt x="77" y="42"/>
                  </a:cubicBezTo>
                  <a:cubicBezTo>
                    <a:pt x="1" y="60"/>
                    <a:pt x="23" y="172"/>
                    <a:pt x="91" y="172"/>
                  </a:cubicBezTo>
                  <a:cubicBezTo>
                    <a:pt x="97" y="172"/>
                    <a:pt x="104" y="171"/>
                    <a:pt x="110" y="169"/>
                  </a:cubicBezTo>
                  <a:cubicBezTo>
                    <a:pt x="199" y="145"/>
                    <a:pt x="287" y="133"/>
                    <a:pt x="375" y="133"/>
                  </a:cubicBezTo>
                  <a:cubicBezTo>
                    <a:pt x="483" y="133"/>
                    <a:pt x="589" y="151"/>
                    <a:pt x="695" y="186"/>
                  </a:cubicBezTo>
                  <a:cubicBezTo>
                    <a:pt x="703" y="188"/>
                    <a:pt x="710" y="189"/>
                    <a:pt x="717" y="189"/>
                  </a:cubicBezTo>
                  <a:cubicBezTo>
                    <a:pt x="784" y="189"/>
                    <a:pt x="804" y="80"/>
                    <a:pt x="732" y="56"/>
                  </a:cubicBezTo>
                  <a:cubicBezTo>
                    <a:pt x="616" y="19"/>
                    <a:pt x="499" y="0"/>
                    <a:pt x="382"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0"/>
            <p:cNvSpPr/>
            <p:nvPr/>
          </p:nvSpPr>
          <p:spPr>
            <a:xfrm>
              <a:off x="2742514" y="2234660"/>
              <a:ext cx="28754" cy="39123"/>
            </a:xfrm>
            <a:custGeom>
              <a:avLst/>
              <a:gdLst/>
              <a:ahLst/>
              <a:cxnLst/>
              <a:rect l="l" t="t" r="r" b="b"/>
              <a:pathLst>
                <a:path w="513" h="698" extrusionOk="0">
                  <a:moveTo>
                    <a:pt x="418" y="0"/>
                  </a:moveTo>
                  <a:cubicBezTo>
                    <a:pt x="404" y="0"/>
                    <a:pt x="389" y="6"/>
                    <a:pt x="376" y="21"/>
                  </a:cubicBezTo>
                  <a:cubicBezTo>
                    <a:pt x="223" y="201"/>
                    <a:pt x="104" y="400"/>
                    <a:pt x="18" y="619"/>
                  </a:cubicBezTo>
                  <a:cubicBezTo>
                    <a:pt x="1" y="653"/>
                    <a:pt x="21" y="679"/>
                    <a:pt x="47" y="693"/>
                  </a:cubicBezTo>
                  <a:lnTo>
                    <a:pt x="57" y="693"/>
                  </a:lnTo>
                  <a:cubicBezTo>
                    <a:pt x="64" y="696"/>
                    <a:pt x="71" y="697"/>
                    <a:pt x="77" y="697"/>
                  </a:cubicBezTo>
                  <a:cubicBezTo>
                    <a:pt x="84" y="697"/>
                    <a:pt x="90" y="696"/>
                    <a:pt x="97" y="693"/>
                  </a:cubicBezTo>
                  <a:cubicBezTo>
                    <a:pt x="117" y="689"/>
                    <a:pt x="137" y="676"/>
                    <a:pt x="147" y="653"/>
                  </a:cubicBezTo>
                  <a:cubicBezTo>
                    <a:pt x="163" y="606"/>
                    <a:pt x="183" y="563"/>
                    <a:pt x="203" y="520"/>
                  </a:cubicBezTo>
                  <a:cubicBezTo>
                    <a:pt x="277" y="374"/>
                    <a:pt x="366" y="240"/>
                    <a:pt x="470" y="118"/>
                  </a:cubicBezTo>
                  <a:cubicBezTo>
                    <a:pt x="513" y="67"/>
                    <a:pt x="466" y="0"/>
                    <a:pt x="418"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0"/>
            <p:cNvSpPr/>
            <p:nvPr/>
          </p:nvSpPr>
          <p:spPr>
            <a:xfrm>
              <a:off x="2745372" y="2249681"/>
              <a:ext cx="36657" cy="27016"/>
            </a:xfrm>
            <a:custGeom>
              <a:avLst/>
              <a:gdLst/>
              <a:ahLst/>
              <a:cxnLst/>
              <a:rect l="l" t="t" r="r" b="b"/>
              <a:pathLst>
                <a:path w="654" h="482" extrusionOk="0">
                  <a:moveTo>
                    <a:pt x="553" y="1"/>
                  </a:moveTo>
                  <a:cubicBezTo>
                    <a:pt x="543" y="1"/>
                    <a:pt x="533" y="3"/>
                    <a:pt x="522" y="9"/>
                  </a:cubicBezTo>
                  <a:cubicBezTo>
                    <a:pt x="392" y="79"/>
                    <a:pt x="266" y="159"/>
                    <a:pt x="152" y="252"/>
                  </a:cubicBezTo>
                  <a:cubicBezTo>
                    <a:pt x="106" y="288"/>
                    <a:pt x="66" y="328"/>
                    <a:pt x="23" y="368"/>
                  </a:cubicBezTo>
                  <a:cubicBezTo>
                    <a:pt x="3" y="385"/>
                    <a:pt x="0" y="405"/>
                    <a:pt x="3" y="421"/>
                  </a:cubicBezTo>
                  <a:cubicBezTo>
                    <a:pt x="3" y="421"/>
                    <a:pt x="3" y="425"/>
                    <a:pt x="6" y="425"/>
                  </a:cubicBezTo>
                  <a:cubicBezTo>
                    <a:pt x="6" y="445"/>
                    <a:pt x="20" y="461"/>
                    <a:pt x="40" y="471"/>
                  </a:cubicBezTo>
                  <a:cubicBezTo>
                    <a:pt x="49" y="477"/>
                    <a:pt x="61" y="481"/>
                    <a:pt x="73" y="481"/>
                  </a:cubicBezTo>
                  <a:cubicBezTo>
                    <a:pt x="88" y="481"/>
                    <a:pt x="103" y="476"/>
                    <a:pt x="116" y="461"/>
                  </a:cubicBezTo>
                  <a:cubicBezTo>
                    <a:pt x="259" y="328"/>
                    <a:pt x="415" y="215"/>
                    <a:pt x="588" y="126"/>
                  </a:cubicBezTo>
                  <a:cubicBezTo>
                    <a:pt x="653" y="91"/>
                    <a:pt x="614" y="1"/>
                    <a:pt x="553"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0"/>
            <p:cNvSpPr/>
            <p:nvPr/>
          </p:nvSpPr>
          <p:spPr>
            <a:xfrm>
              <a:off x="2982353" y="2180403"/>
              <a:ext cx="16647" cy="29763"/>
            </a:xfrm>
            <a:custGeom>
              <a:avLst/>
              <a:gdLst/>
              <a:ahLst/>
              <a:cxnLst/>
              <a:rect l="l" t="t" r="r" b="b"/>
              <a:pathLst>
                <a:path w="297" h="531" extrusionOk="0">
                  <a:moveTo>
                    <a:pt x="66" y="1"/>
                  </a:moveTo>
                  <a:cubicBezTo>
                    <a:pt x="33" y="1"/>
                    <a:pt x="1" y="22"/>
                    <a:pt x="3" y="65"/>
                  </a:cubicBezTo>
                  <a:cubicBezTo>
                    <a:pt x="6" y="222"/>
                    <a:pt x="55" y="371"/>
                    <a:pt x="149" y="501"/>
                  </a:cubicBezTo>
                  <a:cubicBezTo>
                    <a:pt x="164" y="522"/>
                    <a:pt x="184" y="530"/>
                    <a:pt x="204" y="530"/>
                  </a:cubicBezTo>
                  <a:cubicBezTo>
                    <a:pt x="252" y="530"/>
                    <a:pt x="296" y="483"/>
                    <a:pt x="262" y="434"/>
                  </a:cubicBezTo>
                  <a:cubicBezTo>
                    <a:pt x="182" y="325"/>
                    <a:pt x="139" y="202"/>
                    <a:pt x="135" y="65"/>
                  </a:cubicBezTo>
                  <a:cubicBezTo>
                    <a:pt x="133" y="22"/>
                    <a:pt x="99" y="1"/>
                    <a:pt x="66"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0"/>
            <p:cNvSpPr/>
            <p:nvPr/>
          </p:nvSpPr>
          <p:spPr>
            <a:xfrm>
              <a:off x="3009202" y="2198563"/>
              <a:ext cx="13452" cy="23933"/>
            </a:xfrm>
            <a:custGeom>
              <a:avLst/>
              <a:gdLst/>
              <a:ahLst/>
              <a:cxnLst/>
              <a:rect l="l" t="t" r="r" b="b"/>
              <a:pathLst>
                <a:path w="240" h="427" extrusionOk="0">
                  <a:moveTo>
                    <a:pt x="63" y="0"/>
                  </a:moveTo>
                  <a:cubicBezTo>
                    <a:pt x="30" y="0"/>
                    <a:pt x="0" y="21"/>
                    <a:pt x="5" y="64"/>
                  </a:cubicBezTo>
                  <a:cubicBezTo>
                    <a:pt x="22" y="180"/>
                    <a:pt x="52" y="286"/>
                    <a:pt x="102" y="393"/>
                  </a:cubicBezTo>
                  <a:cubicBezTo>
                    <a:pt x="113" y="417"/>
                    <a:pt x="132" y="427"/>
                    <a:pt x="151" y="427"/>
                  </a:cubicBezTo>
                  <a:cubicBezTo>
                    <a:pt x="194" y="427"/>
                    <a:pt x="240" y="379"/>
                    <a:pt x="214" y="326"/>
                  </a:cubicBezTo>
                  <a:cubicBezTo>
                    <a:pt x="178" y="243"/>
                    <a:pt x="151" y="154"/>
                    <a:pt x="139" y="64"/>
                  </a:cubicBezTo>
                  <a:cubicBezTo>
                    <a:pt x="133" y="22"/>
                    <a:pt x="97" y="0"/>
                    <a:pt x="63"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0"/>
            <p:cNvSpPr/>
            <p:nvPr/>
          </p:nvSpPr>
          <p:spPr>
            <a:xfrm>
              <a:off x="2999841" y="2168296"/>
              <a:ext cx="10089" cy="14909"/>
            </a:xfrm>
            <a:custGeom>
              <a:avLst/>
              <a:gdLst/>
              <a:ahLst/>
              <a:cxnLst/>
              <a:rect l="l" t="t" r="r" b="b"/>
              <a:pathLst>
                <a:path w="180" h="266" extrusionOk="0">
                  <a:moveTo>
                    <a:pt x="81" y="1"/>
                  </a:moveTo>
                  <a:cubicBezTo>
                    <a:pt x="42" y="1"/>
                    <a:pt x="1" y="32"/>
                    <a:pt x="13" y="82"/>
                  </a:cubicBezTo>
                  <a:cubicBezTo>
                    <a:pt x="22" y="128"/>
                    <a:pt x="30" y="171"/>
                    <a:pt x="39" y="218"/>
                  </a:cubicBezTo>
                  <a:cubicBezTo>
                    <a:pt x="47" y="251"/>
                    <a:pt x="71" y="265"/>
                    <a:pt x="97" y="265"/>
                  </a:cubicBezTo>
                  <a:cubicBezTo>
                    <a:pt x="137" y="265"/>
                    <a:pt x="179" y="232"/>
                    <a:pt x="169" y="182"/>
                  </a:cubicBezTo>
                  <a:cubicBezTo>
                    <a:pt x="159" y="139"/>
                    <a:pt x="149" y="92"/>
                    <a:pt x="139" y="49"/>
                  </a:cubicBezTo>
                  <a:cubicBezTo>
                    <a:pt x="132" y="15"/>
                    <a:pt x="107" y="1"/>
                    <a:pt x="8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0"/>
            <p:cNvSpPr/>
            <p:nvPr/>
          </p:nvSpPr>
          <p:spPr>
            <a:xfrm>
              <a:off x="3334967" y="2187914"/>
              <a:ext cx="12051" cy="16254"/>
            </a:xfrm>
            <a:custGeom>
              <a:avLst/>
              <a:gdLst/>
              <a:ahLst/>
              <a:cxnLst/>
              <a:rect l="l" t="t" r="r" b="b"/>
              <a:pathLst>
                <a:path w="215" h="290" extrusionOk="0">
                  <a:moveTo>
                    <a:pt x="79" y="1"/>
                  </a:moveTo>
                  <a:cubicBezTo>
                    <a:pt x="39" y="1"/>
                    <a:pt x="0" y="33"/>
                    <a:pt x="16" y="81"/>
                  </a:cubicBezTo>
                  <a:cubicBezTo>
                    <a:pt x="33" y="137"/>
                    <a:pt x="53" y="191"/>
                    <a:pt x="69" y="244"/>
                  </a:cubicBezTo>
                  <a:cubicBezTo>
                    <a:pt x="80" y="276"/>
                    <a:pt x="106" y="290"/>
                    <a:pt x="133" y="290"/>
                  </a:cubicBezTo>
                  <a:cubicBezTo>
                    <a:pt x="174" y="290"/>
                    <a:pt x="214" y="257"/>
                    <a:pt x="199" y="207"/>
                  </a:cubicBezTo>
                  <a:cubicBezTo>
                    <a:pt x="179" y="154"/>
                    <a:pt x="162" y="101"/>
                    <a:pt x="142" y="48"/>
                  </a:cubicBezTo>
                  <a:cubicBezTo>
                    <a:pt x="131" y="15"/>
                    <a:pt x="105" y="1"/>
                    <a:pt x="79"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0"/>
            <p:cNvSpPr/>
            <p:nvPr/>
          </p:nvSpPr>
          <p:spPr>
            <a:xfrm>
              <a:off x="3353071" y="2202991"/>
              <a:ext cx="9809" cy="29875"/>
            </a:xfrm>
            <a:custGeom>
              <a:avLst/>
              <a:gdLst/>
              <a:ahLst/>
              <a:cxnLst/>
              <a:rect l="l" t="t" r="r" b="b"/>
              <a:pathLst>
                <a:path w="175" h="533" extrusionOk="0">
                  <a:moveTo>
                    <a:pt x="82" y="1"/>
                  </a:moveTo>
                  <a:cubicBezTo>
                    <a:pt x="44" y="1"/>
                    <a:pt x="1" y="34"/>
                    <a:pt x="9" y="84"/>
                  </a:cubicBezTo>
                  <a:cubicBezTo>
                    <a:pt x="32" y="210"/>
                    <a:pt x="41" y="340"/>
                    <a:pt x="41" y="470"/>
                  </a:cubicBezTo>
                  <a:cubicBezTo>
                    <a:pt x="40" y="511"/>
                    <a:pt x="72" y="532"/>
                    <a:pt x="106" y="532"/>
                  </a:cubicBezTo>
                  <a:cubicBezTo>
                    <a:pt x="139" y="532"/>
                    <a:pt x="173" y="511"/>
                    <a:pt x="175" y="470"/>
                  </a:cubicBezTo>
                  <a:cubicBezTo>
                    <a:pt x="175" y="327"/>
                    <a:pt x="165" y="187"/>
                    <a:pt x="138" y="48"/>
                  </a:cubicBezTo>
                  <a:cubicBezTo>
                    <a:pt x="131" y="15"/>
                    <a:pt x="108" y="1"/>
                    <a:pt x="82"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0"/>
            <p:cNvSpPr/>
            <p:nvPr/>
          </p:nvSpPr>
          <p:spPr>
            <a:xfrm>
              <a:off x="3364281" y="2178834"/>
              <a:ext cx="7567" cy="16367"/>
            </a:xfrm>
            <a:custGeom>
              <a:avLst/>
              <a:gdLst/>
              <a:ahLst/>
              <a:cxnLst/>
              <a:rect l="l" t="t" r="r" b="b"/>
              <a:pathLst>
                <a:path w="135" h="292" extrusionOk="0">
                  <a:moveTo>
                    <a:pt x="68" y="1"/>
                  </a:moveTo>
                  <a:cubicBezTo>
                    <a:pt x="34" y="1"/>
                    <a:pt x="1" y="22"/>
                    <a:pt x="1" y="63"/>
                  </a:cubicBezTo>
                  <a:lnTo>
                    <a:pt x="1" y="227"/>
                  </a:lnTo>
                  <a:cubicBezTo>
                    <a:pt x="1" y="270"/>
                    <a:pt x="34" y="291"/>
                    <a:pt x="68" y="291"/>
                  </a:cubicBezTo>
                  <a:cubicBezTo>
                    <a:pt x="101" y="291"/>
                    <a:pt x="134" y="270"/>
                    <a:pt x="134" y="227"/>
                  </a:cubicBezTo>
                  <a:lnTo>
                    <a:pt x="134" y="63"/>
                  </a:lnTo>
                  <a:cubicBezTo>
                    <a:pt x="134" y="22"/>
                    <a:pt x="101" y="1"/>
                    <a:pt x="68"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0"/>
            <p:cNvSpPr/>
            <p:nvPr/>
          </p:nvSpPr>
          <p:spPr>
            <a:xfrm>
              <a:off x="2595942" y="2136740"/>
              <a:ext cx="27521" cy="26848"/>
            </a:xfrm>
            <a:custGeom>
              <a:avLst/>
              <a:gdLst/>
              <a:ahLst/>
              <a:cxnLst/>
              <a:rect l="l" t="t" r="r" b="b"/>
              <a:pathLst>
                <a:path w="491" h="479" extrusionOk="0">
                  <a:moveTo>
                    <a:pt x="396" y="1"/>
                  </a:moveTo>
                  <a:cubicBezTo>
                    <a:pt x="375" y="1"/>
                    <a:pt x="354" y="9"/>
                    <a:pt x="339" y="30"/>
                  </a:cubicBezTo>
                  <a:cubicBezTo>
                    <a:pt x="256" y="153"/>
                    <a:pt x="160" y="263"/>
                    <a:pt x="50" y="366"/>
                  </a:cubicBezTo>
                  <a:cubicBezTo>
                    <a:pt x="1" y="410"/>
                    <a:pt x="48" y="478"/>
                    <a:pt x="101" y="478"/>
                  </a:cubicBezTo>
                  <a:cubicBezTo>
                    <a:pt x="117" y="478"/>
                    <a:pt x="132" y="472"/>
                    <a:pt x="146" y="459"/>
                  </a:cubicBezTo>
                  <a:cubicBezTo>
                    <a:pt x="263" y="349"/>
                    <a:pt x="366" y="229"/>
                    <a:pt x="456" y="96"/>
                  </a:cubicBezTo>
                  <a:cubicBezTo>
                    <a:pt x="490" y="48"/>
                    <a:pt x="444" y="1"/>
                    <a:pt x="396"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0"/>
            <p:cNvSpPr/>
            <p:nvPr/>
          </p:nvSpPr>
          <p:spPr>
            <a:xfrm>
              <a:off x="2604574" y="2163980"/>
              <a:ext cx="14629" cy="14629"/>
            </a:xfrm>
            <a:custGeom>
              <a:avLst/>
              <a:gdLst/>
              <a:ahLst/>
              <a:cxnLst/>
              <a:rect l="l" t="t" r="r" b="b"/>
              <a:pathLst>
                <a:path w="261" h="261" extrusionOk="0">
                  <a:moveTo>
                    <a:pt x="156" y="0"/>
                  </a:moveTo>
                  <a:cubicBezTo>
                    <a:pt x="141" y="0"/>
                    <a:pt x="126" y="5"/>
                    <a:pt x="112" y="16"/>
                  </a:cubicBezTo>
                  <a:cubicBezTo>
                    <a:pt x="59" y="59"/>
                    <a:pt x="29" y="113"/>
                    <a:pt x="12" y="179"/>
                  </a:cubicBezTo>
                  <a:cubicBezTo>
                    <a:pt x="0" y="228"/>
                    <a:pt x="41" y="260"/>
                    <a:pt x="80" y="260"/>
                  </a:cubicBezTo>
                  <a:cubicBezTo>
                    <a:pt x="106" y="260"/>
                    <a:pt x="131" y="246"/>
                    <a:pt x="139" y="212"/>
                  </a:cubicBezTo>
                  <a:cubicBezTo>
                    <a:pt x="152" y="165"/>
                    <a:pt x="172" y="139"/>
                    <a:pt x="209" y="109"/>
                  </a:cubicBezTo>
                  <a:cubicBezTo>
                    <a:pt x="261" y="67"/>
                    <a:pt x="212" y="0"/>
                    <a:pt x="156"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0"/>
            <p:cNvSpPr/>
            <p:nvPr/>
          </p:nvSpPr>
          <p:spPr>
            <a:xfrm>
              <a:off x="2674693" y="2097336"/>
              <a:ext cx="22644" cy="20963"/>
            </a:xfrm>
            <a:custGeom>
              <a:avLst/>
              <a:gdLst/>
              <a:ahLst/>
              <a:cxnLst/>
              <a:rect l="l" t="t" r="r" b="b"/>
              <a:pathLst>
                <a:path w="404" h="374" extrusionOk="0">
                  <a:moveTo>
                    <a:pt x="309" y="1"/>
                  </a:moveTo>
                  <a:cubicBezTo>
                    <a:pt x="294" y="1"/>
                    <a:pt x="278" y="7"/>
                    <a:pt x="264" y="22"/>
                  </a:cubicBezTo>
                  <a:cubicBezTo>
                    <a:pt x="191" y="101"/>
                    <a:pt x="117" y="178"/>
                    <a:pt x="45" y="258"/>
                  </a:cubicBezTo>
                  <a:cubicBezTo>
                    <a:pt x="1" y="306"/>
                    <a:pt x="46" y="373"/>
                    <a:pt x="95" y="373"/>
                  </a:cubicBezTo>
                  <a:cubicBezTo>
                    <a:pt x="110" y="373"/>
                    <a:pt x="124" y="368"/>
                    <a:pt x="137" y="354"/>
                  </a:cubicBezTo>
                  <a:cubicBezTo>
                    <a:pt x="211" y="274"/>
                    <a:pt x="287" y="195"/>
                    <a:pt x="360" y="115"/>
                  </a:cubicBezTo>
                  <a:cubicBezTo>
                    <a:pt x="403" y="67"/>
                    <a:pt x="359" y="1"/>
                    <a:pt x="309"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0"/>
            <p:cNvSpPr/>
            <p:nvPr/>
          </p:nvSpPr>
          <p:spPr>
            <a:xfrm>
              <a:off x="2680746" y="2113423"/>
              <a:ext cx="28137" cy="26007"/>
            </a:xfrm>
            <a:custGeom>
              <a:avLst/>
              <a:gdLst/>
              <a:ahLst/>
              <a:cxnLst/>
              <a:rect l="l" t="t" r="r" b="b"/>
              <a:pathLst>
                <a:path w="502" h="464" extrusionOk="0">
                  <a:moveTo>
                    <a:pt x="406" y="0"/>
                  </a:moveTo>
                  <a:cubicBezTo>
                    <a:pt x="391" y="0"/>
                    <a:pt x="376" y="6"/>
                    <a:pt x="362" y="21"/>
                  </a:cubicBezTo>
                  <a:cubicBezTo>
                    <a:pt x="256" y="130"/>
                    <a:pt x="152" y="240"/>
                    <a:pt x="46" y="350"/>
                  </a:cubicBezTo>
                  <a:cubicBezTo>
                    <a:pt x="0" y="398"/>
                    <a:pt x="44" y="464"/>
                    <a:pt x="94" y="464"/>
                  </a:cubicBezTo>
                  <a:cubicBezTo>
                    <a:pt x="109" y="464"/>
                    <a:pt x="125" y="458"/>
                    <a:pt x="139" y="443"/>
                  </a:cubicBezTo>
                  <a:cubicBezTo>
                    <a:pt x="245" y="333"/>
                    <a:pt x="351" y="224"/>
                    <a:pt x="458" y="113"/>
                  </a:cubicBezTo>
                  <a:cubicBezTo>
                    <a:pt x="502" y="67"/>
                    <a:pt x="457" y="0"/>
                    <a:pt x="406"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0"/>
            <p:cNvSpPr/>
            <p:nvPr/>
          </p:nvSpPr>
          <p:spPr>
            <a:xfrm>
              <a:off x="2734330" y="2274680"/>
              <a:ext cx="899939" cy="169663"/>
            </a:xfrm>
            <a:custGeom>
              <a:avLst/>
              <a:gdLst/>
              <a:ahLst/>
              <a:cxnLst/>
              <a:rect l="l" t="t" r="r" b="b"/>
              <a:pathLst>
                <a:path w="16056" h="3027" extrusionOk="0">
                  <a:moveTo>
                    <a:pt x="9282" y="1"/>
                  </a:moveTo>
                  <a:cubicBezTo>
                    <a:pt x="9100" y="1"/>
                    <a:pt x="8913" y="3"/>
                    <a:pt x="8721" y="8"/>
                  </a:cubicBezTo>
                  <a:cubicBezTo>
                    <a:pt x="8675" y="8"/>
                    <a:pt x="8632" y="8"/>
                    <a:pt x="8585" y="12"/>
                  </a:cubicBezTo>
                  <a:cubicBezTo>
                    <a:pt x="8319" y="22"/>
                    <a:pt x="8046" y="35"/>
                    <a:pt x="7764" y="55"/>
                  </a:cubicBezTo>
                  <a:cubicBezTo>
                    <a:pt x="7721" y="55"/>
                    <a:pt x="7678" y="58"/>
                    <a:pt x="7631" y="62"/>
                  </a:cubicBezTo>
                  <a:cubicBezTo>
                    <a:pt x="7419" y="78"/>
                    <a:pt x="7199" y="98"/>
                    <a:pt x="6973" y="121"/>
                  </a:cubicBezTo>
                  <a:cubicBezTo>
                    <a:pt x="6930" y="125"/>
                    <a:pt x="6883" y="132"/>
                    <a:pt x="6840" y="135"/>
                  </a:cubicBezTo>
                  <a:cubicBezTo>
                    <a:pt x="6524" y="168"/>
                    <a:pt x="6199" y="208"/>
                    <a:pt x="5863" y="258"/>
                  </a:cubicBezTo>
                  <a:cubicBezTo>
                    <a:pt x="5820" y="264"/>
                    <a:pt x="5773" y="271"/>
                    <a:pt x="5730" y="278"/>
                  </a:cubicBezTo>
                  <a:cubicBezTo>
                    <a:pt x="5604" y="294"/>
                    <a:pt x="5474" y="318"/>
                    <a:pt x="5345" y="338"/>
                  </a:cubicBezTo>
                  <a:cubicBezTo>
                    <a:pt x="5165" y="367"/>
                    <a:pt x="4983" y="401"/>
                    <a:pt x="4796" y="434"/>
                  </a:cubicBezTo>
                  <a:cubicBezTo>
                    <a:pt x="4750" y="440"/>
                    <a:pt x="4707" y="451"/>
                    <a:pt x="4664" y="457"/>
                  </a:cubicBezTo>
                  <a:cubicBezTo>
                    <a:pt x="4235" y="537"/>
                    <a:pt x="3793" y="630"/>
                    <a:pt x="3337" y="736"/>
                  </a:cubicBezTo>
                  <a:cubicBezTo>
                    <a:pt x="3294" y="746"/>
                    <a:pt x="3254" y="756"/>
                    <a:pt x="3208" y="766"/>
                  </a:cubicBezTo>
                  <a:cubicBezTo>
                    <a:pt x="2978" y="823"/>
                    <a:pt x="2745" y="879"/>
                    <a:pt x="2506" y="939"/>
                  </a:cubicBezTo>
                  <a:cubicBezTo>
                    <a:pt x="2463" y="953"/>
                    <a:pt x="2423" y="962"/>
                    <a:pt x="2380" y="976"/>
                  </a:cubicBezTo>
                  <a:cubicBezTo>
                    <a:pt x="2028" y="1065"/>
                    <a:pt x="1669" y="1165"/>
                    <a:pt x="1300" y="1275"/>
                  </a:cubicBezTo>
                  <a:cubicBezTo>
                    <a:pt x="1257" y="1288"/>
                    <a:pt x="1214" y="1301"/>
                    <a:pt x="1174" y="1315"/>
                  </a:cubicBezTo>
                  <a:cubicBezTo>
                    <a:pt x="987" y="1368"/>
                    <a:pt x="798" y="1428"/>
                    <a:pt x="609" y="1488"/>
                  </a:cubicBezTo>
                  <a:cubicBezTo>
                    <a:pt x="562" y="1500"/>
                    <a:pt x="519" y="1514"/>
                    <a:pt x="476" y="1528"/>
                  </a:cubicBezTo>
                  <a:cubicBezTo>
                    <a:pt x="360" y="1567"/>
                    <a:pt x="243" y="1603"/>
                    <a:pt x="124" y="1643"/>
                  </a:cubicBezTo>
                  <a:cubicBezTo>
                    <a:pt x="124" y="1643"/>
                    <a:pt x="1" y="2767"/>
                    <a:pt x="768" y="3026"/>
                  </a:cubicBezTo>
                  <a:cubicBezTo>
                    <a:pt x="768" y="3026"/>
                    <a:pt x="891" y="2963"/>
                    <a:pt x="1127" y="2867"/>
                  </a:cubicBezTo>
                  <a:cubicBezTo>
                    <a:pt x="1167" y="2850"/>
                    <a:pt x="1214" y="2830"/>
                    <a:pt x="1260" y="2810"/>
                  </a:cubicBezTo>
                  <a:cubicBezTo>
                    <a:pt x="1417" y="2747"/>
                    <a:pt x="1606" y="2677"/>
                    <a:pt x="1828" y="2597"/>
                  </a:cubicBezTo>
                  <a:cubicBezTo>
                    <a:pt x="1872" y="2580"/>
                    <a:pt x="1918" y="2565"/>
                    <a:pt x="1961" y="2551"/>
                  </a:cubicBezTo>
                  <a:cubicBezTo>
                    <a:pt x="2240" y="2454"/>
                    <a:pt x="2566" y="2352"/>
                    <a:pt x="2932" y="2252"/>
                  </a:cubicBezTo>
                  <a:cubicBezTo>
                    <a:pt x="2975" y="2238"/>
                    <a:pt x="3021" y="2226"/>
                    <a:pt x="3068" y="2212"/>
                  </a:cubicBezTo>
                  <a:cubicBezTo>
                    <a:pt x="3277" y="2155"/>
                    <a:pt x="3500" y="2099"/>
                    <a:pt x="3739" y="2042"/>
                  </a:cubicBezTo>
                  <a:cubicBezTo>
                    <a:pt x="3786" y="2032"/>
                    <a:pt x="3833" y="2019"/>
                    <a:pt x="3882" y="2009"/>
                  </a:cubicBezTo>
                  <a:cubicBezTo>
                    <a:pt x="4211" y="1936"/>
                    <a:pt x="4564" y="1863"/>
                    <a:pt x="4939" y="1800"/>
                  </a:cubicBezTo>
                  <a:cubicBezTo>
                    <a:pt x="4986" y="1793"/>
                    <a:pt x="5032" y="1783"/>
                    <a:pt x="5082" y="1776"/>
                  </a:cubicBezTo>
                  <a:cubicBezTo>
                    <a:pt x="5362" y="1730"/>
                    <a:pt x="5657" y="1687"/>
                    <a:pt x="5960" y="1650"/>
                  </a:cubicBezTo>
                  <a:cubicBezTo>
                    <a:pt x="6006" y="1647"/>
                    <a:pt x="6052" y="1640"/>
                    <a:pt x="6103" y="1634"/>
                  </a:cubicBezTo>
                  <a:cubicBezTo>
                    <a:pt x="6135" y="1631"/>
                    <a:pt x="6172" y="1627"/>
                    <a:pt x="6209" y="1623"/>
                  </a:cubicBezTo>
                  <a:cubicBezTo>
                    <a:pt x="6465" y="1594"/>
                    <a:pt x="6730" y="1571"/>
                    <a:pt x="7006" y="1551"/>
                  </a:cubicBezTo>
                  <a:cubicBezTo>
                    <a:pt x="7049" y="1548"/>
                    <a:pt x="7096" y="1544"/>
                    <a:pt x="7146" y="1544"/>
                  </a:cubicBezTo>
                  <a:cubicBezTo>
                    <a:pt x="7405" y="1524"/>
                    <a:pt x="7675" y="1514"/>
                    <a:pt x="7947" y="1508"/>
                  </a:cubicBezTo>
                  <a:cubicBezTo>
                    <a:pt x="7994" y="1504"/>
                    <a:pt x="8037" y="1500"/>
                    <a:pt x="8083" y="1500"/>
                  </a:cubicBezTo>
                  <a:cubicBezTo>
                    <a:pt x="8248" y="1498"/>
                    <a:pt x="8414" y="1496"/>
                    <a:pt x="8582" y="1496"/>
                  </a:cubicBezTo>
                  <a:cubicBezTo>
                    <a:pt x="8651" y="1496"/>
                    <a:pt x="8721" y="1496"/>
                    <a:pt x="8791" y="1497"/>
                  </a:cubicBezTo>
                  <a:cubicBezTo>
                    <a:pt x="8831" y="1497"/>
                    <a:pt x="8874" y="1497"/>
                    <a:pt x="8917" y="1500"/>
                  </a:cubicBezTo>
                  <a:cubicBezTo>
                    <a:pt x="9173" y="1504"/>
                    <a:pt x="9433" y="1514"/>
                    <a:pt x="9692" y="1528"/>
                  </a:cubicBezTo>
                  <a:cubicBezTo>
                    <a:pt x="9735" y="1528"/>
                    <a:pt x="9781" y="1534"/>
                    <a:pt x="9824" y="1537"/>
                  </a:cubicBezTo>
                  <a:cubicBezTo>
                    <a:pt x="10057" y="1548"/>
                    <a:pt x="10290" y="1567"/>
                    <a:pt x="10529" y="1587"/>
                  </a:cubicBezTo>
                  <a:cubicBezTo>
                    <a:pt x="10576" y="1591"/>
                    <a:pt x="10619" y="1594"/>
                    <a:pt x="10666" y="1600"/>
                  </a:cubicBezTo>
                  <a:cubicBezTo>
                    <a:pt x="10891" y="1620"/>
                    <a:pt x="11120" y="1647"/>
                    <a:pt x="11353" y="1677"/>
                  </a:cubicBezTo>
                  <a:cubicBezTo>
                    <a:pt x="11399" y="1683"/>
                    <a:pt x="11447" y="1687"/>
                    <a:pt x="11493" y="1697"/>
                  </a:cubicBezTo>
                  <a:cubicBezTo>
                    <a:pt x="11815" y="1737"/>
                    <a:pt x="12148" y="1790"/>
                    <a:pt x="12483" y="1853"/>
                  </a:cubicBezTo>
                  <a:cubicBezTo>
                    <a:pt x="12527" y="1859"/>
                    <a:pt x="12570" y="1867"/>
                    <a:pt x="12613" y="1873"/>
                  </a:cubicBezTo>
                  <a:cubicBezTo>
                    <a:pt x="12905" y="1930"/>
                    <a:pt x="13201" y="1989"/>
                    <a:pt x="13497" y="2056"/>
                  </a:cubicBezTo>
                  <a:lnTo>
                    <a:pt x="13637" y="2089"/>
                  </a:lnTo>
                  <a:cubicBezTo>
                    <a:pt x="13892" y="2149"/>
                    <a:pt x="14151" y="2212"/>
                    <a:pt x="14410" y="2285"/>
                  </a:cubicBezTo>
                  <a:cubicBezTo>
                    <a:pt x="14454" y="2295"/>
                    <a:pt x="14501" y="2308"/>
                    <a:pt x="14547" y="2321"/>
                  </a:cubicBezTo>
                  <a:cubicBezTo>
                    <a:pt x="14836" y="2401"/>
                    <a:pt x="15128" y="2488"/>
                    <a:pt x="15421" y="2580"/>
                  </a:cubicBezTo>
                  <a:cubicBezTo>
                    <a:pt x="15421" y="2580"/>
                    <a:pt x="16056" y="2126"/>
                    <a:pt x="15711" y="1414"/>
                  </a:cubicBezTo>
                  <a:cubicBezTo>
                    <a:pt x="15711" y="1414"/>
                    <a:pt x="15455" y="1235"/>
                    <a:pt x="14916" y="1005"/>
                  </a:cubicBezTo>
                  <a:cubicBezTo>
                    <a:pt x="14873" y="982"/>
                    <a:pt x="14826" y="962"/>
                    <a:pt x="14777" y="945"/>
                  </a:cubicBezTo>
                  <a:cubicBezTo>
                    <a:pt x="14510" y="833"/>
                    <a:pt x="14185" y="713"/>
                    <a:pt x="13799" y="600"/>
                  </a:cubicBezTo>
                  <a:cubicBezTo>
                    <a:pt x="13749" y="583"/>
                    <a:pt x="13700" y="570"/>
                    <a:pt x="13646" y="557"/>
                  </a:cubicBezTo>
                  <a:cubicBezTo>
                    <a:pt x="13387" y="480"/>
                    <a:pt x="13102" y="411"/>
                    <a:pt x="12792" y="344"/>
                  </a:cubicBezTo>
                  <a:cubicBezTo>
                    <a:pt x="12746" y="334"/>
                    <a:pt x="12700" y="324"/>
                    <a:pt x="12656" y="318"/>
                  </a:cubicBezTo>
                  <a:cubicBezTo>
                    <a:pt x="12396" y="264"/>
                    <a:pt x="12121" y="218"/>
                    <a:pt x="11829" y="175"/>
                  </a:cubicBezTo>
                  <a:cubicBezTo>
                    <a:pt x="11782" y="168"/>
                    <a:pt x="11735" y="161"/>
                    <a:pt x="11689" y="158"/>
                  </a:cubicBezTo>
                  <a:cubicBezTo>
                    <a:pt x="11364" y="112"/>
                    <a:pt x="11014" y="75"/>
                    <a:pt x="10646" y="52"/>
                  </a:cubicBezTo>
                  <a:cubicBezTo>
                    <a:pt x="10602" y="45"/>
                    <a:pt x="10556" y="42"/>
                    <a:pt x="10506" y="42"/>
                  </a:cubicBezTo>
                  <a:cubicBezTo>
                    <a:pt x="10223" y="22"/>
                    <a:pt x="9931" y="8"/>
                    <a:pt x="9625" y="5"/>
                  </a:cubicBezTo>
                  <a:cubicBezTo>
                    <a:pt x="9575" y="2"/>
                    <a:pt x="9529" y="2"/>
                    <a:pt x="9479" y="2"/>
                  </a:cubicBezTo>
                  <a:cubicBezTo>
                    <a:pt x="9414" y="1"/>
                    <a:pt x="9348" y="1"/>
                    <a:pt x="92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0"/>
            <p:cNvSpPr/>
            <p:nvPr/>
          </p:nvSpPr>
          <p:spPr>
            <a:xfrm>
              <a:off x="2761010" y="2358027"/>
              <a:ext cx="43999" cy="77349"/>
            </a:xfrm>
            <a:custGeom>
              <a:avLst/>
              <a:gdLst/>
              <a:ahLst/>
              <a:cxnLst/>
              <a:rect l="l" t="t" r="r" b="b"/>
              <a:pathLst>
                <a:path w="785" h="1380" extrusionOk="0">
                  <a:moveTo>
                    <a:pt x="133" y="1"/>
                  </a:moveTo>
                  <a:lnTo>
                    <a:pt x="133" y="1"/>
                  </a:lnTo>
                  <a:cubicBezTo>
                    <a:pt x="86" y="13"/>
                    <a:pt x="43" y="27"/>
                    <a:pt x="0" y="41"/>
                  </a:cubicBezTo>
                  <a:cubicBezTo>
                    <a:pt x="0" y="90"/>
                    <a:pt x="3" y="140"/>
                    <a:pt x="10" y="190"/>
                  </a:cubicBezTo>
                  <a:cubicBezTo>
                    <a:pt x="70" y="612"/>
                    <a:pt x="335" y="1038"/>
                    <a:pt x="651" y="1380"/>
                  </a:cubicBezTo>
                  <a:cubicBezTo>
                    <a:pt x="691" y="1363"/>
                    <a:pt x="738" y="1343"/>
                    <a:pt x="784" y="1323"/>
                  </a:cubicBezTo>
                  <a:cubicBezTo>
                    <a:pt x="465" y="987"/>
                    <a:pt x="186" y="552"/>
                    <a:pt x="140" y="147"/>
                  </a:cubicBezTo>
                  <a:cubicBezTo>
                    <a:pt x="133" y="100"/>
                    <a:pt x="129" y="50"/>
                    <a:pt x="133"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0"/>
            <p:cNvSpPr/>
            <p:nvPr/>
          </p:nvSpPr>
          <p:spPr>
            <a:xfrm>
              <a:off x="3265576" y="2274904"/>
              <a:ext cx="21299" cy="85981"/>
            </a:xfrm>
            <a:custGeom>
              <a:avLst/>
              <a:gdLst/>
              <a:ahLst/>
              <a:cxnLst/>
              <a:rect l="l" t="t" r="r" b="b"/>
              <a:pathLst>
                <a:path w="380" h="1534" extrusionOk="0">
                  <a:moveTo>
                    <a:pt x="1" y="1"/>
                  </a:moveTo>
                  <a:cubicBezTo>
                    <a:pt x="207" y="483"/>
                    <a:pt x="246" y="998"/>
                    <a:pt x="214" y="1524"/>
                  </a:cubicBezTo>
                  <a:cubicBezTo>
                    <a:pt x="257" y="1527"/>
                    <a:pt x="300" y="1530"/>
                    <a:pt x="346" y="1533"/>
                  </a:cubicBezTo>
                  <a:cubicBezTo>
                    <a:pt x="380" y="1005"/>
                    <a:pt x="340" y="487"/>
                    <a:pt x="147"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0"/>
            <p:cNvSpPr/>
            <p:nvPr/>
          </p:nvSpPr>
          <p:spPr>
            <a:xfrm>
              <a:off x="3323196" y="2276978"/>
              <a:ext cx="16591" cy="87438"/>
            </a:xfrm>
            <a:custGeom>
              <a:avLst/>
              <a:gdLst/>
              <a:ahLst/>
              <a:cxnLst/>
              <a:rect l="l" t="t" r="r" b="b"/>
              <a:pathLst>
                <a:path w="296" h="1560" extrusionOk="0">
                  <a:moveTo>
                    <a:pt x="0" y="1"/>
                  </a:moveTo>
                  <a:cubicBezTo>
                    <a:pt x="76" y="260"/>
                    <a:pt x="140" y="522"/>
                    <a:pt x="149" y="795"/>
                  </a:cubicBezTo>
                  <a:cubicBezTo>
                    <a:pt x="163" y="1074"/>
                    <a:pt x="96" y="1303"/>
                    <a:pt x="23" y="1546"/>
                  </a:cubicBezTo>
                  <a:cubicBezTo>
                    <a:pt x="66" y="1550"/>
                    <a:pt x="113" y="1553"/>
                    <a:pt x="160" y="1559"/>
                  </a:cubicBezTo>
                  <a:cubicBezTo>
                    <a:pt x="229" y="1310"/>
                    <a:pt x="295" y="1074"/>
                    <a:pt x="283" y="795"/>
                  </a:cubicBezTo>
                  <a:cubicBezTo>
                    <a:pt x="272" y="529"/>
                    <a:pt x="212" y="266"/>
                    <a:pt x="140" y="11"/>
                  </a:cubicBezTo>
                  <a:cubicBezTo>
                    <a:pt x="93" y="4"/>
                    <a:pt x="46" y="1"/>
                    <a:pt x="0"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0"/>
            <p:cNvSpPr/>
            <p:nvPr/>
          </p:nvSpPr>
          <p:spPr>
            <a:xfrm>
              <a:off x="3370503" y="2283536"/>
              <a:ext cx="29426" cy="86261"/>
            </a:xfrm>
            <a:custGeom>
              <a:avLst/>
              <a:gdLst/>
              <a:ahLst/>
              <a:cxnLst/>
              <a:rect l="l" t="t" r="r" b="b"/>
              <a:pathLst>
                <a:path w="525" h="1539" extrusionOk="0">
                  <a:moveTo>
                    <a:pt x="339" y="0"/>
                  </a:moveTo>
                  <a:lnTo>
                    <a:pt x="339" y="0"/>
                  </a:lnTo>
                  <a:cubicBezTo>
                    <a:pt x="388" y="246"/>
                    <a:pt x="392" y="499"/>
                    <a:pt x="339" y="755"/>
                  </a:cubicBezTo>
                  <a:cubicBezTo>
                    <a:pt x="279" y="1037"/>
                    <a:pt x="133" y="1273"/>
                    <a:pt x="0" y="1519"/>
                  </a:cubicBezTo>
                  <a:cubicBezTo>
                    <a:pt x="49" y="1525"/>
                    <a:pt x="97" y="1532"/>
                    <a:pt x="143" y="1539"/>
                  </a:cubicBezTo>
                  <a:cubicBezTo>
                    <a:pt x="289" y="1256"/>
                    <a:pt x="442" y="994"/>
                    <a:pt x="492" y="661"/>
                  </a:cubicBezTo>
                  <a:cubicBezTo>
                    <a:pt x="525" y="442"/>
                    <a:pt x="518" y="229"/>
                    <a:pt x="479" y="17"/>
                  </a:cubicBezTo>
                  <a:cubicBezTo>
                    <a:pt x="432" y="10"/>
                    <a:pt x="385" y="6"/>
                    <a:pt x="339"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0"/>
            <p:cNvSpPr/>
            <p:nvPr/>
          </p:nvSpPr>
          <p:spPr>
            <a:xfrm>
              <a:off x="3434008" y="2292448"/>
              <a:ext cx="22420" cy="87438"/>
            </a:xfrm>
            <a:custGeom>
              <a:avLst/>
              <a:gdLst/>
              <a:ahLst/>
              <a:cxnLst/>
              <a:rect l="l" t="t" r="r" b="b"/>
              <a:pathLst>
                <a:path w="400" h="1560" extrusionOk="0">
                  <a:moveTo>
                    <a:pt x="170" y="1"/>
                  </a:moveTo>
                  <a:lnTo>
                    <a:pt x="170" y="1"/>
                  </a:lnTo>
                  <a:cubicBezTo>
                    <a:pt x="272" y="525"/>
                    <a:pt x="183" y="1038"/>
                    <a:pt x="0" y="1536"/>
                  </a:cubicBezTo>
                  <a:cubicBezTo>
                    <a:pt x="40" y="1542"/>
                    <a:pt x="87" y="1550"/>
                    <a:pt x="130" y="1559"/>
                  </a:cubicBezTo>
                  <a:cubicBezTo>
                    <a:pt x="312" y="1061"/>
                    <a:pt x="399" y="549"/>
                    <a:pt x="309" y="27"/>
                  </a:cubicBezTo>
                  <a:cubicBezTo>
                    <a:pt x="263" y="17"/>
                    <a:pt x="217" y="10"/>
                    <a:pt x="170"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0"/>
            <p:cNvSpPr/>
            <p:nvPr/>
          </p:nvSpPr>
          <p:spPr>
            <a:xfrm>
              <a:off x="3490843" y="2305844"/>
              <a:ext cx="26456" cy="85981"/>
            </a:xfrm>
            <a:custGeom>
              <a:avLst/>
              <a:gdLst/>
              <a:ahLst/>
              <a:cxnLst/>
              <a:rect l="l" t="t" r="r" b="b"/>
              <a:pathLst>
                <a:path w="472" h="1534" extrusionOk="0">
                  <a:moveTo>
                    <a:pt x="146" y="1"/>
                  </a:moveTo>
                  <a:lnTo>
                    <a:pt x="146" y="1"/>
                  </a:lnTo>
                  <a:cubicBezTo>
                    <a:pt x="339" y="513"/>
                    <a:pt x="319" y="1047"/>
                    <a:pt x="0" y="1503"/>
                  </a:cubicBezTo>
                  <a:cubicBezTo>
                    <a:pt x="46" y="1513"/>
                    <a:pt x="93" y="1523"/>
                    <a:pt x="140" y="1533"/>
                  </a:cubicBezTo>
                  <a:cubicBezTo>
                    <a:pt x="435" y="1078"/>
                    <a:pt x="472" y="556"/>
                    <a:pt x="302" y="44"/>
                  </a:cubicBezTo>
                  <a:cubicBezTo>
                    <a:pt x="252" y="27"/>
                    <a:pt x="200" y="14"/>
                    <a:pt x="14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0"/>
            <p:cNvSpPr/>
            <p:nvPr/>
          </p:nvSpPr>
          <p:spPr>
            <a:xfrm>
              <a:off x="3542017" y="2327648"/>
              <a:ext cx="30211" cy="77405"/>
            </a:xfrm>
            <a:custGeom>
              <a:avLst/>
              <a:gdLst/>
              <a:ahLst/>
              <a:cxnLst/>
              <a:rect l="l" t="t" r="r" b="b"/>
              <a:pathLst>
                <a:path w="539" h="1381" extrusionOk="0">
                  <a:moveTo>
                    <a:pt x="367" y="0"/>
                  </a:moveTo>
                  <a:lnTo>
                    <a:pt x="367" y="0"/>
                  </a:lnTo>
                  <a:cubicBezTo>
                    <a:pt x="419" y="483"/>
                    <a:pt x="293" y="951"/>
                    <a:pt x="0" y="1340"/>
                  </a:cubicBezTo>
                  <a:cubicBezTo>
                    <a:pt x="44" y="1353"/>
                    <a:pt x="91" y="1363"/>
                    <a:pt x="134" y="1380"/>
                  </a:cubicBezTo>
                  <a:cubicBezTo>
                    <a:pt x="413" y="988"/>
                    <a:pt x="539" y="529"/>
                    <a:pt x="506" y="60"/>
                  </a:cubicBezTo>
                  <a:cubicBezTo>
                    <a:pt x="463" y="37"/>
                    <a:pt x="416" y="20"/>
                    <a:pt x="367"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0"/>
            <p:cNvSpPr/>
            <p:nvPr/>
          </p:nvSpPr>
          <p:spPr>
            <a:xfrm>
              <a:off x="3215467" y="2275128"/>
              <a:ext cx="18721" cy="83683"/>
            </a:xfrm>
            <a:custGeom>
              <a:avLst/>
              <a:gdLst/>
              <a:ahLst/>
              <a:cxnLst/>
              <a:rect l="l" t="t" r="r" b="b"/>
              <a:pathLst>
                <a:path w="334" h="1493" extrusionOk="0">
                  <a:moveTo>
                    <a:pt x="137" y="0"/>
                  </a:moveTo>
                  <a:cubicBezTo>
                    <a:pt x="91" y="4"/>
                    <a:pt x="44" y="4"/>
                    <a:pt x="1" y="4"/>
                  </a:cubicBezTo>
                  <a:cubicBezTo>
                    <a:pt x="74" y="326"/>
                    <a:pt x="147" y="649"/>
                    <a:pt x="177" y="977"/>
                  </a:cubicBezTo>
                  <a:cubicBezTo>
                    <a:pt x="197" y="1150"/>
                    <a:pt x="194" y="1320"/>
                    <a:pt x="203" y="1492"/>
                  </a:cubicBezTo>
                  <a:lnTo>
                    <a:pt x="333" y="1492"/>
                  </a:lnTo>
                  <a:cubicBezTo>
                    <a:pt x="317" y="1267"/>
                    <a:pt x="323" y="1034"/>
                    <a:pt x="290" y="808"/>
                  </a:cubicBezTo>
                  <a:cubicBezTo>
                    <a:pt x="254" y="535"/>
                    <a:pt x="197" y="267"/>
                    <a:pt x="137"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0"/>
            <p:cNvSpPr/>
            <p:nvPr/>
          </p:nvSpPr>
          <p:spPr>
            <a:xfrm>
              <a:off x="3161995" y="2277763"/>
              <a:ext cx="25391" cy="81441"/>
            </a:xfrm>
            <a:custGeom>
              <a:avLst/>
              <a:gdLst/>
              <a:ahLst/>
              <a:cxnLst/>
              <a:rect l="l" t="t" r="r" b="b"/>
              <a:pathLst>
                <a:path w="453" h="1453" extrusionOk="0">
                  <a:moveTo>
                    <a:pt x="134" y="0"/>
                  </a:moveTo>
                  <a:cubicBezTo>
                    <a:pt x="91" y="3"/>
                    <a:pt x="45" y="7"/>
                    <a:pt x="1" y="10"/>
                  </a:cubicBezTo>
                  <a:cubicBezTo>
                    <a:pt x="41" y="505"/>
                    <a:pt x="144" y="987"/>
                    <a:pt x="317" y="1453"/>
                  </a:cubicBezTo>
                  <a:cubicBezTo>
                    <a:pt x="360" y="1449"/>
                    <a:pt x="407" y="1449"/>
                    <a:pt x="453" y="1445"/>
                  </a:cubicBezTo>
                  <a:cubicBezTo>
                    <a:pt x="277" y="980"/>
                    <a:pt x="171" y="499"/>
                    <a:pt x="134"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0"/>
            <p:cNvSpPr/>
            <p:nvPr/>
          </p:nvSpPr>
          <p:spPr>
            <a:xfrm>
              <a:off x="3116762" y="2281462"/>
              <a:ext cx="18104" cy="80320"/>
            </a:xfrm>
            <a:custGeom>
              <a:avLst/>
              <a:gdLst/>
              <a:ahLst/>
              <a:cxnLst/>
              <a:rect l="l" t="t" r="r" b="b"/>
              <a:pathLst>
                <a:path w="323" h="1433" extrusionOk="0">
                  <a:moveTo>
                    <a:pt x="150" y="0"/>
                  </a:moveTo>
                  <a:lnTo>
                    <a:pt x="150" y="0"/>
                  </a:lnTo>
                  <a:cubicBezTo>
                    <a:pt x="103" y="4"/>
                    <a:pt x="60" y="11"/>
                    <a:pt x="17" y="17"/>
                  </a:cubicBezTo>
                  <a:cubicBezTo>
                    <a:pt x="1" y="502"/>
                    <a:pt x="14" y="984"/>
                    <a:pt x="180" y="1433"/>
                  </a:cubicBezTo>
                  <a:cubicBezTo>
                    <a:pt x="226" y="1430"/>
                    <a:pt x="273" y="1423"/>
                    <a:pt x="323" y="1423"/>
                  </a:cubicBezTo>
                  <a:cubicBezTo>
                    <a:pt x="143" y="977"/>
                    <a:pt x="130" y="489"/>
                    <a:pt x="150"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0"/>
            <p:cNvSpPr/>
            <p:nvPr/>
          </p:nvSpPr>
          <p:spPr>
            <a:xfrm>
              <a:off x="3055275" y="2289085"/>
              <a:ext cx="21131" cy="78134"/>
            </a:xfrm>
            <a:custGeom>
              <a:avLst/>
              <a:gdLst/>
              <a:ahLst/>
              <a:cxnLst/>
              <a:rect l="l" t="t" r="r" b="b"/>
              <a:pathLst>
                <a:path w="377" h="1394" extrusionOk="0">
                  <a:moveTo>
                    <a:pt x="137" y="1"/>
                  </a:moveTo>
                  <a:lnTo>
                    <a:pt x="137" y="1"/>
                  </a:lnTo>
                  <a:cubicBezTo>
                    <a:pt x="94" y="7"/>
                    <a:pt x="47" y="14"/>
                    <a:pt x="4" y="21"/>
                  </a:cubicBezTo>
                  <a:cubicBezTo>
                    <a:pt x="4" y="81"/>
                    <a:pt x="1" y="140"/>
                    <a:pt x="1" y="197"/>
                  </a:cubicBezTo>
                  <a:cubicBezTo>
                    <a:pt x="1" y="257"/>
                    <a:pt x="1" y="317"/>
                    <a:pt x="4" y="376"/>
                  </a:cubicBezTo>
                  <a:cubicBezTo>
                    <a:pt x="18" y="732"/>
                    <a:pt x="77" y="1078"/>
                    <a:pt x="234" y="1393"/>
                  </a:cubicBezTo>
                  <a:cubicBezTo>
                    <a:pt x="280" y="1390"/>
                    <a:pt x="326" y="1383"/>
                    <a:pt x="377" y="1377"/>
                  </a:cubicBezTo>
                  <a:cubicBezTo>
                    <a:pt x="230" y="1107"/>
                    <a:pt x="167" y="815"/>
                    <a:pt x="140" y="509"/>
                  </a:cubicBezTo>
                  <a:cubicBezTo>
                    <a:pt x="134" y="400"/>
                    <a:pt x="134" y="290"/>
                    <a:pt x="134" y="177"/>
                  </a:cubicBezTo>
                  <a:cubicBezTo>
                    <a:pt x="134" y="120"/>
                    <a:pt x="134" y="61"/>
                    <a:pt x="137"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0"/>
            <p:cNvSpPr/>
            <p:nvPr/>
          </p:nvSpPr>
          <p:spPr>
            <a:xfrm>
              <a:off x="2994572" y="2299006"/>
              <a:ext cx="24662" cy="76564"/>
            </a:xfrm>
            <a:custGeom>
              <a:avLst/>
              <a:gdLst/>
              <a:ahLst/>
              <a:cxnLst/>
              <a:rect l="l" t="t" r="r" b="b"/>
              <a:pathLst>
                <a:path w="440" h="1366" extrusionOk="0">
                  <a:moveTo>
                    <a:pt x="153" y="0"/>
                  </a:moveTo>
                  <a:lnTo>
                    <a:pt x="153" y="0"/>
                  </a:lnTo>
                  <a:cubicBezTo>
                    <a:pt x="107" y="6"/>
                    <a:pt x="64" y="17"/>
                    <a:pt x="21" y="23"/>
                  </a:cubicBezTo>
                  <a:cubicBezTo>
                    <a:pt x="21" y="80"/>
                    <a:pt x="21" y="140"/>
                    <a:pt x="17" y="196"/>
                  </a:cubicBezTo>
                  <a:cubicBezTo>
                    <a:pt x="10" y="459"/>
                    <a:pt x="1" y="728"/>
                    <a:pt x="87" y="974"/>
                  </a:cubicBezTo>
                  <a:cubicBezTo>
                    <a:pt x="136" y="1114"/>
                    <a:pt x="210" y="1243"/>
                    <a:pt x="296" y="1366"/>
                  </a:cubicBezTo>
                  <a:cubicBezTo>
                    <a:pt x="343" y="1359"/>
                    <a:pt x="389" y="1349"/>
                    <a:pt x="439" y="1342"/>
                  </a:cubicBezTo>
                  <a:cubicBezTo>
                    <a:pt x="369" y="1240"/>
                    <a:pt x="303" y="1137"/>
                    <a:pt x="250" y="1027"/>
                  </a:cubicBezTo>
                  <a:cubicBezTo>
                    <a:pt x="130" y="758"/>
                    <a:pt x="143" y="462"/>
                    <a:pt x="150" y="172"/>
                  </a:cubicBezTo>
                  <a:cubicBezTo>
                    <a:pt x="153" y="113"/>
                    <a:pt x="153" y="57"/>
                    <a:pt x="153"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0"/>
            <p:cNvSpPr/>
            <p:nvPr/>
          </p:nvSpPr>
          <p:spPr>
            <a:xfrm>
              <a:off x="2914140" y="2315933"/>
              <a:ext cx="37778" cy="73257"/>
            </a:xfrm>
            <a:custGeom>
              <a:avLst/>
              <a:gdLst/>
              <a:ahLst/>
              <a:cxnLst/>
              <a:rect l="l" t="t" r="r" b="b"/>
              <a:pathLst>
                <a:path w="674" h="1307" extrusionOk="0">
                  <a:moveTo>
                    <a:pt x="129" y="0"/>
                  </a:moveTo>
                  <a:cubicBezTo>
                    <a:pt x="86" y="10"/>
                    <a:pt x="46" y="20"/>
                    <a:pt x="0" y="30"/>
                  </a:cubicBezTo>
                  <a:cubicBezTo>
                    <a:pt x="0" y="83"/>
                    <a:pt x="3" y="137"/>
                    <a:pt x="13" y="189"/>
                  </a:cubicBezTo>
                  <a:cubicBezTo>
                    <a:pt x="60" y="572"/>
                    <a:pt x="286" y="984"/>
                    <a:pt x="531" y="1306"/>
                  </a:cubicBezTo>
                  <a:cubicBezTo>
                    <a:pt x="578" y="1296"/>
                    <a:pt x="625" y="1283"/>
                    <a:pt x="674" y="1273"/>
                  </a:cubicBezTo>
                  <a:cubicBezTo>
                    <a:pt x="425" y="958"/>
                    <a:pt x="183" y="539"/>
                    <a:pt x="140" y="163"/>
                  </a:cubicBezTo>
                  <a:cubicBezTo>
                    <a:pt x="129" y="106"/>
                    <a:pt x="129" y="54"/>
                    <a:pt x="129"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0"/>
            <p:cNvSpPr/>
            <p:nvPr/>
          </p:nvSpPr>
          <p:spPr>
            <a:xfrm>
              <a:off x="2867730" y="2327255"/>
              <a:ext cx="38618" cy="73650"/>
            </a:xfrm>
            <a:custGeom>
              <a:avLst/>
              <a:gdLst/>
              <a:ahLst/>
              <a:cxnLst/>
              <a:rect l="l" t="t" r="r" b="b"/>
              <a:pathLst>
                <a:path w="689" h="1314" extrusionOk="0">
                  <a:moveTo>
                    <a:pt x="126" y="1"/>
                  </a:moveTo>
                  <a:cubicBezTo>
                    <a:pt x="83" y="15"/>
                    <a:pt x="43" y="24"/>
                    <a:pt x="0" y="38"/>
                  </a:cubicBezTo>
                  <a:cubicBezTo>
                    <a:pt x="6" y="87"/>
                    <a:pt x="20" y="134"/>
                    <a:pt x="30" y="180"/>
                  </a:cubicBezTo>
                  <a:cubicBezTo>
                    <a:pt x="126" y="590"/>
                    <a:pt x="302" y="972"/>
                    <a:pt x="552" y="1314"/>
                  </a:cubicBezTo>
                  <a:cubicBezTo>
                    <a:pt x="595" y="1300"/>
                    <a:pt x="641" y="1288"/>
                    <a:pt x="688" y="1274"/>
                  </a:cubicBezTo>
                  <a:cubicBezTo>
                    <a:pt x="432" y="935"/>
                    <a:pt x="253" y="559"/>
                    <a:pt x="160" y="151"/>
                  </a:cubicBezTo>
                  <a:cubicBezTo>
                    <a:pt x="146" y="101"/>
                    <a:pt x="136" y="51"/>
                    <a:pt x="12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0"/>
            <p:cNvSpPr/>
            <p:nvPr/>
          </p:nvSpPr>
          <p:spPr>
            <a:xfrm>
              <a:off x="2800134" y="2346088"/>
              <a:ext cx="44167" cy="74210"/>
            </a:xfrm>
            <a:custGeom>
              <a:avLst/>
              <a:gdLst/>
              <a:ahLst/>
              <a:cxnLst/>
              <a:rect l="l" t="t" r="r" b="b"/>
              <a:pathLst>
                <a:path w="788" h="1324" extrusionOk="0">
                  <a:moveTo>
                    <a:pt x="126" y="1"/>
                  </a:moveTo>
                  <a:cubicBezTo>
                    <a:pt x="83" y="14"/>
                    <a:pt x="40" y="27"/>
                    <a:pt x="0" y="41"/>
                  </a:cubicBezTo>
                  <a:cubicBezTo>
                    <a:pt x="6" y="87"/>
                    <a:pt x="13" y="134"/>
                    <a:pt x="23" y="180"/>
                  </a:cubicBezTo>
                  <a:cubicBezTo>
                    <a:pt x="116" y="613"/>
                    <a:pt x="355" y="987"/>
                    <a:pt x="654" y="1323"/>
                  </a:cubicBezTo>
                  <a:cubicBezTo>
                    <a:pt x="698" y="1306"/>
                    <a:pt x="744" y="1291"/>
                    <a:pt x="787" y="1277"/>
                  </a:cubicBezTo>
                  <a:cubicBezTo>
                    <a:pt x="488" y="944"/>
                    <a:pt x="243" y="579"/>
                    <a:pt x="149" y="144"/>
                  </a:cubicBezTo>
                  <a:cubicBezTo>
                    <a:pt x="140" y="97"/>
                    <a:pt x="132" y="50"/>
                    <a:pt x="12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0"/>
            <p:cNvSpPr/>
            <p:nvPr/>
          </p:nvSpPr>
          <p:spPr>
            <a:xfrm>
              <a:off x="3650811" y="2043864"/>
              <a:ext cx="155987" cy="174540"/>
            </a:xfrm>
            <a:custGeom>
              <a:avLst/>
              <a:gdLst/>
              <a:ahLst/>
              <a:cxnLst/>
              <a:rect l="l" t="t" r="r" b="b"/>
              <a:pathLst>
                <a:path w="2783" h="3114" extrusionOk="0">
                  <a:moveTo>
                    <a:pt x="1602" y="1"/>
                  </a:moveTo>
                  <a:cubicBezTo>
                    <a:pt x="1574" y="1"/>
                    <a:pt x="1559" y="2"/>
                    <a:pt x="1559" y="2"/>
                  </a:cubicBezTo>
                  <a:cubicBezTo>
                    <a:pt x="1559" y="2"/>
                    <a:pt x="1593" y="192"/>
                    <a:pt x="1573" y="477"/>
                  </a:cubicBezTo>
                  <a:cubicBezTo>
                    <a:pt x="1569" y="517"/>
                    <a:pt x="1566" y="561"/>
                    <a:pt x="1556" y="607"/>
                  </a:cubicBezTo>
                  <a:cubicBezTo>
                    <a:pt x="1546" y="693"/>
                    <a:pt x="1529" y="790"/>
                    <a:pt x="1503" y="886"/>
                  </a:cubicBezTo>
                  <a:cubicBezTo>
                    <a:pt x="1496" y="929"/>
                    <a:pt x="1483" y="972"/>
                    <a:pt x="1469" y="1015"/>
                  </a:cubicBezTo>
                  <a:cubicBezTo>
                    <a:pt x="1433" y="1135"/>
                    <a:pt x="1386" y="1255"/>
                    <a:pt x="1323" y="1382"/>
                  </a:cubicBezTo>
                  <a:cubicBezTo>
                    <a:pt x="1303" y="1418"/>
                    <a:pt x="1280" y="1458"/>
                    <a:pt x="1257" y="1498"/>
                  </a:cubicBezTo>
                  <a:cubicBezTo>
                    <a:pt x="1177" y="1638"/>
                    <a:pt x="1074" y="1780"/>
                    <a:pt x="944" y="1913"/>
                  </a:cubicBezTo>
                  <a:cubicBezTo>
                    <a:pt x="915" y="1946"/>
                    <a:pt x="885" y="1977"/>
                    <a:pt x="851" y="2006"/>
                  </a:cubicBezTo>
                  <a:cubicBezTo>
                    <a:pt x="719" y="2136"/>
                    <a:pt x="559" y="2256"/>
                    <a:pt x="377" y="2362"/>
                  </a:cubicBezTo>
                  <a:cubicBezTo>
                    <a:pt x="337" y="2388"/>
                    <a:pt x="293" y="2408"/>
                    <a:pt x="250" y="2431"/>
                  </a:cubicBezTo>
                  <a:cubicBezTo>
                    <a:pt x="170" y="2475"/>
                    <a:pt x="90" y="2511"/>
                    <a:pt x="1" y="2551"/>
                  </a:cubicBezTo>
                  <a:cubicBezTo>
                    <a:pt x="1" y="2551"/>
                    <a:pt x="509" y="3113"/>
                    <a:pt x="1056" y="3113"/>
                  </a:cubicBezTo>
                  <a:cubicBezTo>
                    <a:pt x="1058" y="3113"/>
                    <a:pt x="1059" y="3113"/>
                    <a:pt x="1061" y="3113"/>
                  </a:cubicBezTo>
                  <a:cubicBezTo>
                    <a:pt x="1144" y="3113"/>
                    <a:pt x="1224" y="3103"/>
                    <a:pt x="1307" y="3086"/>
                  </a:cubicBezTo>
                  <a:cubicBezTo>
                    <a:pt x="1377" y="3073"/>
                    <a:pt x="1443" y="3057"/>
                    <a:pt x="1509" y="3033"/>
                  </a:cubicBezTo>
                  <a:cubicBezTo>
                    <a:pt x="1713" y="2957"/>
                    <a:pt x="1905" y="2837"/>
                    <a:pt x="2071" y="2687"/>
                  </a:cubicBezTo>
                  <a:cubicBezTo>
                    <a:pt x="2107" y="2658"/>
                    <a:pt x="2141" y="2621"/>
                    <a:pt x="2178" y="2588"/>
                  </a:cubicBezTo>
                  <a:cubicBezTo>
                    <a:pt x="2317" y="2445"/>
                    <a:pt x="2437" y="2276"/>
                    <a:pt x="2533" y="2103"/>
                  </a:cubicBezTo>
                  <a:cubicBezTo>
                    <a:pt x="2556" y="2063"/>
                    <a:pt x="2576" y="2023"/>
                    <a:pt x="2593" y="1983"/>
                  </a:cubicBezTo>
                  <a:cubicBezTo>
                    <a:pt x="2662" y="1843"/>
                    <a:pt x="2713" y="1701"/>
                    <a:pt x="2742" y="1558"/>
                  </a:cubicBezTo>
                  <a:cubicBezTo>
                    <a:pt x="2749" y="1514"/>
                    <a:pt x="2759" y="1465"/>
                    <a:pt x="2762" y="1418"/>
                  </a:cubicBezTo>
                  <a:cubicBezTo>
                    <a:pt x="2782" y="1255"/>
                    <a:pt x="2773" y="1095"/>
                    <a:pt x="2725" y="960"/>
                  </a:cubicBezTo>
                  <a:cubicBezTo>
                    <a:pt x="2716" y="920"/>
                    <a:pt x="2699" y="883"/>
                    <a:pt x="2682" y="846"/>
                  </a:cubicBezTo>
                  <a:cubicBezTo>
                    <a:pt x="2670" y="823"/>
                    <a:pt x="2659" y="800"/>
                    <a:pt x="2646" y="780"/>
                  </a:cubicBezTo>
                  <a:cubicBezTo>
                    <a:pt x="2246" y="57"/>
                    <a:pt x="1748" y="1"/>
                    <a:pt x="1602"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0"/>
            <p:cNvSpPr/>
            <p:nvPr/>
          </p:nvSpPr>
          <p:spPr>
            <a:xfrm>
              <a:off x="3664767" y="2176199"/>
              <a:ext cx="70679" cy="40692"/>
            </a:xfrm>
            <a:custGeom>
              <a:avLst/>
              <a:gdLst/>
              <a:ahLst/>
              <a:cxnLst/>
              <a:rect l="l" t="t" r="r" b="b"/>
              <a:pathLst>
                <a:path w="1261" h="726" extrusionOk="0">
                  <a:moveTo>
                    <a:pt x="128" y="1"/>
                  </a:moveTo>
                  <a:cubicBezTo>
                    <a:pt x="88" y="27"/>
                    <a:pt x="44" y="47"/>
                    <a:pt x="1" y="70"/>
                  </a:cubicBezTo>
                  <a:cubicBezTo>
                    <a:pt x="4" y="74"/>
                    <a:pt x="4" y="74"/>
                    <a:pt x="8" y="74"/>
                  </a:cubicBezTo>
                  <a:cubicBezTo>
                    <a:pt x="333" y="337"/>
                    <a:pt x="682" y="553"/>
                    <a:pt x="1058" y="725"/>
                  </a:cubicBezTo>
                  <a:cubicBezTo>
                    <a:pt x="1128" y="712"/>
                    <a:pt x="1194" y="696"/>
                    <a:pt x="1260" y="672"/>
                  </a:cubicBezTo>
                  <a:cubicBezTo>
                    <a:pt x="852" y="499"/>
                    <a:pt x="476" y="277"/>
                    <a:pt x="128"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0"/>
            <p:cNvSpPr/>
            <p:nvPr/>
          </p:nvSpPr>
          <p:spPr>
            <a:xfrm>
              <a:off x="3698510" y="2151033"/>
              <a:ext cx="74378" cy="43495"/>
            </a:xfrm>
            <a:custGeom>
              <a:avLst/>
              <a:gdLst/>
              <a:ahLst/>
              <a:cxnLst/>
              <a:rect l="l" t="t" r="r" b="b"/>
              <a:pathLst>
                <a:path w="1327" h="776" extrusionOk="0">
                  <a:moveTo>
                    <a:pt x="93" y="1"/>
                  </a:moveTo>
                  <a:cubicBezTo>
                    <a:pt x="64" y="34"/>
                    <a:pt x="34" y="65"/>
                    <a:pt x="0" y="94"/>
                  </a:cubicBezTo>
                  <a:cubicBezTo>
                    <a:pt x="333" y="390"/>
                    <a:pt x="805" y="589"/>
                    <a:pt x="1220" y="775"/>
                  </a:cubicBezTo>
                  <a:cubicBezTo>
                    <a:pt x="1256" y="746"/>
                    <a:pt x="1290" y="709"/>
                    <a:pt x="1327" y="676"/>
                  </a:cubicBezTo>
                  <a:cubicBezTo>
                    <a:pt x="914" y="493"/>
                    <a:pt x="429" y="293"/>
                    <a:pt x="93"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0"/>
            <p:cNvSpPr/>
            <p:nvPr/>
          </p:nvSpPr>
          <p:spPr>
            <a:xfrm>
              <a:off x="3721266" y="2121270"/>
              <a:ext cx="74939" cy="40468"/>
            </a:xfrm>
            <a:custGeom>
              <a:avLst/>
              <a:gdLst/>
              <a:ahLst/>
              <a:cxnLst/>
              <a:rect l="l" t="t" r="r" b="b"/>
              <a:pathLst>
                <a:path w="1337" h="722" extrusionOk="0">
                  <a:moveTo>
                    <a:pt x="66" y="1"/>
                  </a:moveTo>
                  <a:cubicBezTo>
                    <a:pt x="46" y="37"/>
                    <a:pt x="23" y="77"/>
                    <a:pt x="0" y="117"/>
                  </a:cubicBezTo>
                  <a:cubicBezTo>
                    <a:pt x="445" y="280"/>
                    <a:pt x="870" y="482"/>
                    <a:pt x="1276" y="722"/>
                  </a:cubicBezTo>
                  <a:cubicBezTo>
                    <a:pt x="1299" y="682"/>
                    <a:pt x="1319" y="642"/>
                    <a:pt x="1336" y="602"/>
                  </a:cubicBezTo>
                  <a:cubicBezTo>
                    <a:pt x="930" y="369"/>
                    <a:pt x="508" y="166"/>
                    <a:pt x="6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0"/>
            <p:cNvSpPr/>
            <p:nvPr/>
          </p:nvSpPr>
          <p:spPr>
            <a:xfrm>
              <a:off x="3733149" y="2093525"/>
              <a:ext cx="72529" cy="37666"/>
            </a:xfrm>
            <a:custGeom>
              <a:avLst/>
              <a:gdLst/>
              <a:ahLst/>
              <a:cxnLst/>
              <a:rect l="l" t="t" r="r" b="b"/>
              <a:pathLst>
                <a:path w="1294" h="672" extrusionOk="0">
                  <a:moveTo>
                    <a:pt x="34" y="0"/>
                  </a:moveTo>
                  <a:cubicBezTo>
                    <a:pt x="27" y="43"/>
                    <a:pt x="14" y="86"/>
                    <a:pt x="0" y="129"/>
                  </a:cubicBezTo>
                  <a:cubicBezTo>
                    <a:pt x="443" y="273"/>
                    <a:pt x="865" y="452"/>
                    <a:pt x="1273" y="672"/>
                  </a:cubicBezTo>
                  <a:cubicBezTo>
                    <a:pt x="1280" y="628"/>
                    <a:pt x="1290" y="579"/>
                    <a:pt x="1293" y="532"/>
                  </a:cubicBezTo>
                  <a:cubicBezTo>
                    <a:pt x="888" y="319"/>
                    <a:pt x="472" y="143"/>
                    <a:pt x="34"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0"/>
            <p:cNvSpPr/>
            <p:nvPr/>
          </p:nvSpPr>
          <p:spPr>
            <a:xfrm>
              <a:off x="3738025" y="2070600"/>
              <a:ext cx="65579" cy="27072"/>
            </a:xfrm>
            <a:custGeom>
              <a:avLst/>
              <a:gdLst/>
              <a:ahLst/>
              <a:cxnLst/>
              <a:rect l="l" t="t" r="r" b="b"/>
              <a:pathLst>
                <a:path w="1170" h="483" extrusionOk="0">
                  <a:moveTo>
                    <a:pt x="17" y="0"/>
                  </a:moveTo>
                  <a:cubicBezTo>
                    <a:pt x="13" y="40"/>
                    <a:pt x="10" y="84"/>
                    <a:pt x="0" y="130"/>
                  </a:cubicBezTo>
                  <a:cubicBezTo>
                    <a:pt x="409" y="196"/>
                    <a:pt x="798" y="313"/>
                    <a:pt x="1169" y="483"/>
                  </a:cubicBezTo>
                  <a:cubicBezTo>
                    <a:pt x="1160" y="443"/>
                    <a:pt x="1143" y="406"/>
                    <a:pt x="1126" y="369"/>
                  </a:cubicBezTo>
                  <a:cubicBezTo>
                    <a:pt x="1114" y="346"/>
                    <a:pt x="1103" y="323"/>
                    <a:pt x="1090" y="303"/>
                  </a:cubicBezTo>
                  <a:cubicBezTo>
                    <a:pt x="744" y="160"/>
                    <a:pt x="389" y="60"/>
                    <a:pt x="17"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0"/>
            <p:cNvSpPr/>
            <p:nvPr/>
          </p:nvSpPr>
          <p:spPr>
            <a:xfrm>
              <a:off x="2493482" y="2195144"/>
              <a:ext cx="120564" cy="147187"/>
            </a:xfrm>
            <a:custGeom>
              <a:avLst/>
              <a:gdLst/>
              <a:ahLst/>
              <a:cxnLst/>
              <a:rect l="l" t="t" r="r" b="b"/>
              <a:pathLst>
                <a:path w="2151" h="2626" extrusionOk="0">
                  <a:moveTo>
                    <a:pt x="719" y="1"/>
                  </a:moveTo>
                  <a:cubicBezTo>
                    <a:pt x="697" y="1"/>
                    <a:pt x="515" y="72"/>
                    <a:pt x="502" y="78"/>
                  </a:cubicBezTo>
                  <a:cubicBezTo>
                    <a:pt x="339" y="158"/>
                    <a:pt x="207" y="281"/>
                    <a:pt x="120" y="441"/>
                  </a:cubicBezTo>
                  <a:cubicBezTo>
                    <a:pt x="77" y="527"/>
                    <a:pt x="43" y="614"/>
                    <a:pt x="27" y="703"/>
                  </a:cubicBezTo>
                  <a:cubicBezTo>
                    <a:pt x="14" y="766"/>
                    <a:pt x="7" y="829"/>
                    <a:pt x="3" y="896"/>
                  </a:cubicBezTo>
                  <a:cubicBezTo>
                    <a:pt x="0" y="956"/>
                    <a:pt x="3" y="1012"/>
                    <a:pt x="7" y="1072"/>
                  </a:cubicBezTo>
                  <a:cubicBezTo>
                    <a:pt x="11" y="1118"/>
                    <a:pt x="17" y="1165"/>
                    <a:pt x="27" y="1212"/>
                  </a:cubicBezTo>
                  <a:cubicBezTo>
                    <a:pt x="43" y="1324"/>
                    <a:pt x="77" y="1438"/>
                    <a:pt x="117" y="1544"/>
                  </a:cubicBezTo>
                  <a:cubicBezTo>
                    <a:pt x="130" y="1583"/>
                    <a:pt x="147" y="1627"/>
                    <a:pt x="167" y="1663"/>
                  </a:cubicBezTo>
                  <a:cubicBezTo>
                    <a:pt x="190" y="1717"/>
                    <a:pt x="216" y="1766"/>
                    <a:pt x="243" y="1816"/>
                  </a:cubicBezTo>
                  <a:cubicBezTo>
                    <a:pt x="273" y="1870"/>
                    <a:pt x="307" y="1922"/>
                    <a:pt x="339" y="1973"/>
                  </a:cubicBezTo>
                  <a:cubicBezTo>
                    <a:pt x="342" y="1979"/>
                    <a:pt x="353" y="1993"/>
                    <a:pt x="359" y="1999"/>
                  </a:cubicBezTo>
                  <a:cubicBezTo>
                    <a:pt x="379" y="2025"/>
                    <a:pt x="399" y="2052"/>
                    <a:pt x="422" y="2079"/>
                  </a:cubicBezTo>
                  <a:cubicBezTo>
                    <a:pt x="486" y="2155"/>
                    <a:pt x="555" y="2225"/>
                    <a:pt x="632" y="2292"/>
                  </a:cubicBezTo>
                  <a:cubicBezTo>
                    <a:pt x="672" y="2321"/>
                    <a:pt x="712" y="2352"/>
                    <a:pt x="755" y="2378"/>
                  </a:cubicBezTo>
                  <a:cubicBezTo>
                    <a:pt x="878" y="2464"/>
                    <a:pt x="1017" y="2534"/>
                    <a:pt x="1160" y="2577"/>
                  </a:cubicBezTo>
                  <a:cubicBezTo>
                    <a:pt x="1164" y="2577"/>
                    <a:pt x="1167" y="2581"/>
                    <a:pt x="1174" y="2581"/>
                  </a:cubicBezTo>
                  <a:cubicBezTo>
                    <a:pt x="1264" y="2608"/>
                    <a:pt x="1350" y="2620"/>
                    <a:pt x="1433" y="2624"/>
                  </a:cubicBezTo>
                  <a:cubicBezTo>
                    <a:pt x="1449" y="2625"/>
                    <a:pt x="1466" y="2626"/>
                    <a:pt x="1483" y="2626"/>
                  </a:cubicBezTo>
                  <a:cubicBezTo>
                    <a:pt x="1541" y="2626"/>
                    <a:pt x="1601" y="2617"/>
                    <a:pt x="1662" y="2608"/>
                  </a:cubicBezTo>
                  <a:cubicBezTo>
                    <a:pt x="1709" y="2594"/>
                    <a:pt x="2097" y="2421"/>
                    <a:pt x="2147" y="2391"/>
                  </a:cubicBezTo>
                  <a:cubicBezTo>
                    <a:pt x="2151" y="2388"/>
                    <a:pt x="2151" y="2384"/>
                    <a:pt x="2151" y="2384"/>
                  </a:cubicBezTo>
                  <a:cubicBezTo>
                    <a:pt x="2151" y="2384"/>
                    <a:pt x="2121" y="2361"/>
                    <a:pt x="2068" y="2318"/>
                  </a:cubicBezTo>
                  <a:cubicBezTo>
                    <a:pt x="2041" y="2292"/>
                    <a:pt x="2005" y="2261"/>
                    <a:pt x="1965" y="2222"/>
                  </a:cubicBezTo>
                  <a:cubicBezTo>
                    <a:pt x="1885" y="2149"/>
                    <a:pt x="1782" y="2049"/>
                    <a:pt x="1675" y="1930"/>
                  </a:cubicBezTo>
                  <a:cubicBezTo>
                    <a:pt x="1646" y="1896"/>
                    <a:pt x="1615" y="1863"/>
                    <a:pt x="1586" y="1826"/>
                  </a:cubicBezTo>
                  <a:cubicBezTo>
                    <a:pt x="1513" y="1743"/>
                    <a:pt x="1439" y="1650"/>
                    <a:pt x="1367" y="1547"/>
                  </a:cubicBezTo>
                  <a:cubicBezTo>
                    <a:pt x="1339" y="1514"/>
                    <a:pt x="1313" y="1477"/>
                    <a:pt x="1287" y="1441"/>
                  </a:cubicBezTo>
                  <a:cubicBezTo>
                    <a:pt x="1237" y="1364"/>
                    <a:pt x="1184" y="1284"/>
                    <a:pt x="1134" y="1201"/>
                  </a:cubicBezTo>
                  <a:cubicBezTo>
                    <a:pt x="1114" y="1165"/>
                    <a:pt x="1091" y="1125"/>
                    <a:pt x="1071" y="1085"/>
                  </a:cubicBezTo>
                  <a:cubicBezTo>
                    <a:pt x="1057" y="1062"/>
                    <a:pt x="1044" y="1036"/>
                    <a:pt x="1034" y="1012"/>
                  </a:cubicBezTo>
                  <a:cubicBezTo>
                    <a:pt x="994" y="936"/>
                    <a:pt x="954" y="856"/>
                    <a:pt x="925" y="776"/>
                  </a:cubicBezTo>
                  <a:cubicBezTo>
                    <a:pt x="908" y="736"/>
                    <a:pt x="891" y="697"/>
                    <a:pt x="874" y="653"/>
                  </a:cubicBezTo>
                  <a:cubicBezTo>
                    <a:pt x="841" y="560"/>
                    <a:pt x="811" y="464"/>
                    <a:pt x="785" y="367"/>
                  </a:cubicBezTo>
                  <a:cubicBezTo>
                    <a:pt x="775" y="324"/>
                    <a:pt x="765" y="278"/>
                    <a:pt x="758" y="235"/>
                  </a:cubicBezTo>
                  <a:cubicBezTo>
                    <a:pt x="741" y="158"/>
                    <a:pt x="728" y="82"/>
                    <a:pt x="721" y="2"/>
                  </a:cubicBezTo>
                  <a:cubicBezTo>
                    <a:pt x="721" y="1"/>
                    <a:pt x="721" y="1"/>
                    <a:pt x="719"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0"/>
            <p:cNvSpPr/>
            <p:nvPr/>
          </p:nvSpPr>
          <p:spPr>
            <a:xfrm>
              <a:off x="2493650" y="2208260"/>
              <a:ext cx="43887" cy="37105"/>
            </a:xfrm>
            <a:custGeom>
              <a:avLst/>
              <a:gdLst/>
              <a:ahLst/>
              <a:cxnLst/>
              <a:rect l="l" t="t" r="r" b="b"/>
              <a:pathLst>
                <a:path w="783" h="662" extrusionOk="0">
                  <a:moveTo>
                    <a:pt x="755" y="1"/>
                  </a:moveTo>
                  <a:cubicBezTo>
                    <a:pt x="702" y="27"/>
                    <a:pt x="652" y="50"/>
                    <a:pt x="603" y="80"/>
                  </a:cubicBezTo>
                  <a:cubicBezTo>
                    <a:pt x="396" y="190"/>
                    <a:pt x="204" y="320"/>
                    <a:pt x="24" y="469"/>
                  </a:cubicBezTo>
                  <a:cubicBezTo>
                    <a:pt x="11" y="532"/>
                    <a:pt x="4" y="595"/>
                    <a:pt x="0" y="662"/>
                  </a:cubicBezTo>
                  <a:cubicBezTo>
                    <a:pt x="180" y="499"/>
                    <a:pt x="373" y="360"/>
                    <a:pt x="579" y="240"/>
                  </a:cubicBezTo>
                  <a:cubicBezTo>
                    <a:pt x="646" y="200"/>
                    <a:pt x="712" y="167"/>
                    <a:pt x="782" y="133"/>
                  </a:cubicBezTo>
                  <a:cubicBezTo>
                    <a:pt x="772" y="90"/>
                    <a:pt x="762" y="44"/>
                    <a:pt x="755"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0"/>
            <p:cNvSpPr/>
            <p:nvPr/>
          </p:nvSpPr>
          <p:spPr>
            <a:xfrm>
              <a:off x="2493874" y="2231745"/>
              <a:ext cx="51454" cy="31332"/>
            </a:xfrm>
            <a:custGeom>
              <a:avLst/>
              <a:gdLst/>
              <a:ahLst/>
              <a:cxnLst/>
              <a:rect l="l" t="t" r="r" b="b"/>
              <a:pathLst>
                <a:path w="918" h="559" extrusionOk="0">
                  <a:moveTo>
                    <a:pt x="867" y="0"/>
                  </a:moveTo>
                  <a:cubicBezTo>
                    <a:pt x="768" y="44"/>
                    <a:pt x="665" y="90"/>
                    <a:pt x="565" y="136"/>
                  </a:cubicBezTo>
                  <a:cubicBezTo>
                    <a:pt x="375" y="226"/>
                    <a:pt x="186" y="320"/>
                    <a:pt x="0" y="419"/>
                  </a:cubicBezTo>
                  <a:cubicBezTo>
                    <a:pt x="4" y="465"/>
                    <a:pt x="10" y="512"/>
                    <a:pt x="20" y="559"/>
                  </a:cubicBezTo>
                  <a:cubicBezTo>
                    <a:pt x="200" y="459"/>
                    <a:pt x="386" y="366"/>
                    <a:pt x="572" y="280"/>
                  </a:cubicBezTo>
                  <a:cubicBezTo>
                    <a:pt x="688" y="223"/>
                    <a:pt x="801" y="173"/>
                    <a:pt x="918" y="123"/>
                  </a:cubicBezTo>
                  <a:cubicBezTo>
                    <a:pt x="901" y="83"/>
                    <a:pt x="884" y="44"/>
                    <a:pt x="867"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0"/>
            <p:cNvSpPr/>
            <p:nvPr/>
          </p:nvSpPr>
          <p:spPr>
            <a:xfrm>
              <a:off x="2499983" y="2255903"/>
              <a:ext cx="57059" cy="32509"/>
            </a:xfrm>
            <a:custGeom>
              <a:avLst/>
              <a:gdLst/>
              <a:ahLst/>
              <a:cxnLst/>
              <a:rect l="l" t="t" r="r" b="b"/>
              <a:pathLst>
                <a:path w="1018" h="580" extrusionOk="0">
                  <a:moveTo>
                    <a:pt x="955" y="1"/>
                  </a:moveTo>
                  <a:cubicBezTo>
                    <a:pt x="881" y="31"/>
                    <a:pt x="809" y="64"/>
                    <a:pt x="732" y="97"/>
                  </a:cubicBezTo>
                  <a:cubicBezTo>
                    <a:pt x="665" y="128"/>
                    <a:pt x="596" y="160"/>
                    <a:pt x="530" y="194"/>
                  </a:cubicBezTo>
                  <a:cubicBezTo>
                    <a:pt x="353" y="280"/>
                    <a:pt x="174" y="367"/>
                    <a:pt x="1" y="460"/>
                  </a:cubicBezTo>
                  <a:cubicBezTo>
                    <a:pt x="14" y="499"/>
                    <a:pt x="31" y="543"/>
                    <a:pt x="51" y="579"/>
                  </a:cubicBezTo>
                  <a:cubicBezTo>
                    <a:pt x="183" y="513"/>
                    <a:pt x="313" y="447"/>
                    <a:pt x="446" y="383"/>
                  </a:cubicBezTo>
                  <a:cubicBezTo>
                    <a:pt x="486" y="360"/>
                    <a:pt x="530" y="340"/>
                    <a:pt x="573" y="320"/>
                  </a:cubicBezTo>
                  <a:cubicBezTo>
                    <a:pt x="719" y="251"/>
                    <a:pt x="869" y="180"/>
                    <a:pt x="1018" y="117"/>
                  </a:cubicBezTo>
                  <a:cubicBezTo>
                    <a:pt x="998" y="81"/>
                    <a:pt x="975" y="41"/>
                    <a:pt x="955"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0"/>
            <p:cNvSpPr/>
            <p:nvPr/>
          </p:nvSpPr>
          <p:spPr>
            <a:xfrm>
              <a:off x="2512483" y="2275857"/>
              <a:ext cx="57619" cy="35816"/>
            </a:xfrm>
            <a:custGeom>
              <a:avLst/>
              <a:gdLst/>
              <a:ahLst/>
              <a:cxnLst/>
              <a:rect l="l" t="t" r="r" b="b"/>
              <a:pathLst>
                <a:path w="1028" h="639" extrusionOk="0">
                  <a:moveTo>
                    <a:pt x="948" y="1"/>
                  </a:moveTo>
                  <a:cubicBezTo>
                    <a:pt x="798" y="91"/>
                    <a:pt x="649" y="180"/>
                    <a:pt x="492" y="266"/>
                  </a:cubicBezTo>
                  <a:cubicBezTo>
                    <a:pt x="333" y="356"/>
                    <a:pt x="167" y="446"/>
                    <a:pt x="0" y="533"/>
                  </a:cubicBezTo>
                  <a:cubicBezTo>
                    <a:pt x="3" y="539"/>
                    <a:pt x="14" y="553"/>
                    <a:pt x="20" y="559"/>
                  </a:cubicBezTo>
                  <a:cubicBezTo>
                    <a:pt x="40" y="585"/>
                    <a:pt x="60" y="612"/>
                    <a:pt x="83" y="639"/>
                  </a:cubicBezTo>
                  <a:cubicBezTo>
                    <a:pt x="247" y="556"/>
                    <a:pt x="406" y="466"/>
                    <a:pt x="566" y="380"/>
                  </a:cubicBezTo>
                  <a:cubicBezTo>
                    <a:pt x="721" y="293"/>
                    <a:pt x="874" y="200"/>
                    <a:pt x="1028" y="107"/>
                  </a:cubicBezTo>
                  <a:cubicBezTo>
                    <a:pt x="1000" y="74"/>
                    <a:pt x="974" y="37"/>
                    <a:pt x="948"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0"/>
            <p:cNvSpPr/>
            <p:nvPr/>
          </p:nvSpPr>
          <p:spPr>
            <a:xfrm>
              <a:off x="2528849" y="2297436"/>
              <a:ext cx="58572" cy="30996"/>
            </a:xfrm>
            <a:custGeom>
              <a:avLst/>
              <a:gdLst/>
              <a:ahLst/>
              <a:cxnLst/>
              <a:rect l="l" t="t" r="r" b="b"/>
              <a:pathLst>
                <a:path w="1045" h="553" extrusionOk="0">
                  <a:moveTo>
                    <a:pt x="955" y="1"/>
                  </a:moveTo>
                  <a:cubicBezTo>
                    <a:pt x="799" y="91"/>
                    <a:pt x="639" y="171"/>
                    <a:pt x="480" y="247"/>
                  </a:cubicBezTo>
                  <a:cubicBezTo>
                    <a:pt x="320" y="320"/>
                    <a:pt x="160" y="393"/>
                    <a:pt x="1" y="467"/>
                  </a:cubicBezTo>
                  <a:cubicBezTo>
                    <a:pt x="41" y="496"/>
                    <a:pt x="81" y="527"/>
                    <a:pt x="124" y="553"/>
                  </a:cubicBezTo>
                  <a:cubicBezTo>
                    <a:pt x="277" y="487"/>
                    <a:pt x="429" y="417"/>
                    <a:pt x="582" y="344"/>
                  </a:cubicBezTo>
                  <a:cubicBezTo>
                    <a:pt x="739" y="267"/>
                    <a:pt x="895" y="191"/>
                    <a:pt x="1044" y="105"/>
                  </a:cubicBezTo>
                  <a:cubicBezTo>
                    <a:pt x="1015" y="71"/>
                    <a:pt x="984" y="38"/>
                    <a:pt x="955"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0"/>
            <p:cNvSpPr/>
            <p:nvPr/>
          </p:nvSpPr>
          <p:spPr>
            <a:xfrm>
              <a:off x="2558444" y="2319632"/>
              <a:ext cx="50949" cy="22588"/>
            </a:xfrm>
            <a:custGeom>
              <a:avLst/>
              <a:gdLst/>
              <a:ahLst/>
              <a:cxnLst/>
              <a:rect l="l" t="t" r="r" b="b"/>
              <a:pathLst>
                <a:path w="909" h="403" extrusionOk="0">
                  <a:moveTo>
                    <a:pt x="806" y="1"/>
                  </a:moveTo>
                  <a:cubicBezTo>
                    <a:pt x="673" y="74"/>
                    <a:pt x="536" y="143"/>
                    <a:pt x="400" y="207"/>
                  </a:cubicBezTo>
                  <a:cubicBezTo>
                    <a:pt x="267" y="263"/>
                    <a:pt x="134" y="316"/>
                    <a:pt x="1" y="356"/>
                  </a:cubicBezTo>
                  <a:cubicBezTo>
                    <a:pt x="5" y="356"/>
                    <a:pt x="8" y="360"/>
                    <a:pt x="15" y="360"/>
                  </a:cubicBezTo>
                  <a:cubicBezTo>
                    <a:pt x="105" y="387"/>
                    <a:pt x="191" y="399"/>
                    <a:pt x="274" y="403"/>
                  </a:cubicBezTo>
                  <a:cubicBezTo>
                    <a:pt x="364" y="370"/>
                    <a:pt x="453" y="330"/>
                    <a:pt x="539" y="287"/>
                  </a:cubicBezTo>
                  <a:cubicBezTo>
                    <a:pt x="666" y="230"/>
                    <a:pt x="789" y="163"/>
                    <a:pt x="909" y="97"/>
                  </a:cubicBezTo>
                  <a:cubicBezTo>
                    <a:pt x="882" y="71"/>
                    <a:pt x="846" y="40"/>
                    <a:pt x="80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0"/>
            <p:cNvSpPr/>
            <p:nvPr/>
          </p:nvSpPr>
          <p:spPr>
            <a:xfrm>
              <a:off x="2897549" y="1907886"/>
              <a:ext cx="561453" cy="136874"/>
            </a:xfrm>
            <a:custGeom>
              <a:avLst/>
              <a:gdLst/>
              <a:ahLst/>
              <a:cxnLst/>
              <a:rect l="l" t="t" r="r" b="b"/>
              <a:pathLst>
                <a:path w="10017" h="2442" extrusionOk="0">
                  <a:moveTo>
                    <a:pt x="9536" y="1"/>
                  </a:moveTo>
                  <a:cubicBezTo>
                    <a:pt x="9498" y="1"/>
                    <a:pt x="9458" y="3"/>
                    <a:pt x="9415" y="9"/>
                  </a:cubicBezTo>
                  <a:cubicBezTo>
                    <a:pt x="9349" y="16"/>
                    <a:pt x="9272" y="36"/>
                    <a:pt x="9189" y="62"/>
                  </a:cubicBezTo>
                  <a:cubicBezTo>
                    <a:pt x="9156" y="72"/>
                    <a:pt x="9119" y="85"/>
                    <a:pt x="9086" y="99"/>
                  </a:cubicBezTo>
                  <a:cubicBezTo>
                    <a:pt x="9086" y="99"/>
                    <a:pt x="8990" y="151"/>
                    <a:pt x="8814" y="235"/>
                  </a:cubicBezTo>
                  <a:cubicBezTo>
                    <a:pt x="8774" y="251"/>
                    <a:pt x="8734" y="271"/>
                    <a:pt x="8687" y="295"/>
                  </a:cubicBezTo>
                  <a:cubicBezTo>
                    <a:pt x="8481" y="384"/>
                    <a:pt x="8202" y="497"/>
                    <a:pt x="7863" y="610"/>
                  </a:cubicBezTo>
                  <a:cubicBezTo>
                    <a:pt x="7817" y="627"/>
                    <a:pt x="7770" y="643"/>
                    <a:pt x="7720" y="657"/>
                  </a:cubicBezTo>
                  <a:cubicBezTo>
                    <a:pt x="7550" y="714"/>
                    <a:pt x="7371" y="766"/>
                    <a:pt x="7175" y="817"/>
                  </a:cubicBezTo>
                  <a:cubicBezTo>
                    <a:pt x="7128" y="829"/>
                    <a:pt x="7082" y="843"/>
                    <a:pt x="7036" y="853"/>
                  </a:cubicBezTo>
                  <a:cubicBezTo>
                    <a:pt x="6760" y="923"/>
                    <a:pt x="6464" y="986"/>
                    <a:pt x="6148" y="1036"/>
                  </a:cubicBezTo>
                  <a:cubicBezTo>
                    <a:pt x="6099" y="1042"/>
                    <a:pt x="6052" y="1049"/>
                    <a:pt x="6005" y="1056"/>
                  </a:cubicBezTo>
                  <a:cubicBezTo>
                    <a:pt x="5796" y="1085"/>
                    <a:pt x="5576" y="1112"/>
                    <a:pt x="5354" y="1128"/>
                  </a:cubicBezTo>
                  <a:cubicBezTo>
                    <a:pt x="5307" y="1132"/>
                    <a:pt x="5264" y="1136"/>
                    <a:pt x="5221" y="1139"/>
                  </a:cubicBezTo>
                  <a:cubicBezTo>
                    <a:pt x="5025" y="1152"/>
                    <a:pt x="4826" y="1159"/>
                    <a:pt x="4619" y="1162"/>
                  </a:cubicBezTo>
                  <a:lnTo>
                    <a:pt x="4479" y="1162"/>
                  </a:lnTo>
                  <a:cubicBezTo>
                    <a:pt x="4327" y="1159"/>
                    <a:pt x="4171" y="1155"/>
                    <a:pt x="4014" y="1145"/>
                  </a:cubicBezTo>
                  <a:cubicBezTo>
                    <a:pt x="3938" y="1139"/>
                    <a:pt x="3861" y="1136"/>
                    <a:pt x="3786" y="1128"/>
                  </a:cubicBezTo>
                  <a:cubicBezTo>
                    <a:pt x="3742" y="1125"/>
                    <a:pt x="3706" y="1122"/>
                    <a:pt x="3662" y="1116"/>
                  </a:cubicBezTo>
                  <a:cubicBezTo>
                    <a:pt x="3649" y="1116"/>
                    <a:pt x="3636" y="1116"/>
                    <a:pt x="3622" y="1112"/>
                  </a:cubicBezTo>
                  <a:cubicBezTo>
                    <a:pt x="3376" y="1088"/>
                    <a:pt x="3120" y="1053"/>
                    <a:pt x="2864" y="1002"/>
                  </a:cubicBezTo>
                  <a:cubicBezTo>
                    <a:pt x="2804" y="993"/>
                    <a:pt x="2749" y="979"/>
                    <a:pt x="2692" y="969"/>
                  </a:cubicBezTo>
                  <a:cubicBezTo>
                    <a:pt x="2476" y="923"/>
                    <a:pt x="2263" y="869"/>
                    <a:pt x="2044" y="806"/>
                  </a:cubicBezTo>
                  <a:cubicBezTo>
                    <a:pt x="1974" y="786"/>
                    <a:pt x="1901" y="766"/>
                    <a:pt x="1831" y="743"/>
                  </a:cubicBezTo>
                  <a:cubicBezTo>
                    <a:pt x="1815" y="737"/>
                    <a:pt x="1795" y="734"/>
                    <a:pt x="1778" y="726"/>
                  </a:cubicBezTo>
                  <a:cubicBezTo>
                    <a:pt x="1705" y="703"/>
                    <a:pt x="1628" y="677"/>
                    <a:pt x="1552" y="650"/>
                  </a:cubicBezTo>
                  <a:cubicBezTo>
                    <a:pt x="1508" y="634"/>
                    <a:pt x="1462" y="620"/>
                    <a:pt x="1416" y="600"/>
                  </a:cubicBezTo>
                  <a:cubicBezTo>
                    <a:pt x="1382" y="590"/>
                    <a:pt x="1346" y="577"/>
                    <a:pt x="1309" y="564"/>
                  </a:cubicBezTo>
                  <a:cubicBezTo>
                    <a:pt x="1309" y="564"/>
                    <a:pt x="1256" y="554"/>
                    <a:pt x="1166" y="547"/>
                  </a:cubicBezTo>
                  <a:cubicBezTo>
                    <a:pt x="1130" y="545"/>
                    <a:pt x="1089" y="544"/>
                    <a:pt x="1044" y="544"/>
                  </a:cubicBezTo>
                  <a:cubicBezTo>
                    <a:pt x="755" y="544"/>
                    <a:pt x="298" y="595"/>
                    <a:pt x="0" y="896"/>
                  </a:cubicBezTo>
                  <a:cubicBezTo>
                    <a:pt x="17" y="913"/>
                    <a:pt x="149" y="1002"/>
                    <a:pt x="372" y="1136"/>
                  </a:cubicBezTo>
                  <a:cubicBezTo>
                    <a:pt x="408" y="1159"/>
                    <a:pt x="448" y="1182"/>
                    <a:pt x="488" y="1205"/>
                  </a:cubicBezTo>
                  <a:cubicBezTo>
                    <a:pt x="641" y="1295"/>
                    <a:pt x="830" y="1395"/>
                    <a:pt x="1043" y="1501"/>
                  </a:cubicBezTo>
                  <a:cubicBezTo>
                    <a:pt x="1083" y="1518"/>
                    <a:pt x="1123" y="1538"/>
                    <a:pt x="1166" y="1557"/>
                  </a:cubicBezTo>
                  <a:cubicBezTo>
                    <a:pt x="1366" y="1654"/>
                    <a:pt x="1595" y="1751"/>
                    <a:pt x="1841" y="1843"/>
                  </a:cubicBezTo>
                  <a:cubicBezTo>
                    <a:pt x="1947" y="1886"/>
                    <a:pt x="2060" y="1930"/>
                    <a:pt x="2180" y="1966"/>
                  </a:cubicBezTo>
                  <a:cubicBezTo>
                    <a:pt x="2220" y="1983"/>
                    <a:pt x="2263" y="1996"/>
                    <a:pt x="2306" y="2010"/>
                  </a:cubicBezTo>
                  <a:cubicBezTo>
                    <a:pt x="2579" y="2099"/>
                    <a:pt x="2871" y="2179"/>
                    <a:pt x="3180" y="2249"/>
                  </a:cubicBezTo>
                  <a:cubicBezTo>
                    <a:pt x="3223" y="2259"/>
                    <a:pt x="3267" y="2269"/>
                    <a:pt x="3310" y="2275"/>
                  </a:cubicBezTo>
                  <a:cubicBezTo>
                    <a:pt x="3533" y="2322"/>
                    <a:pt x="3758" y="2358"/>
                    <a:pt x="3991" y="2389"/>
                  </a:cubicBezTo>
                  <a:cubicBezTo>
                    <a:pt x="4077" y="2398"/>
                    <a:pt x="4164" y="2405"/>
                    <a:pt x="4251" y="2412"/>
                  </a:cubicBezTo>
                  <a:cubicBezTo>
                    <a:pt x="4294" y="2418"/>
                    <a:pt x="4340" y="2421"/>
                    <a:pt x="4384" y="2424"/>
                  </a:cubicBezTo>
                  <a:cubicBezTo>
                    <a:pt x="4555" y="2436"/>
                    <a:pt x="4731" y="2441"/>
                    <a:pt x="4908" y="2441"/>
                  </a:cubicBezTo>
                  <a:cubicBezTo>
                    <a:pt x="4989" y="2441"/>
                    <a:pt x="5070" y="2440"/>
                    <a:pt x="5151" y="2438"/>
                  </a:cubicBezTo>
                  <a:lnTo>
                    <a:pt x="5281" y="2435"/>
                  </a:lnTo>
                  <a:cubicBezTo>
                    <a:pt x="5417" y="2428"/>
                    <a:pt x="5560" y="2415"/>
                    <a:pt x="5700" y="2401"/>
                  </a:cubicBezTo>
                  <a:cubicBezTo>
                    <a:pt x="5949" y="2375"/>
                    <a:pt x="6182" y="2338"/>
                    <a:pt x="6404" y="2298"/>
                  </a:cubicBezTo>
                  <a:cubicBezTo>
                    <a:pt x="6447" y="2292"/>
                    <a:pt x="6493" y="2282"/>
                    <a:pt x="6533" y="2275"/>
                  </a:cubicBezTo>
                  <a:cubicBezTo>
                    <a:pt x="6856" y="2212"/>
                    <a:pt x="7148" y="2139"/>
                    <a:pt x="7415" y="2056"/>
                  </a:cubicBezTo>
                  <a:cubicBezTo>
                    <a:pt x="7461" y="2039"/>
                    <a:pt x="7504" y="2026"/>
                    <a:pt x="7547" y="2010"/>
                  </a:cubicBezTo>
                  <a:cubicBezTo>
                    <a:pt x="7800" y="1926"/>
                    <a:pt x="8026" y="1833"/>
                    <a:pt x="8232" y="1737"/>
                  </a:cubicBezTo>
                  <a:cubicBezTo>
                    <a:pt x="8279" y="1717"/>
                    <a:pt x="8322" y="1694"/>
                    <a:pt x="8365" y="1671"/>
                  </a:cubicBezTo>
                  <a:cubicBezTo>
                    <a:pt x="8704" y="1504"/>
                    <a:pt x="8976" y="1321"/>
                    <a:pt x="9196" y="1148"/>
                  </a:cubicBezTo>
                  <a:cubicBezTo>
                    <a:pt x="9236" y="1116"/>
                    <a:pt x="9276" y="1082"/>
                    <a:pt x="9312" y="1053"/>
                  </a:cubicBezTo>
                  <a:cubicBezTo>
                    <a:pt x="9524" y="866"/>
                    <a:pt x="9681" y="694"/>
                    <a:pt x="9791" y="547"/>
                  </a:cubicBezTo>
                  <a:cubicBezTo>
                    <a:pt x="9823" y="504"/>
                    <a:pt x="9854" y="464"/>
                    <a:pt x="9877" y="427"/>
                  </a:cubicBezTo>
                  <a:cubicBezTo>
                    <a:pt x="9977" y="278"/>
                    <a:pt x="10017" y="185"/>
                    <a:pt x="10017" y="185"/>
                  </a:cubicBezTo>
                  <a:cubicBezTo>
                    <a:pt x="10017" y="185"/>
                    <a:pt x="9867" y="1"/>
                    <a:pt x="95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0"/>
            <p:cNvSpPr/>
            <p:nvPr/>
          </p:nvSpPr>
          <p:spPr>
            <a:xfrm>
              <a:off x="3234132" y="1965898"/>
              <a:ext cx="29650" cy="70847"/>
            </a:xfrm>
            <a:custGeom>
              <a:avLst/>
              <a:gdLst/>
              <a:ahLst/>
              <a:cxnLst/>
              <a:rect l="l" t="t" r="r" b="b"/>
              <a:pathLst>
                <a:path w="529" h="1264" extrusionOk="0">
                  <a:moveTo>
                    <a:pt x="140" y="1"/>
                  </a:moveTo>
                  <a:cubicBezTo>
                    <a:pt x="94" y="7"/>
                    <a:pt x="47" y="14"/>
                    <a:pt x="0" y="24"/>
                  </a:cubicBezTo>
                  <a:cubicBezTo>
                    <a:pt x="246" y="396"/>
                    <a:pt x="379" y="818"/>
                    <a:pt x="399" y="1263"/>
                  </a:cubicBezTo>
                  <a:cubicBezTo>
                    <a:pt x="442" y="1257"/>
                    <a:pt x="485" y="1250"/>
                    <a:pt x="528" y="1240"/>
                  </a:cubicBezTo>
                  <a:cubicBezTo>
                    <a:pt x="508" y="798"/>
                    <a:pt x="376" y="377"/>
                    <a:pt x="140"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0"/>
            <p:cNvSpPr/>
            <p:nvPr/>
          </p:nvSpPr>
          <p:spPr>
            <a:xfrm>
              <a:off x="3291864" y="1953623"/>
              <a:ext cx="29875" cy="69502"/>
            </a:xfrm>
            <a:custGeom>
              <a:avLst/>
              <a:gdLst/>
              <a:ahLst/>
              <a:cxnLst/>
              <a:rect l="l" t="t" r="r" b="b"/>
              <a:pathLst>
                <a:path w="533" h="1240" extrusionOk="0">
                  <a:moveTo>
                    <a:pt x="140" y="1"/>
                  </a:moveTo>
                  <a:cubicBezTo>
                    <a:pt x="93" y="13"/>
                    <a:pt x="47" y="27"/>
                    <a:pt x="1" y="37"/>
                  </a:cubicBezTo>
                  <a:cubicBezTo>
                    <a:pt x="273" y="379"/>
                    <a:pt x="406" y="795"/>
                    <a:pt x="380" y="1240"/>
                  </a:cubicBezTo>
                  <a:cubicBezTo>
                    <a:pt x="426" y="1226"/>
                    <a:pt x="469" y="1210"/>
                    <a:pt x="512" y="1194"/>
                  </a:cubicBezTo>
                  <a:cubicBezTo>
                    <a:pt x="532" y="761"/>
                    <a:pt x="400" y="343"/>
                    <a:pt x="140"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0"/>
            <p:cNvSpPr/>
            <p:nvPr/>
          </p:nvSpPr>
          <p:spPr>
            <a:xfrm>
              <a:off x="3330034" y="1942021"/>
              <a:ext cx="37497" cy="63224"/>
            </a:xfrm>
            <a:custGeom>
              <a:avLst/>
              <a:gdLst/>
              <a:ahLst/>
              <a:cxnLst/>
              <a:rect l="l" t="t" r="r" b="b"/>
              <a:pathLst>
                <a:path w="669" h="1128" extrusionOk="0">
                  <a:moveTo>
                    <a:pt x="147" y="1"/>
                  </a:moveTo>
                  <a:cubicBezTo>
                    <a:pt x="101" y="21"/>
                    <a:pt x="50" y="34"/>
                    <a:pt x="1" y="51"/>
                  </a:cubicBezTo>
                  <a:cubicBezTo>
                    <a:pt x="337" y="334"/>
                    <a:pt x="563" y="673"/>
                    <a:pt x="516" y="1128"/>
                  </a:cubicBezTo>
                  <a:cubicBezTo>
                    <a:pt x="559" y="1108"/>
                    <a:pt x="606" y="1088"/>
                    <a:pt x="649" y="1065"/>
                  </a:cubicBezTo>
                  <a:cubicBezTo>
                    <a:pt x="669" y="626"/>
                    <a:pt x="463" y="290"/>
                    <a:pt x="147"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0"/>
            <p:cNvSpPr/>
            <p:nvPr/>
          </p:nvSpPr>
          <p:spPr>
            <a:xfrm>
              <a:off x="3384403" y="1921058"/>
              <a:ext cx="35143" cy="51230"/>
            </a:xfrm>
            <a:custGeom>
              <a:avLst/>
              <a:gdLst/>
              <a:ahLst/>
              <a:cxnLst/>
              <a:rect l="l" t="t" r="r" b="b"/>
              <a:pathLst>
                <a:path w="627" h="914" extrusionOk="0">
                  <a:moveTo>
                    <a:pt x="128" y="0"/>
                  </a:moveTo>
                  <a:cubicBezTo>
                    <a:pt x="88" y="16"/>
                    <a:pt x="45" y="36"/>
                    <a:pt x="1" y="60"/>
                  </a:cubicBezTo>
                  <a:cubicBezTo>
                    <a:pt x="244" y="302"/>
                    <a:pt x="450" y="582"/>
                    <a:pt x="510" y="913"/>
                  </a:cubicBezTo>
                  <a:cubicBezTo>
                    <a:pt x="550" y="881"/>
                    <a:pt x="590" y="847"/>
                    <a:pt x="626" y="818"/>
                  </a:cubicBezTo>
                  <a:cubicBezTo>
                    <a:pt x="550" y="505"/>
                    <a:pt x="357" y="239"/>
                    <a:pt x="128"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0"/>
            <p:cNvSpPr/>
            <p:nvPr/>
          </p:nvSpPr>
          <p:spPr>
            <a:xfrm>
              <a:off x="3412597" y="1908334"/>
              <a:ext cx="38562" cy="30435"/>
            </a:xfrm>
            <a:custGeom>
              <a:avLst/>
              <a:gdLst/>
              <a:ahLst/>
              <a:cxnLst/>
              <a:rect l="l" t="t" r="r" b="b"/>
              <a:pathLst>
                <a:path w="688" h="543" extrusionOk="0">
                  <a:moveTo>
                    <a:pt x="226" y="1"/>
                  </a:moveTo>
                  <a:cubicBezTo>
                    <a:pt x="156" y="11"/>
                    <a:pt x="83" y="28"/>
                    <a:pt x="0" y="54"/>
                  </a:cubicBezTo>
                  <a:cubicBezTo>
                    <a:pt x="87" y="83"/>
                    <a:pt x="173" y="120"/>
                    <a:pt x="252" y="163"/>
                  </a:cubicBezTo>
                  <a:cubicBezTo>
                    <a:pt x="415" y="257"/>
                    <a:pt x="522" y="390"/>
                    <a:pt x="602" y="542"/>
                  </a:cubicBezTo>
                  <a:cubicBezTo>
                    <a:pt x="631" y="496"/>
                    <a:pt x="662" y="456"/>
                    <a:pt x="688" y="419"/>
                  </a:cubicBezTo>
                  <a:cubicBezTo>
                    <a:pt x="625" y="307"/>
                    <a:pt x="545" y="203"/>
                    <a:pt x="435" y="123"/>
                  </a:cubicBezTo>
                  <a:cubicBezTo>
                    <a:pt x="369" y="74"/>
                    <a:pt x="299" y="37"/>
                    <a:pt x="226"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0"/>
            <p:cNvSpPr/>
            <p:nvPr/>
          </p:nvSpPr>
          <p:spPr>
            <a:xfrm>
              <a:off x="3186265" y="1971111"/>
              <a:ext cx="11378" cy="73482"/>
            </a:xfrm>
            <a:custGeom>
              <a:avLst/>
              <a:gdLst/>
              <a:ahLst/>
              <a:cxnLst/>
              <a:rect l="l" t="t" r="r" b="b"/>
              <a:pathLst>
                <a:path w="203" h="1311" extrusionOk="0">
                  <a:moveTo>
                    <a:pt x="203" y="0"/>
                  </a:moveTo>
                  <a:lnTo>
                    <a:pt x="203" y="0"/>
                  </a:lnTo>
                  <a:cubicBezTo>
                    <a:pt x="156" y="4"/>
                    <a:pt x="113" y="11"/>
                    <a:pt x="70" y="11"/>
                  </a:cubicBezTo>
                  <a:cubicBezTo>
                    <a:pt x="54" y="287"/>
                    <a:pt x="43" y="563"/>
                    <a:pt x="30" y="842"/>
                  </a:cubicBezTo>
                  <a:cubicBezTo>
                    <a:pt x="23" y="997"/>
                    <a:pt x="3" y="1154"/>
                    <a:pt x="0" y="1310"/>
                  </a:cubicBezTo>
                  <a:cubicBezTo>
                    <a:pt x="43" y="1310"/>
                    <a:pt x="86" y="1307"/>
                    <a:pt x="130" y="1307"/>
                  </a:cubicBezTo>
                  <a:cubicBezTo>
                    <a:pt x="130" y="1104"/>
                    <a:pt x="160" y="895"/>
                    <a:pt x="166" y="702"/>
                  </a:cubicBezTo>
                  <a:lnTo>
                    <a:pt x="203" y="0"/>
                  </a:ln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0"/>
            <p:cNvSpPr/>
            <p:nvPr/>
          </p:nvSpPr>
          <p:spPr>
            <a:xfrm>
              <a:off x="3135764" y="1972960"/>
              <a:ext cx="20738" cy="70847"/>
            </a:xfrm>
            <a:custGeom>
              <a:avLst/>
              <a:gdLst/>
              <a:ahLst/>
              <a:cxnLst/>
              <a:rect l="l" t="t" r="r" b="b"/>
              <a:pathLst>
                <a:path w="370" h="1264" extrusionOk="0">
                  <a:moveTo>
                    <a:pt x="229" y="1"/>
                  </a:moveTo>
                  <a:cubicBezTo>
                    <a:pt x="97" y="410"/>
                    <a:pt x="21" y="825"/>
                    <a:pt x="1" y="1251"/>
                  </a:cubicBezTo>
                  <a:cubicBezTo>
                    <a:pt x="44" y="1257"/>
                    <a:pt x="90" y="1260"/>
                    <a:pt x="134" y="1263"/>
                  </a:cubicBezTo>
                  <a:cubicBezTo>
                    <a:pt x="154" y="832"/>
                    <a:pt x="229" y="413"/>
                    <a:pt x="369"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0"/>
            <p:cNvSpPr/>
            <p:nvPr/>
          </p:nvSpPr>
          <p:spPr>
            <a:xfrm>
              <a:off x="3075790" y="1970214"/>
              <a:ext cx="33966" cy="65242"/>
            </a:xfrm>
            <a:custGeom>
              <a:avLst/>
              <a:gdLst/>
              <a:ahLst/>
              <a:cxnLst/>
              <a:rect l="l" t="t" r="r" b="b"/>
              <a:pathLst>
                <a:path w="606" h="1164" extrusionOk="0">
                  <a:moveTo>
                    <a:pt x="442" y="0"/>
                  </a:moveTo>
                  <a:cubicBezTo>
                    <a:pt x="436" y="10"/>
                    <a:pt x="429" y="20"/>
                    <a:pt x="422" y="30"/>
                  </a:cubicBezTo>
                  <a:cubicBezTo>
                    <a:pt x="382" y="80"/>
                    <a:pt x="346" y="133"/>
                    <a:pt x="313" y="186"/>
                  </a:cubicBezTo>
                  <a:cubicBezTo>
                    <a:pt x="130" y="475"/>
                    <a:pt x="23" y="798"/>
                    <a:pt x="0" y="1137"/>
                  </a:cubicBezTo>
                  <a:cubicBezTo>
                    <a:pt x="43" y="1147"/>
                    <a:pt x="87" y="1157"/>
                    <a:pt x="130" y="1163"/>
                  </a:cubicBezTo>
                  <a:cubicBezTo>
                    <a:pt x="156" y="788"/>
                    <a:pt x="287" y="435"/>
                    <a:pt x="519" y="126"/>
                  </a:cubicBezTo>
                  <a:cubicBezTo>
                    <a:pt x="526" y="116"/>
                    <a:pt x="529" y="107"/>
                    <a:pt x="539" y="100"/>
                  </a:cubicBezTo>
                  <a:cubicBezTo>
                    <a:pt x="552" y="80"/>
                    <a:pt x="562" y="63"/>
                    <a:pt x="578" y="47"/>
                  </a:cubicBezTo>
                  <a:cubicBezTo>
                    <a:pt x="586" y="36"/>
                    <a:pt x="595" y="27"/>
                    <a:pt x="606" y="16"/>
                  </a:cubicBezTo>
                  <a:cubicBezTo>
                    <a:pt x="562" y="13"/>
                    <a:pt x="526" y="10"/>
                    <a:pt x="482" y="4"/>
                  </a:cubicBezTo>
                  <a:cubicBezTo>
                    <a:pt x="469" y="4"/>
                    <a:pt x="456" y="4"/>
                    <a:pt x="442"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0"/>
            <p:cNvSpPr/>
            <p:nvPr/>
          </p:nvSpPr>
          <p:spPr>
            <a:xfrm>
              <a:off x="3019683" y="1962143"/>
              <a:ext cx="38450" cy="58404"/>
            </a:xfrm>
            <a:custGeom>
              <a:avLst/>
              <a:gdLst/>
              <a:ahLst/>
              <a:cxnLst/>
              <a:rect l="l" t="t" r="r" b="b"/>
              <a:pathLst>
                <a:path w="686" h="1042" extrusionOk="0">
                  <a:moveTo>
                    <a:pt x="513" y="1"/>
                  </a:moveTo>
                  <a:cubicBezTo>
                    <a:pt x="510" y="1"/>
                    <a:pt x="506" y="5"/>
                    <a:pt x="506" y="8"/>
                  </a:cubicBezTo>
                  <a:cubicBezTo>
                    <a:pt x="274" y="194"/>
                    <a:pt x="137" y="456"/>
                    <a:pt x="58" y="739"/>
                  </a:cubicBezTo>
                  <a:cubicBezTo>
                    <a:pt x="34" y="826"/>
                    <a:pt x="15" y="912"/>
                    <a:pt x="1" y="998"/>
                  </a:cubicBezTo>
                  <a:cubicBezTo>
                    <a:pt x="41" y="1015"/>
                    <a:pt x="84" y="1028"/>
                    <a:pt x="127" y="1042"/>
                  </a:cubicBezTo>
                  <a:cubicBezTo>
                    <a:pt x="144" y="918"/>
                    <a:pt x="171" y="802"/>
                    <a:pt x="214" y="686"/>
                  </a:cubicBezTo>
                  <a:cubicBezTo>
                    <a:pt x="297" y="430"/>
                    <a:pt x="440" y="204"/>
                    <a:pt x="673" y="45"/>
                  </a:cubicBezTo>
                  <a:cubicBezTo>
                    <a:pt x="676" y="38"/>
                    <a:pt x="682" y="38"/>
                    <a:pt x="685" y="34"/>
                  </a:cubicBezTo>
                  <a:cubicBezTo>
                    <a:pt x="625" y="25"/>
                    <a:pt x="570" y="11"/>
                    <a:pt x="513"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0"/>
            <p:cNvSpPr/>
            <p:nvPr/>
          </p:nvSpPr>
          <p:spPr>
            <a:xfrm>
              <a:off x="2956010" y="1949531"/>
              <a:ext cx="56106" cy="45681"/>
            </a:xfrm>
            <a:custGeom>
              <a:avLst/>
              <a:gdLst/>
              <a:ahLst/>
              <a:cxnLst/>
              <a:rect l="l" t="t" r="r" b="b"/>
              <a:pathLst>
                <a:path w="1001" h="815" extrusionOk="0">
                  <a:moveTo>
                    <a:pt x="788" y="0"/>
                  </a:moveTo>
                  <a:cubicBezTo>
                    <a:pt x="449" y="153"/>
                    <a:pt x="173" y="416"/>
                    <a:pt x="0" y="758"/>
                  </a:cubicBezTo>
                  <a:cubicBezTo>
                    <a:pt x="40" y="775"/>
                    <a:pt x="80" y="795"/>
                    <a:pt x="123" y="814"/>
                  </a:cubicBezTo>
                  <a:cubicBezTo>
                    <a:pt x="306" y="449"/>
                    <a:pt x="619" y="186"/>
                    <a:pt x="1001" y="63"/>
                  </a:cubicBezTo>
                  <a:cubicBezTo>
                    <a:pt x="931" y="43"/>
                    <a:pt x="858" y="23"/>
                    <a:pt x="788" y="0"/>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0"/>
            <p:cNvSpPr/>
            <p:nvPr/>
          </p:nvSpPr>
          <p:spPr>
            <a:xfrm>
              <a:off x="2918344" y="1938489"/>
              <a:ext cx="58572" cy="36937"/>
            </a:xfrm>
            <a:custGeom>
              <a:avLst/>
              <a:gdLst/>
              <a:ahLst/>
              <a:cxnLst/>
              <a:rect l="l" t="t" r="r" b="b"/>
              <a:pathLst>
                <a:path w="1045" h="659" extrusionOk="0">
                  <a:moveTo>
                    <a:pt x="795" y="1"/>
                  </a:moveTo>
                  <a:cubicBezTo>
                    <a:pt x="732" y="28"/>
                    <a:pt x="672" y="54"/>
                    <a:pt x="616" y="88"/>
                  </a:cubicBezTo>
                  <a:lnTo>
                    <a:pt x="613" y="88"/>
                  </a:lnTo>
                  <a:cubicBezTo>
                    <a:pt x="380" y="211"/>
                    <a:pt x="174" y="380"/>
                    <a:pt x="1" y="590"/>
                  </a:cubicBezTo>
                  <a:cubicBezTo>
                    <a:pt x="37" y="613"/>
                    <a:pt x="77" y="636"/>
                    <a:pt x="117" y="659"/>
                  </a:cubicBezTo>
                  <a:cubicBezTo>
                    <a:pt x="360" y="367"/>
                    <a:pt x="683" y="160"/>
                    <a:pt x="1045" y="54"/>
                  </a:cubicBezTo>
                  <a:cubicBezTo>
                    <a:pt x="1011" y="44"/>
                    <a:pt x="975" y="31"/>
                    <a:pt x="938" y="18"/>
                  </a:cubicBezTo>
                  <a:cubicBezTo>
                    <a:pt x="938" y="18"/>
                    <a:pt x="885" y="8"/>
                    <a:pt x="795" y="1"/>
                  </a:cubicBezTo>
                  <a:close/>
                </a:path>
              </a:pathLst>
            </a:custGeom>
            <a:solidFill>
              <a:srgbClr val="C634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0"/>
            <p:cNvSpPr/>
            <p:nvPr/>
          </p:nvSpPr>
          <p:spPr>
            <a:xfrm>
              <a:off x="3506986" y="1712718"/>
              <a:ext cx="1962" cy="280"/>
            </a:xfrm>
            <a:custGeom>
              <a:avLst/>
              <a:gdLst/>
              <a:ahLst/>
              <a:cxnLst/>
              <a:rect l="l" t="t" r="r" b="b"/>
              <a:pathLst>
                <a:path w="35" h="5" extrusionOk="0">
                  <a:moveTo>
                    <a:pt x="1" y="1"/>
                  </a:moveTo>
                  <a:cubicBezTo>
                    <a:pt x="21" y="4"/>
                    <a:pt x="31" y="4"/>
                    <a:pt x="34" y="4"/>
                  </a:cubicBezTo>
                  <a:cubicBezTo>
                    <a:pt x="31" y="1"/>
                    <a:pt x="21" y="1"/>
                    <a:pt x="1"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0"/>
            <p:cNvSpPr/>
            <p:nvPr/>
          </p:nvSpPr>
          <p:spPr>
            <a:xfrm>
              <a:off x="2533894" y="1944263"/>
              <a:ext cx="587404" cy="422561"/>
            </a:xfrm>
            <a:custGeom>
              <a:avLst/>
              <a:gdLst/>
              <a:ahLst/>
              <a:cxnLst/>
              <a:rect l="l" t="t" r="r" b="b"/>
              <a:pathLst>
                <a:path w="10480" h="7539" extrusionOk="0">
                  <a:moveTo>
                    <a:pt x="8040" y="1"/>
                  </a:moveTo>
                  <a:cubicBezTo>
                    <a:pt x="8116" y="28"/>
                    <a:pt x="8193" y="54"/>
                    <a:pt x="8266" y="77"/>
                  </a:cubicBezTo>
                  <a:cubicBezTo>
                    <a:pt x="8260" y="74"/>
                    <a:pt x="8252" y="74"/>
                    <a:pt x="8249" y="71"/>
                  </a:cubicBezTo>
                  <a:cubicBezTo>
                    <a:pt x="8180" y="48"/>
                    <a:pt x="8110" y="25"/>
                    <a:pt x="8040" y="1"/>
                  </a:cubicBezTo>
                  <a:close/>
                  <a:moveTo>
                    <a:pt x="5816" y="1154"/>
                  </a:moveTo>
                  <a:cubicBezTo>
                    <a:pt x="6162" y="1154"/>
                    <a:pt x="6159" y="1686"/>
                    <a:pt x="5816" y="1686"/>
                  </a:cubicBezTo>
                  <a:cubicBezTo>
                    <a:pt x="5474" y="1686"/>
                    <a:pt x="5478" y="1154"/>
                    <a:pt x="5816" y="1154"/>
                  </a:cubicBezTo>
                  <a:close/>
                  <a:moveTo>
                    <a:pt x="6485" y="247"/>
                  </a:moveTo>
                  <a:cubicBezTo>
                    <a:pt x="6275" y="313"/>
                    <a:pt x="6046" y="387"/>
                    <a:pt x="5803" y="470"/>
                  </a:cubicBezTo>
                  <a:cubicBezTo>
                    <a:pt x="6329" y="862"/>
                    <a:pt x="6870" y="1231"/>
                    <a:pt x="7452" y="1516"/>
                  </a:cubicBezTo>
                  <a:cubicBezTo>
                    <a:pt x="7830" y="1703"/>
                    <a:pt x="8226" y="1849"/>
                    <a:pt x="8648" y="1949"/>
                  </a:cubicBezTo>
                  <a:cubicBezTo>
                    <a:pt x="9203" y="2075"/>
                    <a:pt x="9781" y="2171"/>
                    <a:pt x="10360" y="2241"/>
                  </a:cubicBezTo>
                  <a:cubicBezTo>
                    <a:pt x="10429" y="2082"/>
                    <a:pt x="10466" y="1912"/>
                    <a:pt x="10479" y="1740"/>
                  </a:cubicBezTo>
                  <a:cubicBezTo>
                    <a:pt x="10246" y="1709"/>
                    <a:pt x="10021" y="1673"/>
                    <a:pt x="9798" y="1626"/>
                  </a:cubicBezTo>
                  <a:cubicBezTo>
                    <a:pt x="9755" y="1620"/>
                    <a:pt x="9711" y="1610"/>
                    <a:pt x="9668" y="1600"/>
                  </a:cubicBezTo>
                  <a:cubicBezTo>
                    <a:pt x="9359" y="1530"/>
                    <a:pt x="9067" y="1450"/>
                    <a:pt x="8794" y="1361"/>
                  </a:cubicBezTo>
                  <a:cubicBezTo>
                    <a:pt x="8751" y="1347"/>
                    <a:pt x="8708" y="1334"/>
                    <a:pt x="8668" y="1317"/>
                  </a:cubicBezTo>
                  <a:cubicBezTo>
                    <a:pt x="8548" y="1281"/>
                    <a:pt x="8435" y="1237"/>
                    <a:pt x="8329" y="1194"/>
                  </a:cubicBezTo>
                  <a:cubicBezTo>
                    <a:pt x="8083" y="1102"/>
                    <a:pt x="7854" y="1005"/>
                    <a:pt x="7654" y="908"/>
                  </a:cubicBezTo>
                  <a:cubicBezTo>
                    <a:pt x="7611" y="889"/>
                    <a:pt x="7571" y="869"/>
                    <a:pt x="7531" y="852"/>
                  </a:cubicBezTo>
                  <a:cubicBezTo>
                    <a:pt x="7318" y="746"/>
                    <a:pt x="7129" y="646"/>
                    <a:pt x="6976" y="556"/>
                  </a:cubicBezTo>
                  <a:cubicBezTo>
                    <a:pt x="6936" y="533"/>
                    <a:pt x="6896" y="510"/>
                    <a:pt x="6860" y="487"/>
                  </a:cubicBezTo>
                  <a:cubicBezTo>
                    <a:pt x="6637" y="353"/>
                    <a:pt x="6505" y="264"/>
                    <a:pt x="6488" y="247"/>
                  </a:cubicBezTo>
                  <a:close/>
                  <a:moveTo>
                    <a:pt x="3749" y="1809"/>
                  </a:moveTo>
                  <a:cubicBezTo>
                    <a:pt x="3766" y="1809"/>
                    <a:pt x="3783" y="1815"/>
                    <a:pt x="3796" y="1829"/>
                  </a:cubicBezTo>
                  <a:cubicBezTo>
                    <a:pt x="3876" y="1909"/>
                    <a:pt x="3945" y="1999"/>
                    <a:pt x="4008" y="2095"/>
                  </a:cubicBezTo>
                  <a:cubicBezTo>
                    <a:pt x="4025" y="2059"/>
                    <a:pt x="4042" y="2022"/>
                    <a:pt x="4062" y="1995"/>
                  </a:cubicBezTo>
                  <a:cubicBezTo>
                    <a:pt x="4105" y="1939"/>
                    <a:pt x="4155" y="1902"/>
                    <a:pt x="4221" y="1879"/>
                  </a:cubicBezTo>
                  <a:cubicBezTo>
                    <a:pt x="4228" y="1879"/>
                    <a:pt x="4235" y="1875"/>
                    <a:pt x="4238" y="1875"/>
                  </a:cubicBezTo>
                  <a:cubicBezTo>
                    <a:pt x="4268" y="1875"/>
                    <a:pt x="4295" y="1899"/>
                    <a:pt x="4304" y="1925"/>
                  </a:cubicBezTo>
                  <a:cubicBezTo>
                    <a:pt x="4341" y="2062"/>
                    <a:pt x="4295" y="2185"/>
                    <a:pt x="4212" y="2294"/>
                  </a:cubicBezTo>
                  <a:cubicBezTo>
                    <a:pt x="4158" y="2364"/>
                    <a:pt x="4085" y="2444"/>
                    <a:pt x="3996" y="2444"/>
                  </a:cubicBezTo>
                  <a:cubicBezTo>
                    <a:pt x="3976" y="2444"/>
                    <a:pt x="3956" y="2441"/>
                    <a:pt x="3936" y="2434"/>
                  </a:cubicBezTo>
                  <a:cubicBezTo>
                    <a:pt x="3786" y="2378"/>
                    <a:pt x="3677" y="2234"/>
                    <a:pt x="3653" y="2082"/>
                  </a:cubicBezTo>
                  <a:cubicBezTo>
                    <a:pt x="3649" y="2075"/>
                    <a:pt x="3649" y="2071"/>
                    <a:pt x="3646" y="2065"/>
                  </a:cubicBezTo>
                  <a:cubicBezTo>
                    <a:pt x="3637" y="2045"/>
                    <a:pt x="3640" y="2025"/>
                    <a:pt x="3646" y="2008"/>
                  </a:cubicBezTo>
                  <a:cubicBezTo>
                    <a:pt x="3649" y="1952"/>
                    <a:pt x="3663" y="1895"/>
                    <a:pt x="3689" y="1842"/>
                  </a:cubicBezTo>
                  <a:cubicBezTo>
                    <a:pt x="3703" y="1819"/>
                    <a:pt x="3726" y="1809"/>
                    <a:pt x="3749" y="1809"/>
                  </a:cubicBezTo>
                  <a:close/>
                  <a:moveTo>
                    <a:pt x="7216" y="1975"/>
                  </a:moveTo>
                  <a:cubicBezTo>
                    <a:pt x="7558" y="1975"/>
                    <a:pt x="7558" y="2507"/>
                    <a:pt x="7216" y="2507"/>
                  </a:cubicBezTo>
                  <a:cubicBezTo>
                    <a:pt x="6873" y="2507"/>
                    <a:pt x="6873" y="1975"/>
                    <a:pt x="7216" y="1975"/>
                  </a:cubicBezTo>
                  <a:close/>
                  <a:moveTo>
                    <a:pt x="8944" y="2484"/>
                  </a:moveTo>
                  <a:cubicBezTo>
                    <a:pt x="9286" y="2484"/>
                    <a:pt x="9286" y="3016"/>
                    <a:pt x="8944" y="3016"/>
                  </a:cubicBezTo>
                  <a:cubicBezTo>
                    <a:pt x="8602" y="3016"/>
                    <a:pt x="8602" y="2484"/>
                    <a:pt x="8944" y="2484"/>
                  </a:cubicBezTo>
                  <a:close/>
                  <a:moveTo>
                    <a:pt x="2822" y="2733"/>
                  </a:moveTo>
                  <a:cubicBezTo>
                    <a:pt x="2872" y="2733"/>
                    <a:pt x="2916" y="2800"/>
                    <a:pt x="2872" y="2846"/>
                  </a:cubicBezTo>
                  <a:cubicBezTo>
                    <a:pt x="2799" y="2926"/>
                    <a:pt x="2723" y="3005"/>
                    <a:pt x="2649" y="3085"/>
                  </a:cubicBezTo>
                  <a:cubicBezTo>
                    <a:pt x="2636" y="3099"/>
                    <a:pt x="2623" y="3105"/>
                    <a:pt x="2606" y="3105"/>
                  </a:cubicBezTo>
                  <a:cubicBezTo>
                    <a:pt x="2557" y="3105"/>
                    <a:pt x="2513" y="3039"/>
                    <a:pt x="2557" y="2989"/>
                  </a:cubicBezTo>
                  <a:cubicBezTo>
                    <a:pt x="2629" y="2909"/>
                    <a:pt x="2703" y="2832"/>
                    <a:pt x="2776" y="2753"/>
                  </a:cubicBezTo>
                  <a:cubicBezTo>
                    <a:pt x="2789" y="2737"/>
                    <a:pt x="2806" y="2733"/>
                    <a:pt x="2822" y="2733"/>
                  </a:cubicBezTo>
                  <a:close/>
                  <a:moveTo>
                    <a:pt x="3028" y="3019"/>
                  </a:moveTo>
                  <a:cubicBezTo>
                    <a:pt x="3078" y="3019"/>
                    <a:pt x="3121" y="3085"/>
                    <a:pt x="3078" y="3131"/>
                  </a:cubicBezTo>
                  <a:cubicBezTo>
                    <a:pt x="2971" y="3242"/>
                    <a:pt x="2865" y="3351"/>
                    <a:pt x="2759" y="3461"/>
                  </a:cubicBezTo>
                  <a:cubicBezTo>
                    <a:pt x="2746" y="3478"/>
                    <a:pt x="2729" y="3481"/>
                    <a:pt x="2716" y="3481"/>
                  </a:cubicBezTo>
                  <a:cubicBezTo>
                    <a:pt x="2666" y="3481"/>
                    <a:pt x="2620" y="3415"/>
                    <a:pt x="2666" y="3368"/>
                  </a:cubicBezTo>
                  <a:cubicBezTo>
                    <a:pt x="2772" y="3258"/>
                    <a:pt x="2876" y="3148"/>
                    <a:pt x="2982" y="3039"/>
                  </a:cubicBezTo>
                  <a:cubicBezTo>
                    <a:pt x="2995" y="3025"/>
                    <a:pt x="3011" y="3019"/>
                    <a:pt x="3028" y="3019"/>
                  </a:cubicBezTo>
                  <a:close/>
                  <a:moveTo>
                    <a:pt x="5654" y="523"/>
                  </a:moveTo>
                  <a:cubicBezTo>
                    <a:pt x="5261" y="663"/>
                    <a:pt x="4836" y="829"/>
                    <a:pt x="4398" y="1025"/>
                  </a:cubicBezTo>
                  <a:cubicBezTo>
                    <a:pt x="4870" y="1424"/>
                    <a:pt x="5358" y="1809"/>
                    <a:pt x="5867" y="2162"/>
                  </a:cubicBezTo>
                  <a:cubicBezTo>
                    <a:pt x="6341" y="2490"/>
                    <a:pt x="6840" y="2792"/>
                    <a:pt x="7372" y="3039"/>
                  </a:cubicBezTo>
                  <a:cubicBezTo>
                    <a:pt x="7910" y="3291"/>
                    <a:pt x="8472" y="3464"/>
                    <a:pt x="9044" y="3574"/>
                  </a:cubicBezTo>
                  <a:cubicBezTo>
                    <a:pt x="9439" y="3208"/>
                    <a:pt x="9938" y="2942"/>
                    <a:pt x="10230" y="2490"/>
                  </a:cubicBezTo>
                  <a:cubicBezTo>
                    <a:pt x="10260" y="2450"/>
                    <a:pt x="10283" y="2407"/>
                    <a:pt x="10306" y="2364"/>
                  </a:cubicBezTo>
                  <a:cubicBezTo>
                    <a:pt x="9835" y="2301"/>
                    <a:pt x="9366" y="2221"/>
                    <a:pt x="8907" y="2134"/>
                  </a:cubicBezTo>
                  <a:cubicBezTo>
                    <a:pt x="8326" y="2025"/>
                    <a:pt x="7797" y="1829"/>
                    <a:pt x="7298" y="1576"/>
                  </a:cubicBezTo>
                  <a:cubicBezTo>
                    <a:pt x="6724" y="1287"/>
                    <a:pt x="6186" y="922"/>
                    <a:pt x="5654" y="523"/>
                  </a:cubicBezTo>
                  <a:close/>
                  <a:moveTo>
                    <a:pt x="1503" y="3435"/>
                  </a:moveTo>
                  <a:cubicBezTo>
                    <a:pt x="1549" y="3435"/>
                    <a:pt x="1596" y="3484"/>
                    <a:pt x="1563" y="3530"/>
                  </a:cubicBezTo>
                  <a:cubicBezTo>
                    <a:pt x="1473" y="3663"/>
                    <a:pt x="1370" y="3783"/>
                    <a:pt x="1253" y="3893"/>
                  </a:cubicBezTo>
                  <a:cubicBezTo>
                    <a:pt x="1237" y="3906"/>
                    <a:pt x="1224" y="3913"/>
                    <a:pt x="1207" y="3913"/>
                  </a:cubicBezTo>
                  <a:cubicBezTo>
                    <a:pt x="1157" y="3913"/>
                    <a:pt x="1111" y="3843"/>
                    <a:pt x="1157" y="3800"/>
                  </a:cubicBezTo>
                  <a:cubicBezTo>
                    <a:pt x="1267" y="3697"/>
                    <a:pt x="1363" y="3587"/>
                    <a:pt x="1446" y="3464"/>
                  </a:cubicBezTo>
                  <a:cubicBezTo>
                    <a:pt x="1463" y="3444"/>
                    <a:pt x="1483" y="3435"/>
                    <a:pt x="1503" y="3435"/>
                  </a:cubicBezTo>
                  <a:close/>
                  <a:moveTo>
                    <a:pt x="6594" y="3478"/>
                  </a:moveTo>
                  <a:cubicBezTo>
                    <a:pt x="6611" y="3478"/>
                    <a:pt x="6628" y="3481"/>
                    <a:pt x="6640" y="3494"/>
                  </a:cubicBezTo>
                  <a:cubicBezTo>
                    <a:pt x="6734" y="3577"/>
                    <a:pt x="6787" y="3694"/>
                    <a:pt x="6787" y="3817"/>
                  </a:cubicBezTo>
                  <a:cubicBezTo>
                    <a:pt x="6787" y="3906"/>
                    <a:pt x="6764" y="4046"/>
                    <a:pt x="6654" y="4053"/>
                  </a:cubicBezTo>
                  <a:lnTo>
                    <a:pt x="6637" y="4053"/>
                  </a:lnTo>
                  <a:cubicBezTo>
                    <a:pt x="6518" y="4053"/>
                    <a:pt x="6368" y="3959"/>
                    <a:pt x="6278" y="3893"/>
                  </a:cubicBezTo>
                  <a:cubicBezTo>
                    <a:pt x="6182" y="3823"/>
                    <a:pt x="6066" y="3726"/>
                    <a:pt x="6073" y="3597"/>
                  </a:cubicBezTo>
                  <a:cubicBezTo>
                    <a:pt x="6073" y="3561"/>
                    <a:pt x="6106" y="3530"/>
                    <a:pt x="6139" y="3530"/>
                  </a:cubicBezTo>
                  <a:cubicBezTo>
                    <a:pt x="6149" y="3530"/>
                    <a:pt x="6162" y="3534"/>
                    <a:pt x="6172" y="3541"/>
                  </a:cubicBezTo>
                  <a:cubicBezTo>
                    <a:pt x="6289" y="3614"/>
                    <a:pt x="6408" y="3683"/>
                    <a:pt x="6525" y="3757"/>
                  </a:cubicBezTo>
                  <a:cubicBezTo>
                    <a:pt x="6518" y="3687"/>
                    <a:pt x="6518" y="3614"/>
                    <a:pt x="6528" y="3541"/>
                  </a:cubicBezTo>
                  <a:cubicBezTo>
                    <a:pt x="6531" y="3504"/>
                    <a:pt x="6561" y="3478"/>
                    <a:pt x="6594" y="3478"/>
                  </a:cubicBezTo>
                  <a:close/>
                  <a:moveTo>
                    <a:pt x="3557" y="3398"/>
                  </a:moveTo>
                  <a:cubicBezTo>
                    <a:pt x="3566" y="3398"/>
                    <a:pt x="3577" y="3398"/>
                    <a:pt x="3590" y="3401"/>
                  </a:cubicBezTo>
                  <a:cubicBezTo>
                    <a:pt x="3706" y="3441"/>
                    <a:pt x="3683" y="3604"/>
                    <a:pt x="3646" y="3734"/>
                  </a:cubicBezTo>
                  <a:cubicBezTo>
                    <a:pt x="3680" y="3710"/>
                    <a:pt x="3709" y="3683"/>
                    <a:pt x="3743" y="3660"/>
                  </a:cubicBezTo>
                  <a:cubicBezTo>
                    <a:pt x="3789" y="3630"/>
                    <a:pt x="3842" y="3580"/>
                    <a:pt x="3896" y="3580"/>
                  </a:cubicBezTo>
                  <a:cubicBezTo>
                    <a:pt x="3916" y="3580"/>
                    <a:pt x="3936" y="3587"/>
                    <a:pt x="3952" y="3600"/>
                  </a:cubicBezTo>
                  <a:cubicBezTo>
                    <a:pt x="3982" y="3624"/>
                    <a:pt x="3996" y="3657"/>
                    <a:pt x="3976" y="3694"/>
                  </a:cubicBezTo>
                  <a:cubicBezTo>
                    <a:pt x="3893" y="3856"/>
                    <a:pt x="3749" y="4006"/>
                    <a:pt x="3570" y="4073"/>
                  </a:cubicBezTo>
                  <a:cubicBezTo>
                    <a:pt x="3543" y="4079"/>
                    <a:pt x="3520" y="4085"/>
                    <a:pt x="3500" y="4085"/>
                  </a:cubicBezTo>
                  <a:cubicBezTo>
                    <a:pt x="3384" y="4085"/>
                    <a:pt x="3338" y="3959"/>
                    <a:pt x="3350" y="3837"/>
                  </a:cubicBezTo>
                  <a:cubicBezTo>
                    <a:pt x="3364" y="3743"/>
                    <a:pt x="3410" y="3398"/>
                    <a:pt x="3557" y="3398"/>
                  </a:cubicBezTo>
                  <a:close/>
                  <a:moveTo>
                    <a:pt x="1416" y="3919"/>
                  </a:moveTo>
                  <a:cubicBezTo>
                    <a:pt x="1473" y="3919"/>
                    <a:pt x="1520" y="3986"/>
                    <a:pt x="1470" y="4029"/>
                  </a:cubicBezTo>
                  <a:cubicBezTo>
                    <a:pt x="1433" y="4059"/>
                    <a:pt x="1413" y="4085"/>
                    <a:pt x="1400" y="4132"/>
                  </a:cubicBezTo>
                  <a:cubicBezTo>
                    <a:pt x="1393" y="4165"/>
                    <a:pt x="1367" y="4179"/>
                    <a:pt x="1340" y="4179"/>
                  </a:cubicBezTo>
                  <a:cubicBezTo>
                    <a:pt x="1304" y="4179"/>
                    <a:pt x="1261" y="4148"/>
                    <a:pt x="1273" y="4099"/>
                  </a:cubicBezTo>
                  <a:cubicBezTo>
                    <a:pt x="1290" y="4033"/>
                    <a:pt x="1320" y="3979"/>
                    <a:pt x="1373" y="3936"/>
                  </a:cubicBezTo>
                  <a:cubicBezTo>
                    <a:pt x="1390" y="3923"/>
                    <a:pt x="1403" y="3919"/>
                    <a:pt x="1416" y="3919"/>
                  </a:cubicBezTo>
                  <a:close/>
                  <a:moveTo>
                    <a:pt x="8395" y="3996"/>
                  </a:moveTo>
                  <a:cubicBezTo>
                    <a:pt x="8422" y="3996"/>
                    <a:pt x="8445" y="4013"/>
                    <a:pt x="8452" y="4046"/>
                  </a:cubicBezTo>
                  <a:cubicBezTo>
                    <a:pt x="8462" y="4089"/>
                    <a:pt x="8472" y="4136"/>
                    <a:pt x="8482" y="4179"/>
                  </a:cubicBezTo>
                  <a:cubicBezTo>
                    <a:pt x="8492" y="4228"/>
                    <a:pt x="8449" y="4262"/>
                    <a:pt x="8412" y="4262"/>
                  </a:cubicBezTo>
                  <a:cubicBezTo>
                    <a:pt x="8386" y="4262"/>
                    <a:pt x="8359" y="4248"/>
                    <a:pt x="8352" y="4215"/>
                  </a:cubicBezTo>
                  <a:cubicBezTo>
                    <a:pt x="8343" y="4168"/>
                    <a:pt x="8335" y="4125"/>
                    <a:pt x="8326" y="4079"/>
                  </a:cubicBezTo>
                  <a:cubicBezTo>
                    <a:pt x="8315" y="4029"/>
                    <a:pt x="8355" y="3996"/>
                    <a:pt x="8395" y="3996"/>
                  </a:cubicBezTo>
                  <a:close/>
                  <a:moveTo>
                    <a:pt x="8067" y="4212"/>
                  </a:moveTo>
                  <a:cubicBezTo>
                    <a:pt x="8100" y="4212"/>
                    <a:pt x="8133" y="4235"/>
                    <a:pt x="8136" y="4278"/>
                  </a:cubicBezTo>
                  <a:cubicBezTo>
                    <a:pt x="8140" y="4415"/>
                    <a:pt x="8183" y="4538"/>
                    <a:pt x="8263" y="4647"/>
                  </a:cubicBezTo>
                  <a:cubicBezTo>
                    <a:pt x="8299" y="4697"/>
                    <a:pt x="8252" y="4743"/>
                    <a:pt x="8203" y="4743"/>
                  </a:cubicBezTo>
                  <a:cubicBezTo>
                    <a:pt x="8183" y="4743"/>
                    <a:pt x="8163" y="4734"/>
                    <a:pt x="8150" y="4714"/>
                  </a:cubicBezTo>
                  <a:cubicBezTo>
                    <a:pt x="8056" y="4584"/>
                    <a:pt x="8007" y="4435"/>
                    <a:pt x="8004" y="4278"/>
                  </a:cubicBezTo>
                  <a:cubicBezTo>
                    <a:pt x="8000" y="4235"/>
                    <a:pt x="8033" y="4212"/>
                    <a:pt x="8067" y="4212"/>
                  </a:cubicBezTo>
                  <a:close/>
                  <a:moveTo>
                    <a:pt x="6226" y="5099"/>
                  </a:moveTo>
                  <a:cubicBezTo>
                    <a:pt x="6246" y="5099"/>
                    <a:pt x="6266" y="5110"/>
                    <a:pt x="6278" y="5133"/>
                  </a:cubicBezTo>
                  <a:cubicBezTo>
                    <a:pt x="6338" y="5239"/>
                    <a:pt x="6388" y="5352"/>
                    <a:pt x="6435" y="5461"/>
                  </a:cubicBezTo>
                  <a:cubicBezTo>
                    <a:pt x="6501" y="5375"/>
                    <a:pt x="6571" y="5295"/>
                    <a:pt x="6654" y="5222"/>
                  </a:cubicBezTo>
                  <a:cubicBezTo>
                    <a:pt x="6668" y="5209"/>
                    <a:pt x="6684" y="5202"/>
                    <a:pt x="6700" y="5202"/>
                  </a:cubicBezTo>
                  <a:cubicBezTo>
                    <a:pt x="6727" y="5202"/>
                    <a:pt x="6754" y="5222"/>
                    <a:pt x="6764" y="5252"/>
                  </a:cubicBezTo>
                  <a:cubicBezTo>
                    <a:pt x="6860" y="5492"/>
                    <a:pt x="6644" y="5751"/>
                    <a:pt x="6401" y="5784"/>
                  </a:cubicBezTo>
                  <a:cubicBezTo>
                    <a:pt x="6392" y="5787"/>
                    <a:pt x="6378" y="5787"/>
                    <a:pt x="6368" y="5787"/>
                  </a:cubicBezTo>
                  <a:cubicBezTo>
                    <a:pt x="6119" y="5787"/>
                    <a:pt x="6139" y="5329"/>
                    <a:pt x="6152" y="5165"/>
                  </a:cubicBezTo>
                  <a:cubicBezTo>
                    <a:pt x="6155" y="5129"/>
                    <a:pt x="6192" y="5099"/>
                    <a:pt x="6226" y="5099"/>
                  </a:cubicBezTo>
                  <a:close/>
                  <a:moveTo>
                    <a:pt x="5095" y="5398"/>
                  </a:moveTo>
                  <a:cubicBezTo>
                    <a:pt x="5122" y="5398"/>
                    <a:pt x="5152" y="5415"/>
                    <a:pt x="5162" y="5445"/>
                  </a:cubicBezTo>
                  <a:cubicBezTo>
                    <a:pt x="5232" y="5611"/>
                    <a:pt x="5361" y="6090"/>
                    <a:pt x="5112" y="6186"/>
                  </a:cubicBezTo>
                  <a:cubicBezTo>
                    <a:pt x="5095" y="6189"/>
                    <a:pt x="5079" y="6193"/>
                    <a:pt x="5062" y="6193"/>
                  </a:cubicBezTo>
                  <a:cubicBezTo>
                    <a:pt x="4969" y="6193"/>
                    <a:pt x="4886" y="6099"/>
                    <a:pt x="4830" y="6033"/>
                  </a:cubicBezTo>
                  <a:cubicBezTo>
                    <a:pt x="4723" y="5920"/>
                    <a:pt x="4643" y="5791"/>
                    <a:pt x="4577" y="5651"/>
                  </a:cubicBezTo>
                  <a:cubicBezTo>
                    <a:pt x="4557" y="5604"/>
                    <a:pt x="4591" y="5548"/>
                    <a:pt x="4634" y="5548"/>
                  </a:cubicBezTo>
                  <a:cubicBezTo>
                    <a:pt x="4646" y="5548"/>
                    <a:pt x="4657" y="5551"/>
                    <a:pt x="4670" y="5561"/>
                  </a:cubicBezTo>
                  <a:cubicBezTo>
                    <a:pt x="4766" y="5621"/>
                    <a:pt x="4850" y="5694"/>
                    <a:pt x="4926" y="5774"/>
                  </a:cubicBezTo>
                  <a:cubicBezTo>
                    <a:pt x="4936" y="5771"/>
                    <a:pt x="4942" y="5768"/>
                    <a:pt x="4953" y="5768"/>
                  </a:cubicBezTo>
                  <a:cubicBezTo>
                    <a:pt x="4956" y="5768"/>
                    <a:pt x="4959" y="5771"/>
                    <a:pt x="4962" y="5771"/>
                  </a:cubicBezTo>
                  <a:cubicBezTo>
                    <a:pt x="4959" y="5651"/>
                    <a:pt x="4976" y="5538"/>
                    <a:pt x="5042" y="5429"/>
                  </a:cubicBezTo>
                  <a:cubicBezTo>
                    <a:pt x="5056" y="5409"/>
                    <a:pt x="5076" y="5398"/>
                    <a:pt x="5095" y="5398"/>
                  </a:cubicBezTo>
                  <a:close/>
                  <a:moveTo>
                    <a:pt x="1759" y="2593"/>
                  </a:moveTo>
                  <a:cubicBezTo>
                    <a:pt x="1470" y="2820"/>
                    <a:pt x="1197" y="3062"/>
                    <a:pt x="938" y="3324"/>
                  </a:cubicBezTo>
                  <a:cubicBezTo>
                    <a:pt x="1051" y="3766"/>
                    <a:pt x="1210" y="4195"/>
                    <a:pt x="1413" y="4601"/>
                  </a:cubicBezTo>
                  <a:cubicBezTo>
                    <a:pt x="1732" y="5242"/>
                    <a:pt x="2154" y="5823"/>
                    <a:pt x="2679" y="6335"/>
                  </a:cubicBezTo>
                  <a:lnTo>
                    <a:pt x="3470" y="6000"/>
                  </a:lnTo>
                  <a:cubicBezTo>
                    <a:pt x="3068" y="5342"/>
                    <a:pt x="2597" y="4714"/>
                    <a:pt x="2247" y="4039"/>
                  </a:cubicBezTo>
                  <a:cubicBezTo>
                    <a:pt x="2008" y="3584"/>
                    <a:pt x="1828" y="3108"/>
                    <a:pt x="1759" y="2593"/>
                  </a:cubicBezTo>
                  <a:close/>
                  <a:moveTo>
                    <a:pt x="831" y="3435"/>
                  </a:moveTo>
                  <a:cubicBezTo>
                    <a:pt x="523" y="3754"/>
                    <a:pt x="244" y="4102"/>
                    <a:pt x="0" y="4478"/>
                  </a:cubicBezTo>
                  <a:cubicBezTo>
                    <a:pt x="7" y="4558"/>
                    <a:pt x="20" y="4634"/>
                    <a:pt x="37" y="4711"/>
                  </a:cubicBezTo>
                  <a:cubicBezTo>
                    <a:pt x="44" y="4754"/>
                    <a:pt x="54" y="4800"/>
                    <a:pt x="64" y="4843"/>
                  </a:cubicBezTo>
                  <a:cubicBezTo>
                    <a:pt x="90" y="4940"/>
                    <a:pt x="120" y="5036"/>
                    <a:pt x="153" y="5129"/>
                  </a:cubicBezTo>
                  <a:cubicBezTo>
                    <a:pt x="170" y="5173"/>
                    <a:pt x="187" y="5212"/>
                    <a:pt x="204" y="5252"/>
                  </a:cubicBezTo>
                  <a:cubicBezTo>
                    <a:pt x="233" y="5332"/>
                    <a:pt x="273" y="5412"/>
                    <a:pt x="313" y="5488"/>
                  </a:cubicBezTo>
                  <a:cubicBezTo>
                    <a:pt x="323" y="5512"/>
                    <a:pt x="336" y="5538"/>
                    <a:pt x="350" y="5561"/>
                  </a:cubicBezTo>
                  <a:cubicBezTo>
                    <a:pt x="370" y="5601"/>
                    <a:pt x="393" y="5641"/>
                    <a:pt x="413" y="5677"/>
                  </a:cubicBezTo>
                  <a:cubicBezTo>
                    <a:pt x="463" y="5760"/>
                    <a:pt x="516" y="5840"/>
                    <a:pt x="566" y="5917"/>
                  </a:cubicBezTo>
                  <a:cubicBezTo>
                    <a:pt x="592" y="5953"/>
                    <a:pt x="618" y="5990"/>
                    <a:pt x="646" y="6023"/>
                  </a:cubicBezTo>
                  <a:cubicBezTo>
                    <a:pt x="718" y="6126"/>
                    <a:pt x="792" y="6219"/>
                    <a:pt x="865" y="6302"/>
                  </a:cubicBezTo>
                  <a:cubicBezTo>
                    <a:pt x="894" y="6339"/>
                    <a:pt x="925" y="6372"/>
                    <a:pt x="954" y="6406"/>
                  </a:cubicBezTo>
                  <a:cubicBezTo>
                    <a:pt x="1061" y="6525"/>
                    <a:pt x="1164" y="6625"/>
                    <a:pt x="1244" y="6698"/>
                  </a:cubicBezTo>
                  <a:cubicBezTo>
                    <a:pt x="1284" y="6737"/>
                    <a:pt x="1320" y="6768"/>
                    <a:pt x="1347" y="6794"/>
                  </a:cubicBezTo>
                  <a:cubicBezTo>
                    <a:pt x="1400" y="6837"/>
                    <a:pt x="1430" y="6860"/>
                    <a:pt x="1430" y="6860"/>
                  </a:cubicBezTo>
                  <a:lnTo>
                    <a:pt x="2546" y="6392"/>
                  </a:lnTo>
                  <a:cubicBezTo>
                    <a:pt x="2034" y="5887"/>
                    <a:pt x="1615" y="5312"/>
                    <a:pt x="1300" y="4684"/>
                  </a:cubicBezTo>
                  <a:cubicBezTo>
                    <a:pt x="1104" y="4288"/>
                    <a:pt x="945" y="3869"/>
                    <a:pt x="831" y="3435"/>
                  </a:cubicBezTo>
                  <a:close/>
                  <a:moveTo>
                    <a:pt x="4261" y="1088"/>
                  </a:moveTo>
                  <a:cubicBezTo>
                    <a:pt x="3470" y="1450"/>
                    <a:pt x="2640" y="1915"/>
                    <a:pt x="1879" y="2497"/>
                  </a:cubicBezTo>
                  <a:cubicBezTo>
                    <a:pt x="1935" y="3022"/>
                    <a:pt x="2118" y="3507"/>
                    <a:pt x="2353" y="3969"/>
                  </a:cubicBezTo>
                  <a:cubicBezTo>
                    <a:pt x="2706" y="4651"/>
                    <a:pt x="3188" y="5289"/>
                    <a:pt x="3594" y="5947"/>
                  </a:cubicBezTo>
                  <a:lnTo>
                    <a:pt x="3769" y="5874"/>
                  </a:lnTo>
                  <a:cubicBezTo>
                    <a:pt x="3743" y="5860"/>
                    <a:pt x="3723" y="5834"/>
                    <a:pt x="3740" y="5800"/>
                  </a:cubicBezTo>
                  <a:cubicBezTo>
                    <a:pt x="3826" y="5581"/>
                    <a:pt x="3945" y="5382"/>
                    <a:pt x="4098" y="5202"/>
                  </a:cubicBezTo>
                  <a:cubicBezTo>
                    <a:pt x="4112" y="5189"/>
                    <a:pt x="4128" y="5182"/>
                    <a:pt x="4142" y="5182"/>
                  </a:cubicBezTo>
                  <a:cubicBezTo>
                    <a:pt x="4188" y="5182"/>
                    <a:pt x="4235" y="5249"/>
                    <a:pt x="4192" y="5299"/>
                  </a:cubicBezTo>
                  <a:cubicBezTo>
                    <a:pt x="4088" y="5421"/>
                    <a:pt x="3999" y="5555"/>
                    <a:pt x="3925" y="5701"/>
                  </a:cubicBezTo>
                  <a:cubicBezTo>
                    <a:pt x="4039" y="5608"/>
                    <a:pt x="4165" y="5528"/>
                    <a:pt x="4295" y="5458"/>
                  </a:cubicBezTo>
                  <a:cubicBezTo>
                    <a:pt x="4304" y="5452"/>
                    <a:pt x="4318" y="5452"/>
                    <a:pt x="4327" y="5452"/>
                  </a:cubicBezTo>
                  <a:cubicBezTo>
                    <a:pt x="4387" y="5452"/>
                    <a:pt x="4427" y="5541"/>
                    <a:pt x="4361" y="5575"/>
                  </a:cubicBezTo>
                  <a:cubicBezTo>
                    <a:pt x="4188" y="5664"/>
                    <a:pt x="4032" y="5777"/>
                    <a:pt x="3889" y="5910"/>
                  </a:cubicBezTo>
                  <a:cubicBezTo>
                    <a:pt x="3876" y="5923"/>
                    <a:pt x="3859" y="5930"/>
                    <a:pt x="3846" y="5930"/>
                  </a:cubicBezTo>
                  <a:cubicBezTo>
                    <a:pt x="3833" y="5930"/>
                    <a:pt x="3819" y="5927"/>
                    <a:pt x="3813" y="5920"/>
                  </a:cubicBezTo>
                  <a:cubicBezTo>
                    <a:pt x="3776" y="6110"/>
                    <a:pt x="3686" y="6671"/>
                    <a:pt x="3686" y="7193"/>
                  </a:cubicBezTo>
                  <a:cubicBezTo>
                    <a:pt x="3686" y="7313"/>
                    <a:pt x="3689" y="7429"/>
                    <a:pt x="3700" y="7538"/>
                  </a:cubicBezTo>
                  <a:cubicBezTo>
                    <a:pt x="3819" y="7498"/>
                    <a:pt x="3936" y="7462"/>
                    <a:pt x="4052" y="7423"/>
                  </a:cubicBezTo>
                  <a:cubicBezTo>
                    <a:pt x="4095" y="7409"/>
                    <a:pt x="4138" y="7395"/>
                    <a:pt x="4185" y="7383"/>
                  </a:cubicBezTo>
                  <a:cubicBezTo>
                    <a:pt x="4374" y="7323"/>
                    <a:pt x="4563" y="7263"/>
                    <a:pt x="4750" y="7210"/>
                  </a:cubicBezTo>
                  <a:cubicBezTo>
                    <a:pt x="4790" y="7196"/>
                    <a:pt x="4833" y="7183"/>
                    <a:pt x="4876" y="7170"/>
                  </a:cubicBezTo>
                  <a:cubicBezTo>
                    <a:pt x="5245" y="7060"/>
                    <a:pt x="5604" y="6960"/>
                    <a:pt x="5956" y="6871"/>
                  </a:cubicBezTo>
                  <a:cubicBezTo>
                    <a:pt x="5999" y="6857"/>
                    <a:pt x="6039" y="6848"/>
                    <a:pt x="6082" y="6834"/>
                  </a:cubicBezTo>
                  <a:cubicBezTo>
                    <a:pt x="6321" y="6774"/>
                    <a:pt x="6554" y="6718"/>
                    <a:pt x="6784" y="6661"/>
                  </a:cubicBezTo>
                  <a:cubicBezTo>
                    <a:pt x="6830" y="6651"/>
                    <a:pt x="6870" y="6641"/>
                    <a:pt x="6913" y="6631"/>
                  </a:cubicBezTo>
                  <a:cubicBezTo>
                    <a:pt x="7369" y="6525"/>
                    <a:pt x="7811" y="6432"/>
                    <a:pt x="8240" y="6352"/>
                  </a:cubicBezTo>
                  <a:cubicBezTo>
                    <a:pt x="8283" y="6346"/>
                    <a:pt x="8326" y="6335"/>
                    <a:pt x="8372" y="6329"/>
                  </a:cubicBezTo>
                  <a:cubicBezTo>
                    <a:pt x="8559" y="6296"/>
                    <a:pt x="8741" y="6262"/>
                    <a:pt x="8921" y="6233"/>
                  </a:cubicBezTo>
                  <a:cubicBezTo>
                    <a:pt x="8685" y="6063"/>
                    <a:pt x="8459" y="5880"/>
                    <a:pt x="8362" y="5611"/>
                  </a:cubicBezTo>
                  <a:cubicBezTo>
                    <a:pt x="8312" y="5478"/>
                    <a:pt x="8303" y="5332"/>
                    <a:pt x="8306" y="5192"/>
                  </a:cubicBezTo>
                  <a:cubicBezTo>
                    <a:pt x="8315" y="4644"/>
                    <a:pt x="8535" y="4105"/>
                    <a:pt x="8907" y="3707"/>
                  </a:cubicBezTo>
                  <a:cubicBezTo>
                    <a:pt x="8914" y="3700"/>
                    <a:pt x="8918" y="3697"/>
                    <a:pt x="8924" y="3690"/>
                  </a:cubicBezTo>
                  <a:cubicBezTo>
                    <a:pt x="8415" y="3584"/>
                    <a:pt x="7917" y="3435"/>
                    <a:pt x="7432" y="3218"/>
                  </a:cubicBezTo>
                  <a:cubicBezTo>
                    <a:pt x="6830" y="2946"/>
                    <a:pt x="6262" y="2603"/>
                    <a:pt x="5720" y="2225"/>
                  </a:cubicBezTo>
                  <a:cubicBezTo>
                    <a:pt x="5215" y="1869"/>
                    <a:pt x="4733" y="1484"/>
                    <a:pt x="4261" y="10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0"/>
            <p:cNvSpPr/>
            <p:nvPr/>
          </p:nvSpPr>
          <p:spPr>
            <a:xfrm>
              <a:off x="2580472" y="2130574"/>
              <a:ext cx="103636" cy="172017"/>
            </a:xfrm>
            <a:custGeom>
              <a:avLst/>
              <a:gdLst/>
              <a:ahLst/>
              <a:cxnLst/>
              <a:rect l="l" t="t" r="r" b="b"/>
              <a:pathLst>
                <a:path w="1849" h="3069" extrusionOk="0">
                  <a:moveTo>
                    <a:pt x="107" y="0"/>
                  </a:moveTo>
                  <a:cubicBezTo>
                    <a:pt x="71" y="34"/>
                    <a:pt x="34" y="71"/>
                    <a:pt x="0" y="111"/>
                  </a:cubicBezTo>
                  <a:cubicBezTo>
                    <a:pt x="114" y="545"/>
                    <a:pt x="273" y="964"/>
                    <a:pt x="469" y="1360"/>
                  </a:cubicBezTo>
                  <a:cubicBezTo>
                    <a:pt x="784" y="1988"/>
                    <a:pt x="1203" y="2563"/>
                    <a:pt x="1715" y="3068"/>
                  </a:cubicBezTo>
                  <a:lnTo>
                    <a:pt x="1848" y="3011"/>
                  </a:lnTo>
                  <a:cubicBezTo>
                    <a:pt x="1323" y="2499"/>
                    <a:pt x="901" y="1918"/>
                    <a:pt x="582" y="1277"/>
                  </a:cubicBezTo>
                  <a:cubicBezTo>
                    <a:pt x="379" y="871"/>
                    <a:pt x="220" y="442"/>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0"/>
            <p:cNvSpPr/>
            <p:nvPr/>
          </p:nvSpPr>
          <p:spPr>
            <a:xfrm>
              <a:off x="2632487" y="2084221"/>
              <a:ext cx="102852" cy="196343"/>
            </a:xfrm>
            <a:custGeom>
              <a:avLst/>
              <a:gdLst/>
              <a:ahLst/>
              <a:cxnLst/>
              <a:rect l="l" t="t" r="r" b="b"/>
              <a:pathLst>
                <a:path w="1835" h="3503" extrusionOk="0">
                  <a:moveTo>
                    <a:pt x="120" y="0"/>
                  </a:moveTo>
                  <a:cubicBezTo>
                    <a:pt x="80" y="33"/>
                    <a:pt x="40" y="63"/>
                    <a:pt x="0" y="96"/>
                  </a:cubicBezTo>
                  <a:cubicBezTo>
                    <a:pt x="69" y="611"/>
                    <a:pt x="249" y="1087"/>
                    <a:pt x="488" y="1542"/>
                  </a:cubicBezTo>
                  <a:cubicBezTo>
                    <a:pt x="838" y="2217"/>
                    <a:pt x="1309" y="2845"/>
                    <a:pt x="1711" y="3503"/>
                  </a:cubicBezTo>
                  <a:lnTo>
                    <a:pt x="1835" y="3450"/>
                  </a:lnTo>
                  <a:cubicBezTo>
                    <a:pt x="1429" y="2792"/>
                    <a:pt x="947" y="2154"/>
                    <a:pt x="594" y="1472"/>
                  </a:cubicBezTo>
                  <a:cubicBezTo>
                    <a:pt x="359" y="1010"/>
                    <a:pt x="176" y="525"/>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0"/>
            <p:cNvSpPr/>
            <p:nvPr/>
          </p:nvSpPr>
          <p:spPr>
            <a:xfrm>
              <a:off x="2850747" y="1970550"/>
              <a:ext cx="263827" cy="106271"/>
            </a:xfrm>
            <a:custGeom>
              <a:avLst/>
              <a:gdLst/>
              <a:ahLst/>
              <a:cxnLst/>
              <a:rect l="l" t="t" r="r" b="b"/>
              <a:pathLst>
                <a:path w="4707" h="1896" extrusionOk="0">
                  <a:moveTo>
                    <a:pt x="150" y="1"/>
                  </a:moveTo>
                  <a:cubicBezTo>
                    <a:pt x="104" y="18"/>
                    <a:pt x="54" y="34"/>
                    <a:pt x="1" y="54"/>
                  </a:cubicBezTo>
                  <a:cubicBezTo>
                    <a:pt x="533" y="453"/>
                    <a:pt x="1071" y="818"/>
                    <a:pt x="1645" y="1107"/>
                  </a:cubicBezTo>
                  <a:cubicBezTo>
                    <a:pt x="2144" y="1360"/>
                    <a:pt x="2673" y="1556"/>
                    <a:pt x="3254" y="1665"/>
                  </a:cubicBezTo>
                  <a:cubicBezTo>
                    <a:pt x="3713" y="1752"/>
                    <a:pt x="4182" y="1832"/>
                    <a:pt x="4653" y="1895"/>
                  </a:cubicBezTo>
                  <a:cubicBezTo>
                    <a:pt x="4673" y="1852"/>
                    <a:pt x="4693" y="1812"/>
                    <a:pt x="4707" y="1772"/>
                  </a:cubicBezTo>
                  <a:cubicBezTo>
                    <a:pt x="4128" y="1702"/>
                    <a:pt x="3550" y="1606"/>
                    <a:pt x="2995" y="1480"/>
                  </a:cubicBezTo>
                  <a:cubicBezTo>
                    <a:pt x="2573" y="1380"/>
                    <a:pt x="2177" y="1234"/>
                    <a:pt x="1799" y="1047"/>
                  </a:cubicBezTo>
                  <a:cubicBezTo>
                    <a:pt x="1217" y="762"/>
                    <a:pt x="676" y="393"/>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0"/>
            <p:cNvSpPr/>
            <p:nvPr/>
          </p:nvSpPr>
          <p:spPr>
            <a:xfrm>
              <a:off x="2772725" y="2001658"/>
              <a:ext cx="268087" cy="149429"/>
            </a:xfrm>
            <a:custGeom>
              <a:avLst/>
              <a:gdLst/>
              <a:ahLst/>
              <a:cxnLst/>
              <a:rect l="l" t="t" r="r" b="b"/>
              <a:pathLst>
                <a:path w="4783" h="2666" extrusionOk="0">
                  <a:moveTo>
                    <a:pt x="137" y="1"/>
                  </a:moveTo>
                  <a:cubicBezTo>
                    <a:pt x="90" y="21"/>
                    <a:pt x="46" y="41"/>
                    <a:pt x="0" y="64"/>
                  </a:cubicBezTo>
                  <a:cubicBezTo>
                    <a:pt x="472" y="460"/>
                    <a:pt x="954" y="845"/>
                    <a:pt x="1459" y="1201"/>
                  </a:cubicBezTo>
                  <a:cubicBezTo>
                    <a:pt x="2001" y="1579"/>
                    <a:pt x="2569" y="1922"/>
                    <a:pt x="3171" y="2194"/>
                  </a:cubicBezTo>
                  <a:cubicBezTo>
                    <a:pt x="3656" y="2411"/>
                    <a:pt x="4154" y="2560"/>
                    <a:pt x="4663" y="2666"/>
                  </a:cubicBezTo>
                  <a:cubicBezTo>
                    <a:pt x="4700" y="2626"/>
                    <a:pt x="4740" y="2586"/>
                    <a:pt x="4783" y="2550"/>
                  </a:cubicBezTo>
                  <a:cubicBezTo>
                    <a:pt x="4211" y="2440"/>
                    <a:pt x="3649" y="2267"/>
                    <a:pt x="3111" y="2015"/>
                  </a:cubicBezTo>
                  <a:cubicBezTo>
                    <a:pt x="2579" y="1768"/>
                    <a:pt x="2080" y="1466"/>
                    <a:pt x="1606" y="1138"/>
                  </a:cubicBezTo>
                  <a:cubicBezTo>
                    <a:pt x="1097" y="785"/>
                    <a:pt x="609" y="400"/>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0"/>
            <p:cNvSpPr/>
            <p:nvPr/>
          </p:nvSpPr>
          <p:spPr>
            <a:xfrm>
              <a:off x="2876811" y="2230064"/>
              <a:ext cx="41589" cy="38618"/>
            </a:xfrm>
            <a:custGeom>
              <a:avLst/>
              <a:gdLst/>
              <a:ahLst/>
              <a:cxnLst/>
              <a:rect l="l" t="t" r="r" b="b"/>
              <a:pathLst>
                <a:path w="742" h="689" extrusionOk="0">
                  <a:moveTo>
                    <a:pt x="108" y="0"/>
                  </a:moveTo>
                  <a:cubicBezTo>
                    <a:pt x="74" y="0"/>
                    <a:pt x="37" y="30"/>
                    <a:pt x="34" y="66"/>
                  </a:cubicBezTo>
                  <a:cubicBezTo>
                    <a:pt x="21" y="230"/>
                    <a:pt x="1" y="688"/>
                    <a:pt x="250" y="688"/>
                  </a:cubicBezTo>
                  <a:cubicBezTo>
                    <a:pt x="260" y="688"/>
                    <a:pt x="274" y="688"/>
                    <a:pt x="283" y="685"/>
                  </a:cubicBezTo>
                  <a:cubicBezTo>
                    <a:pt x="526" y="652"/>
                    <a:pt x="742" y="393"/>
                    <a:pt x="646" y="153"/>
                  </a:cubicBezTo>
                  <a:cubicBezTo>
                    <a:pt x="636" y="123"/>
                    <a:pt x="609" y="103"/>
                    <a:pt x="582" y="103"/>
                  </a:cubicBezTo>
                  <a:cubicBezTo>
                    <a:pt x="566" y="103"/>
                    <a:pt x="550" y="110"/>
                    <a:pt x="536" y="123"/>
                  </a:cubicBezTo>
                  <a:cubicBezTo>
                    <a:pt x="453" y="196"/>
                    <a:pt x="383" y="276"/>
                    <a:pt x="317" y="362"/>
                  </a:cubicBezTo>
                  <a:cubicBezTo>
                    <a:pt x="270" y="253"/>
                    <a:pt x="220" y="140"/>
                    <a:pt x="160" y="34"/>
                  </a:cubicBezTo>
                  <a:cubicBezTo>
                    <a:pt x="148" y="11"/>
                    <a:pt x="128" y="0"/>
                    <a:pt x="108" y="0"/>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0"/>
            <p:cNvSpPr/>
            <p:nvPr/>
          </p:nvSpPr>
          <p:spPr>
            <a:xfrm>
              <a:off x="2873896" y="2139150"/>
              <a:ext cx="40468" cy="32285"/>
            </a:xfrm>
            <a:custGeom>
              <a:avLst/>
              <a:gdLst/>
              <a:ahLst/>
              <a:cxnLst/>
              <a:rect l="l" t="t" r="r" b="b"/>
              <a:pathLst>
                <a:path w="722" h="576" extrusionOk="0">
                  <a:moveTo>
                    <a:pt x="528" y="1"/>
                  </a:moveTo>
                  <a:cubicBezTo>
                    <a:pt x="495" y="1"/>
                    <a:pt x="465" y="27"/>
                    <a:pt x="462" y="64"/>
                  </a:cubicBezTo>
                  <a:cubicBezTo>
                    <a:pt x="452" y="137"/>
                    <a:pt x="452" y="210"/>
                    <a:pt x="459" y="280"/>
                  </a:cubicBezTo>
                  <a:cubicBezTo>
                    <a:pt x="342" y="206"/>
                    <a:pt x="223" y="137"/>
                    <a:pt x="106" y="64"/>
                  </a:cubicBezTo>
                  <a:cubicBezTo>
                    <a:pt x="96" y="57"/>
                    <a:pt x="83" y="53"/>
                    <a:pt x="73" y="53"/>
                  </a:cubicBezTo>
                  <a:cubicBezTo>
                    <a:pt x="40" y="53"/>
                    <a:pt x="7" y="84"/>
                    <a:pt x="7" y="120"/>
                  </a:cubicBezTo>
                  <a:cubicBezTo>
                    <a:pt x="0" y="249"/>
                    <a:pt x="116" y="346"/>
                    <a:pt x="212" y="416"/>
                  </a:cubicBezTo>
                  <a:cubicBezTo>
                    <a:pt x="302" y="482"/>
                    <a:pt x="452" y="576"/>
                    <a:pt x="571" y="576"/>
                  </a:cubicBezTo>
                  <a:lnTo>
                    <a:pt x="588" y="576"/>
                  </a:lnTo>
                  <a:cubicBezTo>
                    <a:pt x="698" y="569"/>
                    <a:pt x="721" y="429"/>
                    <a:pt x="721" y="340"/>
                  </a:cubicBezTo>
                  <a:cubicBezTo>
                    <a:pt x="721" y="217"/>
                    <a:pt x="668" y="100"/>
                    <a:pt x="574" y="17"/>
                  </a:cubicBezTo>
                  <a:cubicBezTo>
                    <a:pt x="562" y="4"/>
                    <a:pt x="545" y="1"/>
                    <a:pt x="528"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0"/>
            <p:cNvSpPr/>
            <p:nvPr/>
          </p:nvSpPr>
          <p:spPr>
            <a:xfrm>
              <a:off x="2720934" y="2134666"/>
              <a:ext cx="36937" cy="38618"/>
            </a:xfrm>
            <a:custGeom>
              <a:avLst/>
              <a:gdLst/>
              <a:ahLst/>
              <a:cxnLst/>
              <a:rect l="l" t="t" r="r" b="b"/>
              <a:pathLst>
                <a:path w="659" h="689" extrusionOk="0">
                  <a:moveTo>
                    <a:pt x="220" y="1"/>
                  </a:moveTo>
                  <a:cubicBezTo>
                    <a:pt x="73" y="1"/>
                    <a:pt x="27" y="346"/>
                    <a:pt x="13" y="440"/>
                  </a:cubicBezTo>
                  <a:cubicBezTo>
                    <a:pt x="1" y="562"/>
                    <a:pt x="47" y="688"/>
                    <a:pt x="163" y="688"/>
                  </a:cubicBezTo>
                  <a:cubicBezTo>
                    <a:pt x="183" y="688"/>
                    <a:pt x="206" y="682"/>
                    <a:pt x="233" y="676"/>
                  </a:cubicBezTo>
                  <a:cubicBezTo>
                    <a:pt x="412" y="609"/>
                    <a:pt x="556" y="459"/>
                    <a:pt x="639" y="297"/>
                  </a:cubicBezTo>
                  <a:cubicBezTo>
                    <a:pt x="659" y="260"/>
                    <a:pt x="645" y="227"/>
                    <a:pt x="615" y="203"/>
                  </a:cubicBezTo>
                  <a:cubicBezTo>
                    <a:pt x="599" y="190"/>
                    <a:pt x="579" y="183"/>
                    <a:pt x="559" y="183"/>
                  </a:cubicBezTo>
                  <a:cubicBezTo>
                    <a:pt x="505" y="183"/>
                    <a:pt x="452" y="233"/>
                    <a:pt x="406" y="263"/>
                  </a:cubicBezTo>
                  <a:cubicBezTo>
                    <a:pt x="372" y="286"/>
                    <a:pt x="343" y="313"/>
                    <a:pt x="309" y="337"/>
                  </a:cubicBezTo>
                  <a:cubicBezTo>
                    <a:pt x="346" y="207"/>
                    <a:pt x="369" y="44"/>
                    <a:pt x="253" y="4"/>
                  </a:cubicBezTo>
                  <a:cubicBezTo>
                    <a:pt x="240" y="1"/>
                    <a:pt x="229" y="1"/>
                    <a:pt x="220"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0"/>
            <p:cNvSpPr/>
            <p:nvPr/>
          </p:nvSpPr>
          <p:spPr>
            <a:xfrm>
              <a:off x="2737693" y="2045602"/>
              <a:ext cx="39515" cy="35648"/>
            </a:xfrm>
            <a:custGeom>
              <a:avLst/>
              <a:gdLst/>
              <a:ahLst/>
              <a:cxnLst/>
              <a:rect l="l" t="t" r="r" b="b"/>
              <a:pathLst>
                <a:path w="705" h="636" extrusionOk="0">
                  <a:moveTo>
                    <a:pt x="113" y="1"/>
                  </a:moveTo>
                  <a:cubicBezTo>
                    <a:pt x="90" y="1"/>
                    <a:pt x="67" y="11"/>
                    <a:pt x="53" y="34"/>
                  </a:cubicBezTo>
                  <a:cubicBezTo>
                    <a:pt x="27" y="87"/>
                    <a:pt x="13" y="144"/>
                    <a:pt x="10" y="200"/>
                  </a:cubicBezTo>
                  <a:cubicBezTo>
                    <a:pt x="4" y="217"/>
                    <a:pt x="1" y="237"/>
                    <a:pt x="10" y="257"/>
                  </a:cubicBezTo>
                  <a:cubicBezTo>
                    <a:pt x="13" y="263"/>
                    <a:pt x="13" y="267"/>
                    <a:pt x="17" y="274"/>
                  </a:cubicBezTo>
                  <a:cubicBezTo>
                    <a:pt x="41" y="426"/>
                    <a:pt x="150" y="570"/>
                    <a:pt x="300" y="626"/>
                  </a:cubicBezTo>
                  <a:cubicBezTo>
                    <a:pt x="320" y="633"/>
                    <a:pt x="340" y="636"/>
                    <a:pt x="360" y="636"/>
                  </a:cubicBezTo>
                  <a:cubicBezTo>
                    <a:pt x="449" y="636"/>
                    <a:pt x="522" y="556"/>
                    <a:pt x="576" y="486"/>
                  </a:cubicBezTo>
                  <a:cubicBezTo>
                    <a:pt x="659" y="377"/>
                    <a:pt x="705" y="254"/>
                    <a:pt x="668" y="117"/>
                  </a:cubicBezTo>
                  <a:cubicBezTo>
                    <a:pt x="659" y="91"/>
                    <a:pt x="632" y="67"/>
                    <a:pt x="602" y="67"/>
                  </a:cubicBezTo>
                  <a:cubicBezTo>
                    <a:pt x="599" y="67"/>
                    <a:pt x="592" y="71"/>
                    <a:pt x="585" y="71"/>
                  </a:cubicBezTo>
                  <a:cubicBezTo>
                    <a:pt x="519" y="94"/>
                    <a:pt x="469" y="131"/>
                    <a:pt x="426" y="187"/>
                  </a:cubicBezTo>
                  <a:cubicBezTo>
                    <a:pt x="406" y="214"/>
                    <a:pt x="389" y="251"/>
                    <a:pt x="372" y="287"/>
                  </a:cubicBezTo>
                  <a:cubicBezTo>
                    <a:pt x="309" y="191"/>
                    <a:pt x="240" y="101"/>
                    <a:pt x="160" y="21"/>
                  </a:cubicBezTo>
                  <a:cubicBezTo>
                    <a:pt x="147" y="7"/>
                    <a:pt x="130" y="1"/>
                    <a:pt x="113"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0"/>
            <p:cNvSpPr/>
            <p:nvPr/>
          </p:nvSpPr>
          <p:spPr>
            <a:xfrm>
              <a:off x="2789316" y="2246823"/>
              <a:ext cx="45120" cy="44560"/>
            </a:xfrm>
            <a:custGeom>
              <a:avLst/>
              <a:gdLst/>
              <a:ahLst/>
              <a:cxnLst/>
              <a:rect l="l" t="t" r="r" b="b"/>
              <a:pathLst>
                <a:path w="805" h="795" extrusionOk="0">
                  <a:moveTo>
                    <a:pt x="538" y="0"/>
                  </a:moveTo>
                  <a:cubicBezTo>
                    <a:pt x="519" y="0"/>
                    <a:pt x="499" y="11"/>
                    <a:pt x="485" y="31"/>
                  </a:cubicBezTo>
                  <a:cubicBezTo>
                    <a:pt x="419" y="140"/>
                    <a:pt x="402" y="253"/>
                    <a:pt x="405" y="373"/>
                  </a:cubicBezTo>
                  <a:cubicBezTo>
                    <a:pt x="402" y="373"/>
                    <a:pt x="399" y="370"/>
                    <a:pt x="396" y="370"/>
                  </a:cubicBezTo>
                  <a:cubicBezTo>
                    <a:pt x="385" y="370"/>
                    <a:pt x="379" y="373"/>
                    <a:pt x="369" y="376"/>
                  </a:cubicBezTo>
                  <a:cubicBezTo>
                    <a:pt x="293" y="296"/>
                    <a:pt x="209" y="223"/>
                    <a:pt x="113" y="163"/>
                  </a:cubicBezTo>
                  <a:cubicBezTo>
                    <a:pt x="100" y="153"/>
                    <a:pt x="89" y="150"/>
                    <a:pt x="77" y="150"/>
                  </a:cubicBezTo>
                  <a:cubicBezTo>
                    <a:pt x="34" y="150"/>
                    <a:pt x="0" y="206"/>
                    <a:pt x="20" y="253"/>
                  </a:cubicBezTo>
                  <a:cubicBezTo>
                    <a:pt x="86" y="393"/>
                    <a:pt x="166" y="522"/>
                    <a:pt x="273" y="635"/>
                  </a:cubicBezTo>
                  <a:cubicBezTo>
                    <a:pt x="329" y="701"/>
                    <a:pt x="412" y="795"/>
                    <a:pt x="505" y="795"/>
                  </a:cubicBezTo>
                  <a:cubicBezTo>
                    <a:pt x="522" y="795"/>
                    <a:pt x="538" y="791"/>
                    <a:pt x="555" y="788"/>
                  </a:cubicBezTo>
                  <a:cubicBezTo>
                    <a:pt x="804" y="692"/>
                    <a:pt x="675" y="213"/>
                    <a:pt x="605" y="47"/>
                  </a:cubicBezTo>
                  <a:cubicBezTo>
                    <a:pt x="595" y="17"/>
                    <a:pt x="565" y="0"/>
                    <a:pt x="538" y="0"/>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0"/>
            <p:cNvSpPr/>
            <p:nvPr/>
          </p:nvSpPr>
          <p:spPr>
            <a:xfrm>
              <a:off x="3015984" y="2083436"/>
              <a:ext cx="38450" cy="29875"/>
            </a:xfrm>
            <a:custGeom>
              <a:avLst/>
              <a:gdLst/>
              <a:ahLst/>
              <a:cxnLst/>
              <a:rect l="l" t="t" r="r" b="b"/>
              <a:pathLst>
                <a:path w="686" h="533" extrusionOk="0">
                  <a:moveTo>
                    <a:pt x="343" y="1"/>
                  </a:moveTo>
                  <a:cubicBezTo>
                    <a:pt x="1" y="1"/>
                    <a:pt x="1" y="533"/>
                    <a:pt x="343" y="533"/>
                  </a:cubicBezTo>
                  <a:cubicBezTo>
                    <a:pt x="685" y="533"/>
                    <a:pt x="685" y="1"/>
                    <a:pt x="343" y="1"/>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0"/>
            <p:cNvSpPr/>
            <p:nvPr/>
          </p:nvSpPr>
          <p:spPr>
            <a:xfrm>
              <a:off x="2919129" y="2054906"/>
              <a:ext cx="38394" cy="29875"/>
            </a:xfrm>
            <a:custGeom>
              <a:avLst/>
              <a:gdLst/>
              <a:ahLst/>
              <a:cxnLst/>
              <a:rect l="l" t="t" r="r" b="b"/>
              <a:pathLst>
                <a:path w="685" h="533" extrusionOk="0">
                  <a:moveTo>
                    <a:pt x="343" y="1"/>
                  </a:moveTo>
                  <a:cubicBezTo>
                    <a:pt x="0" y="1"/>
                    <a:pt x="0" y="533"/>
                    <a:pt x="343" y="533"/>
                  </a:cubicBezTo>
                  <a:cubicBezTo>
                    <a:pt x="685" y="533"/>
                    <a:pt x="685" y="1"/>
                    <a:pt x="343" y="1"/>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0"/>
            <p:cNvSpPr/>
            <p:nvPr/>
          </p:nvSpPr>
          <p:spPr>
            <a:xfrm>
              <a:off x="2840714" y="2008945"/>
              <a:ext cx="38562" cy="29875"/>
            </a:xfrm>
            <a:custGeom>
              <a:avLst/>
              <a:gdLst/>
              <a:ahLst/>
              <a:cxnLst/>
              <a:rect l="l" t="t" r="r" b="b"/>
              <a:pathLst>
                <a:path w="688" h="533" extrusionOk="0">
                  <a:moveTo>
                    <a:pt x="342" y="0"/>
                  </a:moveTo>
                  <a:cubicBezTo>
                    <a:pt x="4" y="0"/>
                    <a:pt x="0" y="532"/>
                    <a:pt x="342" y="532"/>
                  </a:cubicBezTo>
                  <a:cubicBezTo>
                    <a:pt x="685" y="532"/>
                    <a:pt x="688" y="0"/>
                    <a:pt x="342" y="0"/>
                  </a:cubicBezTo>
                  <a:close/>
                </a:path>
              </a:pathLst>
            </a:custGeom>
            <a:solidFill>
              <a:srgbClr val="F4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0"/>
            <p:cNvSpPr/>
            <p:nvPr/>
          </p:nvSpPr>
          <p:spPr>
            <a:xfrm>
              <a:off x="2742514" y="2234716"/>
              <a:ext cx="28754" cy="38787"/>
            </a:xfrm>
            <a:custGeom>
              <a:avLst/>
              <a:gdLst/>
              <a:ahLst/>
              <a:cxnLst/>
              <a:rect l="l" t="t" r="r" b="b"/>
              <a:pathLst>
                <a:path w="513" h="692" extrusionOk="0">
                  <a:moveTo>
                    <a:pt x="420" y="0"/>
                  </a:moveTo>
                  <a:cubicBezTo>
                    <a:pt x="406" y="0"/>
                    <a:pt x="390" y="7"/>
                    <a:pt x="376" y="20"/>
                  </a:cubicBezTo>
                  <a:cubicBezTo>
                    <a:pt x="223" y="200"/>
                    <a:pt x="104" y="399"/>
                    <a:pt x="18" y="618"/>
                  </a:cubicBezTo>
                  <a:cubicBezTo>
                    <a:pt x="1" y="652"/>
                    <a:pt x="21" y="678"/>
                    <a:pt x="47" y="692"/>
                  </a:cubicBezTo>
                  <a:lnTo>
                    <a:pt x="57" y="692"/>
                  </a:lnTo>
                  <a:cubicBezTo>
                    <a:pt x="54" y="692"/>
                    <a:pt x="54" y="688"/>
                    <a:pt x="54" y="688"/>
                  </a:cubicBezTo>
                  <a:cubicBezTo>
                    <a:pt x="51" y="672"/>
                    <a:pt x="54" y="652"/>
                    <a:pt x="74" y="635"/>
                  </a:cubicBezTo>
                  <a:cubicBezTo>
                    <a:pt x="117" y="595"/>
                    <a:pt x="157" y="555"/>
                    <a:pt x="203" y="519"/>
                  </a:cubicBezTo>
                  <a:cubicBezTo>
                    <a:pt x="277" y="373"/>
                    <a:pt x="366" y="239"/>
                    <a:pt x="470" y="117"/>
                  </a:cubicBezTo>
                  <a:cubicBezTo>
                    <a:pt x="513" y="67"/>
                    <a:pt x="466" y="0"/>
                    <a:pt x="420" y="0"/>
                  </a:cubicBezTo>
                  <a:close/>
                </a:path>
              </a:pathLst>
            </a:custGeom>
            <a:solidFill>
              <a:srgbClr val="5D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0"/>
            <p:cNvSpPr/>
            <p:nvPr/>
          </p:nvSpPr>
          <p:spPr>
            <a:xfrm>
              <a:off x="2745372" y="2249793"/>
              <a:ext cx="36713" cy="26904"/>
            </a:xfrm>
            <a:custGeom>
              <a:avLst/>
              <a:gdLst/>
              <a:ahLst/>
              <a:cxnLst/>
              <a:rect l="l" t="t" r="r" b="b"/>
              <a:pathLst>
                <a:path w="655" h="480" extrusionOk="0">
                  <a:moveTo>
                    <a:pt x="554" y="1"/>
                  </a:moveTo>
                  <a:cubicBezTo>
                    <a:pt x="545" y="1"/>
                    <a:pt x="531" y="1"/>
                    <a:pt x="522" y="7"/>
                  </a:cubicBezTo>
                  <a:cubicBezTo>
                    <a:pt x="392" y="77"/>
                    <a:pt x="266" y="157"/>
                    <a:pt x="152" y="250"/>
                  </a:cubicBezTo>
                  <a:cubicBezTo>
                    <a:pt x="106" y="286"/>
                    <a:pt x="66" y="326"/>
                    <a:pt x="23" y="366"/>
                  </a:cubicBezTo>
                  <a:cubicBezTo>
                    <a:pt x="3" y="383"/>
                    <a:pt x="0" y="403"/>
                    <a:pt x="3" y="419"/>
                  </a:cubicBezTo>
                  <a:cubicBezTo>
                    <a:pt x="3" y="419"/>
                    <a:pt x="3" y="423"/>
                    <a:pt x="6" y="423"/>
                  </a:cubicBezTo>
                  <a:cubicBezTo>
                    <a:pt x="6" y="443"/>
                    <a:pt x="20" y="459"/>
                    <a:pt x="40" y="469"/>
                  </a:cubicBezTo>
                  <a:cubicBezTo>
                    <a:pt x="46" y="476"/>
                    <a:pt x="60" y="479"/>
                    <a:pt x="73" y="479"/>
                  </a:cubicBezTo>
                  <a:cubicBezTo>
                    <a:pt x="86" y="479"/>
                    <a:pt x="103" y="472"/>
                    <a:pt x="116" y="459"/>
                  </a:cubicBezTo>
                  <a:cubicBezTo>
                    <a:pt x="259" y="326"/>
                    <a:pt x="415" y="213"/>
                    <a:pt x="588" y="124"/>
                  </a:cubicBezTo>
                  <a:cubicBezTo>
                    <a:pt x="654" y="90"/>
                    <a:pt x="614" y="1"/>
                    <a:pt x="554" y="1"/>
                  </a:cubicBezTo>
                  <a:close/>
                </a:path>
              </a:pathLst>
            </a:custGeom>
            <a:solidFill>
              <a:srgbClr val="5D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0"/>
            <p:cNvSpPr/>
            <p:nvPr/>
          </p:nvSpPr>
          <p:spPr>
            <a:xfrm>
              <a:off x="2982297" y="2180347"/>
              <a:ext cx="16815" cy="29819"/>
            </a:xfrm>
            <a:custGeom>
              <a:avLst/>
              <a:gdLst/>
              <a:ahLst/>
              <a:cxnLst/>
              <a:rect l="l" t="t" r="r" b="b"/>
              <a:pathLst>
                <a:path w="300" h="532" extrusionOk="0">
                  <a:moveTo>
                    <a:pt x="67" y="0"/>
                  </a:moveTo>
                  <a:cubicBezTo>
                    <a:pt x="33" y="0"/>
                    <a:pt x="0" y="23"/>
                    <a:pt x="4" y="66"/>
                  </a:cubicBezTo>
                  <a:cubicBezTo>
                    <a:pt x="7" y="223"/>
                    <a:pt x="56" y="372"/>
                    <a:pt x="150" y="502"/>
                  </a:cubicBezTo>
                  <a:cubicBezTo>
                    <a:pt x="163" y="522"/>
                    <a:pt x="183" y="531"/>
                    <a:pt x="203" y="531"/>
                  </a:cubicBezTo>
                  <a:cubicBezTo>
                    <a:pt x="252" y="531"/>
                    <a:pt x="299" y="485"/>
                    <a:pt x="263" y="435"/>
                  </a:cubicBezTo>
                  <a:cubicBezTo>
                    <a:pt x="183" y="326"/>
                    <a:pt x="140" y="203"/>
                    <a:pt x="136" y="66"/>
                  </a:cubicBezTo>
                  <a:cubicBezTo>
                    <a:pt x="133" y="23"/>
                    <a:pt x="100" y="0"/>
                    <a:pt x="67" y="0"/>
                  </a:cubicBezTo>
                  <a:close/>
                </a:path>
              </a:pathLst>
            </a:custGeom>
            <a:solidFill>
              <a:srgbClr val="5D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0"/>
            <p:cNvSpPr/>
            <p:nvPr/>
          </p:nvSpPr>
          <p:spPr>
            <a:xfrm>
              <a:off x="2999953" y="2168240"/>
              <a:ext cx="9921" cy="14909"/>
            </a:xfrm>
            <a:custGeom>
              <a:avLst/>
              <a:gdLst/>
              <a:ahLst/>
              <a:cxnLst/>
              <a:rect l="l" t="t" r="r" b="b"/>
              <a:pathLst>
                <a:path w="177" h="266" extrusionOk="0">
                  <a:moveTo>
                    <a:pt x="80" y="0"/>
                  </a:moveTo>
                  <a:cubicBezTo>
                    <a:pt x="40" y="0"/>
                    <a:pt x="0" y="33"/>
                    <a:pt x="11" y="83"/>
                  </a:cubicBezTo>
                  <a:cubicBezTo>
                    <a:pt x="20" y="129"/>
                    <a:pt x="28" y="172"/>
                    <a:pt x="37" y="219"/>
                  </a:cubicBezTo>
                  <a:cubicBezTo>
                    <a:pt x="44" y="252"/>
                    <a:pt x="71" y="266"/>
                    <a:pt x="97" y="266"/>
                  </a:cubicBezTo>
                  <a:cubicBezTo>
                    <a:pt x="134" y="266"/>
                    <a:pt x="177" y="232"/>
                    <a:pt x="167" y="183"/>
                  </a:cubicBezTo>
                  <a:cubicBezTo>
                    <a:pt x="157" y="140"/>
                    <a:pt x="147" y="93"/>
                    <a:pt x="137" y="50"/>
                  </a:cubicBezTo>
                  <a:cubicBezTo>
                    <a:pt x="130" y="17"/>
                    <a:pt x="107" y="0"/>
                    <a:pt x="80" y="0"/>
                  </a:cubicBezTo>
                  <a:close/>
                </a:path>
              </a:pathLst>
            </a:custGeom>
            <a:solidFill>
              <a:srgbClr val="5D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0"/>
            <p:cNvSpPr/>
            <p:nvPr/>
          </p:nvSpPr>
          <p:spPr>
            <a:xfrm>
              <a:off x="2596110" y="2136740"/>
              <a:ext cx="27240" cy="26904"/>
            </a:xfrm>
            <a:custGeom>
              <a:avLst/>
              <a:gdLst/>
              <a:ahLst/>
              <a:cxnLst/>
              <a:rect l="l" t="t" r="r" b="b"/>
              <a:pathLst>
                <a:path w="486" h="480" extrusionOk="0">
                  <a:moveTo>
                    <a:pt x="393" y="1"/>
                  </a:moveTo>
                  <a:cubicBezTo>
                    <a:pt x="373" y="1"/>
                    <a:pt x="353" y="10"/>
                    <a:pt x="336" y="30"/>
                  </a:cubicBezTo>
                  <a:cubicBezTo>
                    <a:pt x="253" y="153"/>
                    <a:pt x="157" y="263"/>
                    <a:pt x="47" y="366"/>
                  </a:cubicBezTo>
                  <a:cubicBezTo>
                    <a:pt x="1" y="409"/>
                    <a:pt x="47" y="479"/>
                    <a:pt x="97" y="479"/>
                  </a:cubicBezTo>
                  <a:cubicBezTo>
                    <a:pt x="114" y="479"/>
                    <a:pt x="127" y="472"/>
                    <a:pt x="143" y="459"/>
                  </a:cubicBezTo>
                  <a:cubicBezTo>
                    <a:pt x="260" y="349"/>
                    <a:pt x="363" y="229"/>
                    <a:pt x="453" y="96"/>
                  </a:cubicBezTo>
                  <a:cubicBezTo>
                    <a:pt x="486" y="50"/>
                    <a:pt x="439" y="1"/>
                    <a:pt x="393" y="1"/>
                  </a:cubicBezTo>
                  <a:close/>
                </a:path>
              </a:pathLst>
            </a:custGeom>
            <a:solidFill>
              <a:srgbClr val="5D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0"/>
            <p:cNvSpPr/>
            <p:nvPr/>
          </p:nvSpPr>
          <p:spPr>
            <a:xfrm>
              <a:off x="2604518" y="2163924"/>
              <a:ext cx="14573" cy="14573"/>
            </a:xfrm>
            <a:custGeom>
              <a:avLst/>
              <a:gdLst/>
              <a:ahLst/>
              <a:cxnLst/>
              <a:rect l="l" t="t" r="r" b="b"/>
              <a:pathLst>
                <a:path w="260" h="260" extrusionOk="0">
                  <a:moveTo>
                    <a:pt x="156" y="0"/>
                  </a:moveTo>
                  <a:cubicBezTo>
                    <a:pt x="143" y="0"/>
                    <a:pt x="130" y="4"/>
                    <a:pt x="113" y="17"/>
                  </a:cubicBezTo>
                  <a:cubicBezTo>
                    <a:pt x="60" y="60"/>
                    <a:pt x="30" y="114"/>
                    <a:pt x="13" y="180"/>
                  </a:cubicBezTo>
                  <a:cubicBezTo>
                    <a:pt x="1" y="229"/>
                    <a:pt x="44" y="260"/>
                    <a:pt x="80" y="260"/>
                  </a:cubicBezTo>
                  <a:cubicBezTo>
                    <a:pt x="107" y="260"/>
                    <a:pt x="133" y="246"/>
                    <a:pt x="140" y="213"/>
                  </a:cubicBezTo>
                  <a:cubicBezTo>
                    <a:pt x="153" y="166"/>
                    <a:pt x="173" y="140"/>
                    <a:pt x="210" y="110"/>
                  </a:cubicBezTo>
                  <a:cubicBezTo>
                    <a:pt x="260" y="67"/>
                    <a:pt x="213" y="0"/>
                    <a:pt x="156" y="0"/>
                  </a:cubicBezTo>
                  <a:close/>
                </a:path>
              </a:pathLst>
            </a:custGeom>
            <a:solidFill>
              <a:srgbClr val="5D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0"/>
            <p:cNvSpPr/>
            <p:nvPr/>
          </p:nvSpPr>
          <p:spPr>
            <a:xfrm>
              <a:off x="2674693" y="2097392"/>
              <a:ext cx="22644" cy="20963"/>
            </a:xfrm>
            <a:custGeom>
              <a:avLst/>
              <a:gdLst/>
              <a:ahLst/>
              <a:cxnLst/>
              <a:rect l="l" t="t" r="r" b="b"/>
              <a:pathLst>
                <a:path w="404" h="374" extrusionOk="0">
                  <a:moveTo>
                    <a:pt x="310" y="1"/>
                  </a:moveTo>
                  <a:cubicBezTo>
                    <a:pt x="294" y="1"/>
                    <a:pt x="277" y="5"/>
                    <a:pt x="264" y="21"/>
                  </a:cubicBezTo>
                  <a:cubicBezTo>
                    <a:pt x="191" y="100"/>
                    <a:pt x="117" y="177"/>
                    <a:pt x="45" y="257"/>
                  </a:cubicBezTo>
                  <a:cubicBezTo>
                    <a:pt x="1" y="307"/>
                    <a:pt x="45" y="373"/>
                    <a:pt x="94" y="373"/>
                  </a:cubicBezTo>
                  <a:cubicBezTo>
                    <a:pt x="111" y="373"/>
                    <a:pt x="124" y="367"/>
                    <a:pt x="137" y="353"/>
                  </a:cubicBezTo>
                  <a:cubicBezTo>
                    <a:pt x="211" y="273"/>
                    <a:pt x="287" y="194"/>
                    <a:pt x="360" y="114"/>
                  </a:cubicBezTo>
                  <a:cubicBezTo>
                    <a:pt x="404" y="68"/>
                    <a:pt x="360" y="1"/>
                    <a:pt x="310" y="1"/>
                  </a:cubicBezTo>
                  <a:close/>
                </a:path>
              </a:pathLst>
            </a:custGeom>
            <a:solidFill>
              <a:srgbClr val="5D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0"/>
            <p:cNvSpPr/>
            <p:nvPr/>
          </p:nvSpPr>
          <p:spPr>
            <a:xfrm>
              <a:off x="2680690" y="2113423"/>
              <a:ext cx="28193" cy="25951"/>
            </a:xfrm>
            <a:custGeom>
              <a:avLst/>
              <a:gdLst/>
              <a:ahLst/>
              <a:cxnLst/>
              <a:rect l="l" t="t" r="r" b="b"/>
              <a:pathLst>
                <a:path w="503" h="463" extrusionOk="0">
                  <a:moveTo>
                    <a:pt x="409" y="1"/>
                  </a:moveTo>
                  <a:cubicBezTo>
                    <a:pt x="392" y="1"/>
                    <a:pt x="376" y="7"/>
                    <a:pt x="363" y="21"/>
                  </a:cubicBezTo>
                  <a:cubicBezTo>
                    <a:pt x="257" y="130"/>
                    <a:pt x="153" y="240"/>
                    <a:pt x="47" y="350"/>
                  </a:cubicBezTo>
                  <a:cubicBezTo>
                    <a:pt x="1" y="397"/>
                    <a:pt x="47" y="463"/>
                    <a:pt x="97" y="463"/>
                  </a:cubicBezTo>
                  <a:cubicBezTo>
                    <a:pt x="110" y="463"/>
                    <a:pt x="127" y="460"/>
                    <a:pt x="140" y="443"/>
                  </a:cubicBezTo>
                  <a:cubicBezTo>
                    <a:pt x="246" y="333"/>
                    <a:pt x="352" y="224"/>
                    <a:pt x="459" y="113"/>
                  </a:cubicBezTo>
                  <a:cubicBezTo>
                    <a:pt x="502" y="67"/>
                    <a:pt x="459" y="1"/>
                    <a:pt x="409" y="1"/>
                  </a:cubicBezTo>
                  <a:close/>
                </a:path>
              </a:pathLst>
            </a:custGeom>
            <a:solidFill>
              <a:srgbClr val="5D82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0"/>
            <p:cNvSpPr/>
            <p:nvPr/>
          </p:nvSpPr>
          <p:spPr>
            <a:xfrm>
              <a:off x="2740888" y="2293569"/>
              <a:ext cx="342409" cy="150774"/>
            </a:xfrm>
            <a:custGeom>
              <a:avLst/>
              <a:gdLst/>
              <a:ahLst/>
              <a:cxnLst/>
              <a:rect l="l" t="t" r="r" b="b"/>
              <a:pathLst>
                <a:path w="6109" h="2690" extrusionOk="0">
                  <a:moveTo>
                    <a:pt x="5749" y="429"/>
                  </a:moveTo>
                  <a:lnTo>
                    <a:pt x="5749" y="429"/>
                  </a:lnTo>
                  <a:cubicBezTo>
                    <a:pt x="5776" y="735"/>
                    <a:pt x="5839" y="1027"/>
                    <a:pt x="5986" y="1297"/>
                  </a:cubicBezTo>
                  <a:cubicBezTo>
                    <a:pt x="6018" y="1294"/>
                    <a:pt x="6055" y="1290"/>
                    <a:pt x="6092" y="1286"/>
                  </a:cubicBezTo>
                  <a:cubicBezTo>
                    <a:pt x="6092" y="1263"/>
                    <a:pt x="6095" y="1240"/>
                    <a:pt x="6095" y="1214"/>
                  </a:cubicBezTo>
                  <a:cubicBezTo>
                    <a:pt x="6108" y="918"/>
                    <a:pt x="5958" y="652"/>
                    <a:pt x="5749" y="429"/>
                  </a:cubicBezTo>
                  <a:close/>
                  <a:moveTo>
                    <a:pt x="5228" y="1"/>
                  </a:moveTo>
                  <a:cubicBezTo>
                    <a:pt x="5048" y="30"/>
                    <a:pt x="4866" y="64"/>
                    <a:pt x="4679" y="97"/>
                  </a:cubicBezTo>
                  <a:cubicBezTo>
                    <a:pt x="4679" y="154"/>
                    <a:pt x="4679" y="210"/>
                    <a:pt x="4676" y="269"/>
                  </a:cubicBezTo>
                  <a:cubicBezTo>
                    <a:pt x="4669" y="559"/>
                    <a:pt x="4656" y="855"/>
                    <a:pt x="4776" y="1124"/>
                  </a:cubicBezTo>
                  <a:cubicBezTo>
                    <a:pt x="4829" y="1234"/>
                    <a:pt x="4895" y="1337"/>
                    <a:pt x="4965" y="1439"/>
                  </a:cubicBezTo>
                  <a:cubicBezTo>
                    <a:pt x="5245" y="1393"/>
                    <a:pt x="5540" y="1350"/>
                    <a:pt x="5843" y="1313"/>
                  </a:cubicBezTo>
                  <a:cubicBezTo>
                    <a:pt x="5686" y="998"/>
                    <a:pt x="5627" y="652"/>
                    <a:pt x="5613" y="296"/>
                  </a:cubicBezTo>
                  <a:cubicBezTo>
                    <a:pt x="5564" y="253"/>
                    <a:pt x="5517" y="214"/>
                    <a:pt x="5467" y="177"/>
                  </a:cubicBezTo>
                  <a:cubicBezTo>
                    <a:pt x="5454" y="166"/>
                    <a:pt x="5437" y="157"/>
                    <a:pt x="5424" y="147"/>
                  </a:cubicBezTo>
                  <a:cubicBezTo>
                    <a:pt x="5360" y="97"/>
                    <a:pt x="5294" y="50"/>
                    <a:pt x="5228" y="1"/>
                  </a:cubicBezTo>
                  <a:close/>
                  <a:moveTo>
                    <a:pt x="4547" y="120"/>
                  </a:moveTo>
                  <a:lnTo>
                    <a:pt x="4547" y="120"/>
                  </a:lnTo>
                  <a:cubicBezTo>
                    <a:pt x="4118" y="200"/>
                    <a:pt x="3676" y="293"/>
                    <a:pt x="3220" y="399"/>
                  </a:cubicBezTo>
                  <a:cubicBezTo>
                    <a:pt x="3220" y="453"/>
                    <a:pt x="3220" y="505"/>
                    <a:pt x="3231" y="562"/>
                  </a:cubicBezTo>
                  <a:cubicBezTo>
                    <a:pt x="3274" y="938"/>
                    <a:pt x="3516" y="1357"/>
                    <a:pt x="3765" y="1672"/>
                  </a:cubicBezTo>
                  <a:cubicBezTo>
                    <a:pt x="4094" y="1599"/>
                    <a:pt x="4447" y="1526"/>
                    <a:pt x="4822" y="1463"/>
                  </a:cubicBezTo>
                  <a:cubicBezTo>
                    <a:pt x="4736" y="1340"/>
                    <a:pt x="4662" y="1211"/>
                    <a:pt x="4613" y="1071"/>
                  </a:cubicBezTo>
                  <a:cubicBezTo>
                    <a:pt x="4527" y="825"/>
                    <a:pt x="4536" y="556"/>
                    <a:pt x="4543" y="293"/>
                  </a:cubicBezTo>
                  <a:cubicBezTo>
                    <a:pt x="4547" y="237"/>
                    <a:pt x="4547" y="177"/>
                    <a:pt x="4547" y="120"/>
                  </a:cubicBezTo>
                  <a:close/>
                  <a:moveTo>
                    <a:pt x="3091" y="429"/>
                  </a:moveTo>
                  <a:cubicBezTo>
                    <a:pt x="2861" y="486"/>
                    <a:pt x="2628" y="542"/>
                    <a:pt x="2389" y="602"/>
                  </a:cubicBezTo>
                  <a:cubicBezTo>
                    <a:pt x="2399" y="652"/>
                    <a:pt x="2409" y="702"/>
                    <a:pt x="2423" y="752"/>
                  </a:cubicBezTo>
                  <a:cubicBezTo>
                    <a:pt x="2516" y="1160"/>
                    <a:pt x="2695" y="1536"/>
                    <a:pt x="2951" y="1875"/>
                  </a:cubicBezTo>
                  <a:cubicBezTo>
                    <a:pt x="3160" y="1818"/>
                    <a:pt x="3383" y="1762"/>
                    <a:pt x="3622" y="1705"/>
                  </a:cubicBezTo>
                  <a:cubicBezTo>
                    <a:pt x="3377" y="1383"/>
                    <a:pt x="3151" y="971"/>
                    <a:pt x="3104" y="588"/>
                  </a:cubicBezTo>
                  <a:cubicBezTo>
                    <a:pt x="3094" y="536"/>
                    <a:pt x="3091" y="482"/>
                    <a:pt x="3091" y="429"/>
                  </a:cubicBezTo>
                  <a:close/>
                  <a:moveTo>
                    <a:pt x="2263" y="639"/>
                  </a:moveTo>
                  <a:cubicBezTo>
                    <a:pt x="1911" y="728"/>
                    <a:pt x="1552" y="828"/>
                    <a:pt x="1183" y="938"/>
                  </a:cubicBezTo>
                  <a:cubicBezTo>
                    <a:pt x="1189" y="987"/>
                    <a:pt x="1197" y="1034"/>
                    <a:pt x="1206" y="1081"/>
                  </a:cubicBezTo>
                  <a:cubicBezTo>
                    <a:pt x="1300" y="1516"/>
                    <a:pt x="1545" y="1881"/>
                    <a:pt x="1844" y="2214"/>
                  </a:cubicBezTo>
                  <a:cubicBezTo>
                    <a:pt x="2123" y="2117"/>
                    <a:pt x="2449" y="2015"/>
                    <a:pt x="2815" y="1915"/>
                  </a:cubicBezTo>
                  <a:cubicBezTo>
                    <a:pt x="2565" y="1573"/>
                    <a:pt x="2389" y="1191"/>
                    <a:pt x="2293" y="781"/>
                  </a:cubicBezTo>
                  <a:cubicBezTo>
                    <a:pt x="2283" y="735"/>
                    <a:pt x="2269" y="688"/>
                    <a:pt x="2263" y="639"/>
                  </a:cubicBezTo>
                  <a:close/>
                  <a:moveTo>
                    <a:pt x="1057" y="978"/>
                  </a:moveTo>
                  <a:cubicBezTo>
                    <a:pt x="870" y="1031"/>
                    <a:pt x="681" y="1091"/>
                    <a:pt x="492" y="1151"/>
                  </a:cubicBezTo>
                  <a:cubicBezTo>
                    <a:pt x="488" y="1200"/>
                    <a:pt x="492" y="1250"/>
                    <a:pt x="499" y="1297"/>
                  </a:cubicBezTo>
                  <a:cubicBezTo>
                    <a:pt x="545" y="1702"/>
                    <a:pt x="824" y="2137"/>
                    <a:pt x="1143" y="2473"/>
                  </a:cubicBezTo>
                  <a:cubicBezTo>
                    <a:pt x="1300" y="2410"/>
                    <a:pt x="1489" y="2340"/>
                    <a:pt x="1711" y="2260"/>
                  </a:cubicBezTo>
                  <a:cubicBezTo>
                    <a:pt x="1412" y="1924"/>
                    <a:pt x="1173" y="1550"/>
                    <a:pt x="1080" y="1117"/>
                  </a:cubicBezTo>
                  <a:cubicBezTo>
                    <a:pt x="1070" y="1071"/>
                    <a:pt x="1063" y="1024"/>
                    <a:pt x="1057" y="978"/>
                  </a:cubicBezTo>
                  <a:close/>
                  <a:moveTo>
                    <a:pt x="359" y="1191"/>
                  </a:moveTo>
                  <a:cubicBezTo>
                    <a:pt x="243" y="1230"/>
                    <a:pt x="126" y="1266"/>
                    <a:pt x="7" y="1306"/>
                  </a:cubicBezTo>
                  <a:cubicBezTo>
                    <a:pt x="7" y="1306"/>
                    <a:pt x="0" y="1373"/>
                    <a:pt x="0" y="1479"/>
                  </a:cubicBezTo>
                  <a:cubicBezTo>
                    <a:pt x="0" y="1805"/>
                    <a:pt x="70" y="2493"/>
                    <a:pt x="651" y="2689"/>
                  </a:cubicBezTo>
                  <a:cubicBezTo>
                    <a:pt x="651" y="2689"/>
                    <a:pt x="774" y="2626"/>
                    <a:pt x="1010" y="2530"/>
                  </a:cubicBezTo>
                  <a:cubicBezTo>
                    <a:pt x="694" y="2188"/>
                    <a:pt x="429" y="1762"/>
                    <a:pt x="369" y="1340"/>
                  </a:cubicBezTo>
                  <a:cubicBezTo>
                    <a:pt x="362" y="1290"/>
                    <a:pt x="359" y="1240"/>
                    <a:pt x="359" y="1191"/>
                  </a:cubicBezTo>
                  <a:close/>
                </a:path>
              </a:pathLst>
            </a:custGeom>
            <a:solidFill>
              <a:srgbClr val="DD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0"/>
            <p:cNvSpPr/>
            <p:nvPr/>
          </p:nvSpPr>
          <p:spPr>
            <a:xfrm>
              <a:off x="2761010" y="2358027"/>
              <a:ext cx="43999" cy="77349"/>
            </a:xfrm>
            <a:custGeom>
              <a:avLst/>
              <a:gdLst/>
              <a:ahLst/>
              <a:cxnLst/>
              <a:rect l="l" t="t" r="r" b="b"/>
              <a:pathLst>
                <a:path w="785" h="1380" extrusionOk="0">
                  <a:moveTo>
                    <a:pt x="133" y="1"/>
                  </a:moveTo>
                  <a:lnTo>
                    <a:pt x="133" y="1"/>
                  </a:lnTo>
                  <a:cubicBezTo>
                    <a:pt x="86" y="13"/>
                    <a:pt x="43" y="27"/>
                    <a:pt x="0" y="41"/>
                  </a:cubicBezTo>
                  <a:cubicBezTo>
                    <a:pt x="0" y="90"/>
                    <a:pt x="3" y="140"/>
                    <a:pt x="10" y="190"/>
                  </a:cubicBezTo>
                  <a:cubicBezTo>
                    <a:pt x="70" y="612"/>
                    <a:pt x="335" y="1038"/>
                    <a:pt x="651" y="1380"/>
                  </a:cubicBezTo>
                  <a:cubicBezTo>
                    <a:pt x="691" y="1363"/>
                    <a:pt x="738" y="1343"/>
                    <a:pt x="784" y="1323"/>
                  </a:cubicBezTo>
                  <a:cubicBezTo>
                    <a:pt x="465" y="987"/>
                    <a:pt x="186" y="552"/>
                    <a:pt x="140" y="147"/>
                  </a:cubicBezTo>
                  <a:cubicBezTo>
                    <a:pt x="133" y="100"/>
                    <a:pt x="129" y="50"/>
                    <a:pt x="133"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0"/>
            <p:cNvSpPr/>
            <p:nvPr/>
          </p:nvSpPr>
          <p:spPr>
            <a:xfrm>
              <a:off x="3055499" y="2310160"/>
              <a:ext cx="20907" cy="57059"/>
            </a:xfrm>
            <a:custGeom>
              <a:avLst/>
              <a:gdLst/>
              <a:ahLst/>
              <a:cxnLst/>
              <a:rect l="l" t="t" r="r" b="b"/>
              <a:pathLst>
                <a:path w="373" h="1018" extrusionOk="0">
                  <a:moveTo>
                    <a:pt x="0" y="0"/>
                  </a:moveTo>
                  <a:lnTo>
                    <a:pt x="0" y="0"/>
                  </a:lnTo>
                  <a:cubicBezTo>
                    <a:pt x="14" y="356"/>
                    <a:pt x="73" y="702"/>
                    <a:pt x="230" y="1017"/>
                  </a:cubicBezTo>
                  <a:cubicBezTo>
                    <a:pt x="276" y="1014"/>
                    <a:pt x="322" y="1007"/>
                    <a:pt x="373" y="1001"/>
                  </a:cubicBezTo>
                  <a:cubicBezTo>
                    <a:pt x="226" y="731"/>
                    <a:pt x="163" y="439"/>
                    <a:pt x="136" y="133"/>
                  </a:cubicBezTo>
                  <a:cubicBezTo>
                    <a:pt x="93" y="87"/>
                    <a:pt x="46" y="40"/>
                    <a:pt x="0" y="0"/>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0"/>
            <p:cNvSpPr/>
            <p:nvPr/>
          </p:nvSpPr>
          <p:spPr>
            <a:xfrm>
              <a:off x="2994572" y="2299006"/>
              <a:ext cx="24662" cy="76564"/>
            </a:xfrm>
            <a:custGeom>
              <a:avLst/>
              <a:gdLst/>
              <a:ahLst/>
              <a:cxnLst/>
              <a:rect l="l" t="t" r="r" b="b"/>
              <a:pathLst>
                <a:path w="440" h="1366" extrusionOk="0">
                  <a:moveTo>
                    <a:pt x="153" y="0"/>
                  </a:moveTo>
                  <a:lnTo>
                    <a:pt x="153" y="0"/>
                  </a:lnTo>
                  <a:cubicBezTo>
                    <a:pt x="107" y="6"/>
                    <a:pt x="64" y="17"/>
                    <a:pt x="21" y="23"/>
                  </a:cubicBezTo>
                  <a:cubicBezTo>
                    <a:pt x="21" y="80"/>
                    <a:pt x="21" y="140"/>
                    <a:pt x="17" y="196"/>
                  </a:cubicBezTo>
                  <a:cubicBezTo>
                    <a:pt x="10" y="459"/>
                    <a:pt x="1" y="728"/>
                    <a:pt x="87" y="974"/>
                  </a:cubicBezTo>
                  <a:cubicBezTo>
                    <a:pt x="136" y="1114"/>
                    <a:pt x="210" y="1243"/>
                    <a:pt x="296" y="1366"/>
                  </a:cubicBezTo>
                  <a:cubicBezTo>
                    <a:pt x="343" y="1359"/>
                    <a:pt x="389" y="1349"/>
                    <a:pt x="439" y="1342"/>
                  </a:cubicBezTo>
                  <a:cubicBezTo>
                    <a:pt x="369" y="1240"/>
                    <a:pt x="303" y="1137"/>
                    <a:pt x="250" y="1027"/>
                  </a:cubicBezTo>
                  <a:cubicBezTo>
                    <a:pt x="130" y="758"/>
                    <a:pt x="143" y="462"/>
                    <a:pt x="150" y="172"/>
                  </a:cubicBezTo>
                  <a:cubicBezTo>
                    <a:pt x="153" y="113"/>
                    <a:pt x="153" y="57"/>
                    <a:pt x="153" y="0"/>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0"/>
            <p:cNvSpPr/>
            <p:nvPr/>
          </p:nvSpPr>
          <p:spPr>
            <a:xfrm>
              <a:off x="2914140" y="2315933"/>
              <a:ext cx="37778" cy="73257"/>
            </a:xfrm>
            <a:custGeom>
              <a:avLst/>
              <a:gdLst/>
              <a:ahLst/>
              <a:cxnLst/>
              <a:rect l="l" t="t" r="r" b="b"/>
              <a:pathLst>
                <a:path w="674" h="1307" extrusionOk="0">
                  <a:moveTo>
                    <a:pt x="129" y="0"/>
                  </a:moveTo>
                  <a:cubicBezTo>
                    <a:pt x="86" y="10"/>
                    <a:pt x="46" y="20"/>
                    <a:pt x="0" y="30"/>
                  </a:cubicBezTo>
                  <a:cubicBezTo>
                    <a:pt x="0" y="83"/>
                    <a:pt x="3" y="137"/>
                    <a:pt x="13" y="189"/>
                  </a:cubicBezTo>
                  <a:cubicBezTo>
                    <a:pt x="60" y="572"/>
                    <a:pt x="286" y="984"/>
                    <a:pt x="531" y="1306"/>
                  </a:cubicBezTo>
                  <a:cubicBezTo>
                    <a:pt x="578" y="1296"/>
                    <a:pt x="625" y="1283"/>
                    <a:pt x="674" y="1273"/>
                  </a:cubicBezTo>
                  <a:cubicBezTo>
                    <a:pt x="425" y="958"/>
                    <a:pt x="183" y="539"/>
                    <a:pt x="140" y="163"/>
                  </a:cubicBezTo>
                  <a:cubicBezTo>
                    <a:pt x="129" y="106"/>
                    <a:pt x="129" y="54"/>
                    <a:pt x="129" y="0"/>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0"/>
            <p:cNvSpPr/>
            <p:nvPr/>
          </p:nvSpPr>
          <p:spPr>
            <a:xfrm>
              <a:off x="2867730" y="2327255"/>
              <a:ext cx="38618" cy="73650"/>
            </a:xfrm>
            <a:custGeom>
              <a:avLst/>
              <a:gdLst/>
              <a:ahLst/>
              <a:cxnLst/>
              <a:rect l="l" t="t" r="r" b="b"/>
              <a:pathLst>
                <a:path w="689" h="1314" extrusionOk="0">
                  <a:moveTo>
                    <a:pt x="126" y="1"/>
                  </a:moveTo>
                  <a:cubicBezTo>
                    <a:pt x="83" y="15"/>
                    <a:pt x="43" y="24"/>
                    <a:pt x="0" y="38"/>
                  </a:cubicBezTo>
                  <a:cubicBezTo>
                    <a:pt x="6" y="87"/>
                    <a:pt x="20" y="134"/>
                    <a:pt x="30" y="180"/>
                  </a:cubicBezTo>
                  <a:cubicBezTo>
                    <a:pt x="126" y="590"/>
                    <a:pt x="302" y="972"/>
                    <a:pt x="552" y="1314"/>
                  </a:cubicBezTo>
                  <a:cubicBezTo>
                    <a:pt x="595" y="1300"/>
                    <a:pt x="641" y="1288"/>
                    <a:pt x="688" y="1274"/>
                  </a:cubicBezTo>
                  <a:cubicBezTo>
                    <a:pt x="432" y="935"/>
                    <a:pt x="253" y="559"/>
                    <a:pt x="160" y="151"/>
                  </a:cubicBezTo>
                  <a:cubicBezTo>
                    <a:pt x="146" y="101"/>
                    <a:pt x="136" y="51"/>
                    <a:pt x="126"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0"/>
            <p:cNvSpPr/>
            <p:nvPr/>
          </p:nvSpPr>
          <p:spPr>
            <a:xfrm>
              <a:off x="2800134" y="2346088"/>
              <a:ext cx="44167" cy="74210"/>
            </a:xfrm>
            <a:custGeom>
              <a:avLst/>
              <a:gdLst/>
              <a:ahLst/>
              <a:cxnLst/>
              <a:rect l="l" t="t" r="r" b="b"/>
              <a:pathLst>
                <a:path w="788" h="1324" extrusionOk="0">
                  <a:moveTo>
                    <a:pt x="126" y="1"/>
                  </a:moveTo>
                  <a:cubicBezTo>
                    <a:pt x="83" y="14"/>
                    <a:pt x="40" y="27"/>
                    <a:pt x="0" y="41"/>
                  </a:cubicBezTo>
                  <a:cubicBezTo>
                    <a:pt x="6" y="87"/>
                    <a:pt x="13" y="134"/>
                    <a:pt x="23" y="180"/>
                  </a:cubicBezTo>
                  <a:cubicBezTo>
                    <a:pt x="116" y="613"/>
                    <a:pt x="355" y="987"/>
                    <a:pt x="654" y="1323"/>
                  </a:cubicBezTo>
                  <a:cubicBezTo>
                    <a:pt x="698" y="1306"/>
                    <a:pt x="744" y="1291"/>
                    <a:pt x="787" y="1277"/>
                  </a:cubicBezTo>
                  <a:cubicBezTo>
                    <a:pt x="488" y="944"/>
                    <a:pt x="243" y="579"/>
                    <a:pt x="149" y="144"/>
                  </a:cubicBezTo>
                  <a:cubicBezTo>
                    <a:pt x="140" y="97"/>
                    <a:pt x="132" y="50"/>
                    <a:pt x="126"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0"/>
            <p:cNvSpPr/>
            <p:nvPr/>
          </p:nvSpPr>
          <p:spPr>
            <a:xfrm>
              <a:off x="2493650" y="2195032"/>
              <a:ext cx="120395" cy="147187"/>
            </a:xfrm>
            <a:custGeom>
              <a:avLst/>
              <a:gdLst/>
              <a:ahLst/>
              <a:cxnLst/>
              <a:rect l="l" t="t" r="r" b="b"/>
              <a:pathLst>
                <a:path w="2148" h="2626" extrusionOk="0">
                  <a:moveTo>
                    <a:pt x="715" y="1"/>
                  </a:moveTo>
                  <a:cubicBezTo>
                    <a:pt x="695" y="1"/>
                    <a:pt x="509" y="73"/>
                    <a:pt x="499" y="80"/>
                  </a:cubicBezTo>
                  <a:cubicBezTo>
                    <a:pt x="336" y="160"/>
                    <a:pt x="204" y="283"/>
                    <a:pt x="117" y="443"/>
                  </a:cubicBezTo>
                  <a:cubicBezTo>
                    <a:pt x="74" y="529"/>
                    <a:pt x="40" y="616"/>
                    <a:pt x="24" y="705"/>
                  </a:cubicBezTo>
                  <a:cubicBezTo>
                    <a:pt x="204" y="556"/>
                    <a:pt x="396" y="426"/>
                    <a:pt x="603" y="316"/>
                  </a:cubicBezTo>
                  <a:cubicBezTo>
                    <a:pt x="652" y="286"/>
                    <a:pt x="702" y="263"/>
                    <a:pt x="755" y="237"/>
                  </a:cubicBezTo>
                  <a:cubicBezTo>
                    <a:pt x="738" y="160"/>
                    <a:pt x="725" y="84"/>
                    <a:pt x="718" y="4"/>
                  </a:cubicBezTo>
                  <a:cubicBezTo>
                    <a:pt x="718" y="4"/>
                    <a:pt x="718" y="1"/>
                    <a:pt x="715" y="1"/>
                  </a:cubicBezTo>
                  <a:close/>
                  <a:moveTo>
                    <a:pt x="782" y="369"/>
                  </a:moveTo>
                  <a:cubicBezTo>
                    <a:pt x="712" y="403"/>
                    <a:pt x="646" y="436"/>
                    <a:pt x="579" y="476"/>
                  </a:cubicBezTo>
                  <a:cubicBezTo>
                    <a:pt x="373" y="596"/>
                    <a:pt x="180" y="735"/>
                    <a:pt x="0" y="898"/>
                  </a:cubicBezTo>
                  <a:lnTo>
                    <a:pt x="0" y="961"/>
                  </a:lnTo>
                  <a:cubicBezTo>
                    <a:pt x="0" y="998"/>
                    <a:pt x="0" y="1038"/>
                    <a:pt x="4" y="1074"/>
                  </a:cubicBezTo>
                  <a:cubicBezTo>
                    <a:pt x="190" y="975"/>
                    <a:pt x="379" y="881"/>
                    <a:pt x="569" y="791"/>
                  </a:cubicBezTo>
                  <a:cubicBezTo>
                    <a:pt x="669" y="745"/>
                    <a:pt x="772" y="699"/>
                    <a:pt x="871" y="655"/>
                  </a:cubicBezTo>
                  <a:cubicBezTo>
                    <a:pt x="838" y="562"/>
                    <a:pt x="808" y="466"/>
                    <a:pt x="782" y="369"/>
                  </a:cubicBezTo>
                  <a:close/>
                  <a:moveTo>
                    <a:pt x="922" y="778"/>
                  </a:moveTo>
                  <a:cubicBezTo>
                    <a:pt x="805" y="828"/>
                    <a:pt x="692" y="878"/>
                    <a:pt x="576" y="935"/>
                  </a:cubicBezTo>
                  <a:cubicBezTo>
                    <a:pt x="390" y="1021"/>
                    <a:pt x="204" y="1114"/>
                    <a:pt x="24" y="1214"/>
                  </a:cubicBezTo>
                  <a:cubicBezTo>
                    <a:pt x="40" y="1326"/>
                    <a:pt x="74" y="1440"/>
                    <a:pt x="114" y="1546"/>
                  </a:cubicBezTo>
                  <a:cubicBezTo>
                    <a:pt x="287" y="1453"/>
                    <a:pt x="466" y="1366"/>
                    <a:pt x="643" y="1280"/>
                  </a:cubicBezTo>
                  <a:cubicBezTo>
                    <a:pt x="709" y="1246"/>
                    <a:pt x="778" y="1214"/>
                    <a:pt x="845" y="1183"/>
                  </a:cubicBezTo>
                  <a:cubicBezTo>
                    <a:pt x="922" y="1150"/>
                    <a:pt x="994" y="1117"/>
                    <a:pt x="1068" y="1087"/>
                  </a:cubicBezTo>
                  <a:cubicBezTo>
                    <a:pt x="1054" y="1064"/>
                    <a:pt x="1041" y="1038"/>
                    <a:pt x="1031" y="1014"/>
                  </a:cubicBezTo>
                  <a:cubicBezTo>
                    <a:pt x="991" y="938"/>
                    <a:pt x="951" y="858"/>
                    <a:pt x="922" y="778"/>
                  </a:cubicBezTo>
                  <a:close/>
                  <a:moveTo>
                    <a:pt x="1131" y="1203"/>
                  </a:moveTo>
                  <a:cubicBezTo>
                    <a:pt x="982" y="1266"/>
                    <a:pt x="832" y="1337"/>
                    <a:pt x="686" y="1406"/>
                  </a:cubicBezTo>
                  <a:cubicBezTo>
                    <a:pt x="643" y="1426"/>
                    <a:pt x="599" y="1446"/>
                    <a:pt x="559" y="1469"/>
                  </a:cubicBezTo>
                  <a:cubicBezTo>
                    <a:pt x="426" y="1533"/>
                    <a:pt x="296" y="1599"/>
                    <a:pt x="164" y="1665"/>
                  </a:cubicBezTo>
                  <a:cubicBezTo>
                    <a:pt x="187" y="1719"/>
                    <a:pt x="213" y="1768"/>
                    <a:pt x="240" y="1818"/>
                  </a:cubicBezTo>
                  <a:cubicBezTo>
                    <a:pt x="270" y="1872"/>
                    <a:pt x="304" y="1924"/>
                    <a:pt x="336" y="1975"/>
                  </a:cubicBezTo>
                  <a:cubicBezTo>
                    <a:pt x="503" y="1888"/>
                    <a:pt x="669" y="1798"/>
                    <a:pt x="828" y="1708"/>
                  </a:cubicBezTo>
                  <a:cubicBezTo>
                    <a:pt x="985" y="1622"/>
                    <a:pt x="1134" y="1533"/>
                    <a:pt x="1284" y="1443"/>
                  </a:cubicBezTo>
                  <a:cubicBezTo>
                    <a:pt x="1234" y="1366"/>
                    <a:pt x="1181" y="1286"/>
                    <a:pt x="1131" y="1203"/>
                  </a:cubicBezTo>
                  <a:close/>
                  <a:moveTo>
                    <a:pt x="1364" y="1549"/>
                  </a:moveTo>
                  <a:cubicBezTo>
                    <a:pt x="1210" y="1642"/>
                    <a:pt x="1057" y="1735"/>
                    <a:pt x="902" y="1822"/>
                  </a:cubicBezTo>
                  <a:cubicBezTo>
                    <a:pt x="742" y="1908"/>
                    <a:pt x="583" y="1998"/>
                    <a:pt x="419" y="2081"/>
                  </a:cubicBezTo>
                  <a:cubicBezTo>
                    <a:pt x="483" y="2157"/>
                    <a:pt x="552" y="2227"/>
                    <a:pt x="629" y="2294"/>
                  </a:cubicBezTo>
                  <a:cubicBezTo>
                    <a:pt x="788" y="2220"/>
                    <a:pt x="948" y="2147"/>
                    <a:pt x="1108" y="2074"/>
                  </a:cubicBezTo>
                  <a:cubicBezTo>
                    <a:pt x="1267" y="1998"/>
                    <a:pt x="1427" y="1918"/>
                    <a:pt x="1583" y="1828"/>
                  </a:cubicBezTo>
                  <a:cubicBezTo>
                    <a:pt x="1510" y="1745"/>
                    <a:pt x="1436" y="1652"/>
                    <a:pt x="1364" y="1549"/>
                  </a:cubicBezTo>
                  <a:close/>
                  <a:moveTo>
                    <a:pt x="1672" y="1932"/>
                  </a:moveTo>
                  <a:cubicBezTo>
                    <a:pt x="1523" y="2018"/>
                    <a:pt x="1367" y="2094"/>
                    <a:pt x="1210" y="2171"/>
                  </a:cubicBezTo>
                  <a:cubicBezTo>
                    <a:pt x="1057" y="2244"/>
                    <a:pt x="905" y="2314"/>
                    <a:pt x="752" y="2380"/>
                  </a:cubicBezTo>
                  <a:cubicBezTo>
                    <a:pt x="875" y="2466"/>
                    <a:pt x="1014" y="2536"/>
                    <a:pt x="1157" y="2579"/>
                  </a:cubicBezTo>
                  <a:cubicBezTo>
                    <a:pt x="1290" y="2539"/>
                    <a:pt x="1423" y="2486"/>
                    <a:pt x="1556" y="2430"/>
                  </a:cubicBezTo>
                  <a:cubicBezTo>
                    <a:pt x="1692" y="2366"/>
                    <a:pt x="1829" y="2297"/>
                    <a:pt x="1962" y="2224"/>
                  </a:cubicBezTo>
                  <a:cubicBezTo>
                    <a:pt x="1882" y="2151"/>
                    <a:pt x="1779" y="2051"/>
                    <a:pt x="1672" y="1932"/>
                  </a:cubicBezTo>
                  <a:close/>
                  <a:moveTo>
                    <a:pt x="2065" y="2320"/>
                  </a:moveTo>
                  <a:cubicBezTo>
                    <a:pt x="1945" y="2386"/>
                    <a:pt x="1822" y="2453"/>
                    <a:pt x="1695" y="2510"/>
                  </a:cubicBezTo>
                  <a:cubicBezTo>
                    <a:pt x="1609" y="2553"/>
                    <a:pt x="1520" y="2593"/>
                    <a:pt x="1430" y="2626"/>
                  </a:cubicBezTo>
                  <a:lnTo>
                    <a:pt x="1480" y="2626"/>
                  </a:lnTo>
                  <a:cubicBezTo>
                    <a:pt x="1536" y="2626"/>
                    <a:pt x="1596" y="2619"/>
                    <a:pt x="1659" y="2610"/>
                  </a:cubicBezTo>
                  <a:cubicBezTo>
                    <a:pt x="1706" y="2596"/>
                    <a:pt x="2094" y="2423"/>
                    <a:pt x="2144" y="2393"/>
                  </a:cubicBezTo>
                  <a:cubicBezTo>
                    <a:pt x="2148" y="2390"/>
                    <a:pt x="2148" y="2386"/>
                    <a:pt x="2148" y="2386"/>
                  </a:cubicBezTo>
                  <a:cubicBezTo>
                    <a:pt x="2148" y="2386"/>
                    <a:pt x="2118" y="2363"/>
                    <a:pt x="2065" y="2320"/>
                  </a:cubicBezTo>
                  <a:close/>
                </a:path>
              </a:pathLst>
            </a:custGeom>
            <a:solidFill>
              <a:srgbClr val="DD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0"/>
            <p:cNvSpPr/>
            <p:nvPr/>
          </p:nvSpPr>
          <p:spPr>
            <a:xfrm>
              <a:off x="2493650" y="2208260"/>
              <a:ext cx="43887" cy="37105"/>
            </a:xfrm>
            <a:custGeom>
              <a:avLst/>
              <a:gdLst/>
              <a:ahLst/>
              <a:cxnLst/>
              <a:rect l="l" t="t" r="r" b="b"/>
              <a:pathLst>
                <a:path w="783" h="662" extrusionOk="0">
                  <a:moveTo>
                    <a:pt x="755" y="1"/>
                  </a:moveTo>
                  <a:cubicBezTo>
                    <a:pt x="702" y="27"/>
                    <a:pt x="652" y="50"/>
                    <a:pt x="603" y="80"/>
                  </a:cubicBezTo>
                  <a:cubicBezTo>
                    <a:pt x="396" y="190"/>
                    <a:pt x="204" y="320"/>
                    <a:pt x="24" y="469"/>
                  </a:cubicBezTo>
                  <a:cubicBezTo>
                    <a:pt x="11" y="532"/>
                    <a:pt x="4" y="595"/>
                    <a:pt x="0" y="662"/>
                  </a:cubicBezTo>
                  <a:cubicBezTo>
                    <a:pt x="180" y="499"/>
                    <a:pt x="373" y="360"/>
                    <a:pt x="579" y="240"/>
                  </a:cubicBezTo>
                  <a:cubicBezTo>
                    <a:pt x="646" y="200"/>
                    <a:pt x="712" y="167"/>
                    <a:pt x="782" y="133"/>
                  </a:cubicBezTo>
                  <a:cubicBezTo>
                    <a:pt x="772" y="90"/>
                    <a:pt x="762" y="44"/>
                    <a:pt x="755"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0"/>
            <p:cNvSpPr/>
            <p:nvPr/>
          </p:nvSpPr>
          <p:spPr>
            <a:xfrm>
              <a:off x="2493874" y="2231745"/>
              <a:ext cx="51454" cy="31332"/>
            </a:xfrm>
            <a:custGeom>
              <a:avLst/>
              <a:gdLst/>
              <a:ahLst/>
              <a:cxnLst/>
              <a:rect l="l" t="t" r="r" b="b"/>
              <a:pathLst>
                <a:path w="918" h="559" extrusionOk="0">
                  <a:moveTo>
                    <a:pt x="867" y="0"/>
                  </a:moveTo>
                  <a:cubicBezTo>
                    <a:pt x="768" y="44"/>
                    <a:pt x="665" y="90"/>
                    <a:pt x="565" y="136"/>
                  </a:cubicBezTo>
                  <a:cubicBezTo>
                    <a:pt x="375" y="226"/>
                    <a:pt x="186" y="320"/>
                    <a:pt x="0" y="419"/>
                  </a:cubicBezTo>
                  <a:cubicBezTo>
                    <a:pt x="4" y="465"/>
                    <a:pt x="10" y="512"/>
                    <a:pt x="20" y="559"/>
                  </a:cubicBezTo>
                  <a:cubicBezTo>
                    <a:pt x="200" y="459"/>
                    <a:pt x="386" y="366"/>
                    <a:pt x="572" y="280"/>
                  </a:cubicBezTo>
                  <a:cubicBezTo>
                    <a:pt x="688" y="223"/>
                    <a:pt x="801" y="173"/>
                    <a:pt x="918" y="123"/>
                  </a:cubicBezTo>
                  <a:cubicBezTo>
                    <a:pt x="901" y="83"/>
                    <a:pt x="884" y="44"/>
                    <a:pt x="867" y="0"/>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0"/>
            <p:cNvSpPr/>
            <p:nvPr/>
          </p:nvSpPr>
          <p:spPr>
            <a:xfrm>
              <a:off x="2499983" y="2255903"/>
              <a:ext cx="57059" cy="32509"/>
            </a:xfrm>
            <a:custGeom>
              <a:avLst/>
              <a:gdLst/>
              <a:ahLst/>
              <a:cxnLst/>
              <a:rect l="l" t="t" r="r" b="b"/>
              <a:pathLst>
                <a:path w="1018" h="580" extrusionOk="0">
                  <a:moveTo>
                    <a:pt x="955" y="1"/>
                  </a:moveTo>
                  <a:cubicBezTo>
                    <a:pt x="881" y="31"/>
                    <a:pt x="809" y="64"/>
                    <a:pt x="732" y="97"/>
                  </a:cubicBezTo>
                  <a:cubicBezTo>
                    <a:pt x="665" y="128"/>
                    <a:pt x="596" y="160"/>
                    <a:pt x="530" y="194"/>
                  </a:cubicBezTo>
                  <a:cubicBezTo>
                    <a:pt x="353" y="280"/>
                    <a:pt x="174" y="367"/>
                    <a:pt x="1" y="460"/>
                  </a:cubicBezTo>
                  <a:cubicBezTo>
                    <a:pt x="14" y="499"/>
                    <a:pt x="31" y="543"/>
                    <a:pt x="51" y="579"/>
                  </a:cubicBezTo>
                  <a:cubicBezTo>
                    <a:pt x="183" y="513"/>
                    <a:pt x="313" y="447"/>
                    <a:pt x="446" y="383"/>
                  </a:cubicBezTo>
                  <a:cubicBezTo>
                    <a:pt x="486" y="360"/>
                    <a:pt x="530" y="340"/>
                    <a:pt x="573" y="320"/>
                  </a:cubicBezTo>
                  <a:cubicBezTo>
                    <a:pt x="719" y="251"/>
                    <a:pt x="869" y="180"/>
                    <a:pt x="1018" y="117"/>
                  </a:cubicBezTo>
                  <a:cubicBezTo>
                    <a:pt x="998" y="81"/>
                    <a:pt x="975" y="41"/>
                    <a:pt x="955"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0"/>
            <p:cNvSpPr/>
            <p:nvPr/>
          </p:nvSpPr>
          <p:spPr>
            <a:xfrm>
              <a:off x="2512483" y="2275857"/>
              <a:ext cx="57619" cy="35816"/>
            </a:xfrm>
            <a:custGeom>
              <a:avLst/>
              <a:gdLst/>
              <a:ahLst/>
              <a:cxnLst/>
              <a:rect l="l" t="t" r="r" b="b"/>
              <a:pathLst>
                <a:path w="1028" h="639" extrusionOk="0">
                  <a:moveTo>
                    <a:pt x="948" y="1"/>
                  </a:moveTo>
                  <a:cubicBezTo>
                    <a:pt x="798" y="91"/>
                    <a:pt x="649" y="180"/>
                    <a:pt x="492" y="266"/>
                  </a:cubicBezTo>
                  <a:cubicBezTo>
                    <a:pt x="333" y="356"/>
                    <a:pt x="167" y="446"/>
                    <a:pt x="0" y="533"/>
                  </a:cubicBezTo>
                  <a:cubicBezTo>
                    <a:pt x="3" y="539"/>
                    <a:pt x="14" y="553"/>
                    <a:pt x="20" y="559"/>
                  </a:cubicBezTo>
                  <a:cubicBezTo>
                    <a:pt x="40" y="585"/>
                    <a:pt x="60" y="612"/>
                    <a:pt x="83" y="639"/>
                  </a:cubicBezTo>
                  <a:cubicBezTo>
                    <a:pt x="247" y="556"/>
                    <a:pt x="406" y="466"/>
                    <a:pt x="566" y="380"/>
                  </a:cubicBezTo>
                  <a:cubicBezTo>
                    <a:pt x="721" y="293"/>
                    <a:pt x="874" y="200"/>
                    <a:pt x="1028" y="107"/>
                  </a:cubicBezTo>
                  <a:cubicBezTo>
                    <a:pt x="1000" y="74"/>
                    <a:pt x="974" y="37"/>
                    <a:pt x="948"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0"/>
            <p:cNvSpPr/>
            <p:nvPr/>
          </p:nvSpPr>
          <p:spPr>
            <a:xfrm>
              <a:off x="2528849" y="2297436"/>
              <a:ext cx="58572" cy="30996"/>
            </a:xfrm>
            <a:custGeom>
              <a:avLst/>
              <a:gdLst/>
              <a:ahLst/>
              <a:cxnLst/>
              <a:rect l="l" t="t" r="r" b="b"/>
              <a:pathLst>
                <a:path w="1045" h="553" extrusionOk="0">
                  <a:moveTo>
                    <a:pt x="955" y="1"/>
                  </a:moveTo>
                  <a:cubicBezTo>
                    <a:pt x="799" y="91"/>
                    <a:pt x="639" y="171"/>
                    <a:pt x="480" y="247"/>
                  </a:cubicBezTo>
                  <a:cubicBezTo>
                    <a:pt x="320" y="320"/>
                    <a:pt x="160" y="393"/>
                    <a:pt x="1" y="467"/>
                  </a:cubicBezTo>
                  <a:cubicBezTo>
                    <a:pt x="41" y="496"/>
                    <a:pt x="81" y="527"/>
                    <a:pt x="124" y="553"/>
                  </a:cubicBezTo>
                  <a:cubicBezTo>
                    <a:pt x="277" y="487"/>
                    <a:pt x="429" y="417"/>
                    <a:pt x="582" y="344"/>
                  </a:cubicBezTo>
                  <a:cubicBezTo>
                    <a:pt x="739" y="267"/>
                    <a:pt x="895" y="191"/>
                    <a:pt x="1044" y="105"/>
                  </a:cubicBezTo>
                  <a:cubicBezTo>
                    <a:pt x="1015" y="71"/>
                    <a:pt x="984" y="38"/>
                    <a:pt x="955"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0"/>
            <p:cNvSpPr/>
            <p:nvPr/>
          </p:nvSpPr>
          <p:spPr>
            <a:xfrm>
              <a:off x="2558444" y="2319632"/>
              <a:ext cx="50949" cy="22588"/>
            </a:xfrm>
            <a:custGeom>
              <a:avLst/>
              <a:gdLst/>
              <a:ahLst/>
              <a:cxnLst/>
              <a:rect l="l" t="t" r="r" b="b"/>
              <a:pathLst>
                <a:path w="909" h="403" extrusionOk="0">
                  <a:moveTo>
                    <a:pt x="806" y="1"/>
                  </a:moveTo>
                  <a:cubicBezTo>
                    <a:pt x="673" y="74"/>
                    <a:pt x="536" y="143"/>
                    <a:pt x="400" y="207"/>
                  </a:cubicBezTo>
                  <a:cubicBezTo>
                    <a:pt x="267" y="263"/>
                    <a:pt x="134" y="316"/>
                    <a:pt x="1" y="356"/>
                  </a:cubicBezTo>
                  <a:cubicBezTo>
                    <a:pt x="5" y="356"/>
                    <a:pt x="8" y="360"/>
                    <a:pt x="15" y="360"/>
                  </a:cubicBezTo>
                  <a:cubicBezTo>
                    <a:pt x="105" y="387"/>
                    <a:pt x="191" y="399"/>
                    <a:pt x="274" y="403"/>
                  </a:cubicBezTo>
                  <a:cubicBezTo>
                    <a:pt x="364" y="370"/>
                    <a:pt x="453" y="330"/>
                    <a:pt x="539" y="287"/>
                  </a:cubicBezTo>
                  <a:cubicBezTo>
                    <a:pt x="666" y="230"/>
                    <a:pt x="789" y="163"/>
                    <a:pt x="909" y="97"/>
                  </a:cubicBezTo>
                  <a:cubicBezTo>
                    <a:pt x="882" y="71"/>
                    <a:pt x="846" y="40"/>
                    <a:pt x="806"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0"/>
            <p:cNvSpPr/>
            <p:nvPr/>
          </p:nvSpPr>
          <p:spPr>
            <a:xfrm>
              <a:off x="2897549" y="1938321"/>
              <a:ext cx="225601" cy="103468"/>
            </a:xfrm>
            <a:custGeom>
              <a:avLst/>
              <a:gdLst/>
              <a:ahLst/>
              <a:cxnLst/>
              <a:rect l="l" t="t" r="r" b="b"/>
              <a:pathLst>
                <a:path w="4025" h="1846" extrusionOk="0">
                  <a:moveTo>
                    <a:pt x="1030" y="1"/>
                  </a:moveTo>
                  <a:cubicBezTo>
                    <a:pt x="741" y="1"/>
                    <a:pt x="296" y="57"/>
                    <a:pt x="0" y="353"/>
                  </a:cubicBezTo>
                  <a:cubicBezTo>
                    <a:pt x="17" y="370"/>
                    <a:pt x="149" y="459"/>
                    <a:pt x="372" y="593"/>
                  </a:cubicBezTo>
                  <a:cubicBezTo>
                    <a:pt x="545" y="383"/>
                    <a:pt x="751" y="214"/>
                    <a:pt x="984" y="91"/>
                  </a:cubicBezTo>
                  <a:lnTo>
                    <a:pt x="987" y="91"/>
                  </a:lnTo>
                  <a:cubicBezTo>
                    <a:pt x="1043" y="57"/>
                    <a:pt x="1103" y="31"/>
                    <a:pt x="1166" y="4"/>
                  </a:cubicBezTo>
                  <a:cubicBezTo>
                    <a:pt x="1126" y="4"/>
                    <a:pt x="1080" y="1"/>
                    <a:pt x="1030" y="1"/>
                  </a:cubicBezTo>
                  <a:close/>
                  <a:moveTo>
                    <a:pt x="1416" y="57"/>
                  </a:moveTo>
                  <a:cubicBezTo>
                    <a:pt x="1054" y="163"/>
                    <a:pt x="731" y="370"/>
                    <a:pt x="488" y="662"/>
                  </a:cubicBezTo>
                  <a:cubicBezTo>
                    <a:pt x="641" y="752"/>
                    <a:pt x="830" y="852"/>
                    <a:pt x="1043" y="958"/>
                  </a:cubicBezTo>
                  <a:cubicBezTo>
                    <a:pt x="1216" y="616"/>
                    <a:pt x="1492" y="353"/>
                    <a:pt x="1831" y="200"/>
                  </a:cubicBezTo>
                  <a:cubicBezTo>
                    <a:pt x="1815" y="194"/>
                    <a:pt x="1795" y="191"/>
                    <a:pt x="1778" y="183"/>
                  </a:cubicBezTo>
                  <a:cubicBezTo>
                    <a:pt x="1705" y="160"/>
                    <a:pt x="1628" y="134"/>
                    <a:pt x="1552" y="107"/>
                  </a:cubicBezTo>
                  <a:cubicBezTo>
                    <a:pt x="1508" y="91"/>
                    <a:pt x="1462" y="77"/>
                    <a:pt x="1416" y="57"/>
                  </a:cubicBezTo>
                  <a:close/>
                  <a:moveTo>
                    <a:pt x="2044" y="263"/>
                  </a:moveTo>
                  <a:cubicBezTo>
                    <a:pt x="1662" y="386"/>
                    <a:pt x="1349" y="649"/>
                    <a:pt x="1166" y="1014"/>
                  </a:cubicBezTo>
                  <a:cubicBezTo>
                    <a:pt x="1366" y="1111"/>
                    <a:pt x="1595" y="1208"/>
                    <a:pt x="1841" y="1300"/>
                  </a:cubicBezTo>
                  <a:cubicBezTo>
                    <a:pt x="1947" y="1343"/>
                    <a:pt x="2060" y="1387"/>
                    <a:pt x="2180" y="1423"/>
                  </a:cubicBezTo>
                  <a:cubicBezTo>
                    <a:pt x="2194" y="1337"/>
                    <a:pt x="2213" y="1251"/>
                    <a:pt x="2237" y="1164"/>
                  </a:cubicBezTo>
                  <a:cubicBezTo>
                    <a:pt x="2316" y="881"/>
                    <a:pt x="2453" y="619"/>
                    <a:pt x="2685" y="433"/>
                  </a:cubicBezTo>
                  <a:cubicBezTo>
                    <a:pt x="2685" y="430"/>
                    <a:pt x="2689" y="426"/>
                    <a:pt x="2692" y="426"/>
                  </a:cubicBezTo>
                  <a:cubicBezTo>
                    <a:pt x="2476" y="380"/>
                    <a:pt x="2263" y="326"/>
                    <a:pt x="2044" y="263"/>
                  </a:cubicBezTo>
                  <a:close/>
                  <a:moveTo>
                    <a:pt x="2864" y="459"/>
                  </a:moveTo>
                  <a:cubicBezTo>
                    <a:pt x="2861" y="463"/>
                    <a:pt x="2855" y="463"/>
                    <a:pt x="2852" y="470"/>
                  </a:cubicBezTo>
                  <a:cubicBezTo>
                    <a:pt x="2619" y="629"/>
                    <a:pt x="2476" y="855"/>
                    <a:pt x="2393" y="1111"/>
                  </a:cubicBezTo>
                  <a:cubicBezTo>
                    <a:pt x="2350" y="1227"/>
                    <a:pt x="2323" y="1343"/>
                    <a:pt x="2306" y="1467"/>
                  </a:cubicBezTo>
                  <a:cubicBezTo>
                    <a:pt x="2579" y="1556"/>
                    <a:pt x="2871" y="1636"/>
                    <a:pt x="3180" y="1706"/>
                  </a:cubicBezTo>
                  <a:cubicBezTo>
                    <a:pt x="3203" y="1367"/>
                    <a:pt x="3310" y="1044"/>
                    <a:pt x="3493" y="755"/>
                  </a:cubicBezTo>
                  <a:cubicBezTo>
                    <a:pt x="3526" y="702"/>
                    <a:pt x="3562" y="649"/>
                    <a:pt x="3602" y="599"/>
                  </a:cubicBezTo>
                  <a:cubicBezTo>
                    <a:pt x="3609" y="589"/>
                    <a:pt x="3616" y="579"/>
                    <a:pt x="3622" y="569"/>
                  </a:cubicBezTo>
                  <a:cubicBezTo>
                    <a:pt x="3376" y="545"/>
                    <a:pt x="3120" y="510"/>
                    <a:pt x="2864" y="459"/>
                  </a:cubicBezTo>
                  <a:close/>
                  <a:moveTo>
                    <a:pt x="3719" y="669"/>
                  </a:moveTo>
                  <a:cubicBezTo>
                    <a:pt x="3709" y="676"/>
                    <a:pt x="3706" y="685"/>
                    <a:pt x="3699" y="695"/>
                  </a:cubicBezTo>
                  <a:cubicBezTo>
                    <a:pt x="3467" y="1004"/>
                    <a:pt x="3336" y="1357"/>
                    <a:pt x="3310" y="1732"/>
                  </a:cubicBezTo>
                  <a:cubicBezTo>
                    <a:pt x="3533" y="1779"/>
                    <a:pt x="3758" y="1815"/>
                    <a:pt x="3991" y="1846"/>
                  </a:cubicBezTo>
                  <a:cubicBezTo>
                    <a:pt x="4025" y="1443"/>
                    <a:pt x="3921" y="1021"/>
                    <a:pt x="3719" y="669"/>
                  </a:cubicBezTo>
                  <a:close/>
                </a:path>
              </a:pathLst>
            </a:custGeom>
            <a:solidFill>
              <a:srgbClr val="DD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0"/>
            <p:cNvSpPr/>
            <p:nvPr/>
          </p:nvSpPr>
          <p:spPr>
            <a:xfrm>
              <a:off x="3075790" y="1970214"/>
              <a:ext cx="30211" cy="65242"/>
            </a:xfrm>
            <a:custGeom>
              <a:avLst/>
              <a:gdLst/>
              <a:ahLst/>
              <a:cxnLst/>
              <a:rect l="l" t="t" r="r" b="b"/>
              <a:pathLst>
                <a:path w="539" h="1164" extrusionOk="0">
                  <a:moveTo>
                    <a:pt x="442" y="0"/>
                  </a:moveTo>
                  <a:cubicBezTo>
                    <a:pt x="436" y="10"/>
                    <a:pt x="429" y="20"/>
                    <a:pt x="422" y="30"/>
                  </a:cubicBezTo>
                  <a:cubicBezTo>
                    <a:pt x="382" y="80"/>
                    <a:pt x="346" y="133"/>
                    <a:pt x="313" y="186"/>
                  </a:cubicBezTo>
                  <a:cubicBezTo>
                    <a:pt x="130" y="475"/>
                    <a:pt x="23" y="798"/>
                    <a:pt x="0" y="1137"/>
                  </a:cubicBezTo>
                  <a:cubicBezTo>
                    <a:pt x="43" y="1147"/>
                    <a:pt x="87" y="1157"/>
                    <a:pt x="130" y="1163"/>
                  </a:cubicBezTo>
                  <a:cubicBezTo>
                    <a:pt x="156" y="788"/>
                    <a:pt x="287" y="435"/>
                    <a:pt x="519" y="126"/>
                  </a:cubicBezTo>
                  <a:cubicBezTo>
                    <a:pt x="526" y="116"/>
                    <a:pt x="529" y="107"/>
                    <a:pt x="539" y="100"/>
                  </a:cubicBezTo>
                  <a:cubicBezTo>
                    <a:pt x="526" y="76"/>
                    <a:pt x="515" y="60"/>
                    <a:pt x="502" y="40"/>
                  </a:cubicBezTo>
                  <a:cubicBezTo>
                    <a:pt x="495" y="27"/>
                    <a:pt x="489" y="16"/>
                    <a:pt x="482" y="4"/>
                  </a:cubicBezTo>
                  <a:cubicBezTo>
                    <a:pt x="469" y="4"/>
                    <a:pt x="456" y="4"/>
                    <a:pt x="442" y="0"/>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0"/>
            <p:cNvSpPr/>
            <p:nvPr/>
          </p:nvSpPr>
          <p:spPr>
            <a:xfrm>
              <a:off x="3019683" y="1962143"/>
              <a:ext cx="38450" cy="58404"/>
            </a:xfrm>
            <a:custGeom>
              <a:avLst/>
              <a:gdLst/>
              <a:ahLst/>
              <a:cxnLst/>
              <a:rect l="l" t="t" r="r" b="b"/>
              <a:pathLst>
                <a:path w="686" h="1042" extrusionOk="0">
                  <a:moveTo>
                    <a:pt x="513" y="1"/>
                  </a:moveTo>
                  <a:cubicBezTo>
                    <a:pt x="510" y="1"/>
                    <a:pt x="506" y="5"/>
                    <a:pt x="506" y="8"/>
                  </a:cubicBezTo>
                  <a:cubicBezTo>
                    <a:pt x="274" y="194"/>
                    <a:pt x="137" y="456"/>
                    <a:pt x="58" y="739"/>
                  </a:cubicBezTo>
                  <a:cubicBezTo>
                    <a:pt x="34" y="826"/>
                    <a:pt x="15" y="912"/>
                    <a:pt x="1" y="998"/>
                  </a:cubicBezTo>
                  <a:cubicBezTo>
                    <a:pt x="41" y="1015"/>
                    <a:pt x="84" y="1028"/>
                    <a:pt x="127" y="1042"/>
                  </a:cubicBezTo>
                  <a:cubicBezTo>
                    <a:pt x="144" y="918"/>
                    <a:pt x="171" y="802"/>
                    <a:pt x="214" y="686"/>
                  </a:cubicBezTo>
                  <a:cubicBezTo>
                    <a:pt x="297" y="430"/>
                    <a:pt x="440" y="204"/>
                    <a:pt x="673" y="45"/>
                  </a:cubicBezTo>
                  <a:cubicBezTo>
                    <a:pt x="676" y="38"/>
                    <a:pt x="682" y="38"/>
                    <a:pt x="685" y="34"/>
                  </a:cubicBezTo>
                  <a:cubicBezTo>
                    <a:pt x="625" y="25"/>
                    <a:pt x="570" y="11"/>
                    <a:pt x="513"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0"/>
            <p:cNvSpPr/>
            <p:nvPr/>
          </p:nvSpPr>
          <p:spPr>
            <a:xfrm>
              <a:off x="2956010" y="1949531"/>
              <a:ext cx="56106" cy="45681"/>
            </a:xfrm>
            <a:custGeom>
              <a:avLst/>
              <a:gdLst/>
              <a:ahLst/>
              <a:cxnLst/>
              <a:rect l="l" t="t" r="r" b="b"/>
              <a:pathLst>
                <a:path w="1001" h="815" extrusionOk="0">
                  <a:moveTo>
                    <a:pt x="788" y="0"/>
                  </a:moveTo>
                  <a:cubicBezTo>
                    <a:pt x="449" y="153"/>
                    <a:pt x="173" y="416"/>
                    <a:pt x="0" y="758"/>
                  </a:cubicBezTo>
                  <a:cubicBezTo>
                    <a:pt x="40" y="775"/>
                    <a:pt x="80" y="795"/>
                    <a:pt x="123" y="814"/>
                  </a:cubicBezTo>
                  <a:cubicBezTo>
                    <a:pt x="306" y="449"/>
                    <a:pt x="619" y="186"/>
                    <a:pt x="1001" y="63"/>
                  </a:cubicBezTo>
                  <a:cubicBezTo>
                    <a:pt x="931" y="43"/>
                    <a:pt x="858" y="23"/>
                    <a:pt x="788" y="0"/>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0"/>
            <p:cNvSpPr/>
            <p:nvPr/>
          </p:nvSpPr>
          <p:spPr>
            <a:xfrm>
              <a:off x="2918344" y="1938489"/>
              <a:ext cx="58572" cy="36937"/>
            </a:xfrm>
            <a:custGeom>
              <a:avLst/>
              <a:gdLst/>
              <a:ahLst/>
              <a:cxnLst/>
              <a:rect l="l" t="t" r="r" b="b"/>
              <a:pathLst>
                <a:path w="1045" h="659" extrusionOk="0">
                  <a:moveTo>
                    <a:pt x="795" y="1"/>
                  </a:moveTo>
                  <a:cubicBezTo>
                    <a:pt x="732" y="28"/>
                    <a:pt x="672" y="54"/>
                    <a:pt x="616" y="88"/>
                  </a:cubicBezTo>
                  <a:lnTo>
                    <a:pt x="613" y="88"/>
                  </a:lnTo>
                  <a:cubicBezTo>
                    <a:pt x="380" y="211"/>
                    <a:pt x="174" y="380"/>
                    <a:pt x="1" y="590"/>
                  </a:cubicBezTo>
                  <a:cubicBezTo>
                    <a:pt x="37" y="613"/>
                    <a:pt x="77" y="636"/>
                    <a:pt x="117" y="659"/>
                  </a:cubicBezTo>
                  <a:cubicBezTo>
                    <a:pt x="360" y="367"/>
                    <a:pt x="683" y="160"/>
                    <a:pt x="1045" y="54"/>
                  </a:cubicBezTo>
                  <a:cubicBezTo>
                    <a:pt x="1011" y="44"/>
                    <a:pt x="975" y="31"/>
                    <a:pt x="938" y="18"/>
                  </a:cubicBezTo>
                  <a:cubicBezTo>
                    <a:pt x="938" y="18"/>
                    <a:pt x="885" y="8"/>
                    <a:pt x="795" y="1"/>
                  </a:cubicBezTo>
                  <a:close/>
                </a:path>
              </a:pathLst>
            </a:custGeom>
            <a:solidFill>
              <a:srgbClr val="BD2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0"/>
            <p:cNvSpPr/>
            <p:nvPr/>
          </p:nvSpPr>
          <p:spPr>
            <a:xfrm>
              <a:off x="2825412" y="1218185"/>
              <a:ext cx="251160" cy="202341"/>
            </a:xfrm>
            <a:custGeom>
              <a:avLst/>
              <a:gdLst/>
              <a:ahLst/>
              <a:cxnLst/>
              <a:rect l="l" t="t" r="r" b="b"/>
              <a:pathLst>
                <a:path w="4481" h="3610" extrusionOk="0">
                  <a:moveTo>
                    <a:pt x="3733" y="1"/>
                  </a:moveTo>
                  <a:cubicBezTo>
                    <a:pt x="3031" y="97"/>
                    <a:pt x="2367" y="130"/>
                    <a:pt x="1795" y="130"/>
                  </a:cubicBezTo>
                  <a:cubicBezTo>
                    <a:pt x="732" y="130"/>
                    <a:pt x="1" y="21"/>
                    <a:pt x="1" y="21"/>
                  </a:cubicBezTo>
                  <a:lnTo>
                    <a:pt x="1" y="21"/>
                  </a:lnTo>
                  <a:lnTo>
                    <a:pt x="1284" y="3610"/>
                  </a:lnTo>
                  <a:cubicBezTo>
                    <a:pt x="1569" y="3587"/>
                    <a:pt x="1928" y="3550"/>
                    <a:pt x="2344" y="3500"/>
                  </a:cubicBezTo>
                  <a:lnTo>
                    <a:pt x="2344" y="3497"/>
                  </a:lnTo>
                  <a:cubicBezTo>
                    <a:pt x="2347" y="3497"/>
                    <a:pt x="2347" y="3500"/>
                    <a:pt x="2347" y="3500"/>
                  </a:cubicBezTo>
                  <a:cubicBezTo>
                    <a:pt x="2680" y="3414"/>
                    <a:pt x="3490" y="3218"/>
                    <a:pt x="4481" y="3012"/>
                  </a:cubicBezTo>
                  <a:lnTo>
                    <a:pt x="3733"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0"/>
            <p:cNvSpPr/>
            <p:nvPr/>
          </p:nvSpPr>
          <p:spPr>
            <a:xfrm>
              <a:off x="2767905" y="1386953"/>
              <a:ext cx="325426" cy="188945"/>
            </a:xfrm>
            <a:custGeom>
              <a:avLst/>
              <a:gdLst/>
              <a:ahLst/>
              <a:cxnLst/>
              <a:rect l="l" t="t" r="r" b="b"/>
              <a:pathLst>
                <a:path w="5806" h="3371" extrusionOk="0">
                  <a:moveTo>
                    <a:pt x="5507" y="1"/>
                  </a:moveTo>
                  <a:cubicBezTo>
                    <a:pt x="4516" y="207"/>
                    <a:pt x="3706" y="403"/>
                    <a:pt x="3373" y="489"/>
                  </a:cubicBezTo>
                  <a:cubicBezTo>
                    <a:pt x="3998" y="406"/>
                    <a:pt x="4746" y="289"/>
                    <a:pt x="5533" y="107"/>
                  </a:cubicBezTo>
                  <a:lnTo>
                    <a:pt x="5507" y="1"/>
                  </a:lnTo>
                  <a:close/>
                  <a:moveTo>
                    <a:pt x="2402" y="858"/>
                  </a:moveTo>
                  <a:cubicBezTo>
                    <a:pt x="1452" y="1277"/>
                    <a:pt x="3" y="2038"/>
                    <a:pt x="0" y="2769"/>
                  </a:cubicBezTo>
                  <a:cubicBezTo>
                    <a:pt x="0" y="2849"/>
                    <a:pt x="17" y="2925"/>
                    <a:pt x="53" y="3005"/>
                  </a:cubicBezTo>
                  <a:cubicBezTo>
                    <a:pt x="169" y="3254"/>
                    <a:pt x="838" y="3371"/>
                    <a:pt x="1798" y="3371"/>
                  </a:cubicBezTo>
                  <a:cubicBezTo>
                    <a:pt x="2323" y="3371"/>
                    <a:pt x="2934" y="3337"/>
                    <a:pt x="3586" y="3271"/>
                  </a:cubicBezTo>
                  <a:lnTo>
                    <a:pt x="5806" y="1204"/>
                  </a:lnTo>
                  <a:lnTo>
                    <a:pt x="5806" y="1204"/>
                  </a:lnTo>
                  <a:cubicBezTo>
                    <a:pt x="5177" y="1334"/>
                    <a:pt x="4380" y="1460"/>
                    <a:pt x="3569" y="1460"/>
                  </a:cubicBezTo>
                  <a:cubicBezTo>
                    <a:pt x="3243" y="1460"/>
                    <a:pt x="2914" y="1440"/>
                    <a:pt x="2595" y="1389"/>
                  </a:cubicBezTo>
                  <a:lnTo>
                    <a:pt x="2402" y="858"/>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0"/>
            <p:cNvSpPr/>
            <p:nvPr/>
          </p:nvSpPr>
          <p:spPr>
            <a:xfrm>
              <a:off x="2897325" y="1392894"/>
              <a:ext cx="196007" cy="75892"/>
            </a:xfrm>
            <a:custGeom>
              <a:avLst/>
              <a:gdLst/>
              <a:ahLst/>
              <a:cxnLst/>
              <a:rect l="l" t="t" r="r" b="b"/>
              <a:pathLst>
                <a:path w="3497" h="1354" extrusionOk="0">
                  <a:moveTo>
                    <a:pt x="3224" y="1"/>
                  </a:moveTo>
                  <a:cubicBezTo>
                    <a:pt x="2437" y="183"/>
                    <a:pt x="1689" y="300"/>
                    <a:pt x="1064" y="383"/>
                  </a:cubicBezTo>
                  <a:cubicBezTo>
                    <a:pt x="1064" y="383"/>
                    <a:pt x="1064" y="380"/>
                    <a:pt x="1061" y="380"/>
                  </a:cubicBezTo>
                  <a:lnTo>
                    <a:pt x="1061" y="383"/>
                  </a:lnTo>
                  <a:cubicBezTo>
                    <a:pt x="645" y="433"/>
                    <a:pt x="286" y="470"/>
                    <a:pt x="1" y="493"/>
                  </a:cubicBezTo>
                  <a:lnTo>
                    <a:pt x="93" y="752"/>
                  </a:lnTo>
                  <a:lnTo>
                    <a:pt x="286" y="1283"/>
                  </a:lnTo>
                  <a:cubicBezTo>
                    <a:pt x="605" y="1334"/>
                    <a:pt x="934" y="1354"/>
                    <a:pt x="1260" y="1354"/>
                  </a:cubicBezTo>
                  <a:cubicBezTo>
                    <a:pt x="2071" y="1354"/>
                    <a:pt x="2868" y="1228"/>
                    <a:pt x="3497" y="1098"/>
                  </a:cubicBezTo>
                  <a:lnTo>
                    <a:pt x="3483" y="1041"/>
                  </a:lnTo>
                  <a:lnTo>
                    <a:pt x="3224" y="1"/>
                  </a:lnTo>
                  <a:close/>
                </a:path>
              </a:pathLst>
            </a:custGeom>
            <a:solidFill>
              <a:srgbClr val="DD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0"/>
            <p:cNvSpPr/>
            <p:nvPr/>
          </p:nvSpPr>
          <p:spPr>
            <a:xfrm>
              <a:off x="2825412" y="1130242"/>
              <a:ext cx="258615" cy="95229"/>
            </a:xfrm>
            <a:custGeom>
              <a:avLst/>
              <a:gdLst/>
              <a:ahLst/>
              <a:cxnLst/>
              <a:rect l="l" t="t" r="r" b="b"/>
              <a:pathLst>
                <a:path w="4614" h="1699" extrusionOk="0">
                  <a:moveTo>
                    <a:pt x="4614" y="1"/>
                  </a:moveTo>
                  <a:lnTo>
                    <a:pt x="4614" y="1"/>
                  </a:lnTo>
                  <a:cubicBezTo>
                    <a:pt x="1613" y="370"/>
                    <a:pt x="1" y="1590"/>
                    <a:pt x="1" y="1590"/>
                  </a:cubicBezTo>
                  <a:cubicBezTo>
                    <a:pt x="1" y="1590"/>
                    <a:pt x="732" y="1699"/>
                    <a:pt x="1795" y="1699"/>
                  </a:cubicBezTo>
                  <a:cubicBezTo>
                    <a:pt x="2367" y="1699"/>
                    <a:pt x="3031" y="1666"/>
                    <a:pt x="3733" y="1570"/>
                  </a:cubicBezTo>
                  <a:lnTo>
                    <a:pt x="461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0"/>
            <p:cNvSpPr/>
            <p:nvPr/>
          </p:nvSpPr>
          <p:spPr>
            <a:xfrm>
              <a:off x="3221633" y="1694166"/>
              <a:ext cx="252057" cy="86093"/>
            </a:xfrm>
            <a:custGeom>
              <a:avLst/>
              <a:gdLst/>
              <a:ahLst/>
              <a:cxnLst/>
              <a:rect l="l" t="t" r="r" b="b"/>
              <a:pathLst>
                <a:path w="4497" h="1536" extrusionOk="0">
                  <a:moveTo>
                    <a:pt x="366" y="0"/>
                  </a:moveTo>
                  <a:cubicBezTo>
                    <a:pt x="366" y="0"/>
                    <a:pt x="120" y="200"/>
                    <a:pt x="47" y="588"/>
                  </a:cubicBezTo>
                  <a:cubicBezTo>
                    <a:pt x="1" y="830"/>
                    <a:pt x="21" y="1146"/>
                    <a:pt x="203" y="1536"/>
                  </a:cubicBezTo>
                  <a:cubicBezTo>
                    <a:pt x="203" y="1536"/>
                    <a:pt x="3902" y="811"/>
                    <a:pt x="4497" y="428"/>
                  </a:cubicBezTo>
                  <a:cubicBezTo>
                    <a:pt x="4380" y="409"/>
                    <a:pt x="4231" y="389"/>
                    <a:pt x="4055" y="369"/>
                  </a:cubicBezTo>
                  <a:lnTo>
                    <a:pt x="4049" y="369"/>
                  </a:lnTo>
                  <a:cubicBezTo>
                    <a:pt x="2825" y="223"/>
                    <a:pt x="366" y="0"/>
                    <a:pt x="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0"/>
            <p:cNvSpPr/>
            <p:nvPr/>
          </p:nvSpPr>
          <p:spPr>
            <a:xfrm>
              <a:off x="3224267" y="1694166"/>
              <a:ext cx="224312" cy="32957"/>
            </a:xfrm>
            <a:custGeom>
              <a:avLst/>
              <a:gdLst/>
              <a:ahLst/>
              <a:cxnLst/>
              <a:rect l="l" t="t" r="r" b="b"/>
              <a:pathLst>
                <a:path w="4002" h="588" extrusionOk="0">
                  <a:moveTo>
                    <a:pt x="319" y="0"/>
                  </a:moveTo>
                  <a:cubicBezTo>
                    <a:pt x="319" y="0"/>
                    <a:pt x="73" y="200"/>
                    <a:pt x="0" y="588"/>
                  </a:cubicBezTo>
                  <a:cubicBezTo>
                    <a:pt x="572" y="554"/>
                    <a:pt x="2689" y="432"/>
                    <a:pt x="4002" y="369"/>
                  </a:cubicBezTo>
                  <a:cubicBezTo>
                    <a:pt x="3782" y="342"/>
                    <a:pt x="3520" y="312"/>
                    <a:pt x="3241" y="283"/>
                  </a:cubicBezTo>
                  <a:cubicBezTo>
                    <a:pt x="3008" y="259"/>
                    <a:pt x="2762" y="232"/>
                    <a:pt x="2516" y="209"/>
                  </a:cubicBezTo>
                  <a:cubicBezTo>
                    <a:pt x="1419" y="100"/>
                    <a:pt x="319" y="0"/>
                    <a:pt x="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0"/>
            <p:cNvSpPr/>
            <p:nvPr/>
          </p:nvSpPr>
          <p:spPr>
            <a:xfrm>
              <a:off x="3233515" y="2098345"/>
              <a:ext cx="38506" cy="29875"/>
            </a:xfrm>
            <a:custGeom>
              <a:avLst/>
              <a:gdLst/>
              <a:ahLst/>
              <a:cxnLst/>
              <a:rect l="l" t="t" r="r" b="b"/>
              <a:pathLst>
                <a:path w="687" h="533" extrusionOk="0">
                  <a:moveTo>
                    <a:pt x="344" y="0"/>
                  </a:moveTo>
                  <a:cubicBezTo>
                    <a:pt x="1" y="0"/>
                    <a:pt x="1" y="532"/>
                    <a:pt x="344" y="532"/>
                  </a:cubicBezTo>
                  <a:cubicBezTo>
                    <a:pt x="686" y="532"/>
                    <a:pt x="686" y="0"/>
                    <a:pt x="3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60"/>
          <p:cNvGrpSpPr/>
          <p:nvPr/>
        </p:nvGrpSpPr>
        <p:grpSpPr>
          <a:xfrm>
            <a:off x="7258118" y="1436153"/>
            <a:ext cx="858906" cy="595095"/>
            <a:chOff x="7294450" y="1473700"/>
            <a:chExt cx="542650" cy="376000"/>
          </a:xfrm>
        </p:grpSpPr>
        <p:sp>
          <p:nvSpPr>
            <p:cNvPr id="5401" name="Google Shape;5401;p60"/>
            <p:cNvSpPr/>
            <p:nvPr/>
          </p:nvSpPr>
          <p:spPr>
            <a:xfrm>
              <a:off x="7386825" y="1651200"/>
              <a:ext cx="78825" cy="29625"/>
            </a:xfrm>
            <a:custGeom>
              <a:avLst/>
              <a:gdLst/>
              <a:ahLst/>
              <a:cxnLst/>
              <a:rect l="l" t="t" r="r" b="b"/>
              <a:pathLst>
                <a:path w="3153" h="1185" extrusionOk="0">
                  <a:moveTo>
                    <a:pt x="2129" y="1"/>
                  </a:moveTo>
                  <a:cubicBezTo>
                    <a:pt x="1647" y="1"/>
                    <a:pt x="961" y="73"/>
                    <a:pt x="1" y="307"/>
                  </a:cubicBezTo>
                  <a:cubicBezTo>
                    <a:pt x="1" y="307"/>
                    <a:pt x="469" y="1184"/>
                    <a:pt x="1369" y="1184"/>
                  </a:cubicBezTo>
                  <a:cubicBezTo>
                    <a:pt x="1844" y="1184"/>
                    <a:pt x="2441" y="939"/>
                    <a:pt x="3153" y="191"/>
                  </a:cubicBezTo>
                  <a:cubicBezTo>
                    <a:pt x="3153" y="191"/>
                    <a:pt x="2909" y="1"/>
                    <a:pt x="2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0"/>
            <p:cNvSpPr/>
            <p:nvPr/>
          </p:nvSpPr>
          <p:spPr>
            <a:xfrm>
              <a:off x="7603150" y="1647525"/>
              <a:ext cx="87275" cy="36000"/>
            </a:xfrm>
            <a:custGeom>
              <a:avLst/>
              <a:gdLst/>
              <a:ahLst/>
              <a:cxnLst/>
              <a:rect l="l" t="t" r="r" b="b"/>
              <a:pathLst>
                <a:path w="3491" h="1440" extrusionOk="0">
                  <a:moveTo>
                    <a:pt x="439" y="0"/>
                  </a:moveTo>
                  <a:cubicBezTo>
                    <a:pt x="288" y="0"/>
                    <a:pt x="140" y="12"/>
                    <a:pt x="0" y="40"/>
                  </a:cubicBezTo>
                  <a:cubicBezTo>
                    <a:pt x="0" y="40"/>
                    <a:pt x="654" y="1439"/>
                    <a:pt x="2035" y="1439"/>
                  </a:cubicBezTo>
                  <a:cubicBezTo>
                    <a:pt x="2453" y="1439"/>
                    <a:pt x="2938" y="1311"/>
                    <a:pt x="3491" y="978"/>
                  </a:cubicBezTo>
                  <a:cubicBezTo>
                    <a:pt x="3491" y="978"/>
                    <a:pt x="1793" y="0"/>
                    <a:pt x="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0"/>
            <p:cNvSpPr/>
            <p:nvPr/>
          </p:nvSpPr>
          <p:spPr>
            <a:xfrm>
              <a:off x="7294450" y="1512550"/>
              <a:ext cx="542650" cy="183150"/>
            </a:xfrm>
            <a:custGeom>
              <a:avLst/>
              <a:gdLst/>
              <a:ahLst/>
              <a:cxnLst/>
              <a:rect l="l" t="t" r="r" b="b"/>
              <a:pathLst>
                <a:path w="21706" h="7326" extrusionOk="0">
                  <a:moveTo>
                    <a:pt x="20423" y="1"/>
                  </a:moveTo>
                  <a:cubicBezTo>
                    <a:pt x="20306" y="1"/>
                    <a:pt x="20191" y="60"/>
                    <a:pt x="20130" y="201"/>
                  </a:cubicBezTo>
                  <a:cubicBezTo>
                    <a:pt x="19690" y="1223"/>
                    <a:pt x="19077" y="2168"/>
                    <a:pt x="18332" y="2995"/>
                  </a:cubicBezTo>
                  <a:cubicBezTo>
                    <a:pt x="18272" y="3062"/>
                    <a:pt x="18243" y="3094"/>
                    <a:pt x="18177" y="3164"/>
                  </a:cubicBezTo>
                  <a:cubicBezTo>
                    <a:pt x="17584" y="3797"/>
                    <a:pt x="16915" y="4359"/>
                    <a:pt x="16193" y="4836"/>
                  </a:cubicBezTo>
                  <a:cubicBezTo>
                    <a:pt x="15955" y="4263"/>
                    <a:pt x="16007" y="3558"/>
                    <a:pt x="16150" y="2975"/>
                  </a:cubicBezTo>
                  <a:cubicBezTo>
                    <a:pt x="16210" y="2733"/>
                    <a:pt x="16021" y="2594"/>
                    <a:pt x="15826" y="2594"/>
                  </a:cubicBezTo>
                  <a:cubicBezTo>
                    <a:pt x="15674" y="2594"/>
                    <a:pt x="15517" y="2679"/>
                    <a:pt x="15471" y="2866"/>
                  </a:cubicBezTo>
                  <a:cubicBezTo>
                    <a:pt x="15286" y="3618"/>
                    <a:pt x="15279" y="4485"/>
                    <a:pt x="15607" y="5197"/>
                  </a:cubicBezTo>
                  <a:cubicBezTo>
                    <a:pt x="14037" y="6098"/>
                    <a:pt x="12256" y="6615"/>
                    <a:pt x="10454" y="6618"/>
                  </a:cubicBezTo>
                  <a:cubicBezTo>
                    <a:pt x="10450" y="6618"/>
                    <a:pt x="10447" y="6618"/>
                    <a:pt x="10443" y="6618"/>
                  </a:cubicBezTo>
                  <a:cubicBezTo>
                    <a:pt x="8182" y="6618"/>
                    <a:pt x="6050" y="5682"/>
                    <a:pt x="4457" y="4158"/>
                  </a:cubicBezTo>
                  <a:cubicBezTo>
                    <a:pt x="4408" y="4108"/>
                    <a:pt x="4374" y="4058"/>
                    <a:pt x="4328" y="4028"/>
                  </a:cubicBezTo>
                  <a:cubicBezTo>
                    <a:pt x="4030" y="3730"/>
                    <a:pt x="3755" y="3416"/>
                    <a:pt x="3500" y="3082"/>
                  </a:cubicBezTo>
                  <a:cubicBezTo>
                    <a:pt x="3725" y="2330"/>
                    <a:pt x="3954" y="1581"/>
                    <a:pt x="4179" y="833"/>
                  </a:cubicBezTo>
                  <a:cubicBezTo>
                    <a:pt x="4263" y="559"/>
                    <a:pt x="4025" y="342"/>
                    <a:pt x="3814" y="342"/>
                  </a:cubicBezTo>
                  <a:cubicBezTo>
                    <a:pt x="3702" y="342"/>
                    <a:pt x="3597" y="404"/>
                    <a:pt x="3553" y="551"/>
                  </a:cubicBezTo>
                  <a:cubicBezTo>
                    <a:pt x="3371" y="1154"/>
                    <a:pt x="3185" y="1757"/>
                    <a:pt x="3003" y="2359"/>
                  </a:cubicBezTo>
                  <a:cubicBezTo>
                    <a:pt x="2632" y="1757"/>
                    <a:pt x="2331" y="1104"/>
                    <a:pt x="2113" y="419"/>
                  </a:cubicBezTo>
                  <a:cubicBezTo>
                    <a:pt x="2063" y="267"/>
                    <a:pt x="1949" y="203"/>
                    <a:pt x="1828" y="203"/>
                  </a:cubicBezTo>
                  <a:cubicBezTo>
                    <a:pt x="1616" y="203"/>
                    <a:pt x="1387" y="403"/>
                    <a:pt x="1474" y="674"/>
                  </a:cubicBezTo>
                  <a:cubicBezTo>
                    <a:pt x="1871" y="1922"/>
                    <a:pt x="2576" y="3121"/>
                    <a:pt x="3480" y="4138"/>
                  </a:cubicBezTo>
                  <a:cubicBezTo>
                    <a:pt x="3173" y="4184"/>
                    <a:pt x="2853" y="4213"/>
                    <a:pt x="2535" y="4213"/>
                  </a:cubicBezTo>
                  <a:cubicBezTo>
                    <a:pt x="1876" y="4213"/>
                    <a:pt x="1227" y="4087"/>
                    <a:pt x="722" y="3721"/>
                  </a:cubicBezTo>
                  <a:cubicBezTo>
                    <a:pt x="655" y="3671"/>
                    <a:pt x="586" y="3651"/>
                    <a:pt x="520" y="3651"/>
                  </a:cubicBezTo>
                  <a:cubicBezTo>
                    <a:pt x="232" y="3651"/>
                    <a:pt x="0" y="4045"/>
                    <a:pt x="291" y="4257"/>
                  </a:cubicBezTo>
                  <a:cubicBezTo>
                    <a:pt x="935" y="4725"/>
                    <a:pt x="1749" y="4894"/>
                    <a:pt x="2566" y="4894"/>
                  </a:cubicBezTo>
                  <a:cubicBezTo>
                    <a:pt x="3073" y="4894"/>
                    <a:pt x="3580" y="4829"/>
                    <a:pt x="4050" y="4731"/>
                  </a:cubicBezTo>
                  <a:cubicBezTo>
                    <a:pt x="4801" y="5452"/>
                    <a:pt x="5652" y="6055"/>
                    <a:pt x="6560" y="6479"/>
                  </a:cubicBezTo>
                  <a:cubicBezTo>
                    <a:pt x="7805" y="7059"/>
                    <a:pt x="9123" y="7325"/>
                    <a:pt x="10438" y="7325"/>
                  </a:cubicBezTo>
                  <a:cubicBezTo>
                    <a:pt x="12417" y="7325"/>
                    <a:pt x="14392" y="6723"/>
                    <a:pt x="16107" y="5684"/>
                  </a:cubicBezTo>
                  <a:cubicBezTo>
                    <a:pt x="16213" y="5614"/>
                    <a:pt x="16246" y="5595"/>
                    <a:pt x="16339" y="5538"/>
                  </a:cubicBezTo>
                  <a:cubicBezTo>
                    <a:pt x="17187" y="4995"/>
                    <a:pt x="17968" y="4346"/>
                    <a:pt x="18643" y="3608"/>
                  </a:cubicBezTo>
                  <a:cubicBezTo>
                    <a:pt x="19531" y="3412"/>
                    <a:pt x="20418" y="3213"/>
                    <a:pt x="21306" y="3019"/>
                  </a:cubicBezTo>
                  <a:cubicBezTo>
                    <a:pt x="21706" y="2929"/>
                    <a:pt x="21670" y="2324"/>
                    <a:pt x="21310" y="2324"/>
                  </a:cubicBezTo>
                  <a:cubicBezTo>
                    <a:pt x="21285" y="2324"/>
                    <a:pt x="21258" y="2327"/>
                    <a:pt x="21230" y="2333"/>
                  </a:cubicBezTo>
                  <a:cubicBezTo>
                    <a:pt x="20614" y="2472"/>
                    <a:pt x="19994" y="2608"/>
                    <a:pt x="19379" y="2747"/>
                  </a:cubicBezTo>
                  <a:cubicBezTo>
                    <a:pt x="19925" y="2048"/>
                    <a:pt x="20415" y="1283"/>
                    <a:pt x="20760" y="479"/>
                  </a:cubicBezTo>
                  <a:cubicBezTo>
                    <a:pt x="20874" y="212"/>
                    <a:pt x="20645" y="1"/>
                    <a:pt x="2042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0"/>
            <p:cNvSpPr/>
            <p:nvPr/>
          </p:nvSpPr>
          <p:spPr>
            <a:xfrm>
              <a:off x="7420350" y="1611175"/>
              <a:ext cx="238525" cy="238525"/>
            </a:xfrm>
            <a:custGeom>
              <a:avLst/>
              <a:gdLst/>
              <a:ahLst/>
              <a:cxnLst/>
              <a:rect l="l" t="t" r="r" b="b"/>
              <a:pathLst>
                <a:path w="9541" h="9541" extrusionOk="0">
                  <a:moveTo>
                    <a:pt x="4772" y="0"/>
                  </a:moveTo>
                  <a:cubicBezTo>
                    <a:pt x="3395" y="0"/>
                    <a:pt x="2153" y="584"/>
                    <a:pt x="1282" y="1518"/>
                  </a:cubicBezTo>
                  <a:cubicBezTo>
                    <a:pt x="488" y="2368"/>
                    <a:pt x="0" y="3511"/>
                    <a:pt x="0" y="4769"/>
                  </a:cubicBezTo>
                  <a:cubicBezTo>
                    <a:pt x="0" y="7405"/>
                    <a:pt x="2137" y="9541"/>
                    <a:pt x="4772" y="9541"/>
                  </a:cubicBezTo>
                  <a:cubicBezTo>
                    <a:pt x="7405" y="9541"/>
                    <a:pt x="9541" y="7405"/>
                    <a:pt x="9541" y="4769"/>
                  </a:cubicBezTo>
                  <a:cubicBezTo>
                    <a:pt x="9541" y="3408"/>
                    <a:pt x="8972" y="2183"/>
                    <a:pt x="8058" y="1312"/>
                  </a:cubicBezTo>
                  <a:cubicBezTo>
                    <a:pt x="7200" y="500"/>
                    <a:pt x="6044" y="0"/>
                    <a:pt x="4772" y="0"/>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0"/>
            <p:cNvSpPr/>
            <p:nvPr/>
          </p:nvSpPr>
          <p:spPr>
            <a:xfrm>
              <a:off x="7505625" y="1473700"/>
              <a:ext cx="71625" cy="152150"/>
            </a:xfrm>
            <a:custGeom>
              <a:avLst/>
              <a:gdLst/>
              <a:ahLst/>
              <a:cxnLst/>
              <a:rect l="l" t="t" r="r" b="b"/>
              <a:pathLst>
                <a:path w="2865" h="6086" extrusionOk="0">
                  <a:moveTo>
                    <a:pt x="679" y="3436"/>
                  </a:moveTo>
                  <a:cubicBezTo>
                    <a:pt x="762" y="3436"/>
                    <a:pt x="845" y="3463"/>
                    <a:pt x="921" y="3520"/>
                  </a:cubicBezTo>
                  <a:cubicBezTo>
                    <a:pt x="1395" y="3857"/>
                    <a:pt x="1573" y="5079"/>
                    <a:pt x="1633" y="5609"/>
                  </a:cubicBezTo>
                  <a:cubicBezTo>
                    <a:pt x="1120" y="5082"/>
                    <a:pt x="242" y="4063"/>
                    <a:pt x="352" y="3629"/>
                  </a:cubicBezTo>
                  <a:cubicBezTo>
                    <a:pt x="365" y="3572"/>
                    <a:pt x="401" y="3496"/>
                    <a:pt x="554" y="3456"/>
                  </a:cubicBezTo>
                  <a:cubicBezTo>
                    <a:pt x="597" y="3443"/>
                    <a:pt x="636" y="3436"/>
                    <a:pt x="679" y="3436"/>
                  </a:cubicBezTo>
                  <a:close/>
                  <a:moveTo>
                    <a:pt x="2272" y="3801"/>
                  </a:moveTo>
                  <a:cubicBezTo>
                    <a:pt x="2302" y="3801"/>
                    <a:pt x="2348" y="3814"/>
                    <a:pt x="2411" y="3857"/>
                  </a:cubicBezTo>
                  <a:cubicBezTo>
                    <a:pt x="2541" y="3950"/>
                    <a:pt x="2610" y="4072"/>
                    <a:pt x="2623" y="4225"/>
                  </a:cubicBezTo>
                  <a:cubicBezTo>
                    <a:pt x="2663" y="4698"/>
                    <a:pt x="2153" y="5337"/>
                    <a:pt x="1888" y="5632"/>
                  </a:cubicBezTo>
                  <a:cubicBezTo>
                    <a:pt x="1882" y="4923"/>
                    <a:pt x="1961" y="3957"/>
                    <a:pt x="2215" y="3814"/>
                  </a:cubicBezTo>
                  <a:cubicBezTo>
                    <a:pt x="2226" y="3811"/>
                    <a:pt x="2243" y="3801"/>
                    <a:pt x="2272" y="3801"/>
                  </a:cubicBezTo>
                  <a:close/>
                  <a:moveTo>
                    <a:pt x="1642" y="0"/>
                  </a:moveTo>
                  <a:cubicBezTo>
                    <a:pt x="1584" y="0"/>
                    <a:pt x="1527" y="37"/>
                    <a:pt x="1527" y="112"/>
                  </a:cubicBezTo>
                  <a:cubicBezTo>
                    <a:pt x="1553" y="1546"/>
                    <a:pt x="1577" y="2979"/>
                    <a:pt x="1600" y="4414"/>
                  </a:cubicBezTo>
                  <a:cubicBezTo>
                    <a:pt x="1477" y="3977"/>
                    <a:pt x="1295" y="3563"/>
                    <a:pt x="1027" y="3370"/>
                  </a:cubicBezTo>
                  <a:cubicBezTo>
                    <a:pt x="918" y="3293"/>
                    <a:pt x="800" y="3253"/>
                    <a:pt x="676" y="3253"/>
                  </a:cubicBezTo>
                  <a:cubicBezTo>
                    <a:pt x="620" y="3253"/>
                    <a:pt x="562" y="3261"/>
                    <a:pt x="504" y="3277"/>
                  </a:cubicBezTo>
                  <a:cubicBezTo>
                    <a:pt x="279" y="3341"/>
                    <a:pt x="202" y="3480"/>
                    <a:pt x="173" y="3582"/>
                  </a:cubicBezTo>
                  <a:cubicBezTo>
                    <a:pt x="1" y="4264"/>
                    <a:pt x="1511" y="5751"/>
                    <a:pt x="1683" y="5920"/>
                  </a:cubicBezTo>
                  <a:lnTo>
                    <a:pt x="1716" y="5953"/>
                  </a:lnTo>
                  <a:lnTo>
                    <a:pt x="1719" y="6069"/>
                  </a:lnTo>
                  <a:lnTo>
                    <a:pt x="1778" y="6013"/>
                  </a:lnTo>
                  <a:lnTo>
                    <a:pt x="1851" y="6086"/>
                  </a:lnTo>
                  <a:lnTo>
                    <a:pt x="1842" y="5947"/>
                  </a:lnTo>
                  <a:lnTo>
                    <a:pt x="1868" y="5924"/>
                  </a:lnTo>
                  <a:cubicBezTo>
                    <a:pt x="1908" y="5884"/>
                    <a:pt x="2865" y="4926"/>
                    <a:pt x="2805" y="4208"/>
                  </a:cubicBezTo>
                  <a:cubicBezTo>
                    <a:pt x="2788" y="4003"/>
                    <a:pt x="2692" y="3834"/>
                    <a:pt x="2517" y="3708"/>
                  </a:cubicBezTo>
                  <a:cubicBezTo>
                    <a:pt x="2422" y="3642"/>
                    <a:pt x="2340" y="3619"/>
                    <a:pt x="2271" y="3619"/>
                  </a:cubicBezTo>
                  <a:cubicBezTo>
                    <a:pt x="2214" y="3619"/>
                    <a:pt x="2166" y="3635"/>
                    <a:pt x="2130" y="3655"/>
                  </a:cubicBezTo>
                  <a:cubicBezTo>
                    <a:pt x="1984" y="3731"/>
                    <a:pt x="1891" y="3946"/>
                    <a:pt x="1825" y="4211"/>
                  </a:cubicBezTo>
                  <a:cubicBezTo>
                    <a:pt x="1802" y="2844"/>
                    <a:pt x="1782" y="1476"/>
                    <a:pt x="1758" y="112"/>
                  </a:cubicBezTo>
                  <a:cubicBezTo>
                    <a:pt x="1757" y="37"/>
                    <a:pt x="1699" y="0"/>
                    <a:pt x="1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0"/>
            <p:cNvSpPr/>
            <p:nvPr/>
          </p:nvSpPr>
          <p:spPr>
            <a:xfrm>
              <a:off x="7452400" y="1611175"/>
              <a:ext cx="169400" cy="116100"/>
            </a:xfrm>
            <a:custGeom>
              <a:avLst/>
              <a:gdLst/>
              <a:ahLst/>
              <a:cxnLst/>
              <a:rect l="l" t="t" r="r" b="b"/>
              <a:pathLst>
                <a:path w="6776" h="4644" extrusionOk="0">
                  <a:moveTo>
                    <a:pt x="3490" y="0"/>
                  </a:moveTo>
                  <a:cubicBezTo>
                    <a:pt x="2113" y="0"/>
                    <a:pt x="871" y="584"/>
                    <a:pt x="0" y="1518"/>
                  </a:cubicBezTo>
                  <a:cubicBezTo>
                    <a:pt x="265" y="1397"/>
                    <a:pt x="571" y="1313"/>
                    <a:pt x="910" y="1313"/>
                  </a:cubicBezTo>
                  <a:cubicBezTo>
                    <a:pt x="1000" y="1313"/>
                    <a:pt x="1092" y="1319"/>
                    <a:pt x="1185" y="1332"/>
                  </a:cubicBezTo>
                  <a:cubicBezTo>
                    <a:pt x="2510" y="1507"/>
                    <a:pt x="2868" y="4514"/>
                    <a:pt x="2868" y="4514"/>
                  </a:cubicBezTo>
                  <a:lnTo>
                    <a:pt x="4259" y="4643"/>
                  </a:lnTo>
                  <a:cubicBezTo>
                    <a:pt x="4259" y="4643"/>
                    <a:pt x="4286" y="1282"/>
                    <a:pt x="6414" y="1282"/>
                  </a:cubicBezTo>
                  <a:cubicBezTo>
                    <a:pt x="6529" y="1282"/>
                    <a:pt x="6649" y="1291"/>
                    <a:pt x="6776" y="1312"/>
                  </a:cubicBezTo>
                  <a:cubicBezTo>
                    <a:pt x="5918" y="500"/>
                    <a:pt x="4762" y="0"/>
                    <a:pt x="3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0"/>
            <p:cNvSpPr/>
            <p:nvPr/>
          </p:nvSpPr>
          <p:spPr>
            <a:xfrm>
              <a:off x="7582625" y="1702650"/>
              <a:ext cx="10200" cy="17400"/>
            </a:xfrm>
            <a:custGeom>
              <a:avLst/>
              <a:gdLst/>
              <a:ahLst/>
              <a:cxnLst/>
              <a:rect l="l" t="t" r="r" b="b"/>
              <a:pathLst>
                <a:path w="408" h="696" extrusionOk="0">
                  <a:moveTo>
                    <a:pt x="205" y="0"/>
                  </a:moveTo>
                  <a:cubicBezTo>
                    <a:pt x="93" y="0"/>
                    <a:pt x="0" y="156"/>
                    <a:pt x="0" y="349"/>
                  </a:cubicBezTo>
                  <a:cubicBezTo>
                    <a:pt x="0" y="541"/>
                    <a:pt x="93" y="696"/>
                    <a:pt x="205" y="696"/>
                  </a:cubicBezTo>
                  <a:cubicBezTo>
                    <a:pt x="318" y="696"/>
                    <a:pt x="407" y="541"/>
                    <a:pt x="407" y="349"/>
                  </a:cubicBezTo>
                  <a:cubicBezTo>
                    <a:pt x="407" y="156"/>
                    <a:pt x="318" y="0"/>
                    <a:pt x="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0"/>
            <p:cNvSpPr/>
            <p:nvPr/>
          </p:nvSpPr>
          <p:spPr>
            <a:xfrm>
              <a:off x="7486400" y="1702650"/>
              <a:ext cx="10225" cy="17400"/>
            </a:xfrm>
            <a:custGeom>
              <a:avLst/>
              <a:gdLst/>
              <a:ahLst/>
              <a:cxnLst/>
              <a:rect l="l" t="t" r="r" b="b"/>
              <a:pathLst>
                <a:path w="409" h="696" extrusionOk="0">
                  <a:moveTo>
                    <a:pt x="203" y="0"/>
                  </a:moveTo>
                  <a:cubicBezTo>
                    <a:pt x="91" y="0"/>
                    <a:pt x="1" y="156"/>
                    <a:pt x="1" y="349"/>
                  </a:cubicBezTo>
                  <a:cubicBezTo>
                    <a:pt x="1" y="541"/>
                    <a:pt x="91" y="696"/>
                    <a:pt x="203" y="696"/>
                  </a:cubicBezTo>
                  <a:cubicBezTo>
                    <a:pt x="316" y="696"/>
                    <a:pt x="409" y="541"/>
                    <a:pt x="409" y="349"/>
                  </a:cubicBezTo>
                  <a:cubicBezTo>
                    <a:pt x="409" y="156"/>
                    <a:pt x="316"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0"/>
            <p:cNvSpPr/>
            <p:nvPr/>
          </p:nvSpPr>
          <p:spPr>
            <a:xfrm>
              <a:off x="7491450" y="1727250"/>
              <a:ext cx="45650" cy="30250"/>
            </a:xfrm>
            <a:custGeom>
              <a:avLst/>
              <a:gdLst/>
              <a:ahLst/>
              <a:cxnLst/>
              <a:rect l="l" t="t" r="r" b="b"/>
              <a:pathLst>
                <a:path w="1826" h="1210" extrusionOk="0">
                  <a:moveTo>
                    <a:pt x="1" y="0"/>
                  </a:moveTo>
                  <a:lnTo>
                    <a:pt x="1" y="0"/>
                  </a:lnTo>
                  <a:cubicBezTo>
                    <a:pt x="25" y="196"/>
                    <a:pt x="107" y="387"/>
                    <a:pt x="223" y="554"/>
                  </a:cubicBezTo>
                  <a:cubicBezTo>
                    <a:pt x="335" y="719"/>
                    <a:pt x="485" y="868"/>
                    <a:pt x="660" y="974"/>
                  </a:cubicBezTo>
                  <a:cubicBezTo>
                    <a:pt x="839" y="1076"/>
                    <a:pt x="1028" y="1159"/>
                    <a:pt x="1230" y="1186"/>
                  </a:cubicBezTo>
                  <a:cubicBezTo>
                    <a:pt x="1329" y="1209"/>
                    <a:pt x="1431" y="1199"/>
                    <a:pt x="1531" y="1206"/>
                  </a:cubicBezTo>
                  <a:cubicBezTo>
                    <a:pt x="1630" y="1202"/>
                    <a:pt x="1729" y="1189"/>
                    <a:pt x="1826" y="1173"/>
                  </a:cubicBezTo>
                  <a:cubicBezTo>
                    <a:pt x="1726" y="1146"/>
                    <a:pt x="1630" y="1136"/>
                    <a:pt x="1538" y="1116"/>
                  </a:cubicBezTo>
                  <a:cubicBezTo>
                    <a:pt x="1445" y="1090"/>
                    <a:pt x="1352" y="1080"/>
                    <a:pt x="1263" y="1043"/>
                  </a:cubicBezTo>
                  <a:cubicBezTo>
                    <a:pt x="1220" y="1030"/>
                    <a:pt x="1173" y="1014"/>
                    <a:pt x="1130" y="1003"/>
                  </a:cubicBezTo>
                  <a:lnTo>
                    <a:pt x="1001" y="948"/>
                  </a:lnTo>
                  <a:cubicBezTo>
                    <a:pt x="915" y="914"/>
                    <a:pt x="835" y="864"/>
                    <a:pt x="760" y="818"/>
                  </a:cubicBezTo>
                  <a:cubicBezTo>
                    <a:pt x="601" y="725"/>
                    <a:pt x="462" y="600"/>
                    <a:pt x="335" y="464"/>
                  </a:cubicBezTo>
                  <a:cubicBezTo>
                    <a:pt x="207" y="328"/>
                    <a:pt x="97" y="17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0"/>
            <p:cNvSpPr/>
            <p:nvPr/>
          </p:nvSpPr>
          <p:spPr>
            <a:xfrm>
              <a:off x="7519200" y="1713825"/>
              <a:ext cx="44225" cy="26775"/>
            </a:xfrm>
            <a:custGeom>
              <a:avLst/>
              <a:gdLst/>
              <a:ahLst/>
              <a:cxnLst/>
              <a:rect l="l" t="t" r="r" b="b"/>
              <a:pathLst>
                <a:path w="1769" h="1071" extrusionOk="0">
                  <a:moveTo>
                    <a:pt x="885" y="1"/>
                  </a:moveTo>
                  <a:cubicBezTo>
                    <a:pt x="398" y="1"/>
                    <a:pt x="0" y="239"/>
                    <a:pt x="0" y="537"/>
                  </a:cubicBezTo>
                  <a:cubicBezTo>
                    <a:pt x="0" y="832"/>
                    <a:pt x="398" y="1071"/>
                    <a:pt x="885" y="1071"/>
                  </a:cubicBezTo>
                  <a:cubicBezTo>
                    <a:pt x="1371" y="1071"/>
                    <a:pt x="1769" y="832"/>
                    <a:pt x="1769" y="537"/>
                  </a:cubicBezTo>
                  <a:cubicBezTo>
                    <a:pt x="1769" y="239"/>
                    <a:pt x="1371" y="1"/>
                    <a:pt x="8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60"/>
          <p:cNvGrpSpPr/>
          <p:nvPr/>
        </p:nvGrpSpPr>
        <p:grpSpPr>
          <a:xfrm>
            <a:off x="8246875" y="1406754"/>
            <a:ext cx="457606" cy="653878"/>
            <a:chOff x="7348202" y="1560475"/>
            <a:chExt cx="1089019" cy="1556112"/>
          </a:xfrm>
        </p:grpSpPr>
        <p:sp>
          <p:nvSpPr>
            <p:cNvPr id="5412" name="Google Shape;5412;p60"/>
            <p:cNvSpPr/>
            <p:nvPr/>
          </p:nvSpPr>
          <p:spPr>
            <a:xfrm>
              <a:off x="7348202" y="2113536"/>
              <a:ext cx="588356" cy="1003050"/>
            </a:xfrm>
            <a:custGeom>
              <a:avLst/>
              <a:gdLst/>
              <a:ahLst/>
              <a:cxnLst/>
              <a:rect l="l" t="t" r="r" b="b"/>
              <a:pathLst>
                <a:path w="5502" h="9380" extrusionOk="0">
                  <a:moveTo>
                    <a:pt x="5174" y="1"/>
                  </a:moveTo>
                  <a:lnTo>
                    <a:pt x="5174" y="1"/>
                  </a:lnTo>
                  <a:cubicBezTo>
                    <a:pt x="4952" y="7"/>
                    <a:pt x="4730" y="30"/>
                    <a:pt x="4518" y="67"/>
                  </a:cubicBezTo>
                  <a:cubicBezTo>
                    <a:pt x="4014" y="603"/>
                    <a:pt x="1" y="5150"/>
                    <a:pt x="4485" y="9303"/>
                  </a:cubicBezTo>
                  <a:cubicBezTo>
                    <a:pt x="4760" y="9349"/>
                    <a:pt x="5038" y="9379"/>
                    <a:pt x="5322" y="9379"/>
                  </a:cubicBezTo>
                  <a:cubicBezTo>
                    <a:pt x="5382" y="9379"/>
                    <a:pt x="5442" y="9375"/>
                    <a:pt x="5501" y="9372"/>
                  </a:cubicBezTo>
                  <a:cubicBezTo>
                    <a:pt x="4081" y="6167"/>
                    <a:pt x="5160" y="84"/>
                    <a:pt x="5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0"/>
            <p:cNvSpPr/>
            <p:nvPr/>
          </p:nvSpPr>
          <p:spPr>
            <a:xfrm>
              <a:off x="7348202" y="2120594"/>
              <a:ext cx="483239" cy="987759"/>
            </a:xfrm>
            <a:custGeom>
              <a:avLst/>
              <a:gdLst/>
              <a:ahLst/>
              <a:cxnLst/>
              <a:rect l="l" t="t" r="r" b="b"/>
              <a:pathLst>
                <a:path w="4519" h="9237" extrusionOk="0">
                  <a:moveTo>
                    <a:pt x="4518" y="1"/>
                  </a:moveTo>
                  <a:cubicBezTo>
                    <a:pt x="2313" y="385"/>
                    <a:pt x="633" y="2306"/>
                    <a:pt x="633" y="4620"/>
                  </a:cubicBezTo>
                  <a:cubicBezTo>
                    <a:pt x="633" y="6925"/>
                    <a:pt x="2296" y="8839"/>
                    <a:pt x="4485" y="9237"/>
                  </a:cubicBezTo>
                  <a:cubicBezTo>
                    <a:pt x="1" y="5084"/>
                    <a:pt x="4014" y="537"/>
                    <a:pt x="4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0"/>
            <p:cNvSpPr/>
            <p:nvPr/>
          </p:nvSpPr>
          <p:spPr>
            <a:xfrm>
              <a:off x="7784599" y="2113216"/>
              <a:ext cx="506123" cy="1002516"/>
            </a:xfrm>
            <a:custGeom>
              <a:avLst/>
              <a:gdLst/>
              <a:ahLst/>
              <a:cxnLst/>
              <a:rect l="l" t="t" r="r" b="b"/>
              <a:pathLst>
                <a:path w="4733" h="9375" extrusionOk="0">
                  <a:moveTo>
                    <a:pt x="1241" y="0"/>
                  </a:moveTo>
                  <a:cubicBezTo>
                    <a:pt x="1192" y="0"/>
                    <a:pt x="1142" y="4"/>
                    <a:pt x="1093" y="4"/>
                  </a:cubicBezTo>
                  <a:cubicBezTo>
                    <a:pt x="1079" y="87"/>
                    <a:pt x="0" y="6170"/>
                    <a:pt x="1420" y="9375"/>
                  </a:cubicBezTo>
                  <a:cubicBezTo>
                    <a:pt x="1805" y="9362"/>
                    <a:pt x="2179" y="9299"/>
                    <a:pt x="2533" y="9199"/>
                  </a:cubicBezTo>
                  <a:cubicBezTo>
                    <a:pt x="4732" y="4663"/>
                    <a:pt x="1497" y="103"/>
                    <a:pt x="1427" y="4"/>
                  </a:cubicBezTo>
                  <a:cubicBezTo>
                    <a:pt x="1364" y="4"/>
                    <a:pt x="1304" y="0"/>
                    <a:pt x="1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0"/>
            <p:cNvSpPr/>
            <p:nvPr/>
          </p:nvSpPr>
          <p:spPr>
            <a:xfrm>
              <a:off x="7960612" y="2114927"/>
              <a:ext cx="476609" cy="775600"/>
            </a:xfrm>
            <a:custGeom>
              <a:avLst/>
              <a:gdLst/>
              <a:ahLst/>
              <a:cxnLst/>
              <a:rect l="l" t="t" r="r" b="b"/>
              <a:pathLst>
                <a:path w="4457" h="7253" extrusionOk="0">
                  <a:moveTo>
                    <a:pt x="0" y="1"/>
                  </a:moveTo>
                  <a:lnTo>
                    <a:pt x="0" y="1"/>
                  </a:lnTo>
                  <a:cubicBezTo>
                    <a:pt x="26" y="14"/>
                    <a:pt x="4457" y="2154"/>
                    <a:pt x="3513" y="7253"/>
                  </a:cubicBezTo>
                  <a:cubicBezTo>
                    <a:pt x="4003" y="6515"/>
                    <a:pt x="4288" y="5627"/>
                    <a:pt x="4288" y="4673"/>
                  </a:cubicBezTo>
                  <a:cubicBezTo>
                    <a:pt x="4288" y="2220"/>
                    <a:pt x="2400" y="207"/>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0"/>
            <p:cNvSpPr/>
            <p:nvPr/>
          </p:nvSpPr>
          <p:spPr>
            <a:xfrm>
              <a:off x="7937193" y="2113536"/>
              <a:ext cx="500028" cy="983481"/>
            </a:xfrm>
            <a:custGeom>
              <a:avLst/>
              <a:gdLst/>
              <a:ahLst/>
              <a:cxnLst/>
              <a:rect l="l" t="t" r="r" b="b"/>
              <a:pathLst>
                <a:path w="4676" h="9197" extrusionOk="0">
                  <a:moveTo>
                    <a:pt x="0" y="1"/>
                  </a:moveTo>
                  <a:lnTo>
                    <a:pt x="0" y="1"/>
                  </a:lnTo>
                  <a:cubicBezTo>
                    <a:pt x="70" y="100"/>
                    <a:pt x="3305" y="4660"/>
                    <a:pt x="1106" y="9196"/>
                  </a:cubicBezTo>
                  <a:cubicBezTo>
                    <a:pt x="2196" y="8886"/>
                    <a:pt x="3123" y="8190"/>
                    <a:pt x="3732" y="7266"/>
                  </a:cubicBezTo>
                  <a:cubicBezTo>
                    <a:pt x="4676" y="2167"/>
                    <a:pt x="245" y="27"/>
                    <a:pt x="219" y="14"/>
                  </a:cubicBezTo>
                  <a:cubicBezTo>
                    <a:pt x="146" y="11"/>
                    <a:pt x="73" y="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0"/>
            <p:cNvSpPr/>
            <p:nvPr/>
          </p:nvSpPr>
          <p:spPr>
            <a:xfrm>
              <a:off x="7758293" y="2039859"/>
              <a:ext cx="292253" cy="130140"/>
            </a:xfrm>
            <a:custGeom>
              <a:avLst/>
              <a:gdLst/>
              <a:ahLst/>
              <a:cxnLst/>
              <a:rect l="l" t="t" r="r" b="b"/>
              <a:pathLst>
                <a:path w="2733" h="1217" extrusionOk="0">
                  <a:moveTo>
                    <a:pt x="1312" y="1"/>
                  </a:moveTo>
                  <a:cubicBezTo>
                    <a:pt x="579" y="1"/>
                    <a:pt x="1" y="193"/>
                    <a:pt x="1" y="193"/>
                  </a:cubicBezTo>
                  <a:lnTo>
                    <a:pt x="186" y="1216"/>
                  </a:lnTo>
                  <a:lnTo>
                    <a:pt x="2640" y="1216"/>
                  </a:lnTo>
                  <a:lnTo>
                    <a:pt x="2733" y="305"/>
                  </a:lnTo>
                  <a:cubicBezTo>
                    <a:pt x="2266" y="73"/>
                    <a:pt x="1760" y="1"/>
                    <a:pt x="1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0"/>
            <p:cNvSpPr/>
            <p:nvPr/>
          </p:nvSpPr>
          <p:spPr>
            <a:xfrm>
              <a:off x="7753374" y="1560475"/>
              <a:ext cx="340053" cy="511898"/>
            </a:xfrm>
            <a:custGeom>
              <a:avLst/>
              <a:gdLst/>
              <a:ahLst/>
              <a:cxnLst/>
              <a:rect l="l" t="t" r="r" b="b"/>
              <a:pathLst>
                <a:path w="3180" h="4787" extrusionOk="0">
                  <a:moveTo>
                    <a:pt x="511" y="2676"/>
                  </a:moveTo>
                  <a:cubicBezTo>
                    <a:pt x="593" y="2676"/>
                    <a:pt x="673" y="2705"/>
                    <a:pt x="749" y="2765"/>
                  </a:cubicBezTo>
                  <a:cubicBezTo>
                    <a:pt x="1116" y="3060"/>
                    <a:pt x="1246" y="3981"/>
                    <a:pt x="1286" y="4401"/>
                  </a:cubicBezTo>
                  <a:lnTo>
                    <a:pt x="1286" y="4447"/>
                  </a:lnTo>
                  <a:cubicBezTo>
                    <a:pt x="881" y="4010"/>
                    <a:pt x="159" y="3136"/>
                    <a:pt x="269" y="2801"/>
                  </a:cubicBezTo>
                  <a:cubicBezTo>
                    <a:pt x="289" y="2739"/>
                    <a:pt x="341" y="2699"/>
                    <a:pt x="434" y="2682"/>
                  </a:cubicBezTo>
                  <a:cubicBezTo>
                    <a:pt x="461" y="2679"/>
                    <a:pt x="484" y="2676"/>
                    <a:pt x="511" y="2676"/>
                  </a:cubicBezTo>
                  <a:close/>
                  <a:moveTo>
                    <a:pt x="2567" y="2484"/>
                  </a:moveTo>
                  <a:cubicBezTo>
                    <a:pt x="2649" y="2484"/>
                    <a:pt x="2733" y="2511"/>
                    <a:pt x="2822" y="2560"/>
                  </a:cubicBezTo>
                  <a:cubicBezTo>
                    <a:pt x="2971" y="2642"/>
                    <a:pt x="3044" y="2745"/>
                    <a:pt x="3047" y="2875"/>
                  </a:cubicBezTo>
                  <a:cubicBezTo>
                    <a:pt x="3060" y="3421"/>
                    <a:pt x="1868" y="4246"/>
                    <a:pt x="1494" y="4493"/>
                  </a:cubicBezTo>
                  <a:cubicBezTo>
                    <a:pt x="1570" y="4076"/>
                    <a:pt x="1842" y="2792"/>
                    <a:pt x="2375" y="2530"/>
                  </a:cubicBezTo>
                  <a:cubicBezTo>
                    <a:pt x="2438" y="2500"/>
                    <a:pt x="2501" y="2484"/>
                    <a:pt x="2567" y="2484"/>
                  </a:cubicBezTo>
                  <a:close/>
                  <a:moveTo>
                    <a:pt x="1331" y="1"/>
                  </a:moveTo>
                  <a:cubicBezTo>
                    <a:pt x="1282" y="1"/>
                    <a:pt x="1234" y="32"/>
                    <a:pt x="1235" y="96"/>
                  </a:cubicBezTo>
                  <a:cubicBezTo>
                    <a:pt x="1249" y="1262"/>
                    <a:pt x="1262" y="2424"/>
                    <a:pt x="1275" y="3590"/>
                  </a:cubicBezTo>
                  <a:cubicBezTo>
                    <a:pt x="1186" y="3219"/>
                    <a:pt x="1047" y="2852"/>
                    <a:pt x="821" y="2673"/>
                  </a:cubicBezTo>
                  <a:cubicBezTo>
                    <a:pt x="725" y="2597"/>
                    <a:pt x="620" y="2558"/>
                    <a:pt x="506" y="2558"/>
                  </a:cubicBezTo>
                  <a:cubicBezTo>
                    <a:pt x="476" y="2558"/>
                    <a:pt x="446" y="2561"/>
                    <a:pt x="414" y="2566"/>
                  </a:cubicBezTo>
                  <a:cubicBezTo>
                    <a:pt x="242" y="2600"/>
                    <a:pt x="179" y="2693"/>
                    <a:pt x="153" y="2765"/>
                  </a:cubicBezTo>
                  <a:cubicBezTo>
                    <a:pt x="0" y="3242"/>
                    <a:pt x="1060" y="4388"/>
                    <a:pt x="1286" y="4623"/>
                  </a:cubicBezTo>
                  <a:cubicBezTo>
                    <a:pt x="1286" y="4646"/>
                    <a:pt x="1289" y="4669"/>
                    <a:pt x="1289" y="4689"/>
                  </a:cubicBezTo>
                  <a:cubicBezTo>
                    <a:pt x="1289" y="4754"/>
                    <a:pt x="1338" y="4786"/>
                    <a:pt x="1388" y="4786"/>
                  </a:cubicBezTo>
                  <a:cubicBezTo>
                    <a:pt x="1437" y="4786"/>
                    <a:pt x="1486" y="4754"/>
                    <a:pt x="1484" y="4689"/>
                  </a:cubicBezTo>
                  <a:lnTo>
                    <a:pt x="1484" y="4640"/>
                  </a:lnTo>
                  <a:cubicBezTo>
                    <a:pt x="1749" y="4470"/>
                    <a:pt x="3179" y="3533"/>
                    <a:pt x="3166" y="2871"/>
                  </a:cubicBezTo>
                  <a:cubicBezTo>
                    <a:pt x="3163" y="2699"/>
                    <a:pt x="3067" y="2560"/>
                    <a:pt x="2881" y="2454"/>
                  </a:cubicBezTo>
                  <a:cubicBezTo>
                    <a:pt x="2774" y="2395"/>
                    <a:pt x="2669" y="2366"/>
                    <a:pt x="2567" y="2366"/>
                  </a:cubicBezTo>
                  <a:cubicBezTo>
                    <a:pt x="2484" y="2366"/>
                    <a:pt x="2404" y="2385"/>
                    <a:pt x="2325" y="2424"/>
                  </a:cubicBezTo>
                  <a:cubicBezTo>
                    <a:pt x="1885" y="2639"/>
                    <a:pt x="1616" y="3431"/>
                    <a:pt x="1477" y="4001"/>
                  </a:cubicBezTo>
                  <a:cubicBezTo>
                    <a:pt x="1461" y="2699"/>
                    <a:pt x="1448" y="1398"/>
                    <a:pt x="1431" y="96"/>
                  </a:cubicBezTo>
                  <a:cubicBezTo>
                    <a:pt x="1431" y="33"/>
                    <a:pt x="1381" y="1"/>
                    <a:pt x="13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9" name="Google Shape;5419;p60"/>
          <p:cNvGrpSpPr/>
          <p:nvPr/>
        </p:nvGrpSpPr>
        <p:grpSpPr>
          <a:xfrm>
            <a:off x="5500359" y="1430276"/>
            <a:ext cx="352291" cy="603583"/>
            <a:chOff x="7421013" y="842775"/>
            <a:chExt cx="240850" cy="412650"/>
          </a:xfrm>
        </p:grpSpPr>
        <p:sp>
          <p:nvSpPr>
            <p:cNvPr id="5420" name="Google Shape;5420;p60"/>
            <p:cNvSpPr/>
            <p:nvPr/>
          </p:nvSpPr>
          <p:spPr>
            <a:xfrm>
              <a:off x="7533013" y="842775"/>
              <a:ext cx="12450" cy="179000"/>
            </a:xfrm>
            <a:custGeom>
              <a:avLst/>
              <a:gdLst/>
              <a:ahLst/>
              <a:cxnLst/>
              <a:rect l="l" t="t" r="r" b="b"/>
              <a:pathLst>
                <a:path w="498" h="7160" extrusionOk="0">
                  <a:moveTo>
                    <a:pt x="448" y="1"/>
                  </a:moveTo>
                  <a:lnTo>
                    <a:pt x="365" y="14"/>
                  </a:lnTo>
                  <a:cubicBezTo>
                    <a:pt x="229" y="123"/>
                    <a:pt x="0" y="5511"/>
                    <a:pt x="335" y="7160"/>
                  </a:cubicBezTo>
                  <a:lnTo>
                    <a:pt x="497" y="7127"/>
                  </a:lnTo>
                  <a:cubicBezTo>
                    <a:pt x="143" y="5395"/>
                    <a:pt x="454" y="265"/>
                    <a:pt x="494" y="100"/>
                  </a:cubicBezTo>
                  <a:lnTo>
                    <a:pt x="418" y="77"/>
                  </a:lnTo>
                  <a:lnTo>
                    <a:pt x="4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0"/>
            <p:cNvSpPr/>
            <p:nvPr/>
          </p:nvSpPr>
          <p:spPr>
            <a:xfrm>
              <a:off x="7421013" y="1014575"/>
              <a:ext cx="240850" cy="240850"/>
            </a:xfrm>
            <a:custGeom>
              <a:avLst/>
              <a:gdLst/>
              <a:ahLst/>
              <a:cxnLst/>
              <a:rect l="l" t="t" r="r" b="b"/>
              <a:pathLst>
                <a:path w="9634" h="9634" extrusionOk="0">
                  <a:moveTo>
                    <a:pt x="4815" y="0"/>
                  </a:moveTo>
                  <a:cubicBezTo>
                    <a:pt x="2156" y="0"/>
                    <a:pt x="0" y="2156"/>
                    <a:pt x="0" y="4818"/>
                  </a:cubicBezTo>
                  <a:cubicBezTo>
                    <a:pt x="0" y="7477"/>
                    <a:pt x="2156" y="9633"/>
                    <a:pt x="4815" y="9633"/>
                  </a:cubicBezTo>
                  <a:cubicBezTo>
                    <a:pt x="7477" y="9633"/>
                    <a:pt x="9634" y="7477"/>
                    <a:pt x="9634" y="4818"/>
                  </a:cubicBezTo>
                  <a:cubicBezTo>
                    <a:pt x="9634" y="2156"/>
                    <a:pt x="7477" y="0"/>
                    <a:pt x="48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0"/>
            <p:cNvSpPr/>
            <p:nvPr/>
          </p:nvSpPr>
          <p:spPr>
            <a:xfrm>
              <a:off x="7430438" y="953525"/>
              <a:ext cx="114425" cy="90125"/>
            </a:xfrm>
            <a:custGeom>
              <a:avLst/>
              <a:gdLst/>
              <a:ahLst/>
              <a:cxnLst/>
              <a:rect l="l" t="t" r="r" b="b"/>
              <a:pathLst>
                <a:path w="4577" h="3605" extrusionOk="0">
                  <a:moveTo>
                    <a:pt x="703" y="0"/>
                  </a:moveTo>
                  <a:cubicBezTo>
                    <a:pt x="678" y="0"/>
                    <a:pt x="654" y="1"/>
                    <a:pt x="630" y="1"/>
                  </a:cubicBezTo>
                  <a:cubicBezTo>
                    <a:pt x="1" y="1594"/>
                    <a:pt x="471" y="3211"/>
                    <a:pt x="1302" y="3604"/>
                  </a:cubicBezTo>
                  <a:cubicBezTo>
                    <a:pt x="1302" y="3604"/>
                    <a:pt x="1322" y="3605"/>
                    <a:pt x="1359" y="3605"/>
                  </a:cubicBezTo>
                  <a:cubicBezTo>
                    <a:pt x="1672" y="3605"/>
                    <a:pt x="3221" y="3546"/>
                    <a:pt x="4517" y="2442"/>
                  </a:cubicBezTo>
                  <a:cubicBezTo>
                    <a:pt x="4576" y="2393"/>
                    <a:pt x="2816" y="0"/>
                    <a:pt x="7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0"/>
            <p:cNvSpPr/>
            <p:nvPr/>
          </p:nvSpPr>
          <p:spPr>
            <a:xfrm>
              <a:off x="7537563" y="957950"/>
              <a:ext cx="123300" cy="83025"/>
            </a:xfrm>
            <a:custGeom>
              <a:avLst/>
              <a:gdLst/>
              <a:ahLst/>
              <a:cxnLst/>
              <a:rect l="l" t="t" r="r" b="b"/>
              <a:pathLst>
                <a:path w="4932" h="3321" extrusionOk="0">
                  <a:moveTo>
                    <a:pt x="3526" y="1"/>
                  </a:moveTo>
                  <a:cubicBezTo>
                    <a:pt x="1793" y="1"/>
                    <a:pt x="0" y="2152"/>
                    <a:pt x="0" y="2152"/>
                  </a:cubicBezTo>
                  <a:cubicBezTo>
                    <a:pt x="1018" y="3156"/>
                    <a:pt x="2390" y="3321"/>
                    <a:pt x="3180" y="3321"/>
                  </a:cubicBezTo>
                  <a:cubicBezTo>
                    <a:pt x="3565" y="3321"/>
                    <a:pt x="3812" y="3282"/>
                    <a:pt x="3812" y="3282"/>
                  </a:cubicBezTo>
                  <a:cubicBezTo>
                    <a:pt x="3812" y="3282"/>
                    <a:pt x="4932" y="1427"/>
                    <a:pt x="4140" y="99"/>
                  </a:cubicBezTo>
                  <a:cubicBezTo>
                    <a:pt x="3939" y="31"/>
                    <a:pt x="3733" y="1"/>
                    <a:pt x="3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0"/>
            <p:cNvSpPr/>
            <p:nvPr/>
          </p:nvSpPr>
          <p:spPr>
            <a:xfrm>
              <a:off x="7480788" y="1041975"/>
              <a:ext cx="125275" cy="186050"/>
            </a:xfrm>
            <a:custGeom>
              <a:avLst/>
              <a:gdLst/>
              <a:ahLst/>
              <a:cxnLst/>
              <a:rect l="l" t="t" r="r" b="b"/>
              <a:pathLst>
                <a:path w="5011" h="7442" extrusionOk="0">
                  <a:moveTo>
                    <a:pt x="2490" y="0"/>
                  </a:moveTo>
                  <a:lnTo>
                    <a:pt x="2424" y="205"/>
                  </a:lnTo>
                  <a:lnTo>
                    <a:pt x="2209" y="205"/>
                  </a:lnTo>
                  <a:lnTo>
                    <a:pt x="2381" y="332"/>
                  </a:lnTo>
                  <a:lnTo>
                    <a:pt x="2315" y="537"/>
                  </a:lnTo>
                  <a:lnTo>
                    <a:pt x="2461" y="434"/>
                  </a:lnTo>
                  <a:lnTo>
                    <a:pt x="2461" y="434"/>
                  </a:lnTo>
                  <a:cubicBezTo>
                    <a:pt x="2381" y="758"/>
                    <a:pt x="2146" y="1586"/>
                    <a:pt x="1686" y="2060"/>
                  </a:cubicBezTo>
                  <a:cubicBezTo>
                    <a:pt x="1683" y="2066"/>
                    <a:pt x="1675" y="2073"/>
                    <a:pt x="1669" y="2080"/>
                  </a:cubicBezTo>
                  <a:cubicBezTo>
                    <a:pt x="1553" y="2196"/>
                    <a:pt x="1421" y="2291"/>
                    <a:pt x="1275" y="2348"/>
                  </a:cubicBezTo>
                  <a:lnTo>
                    <a:pt x="1272" y="2345"/>
                  </a:lnTo>
                  <a:lnTo>
                    <a:pt x="1252" y="2358"/>
                  </a:lnTo>
                  <a:cubicBezTo>
                    <a:pt x="1255" y="2361"/>
                    <a:pt x="1470" y="2623"/>
                    <a:pt x="1834" y="2768"/>
                  </a:cubicBezTo>
                  <a:cubicBezTo>
                    <a:pt x="1649" y="2991"/>
                    <a:pt x="1348" y="3302"/>
                    <a:pt x="993" y="3517"/>
                  </a:cubicBezTo>
                  <a:cubicBezTo>
                    <a:pt x="984" y="3520"/>
                    <a:pt x="977" y="3527"/>
                    <a:pt x="970" y="3530"/>
                  </a:cubicBezTo>
                  <a:cubicBezTo>
                    <a:pt x="818" y="3619"/>
                    <a:pt x="659" y="3689"/>
                    <a:pt x="494" y="3729"/>
                  </a:cubicBezTo>
                  <a:cubicBezTo>
                    <a:pt x="487" y="3726"/>
                    <a:pt x="483" y="3722"/>
                    <a:pt x="483" y="3722"/>
                  </a:cubicBezTo>
                  <a:lnTo>
                    <a:pt x="467" y="3739"/>
                  </a:lnTo>
                  <a:cubicBezTo>
                    <a:pt x="474" y="3746"/>
                    <a:pt x="835" y="4103"/>
                    <a:pt x="1222" y="4338"/>
                  </a:cubicBezTo>
                  <a:cubicBezTo>
                    <a:pt x="1103" y="4547"/>
                    <a:pt x="894" y="4858"/>
                    <a:pt x="579" y="5106"/>
                  </a:cubicBezTo>
                  <a:cubicBezTo>
                    <a:pt x="573" y="5113"/>
                    <a:pt x="563" y="5120"/>
                    <a:pt x="556" y="5126"/>
                  </a:cubicBezTo>
                  <a:cubicBezTo>
                    <a:pt x="397" y="5249"/>
                    <a:pt x="212" y="5358"/>
                    <a:pt x="0" y="5431"/>
                  </a:cubicBezTo>
                  <a:cubicBezTo>
                    <a:pt x="0" y="5431"/>
                    <a:pt x="295" y="5842"/>
                    <a:pt x="924" y="6153"/>
                  </a:cubicBezTo>
                  <a:lnTo>
                    <a:pt x="1212" y="5865"/>
                  </a:lnTo>
                  <a:lnTo>
                    <a:pt x="1119" y="6239"/>
                  </a:lnTo>
                  <a:cubicBezTo>
                    <a:pt x="1133" y="6245"/>
                    <a:pt x="1146" y="6249"/>
                    <a:pt x="1159" y="6256"/>
                  </a:cubicBezTo>
                  <a:lnTo>
                    <a:pt x="1288" y="6153"/>
                  </a:lnTo>
                  <a:lnTo>
                    <a:pt x="1252" y="6289"/>
                  </a:lnTo>
                  <a:cubicBezTo>
                    <a:pt x="1384" y="6338"/>
                    <a:pt x="1527" y="6378"/>
                    <a:pt x="1683" y="6411"/>
                  </a:cubicBezTo>
                  <a:lnTo>
                    <a:pt x="1609" y="7398"/>
                  </a:lnTo>
                  <a:lnTo>
                    <a:pt x="3616" y="7441"/>
                  </a:lnTo>
                  <a:lnTo>
                    <a:pt x="3451" y="6349"/>
                  </a:lnTo>
                  <a:cubicBezTo>
                    <a:pt x="3696" y="6279"/>
                    <a:pt x="3911" y="6190"/>
                    <a:pt x="4099" y="6090"/>
                  </a:cubicBezTo>
                  <a:cubicBezTo>
                    <a:pt x="4056" y="5961"/>
                    <a:pt x="3997" y="5742"/>
                    <a:pt x="3994" y="5726"/>
                  </a:cubicBezTo>
                  <a:lnTo>
                    <a:pt x="3994" y="5726"/>
                  </a:lnTo>
                  <a:lnTo>
                    <a:pt x="4255" y="6001"/>
                  </a:lnTo>
                  <a:lnTo>
                    <a:pt x="4262" y="6001"/>
                  </a:lnTo>
                  <a:cubicBezTo>
                    <a:pt x="4362" y="5938"/>
                    <a:pt x="4454" y="5878"/>
                    <a:pt x="4533" y="5815"/>
                  </a:cubicBezTo>
                  <a:cubicBezTo>
                    <a:pt x="4536" y="5815"/>
                    <a:pt x="4540" y="5812"/>
                    <a:pt x="4540" y="5812"/>
                  </a:cubicBezTo>
                  <a:lnTo>
                    <a:pt x="4408" y="5435"/>
                  </a:lnTo>
                  <a:lnTo>
                    <a:pt x="4666" y="5713"/>
                  </a:lnTo>
                  <a:cubicBezTo>
                    <a:pt x="4666" y="5713"/>
                    <a:pt x="4650" y="5520"/>
                    <a:pt x="4666" y="5520"/>
                  </a:cubicBezTo>
                  <a:cubicBezTo>
                    <a:pt x="4666" y="5520"/>
                    <a:pt x="4666" y="5520"/>
                    <a:pt x="4666" y="5520"/>
                  </a:cubicBezTo>
                  <a:cubicBezTo>
                    <a:pt x="4672" y="5524"/>
                    <a:pt x="4719" y="5577"/>
                    <a:pt x="4759" y="5629"/>
                  </a:cubicBezTo>
                  <a:cubicBezTo>
                    <a:pt x="4927" y="5478"/>
                    <a:pt x="5010" y="5362"/>
                    <a:pt x="5010" y="5362"/>
                  </a:cubicBezTo>
                  <a:cubicBezTo>
                    <a:pt x="5010" y="5362"/>
                    <a:pt x="4851" y="5302"/>
                    <a:pt x="4633" y="5163"/>
                  </a:cubicBezTo>
                  <a:lnTo>
                    <a:pt x="4629" y="5163"/>
                  </a:lnTo>
                  <a:lnTo>
                    <a:pt x="4616" y="5153"/>
                  </a:lnTo>
                  <a:cubicBezTo>
                    <a:pt x="4368" y="4994"/>
                    <a:pt x="4050" y="4735"/>
                    <a:pt x="3795" y="4348"/>
                  </a:cubicBezTo>
                  <a:cubicBezTo>
                    <a:pt x="3795" y="4345"/>
                    <a:pt x="3792" y="4342"/>
                    <a:pt x="3789" y="4338"/>
                  </a:cubicBezTo>
                  <a:cubicBezTo>
                    <a:pt x="4044" y="4203"/>
                    <a:pt x="4322" y="4024"/>
                    <a:pt x="4497" y="3815"/>
                  </a:cubicBezTo>
                  <a:lnTo>
                    <a:pt x="4481" y="3798"/>
                  </a:lnTo>
                  <a:lnTo>
                    <a:pt x="4477" y="3801"/>
                  </a:lnTo>
                  <a:cubicBezTo>
                    <a:pt x="4437" y="3778"/>
                    <a:pt x="4338" y="3716"/>
                    <a:pt x="4192" y="3619"/>
                  </a:cubicBezTo>
                  <a:lnTo>
                    <a:pt x="4189" y="3619"/>
                  </a:lnTo>
                  <a:cubicBezTo>
                    <a:pt x="3894" y="3428"/>
                    <a:pt x="3464" y="3113"/>
                    <a:pt x="3176" y="2748"/>
                  </a:cubicBezTo>
                  <a:cubicBezTo>
                    <a:pt x="3348" y="2669"/>
                    <a:pt x="3523" y="2554"/>
                    <a:pt x="3696" y="2391"/>
                  </a:cubicBezTo>
                  <a:lnTo>
                    <a:pt x="3689" y="2381"/>
                  </a:lnTo>
                  <a:lnTo>
                    <a:pt x="3679" y="2375"/>
                  </a:lnTo>
                  <a:cubicBezTo>
                    <a:pt x="3653" y="2351"/>
                    <a:pt x="3560" y="2275"/>
                    <a:pt x="3437" y="2143"/>
                  </a:cubicBezTo>
                  <a:cubicBezTo>
                    <a:pt x="3431" y="2136"/>
                    <a:pt x="3424" y="2129"/>
                    <a:pt x="3417" y="2123"/>
                  </a:cubicBezTo>
                  <a:cubicBezTo>
                    <a:pt x="3136" y="1819"/>
                    <a:pt x="2709" y="1245"/>
                    <a:pt x="2520" y="434"/>
                  </a:cubicBezTo>
                  <a:lnTo>
                    <a:pt x="2520" y="434"/>
                  </a:lnTo>
                  <a:lnTo>
                    <a:pt x="2666" y="537"/>
                  </a:lnTo>
                  <a:lnTo>
                    <a:pt x="2666" y="537"/>
                  </a:lnTo>
                  <a:lnTo>
                    <a:pt x="2600" y="332"/>
                  </a:lnTo>
                  <a:lnTo>
                    <a:pt x="2772" y="205"/>
                  </a:lnTo>
                  <a:lnTo>
                    <a:pt x="2557" y="205"/>
                  </a:lnTo>
                  <a:lnTo>
                    <a:pt x="249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0"/>
            <p:cNvSpPr/>
            <p:nvPr/>
          </p:nvSpPr>
          <p:spPr>
            <a:xfrm>
              <a:off x="7468688" y="1014575"/>
              <a:ext cx="68900" cy="24125"/>
            </a:xfrm>
            <a:custGeom>
              <a:avLst/>
              <a:gdLst/>
              <a:ahLst/>
              <a:cxnLst/>
              <a:rect l="l" t="t" r="r" b="b"/>
              <a:pathLst>
                <a:path w="2756" h="965" extrusionOk="0">
                  <a:moveTo>
                    <a:pt x="2755" y="0"/>
                  </a:moveTo>
                  <a:cubicBezTo>
                    <a:pt x="2755" y="0"/>
                    <a:pt x="1" y="374"/>
                    <a:pt x="130" y="858"/>
                  </a:cubicBezTo>
                  <a:cubicBezTo>
                    <a:pt x="149" y="932"/>
                    <a:pt x="225" y="964"/>
                    <a:pt x="339" y="964"/>
                  </a:cubicBezTo>
                  <a:cubicBezTo>
                    <a:pt x="966" y="964"/>
                    <a:pt x="2755" y="0"/>
                    <a:pt x="2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0"/>
            <p:cNvSpPr/>
            <p:nvPr/>
          </p:nvSpPr>
          <p:spPr>
            <a:xfrm>
              <a:off x="7548163" y="1015550"/>
              <a:ext cx="101725" cy="21350"/>
            </a:xfrm>
            <a:custGeom>
              <a:avLst/>
              <a:gdLst/>
              <a:ahLst/>
              <a:cxnLst/>
              <a:rect l="l" t="t" r="r" b="b"/>
              <a:pathLst>
                <a:path w="4069" h="854" extrusionOk="0">
                  <a:moveTo>
                    <a:pt x="1" y="1"/>
                  </a:moveTo>
                  <a:cubicBezTo>
                    <a:pt x="1" y="1"/>
                    <a:pt x="1" y="1"/>
                    <a:pt x="2" y="1"/>
                  </a:cubicBezTo>
                  <a:lnTo>
                    <a:pt x="2" y="1"/>
                  </a:lnTo>
                  <a:cubicBezTo>
                    <a:pt x="1" y="1"/>
                    <a:pt x="1" y="1"/>
                    <a:pt x="1" y="1"/>
                  </a:cubicBezTo>
                  <a:close/>
                  <a:moveTo>
                    <a:pt x="2" y="1"/>
                  </a:moveTo>
                  <a:lnTo>
                    <a:pt x="2" y="1"/>
                  </a:lnTo>
                  <a:cubicBezTo>
                    <a:pt x="48" y="12"/>
                    <a:pt x="1447" y="854"/>
                    <a:pt x="2559" y="854"/>
                  </a:cubicBezTo>
                  <a:cubicBezTo>
                    <a:pt x="2686" y="854"/>
                    <a:pt x="2808" y="843"/>
                    <a:pt x="2925" y="819"/>
                  </a:cubicBezTo>
                  <a:cubicBezTo>
                    <a:pt x="4068" y="582"/>
                    <a:pt x="64" y="10"/>
                    <a:pt x="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0"/>
            <p:cNvSpPr/>
            <p:nvPr/>
          </p:nvSpPr>
          <p:spPr>
            <a:xfrm>
              <a:off x="7507688" y="992650"/>
              <a:ext cx="33725" cy="19375"/>
            </a:xfrm>
            <a:custGeom>
              <a:avLst/>
              <a:gdLst/>
              <a:ahLst/>
              <a:cxnLst/>
              <a:rect l="l" t="t" r="r" b="b"/>
              <a:pathLst>
                <a:path w="1349" h="775" extrusionOk="0">
                  <a:moveTo>
                    <a:pt x="178" y="0"/>
                  </a:moveTo>
                  <a:cubicBezTo>
                    <a:pt x="156" y="0"/>
                    <a:pt x="140" y="6"/>
                    <a:pt x="130" y="20"/>
                  </a:cubicBezTo>
                  <a:cubicBezTo>
                    <a:pt x="0" y="185"/>
                    <a:pt x="1348" y="775"/>
                    <a:pt x="1348" y="775"/>
                  </a:cubicBezTo>
                  <a:cubicBezTo>
                    <a:pt x="1348" y="775"/>
                    <a:pt x="426" y="0"/>
                    <a:pt x="1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0"/>
            <p:cNvSpPr/>
            <p:nvPr/>
          </p:nvSpPr>
          <p:spPr>
            <a:xfrm>
              <a:off x="7542038" y="993550"/>
              <a:ext cx="35125" cy="17475"/>
            </a:xfrm>
            <a:custGeom>
              <a:avLst/>
              <a:gdLst/>
              <a:ahLst/>
              <a:cxnLst/>
              <a:rect l="l" t="t" r="r" b="b"/>
              <a:pathLst>
                <a:path w="1405" h="699" extrusionOk="0">
                  <a:moveTo>
                    <a:pt x="1041" y="1"/>
                  </a:moveTo>
                  <a:cubicBezTo>
                    <a:pt x="704" y="1"/>
                    <a:pt x="0" y="699"/>
                    <a:pt x="0" y="699"/>
                  </a:cubicBezTo>
                  <a:cubicBezTo>
                    <a:pt x="0" y="699"/>
                    <a:pt x="1405" y="271"/>
                    <a:pt x="1153" y="40"/>
                  </a:cubicBezTo>
                  <a:cubicBezTo>
                    <a:pt x="1123" y="13"/>
                    <a:pt x="1085" y="1"/>
                    <a:pt x="10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9" name="Google Shape;5429;p60"/>
          <p:cNvGrpSpPr/>
          <p:nvPr/>
        </p:nvGrpSpPr>
        <p:grpSpPr>
          <a:xfrm rot="-617918">
            <a:off x="6300569" y="1381460"/>
            <a:ext cx="352034" cy="786125"/>
            <a:chOff x="8569150" y="785075"/>
            <a:chExt cx="284650" cy="635600"/>
          </a:xfrm>
        </p:grpSpPr>
        <p:sp>
          <p:nvSpPr>
            <p:cNvPr id="5430" name="Google Shape;5430;p60"/>
            <p:cNvSpPr/>
            <p:nvPr/>
          </p:nvSpPr>
          <p:spPr>
            <a:xfrm>
              <a:off x="8758975" y="785075"/>
              <a:ext cx="94825" cy="150625"/>
            </a:xfrm>
            <a:custGeom>
              <a:avLst/>
              <a:gdLst/>
              <a:ahLst/>
              <a:cxnLst/>
              <a:rect l="l" t="t" r="r" b="b"/>
              <a:pathLst>
                <a:path w="3793" h="6025" extrusionOk="0">
                  <a:moveTo>
                    <a:pt x="584" y="3445"/>
                  </a:moveTo>
                  <a:cubicBezTo>
                    <a:pt x="1011" y="3445"/>
                    <a:pt x="1282" y="4505"/>
                    <a:pt x="1388" y="5356"/>
                  </a:cubicBezTo>
                  <a:cubicBezTo>
                    <a:pt x="1382" y="5396"/>
                    <a:pt x="1375" y="5435"/>
                    <a:pt x="1365" y="5472"/>
                  </a:cubicBezTo>
                  <a:cubicBezTo>
                    <a:pt x="683" y="5058"/>
                    <a:pt x="255" y="4150"/>
                    <a:pt x="332" y="3684"/>
                  </a:cubicBezTo>
                  <a:cubicBezTo>
                    <a:pt x="365" y="3481"/>
                    <a:pt x="484" y="3452"/>
                    <a:pt x="570" y="3445"/>
                  </a:cubicBezTo>
                  <a:close/>
                  <a:moveTo>
                    <a:pt x="1378" y="5478"/>
                  </a:moveTo>
                  <a:lnTo>
                    <a:pt x="1405" y="5485"/>
                  </a:lnTo>
                  <a:lnTo>
                    <a:pt x="1405" y="5498"/>
                  </a:lnTo>
                  <a:cubicBezTo>
                    <a:pt x="1394" y="5495"/>
                    <a:pt x="1385" y="5485"/>
                    <a:pt x="1378" y="5478"/>
                  </a:cubicBezTo>
                  <a:close/>
                  <a:moveTo>
                    <a:pt x="2832" y="2941"/>
                  </a:moveTo>
                  <a:cubicBezTo>
                    <a:pt x="2892" y="2941"/>
                    <a:pt x="2958" y="2949"/>
                    <a:pt x="3024" y="2961"/>
                  </a:cubicBezTo>
                  <a:cubicBezTo>
                    <a:pt x="3322" y="3024"/>
                    <a:pt x="3358" y="3163"/>
                    <a:pt x="3369" y="3207"/>
                  </a:cubicBezTo>
                  <a:cubicBezTo>
                    <a:pt x="3504" y="3743"/>
                    <a:pt x="2315" y="4939"/>
                    <a:pt x="1657" y="5524"/>
                  </a:cubicBezTo>
                  <a:cubicBezTo>
                    <a:pt x="1677" y="4959"/>
                    <a:pt x="1782" y="3597"/>
                    <a:pt x="2368" y="3111"/>
                  </a:cubicBezTo>
                  <a:cubicBezTo>
                    <a:pt x="2504" y="2998"/>
                    <a:pt x="2656" y="2941"/>
                    <a:pt x="2832" y="2941"/>
                  </a:cubicBezTo>
                  <a:close/>
                  <a:moveTo>
                    <a:pt x="1474" y="1"/>
                  </a:moveTo>
                  <a:lnTo>
                    <a:pt x="1474" y="1"/>
                  </a:lnTo>
                  <a:cubicBezTo>
                    <a:pt x="1402" y="776"/>
                    <a:pt x="1444" y="1564"/>
                    <a:pt x="1487" y="2329"/>
                  </a:cubicBezTo>
                  <a:cubicBezTo>
                    <a:pt x="1527" y="3084"/>
                    <a:pt x="1567" y="3859"/>
                    <a:pt x="1498" y="4618"/>
                  </a:cubicBezTo>
                  <a:cubicBezTo>
                    <a:pt x="1351" y="3948"/>
                    <a:pt x="1081" y="3216"/>
                    <a:pt x="583" y="3216"/>
                  </a:cubicBezTo>
                  <a:cubicBezTo>
                    <a:pt x="573" y="3216"/>
                    <a:pt x="563" y="3216"/>
                    <a:pt x="554" y="3216"/>
                  </a:cubicBezTo>
                  <a:cubicBezTo>
                    <a:pt x="312" y="3233"/>
                    <a:pt x="150" y="3389"/>
                    <a:pt x="107" y="3647"/>
                  </a:cubicBezTo>
                  <a:cubicBezTo>
                    <a:pt x="0" y="4280"/>
                    <a:pt x="596" y="5376"/>
                    <a:pt x="1425" y="5763"/>
                  </a:cubicBezTo>
                  <a:lnTo>
                    <a:pt x="1425" y="5783"/>
                  </a:lnTo>
                  <a:lnTo>
                    <a:pt x="1428" y="6024"/>
                  </a:lnTo>
                  <a:lnTo>
                    <a:pt x="1613" y="5869"/>
                  </a:lnTo>
                  <a:cubicBezTo>
                    <a:pt x="1617" y="5865"/>
                    <a:pt x="1623" y="5859"/>
                    <a:pt x="1630" y="5856"/>
                  </a:cubicBezTo>
                  <a:lnTo>
                    <a:pt x="1666" y="5869"/>
                  </a:lnTo>
                  <a:lnTo>
                    <a:pt x="1663" y="5826"/>
                  </a:lnTo>
                  <a:cubicBezTo>
                    <a:pt x="2037" y="5501"/>
                    <a:pt x="3792" y="3945"/>
                    <a:pt x="3590" y="3150"/>
                  </a:cubicBezTo>
                  <a:cubicBezTo>
                    <a:pt x="3537" y="2938"/>
                    <a:pt x="3361" y="2799"/>
                    <a:pt x="3071" y="2736"/>
                  </a:cubicBezTo>
                  <a:cubicBezTo>
                    <a:pt x="2989" y="2720"/>
                    <a:pt x="2911" y="2712"/>
                    <a:pt x="2835" y="2712"/>
                  </a:cubicBezTo>
                  <a:cubicBezTo>
                    <a:pt x="2606" y="2712"/>
                    <a:pt x="2401" y="2786"/>
                    <a:pt x="2223" y="2935"/>
                  </a:cubicBezTo>
                  <a:cubicBezTo>
                    <a:pt x="2024" y="3097"/>
                    <a:pt x="1878" y="3339"/>
                    <a:pt x="1766" y="3614"/>
                  </a:cubicBezTo>
                  <a:cubicBezTo>
                    <a:pt x="1762" y="3180"/>
                    <a:pt x="1739" y="2746"/>
                    <a:pt x="1716" y="2316"/>
                  </a:cubicBezTo>
                  <a:cubicBezTo>
                    <a:pt x="1677" y="1561"/>
                    <a:pt x="1633" y="779"/>
                    <a:pt x="1703" y="24"/>
                  </a:cubicBezTo>
                  <a:lnTo>
                    <a:pt x="14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0"/>
            <p:cNvSpPr/>
            <p:nvPr/>
          </p:nvSpPr>
          <p:spPr>
            <a:xfrm>
              <a:off x="8635875" y="1316575"/>
              <a:ext cx="112375" cy="104100"/>
            </a:xfrm>
            <a:custGeom>
              <a:avLst/>
              <a:gdLst/>
              <a:ahLst/>
              <a:cxnLst/>
              <a:rect l="l" t="t" r="r" b="b"/>
              <a:pathLst>
                <a:path w="4495" h="4164" extrusionOk="0">
                  <a:moveTo>
                    <a:pt x="1391" y="1"/>
                  </a:moveTo>
                  <a:lnTo>
                    <a:pt x="0" y="3120"/>
                  </a:lnTo>
                  <a:cubicBezTo>
                    <a:pt x="0" y="3120"/>
                    <a:pt x="2352" y="4163"/>
                    <a:pt x="3943" y="4163"/>
                  </a:cubicBezTo>
                  <a:cubicBezTo>
                    <a:pt x="3991" y="4163"/>
                    <a:pt x="4038" y="4162"/>
                    <a:pt x="4084" y="4160"/>
                  </a:cubicBezTo>
                  <a:lnTo>
                    <a:pt x="4494" y="471"/>
                  </a:lnTo>
                  <a:lnTo>
                    <a:pt x="1391" y="1"/>
                  </a:lnTo>
                  <a:close/>
                </a:path>
              </a:pathLst>
            </a:custGeom>
            <a:solidFill>
              <a:srgbClr val="F2A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0"/>
            <p:cNvSpPr/>
            <p:nvPr/>
          </p:nvSpPr>
          <p:spPr>
            <a:xfrm>
              <a:off x="8569150" y="950675"/>
              <a:ext cx="260375" cy="416900"/>
            </a:xfrm>
            <a:custGeom>
              <a:avLst/>
              <a:gdLst/>
              <a:ahLst/>
              <a:cxnLst/>
              <a:rect l="l" t="t" r="r" b="b"/>
              <a:pathLst>
                <a:path w="10415" h="16676" extrusionOk="0">
                  <a:moveTo>
                    <a:pt x="8955" y="0"/>
                  </a:moveTo>
                  <a:lnTo>
                    <a:pt x="7067" y="2981"/>
                  </a:lnTo>
                  <a:lnTo>
                    <a:pt x="6799" y="3404"/>
                  </a:lnTo>
                  <a:lnTo>
                    <a:pt x="4100" y="7659"/>
                  </a:lnTo>
                  <a:lnTo>
                    <a:pt x="3838" y="8077"/>
                  </a:lnTo>
                  <a:lnTo>
                    <a:pt x="1123" y="12368"/>
                  </a:lnTo>
                  <a:lnTo>
                    <a:pt x="875" y="12759"/>
                  </a:lnTo>
                  <a:lnTo>
                    <a:pt x="0" y="14140"/>
                  </a:lnTo>
                  <a:cubicBezTo>
                    <a:pt x="0" y="14140"/>
                    <a:pt x="2530" y="16676"/>
                    <a:pt x="8781" y="16676"/>
                  </a:cubicBezTo>
                  <a:cubicBezTo>
                    <a:pt x="9300" y="16676"/>
                    <a:pt x="9844" y="16658"/>
                    <a:pt x="10415" y="16620"/>
                  </a:cubicBezTo>
                  <a:lnTo>
                    <a:pt x="10389" y="16322"/>
                  </a:lnTo>
                  <a:lnTo>
                    <a:pt x="10349" y="15862"/>
                  </a:lnTo>
                  <a:lnTo>
                    <a:pt x="9961" y="11441"/>
                  </a:lnTo>
                  <a:lnTo>
                    <a:pt x="9918" y="10974"/>
                  </a:lnTo>
                  <a:lnTo>
                    <a:pt x="9398" y="5076"/>
                  </a:lnTo>
                  <a:lnTo>
                    <a:pt x="9359" y="4593"/>
                  </a:lnTo>
                  <a:lnTo>
                    <a:pt x="895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0"/>
            <p:cNvSpPr/>
            <p:nvPr/>
          </p:nvSpPr>
          <p:spPr>
            <a:xfrm>
              <a:off x="8615750" y="1227150"/>
              <a:ext cx="204425" cy="60325"/>
            </a:xfrm>
            <a:custGeom>
              <a:avLst/>
              <a:gdLst/>
              <a:ahLst/>
              <a:cxnLst/>
              <a:rect l="l" t="t" r="r" b="b"/>
              <a:pathLst>
                <a:path w="8177" h="2413" extrusionOk="0">
                  <a:moveTo>
                    <a:pt x="2436" y="116"/>
                  </a:moveTo>
                  <a:cubicBezTo>
                    <a:pt x="2584" y="116"/>
                    <a:pt x="2720" y="244"/>
                    <a:pt x="2736" y="406"/>
                  </a:cubicBezTo>
                  <a:cubicBezTo>
                    <a:pt x="2763" y="571"/>
                    <a:pt x="2700" y="750"/>
                    <a:pt x="2607" y="902"/>
                  </a:cubicBezTo>
                  <a:cubicBezTo>
                    <a:pt x="2550" y="991"/>
                    <a:pt x="2478" y="1065"/>
                    <a:pt x="2395" y="1134"/>
                  </a:cubicBezTo>
                  <a:cubicBezTo>
                    <a:pt x="2368" y="1088"/>
                    <a:pt x="2339" y="1045"/>
                    <a:pt x="2315" y="995"/>
                  </a:cubicBezTo>
                  <a:cubicBezTo>
                    <a:pt x="2240" y="832"/>
                    <a:pt x="2200" y="657"/>
                    <a:pt x="2196" y="481"/>
                  </a:cubicBezTo>
                  <a:cubicBezTo>
                    <a:pt x="2190" y="313"/>
                    <a:pt x="2263" y="128"/>
                    <a:pt x="2414" y="117"/>
                  </a:cubicBezTo>
                  <a:cubicBezTo>
                    <a:pt x="2422" y="117"/>
                    <a:pt x="2429" y="116"/>
                    <a:pt x="2436" y="116"/>
                  </a:cubicBezTo>
                  <a:close/>
                  <a:moveTo>
                    <a:pt x="4959" y="545"/>
                  </a:moveTo>
                  <a:cubicBezTo>
                    <a:pt x="4990" y="545"/>
                    <a:pt x="5021" y="554"/>
                    <a:pt x="5051" y="574"/>
                  </a:cubicBezTo>
                  <a:cubicBezTo>
                    <a:pt x="5170" y="650"/>
                    <a:pt x="5210" y="839"/>
                    <a:pt x="5190" y="1005"/>
                  </a:cubicBezTo>
                  <a:cubicBezTo>
                    <a:pt x="5176" y="1177"/>
                    <a:pt x="5104" y="1340"/>
                    <a:pt x="5001" y="1479"/>
                  </a:cubicBezTo>
                  <a:cubicBezTo>
                    <a:pt x="4958" y="1538"/>
                    <a:pt x="4908" y="1587"/>
                    <a:pt x="4855" y="1638"/>
                  </a:cubicBezTo>
                  <a:cubicBezTo>
                    <a:pt x="4783" y="1518"/>
                    <a:pt x="4723" y="1392"/>
                    <a:pt x="4693" y="1256"/>
                  </a:cubicBezTo>
                  <a:cubicBezTo>
                    <a:pt x="4656" y="1084"/>
                    <a:pt x="4647" y="902"/>
                    <a:pt x="4716" y="753"/>
                  </a:cubicBezTo>
                  <a:cubicBezTo>
                    <a:pt x="4764" y="635"/>
                    <a:pt x="4861" y="545"/>
                    <a:pt x="4959" y="545"/>
                  </a:cubicBezTo>
                  <a:close/>
                  <a:moveTo>
                    <a:pt x="7158" y="920"/>
                  </a:moveTo>
                  <a:cubicBezTo>
                    <a:pt x="7191" y="920"/>
                    <a:pt x="7223" y="933"/>
                    <a:pt x="7247" y="962"/>
                  </a:cubicBezTo>
                  <a:cubicBezTo>
                    <a:pt x="7299" y="1022"/>
                    <a:pt x="7322" y="1104"/>
                    <a:pt x="7329" y="1193"/>
                  </a:cubicBezTo>
                  <a:cubicBezTo>
                    <a:pt x="7342" y="1369"/>
                    <a:pt x="7296" y="1551"/>
                    <a:pt x="7210" y="1704"/>
                  </a:cubicBezTo>
                  <a:cubicBezTo>
                    <a:pt x="7187" y="1750"/>
                    <a:pt x="7154" y="1783"/>
                    <a:pt x="7123" y="1823"/>
                  </a:cubicBezTo>
                  <a:cubicBezTo>
                    <a:pt x="7034" y="1710"/>
                    <a:pt x="6964" y="1584"/>
                    <a:pt x="6932" y="1445"/>
                  </a:cubicBezTo>
                  <a:cubicBezTo>
                    <a:pt x="6889" y="1273"/>
                    <a:pt x="6922" y="1077"/>
                    <a:pt x="7051" y="965"/>
                  </a:cubicBezTo>
                  <a:cubicBezTo>
                    <a:pt x="7084" y="936"/>
                    <a:pt x="7122" y="920"/>
                    <a:pt x="7158" y="920"/>
                  </a:cubicBezTo>
                  <a:close/>
                  <a:moveTo>
                    <a:pt x="2432" y="0"/>
                  </a:moveTo>
                  <a:cubicBezTo>
                    <a:pt x="2423" y="0"/>
                    <a:pt x="2414" y="0"/>
                    <a:pt x="2405" y="1"/>
                  </a:cubicBezTo>
                  <a:cubicBezTo>
                    <a:pt x="2289" y="4"/>
                    <a:pt x="2186" y="88"/>
                    <a:pt x="2136" y="183"/>
                  </a:cubicBezTo>
                  <a:cubicBezTo>
                    <a:pt x="2087" y="279"/>
                    <a:pt x="2070" y="382"/>
                    <a:pt x="2067" y="481"/>
                  </a:cubicBezTo>
                  <a:cubicBezTo>
                    <a:pt x="2067" y="677"/>
                    <a:pt x="2113" y="872"/>
                    <a:pt x="2193" y="1051"/>
                  </a:cubicBezTo>
                  <a:cubicBezTo>
                    <a:pt x="2220" y="1107"/>
                    <a:pt x="2256" y="1161"/>
                    <a:pt x="2289" y="1213"/>
                  </a:cubicBezTo>
                  <a:cubicBezTo>
                    <a:pt x="2113" y="1326"/>
                    <a:pt x="1915" y="1402"/>
                    <a:pt x="1706" y="1425"/>
                  </a:cubicBezTo>
                  <a:cubicBezTo>
                    <a:pt x="1659" y="1431"/>
                    <a:pt x="1612" y="1434"/>
                    <a:pt x="1565" y="1434"/>
                  </a:cubicBezTo>
                  <a:cubicBezTo>
                    <a:pt x="1248" y="1434"/>
                    <a:pt x="936" y="1311"/>
                    <a:pt x="680" y="1121"/>
                  </a:cubicBezTo>
                  <a:cubicBezTo>
                    <a:pt x="385" y="898"/>
                    <a:pt x="157" y="591"/>
                    <a:pt x="1" y="253"/>
                  </a:cubicBezTo>
                  <a:lnTo>
                    <a:pt x="1" y="253"/>
                  </a:lnTo>
                  <a:cubicBezTo>
                    <a:pt x="146" y="597"/>
                    <a:pt x="365" y="912"/>
                    <a:pt x="660" y="1150"/>
                  </a:cubicBezTo>
                  <a:cubicBezTo>
                    <a:pt x="919" y="1362"/>
                    <a:pt x="1254" y="1504"/>
                    <a:pt x="1598" y="1504"/>
                  </a:cubicBezTo>
                  <a:cubicBezTo>
                    <a:pt x="1636" y="1504"/>
                    <a:pt x="1674" y="1502"/>
                    <a:pt x="1713" y="1498"/>
                  </a:cubicBezTo>
                  <a:cubicBezTo>
                    <a:pt x="1931" y="1482"/>
                    <a:pt x="2143" y="1405"/>
                    <a:pt x="2332" y="1286"/>
                  </a:cubicBezTo>
                  <a:cubicBezTo>
                    <a:pt x="2501" y="1531"/>
                    <a:pt x="2732" y="1727"/>
                    <a:pt x="2991" y="1869"/>
                  </a:cubicBezTo>
                  <a:cubicBezTo>
                    <a:pt x="3280" y="2025"/>
                    <a:pt x="3610" y="2108"/>
                    <a:pt x="3940" y="2108"/>
                  </a:cubicBezTo>
                  <a:cubicBezTo>
                    <a:pt x="3996" y="2108"/>
                    <a:pt x="4052" y="2106"/>
                    <a:pt x="4107" y="2101"/>
                  </a:cubicBezTo>
                  <a:cubicBezTo>
                    <a:pt x="4362" y="2078"/>
                    <a:pt x="4614" y="1991"/>
                    <a:pt x="4829" y="1846"/>
                  </a:cubicBezTo>
                  <a:cubicBezTo>
                    <a:pt x="4945" y="1988"/>
                    <a:pt x="5081" y="2110"/>
                    <a:pt x="5240" y="2200"/>
                  </a:cubicBezTo>
                  <a:cubicBezTo>
                    <a:pt x="5489" y="2341"/>
                    <a:pt x="5772" y="2410"/>
                    <a:pt x="6055" y="2410"/>
                  </a:cubicBezTo>
                  <a:cubicBezTo>
                    <a:pt x="6159" y="2410"/>
                    <a:pt x="6263" y="2401"/>
                    <a:pt x="6365" y="2382"/>
                  </a:cubicBezTo>
                  <a:cubicBezTo>
                    <a:pt x="6666" y="2329"/>
                    <a:pt x="6968" y="2177"/>
                    <a:pt x="7170" y="1936"/>
                  </a:cubicBezTo>
                  <a:cubicBezTo>
                    <a:pt x="7170" y="1939"/>
                    <a:pt x="7173" y="1939"/>
                    <a:pt x="7173" y="1942"/>
                  </a:cubicBezTo>
                  <a:cubicBezTo>
                    <a:pt x="7452" y="2197"/>
                    <a:pt x="7806" y="2359"/>
                    <a:pt x="8176" y="2412"/>
                  </a:cubicBezTo>
                  <a:cubicBezTo>
                    <a:pt x="7809" y="2349"/>
                    <a:pt x="7461" y="2174"/>
                    <a:pt x="7200" y="1916"/>
                  </a:cubicBezTo>
                  <a:cubicBezTo>
                    <a:pt x="7196" y="1912"/>
                    <a:pt x="7196" y="1909"/>
                    <a:pt x="7193" y="1905"/>
                  </a:cubicBezTo>
                  <a:cubicBezTo>
                    <a:pt x="7230" y="1859"/>
                    <a:pt x="7266" y="1806"/>
                    <a:pt x="7296" y="1750"/>
                  </a:cubicBezTo>
                  <a:cubicBezTo>
                    <a:pt x="7389" y="1581"/>
                    <a:pt x="7435" y="1382"/>
                    <a:pt x="7415" y="1187"/>
                  </a:cubicBezTo>
                  <a:cubicBezTo>
                    <a:pt x="7406" y="1091"/>
                    <a:pt x="7378" y="985"/>
                    <a:pt x="7306" y="906"/>
                  </a:cubicBezTo>
                  <a:cubicBezTo>
                    <a:pt x="7268" y="868"/>
                    <a:pt x="7215" y="839"/>
                    <a:pt x="7159" y="839"/>
                  </a:cubicBezTo>
                  <a:cubicBezTo>
                    <a:pt x="7156" y="839"/>
                    <a:pt x="7153" y="839"/>
                    <a:pt x="7150" y="839"/>
                  </a:cubicBezTo>
                  <a:cubicBezTo>
                    <a:pt x="7091" y="843"/>
                    <a:pt x="7041" y="872"/>
                    <a:pt x="7001" y="909"/>
                  </a:cubicBezTo>
                  <a:cubicBezTo>
                    <a:pt x="6849" y="1051"/>
                    <a:pt x="6822" y="1280"/>
                    <a:pt x="6879" y="1462"/>
                  </a:cubicBezTo>
                  <a:cubicBezTo>
                    <a:pt x="6918" y="1607"/>
                    <a:pt x="6998" y="1743"/>
                    <a:pt x="7097" y="1856"/>
                  </a:cubicBezTo>
                  <a:cubicBezTo>
                    <a:pt x="6909" y="2081"/>
                    <a:pt x="6634" y="2220"/>
                    <a:pt x="6342" y="2266"/>
                  </a:cubicBezTo>
                  <a:cubicBezTo>
                    <a:pt x="6257" y="2280"/>
                    <a:pt x="6171" y="2287"/>
                    <a:pt x="6084" y="2287"/>
                  </a:cubicBezTo>
                  <a:cubicBezTo>
                    <a:pt x="5813" y="2287"/>
                    <a:pt x="5542" y="2220"/>
                    <a:pt x="5306" y="2084"/>
                  </a:cubicBezTo>
                  <a:cubicBezTo>
                    <a:pt x="5164" y="2005"/>
                    <a:pt x="5041" y="1892"/>
                    <a:pt x="4942" y="1766"/>
                  </a:cubicBezTo>
                  <a:cubicBezTo>
                    <a:pt x="5008" y="1707"/>
                    <a:pt x="5071" y="1644"/>
                    <a:pt x="5124" y="1571"/>
                  </a:cubicBezTo>
                  <a:cubicBezTo>
                    <a:pt x="5243" y="1412"/>
                    <a:pt x="5322" y="1220"/>
                    <a:pt x="5342" y="1018"/>
                  </a:cubicBezTo>
                  <a:cubicBezTo>
                    <a:pt x="5355" y="826"/>
                    <a:pt x="5329" y="588"/>
                    <a:pt x="5127" y="449"/>
                  </a:cubicBezTo>
                  <a:cubicBezTo>
                    <a:pt x="5077" y="417"/>
                    <a:pt x="5015" y="400"/>
                    <a:pt x="4954" y="400"/>
                  </a:cubicBezTo>
                  <a:cubicBezTo>
                    <a:pt x="4894" y="400"/>
                    <a:pt x="4835" y="416"/>
                    <a:pt x="4786" y="449"/>
                  </a:cubicBezTo>
                  <a:cubicBezTo>
                    <a:pt x="4687" y="508"/>
                    <a:pt x="4627" y="600"/>
                    <a:pt x="4584" y="693"/>
                  </a:cubicBezTo>
                  <a:cubicBezTo>
                    <a:pt x="4498" y="889"/>
                    <a:pt x="4517" y="1101"/>
                    <a:pt x="4557" y="1289"/>
                  </a:cubicBezTo>
                  <a:cubicBezTo>
                    <a:pt x="4590" y="1442"/>
                    <a:pt x="4660" y="1587"/>
                    <a:pt x="4746" y="1720"/>
                  </a:cubicBezTo>
                  <a:cubicBezTo>
                    <a:pt x="4557" y="1852"/>
                    <a:pt x="4329" y="1932"/>
                    <a:pt x="4094" y="1955"/>
                  </a:cubicBezTo>
                  <a:cubicBezTo>
                    <a:pt x="4039" y="1961"/>
                    <a:pt x="3983" y="1963"/>
                    <a:pt x="3927" y="1963"/>
                  </a:cubicBezTo>
                  <a:cubicBezTo>
                    <a:pt x="3626" y="1963"/>
                    <a:pt x="3323" y="1889"/>
                    <a:pt x="3054" y="1743"/>
                  </a:cubicBezTo>
                  <a:cubicBezTo>
                    <a:pt x="2816" y="1618"/>
                    <a:pt x="2597" y="1435"/>
                    <a:pt x="2441" y="1210"/>
                  </a:cubicBezTo>
                  <a:cubicBezTo>
                    <a:pt x="2534" y="1137"/>
                    <a:pt x="2623" y="1054"/>
                    <a:pt x="2689" y="952"/>
                  </a:cubicBezTo>
                  <a:cubicBezTo>
                    <a:pt x="2792" y="790"/>
                    <a:pt x="2868" y="597"/>
                    <a:pt x="2842" y="389"/>
                  </a:cubicBezTo>
                  <a:cubicBezTo>
                    <a:pt x="2823" y="191"/>
                    <a:pt x="2651" y="0"/>
                    <a:pt x="24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0"/>
            <p:cNvSpPr/>
            <p:nvPr/>
          </p:nvSpPr>
          <p:spPr>
            <a:xfrm>
              <a:off x="8673300" y="1112350"/>
              <a:ext cx="129325" cy="46850"/>
            </a:xfrm>
            <a:custGeom>
              <a:avLst/>
              <a:gdLst/>
              <a:ahLst/>
              <a:cxnLst/>
              <a:rect l="l" t="t" r="r" b="b"/>
              <a:pathLst>
                <a:path w="5173" h="1874" extrusionOk="0">
                  <a:moveTo>
                    <a:pt x="1862" y="119"/>
                  </a:moveTo>
                  <a:cubicBezTo>
                    <a:pt x="1930" y="119"/>
                    <a:pt x="1987" y="204"/>
                    <a:pt x="1980" y="292"/>
                  </a:cubicBezTo>
                  <a:cubicBezTo>
                    <a:pt x="1980" y="378"/>
                    <a:pt x="1914" y="460"/>
                    <a:pt x="1835" y="523"/>
                  </a:cubicBezTo>
                  <a:cubicBezTo>
                    <a:pt x="1752" y="583"/>
                    <a:pt x="1659" y="639"/>
                    <a:pt x="1563" y="689"/>
                  </a:cubicBezTo>
                  <a:cubicBezTo>
                    <a:pt x="1550" y="636"/>
                    <a:pt x="1543" y="583"/>
                    <a:pt x="1547" y="527"/>
                  </a:cubicBezTo>
                  <a:cubicBezTo>
                    <a:pt x="1553" y="428"/>
                    <a:pt x="1583" y="332"/>
                    <a:pt x="1639" y="255"/>
                  </a:cubicBezTo>
                  <a:cubicBezTo>
                    <a:pt x="1689" y="182"/>
                    <a:pt x="1781" y="119"/>
                    <a:pt x="1858" y="119"/>
                  </a:cubicBezTo>
                  <a:cubicBezTo>
                    <a:pt x="1859" y="119"/>
                    <a:pt x="1860" y="119"/>
                    <a:pt x="1862" y="119"/>
                  </a:cubicBezTo>
                  <a:close/>
                  <a:moveTo>
                    <a:pt x="4162" y="192"/>
                  </a:moveTo>
                  <a:cubicBezTo>
                    <a:pt x="4241" y="192"/>
                    <a:pt x="4226" y="208"/>
                    <a:pt x="4232" y="325"/>
                  </a:cubicBezTo>
                  <a:cubicBezTo>
                    <a:pt x="4229" y="527"/>
                    <a:pt x="4150" y="726"/>
                    <a:pt x="4031" y="891"/>
                  </a:cubicBezTo>
                  <a:cubicBezTo>
                    <a:pt x="3967" y="980"/>
                    <a:pt x="3895" y="1053"/>
                    <a:pt x="3812" y="1119"/>
                  </a:cubicBezTo>
                  <a:cubicBezTo>
                    <a:pt x="3765" y="1037"/>
                    <a:pt x="3733" y="948"/>
                    <a:pt x="3713" y="855"/>
                  </a:cubicBezTo>
                  <a:cubicBezTo>
                    <a:pt x="3669" y="653"/>
                    <a:pt x="3722" y="437"/>
                    <a:pt x="3872" y="305"/>
                  </a:cubicBezTo>
                  <a:cubicBezTo>
                    <a:pt x="3944" y="242"/>
                    <a:pt x="4034" y="196"/>
                    <a:pt x="4126" y="193"/>
                  </a:cubicBezTo>
                  <a:cubicBezTo>
                    <a:pt x="4140" y="192"/>
                    <a:pt x="4152" y="192"/>
                    <a:pt x="4162" y="192"/>
                  </a:cubicBezTo>
                  <a:close/>
                  <a:moveTo>
                    <a:pt x="1861" y="0"/>
                  </a:moveTo>
                  <a:cubicBezTo>
                    <a:pt x="1576" y="17"/>
                    <a:pt x="1428" y="285"/>
                    <a:pt x="1414" y="517"/>
                  </a:cubicBezTo>
                  <a:cubicBezTo>
                    <a:pt x="1408" y="596"/>
                    <a:pt x="1421" y="669"/>
                    <a:pt x="1440" y="746"/>
                  </a:cubicBezTo>
                  <a:cubicBezTo>
                    <a:pt x="1384" y="769"/>
                    <a:pt x="1328" y="798"/>
                    <a:pt x="1272" y="821"/>
                  </a:cubicBezTo>
                  <a:cubicBezTo>
                    <a:pt x="930" y="957"/>
                    <a:pt x="560" y="1030"/>
                    <a:pt x="189" y="1030"/>
                  </a:cubicBezTo>
                  <a:cubicBezTo>
                    <a:pt x="126" y="1030"/>
                    <a:pt x="63" y="1028"/>
                    <a:pt x="0" y="1024"/>
                  </a:cubicBezTo>
                  <a:lnTo>
                    <a:pt x="0" y="1024"/>
                  </a:lnTo>
                  <a:cubicBezTo>
                    <a:pt x="117" y="1038"/>
                    <a:pt x="234" y="1045"/>
                    <a:pt x="351" y="1045"/>
                  </a:cubicBezTo>
                  <a:cubicBezTo>
                    <a:pt x="672" y="1045"/>
                    <a:pt x="993" y="993"/>
                    <a:pt x="1298" y="891"/>
                  </a:cubicBezTo>
                  <a:cubicBezTo>
                    <a:pt x="1355" y="871"/>
                    <a:pt x="1408" y="845"/>
                    <a:pt x="1464" y="821"/>
                  </a:cubicBezTo>
                  <a:cubicBezTo>
                    <a:pt x="1510" y="948"/>
                    <a:pt x="1590" y="1064"/>
                    <a:pt x="1689" y="1149"/>
                  </a:cubicBezTo>
                  <a:cubicBezTo>
                    <a:pt x="1865" y="1305"/>
                    <a:pt x="2076" y="1401"/>
                    <a:pt x="2292" y="1464"/>
                  </a:cubicBezTo>
                  <a:cubicBezTo>
                    <a:pt x="2498" y="1524"/>
                    <a:pt x="2714" y="1561"/>
                    <a:pt x="2930" y="1561"/>
                  </a:cubicBezTo>
                  <a:cubicBezTo>
                    <a:pt x="2939" y="1561"/>
                    <a:pt x="2949" y="1560"/>
                    <a:pt x="2958" y="1560"/>
                  </a:cubicBezTo>
                  <a:cubicBezTo>
                    <a:pt x="3259" y="1556"/>
                    <a:pt x="3570" y="1464"/>
                    <a:pt x="3822" y="1289"/>
                  </a:cubicBezTo>
                  <a:cubicBezTo>
                    <a:pt x="3864" y="1345"/>
                    <a:pt x="3911" y="1401"/>
                    <a:pt x="3961" y="1451"/>
                  </a:cubicBezTo>
                  <a:cubicBezTo>
                    <a:pt x="4242" y="1721"/>
                    <a:pt x="4629" y="1874"/>
                    <a:pt x="5012" y="1874"/>
                  </a:cubicBezTo>
                  <a:cubicBezTo>
                    <a:pt x="5066" y="1874"/>
                    <a:pt x="5119" y="1871"/>
                    <a:pt x="5173" y="1865"/>
                  </a:cubicBezTo>
                  <a:lnTo>
                    <a:pt x="5173" y="1865"/>
                  </a:lnTo>
                  <a:cubicBezTo>
                    <a:pt x="5148" y="1866"/>
                    <a:pt x="5123" y="1867"/>
                    <a:pt x="5098" y="1867"/>
                  </a:cubicBezTo>
                  <a:cubicBezTo>
                    <a:pt x="4687" y="1867"/>
                    <a:pt x="4285" y="1688"/>
                    <a:pt x="4014" y="1397"/>
                  </a:cubicBezTo>
                  <a:cubicBezTo>
                    <a:pt x="3967" y="1348"/>
                    <a:pt x="3927" y="1295"/>
                    <a:pt x="3888" y="1242"/>
                  </a:cubicBezTo>
                  <a:cubicBezTo>
                    <a:pt x="3984" y="1166"/>
                    <a:pt x="4074" y="1076"/>
                    <a:pt x="4143" y="974"/>
                  </a:cubicBezTo>
                  <a:cubicBezTo>
                    <a:pt x="4275" y="789"/>
                    <a:pt x="4361" y="560"/>
                    <a:pt x="4364" y="328"/>
                  </a:cubicBezTo>
                  <a:cubicBezTo>
                    <a:pt x="4355" y="265"/>
                    <a:pt x="4378" y="219"/>
                    <a:pt x="4325" y="126"/>
                  </a:cubicBezTo>
                  <a:cubicBezTo>
                    <a:pt x="4271" y="69"/>
                    <a:pt x="4218" y="63"/>
                    <a:pt x="4171" y="63"/>
                  </a:cubicBezTo>
                  <a:cubicBezTo>
                    <a:pt x="4158" y="63"/>
                    <a:pt x="4145" y="63"/>
                    <a:pt x="4133" y="63"/>
                  </a:cubicBezTo>
                  <a:cubicBezTo>
                    <a:pt x="4127" y="63"/>
                    <a:pt x="4122" y="63"/>
                    <a:pt x="4116" y="63"/>
                  </a:cubicBezTo>
                  <a:cubicBezTo>
                    <a:pt x="3991" y="73"/>
                    <a:pt x="3875" y="139"/>
                    <a:pt x="3792" y="222"/>
                  </a:cubicBezTo>
                  <a:cubicBezTo>
                    <a:pt x="3613" y="388"/>
                    <a:pt x="3560" y="653"/>
                    <a:pt x="3617" y="874"/>
                  </a:cubicBezTo>
                  <a:cubicBezTo>
                    <a:pt x="3643" y="977"/>
                    <a:pt x="3686" y="1076"/>
                    <a:pt x="3739" y="1166"/>
                  </a:cubicBezTo>
                  <a:cubicBezTo>
                    <a:pt x="3510" y="1322"/>
                    <a:pt x="3236" y="1408"/>
                    <a:pt x="2954" y="1408"/>
                  </a:cubicBezTo>
                  <a:cubicBezTo>
                    <a:pt x="2948" y="1408"/>
                    <a:pt x="2941" y="1408"/>
                    <a:pt x="2935" y="1408"/>
                  </a:cubicBezTo>
                  <a:cubicBezTo>
                    <a:pt x="2530" y="1408"/>
                    <a:pt x="2091" y="1304"/>
                    <a:pt x="1781" y="1047"/>
                  </a:cubicBezTo>
                  <a:cubicBezTo>
                    <a:pt x="1692" y="971"/>
                    <a:pt x="1630" y="874"/>
                    <a:pt x="1590" y="772"/>
                  </a:cubicBezTo>
                  <a:cubicBezTo>
                    <a:pt x="1692" y="722"/>
                    <a:pt x="1795" y="666"/>
                    <a:pt x="1894" y="599"/>
                  </a:cubicBezTo>
                  <a:cubicBezTo>
                    <a:pt x="1987" y="534"/>
                    <a:pt x="2079" y="434"/>
                    <a:pt x="2090" y="298"/>
                  </a:cubicBezTo>
                  <a:cubicBezTo>
                    <a:pt x="2099" y="176"/>
                    <a:pt x="2024" y="11"/>
                    <a:pt x="18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0"/>
            <p:cNvSpPr/>
            <p:nvPr/>
          </p:nvSpPr>
          <p:spPr>
            <a:xfrm>
              <a:off x="8739100" y="1025175"/>
              <a:ext cx="65025" cy="52425"/>
            </a:xfrm>
            <a:custGeom>
              <a:avLst/>
              <a:gdLst/>
              <a:ahLst/>
              <a:cxnLst/>
              <a:rect l="l" t="t" r="r" b="b"/>
              <a:pathLst>
                <a:path w="2601" h="2097" extrusionOk="0">
                  <a:moveTo>
                    <a:pt x="269" y="1"/>
                  </a:moveTo>
                  <a:lnTo>
                    <a:pt x="1" y="424"/>
                  </a:lnTo>
                  <a:cubicBezTo>
                    <a:pt x="633" y="1252"/>
                    <a:pt x="1607" y="1878"/>
                    <a:pt x="2600" y="2096"/>
                  </a:cubicBezTo>
                  <a:lnTo>
                    <a:pt x="2561" y="1613"/>
                  </a:lnTo>
                  <a:cubicBezTo>
                    <a:pt x="1663" y="1368"/>
                    <a:pt x="806" y="776"/>
                    <a:pt x="2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0"/>
            <p:cNvSpPr/>
            <p:nvPr/>
          </p:nvSpPr>
          <p:spPr>
            <a:xfrm>
              <a:off x="8665100" y="1142150"/>
              <a:ext cx="153075" cy="94550"/>
            </a:xfrm>
            <a:custGeom>
              <a:avLst/>
              <a:gdLst/>
              <a:ahLst/>
              <a:cxnLst/>
              <a:rect l="l" t="t" r="r" b="b"/>
              <a:pathLst>
                <a:path w="6123" h="3782" extrusionOk="0">
                  <a:moveTo>
                    <a:pt x="262" y="0"/>
                  </a:moveTo>
                  <a:lnTo>
                    <a:pt x="0" y="418"/>
                  </a:lnTo>
                  <a:cubicBezTo>
                    <a:pt x="1501" y="2415"/>
                    <a:pt x="3709" y="3508"/>
                    <a:pt x="6123" y="3782"/>
                  </a:cubicBezTo>
                  <a:lnTo>
                    <a:pt x="6080" y="3315"/>
                  </a:lnTo>
                  <a:cubicBezTo>
                    <a:pt x="3775" y="3027"/>
                    <a:pt x="1663" y="1967"/>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0"/>
            <p:cNvSpPr/>
            <p:nvPr/>
          </p:nvSpPr>
          <p:spPr>
            <a:xfrm>
              <a:off x="8591000" y="1259875"/>
              <a:ext cx="237875" cy="99325"/>
            </a:xfrm>
            <a:custGeom>
              <a:avLst/>
              <a:gdLst/>
              <a:ahLst/>
              <a:cxnLst/>
              <a:rect l="l" t="t" r="r" b="b"/>
              <a:pathLst>
                <a:path w="9515" h="3973" extrusionOk="0">
                  <a:moveTo>
                    <a:pt x="249" y="0"/>
                  </a:moveTo>
                  <a:lnTo>
                    <a:pt x="1" y="391"/>
                  </a:lnTo>
                  <a:cubicBezTo>
                    <a:pt x="2562" y="2495"/>
                    <a:pt x="5562" y="3973"/>
                    <a:pt x="8875" y="3973"/>
                  </a:cubicBezTo>
                  <a:cubicBezTo>
                    <a:pt x="9087" y="3973"/>
                    <a:pt x="9300" y="3967"/>
                    <a:pt x="9515" y="3954"/>
                  </a:cubicBezTo>
                  <a:lnTo>
                    <a:pt x="9475" y="3494"/>
                  </a:lnTo>
                  <a:cubicBezTo>
                    <a:pt x="9283" y="3504"/>
                    <a:pt x="9092" y="3509"/>
                    <a:pt x="8902" y="3509"/>
                  </a:cubicBezTo>
                  <a:cubicBezTo>
                    <a:pt x="5663" y="3509"/>
                    <a:pt x="2745" y="2068"/>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0"/>
            <p:cNvSpPr/>
            <p:nvPr/>
          </p:nvSpPr>
          <p:spPr>
            <a:xfrm>
              <a:off x="8763850" y="911425"/>
              <a:ext cx="61975" cy="62125"/>
            </a:xfrm>
            <a:custGeom>
              <a:avLst/>
              <a:gdLst/>
              <a:ahLst/>
              <a:cxnLst/>
              <a:rect l="l" t="t" r="r" b="b"/>
              <a:pathLst>
                <a:path w="2479" h="2485" extrusionOk="0">
                  <a:moveTo>
                    <a:pt x="1389" y="1"/>
                  </a:moveTo>
                  <a:lnTo>
                    <a:pt x="878" y="712"/>
                  </a:lnTo>
                  <a:lnTo>
                    <a:pt x="1" y="692"/>
                  </a:lnTo>
                  <a:lnTo>
                    <a:pt x="521" y="1401"/>
                  </a:lnTo>
                  <a:lnTo>
                    <a:pt x="230" y="2229"/>
                  </a:lnTo>
                  <a:lnTo>
                    <a:pt x="1064" y="1954"/>
                  </a:lnTo>
                  <a:lnTo>
                    <a:pt x="1763" y="2484"/>
                  </a:lnTo>
                  <a:lnTo>
                    <a:pt x="1760" y="1606"/>
                  </a:lnTo>
                  <a:lnTo>
                    <a:pt x="2478" y="1106"/>
                  </a:lnTo>
                  <a:lnTo>
                    <a:pt x="1644" y="842"/>
                  </a:lnTo>
                  <a:lnTo>
                    <a:pt x="13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60"/>
          <p:cNvGrpSpPr/>
          <p:nvPr/>
        </p:nvGrpSpPr>
        <p:grpSpPr>
          <a:xfrm>
            <a:off x="2062047" y="1315060"/>
            <a:ext cx="865149" cy="1235049"/>
            <a:chOff x="1400563" y="2106475"/>
            <a:chExt cx="478300" cy="682800"/>
          </a:xfrm>
        </p:grpSpPr>
        <p:sp>
          <p:nvSpPr>
            <p:cNvPr id="5440" name="Google Shape;5440;p60"/>
            <p:cNvSpPr/>
            <p:nvPr/>
          </p:nvSpPr>
          <p:spPr>
            <a:xfrm>
              <a:off x="1461588" y="2477875"/>
              <a:ext cx="414950" cy="259075"/>
            </a:xfrm>
            <a:custGeom>
              <a:avLst/>
              <a:gdLst/>
              <a:ahLst/>
              <a:cxnLst/>
              <a:rect l="l" t="t" r="r" b="b"/>
              <a:pathLst>
                <a:path w="16598" h="10363" extrusionOk="0">
                  <a:moveTo>
                    <a:pt x="15707" y="1"/>
                  </a:moveTo>
                  <a:lnTo>
                    <a:pt x="4004" y="1202"/>
                  </a:lnTo>
                  <a:lnTo>
                    <a:pt x="1" y="1613"/>
                  </a:lnTo>
                  <a:lnTo>
                    <a:pt x="14" y="1968"/>
                  </a:lnTo>
                  <a:cubicBezTo>
                    <a:pt x="21" y="2193"/>
                    <a:pt x="37" y="2418"/>
                    <a:pt x="63" y="2643"/>
                  </a:cubicBezTo>
                  <a:cubicBezTo>
                    <a:pt x="179" y="3680"/>
                    <a:pt x="477" y="4667"/>
                    <a:pt x="928" y="5567"/>
                  </a:cubicBezTo>
                  <a:cubicBezTo>
                    <a:pt x="1093" y="5902"/>
                    <a:pt x="1282" y="6229"/>
                    <a:pt x="1491" y="6541"/>
                  </a:cubicBezTo>
                  <a:cubicBezTo>
                    <a:pt x="1679" y="6819"/>
                    <a:pt x="1882" y="7088"/>
                    <a:pt x="2100" y="7342"/>
                  </a:cubicBezTo>
                  <a:cubicBezTo>
                    <a:pt x="2275" y="7551"/>
                    <a:pt x="2461" y="7750"/>
                    <a:pt x="2657" y="7938"/>
                  </a:cubicBezTo>
                  <a:cubicBezTo>
                    <a:pt x="2994" y="8269"/>
                    <a:pt x="3358" y="8571"/>
                    <a:pt x="3749" y="8839"/>
                  </a:cubicBezTo>
                  <a:cubicBezTo>
                    <a:pt x="3931" y="8968"/>
                    <a:pt x="4120" y="9087"/>
                    <a:pt x="4315" y="9200"/>
                  </a:cubicBezTo>
                  <a:cubicBezTo>
                    <a:pt x="4716" y="9435"/>
                    <a:pt x="5136" y="9637"/>
                    <a:pt x="5577" y="9806"/>
                  </a:cubicBezTo>
                  <a:cubicBezTo>
                    <a:pt x="5769" y="9876"/>
                    <a:pt x="5961" y="9945"/>
                    <a:pt x="6160" y="10001"/>
                  </a:cubicBezTo>
                  <a:cubicBezTo>
                    <a:pt x="6607" y="10134"/>
                    <a:pt x="7071" y="10230"/>
                    <a:pt x="7551" y="10290"/>
                  </a:cubicBezTo>
                  <a:cubicBezTo>
                    <a:pt x="7644" y="10299"/>
                    <a:pt x="7736" y="10310"/>
                    <a:pt x="7829" y="10316"/>
                  </a:cubicBezTo>
                  <a:cubicBezTo>
                    <a:pt x="7855" y="10319"/>
                    <a:pt x="7882" y="10322"/>
                    <a:pt x="7908" y="10326"/>
                  </a:cubicBezTo>
                  <a:cubicBezTo>
                    <a:pt x="7968" y="10329"/>
                    <a:pt x="8024" y="10333"/>
                    <a:pt x="8084" y="10336"/>
                  </a:cubicBezTo>
                  <a:cubicBezTo>
                    <a:pt x="8124" y="10339"/>
                    <a:pt x="8164" y="10339"/>
                    <a:pt x="8203" y="10342"/>
                  </a:cubicBezTo>
                  <a:cubicBezTo>
                    <a:pt x="8487" y="10356"/>
                    <a:pt x="8759" y="10363"/>
                    <a:pt x="9021" y="10363"/>
                  </a:cubicBezTo>
                  <a:cubicBezTo>
                    <a:pt x="9207" y="10363"/>
                    <a:pt x="9389" y="10359"/>
                    <a:pt x="9567" y="10352"/>
                  </a:cubicBezTo>
                  <a:cubicBezTo>
                    <a:pt x="9720" y="10346"/>
                    <a:pt x="9869" y="10339"/>
                    <a:pt x="10015" y="10329"/>
                  </a:cubicBezTo>
                  <a:cubicBezTo>
                    <a:pt x="10028" y="10329"/>
                    <a:pt x="10041" y="10329"/>
                    <a:pt x="10051" y="10326"/>
                  </a:cubicBezTo>
                  <a:lnTo>
                    <a:pt x="10091" y="10326"/>
                  </a:lnTo>
                  <a:cubicBezTo>
                    <a:pt x="10210" y="10316"/>
                    <a:pt x="10326" y="10306"/>
                    <a:pt x="10438" y="10296"/>
                  </a:cubicBezTo>
                  <a:cubicBezTo>
                    <a:pt x="10495" y="10290"/>
                    <a:pt x="10551" y="10283"/>
                    <a:pt x="10604" y="10276"/>
                  </a:cubicBezTo>
                  <a:cubicBezTo>
                    <a:pt x="10723" y="10263"/>
                    <a:pt x="10839" y="10250"/>
                    <a:pt x="10952" y="10230"/>
                  </a:cubicBezTo>
                  <a:cubicBezTo>
                    <a:pt x="11077" y="10213"/>
                    <a:pt x="11207" y="10194"/>
                    <a:pt x="11329" y="10170"/>
                  </a:cubicBezTo>
                  <a:cubicBezTo>
                    <a:pt x="11346" y="10167"/>
                    <a:pt x="11362" y="10163"/>
                    <a:pt x="11382" y="10160"/>
                  </a:cubicBezTo>
                  <a:cubicBezTo>
                    <a:pt x="11544" y="10128"/>
                    <a:pt x="11703" y="10094"/>
                    <a:pt x="11859" y="10054"/>
                  </a:cubicBezTo>
                  <a:cubicBezTo>
                    <a:pt x="11876" y="10051"/>
                    <a:pt x="11892" y="10048"/>
                    <a:pt x="11912" y="10041"/>
                  </a:cubicBezTo>
                  <a:cubicBezTo>
                    <a:pt x="11962" y="10028"/>
                    <a:pt x="12005" y="10018"/>
                    <a:pt x="12051" y="10004"/>
                  </a:cubicBezTo>
                  <a:cubicBezTo>
                    <a:pt x="12144" y="9981"/>
                    <a:pt x="12237" y="9952"/>
                    <a:pt x="12326" y="9925"/>
                  </a:cubicBezTo>
                  <a:cubicBezTo>
                    <a:pt x="12885" y="9750"/>
                    <a:pt x="13366" y="9527"/>
                    <a:pt x="13776" y="9276"/>
                  </a:cubicBezTo>
                  <a:cubicBezTo>
                    <a:pt x="13955" y="9163"/>
                    <a:pt x="14117" y="9047"/>
                    <a:pt x="14273" y="8928"/>
                  </a:cubicBezTo>
                  <a:cubicBezTo>
                    <a:pt x="14349" y="8865"/>
                    <a:pt x="14425" y="8806"/>
                    <a:pt x="14499" y="8740"/>
                  </a:cubicBezTo>
                  <a:cubicBezTo>
                    <a:pt x="15187" y="8141"/>
                    <a:pt x="15627" y="7438"/>
                    <a:pt x="15969" y="6770"/>
                  </a:cubicBezTo>
                  <a:cubicBezTo>
                    <a:pt x="16024" y="6657"/>
                    <a:pt x="16078" y="6544"/>
                    <a:pt x="16131" y="6432"/>
                  </a:cubicBezTo>
                  <a:cubicBezTo>
                    <a:pt x="16191" y="6302"/>
                    <a:pt x="16243" y="6166"/>
                    <a:pt x="16293" y="6031"/>
                  </a:cubicBezTo>
                  <a:cubicBezTo>
                    <a:pt x="16597" y="5107"/>
                    <a:pt x="16588" y="4008"/>
                    <a:pt x="16452" y="3007"/>
                  </a:cubicBezTo>
                  <a:cubicBezTo>
                    <a:pt x="16240" y="1381"/>
                    <a:pt x="15707" y="1"/>
                    <a:pt x="15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0"/>
            <p:cNvSpPr/>
            <p:nvPr/>
          </p:nvSpPr>
          <p:spPr>
            <a:xfrm>
              <a:off x="1483363" y="2561300"/>
              <a:ext cx="21925" cy="80100"/>
            </a:xfrm>
            <a:custGeom>
              <a:avLst/>
              <a:gdLst/>
              <a:ahLst/>
              <a:cxnLst/>
              <a:rect l="l" t="t" r="r" b="b"/>
              <a:pathLst>
                <a:path w="877" h="3204" extrusionOk="0">
                  <a:moveTo>
                    <a:pt x="512" y="0"/>
                  </a:moveTo>
                  <a:cubicBezTo>
                    <a:pt x="432" y="0"/>
                    <a:pt x="352" y="36"/>
                    <a:pt x="299" y="124"/>
                  </a:cubicBezTo>
                  <a:cubicBezTo>
                    <a:pt x="1" y="607"/>
                    <a:pt x="40" y="1134"/>
                    <a:pt x="47" y="1691"/>
                  </a:cubicBezTo>
                  <a:cubicBezTo>
                    <a:pt x="47" y="1869"/>
                    <a:pt x="50" y="2051"/>
                    <a:pt x="57" y="2230"/>
                  </a:cubicBezTo>
                  <a:cubicBezTo>
                    <a:pt x="222" y="2565"/>
                    <a:pt x="411" y="2892"/>
                    <a:pt x="620" y="3204"/>
                  </a:cubicBezTo>
                  <a:cubicBezTo>
                    <a:pt x="603" y="2883"/>
                    <a:pt x="590" y="2565"/>
                    <a:pt x="580" y="2247"/>
                  </a:cubicBezTo>
                  <a:cubicBezTo>
                    <a:pt x="567" y="1684"/>
                    <a:pt x="444" y="893"/>
                    <a:pt x="753" y="389"/>
                  </a:cubicBezTo>
                  <a:cubicBezTo>
                    <a:pt x="877" y="189"/>
                    <a:pt x="694" y="0"/>
                    <a:pt x="51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0"/>
            <p:cNvSpPr/>
            <p:nvPr/>
          </p:nvSpPr>
          <p:spPr>
            <a:xfrm>
              <a:off x="1513338" y="2593625"/>
              <a:ext cx="15500" cy="82700"/>
            </a:xfrm>
            <a:custGeom>
              <a:avLst/>
              <a:gdLst/>
              <a:ahLst/>
              <a:cxnLst/>
              <a:rect l="l" t="t" r="r" b="b"/>
              <a:pathLst>
                <a:path w="620" h="3308" extrusionOk="0">
                  <a:moveTo>
                    <a:pt x="364" y="0"/>
                  </a:moveTo>
                  <a:cubicBezTo>
                    <a:pt x="232" y="0"/>
                    <a:pt x="93" y="84"/>
                    <a:pt x="80" y="252"/>
                  </a:cubicBezTo>
                  <a:cubicBezTo>
                    <a:pt x="17" y="1073"/>
                    <a:pt x="0" y="1894"/>
                    <a:pt x="30" y="2712"/>
                  </a:cubicBezTo>
                  <a:cubicBezTo>
                    <a:pt x="205" y="2921"/>
                    <a:pt x="391" y="3120"/>
                    <a:pt x="587" y="3308"/>
                  </a:cubicBezTo>
                  <a:cubicBezTo>
                    <a:pt x="523" y="2291"/>
                    <a:pt x="530" y="1272"/>
                    <a:pt x="607" y="252"/>
                  </a:cubicBezTo>
                  <a:cubicBezTo>
                    <a:pt x="620" y="84"/>
                    <a:pt x="495" y="0"/>
                    <a:pt x="36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0"/>
            <p:cNvSpPr/>
            <p:nvPr/>
          </p:nvSpPr>
          <p:spPr>
            <a:xfrm>
              <a:off x="1552488" y="2617425"/>
              <a:ext cx="17000" cy="90475"/>
            </a:xfrm>
            <a:custGeom>
              <a:avLst/>
              <a:gdLst/>
              <a:ahLst/>
              <a:cxnLst/>
              <a:rect l="l" t="t" r="r" b="b"/>
              <a:pathLst>
                <a:path w="680" h="3619" extrusionOk="0">
                  <a:moveTo>
                    <a:pt x="360" y="1"/>
                  </a:moveTo>
                  <a:cubicBezTo>
                    <a:pt x="228" y="1"/>
                    <a:pt x="90" y="85"/>
                    <a:pt x="77" y="254"/>
                  </a:cubicBezTo>
                  <a:cubicBezTo>
                    <a:pt x="1" y="1260"/>
                    <a:pt x="14" y="2264"/>
                    <a:pt x="113" y="3257"/>
                  </a:cubicBezTo>
                  <a:cubicBezTo>
                    <a:pt x="295" y="3386"/>
                    <a:pt x="484" y="3505"/>
                    <a:pt x="679" y="3618"/>
                  </a:cubicBezTo>
                  <a:cubicBezTo>
                    <a:pt x="540" y="2502"/>
                    <a:pt x="517" y="1382"/>
                    <a:pt x="603" y="254"/>
                  </a:cubicBezTo>
                  <a:cubicBezTo>
                    <a:pt x="617" y="85"/>
                    <a:pt x="492" y="1"/>
                    <a:pt x="360"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0"/>
            <p:cNvSpPr/>
            <p:nvPr/>
          </p:nvSpPr>
          <p:spPr>
            <a:xfrm>
              <a:off x="1587338" y="2622150"/>
              <a:ext cx="28250" cy="105775"/>
            </a:xfrm>
            <a:custGeom>
              <a:avLst/>
              <a:gdLst/>
              <a:ahLst/>
              <a:cxnLst/>
              <a:rect l="l" t="t" r="r" b="b"/>
              <a:pathLst>
                <a:path w="1130" h="4231" extrusionOk="0">
                  <a:moveTo>
                    <a:pt x="255" y="0"/>
                  </a:moveTo>
                  <a:cubicBezTo>
                    <a:pt x="123" y="0"/>
                    <a:pt x="1" y="83"/>
                    <a:pt x="17" y="250"/>
                  </a:cubicBezTo>
                  <a:cubicBezTo>
                    <a:pt x="143" y="1522"/>
                    <a:pt x="279" y="2790"/>
                    <a:pt x="547" y="4035"/>
                  </a:cubicBezTo>
                  <a:cubicBezTo>
                    <a:pt x="739" y="4105"/>
                    <a:pt x="931" y="4174"/>
                    <a:pt x="1130" y="4230"/>
                  </a:cubicBezTo>
                  <a:cubicBezTo>
                    <a:pt x="826" y="2926"/>
                    <a:pt x="679" y="1591"/>
                    <a:pt x="543" y="250"/>
                  </a:cubicBezTo>
                  <a:cubicBezTo>
                    <a:pt x="527" y="84"/>
                    <a:pt x="387" y="0"/>
                    <a:pt x="255"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0"/>
            <p:cNvSpPr/>
            <p:nvPr/>
          </p:nvSpPr>
          <p:spPr>
            <a:xfrm>
              <a:off x="1834813" y="2572725"/>
              <a:ext cx="34125" cy="74400"/>
            </a:xfrm>
            <a:custGeom>
              <a:avLst/>
              <a:gdLst/>
              <a:ahLst/>
              <a:cxnLst/>
              <a:rect l="l" t="t" r="r" b="b"/>
              <a:pathLst>
                <a:path w="1365" h="2976" extrusionOk="0">
                  <a:moveTo>
                    <a:pt x="321" y="0"/>
                  </a:moveTo>
                  <a:cubicBezTo>
                    <a:pt x="157" y="0"/>
                    <a:pt x="1" y="124"/>
                    <a:pt x="79" y="313"/>
                  </a:cubicBezTo>
                  <a:cubicBezTo>
                    <a:pt x="440" y="1187"/>
                    <a:pt x="797" y="2065"/>
                    <a:pt x="1040" y="2976"/>
                  </a:cubicBezTo>
                  <a:cubicBezTo>
                    <a:pt x="1095" y="2863"/>
                    <a:pt x="1149" y="2750"/>
                    <a:pt x="1202" y="2638"/>
                  </a:cubicBezTo>
                  <a:cubicBezTo>
                    <a:pt x="1262" y="2508"/>
                    <a:pt x="1314" y="2372"/>
                    <a:pt x="1364" y="2237"/>
                  </a:cubicBezTo>
                  <a:cubicBezTo>
                    <a:pt x="1142" y="1538"/>
                    <a:pt x="871" y="856"/>
                    <a:pt x="589" y="174"/>
                  </a:cubicBezTo>
                  <a:cubicBezTo>
                    <a:pt x="538" y="53"/>
                    <a:pt x="428" y="0"/>
                    <a:pt x="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0"/>
            <p:cNvSpPr/>
            <p:nvPr/>
          </p:nvSpPr>
          <p:spPr>
            <a:xfrm>
              <a:off x="1630213" y="2637300"/>
              <a:ext cx="33500" cy="98975"/>
            </a:xfrm>
            <a:custGeom>
              <a:avLst/>
              <a:gdLst/>
              <a:ahLst/>
              <a:cxnLst/>
              <a:rect l="l" t="t" r="r" b="b"/>
              <a:pathLst>
                <a:path w="1340" h="3959" extrusionOk="0">
                  <a:moveTo>
                    <a:pt x="320" y="0"/>
                  </a:moveTo>
                  <a:cubicBezTo>
                    <a:pt x="162" y="0"/>
                    <a:pt x="0" y="129"/>
                    <a:pt x="54" y="326"/>
                  </a:cubicBezTo>
                  <a:cubicBezTo>
                    <a:pt x="385" y="1505"/>
                    <a:pt x="637" y="2701"/>
                    <a:pt x="806" y="3913"/>
                  </a:cubicBezTo>
                  <a:cubicBezTo>
                    <a:pt x="925" y="3925"/>
                    <a:pt x="1044" y="3939"/>
                    <a:pt x="1163" y="3949"/>
                  </a:cubicBezTo>
                  <a:cubicBezTo>
                    <a:pt x="1223" y="3952"/>
                    <a:pt x="1279" y="3956"/>
                    <a:pt x="1339" y="3959"/>
                  </a:cubicBezTo>
                  <a:cubicBezTo>
                    <a:pt x="1167" y="2684"/>
                    <a:pt x="911" y="1429"/>
                    <a:pt x="564" y="187"/>
                  </a:cubicBezTo>
                  <a:cubicBezTo>
                    <a:pt x="527" y="56"/>
                    <a:pt x="425" y="0"/>
                    <a:pt x="32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0"/>
            <p:cNvSpPr/>
            <p:nvPr/>
          </p:nvSpPr>
          <p:spPr>
            <a:xfrm>
              <a:off x="1686713" y="2645300"/>
              <a:ext cx="27150" cy="91400"/>
            </a:xfrm>
            <a:custGeom>
              <a:avLst/>
              <a:gdLst/>
              <a:ahLst/>
              <a:cxnLst/>
              <a:rect l="l" t="t" r="r" b="b"/>
              <a:pathLst>
                <a:path w="1086" h="3656" extrusionOk="0">
                  <a:moveTo>
                    <a:pt x="319" y="0"/>
                  </a:moveTo>
                  <a:cubicBezTo>
                    <a:pt x="163" y="0"/>
                    <a:pt x="1" y="129"/>
                    <a:pt x="53" y="327"/>
                  </a:cubicBezTo>
                  <a:cubicBezTo>
                    <a:pt x="340" y="1424"/>
                    <a:pt x="510" y="2529"/>
                    <a:pt x="562" y="3655"/>
                  </a:cubicBezTo>
                  <a:cubicBezTo>
                    <a:pt x="741" y="3649"/>
                    <a:pt x="917" y="3639"/>
                    <a:pt x="1086" y="3629"/>
                  </a:cubicBezTo>
                  <a:cubicBezTo>
                    <a:pt x="1036" y="2463"/>
                    <a:pt x="860" y="1320"/>
                    <a:pt x="559" y="188"/>
                  </a:cubicBezTo>
                  <a:cubicBezTo>
                    <a:pt x="525" y="57"/>
                    <a:pt x="423"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0"/>
            <p:cNvSpPr/>
            <p:nvPr/>
          </p:nvSpPr>
          <p:spPr>
            <a:xfrm>
              <a:off x="1726663" y="2631475"/>
              <a:ext cx="32075" cy="100675"/>
            </a:xfrm>
            <a:custGeom>
              <a:avLst/>
              <a:gdLst/>
              <a:ahLst/>
              <a:cxnLst/>
              <a:rect l="l" t="t" r="r" b="b"/>
              <a:pathLst>
                <a:path w="1283" h="4027" extrusionOk="0">
                  <a:moveTo>
                    <a:pt x="321" y="1"/>
                  </a:moveTo>
                  <a:cubicBezTo>
                    <a:pt x="158" y="1"/>
                    <a:pt x="1" y="127"/>
                    <a:pt x="77" y="317"/>
                  </a:cubicBezTo>
                  <a:cubicBezTo>
                    <a:pt x="550" y="1513"/>
                    <a:pt x="766" y="2745"/>
                    <a:pt x="726" y="4026"/>
                  </a:cubicBezTo>
                  <a:cubicBezTo>
                    <a:pt x="908" y="3990"/>
                    <a:pt x="1084" y="3953"/>
                    <a:pt x="1256" y="3910"/>
                  </a:cubicBezTo>
                  <a:cubicBezTo>
                    <a:pt x="1282" y="2625"/>
                    <a:pt x="1061" y="1384"/>
                    <a:pt x="584" y="178"/>
                  </a:cubicBezTo>
                  <a:cubicBezTo>
                    <a:pt x="536" y="54"/>
                    <a:pt x="427"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0"/>
            <p:cNvSpPr/>
            <p:nvPr/>
          </p:nvSpPr>
          <p:spPr>
            <a:xfrm>
              <a:off x="1788113" y="2624950"/>
              <a:ext cx="30300" cy="84850"/>
            </a:xfrm>
            <a:custGeom>
              <a:avLst/>
              <a:gdLst/>
              <a:ahLst/>
              <a:cxnLst/>
              <a:rect l="l" t="t" r="r" b="b"/>
              <a:pathLst>
                <a:path w="1212" h="3394" extrusionOk="0">
                  <a:moveTo>
                    <a:pt x="319" y="0"/>
                  </a:moveTo>
                  <a:cubicBezTo>
                    <a:pt x="159" y="0"/>
                    <a:pt x="0" y="126"/>
                    <a:pt x="67" y="320"/>
                  </a:cubicBezTo>
                  <a:cubicBezTo>
                    <a:pt x="414" y="1327"/>
                    <a:pt x="632" y="2347"/>
                    <a:pt x="715" y="3393"/>
                  </a:cubicBezTo>
                  <a:cubicBezTo>
                    <a:pt x="894" y="3280"/>
                    <a:pt x="1056" y="3164"/>
                    <a:pt x="1212" y="3045"/>
                  </a:cubicBezTo>
                  <a:cubicBezTo>
                    <a:pt x="1112" y="2072"/>
                    <a:pt x="901" y="1118"/>
                    <a:pt x="576" y="181"/>
                  </a:cubicBezTo>
                  <a:cubicBezTo>
                    <a:pt x="532" y="55"/>
                    <a:pt x="425"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0"/>
            <p:cNvSpPr/>
            <p:nvPr/>
          </p:nvSpPr>
          <p:spPr>
            <a:xfrm>
              <a:off x="1653338" y="2686500"/>
              <a:ext cx="82300" cy="102775"/>
            </a:xfrm>
            <a:custGeom>
              <a:avLst/>
              <a:gdLst/>
              <a:ahLst/>
              <a:cxnLst/>
              <a:rect l="l" t="t" r="r" b="b"/>
              <a:pathLst>
                <a:path w="3292" h="4111" extrusionOk="0">
                  <a:moveTo>
                    <a:pt x="129" y="1"/>
                  </a:moveTo>
                  <a:cubicBezTo>
                    <a:pt x="129" y="1"/>
                    <a:pt x="0" y="948"/>
                    <a:pt x="159" y="1971"/>
                  </a:cubicBezTo>
                  <a:cubicBezTo>
                    <a:pt x="288" y="2782"/>
                    <a:pt x="599" y="3640"/>
                    <a:pt x="1305" y="4110"/>
                  </a:cubicBezTo>
                  <a:cubicBezTo>
                    <a:pt x="1305" y="4110"/>
                    <a:pt x="1884" y="4071"/>
                    <a:pt x="2438" y="3564"/>
                  </a:cubicBezTo>
                  <a:cubicBezTo>
                    <a:pt x="2689" y="3332"/>
                    <a:pt x="2930" y="3001"/>
                    <a:pt x="3109" y="2534"/>
                  </a:cubicBezTo>
                  <a:cubicBezTo>
                    <a:pt x="3185" y="2345"/>
                    <a:pt x="3245" y="2136"/>
                    <a:pt x="3292" y="1905"/>
                  </a:cubicBezTo>
                  <a:lnTo>
                    <a:pt x="3282" y="1885"/>
                  </a:lnTo>
                  <a:cubicBezTo>
                    <a:pt x="3248" y="1845"/>
                    <a:pt x="3162" y="1736"/>
                    <a:pt x="3023" y="1587"/>
                  </a:cubicBezTo>
                  <a:cubicBezTo>
                    <a:pt x="2818" y="1361"/>
                    <a:pt x="2497" y="1051"/>
                    <a:pt x="2080" y="759"/>
                  </a:cubicBezTo>
                  <a:cubicBezTo>
                    <a:pt x="1563" y="401"/>
                    <a:pt x="897" y="74"/>
                    <a:pt x="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0"/>
            <p:cNvSpPr/>
            <p:nvPr/>
          </p:nvSpPr>
          <p:spPr>
            <a:xfrm>
              <a:off x="1723013" y="2719350"/>
              <a:ext cx="43325" cy="37050"/>
            </a:xfrm>
            <a:custGeom>
              <a:avLst/>
              <a:gdLst/>
              <a:ahLst/>
              <a:cxnLst/>
              <a:rect l="l" t="t" r="r" b="b"/>
              <a:pathLst>
                <a:path w="1733" h="1482" extrusionOk="0">
                  <a:moveTo>
                    <a:pt x="688" y="1"/>
                  </a:moveTo>
                  <a:cubicBezTo>
                    <a:pt x="583" y="1"/>
                    <a:pt x="482" y="27"/>
                    <a:pt x="395" y="91"/>
                  </a:cubicBezTo>
                  <a:cubicBezTo>
                    <a:pt x="1" y="376"/>
                    <a:pt x="94" y="1227"/>
                    <a:pt x="545" y="1375"/>
                  </a:cubicBezTo>
                  <a:cubicBezTo>
                    <a:pt x="700" y="1427"/>
                    <a:pt x="862" y="1481"/>
                    <a:pt x="1019" y="1481"/>
                  </a:cubicBezTo>
                  <a:cubicBezTo>
                    <a:pt x="1143" y="1481"/>
                    <a:pt x="1262" y="1447"/>
                    <a:pt x="1372" y="1352"/>
                  </a:cubicBezTo>
                  <a:cubicBezTo>
                    <a:pt x="1574" y="1177"/>
                    <a:pt x="1733" y="952"/>
                    <a:pt x="1677" y="703"/>
                  </a:cubicBezTo>
                  <a:cubicBezTo>
                    <a:pt x="1637" y="538"/>
                    <a:pt x="1409" y="319"/>
                    <a:pt x="1233" y="197"/>
                  </a:cubicBezTo>
                  <a:cubicBezTo>
                    <a:pt x="1087" y="91"/>
                    <a:pt x="882" y="1"/>
                    <a:pt x="6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0"/>
            <p:cNvSpPr/>
            <p:nvPr/>
          </p:nvSpPr>
          <p:spPr>
            <a:xfrm>
              <a:off x="1745963" y="2656450"/>
              <a:ext cx="96650" cy="102700"/>
            </a:xfrm>
            <a:custGeom>
              <a:avLst/>
              <a:gdLst/>
              <a:ahLst/>
              <a:cxnLst/>
              <a:rect l="l" t="t" r="r" b="b"/>
              <a:pathLst>
                <a:path w="3866" h="4108" extrusionOk="0">
                  <a:moveTo>
                    <a:pt x="2464" y="0"/>
                  </a:moveTo>
                  <a:cubicBezTo>
                    <a:pt x="487" y="73"/>
                    <a:pt x="0" y="3011"/>
                    <a:pt x="0" y="3011"/>
                  </a:cubicBezTo>
                  <a:cubicBezTo>
                    <a:pt x="0" y="3011"/>
                    <a:pt x="1090" y="4108"/>
                    <a:pt x="2487" y="4108"/>
                  </a:cubicBezTo>
                  <a:cubicBezTo>
                    <a:pt x="2729" y="4108"/>
                    <a:pt x="2980" y="4075"/>
                    <a:pt x="3236" y="3998"/>
                  </a:cubicBezTo>
                  <a:cubicBezTo>
                    <a:pt x="3865" y="2630"/>
                    <a:pt x="2464" y="0"/>
                    <a:pt x="24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0"/>
            <p:cNvSpPr/>
            <p:nvPr/>
          </p:nvSpPr>
          <p:spPr>
            <a:xfrm>
              <a:off x="1680363" y="2725775"/>
              <a:ext cx="45425" cy="26150"/>
            </a:xfrm>
            <a:custGeom>
              <a:avLst/>
              <a:gdLst/>
              <a:ahLst/>
              <a:cxnLst/>
              <a:rect l="l" t="t" r="r" b="b"/>
              <a:pathLst>
                <a:path w="1817" h="1046" extrusionOk="0">
                  <a:moveTo>
                    <a:pt x="94" y="0"/>
                  </a:moveTo>
                  <a:cubicBezTo>
                    <a:pt x="24" y="0"/>
                    <a:pt x="1" y="110"/>
                    <a:pt x="75" y="128"/>
                  </a:cubicBezTo>
                  <a:cubicBezTo>
                    <a:pt x="611" y="258"/>
                    <a:pt x="1147" y="386"/>
                    <a:pt x="1684" y="513"/>
                  </a:cubicBezTo>
                  <a:cubicBezTo>
                    <a:pt x="1310" y="645"/>
                    <a:pt x="939" y="781"/>
                    <a:pt x="565" y="913"/>
                  </a:cubicBezTo>
                  <a:cubicBezTo>
                    <a:pt x="493" y="940"/>
                    <a:pt x="513" y="1046"/>
                    <a:pt x="579" y="1046"/>
                  </a:cubicBezTo>
                  <a:cubicBezTo>
                    <a:pt x="586" y="1046"/>
                    <a:pt x="594" y="1045"/>
                    <a:pt x="601" y="1042"/>
                  </a:cubicBezTo>
                  <a:cubicBezTo>
                    <a:pt x="982" y="903"/>
                    <a:pt x="1366" y="768"/>
                    <a:pt x="1747" y="629"/>
                  </a:cubicBezTo>
                  <a:cubicBezTo>
                    <a:pt x="1817" y="605"/>
                    <a:pt x="1800" y="506"/>
                    <a:pt x="1740" y="499"/>
                  </a:cubicBezTo>
                  <a:cubicBezTo>
                    <a:pt x="1777" y="466"/>
                    <a:pt x="1777" y="400"/>
                    <a:pt x="1721" y="386"/>
                  </a:cubicBezTo>
                  <a:cubicBezTo>
                    <a:pt x="1184" y="258"/>
                    <a:pt x="648" y="132"/>
                    <a:pt x="111" y="3"/>
                  </a:cubicBezTo>
                  <a:cubicBezTo>
                    <a:pt x="105" y="1"/>
                    <a:pt x="99"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0"/>
            <p:cNvSpPr/>
            <p:nvPr/>
          </p:nvSpPr>
          <p:spPr>
            <a:xfrm>
              <a:off x="1735138" y="2708425"/>
              <a:ext cx="59600" cy="47425"/>
            </a:xfrm>
            <a:custGeom>
              <a:avLst/>
              <a:gdLst/>
              <a:ahLst/>
              <a:cxnLst/>
              <a:rect l="l" t="t" r="r" b="b"/>
              <a:pathLst>
                <a:path w="2384" h="1897" extrusionOk="0">
                  <a:moveTo>
                    <a:pt x="1947" y="0"/>
                  </a:moveTo>
                  <a:cubicBezTo>
                    <a:pt x="1932" y="0"/>
                    <a:pt x="1917" y="6"/>
                    <a:pt x="1903" y="21"/>
                  </a:cubicBezTo>
                  <a:cubicBezTo>
                    <a:pt x="1662" y="282"/>
                    <a:pt x="1404" y="528"/>
                    <a:pt x="1125" y="753"/>
                  </a:cubicBezTo>
                  <a:cubicBezTo>
                    <a:pt x="1116" y="762"/>
                    <a:pt x="1109" y="773"/>
                    <a:pt x="1106" y="782"/>
                  </a:cubicBezTo>
                  <a:cubicBezTo>
                    <a:pt x="874" y="472"/>
                    <a:pt x="473" y="305"/>
                    <a:pt x="86" y="299"/>
                  </a:cubicBezTo>
                  <a:cubicBezTo>
                    <a:pt x="0" y="299"/>
                    <a:pt x="0" y="432"/>
                    <a:pt x="86" y="432"/>
                  </a:cubicBezTo>
                  <a:cubicBezTo>
                    <a:pt x="410" y="435"/>
                    <a:pt x="728" y="548"/>
                    <a:pt x="950" y="796"/>
                  </a:cubicBezTo>
                  <a:cubicBezTo>
                    <a:pt x="1205" y="1080"/>
                    <a:pt x="1278" y="1594"/>
                    <a:pt x="850" y="1763"/>
                  </a:cubicBezTo>
                  <a:cubicBezTo>
                    <a:pt x="779" y="1792"/>
                    <a:pt x="801" y="1896"/>
                    <a:pt x="861" y="1896"/>
                  </a:cubicBezTo>
                  <a:cubicBezTo>
                    <a:pt x="868" y="1896"/>
                    <a:pt x="876" y="1895"/>
                    <a:pt x="884" y="1892"/>
                  </a:cubicBezTo>
                  <a:cubicBezTo>
                    <a:pt x="1241" y="1750"/>
                    <a:pt x="1377" y="1359"/>
                    <a:pt x="1238" y="1008"/>
                  </a:cubicBezTo>
                  <a:cubicBezTo>
                    <a:pt x="1225" y="978"/>
                    <a:pt x="1208" y="952"/>
                    <a:pt x="1195" y="921"/>
                  </a:cubicBezTo>
                  <a:lnTo>
                    <a:pt x="2298" y="802"/>
                  </a:lnTo>
                  <a:cubicBezTo>
                    <a:pt x="2378" y="793"/>
                    <a:pt x="2384" y="670"/>
                    <a:pt x="2304" y="670"/>
                  </a:cubicBezTo>
                  <a:cubicBezTo>
                    <a:pt x="2302" y="670"/>
                    <a:pt x="2300" y="670"/>
                    <a:pt x="2298" y="670"/>
                  </a:cubicBezTo>
                  <a:cubicBezTo>
                    <a:pt x="1963" y="707"/>
                    <a:pt x="1629" y="743"/>
                    <a:pt x="1291" y="779"/>
                  </a:cubicBezTo>
                  <a:cubicBezTo>
                    <a:pt x="1539" y="574"/>
                    <a:pt x="1775" y="352"/>
                    <a:pt x="1996" y="114"/>
                  </a:cubicBezTo>
                  <a:cubicBezTo>
                    <a:pt x="2040" y="66"/>
                    <a:pt x="1995" y="0"/>
                    <a:pt x="1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0"/>
            <p:cNvSpPr/>
            <p:nvPr/>
          </p:nvSpPr>
          <p:spPr>
            <a:xfrm>
              <a:off x="1457038" y="2278350"/>
              <a:ext cx="421825" cy="388050"/>
            </a:xfrm>
            <a:custGeom>
              <a:avLst/>
              <a:gdLst/>
              <a:ahLst/>
              <a:cxnLst/>
              <a:rect l="l" t="t" r="r" b="b"/>
              <a:pathLst>
                <a:path w="16873" h="15522" extrusionOk="0">
                  <a:moveTo>
                    <a:pt x="8071" y="1"/>
                  </a:moveTo>
                  <a:cubicBezTo>
                    <a:pt x="7663" y="4"/>
                    <a:pt x="7246" y="41"/>
                    <a:pt x="6828" y="117"/>
                  </a:cubicBezTo>
                  <a:cubicBezTo>
                    <a:pt x="6796" y="123"/>
                    <a:pt x="6759" y="130"/>
                    <a:pt x="6726" y="137"/>
                  </a:cubicBezTo>
                  <a:cubicBezTo>
                    <a:pt x="6719" y="140"/>
                    <a:pt x="6709" y="140"/>
                    <a:pt x="6700" y="143"/>
                  </a:cubicBezTo>
                  <a:cubicBezTo>
                    <a:pt x="6666" y="150"/>
                    <a:pt x="6630" y="157"/>
                    <a:pt x="6597" y="167"/>
                  </a:cubicBezTo>
                  <a:cubicBezTo>
                    <a:pt x="6123" y="269"/>
                    <a:pt x="5647" y="435"/>
                    <a:pt x="5176" y="670"/>
                  </a:cubicBezTo>
                  <a:cubicBezTo>
                    <a:pt x="5136" y="690"/>
                    <a:pt x="5097" y="710"/>
                    <a:pt x="5057" y="733"/>
                  </a:cubicBezTo>
                  <a:cubicBezTo>
                    <a:pt x="5020" y="749"/>
                    <a:pt x="4985" y="773"/>
                    <a:pt x="4945" y="792"/>
                  </a:cubicBezTo>
                  <a:cubicBezTo>
                    <a:pt x="4849" y="846"/>
                    <a:pt x="4752" y="902"/>
                    <a:pt x="4656" y="962"/>
                  </a:cubicBezTo>
                  <a:cubicBezTo>
                    <a:pt x="4643" y="968"/>
                    <a:pt x="4633" y="978"/>
                    <a:pt x="4620" y="985"/>
                  </a:cubicBezTo>
                  <a:cubicBezTo>
                    <a:pt x="4381" y="1133"/>
                    <a:pt x="4146" y="1306"/>
                    <a:pt x="3915" y="1501"/>
                  </a:cubicBezTo>
                  <a:cubicBezTo>
                    <a:pt x="3878" y="1531"/>
                    <a:pt x="3842" y="1561"/>
                    <a:pt x="3805" y="1590"/>
                  </a:cubicBezTo>
                  <a:cubicBezTo>
                    <a:pt x="3435" y="1911"/>
                    <a:pt x="3067" y="2293"/>
                    <a:pt x="2716" y="2740"/>
                  </a:cubicBezTo>
                  <a:cubicBezTo>
                    <a:pt x="2686" y="2776"/>
                    <a:pt x="2656" y="2813"/>
                    <a:pt x="2626" y="2852"/>
                  </a:cubicBezTo>
                  <a:lnTo>
                    <a:pt x="2623" y="2856"/>
                  </a:lnTo>
                  <a:cubicBezTo>
                    <a:pt x="2593" y="2892"/>
                    <a:pt x="2309" y="3236"/>
                    <a:pt x="1941" y="3793"/>
                  </a:cubicBezTo>
                  <a:cubicBezTo>
                    <a:pt x="1918" y="3832"/>
                    <a:pt x="1891" y="3872"/>
                    <a:pt x="1865" y="3912"/>
                  </a:cubicBezTo>
                  <a:cubicBezTo>
                    <a:pt x="1587" y="4339"/>
                    <a:pt x="1269" y="4879"/>
                    <a:pt x="981" y="5488"/>
                  </a:cubicBezTo>
                  <a:cubicBezTo>
                    <a:pt x="898" y="5660"/>
                    <a:pt x="815" y="5842"/>
                    <a:pt x="739" y="6028"/>
                  </a:cubicBezTo>
                  <a:cubicBezTo>
                    <a:pt x="719" y="6074"/>
                    <a:pt x="699" y="6117"/>
                    <a:pt x="683" y="6163"/>
                  </a:cubicBezTo>
                  <a:cubicBezTo>
                    <a:pt x="444" y="6753"/>
                    <a:pt x="249" y="7392"/>
                    <a:pt x="140" y="8051"/>
                  </a:cubicBezTo>
                  <a:cubicBezTo>
                    <a:pt x="1" y="8885"/>
                    <a:pt x="1" y="9753"/>
                    <a:pt x="239" y="10601"/>
                  </a:cubicBezTo>
                  <a:cubicBezTo>
                    <a:pt x="239" y="10608"/>
                    <a:pt x="242" y="10614"/>
                    <a:pt x="245" y="10624"/>
                  </a:cubicBezTo>
                  <a:cubicBezTo>
                    <a:pt x="1170" y="13863"/>
                    <a:pt x="5219" y="15449"/>
                    <a:pt x="9081" y="15518"/>
                  </a:cubicBezTo>
                  <a:cubicBezTo>
                    <a:pt x="9178" y="15520"/>
                    <a:pt x="9276" y="15521"/>
                    <a:pt x="9373" y="15521"/>
                  </a:cubicBezTo>
                  <a:cubicBezTo>
                    <a:pt x="9777" y="15521"/>
                    <a:pt x="10179" y="15504"/>
                    <a:pt x="10574" y="15472"/>
                  </a:cubicBezTo>
                  <a:cubicBezTo>
                    <a:pt x="14034" y="15171"/>
                    <a:pt x="16008" y="13154"/>
                    <a:pt x="16634" y="10988"/>
                  </a:cubicBezTo>
                  <a:cubicBezTo>
                    <a:pt x="16779" y="10495"/>
                    <a:pt x="16853" y="9995"/>
                    <a:pt x="16856" y="9505"/>
                  </a:cubicBezTo>
                  <a:cubicBezTo>
                    <a:pt x="16872" y="7849"/>
                    <a:pt x="16174" y="5260"/>
                    <a:pt x="15184" y="3375"/>
                  </a:cubicBezTo>
                  <a:cubicBezTo>
                    <a:pt x="15045" y="3114"/>
                    <a:pt x="14899" y="2862"/>
                    <a:pt x="14750" y="2631"/>
                  </a:cubicBezTo>
                  <a:cubicBezTo>
                    <a:pt x="14707" y="2564"/>
                    <a:pt x="14664" y="2501"/>
                    <a:pt x="14621" y="2438"/>
                  </a:cubicBezTo>
                  <a:cubicBezTo>
                    <a:pt x="14120" y="1706"/>
                    <a:pt x="13571" y="1190"/>
                    <a:pt x="13015" y="1051"/>
                  </a:cubicBezTo>
                  <a:cubicBezTo>
                    <a:pt x="12958" y="1037"/>
                    <a:pt x="12896" y="1017"/>
                    <a:pt x="12833" y="1001"/>
                  </a:cubicBezTo>
                  <a:cubicBezTo>
                    <a:pt x="12789" y="988"/>
                    <a:pt x="12743" y="974"/>
                    <a:pt x="12694" y="962"/>
                  </a:cubicBezTo>
                  <a:cubicBezTo>
                    <a:pt x="12597" y="931"/>
                    <a:pt x="12495" y="902"/>
                    <a:pt x="12385" y="869"/>
                  </a:cubicBezTo>
                  <a:cubicBezTo>
                    <a:pt x="12117" y="783"/>
                    <a:pt x="11815" y="687"/>
                    <a:pt x="11494" y="587"/>
                  </a:cubicBezTo>
                  <a:cubicBezTo>
                    <a:pt x="11448" y="574"/>
                    <a:pt x="11398" y="557"/>
                    <a:pt x="11349" y="544"/>
                  </a:cubicBezTo>
                  <a:cubicBezTo>
                    <a:pt x="10889" y="409"/>
                    <a:pt x="10385" y="276"/>
                    <a:pt x="9848" y="173"/>
                  </a:cubicBezTo>
                  <a:cubicBezTo>
                    <a:pt x="9802" y="167"/>
                    <a:pt x="9756" y="157"/>
                    <a:pt x="9706" y="147"/>
                  </a:cubicBezTo>
                  <a:cubicBezTo>
                    <a:pt x="9226" y="64"/>
                    <a:pt x="8726" y="11"/>
                    <a:pt x="82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0"/>
            <p:cNvSpPr/>
            <p:nvPr/>
          </p:nvSpPr>
          <p:spPr>
            <a:xfrm>
              <a:off x="1432038" y="2186525"/>
              <a:ext cx="347050" cy="245175"/>
            </a:xfrm>
            <a:custGeom>
              <a:avLst/>
              <a:gdLst/>
              <a:ahLst/>
              <a:cxnLst/>
              <a:rect l="l" t="t" r="r" b="b"/>
              <a:pathLst>
                <a:path w="13882" h="9807" extrusionOk="0">
                  <a:moveTo>
                    <a:pt x="6005" y="1"/>
                  </a:moveTo>
                  <a:cubicBezTo>
                    <a:pt x="5745" y="1"/>
                    <a:pt x="5492" y="26"/>
                    <a:pt x="5245" y="74"/>
                  </a:cubicBezTo>
                  <a:cubicBezTo>
                    <a:pt x="4828" y="154"/>
                    <a:pt x="4431" y="299"/>
                    <a:pt x="4057" y="498"/>
                  </a:cubicBezTo>
                  <a:cubicBezTo>
                    <a:pt x="4024" y="515"/>
                    <a:pt x="3990" y="531"/>
                    <a:pt x="3958" y="551"/>
                  </a:cubicBezTo>
                  <a:cubicBezTo>
                    <a:pt x="3537" y="786"/>
                    <a:pt x="3143" y="1088"/>
                    <a:pt x="2782" y="1439"/>
                  </a:cubicBezTo>
                  <a:cubicBezTo>
                    <a:pt x="1268" y="2912"/>
                    <a:pt x="305" y="5260"/>
                    <a:pt x="99" y="7257"/>
                  </a:cubicBezTo>
                  <a:lnTo>
                    <a:pt x="99" y="7267"/>
                  </a:lnTo>
                  <a:cubicBezTo>
                    <a:pt x="0" y="8251"/>
                    <a:pt x="87" y="9145"/>
                    <a:pt x="382" y="9807"/>
                  </a:cubicBezTo>
                  <a:lnTo>
                    <a:pt x="1338" y="9419"/>
                  </a:lnTo>
                  <a:lnTo>
                    <a:pt x="1467" y="9367"/>
                  </a:lnTo>
                  <a:lnTo>
                    <a:pt x="1981" y="9161"/>
                  </a:lnTo>
                  <a:lnTo>
                    <a:pt x="3613" y="8499"/>
                  </a:lnTo>
                  <a:lnTo>
                    <a:pt x="3746" y="8442"/>
                  </a:lnTo>
                  <a:lnTo>
                    <a:pt x="4514" y="8135"/>
                  </a:lnTo>
                  <a:lnTo>
                    <a:pt x="5398" y="7204"/>
                  </a:lnTo>
                  <a:lnTo>
                    <a:pt x="7773" y="6383"/>
                  </a:lnTo>
                  <a:lnTo>
                    <a:pt x="8468" y="6532"/>
                  </a:lnTo>
                  <a:lnTo>
                    <a:pt x="8591" y="6482"/>
                  </a:lnTo>
                  <a:lnTo>
                    <a:pt x="9557" y="6091"/>
                  </a:lnTo>
                  <a:lnTo>
                    <a:pt x="9683" y="6038"/>
                  </a:lnTo>
                  <a:lnTo>
                    <a:pt x="11104" y="5465"/>
                  </a:lnTo>
                  <a:lnTo>
                    <a:pt x="11226" y="5416"/>
                  </a:lnTo>
                  <a:lnTo>
                    <a:pt x="12471" y="4913"/>
                  </a:lnTo>
                  <a:lnTo>
                    <a:pt x="12597" y="4860"/>
                  </a:lnTo>
                  <a:lnTo>
                    <a:pt x="13385" y="4542"/>
                  </a:lnTo>
                  <a:lnTo>
                    <a:pt x="13657" y="4429"/>
                  </a:lnTo>
                  <a:lnTo>
                    <a:pt x="13779" y="4380"/>
                  </a:lnTo>
                  <a:lnTo>
                    <a:pt x="13882" y="4340"/>
                  </a:lnTo>
                  <a:cubicBezTo>
                    <a:pt x="13882" y="4340"/>
                    <a:pt x="13829" y="4270"/>
                    <a:pt x="13729" y="4147"/>
                  </a:cubicBezTo>
                  <a:cubicBezTo>
                    <a:pt x="13677" y="4088"/>
                    <a:pt x="13614" y="4015"/>
                    <a:pt x="13541" y="3929"/>
                  </a:cubicBezTo>
                  <a:cubicBezTo>
                    <a:pt x="13329" y="3694"/>
                    <a:pt x="13021" y="3369"/>
                    <a:pt x="12633" y="3012"/>
                  </a:cubicBezTo>
                  <a:cubicBezTo>
                    <a:pt x="11561" y="2018"/>
                    <a:pt x="9849" y="750"/>
                    <a:pt x="7703" y="230"/>
                  </a:cubicBezTo>
                  <a:cubicBezTo>
                    <a:pt x="7487" y="177"/>
                    <a:pt x="7266" y="131"/>
                    <a:pt x="7041" y="97"/>
                  </a:cubicBezTo>
                  <a:cubicBezTo>
                    <a:pt x="6998" y="91"/>
                    <a:pt x="6958" y="81"/>
                    <a:pt x="6914" y="78"/>
                  </a:cubicBezTo>
                  <a:cubicBezTo>
                    <a:pt x="6908" y="74"/>
                    <a:pt x="6898" y="74"/>
                    <a:pt x="6891" y="74"/>
                  </a:cubicBezTo>
                  <a:cubicBezTo>
                    <a:pt x="6792" y="61"/>
                    <a:pt x="6696" y="48"/>
                    <a:pt x="6600" y="38"/>
                  </a:cubicBezTo>
                  <a:cubicBezTo>
                    <a:pt x="6497" y="25"/>
                    <a:pt x="6398" y="18"/>
                    <a:pt x="6298" y="12"/>
                  </a:cubicBezTo>
                  <a:cubicBezTo>
                    <a:pt x="6200" y="4"/>
                    <a:pt x="6102" y="1"/>
                    <a:pt x="60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0"/>
            <p:cNvSpPr/>
            <p:nvPr/>
          </p:nvSpPr>
          <p:spPr>
            <a:xfrm>
              <a:off x="1489063" y="2201775"/>
              <a:ext cx="58400" cy="122975"/>
            </a:xfrm>
            <a:custGeom>
              <a:avLst/>
              <a:gdLst/>
              <a:ahLst/>
              <a:cxnLst/>
              <a:rect l="l" t="t" r="r" b="b"/>
              <a:pathLst>
                <a:path w="2336" h="4919" extrusionOk="0">
                  <a:moveTo>
                    <a:pt x="1919" y="0"/>
                  </a:moveTo>
                  <a:cubicBezTo>
                    <a:pt x="1899" y="0"/>
                    <a:pt x="1880" y="10"/>
                    <a:pt x="1868" y="34"/>
                  </a:cubicBezTo>
                  <a:cubicBezTo>
                    <a:pt x="1581" y="583"/>
                    <a:pt x="1352" y="1150"/>
                    <a:pt x="1183" y="1726"/>
                  </a:cubicBezTo>
                  <a:cubicBezTo>
                    <a:pt x="982" y="1696"/>
                    <a:pt x="796" y="1607"/>
                    <a:pt x="644" y="1458"/>
                  </a:cubicBezTo>
                  <a:cubicBezTo>
                    <a:pt x="630" y="1446"/>
                    <a:pt x="615" y="1440"/>
                    <a:pt x="600" y="1440"/>
                  </a:cubicBezTo>
                  <a:cubicBezTo>
                    <a:pt x="547" y="1440"/>
                    <a:pt x="501" y="1506"/>
                    <a:pt x="548" y="1551"/>
                  </a:cubicBezTo>
                  <a:cubicBezTo>
                    <a:pt x="719" y="1713"/>
                    <a:pt x="922" y="1819"/>
                    <a:pt x="1144" y="1855"/>
                  </a:cubicBezTo>
                  <a:cubicBezTo>
                    <a:pt x="1044" y="2220"/>
                    <a:pt x="965" y="2587"/>
                    <a:pt x="908" y="2961"/>
                  </a:cubicBezTo>
                  <a:cubicBezTo>
                    <a:pt x="607" y="2922"/>
                    <a:pt x="306" y="2733"/>
                    <a:pt x="143" y="2435"/>
                  </a:cubicBezTo>
                  <a:cubicBezTo>
                    <a:pt x="130" y="2411"/>
                    <a:pt x="109" y="2401"/>
                    <a:pt x="89" y="2401"/>
                  </a:cubicBezTo>
                  <a:cubicBezTo>
                    <a:pt x="45" y="2401"/>
                    <a:pt x="1" y="2449"/>
                    <a:pt x="28" y="2501"/>
                  </a:cubicBezTo>
                  <a:cubicBezTo>
                    <a:pt x="216" y="2842"/>
                    <a:pt x="551" y="3047"/>
                    <a:pt x="892" y="3091"/>
                  </a:cubicBezTo>
                  <a:cubicBezTo>
                    <a:pt x="812" y="3667"/>
                    <a:pt x="789" y="4256"/>
                    <a:pt x="823" y="4855"/>
                  </a:cubicBezTo>
                  <a:cubicBezTo>
                    <a:pt x="824" y="4897"/>
                    <a:pt x="859" y="4919"/>
                    <a:pt x="892" y="4919"/>
                  </a:cubicBezTo>
                  <a:cubicBezTo>
                    <a:pt x="924" y="4919"/>
                    <a:pt x="956" y="4898"/>
                    <a:pt x="954" y="4855"/>
                  </a:cubicBezTo>
                  <a:cubicBezTo>
                    <a:pt x="922" y="4259"/>
                    <a:pt x="945" y="3673"/>
                    <a:pt x="1021" y="3097"/>
                  </a:cubicBezTo>
                  <a:cubicBezTo>
                    <a:pt x="1385" y="3097"/>
                    <a:pt x="1733" y="2899"/>
                    <a:pt x="1885" y="2461"/>
                  </a:cubicBezTo>
                  <a:cubicBezTo>
                    <a:pt x="1903" y="2414"/>
                    <a:pt x="1865" y="2383"/>
                    <a:pt x="1825" y="2383"/>
                  </a:cubicBezTo>
                  <a:cubicBezTo>
                    <a:pt x="1799" y="2383"/>
                    <a:pt x="1771" y="2396"/>
                    <a:pt x="1760" y="2428"/>
                  </a:cubicBezTo>
                  <a:cubicBezTo>
                    <a:pt x="1627" y="2799"/>
                    <a:pt x="1342" y="2964"/>
                    <a:pt x="1041" y="2968"/>
                  </a:cubicBezTo>
                  <a:cubicBezTo>
                    <a:pt x="1097" y="2597"/>
                    <a:pt x="1173" y="2229"/>
                    <a:pt x="1276" y="1869"/>
                  </a:cubicBezTo>
                  <a:cubicBezTo>
                    <a:pt x="1302" y="1870"/>
                    <a:pt x="1328" y="1871"/>
                    <a:pt x="1354" y="1871"/>
                  </a:cubicBezTo>
                  <a:cubicBezTo>
                    <a:pt x="1379" y="1871"/>
                    <a:pt x="1405" y="1870"/>
                    <a:pt x="1431" y="1869"/>
                  </a:cubicBezTo>
                  <a:cubicBezTo>
                    <a:pt x="1806" y="1835"/>
                    <a:pt x="2054" y="1610"/>
                    <a:pt x="2293" y="1342"/>
                  </a:cubicBezTo>
                  <a:cubicBezTo>
                    <a:pt x="2335" y="1294"/>
                    <a:pt x="2291" y="1228"/>
                    <a:pt x="2243" y="1228"/>
                  </a:cubicBezTo>
                  <a:cubicBezTo>
                    <a:pt x="2228" y="1228"/>
                    <a:pt x="2213" y="1235"/>
                    <a:pt x="2200" y="1249"/>
                  </a:cubicBezTo>
                  <a:cubicBezTo>
                    <a:pt x="1995" y="1481"/>
                    <a:pt x="1786" y="1683"/>
                    <a:pt x="1468" y="1729"/>
                  </a:cubicBezTo>
                  <a:cubicBezTo>
                    <a:pt x="1415" y="1736"/>
                    <a:pt x="1365" y="1740"/>
                    <a:pt x="1315" y="1740"/>
                  </a:cubicBezTo>
                  <a:cubicBezTo>
                    <a:pt x="1481" y="1179"/>
                    <a:pt x="1703" y="633"/>
                    <a:pt x="1981" y="100"/>
                  </a:cubicBezTo>
                  <a:cubicBezTo>
                    <a:pt x="2009" y="48"/>
                    <a:pt x="1962" y="0"/>
                    <a:pt x="19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0"/>
            <p:cNvSpPr/>
            <p:nvPr/>
          </p:nvSpPr>
          <p:spPr>
            <a:xfrm>
              <a:off x="1548013" y="2190700"/>
              <a:ext cx="37950" cy="112375"/>
            </a:xfrm>
            <a:custGeom>
              <a:avLst/>
              <a:gdLst/>
              <a:ahLst/>
              <a:cxnLst/>
              <a:rect l="l" t="t" r="r" b="b"/>
              <a:pathLst>
                <a:path w="1518" h="4495" extrusionOk="0">
                  <a:moveTo>
                    <a:pt x="696" y="1"/>
                  </a:moveTo>
                  <a:cubicBezTo>
                    <a:pt x="670" y="1"/>
                    <a:pt x="647" y="15"/>
                    <a:pt x="643" y="50"/>
                  </a:cubicBezTo>
                  <a:cubicBezTo>
                    <a:pt x="563" y="593"/>
                    <a:pt x="531" y="1136"/>
                    <a:pt x="534" y="1676"/>
                  </a:cubicBezTo>
                  <a:cubicBezTo>
                    <a:pt x="352" y="1735"/>
                    <a:pt x="183" y="1841"/>
                    <a:pt x="47" y="1994"/>
                  </a:cubicBezTo>
                  <a:cubicBezTo>
                    <a:pt x="1" y="2040"/>
                    <a:pt x="46" y="2106"/>
                    <a:pt x="96" y="2106"/>
                  </a:cubicBezTo>
                  <a:cubicBezTo>
                    <a:pt x="111" y="2106"/>
                    <a:pt x="126" y="2100"/>
                    <a:pt x="140" y="2087"/>
                  </a:cubicBezTo>
                  <a:cubicBezTo>
                    <a:pt x="253" y="1964"/>
                    <a:pt x="388" y="1874"/>
                    <a:pt x="534" y="1815"/>
                  </a:cubicBezTo>
                  <a:cubicBezTo>
                    <a:pt x="540" y="2087"/>
                    <a:pt x="551" y="2358"/>
                    <a:pt x="577" y="2626"/>
                  </a:cubicBezTo>
                  <a:cubicBezTo>
                    <a:pt x="335" y="2715"/>
                    <a:pt x="146" y="2874"/>
                    <a:pt x="126" y="3129"/>
                  </a:cubicBezTo>
                  <a:cubicBezTo>
                    <a:pt x="123" y="3171"/>
                    <a:pt x="154" y="3191"/>
                    <a:pt x="186" y="3191"/>
                  </a:cubicBezTo>
                  <a:cubicBezTo>
                    <a:pt x="218" y="3191"/>
                    <a:pt x="252" y="3171"/>
                    <a:pt x="256" y="3129"/>
                  </a:cubicBezTo>
                  <a:cubicBezTo>
                    <a:pt x="269" y="2967"/>
                    <a:pt x="428" y="2851"/>
                    <a:pt x="591" y="2775"/>
                  </a:cubicBezTo>
                  <a:cubicBezTo>
                    <a:pt x="650" y="3335"/>
                    <a:pt x="753" y="3891"/>
                    <a:pt x="901" y="4448"/>
                  </a:cubicBezTo>
                  <a:cubicBezTo>
                    <a:pt x="910" y="4480"/>
                    <a:pt x="936" y="4494"/>
                    <a:pt x="961" y="4494"/>
                  </a:cubicBezTo>
                  <a:cubicBezTo>
                    <a:pt x="1001" y="4494"/>
                    <a:pt x="1043" y="4461"/>
                    <a:pt x="1031" y="4411"/>
                  </a:cubicBezTo>
                  <a:cubicBezTo>
                    <a:pt x="878" y="3852"/>
                    <a:pt x="776" y="3288"/>
                    <a:pt x="716" y="2726"/>
                  </a:cubicBezTo>
                  <a:cubicBezTo>
                    <a:pt x="749" y="2712"/>
                    <a:pt x="779" y="2703"/>
                    <a:pt x="805" y="2695"/>
                  </a:cubicBezTo>
                  <a:cubicBezTo>
                    <a:pt x="901" y="2671"/>
                    <a:pt x="996" y="2659"/>
                    <a:pt x="1089" y="2659"/>
                  </a:cubicBezTo>
                  <a:cubicBezTo>
                    <a:pt x="1195" y="2659"/>
                    <a:pt x="1301" y="2674"/>
                    <a:pt x="1408" y="2703"/>
                  </a:cubicBezTo>
                  <a:cubicBezTo>
                    <a:pt x="1415" y="2704"/>
                    <a:pt x="1421" y="2705"/>
                    <a:pt x="1427" y="2705"/>
                  </a:cubicBezTo>
                  <a:cubicBezTo>
                    <a:pt x="1496" y="2705"/>
                    <a:pt x="1518" y="2594"/>
                    <a:pt x="1445" y="2576"/>
                  </a:cubicBezTo>
                  <a:cubicBezTo>
                    <a:pt x="1350" y="2552"/>
                    <a:pt x="1234" y="2539"/>
                    <a:pt x="1110" y="2539"/>
                  </a:cubicBezTo>
                  <a:cubicBezTo>
                    <a:pt x="977" y="2539"/>
                    <a:pt x="836" y="2554"/>
                    <a:pt x="703" y="2586"/>
                  </a:cubicBezTo>
                  <a:cubicBezTo>
                    <a:pt x="680" y="2318"/>
                    <a:pt x="670" y="2044"/>
                    <a:pt x="663" y="1772"/>
                  </a:cubicBezTo>
                  <a:cubicBezTo>
                    <a:pt x="750" y="1749"/>
                    <a:pt x="840" y="1737"/>
                    <a:pt x="931" y="1737"/>
                  </a:cubicBezTo>
                  <a:cubicBezTo>
                    <a:pt x="1078" y="1737"/>
                    <a:pt x="1227" y="1768"/>
                    <a:pt x="1369" y="1831"/>
                  </a:cubicBezTo>
                  <a:cubicBezTo>
                    <a:pt x="1379" y="1836"/>
                    <a:pt x="1389" y="1839"/>
                    <a:pt x="1398" y="1839"/>
                  </a:cubicBezTo>
                  <a:cubicBezTo>
                    <a:pt x="1460" y="1839"/>
                    <a:pt x="1501" y="1748"/>
                    <a:pt x="1435" y="1719"/>
                  </a:cubicBezTo>
                  <a:cubicBezTo>
                    <a:pt x="1270" y="1645"/>
                    <a:pt x="1098" y="1610"/>
                    <a:pt x="928" y="1610"/>
                  </a:cubicBezTo>
                  <a:cubicBezTo>
                    <a:pt x="839" y="1610"/>
                    <a:pt x="750" y="1620"/>
                    <a:pt x="663" y="1639"/>
                  </a:cubicBezTo>
                  <a:cubicBezTo>
                    <a:pt x="663" y="1123"/>
                    <a:pt x="693" y="606"/>
                    <a:pt x="769" y="83"/>
                  </a:cubicBezTo>
                  <a:cubicBezTo>
                    <a:pt x="777" y="33"/>
                    <a:pt x="734" y="1"/>
                    <a:pt x="6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0"/>
            <p:cNvSpPr/>
            <p:nvPr/>
          </p:nvSpPr>
          <p:spPr>
            <a:xfrm>
              <a:off x="1581988" y="2188975"/>
              <a:ext cx="54800" cy="95800"/>
            </a:xfrm>
            <a:custGeom>
              <a:avLst/>
              <a:gdLst/>
              <a:ahLst/>
              <a:cxnLst/>
              <a:rect l="l" t="t" r="r" b="b"/>
              <a:pathLst>
                <a:path w="2192" h="3832" extrusionOk="0">
                  <a:moveTo>
                    <a:pt x="325" y="1"/>
                  </a:moveTo>
                  <a:cubicBezTo>
                    <a:pt x="285" y="1"/>
                    <a:pt x="248" y="31"/>
                    <a:pt x="268" y="79"/>
                  </a:cubicBezTo>
                  <a:cubicBezTo>
                    <a:pt x="440" y="503"/>
                    <a:pt x="668" y="887"/>
                    <a:pt x="850" y="1298"/>
                  </a:cubicBezTo>
                  <a:cubicBezTo>
                    <a:pt x="839" y="1298"/>
                    <a:pt x="827" y="1299"/>
                    <a:pt x="815" y="1299"/>
                  </a:cubicBezTo>
                  <a:cubicBezTo>
                    <a:pt x="582" y="1299"/>
                    <a:pt x="349" y="1239"/>
                    <a:pt x="129" y="1126"/>
                  </a:cubicBezTo>
                  <a:cubicBezTo>
                    <a:pt x="118" y="1120"/>
                    <a:pt x="108" y="1117"/>
                    <a:pt x="98" y="1117"/>
                  </a:cubicBezTo>
                  <a:cubicBezTo>
                    <a:pt x="39" y="1117"/>
                    <a:pt x="0" y="1205"/>
                    <a:pt x="62" y="1238"/>
                  </a:cubicBezTo>
                  <a:cubicBezTo>
                    <a:pt x="306" y="1368"/>
                    <a:pt x="566" y="1429"/>
                    <a:pt x="825" y="1429"/>
                  </a:cubicBezTo>
                  <a:cubicBezTo>
                    <a:pt x="851" y="1429"/>
                    <a:pt x="877" y="1428"/>
                    <a:pt x="904" y="1427"/>
                  </a:cubicBezTo>
                  <a:cubicBezTo>
                    <a:pt x="953" y="1546"/>
                    <a:pt x="1000" y="1672"/>
                    <a:pt x="1036" y="1801"/>
                  </a:cubicBezTo>
                  <a:cubicBezTo>
                    <a:pt x="1075" y="1927"/>
                    <a:pt x="1115" y="2056"/>
                    <a:pt x="1155" y="2182"/>
                  </a:cubicBezTo>
                  <a:cubicBezTo>
                    <a:pt x="1110" y="2185"/>
                    <a:pt x="1064" y="2186"/>
                    <a:pt x="1019" y="2186"/>
                  </a:cubicBezTo>
                  <a:cubicBezTo>
                    <a:pt x="856" y="2186"/>
                    <a:pt x="695" y="2165"/>
                    <a:pt x="579" y="2106"/>
                  </a:cubicBezTo>
                  <a:cubicBezTo>
                    <a:pt x="568" y="2101"/>
                    <a:pt x="558" y="2098"/>
                    <a:pt x="549" y="2098"/>
                  </a:cubicBezTo>
                  <a:cubicBezTo>
                    <a:pt x="488" y="2098"/>
                    <a:pt x="447" y="2187"/>
                    <a:pt x="513" y="2218"/>
                  </a:cubicBezTo>
                  <a:cubicBezTo>
                    <a:pt x="660" y="2293"/>
                    <a:pt x="836" y="2319"/>
                    <a:pt x="1016" y="2319"/>
                  </a:cubicBezTo>
                  <a:cubicBezTo>
                    <a:pt x="1075" y="2319"/>
                    <a:pt x="1135" y="2316"/>
                    <a:pt x="1195" y="2311"/>
                  </a:cubicBezTo>
                  <a:cubicBezTo>
                    <a:pt x="1354" y="2811"/>
                    <a:pt x="1532" y="3298"/>
                    <a:pt x="1728" y="3788"/>
                  </a:cubicBezTo>
                  <a:cubicBezTo>
                    <a:pt x="1740" y="3818"/>
                    <a:pt x="1767" y="3831"/>
                    <a:pt x="1793" y="3831"/>
                  </a:cubicBezTo>
                  <a:cubicBezTo>
                    <a:pt x="1834" y="3831"/>
                    <a:pt x="1874" y="3800"/>
                    <a:pt x="1854" y="3751"/>
                  </a:cubicBezTo>
                  <a:cubicBezTo>
                    <a:pt x="1662" y="3268"/>
                    <a:pt x="1486" y="2788"/>
                    <a:pt x="1327" y="2298"/>
                  </a:cubicBezTo>
                  <a:cubicBezTo>
                    <a:pt x="1381" y="2292"/>
                    <a:pt x="1433" y="2281"/>
                    <a:pt x="1483" y="2272"/>
                  </a:cubicBezTo>
                  <a:cubicBezTo>
                    <a:pt x="1775" y="2215"/>
                    <a:pt x="2023" y="2069"/>
                    <a:pt x="2162" y="1804"/>
                  </a:cubicBezTo>
                  <a:cubicBezTo>
                    <a:pt x="2191" y="1754"/>
                    <a:pt x="2145" y="1705"/>
                    <a:pt x="2101" y="1705"/>
                  </a:cubicBezTo>
                  <a:cubicBezTo>
                    <a:pt x="2081" y="1705"/>
                    <a:pt x="2061" y="1715"/>
                    <a:pt x="2049" y="1738"/>
                  </a:cubicBezTo>
                  <a:cubicBezTo>
                    <a:pt x="1923" y="1974"/>
                    <a:pt x="1705" y="2093"/>
                    <a:pt x="1450" y="2145"/>
                  </a:cubicBezTo>
                  <a:cubicBezTo>
                    <a:pt x="1400" y="2156"/>
                    <a:pt x="1344" y="2162"/>
                    <a:pt x="1288" y="2172"/>
                  </a:cubicBezTo>
                  <a:cubicBezTo>
                    <a:pt x="1245" y="2036"/>
                    <a:pt x="1205" y="1900"/>
                    <a:pt x="1165" y="1765"/>
                  </a:cubicBezTo>
                  <a:cubicBezTo>
                    <a:pt x="1129" y="1642"/>
                    <a:pt x="1086" y="1526"/>
                    <a:pt x="1040" y="1413"/>
                  </a:cubicBezTo>
                  <a:cubicBezTo>
                    <a:pt x="1231" y="1387"/>
                    <a:pt x="1417" y="1327"/>
                    <a:pt x="1596" y="1231"/>
                  </a:cubicBezTo>
                  <a:cubicBezTo>
                    <a:pt x="1658" y="1197"/>
                    <a:pt x="1619" y="1111"/>
                    <a:pt x="1560" y="1111"/>
                  </a:cubicBezTo>
                  <a:cubicBezTo>
                    <a:pt x="1550" y="1111"/>
                    <a:pt x="1540" y="1113"/>
                    <a:pt x="1529" y="1119"/>
                  </a:cubicBezTo>
                  <a:cubicBezTo>
                    <a:pt x="1357" y="1211"/>
                    <a:pt x="1175" y="1268"/>
                    <a:pt x="990" y="1291"/>
                  </a:cubicBezTo>
                  <a:cubicBezTo>
                    <a:pt x="808" y="867"/>
                    <a:pt x="575" y="487"/>
                    <a:pt x="393" y="46"/>
                  </a:cubicBezTo>
                  <a:cubicBezTo>
                    <a:pt x="380" y="14"/>
                    <a:pt x="352" y="1"/>
                    <a:pt x="3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0"/>
            <p:cNvSpPr/>
            <p:nvPr/>
          </p:nvSpPr>
          <p:spPr>
            <a:xfrm>
              <a:off x="1590288" y="2182025"/>
              <a:ext cx="118300" cy="90025"/>
            </a:xfrm>
            <a:custGeom>
              <a:avLst/>
              <a:gdLst/>
              <a:ahLst/>
              <a:cxnLst/>
              <a:rect l="l" t="t" r="r" b="b"/>
              <a:pathLst>
                <a:path w="4732" h="3601" extrusionOk="0">
                  <a:moveTo>
                    <a:pt x="79" y="1"/>
                  </a:moveTo>
                  <a:cubicBezTo>
                    <a:pt x="19" y="1"/>
                    <a:pt x="1" y="105"/>
                    <a:pt x="68" y="132"/>
                  </a:cubicBezTo>
                  <a:cubicBezTo>
                    <a:pt x="783" y="427"/>
                    <a:pt x="1455" y="788"/>
                    <a:pt x="2079" y="1214"/>
                  </a:cubicBezTo>
                  <a:cubicBezTo>
                    <a:pt x="1926" y="1304"/>
                    <a:pt x="1816" y="1450"/>
                    <a:pt x="1807" y="1671"/>
                  </a:cubicBezTo>
                  <a:cubicBezTo>
                    <a:pt x="1804" y="1713"/>
                    <a:pt x="1835" y="1734"/>
                    <a:pt x="1868" y="1734"/>
                  </a:cubicBezTo>
                  <a:cubicBezTo>
                    <a:pt x="1900" y="1734"/>
                    <a:pt x="1934" y="1713"/>
                    <a:pt x="1935" y="1671"/>
                  </a:cubicBezTo>
                  <a:cubicBezTo>
                    <a:pt x="1946" y="1477"/>
                    <a:pt x="2055" y="1361"/>
                    <a:pt x="2198" y="1294"/>
                  </a:cubicBezTo>
                  <a:cubicBezTo>
                    <a:pt x="2469" y="1483"/>
                    <a:pt x="2727" y="1688"/>
                    <a:pt x="2979" y="1900"/>
                  </a:cubicBezTo>
                  <a:cubicBezTo>
                    <a:pt x="2800" y="1986"/>
                    <a:pt x="2641" y="2119"/>
                    <a:pt x="2525" y="2298"/>
                  </a:cubicBezTo>
                  <a:cubicBezTo>
                    <a:pt x="2493" y="2346"/>
                    <a:pt x="2540" y="2393"/>
                    <a:pt x="2587" y="2393"/>
                  </a:cubicBezTo>
                  <a:cubicBezTo>
                    <a:pt x="2607" y="2393"/>
                    <a:pt x="2627" y="2385"/>
                    <a:pt x="2641" y="2364"/>
                  </a:cubicBezTo>
                  <a:cubicBezTo>
                    <a:pt x="2750" y="2192"/>
                    <a:pt x="2909" y="2066"/>
                    <a:pt x="3088" y="1989"/>
                  </a:cubicBezTo>
                  <a:cubicBezTo>
                    <a:pt x="3631" y="2463"/>
                    <a:pt x="4131" y="2993"/>
                    <a:pt x="4582" y="3572"/>
                  </a:cubicBezTo>
                  <a:cubicBezTo>
                    <a:pt x="4597" y="3592"/>
                    <a:pt x="4617" y="3600"/>
                    <a:pt x="4638" y="3600"/>
                  </a:cubicBezTo>
                  <a:cubicBezTo>
                    <a:pt x="4685" y="3600"/>
                    <a:pt x="4731" y="3555"/>
                    <a:pt x="4694" y="3507"/>
                  </a:cubicBezTo>
                  <a:cubicBezTo>
                    <a:pt x="4251" y="2933"/>
                    <a:pt x="3763" y="2414"/>
                    <a:pt x="3231" y="1943"/>
                  </a:cubicBezTo>
                  <a:cubicBezTo>
                    <a:pt x="3304" y="1926"/>
                    <a:pt x="3379" y="1917"/>
                    <a:pt x="3455" y="1917"/>
                  </a:cubicBezTo>
                  <a:cubicBezTo>
                    <a:pt x="3525" y="1917"/>
                    <a:pt x="3595" y="1924"/>
                    <a:pt x="3664" y="1940"/>
                  </a:cubicBezTo>
                  <a:cubicBezTo>
                    <a:pt x="3669" y="1941"/>
                    <a:pt x="3674" y="1942"/>
                    <a:pt x="3679" y="1942"/>
                  </a:cubicBezTo>
                  <a:cubicBezTo>
                    <a:pt x="3751" y="1942"/>
                    <a:pt x="3778" y="1829"/>
                    <a:pt x="3701" y="1811"/>
                  </a:cubicBezTo>
                  <a:cubicBezTo>
                    <a:pt x="3623" y="1795"/>
                    <a:pt x="3546" y="1788"/>
                    <a:pt x="3471" y="1788"/>
                  </a:cubicBezTo>
                  <a:cubicBezTo>
                    <a:pt x="3349" y="1788"/>
                    <a:pt x="3230" y="1807"/>
                    <a:pt x="3118" y="1844"/>
                  </a:cubicBezTo>
                  <a:cubicBezTo>
                    <a:pt x="2869" y="1636"/>
                    <a:pt x="2618" y="1433"/>
                    <a:pt x="2353" y="1245"/>
                  </a:cubicBezTo>
                  <a:cubicBezTo>
                    <a:pt x="2424" y="1230"/>
                    <a:pt x="2497" y="1225"/>
                    <a:pt x="2569" y="1225"/>
                  </a:cubicBezTo>
                  <a:cubicBezTo>
                    <a:pt x="2628" y="1225"/>
                    <a:pt x="2687" y="1229"/>
                    <a:pt x="2741" y="1234"/>
                  </a:cubicBezTo>
                  <a:cubicBezTo>
                    <a:pt x="2745" y="1235"/>
                    <a:pt x="2749" y="1235"/>
                    <a:pt x="2753" y="1235"/>
                  </a:cubicBezTo>
                  <a:cubicBezTo>
                    <a:pt x="2826" y="1235"/>
                    <a:pt x="2852" y="1122"/>
                    <a:pt x="2774" y="1109"/>
                  </a:cubicBezTo>
                  <a:cubicBezTo>
                    <a:pt x="2712" y="1101"/>
                    <a:pt x="2648" y="1096"/>
                    <a:pt x="2583" y="1096"/>
                  </a:cubicBezTo>
                  <a:cubicBezTo>
                    <a:pt x="2459" y="1096"/>
                    <a:pt x="2332" y="1113"/>
                    <a:pt x="2218" y="1152"/>
                  </a:cubicBezTo>
                  <a:cubicBezTo>
                    <a:pt x="1565" y="698"/>
                    <a:pt x="859" y="314"/>
                    <a:pt x="104" y="6"/>
                  </a:cubicBezTo>
                  <a:cubicBezTo>
                    <a:pt x="95" y="3"/>
                    <a:pt x="87" y="1"/>
                    <a:pt x="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0"/>
            <p:cNvSpPr/>
            <p:nvPr/>
          </p:nvSpPr>
          <p:spPr>
            <a:xfrm>
              <a:off x="1400563" y="2257025"/>
              <a:ext cx="456600" cy="222600"/>
            </a:xfrm>
            <a:custGeom>
              <a:avLst/>
              <a:gdLst/>
              <a:ahLst/>
              <a:cxnLst/>
              <a:rect l="l" t="t" r="r" b="b"/>
              <a:pathLst>
                <a:path w="18264" h="8904" extrusionOk="0">
                  <a:moveTo>
                    <a:pt x="11372" y="1"/>
                  </a:moveTo>
                  <a:cubicBezTo>
                    <a:pt x="10990" y="1"/>
                    <a:pt x="10606" y="12"/>
                    <a:pt x="10230" y="36"/>
                  </a:cubicBezTo>
                  <a:cubicBezTo>
                    <a:pt x="10184" y="39"/>
                    <a:pt x="10140" y="42"/>
                    <a:pt x="10094" y="46"/>
                  </a:cubicBezTo>
                  <a:cubicBezTo>
                    <a:pt x="9644" y="79"/>
                    <a:pt x="9207" y="129"/>
                    <a:pt x="8800" y="201"/>
                  </a:cubicBezTo>
                  <a:cubicBezTo>
                    <a:pt x="8796" y="201"/>
                    <a:pt x="8793" y="205"/>
                    <a:pt x="8786" y="205"/>
                  </a:cubicBezTo>
                  <a:cubicBezTo>
                    <a:pt x="8746" y="212"/>
                    <a:pt x="8707" y="215"/>
                    <a:pt x="8667" y="225"/>
                  </a:cubicBezTo>
                  <a:cubicBezTo>
                    <a:pt x="8664" y="225"/>
                    <a:pt x="8661" y="228"/>
                    <a:pt x="8657" y="228"/>
                  </a:cubicBezTo>
                  <a:cubicBezTo>
                    <a:pt x="8575" y="241"/>
                    <a:pt x="8495" y="258"/>
                    <a:pt x="8419" y="274"/>
                  </a:cubicBezTo>
                  <a:cubicBezTo>
                    <a:pt x="8005" y="360"/>
                    <a:pt x="7614" y="460"/>
                    <a:pt x="7244" y="566"/>
                  </a:cubicBezTo>
                  <a:cubicBezTo>
                    <a:pt x="7227" y="572"/>
                    <a:pt x="7213" y="576"/>
                    <a:pt x="7200" y="579"/>
                  </a:cubicBezTo>
                  <a:cubicBezTo>
                    <a:pt x="7170" y="586"/>
                    <a:pt x="7144" y="596"/>
                    <a:pt x="7114" y="606"/>
                  </a:cubicBezTo>
                  <a:cubicBezTo>
                    <a:pt x="6975" y="646"/>
                    <a:pt x="6839" y="689"/>
                    <a:pt x="6703" y="731"/>
                  </a:cubicBezTo>
                  <a:cubicBezTo>
                    <a:pt x="6660" y="745"/>
                    <a:pt x="6617" y="758"/>
                    <a:pt x="6578" y="774"/>
                  </a:cubicBezTo>
                  <a:cubicBezTo>
                    <a:pt x="6353" y="847"/>
                    <a:pt x="6140" y="927"/>
                    <a:pt x="5935" y="1003"/>
                  </a:cubicBezTo>
                  <a:cubicBezTo>
                    <a:pt x="5888" y="1023"/>
                    <a:pt x="5849" y="1040"/>
                    <a:pt x="5806" y="1056"/>
                  </a:cubicBezTo>
                  <a:cubicBezTo>
                    <a:pt x="5323" y="1248"/>
                    <a:pt x="4885" y="1457"/>
                    <a:pt x="4491" y="1668"/>
                  </a:cubicBezTo>
                  <a:cubicBezTo>
                    <a:pt x="4465" y="1685"/>
                    <a:pt x="4438" y="1699"/>
                    <a:pt x="4415" y="1711"/>
                  </a:cubicBezTo>
                  <a:cubicBezTo>
                    <a:pt x="4395" y="1722"/>
                    <a:pt x="4375" y="1731"/>
                    <a:pt x="4355" y="1745"/>
                  </a:cubicBezTo>
                  <a:cubicBezTo>
                    <a:pt x="4332" y="1755"/>
                    <a:pt x="4312" y="1771"/>
                    <a:pt x="4289" y="1781"/>
                  </a:cubicBezTo>
                  <a:cubicBezTo>
                    <a:pt x="3882" y="2013"/>
                    <a:pt x="3521" y="2255"/>
                    <a:pt x="3203" y="2493"/>
                  </a:cubicBezTo>
                  <a:cubicBezTo>
                    <a:pt x="3166" y="2523"/>
                    <a:pt x="3131" y="2550"/>
                    <a:pt x="3094" y="2579"/>
                  </a:cubicBezTo>
                  <a:cubicBezTo>
                    <a:pt x="2276" y="3215"/>
                    <a:pt x="1760" y="3837"/>
                    <a:pt x="1445" y="4305"/>
                  </a:cubicBezTo>
                  <a:cubicBezTo>
                    <a:pt x="1415" y="4351"/>
                    <a:pt x="1385" y="4394"/>
                    <a:pt x="1358" y="4437"/>
                  </a:cubicBezTo>
                  <a:cubicBezTo>
                    <a:pt x="1358" y="4437"/>
                    <a:pt x="1358" y="4441"/>
                    <a:pt x="1355" y="4441"/>
                  </a:cubicBezTo>
                  <a:cubicBezTo>
                    <a:pt x="1107" y="4838"/>
                    <a:pt x="1021" y="5089"/>
                    <a:pt x="1021" y="5089"/>
                  </a:cubicBezTo>
                  <a:cubicBezTo>
                    <a:pt x="1021" y="5089"/>
                    <a:pt x="1" y="7563"/>
                    <a:pt x="2399" y="8904"/>
                  </a:cubicBezTo>
                  <a:cubicBezTo>
                    <a:pt x="2399" y="8904"/>
                    <a:pt x="2674" y="8275"/>
                    <a:pt x="3345" y="7450"/>
                  </a:cubicBezTo>
                  <a:cubicBezTo>
                    <a:pt x="3372" y="7418"/>
                    <a:pt x="3402" y="7381"/>
                    <a:pt x="3429" y="7345"/>
                  </a:cubicBezTo>
                  <a:cubicBezTo>
                    <a:pt x="3826" y="6871"/>
                    <a:pt x="4352" y="6341"/>
                    <a:pt x="5025" y="5831"/>
                  </a:cubicBezTo>
                  <a:cubicBezTo>
                    <a:pt x="5058" y="5804"/>
                    <a:pt x="5094" y="5778"/>
                    <a:pt x="5127" y="5752"/>
                  </a:cubicBezTo>
                  <a:cubicBezTo>
                    <a:pt x="5329" y="5602"/>
                    <a:pt x="5544" y="5457"/>
                    <a:pt x="5773" y="5315"/>
                  </a:cubicBezTo>
                  <a:cubicBezTo>
                    <a:pt x="5829" y="5278"/>
                    <a:pt x="5882" y="5245"/>
                    <a:pt x="5939" y="5212"/>
                  </a:cubicBezTo>
                  <a:cubicBezTo>
                    <a:pt x="5975" y="5188"/>
                    <a:pt x="6018" y="5165"/>
                    <a:pt x="6055" y="5142"/>
                  </a:cubicBezTo>
                  <a:cubicBezTo>
                    <a:pt x="6310" y="4994"/>
                    <a:pt x="6574" y="4855"/>
                    <a:pt x="6856" y="4722"/>
                  </a:cubicBezTo>
                  <a:cubicBezTo>
                    <a:pt x="6981" y="4659"/>
                    <a:pt x="7111" y="4603"/>
                    <a:pt x="7244" y="4546"/>
                  </a:cubicBezTo>
                  <a:cubicBezTo>
                    <a:pt x="7283" y="4526"/>
                    <a:pt x="7326" y="4510"/>
                    <a:pt x="7369" y="4493"/>
                  </a:cubicBezTo>
                  <a:cubicBezTo>
                    <a:pt x="7756" y="4331"/>
                    <a:pt x="8167" y="4189"/>
                    <a:pt x="8607" y="4063"/>
                  </a:cubicBezTo>
                  <a:cubicBezTo>
                    <a:pt x="8654" y="4050"/>
                    <a:pt x="8697" y="4036"/>
                    <a:pt x="8743" y="4026"/>
                  </a:cubicBezTo>
                  <a:cubicBezTo>
                    <a:pt x="8919" y="3980"/>
                    <a:pt x="9095" y="3934"/>
                    <a:pt x="9277" y="3894"/>
                  </a:cubicBezTo>
                  <a:cubicBezTo>
                    <a:pt x="9435" y="3857"/>
                    <a:pt x="9594" y="3825"/>
                    <a:pt x="9760" y="3794"/>
                  </a:cubicBezTo>
                  <a:cubicBezTo>
                    <a:pt x="9803" y="3788"/>
                    <a:pt x="9846" y="3778"/>
                    <a:pt x="9889" y="3771"/>
                  </a:cubicBezTo>
                  <a:cubicBezTo>
                    <a:pt x="10204" y="3715"/>
                    <a:pt x="10528" y="3672"/>
                    <a:pt x="10866" y="3639"/>
                  </a:cubicBezTo>
                  <a:cubicBezTo>
                    <a:pt x="10909" y="3632"/>
                    <a:pt x="10952" y="3629"/>
                    <a:pt x="10995" y="3626"/>
                  </a:cubicBezTo>
                  <a:cubicBezTo>
                    <a:pt x="11441" y="3586"/>
                    <a:pt x="11906" y="3563"/>
                    <a:pt x="12394" y="3563"/>
                  </a:cubicBezTo>
                  <a:cubicBezTo>
                    <a:pt x="12432" y="3563"/>
                    <a:pt x="12470" y="3563"/>
                    <a:pt x="12509" y="3563"/>
                  </a:cubicBezTo>
                  <a:lnTo>
                    <a:pt x="12638" y="3563"/>
                  </a:lnTo>
                  <a:cubicBezTo>
                    <a:pt x="12995" y="3570"/>
                    <a:pt x="13366" y="3586"/>
                    <a:pt x="13747" y="3616"/>
                  </a:cubicBezTo>
                  <a:cubicBezTo>
                    <a:pt x="13790" y="3616"/>
                    <a:pt x="13833" y="3619"/>
                    <a:pt x="13876" y="3626"/>
                  </a:cubicBezTo>
                  <a:cubicBezTo>
                    <a:pt x="14241" y="3655"/>
                    <a:pt x="14611" y="3695"/>
                    <a:pt x="14996" y="3748"/>
                  </a:cubicBezTo>
                  <a:cubicBezTo>
                    <a:pt x="15038" y="3755"/>
                    <a:pt x="15081" y="3762"/>
                    <a:pt x="15124" y="3768"/>
                  </a:cubicBezTo>
                  <a:cubicBezTo>
                    <a:pt x="15671" y="3848"/>
                    <a:pt x="16240" y="3953"/>
                    <a:pt x="16830" y="4086"/>
                  </a:cubicBezTo>
                  <a:cubicBezTo>
                    <a:pt x="16873" y="4092"/>
                    <a:pt x="16916" y="4103"/>
                    <a:pt x="16959" y="4112"/>
                  </a:cubicBezTo>
                  <a:cubicBezTo>
                    <a:pt x="17118" y="4149"/>
                    <a:pt x="17277" y="4189"/>
                    <a:pt x="17443" y="4228"/>
                  </a:cubicBezTo>
                  <a:cubicBezTo>
                    <a:pt x="17486" y="4239"/>
                    <a:pt x="17532" y="4248"/>
                    <a:pt x="17575" y="4262"/>
                  </a:cubicBezTo>
                  <a:cubicBezTo>
                    <a:pt x="17575" y="4262"/>
                    <a:pt x="18264" y="2662"/>
                    <a:pt x="16694" y="1304"/>
                  </a:cubicBezTo>
                  <a:cubicBezTo>
                    <a:pt x="16631" y="1251"/>
                    <a:pt x="16568" y="1199"/>
                    <a:pt x="16498" y="1146"/>
                  </a:cubicBezTo>
                  <a:cubicBezTo>
                    <a:pt x="16370" y="1046"/>
                    <a:pt x="16227" y="950"/>
                    <a:pt x="16072" y="854"/>
                  </a:cubicBezTo>
                  <a:cubicBezTo>
                    <a:pt x="15731" y="649"/>
                    <a:pt x="15247" y="476"/>
                    <a:pt x="14674" y="340"/>
                  </a:cubicBezTo>
                  <a:cubicBezTo>
                    <a:pt x="14624" y="328"/>
                    <a:pt x="14571" y="317"/>
                    <a:pt x="14522" y="308"/>
                  </a:cubicBezTo>
                  <a:cubicBezTo>
                    <a:pt x="14320" y="265"/>
                    <a:pt x="14111" y="225"/>
                    <a:pt x="13892" y="192"/>
                  </a:cubicBezTo>
                  <a:cubicBezTo>
                    <a:pt x="13707" y="162"/>
                    <a:pt x="13515" y="135"/>
                    <a:pt x="13323" y="112"/>
                  </a:cubicBezTo>
                  <a:cubicBezTo>
                    <a:pt x="13270" y="106"/>
                    <a:pt x="13220" y="99"/>
                    <a:pt x="13168" y="96"/>
                  </a:cubicBezTo>
                  <a:cubicBezTo>
                    <a:pt x="12754" y="50"/>
                    <a:pt x="12316" y="19"/>
                    <a:pt x="11876" y="10"/>
                  </a:cubicBezTo>
                  <a:cubicBezTo>
                    <a:pt x="11843" y="7"/>
                    <a:pt x="11809" y="7"/>
                    <a:pt x="11777" y="7"/>
                  </a:cubicBezTo>
                  <a:cubicBezTo>
                    <a:pt x="11750" y="3"/>
                    <a:pt x="11724" y="3"/>
                    <a:pt x="11697" y="3"/>
                  </a:cubicBezTo>
                  <a:lnTo>
                    <a:pt x="11638" y="3"/>
                  </a:lnTo>
                  <a:cubicBezTo>
                    <a:pt x="11549" y="1"/>
                    <a:pt x="11461" y="1"/>
                    <a:pt x="11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0"/>
            <p:cNvSpPr/>
            <p:nvPr/>
          </p:nvSpPr>
          <p:spPr>
            <a:xfrm>
              <a:off x="1729738" y="2259400"/>
              <a:ext cx="20800" cy="88275"/>
            </a:xfrm>
            <a:custGeom>
              <a:avLst/>
              <a:gdLst/>
              <a:ahLst/>
              <a:cxnLst/>
              <a:rect l="l" t="t" r="r" b="b"/>
              <a:pathLst>
                <a:path w="832" h="3531" extrusionOk="0">
                  <a:moveTo>
                    <a:pt x="1" y="1"/>
                  </a:moveTo>
                  <a:lnTo>
                    <a:pt x="1" y="1"/>
                  </a:lnTo>
                  <a:cubicBezTo>
                    <a:pt x="504" y="1107"/>
                    <a:pt x="699" y="2309"/>
                    <a:pt x="580" y="3521"/>
                  </a:cubicBezTo>
                  <a:cubicBezTo>
                    <a:pt x="623" y="3521"/>
                    <a:pt x="666" y="3524"/>
                    <a:pt x="709" y="3531"/>
                  </a:cubicBezTo>
                  <a:cubicBezTo>
                    <a:pt x="832" y="2322"/>
                    <a:pt x="643" y="1124"/>
                    <a:pt x="156" y="17"/>
                  </a:cubicBezTo>
                  <a:cubicBezTo>
                    <a:pt x="103" y="11"/>
                    <a:pt x="53" y="4"/>
                    <a:pt x="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0"/>
            <p:cNvSpPr/>
            <p:nvPr/>
          </p:nvSpPr>
          <p:spPr>
            <a:xfrm>
              <a:off x="1763588" y="2264700"/>
              <a:ext cx="18575" cy="86550"/>
            </a:xfrm>
            <a:custGeom>
              <a:avLst/>
              <a:gdLst/>
              <a:ahLst/>
              <a:cxnLst/>
              <a:rect l="l" t="t" r="r" b="b"/>
              <a:pathLst>
                <a:path w="743" h="3462" extrusionOk="0">
                  <a:moveTo>
                    <a:pt x="1" y="1"/>
                  </a:moveTo>
                  <a:cubicBezTo>
                    <a:pt x="455" y="1097"/>
                    <a:pt x="617" y="2259"/>
                    <a:pt x="475" y="3441"/>
                  </a:cubicBezTo>
                  <a:cubicBezTo>
                    <a:pt x="517" y="3448"/>
                    <a:pt x="560" y="3455"/>
                    <a:pt x="603" y="3461"/>
                  </a:cubicBezTo>
                  <a:cubicBezTo>
                    <a:pt x="742" y="2286"/>
                    <a:pt x="594" y="1130"/>
                    <a:pt x="153" y="33"/>
                  </a:cubicBezTo>
                  <a:cubicBezTo>
                    <a:pt x="103" y="21"/>
                    <a:pt x="50" y="10"/>
                    <a:pt x="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0"/>
            <p:cNvSpPr/>
            <p:nvPr/>
          </p:nvSpPr>
          <p:spPr>
            <a:xfrm>
              <a:off x="1813013" y="2285650"/>
              <a:ext cx="14600" cy="74200"/>
            </a:xfrm>
            <a:custGeom>
              <a:avLst/>
              <a:gdLst/>
              <a:ahLst/>
              <a:cxnLst/>
              <a:rect l="l" t="t" r="r" b="b"/>
              <a:pathLst>
                <a:path w="584" h="2968" extrusionOk="0">
                  <a:moveTo>
                    <a:pt x="0" y="1"/>
                  </a:moveTo>
                  <a:lnTo>
                    <a:pt x="0" y="1"/>
                  </a:lnTo>
                  <a:cubicBezTo>
                    <a:pt x="345" y="944"/>
                    <a:pt x="457" y="1941"/>
                    <a:pt x="332" y="2941"/>
                  </a:cubicBezTo>
                  <a:cubicBezTo>
                    <a:pt x="375" y="2947"/>
                    <a:pt x="418" y="2958"/>
                    <a:pt x="461" y="2967"/>
                  </a:cubicBezTo>
                  <a:cubicBezTo>
                    <a:pt x="584" y="2017"/>
                    <a:pt x="491" y="1067"/>
                    <a:pt x="196" y="159"/>
                  </a:cubicBezTo>
                  <a:cubicBezTo>
                    <a:pt x="133" y="106"/>
                    <a:pt x="70" y="54"/>
                    <a:pt x="0"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0"/>
            <p:cNvSpPr/>
            <p:nvPr/>
          </p:nvSpPr>
          <p:spPr>
            <a:xfrm>
              <a:off x="1691488" y="2257075"/>
              <a:ext cx="25025" cy="89050"/>
            </a:xfrm>
            <a:custGeom>
              <a:avLst/>
              <a:gdLst/>
              <a:ahLst/>
              <a:cxnLst/>
              <a:rect l="l" t="t" r="r" b="b"/>
              <a:pathLst>
                <a:path w="1001" h="3562" extrusionOk="0">
                  <a:moveTo>
                    <a:pt x="1" y="1"/>
                  </a:moveTo>
                  <a:cubicBezTo>
                    <a:pt x="421" y="1160"/>
                    <a:pt x="713" y="2342"/>
                    <a:pt x="872" y="3561"/>
                  </a:cubicBezTo>
                  <a:lnTo>
                    <a:pt x="1001" y="3561"/>
                  </a:lnTo>
                  <a:cubicBezTo>
                    <a:pt x="848" y="2345"/>
                    <a:pt x="560" y="1160"/>
                    <a:pt x="140" y="5"/>
                  </a:cubicBezTo>
                  <a:cubicBezTo>
                    <a:pt x="93" y="1"/>
                    <a:pt x="47" y="1"/>
                    <a:pt x="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0"/>
            <p:cNvSpPr/>
            <p:nvPr/>
          </p:nvSpPr>
          <p:spPr>
            <a:xfrm>
              <a:off x="1652913" y="2257925"/>
              <a:ext cx="22525" cy="90075"/>
            </a:xfrm>
            <a:custGeom>
              <a:avLst/>
              <a:gdLst/>
              <a:ahLst/>
              <a:cxnLst/>
              <a:rect l="l" t="t" r="r" b="b"/>
              <a:pathLst>
                <a:path w="901" h="3603" extrusionOk="0">
                  <a:moveTo>
                    <a:pt x="136" y="0"/>
                  </a:moveTo>
                  <a:cubicBezTo>
                    <a:pt x="90" y="3"/>
                    <a:pt x="46" y="6"/>
                    <a:pt x="0" y="10"/>
                  </a:cubicBezTo>
                  <a:cubicBezTo>
                    <a:pt x="216" y="726"/>
                    <a:pt x="424" y="1447"/>
                    <a:pt x="573" y="2182"/>
                  </a:cubicBezTo>
                  <a:cubicBezTo>
                    <a:pt x="666" y="2649"/>
                    <a:pt x="702" y="3130"/>
                    <a:pt x="772" y="3603"/>
                  </a:cubicBezTo>
                  <a:cubicBezTo>
                    <a:pt x="815" y="3596"/>
                    <a:pt x="858" y="3593"/>
                    <a:pt x="901" y="3590"/>
                  </a:cubicBezTo>
                  <a:cubicBezTo>
                    <a:pt x="832" y="3110"/>
                    <a:pt x="792" y="2620"/>
                    <a:pt x="699" y="2146"/>
                  </a:cubicBezTo>
                  <a:cubicBezTo>
                    <a:pt x="553" y="1421"/>
                    <a:pt x="348" y="709"/>
                    <a:pt x="136"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0"/>
            <p:cNvSpPr/>
            <p:nvPr/>
          </p:nvSpPr>
          <p:spPr>
            <a:xfrm>
              <a:off x="1616988" y="2262150"/>
              <a:ext cx="30825" cy="89750"/>
            </a:xfrm>
            <a:custGeom>
              <a:avLst/>
              <a:gdLst/>
              <a:ahLst/>
              <a:cxnLst/>
              <a:rect l="l" t="t" r="r" b="b"/>
              <a:pathLst>
                <a:path w="1233" h="3590" extrusionOk="0">
                  <a:moveTo>
                    <a:pt x="129" y="0"/>
                  </a:moveTo>
                  <a:cubicBezTo>
                    <a:pt x="86" y="7"/>
                    <a:pt x="40" y="13"/>
                    <a:pt x="0" y="23"/>
                  </a:cubicBezTo>
                  <a:cubicBezTo>
                    <a:pt x="288" y="1239"/>
                    <a:pt x="653" y="2424"/>
                    <a:pt x="1103" y="3589"/>
                  </a:cubicBezTo>
                  <a:cubicBezTo>
                    <a:pt x="1146" y="3583"/>
                    <a:pt x="1189" y="3573"/>
                    <a:pt x="1232" y="3566"/>
                  </a:cubicBezTo>
                  <a:cubicBezTo>
                    <a:pt x="785" y="2400"/>
                    <a:pt x="418" y="1215"/>
                    <a:pt x="129"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0"/>
            <p:cNvSpPr/>
            <p:nvPr/>
          </p:nvSpPr>
          <p:spPr>
            <a:xfrm>
              <a:off x="1578388" y="2271175"/>
              <a:ext cx="40775" cy="87450"/>
            </a:xfrm>
            <a:custGeom>
              <a:avLst/>
              <a:gdLst/>
              <a:ahLst/>
              <a:cxnLst/>
              <a:rect l="l" t="t" r="r" b="b"/>
              <a:pathLst>
                <a:path w="1631" h="3498" extrusionOk="0">
                  <a:moveTo>
                    <a:pt x="131" y="0"/>
                  </a:moveTo>
                  <a:cubicBezTo>
                    <a:pt x="87" y="13"/>
                    <a:pt x="44" y="23"/>
                    <a:pt x="1" y="40"/>
                  </a:cubicBezTo>
                  <a:cubicBezTo>
                    <a:pt x="143" y="1328"/>
                    <a:pt x="742" y="2447"/>
                    <a:pt x="1494" y="3497"/>
                  </a:cubicBezTo>
                  <a:cubicBezTo>
                    <a:pt x="1541" y="3484"/>
                    <a:pt x="1584" y="3470"/>
                    <a:pt x="1630" y="3460"/>
                  </a:cubicBezTo>
                  <a:cubicBezTo>
                    <a:pt x="875" y="2414"/>
                    <a:pt x="266" y="1295"/>
                    <a:pt x="131"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0"/>
            <p:cNvSpPr/>
            <p:nvPr/>
          </p:nvSpPr>
          <p:spPr>
            <a:xfrm>
              <a:off x="1545688" y="2282100"/>
              <a:ext cx="39125" cy="88600"/>
            </a:xfrm>
            <a:custGeom>
              <a:avLst/>
              <a:gdLst/>
              <a:ahLst/>
              <a:cxnLst/>
              <a:rect l="l" t="t" r="r" b="b"/>
              <a:pathLst>
                <a:path w="1565" h="3544" extrusionOk="0">
                  <a:moveTo>
                    <a:pt x="130" y="0"/>
                  </a:moveTo>
                  <a:cubicBezTo>
                    <a:pt x="83" y="20"/>
                    <a:pt x="44" y="37"/>
                    <a:pt x="1" y="53"/>
                  </a:cubicBezTo>
                  <a:cubicBezTo>
                    <a:pt x="87" y="1364"/>
                    <a:pt x="584" y="2567"/>
                    <a:pt x="1439" y="3543"/>
                  </a:cubicBezTo>
                  <a:cubicBezTo>
                    <a:pt x="1478" y="3523"/>
                    <a:pt x="1521" y="3507"/>
                    <a:pt x="1564" y="3490"/>
                  </a:cubicBezTo>
                  <a:cubicBezTo>
                    <a:pt x="703" y="2516"/>
                    <a:pt x="207" y="1321"/>
                    <a:pt x="130"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0"/>
            <p:cNvSpPr/>
            <p:nvPr/>
          </p:nvSpPr>
          <p:spPr>
            <a:xfrm>
              <a:off x="1507788" y="2299800"/>
              <a:ext cx="44150" cy="87550"/>
            </a:xfrm>
            <a:custGeom>
              <a:avLst/>
              <a:gdLst/>
              <a:ahLst/>
              <a:cxnLst/>
              <a:rect l="l" t="t" r="r" b="b"/>
              <a:pathLst>
                <a:path w="1766" h="3502" extrusionOk="0">
                  <a:moveTo>
                    <a:pt x="126" y="0"/>
                  </a:moveTo>
                  <a:cubicBezTo>
                    <a:pt x="83" y="24"/>
                    <a:pt x="43" y="47"/>
                    <a:pt x="0" y="70"/>
                  </a:cubicBezTo>
                  <a:cubicBezTo>
                    <a:pt x="179" y="1362"/>
                    <a:pt x="745" y="2548"/>
                    <a:pt x="1650" y="3501"/>
                  </a:cubicBezTo>
                  <a:cubicBezTo>
                    <a:pt x="1686" y="3477"/>
                    <a:pt x="1729" y="3454"/>
                    <a:pt x="1766" y="3431"/>
                  </a:cubicBezTo>
                  <a:cubicBezTo>
                    <a:pt x="858" y="2481"/>
                    <a:pt x="292" y="1296"/>
                    <a:pt x="126"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0"/>
            <p:cNvSpPr/>
            <p:nvPr/>
          </p:nvSpPr>
          <p:spPr>
            <a:xfrm>
              <a:off x="1477913" y="2319350"/>
              <a:ext cx="50850" cy="83475"/>
            </a:xfrm>
            <a:custGeom>
              <a:avLst/>
              <a:gdLst/>
              <a:ahLst/>
              <a:cxnLst/>
              <a:rect l="l" t="t" r="r" b="b"/>
              <a:pathLst>
                <a:path w="2034" h="3339" extrusionOk="0">
                  <a:moveTo>
                    <a:pt x="109" y="0"/>
                  </a:moveTo>
                  <a:cubicBezTo>
                    <a:pt x="72" y="30"/>
                    <a:pt x="37" y="57"/>
                    <a:pt x="0" y="86"/>
                  </a:cubicBezTo>
                  <a:cubicBezTo>
                    <a:pt x="344" y="1318"/>
                    <a:pt x="1003" y="2431"/>
                    <a:pt x="1931" y="3338"/>
                  </a:cubicBezTo>
                  <a:cubicBezTo>
                    <a:pt x="1964" y="3311"/>
                    <a:pt x="2000" y="3285"/>
                    <a:pt x="2033" y="3259"/>
                  </a:cubicBezTo>
                  <a:cubicBezTo>
                    <a:pt x="1106" y="2351"/>
                    <a:pt x="450" y="1239"/>
                    <a:pt x="109"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0"/>
            <p:cNvSpPr/>
            <p:nvPr/>
          </p:nvSpPr>
          <p:spPr>
            <a:xfrm>
              <a:off x="1434438" y="2364625"/>
              <a:ext cx="51850" cy="78675"/>
            </a:xfrm>
            <a:custGeom>
              <a:avLst/>
              <a:gdLst/>
              <a:ahLst/>
              <a:cxnLst/>
              <a:rect l="l" t="t" r="r" b="b"/>
              <a:pathLst>
                <a:path w="2074" h="3147" extrusionOk="0">
                  <a:moveTo>
                    <a:pt x="90" y="1"/>
                  </a:moveTo>
                  <a:cubicBezTo>
                    <a:pt x="60" y="47"/>
                    <a:pt x="30" y="90"/>
                    <a:pt x="3" y="133"/>
                  </a:cubicBezTo>
                  <a:cubicBezTo>
                    <a:pt x="3" y="133"/>
                    <a:pt x="3" y="137"/>
                    <a:pt x="0" y="137"/>
                  </a:cubicBezTo>
                  <a:cubicBezTo>
                    <a:pt x="3" y="140"/>
                    <a:pt x="3" y="143"/>
                    <a:pt x="3" y="143"/>
                  </a:cubicBezTo>
                  <a:cubicBezTo>
                    <a:pt x="315" y="918"/>
                    <a:pt x="732" y="1639"/>
                    <a:pt x="1242" y="2295"/>
                  </a:cubicBezTo>
                  <a:cubicBezTo>
                    <a:pt x="1351" y="2438"/>
                    <a:pt x="1464" y="2577"/>
                    <a:pt x="1587" y="2712"/>
                  </a:cubicBezTo>
                  <a:cubicBezTo>
                    <a:pt x="1716" y="2862"/>
                    <a:pt x="1848" y="3004"/>
                    <a:pt x="1990" y="3146"/>
                  </a:cubicBezTo>
                  <a:cubicBezTo>
                    <a:pt x="2017" y="3114"/>
                    <a:pt x="2047" y="3077"/>
                    <a:pt x="2074" y="3041"/>
                  </a:cubicBezTo>
                  <a:cubicBezTo>
                    <a:pt x="1924" y="2891"/>
                    <a:pt x="1782" y="2736"/>
                    <a:pt x="1643" y="2577"/>
                  </a:cubicBezTo>
                  <a:cubicBezTo>
                    <a:pt x="1550" y="2468"/>
                    <a:pt x="1458" y="2359"/>
                    <a:pt x="1371" y="2243"/>
                  </a:cubicBezTo>
                  <a:cubicBezTo>
                    <a:pt x="835" y="1564"/>
                    <a:pt x="408" y="809"/>
                    <a:pt x="90"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0"/>
            <p:cNvSpPr/>
            <p:nvPr/>
          </p:nvSpPr>
          <p:spPr>
            <a:xfrm>
              <a:off x="1475813" y="2106475"/>
              <a:ext cx="188800" cy="117775"/>
            </a:xfrm>
            <a:custGeom>
              <a:avLst/>
              <a:gdLst/>
              <a:ahLst/>
              <a:cxnLst/>
              <a:rect l="l" t="t" r="r" b="b"/>
              <a:pathLst>
                <a:path w="7552" h="4711" extrusionOk="0">
                  <a:moveTo>
                    <a:pt x="4023" y="0"/>
                  </a:moveTo>
                  <a:cubicBezTo>
                    <a:pt x="3366" y="0"/>
                    <a:pt x="3823" y="2682"/>
                    <a:pt x="3849" y="2846"/>
                  </a:cubicBezTo>
                  <a:cubicBezTo>
                    <a:pt x="3802" y="2711"/>
                    <a:pt x="3000" y="544"/>
                    <a:pt x="2221" y="544"/>
                  </a:cubicBezTo>
                  <a:cubicBezTo>
                    <a:pt x="2177" y="544"/>
                    <a:pt x="2134" y="550"/>
                    <a:pt x="2091" y="565"/>
                  </a:cubicBezTo>
                  <a:cubicBezTo>
                    <a:pt x="1819" y="654"/>
                    <a:pt x="1825" y="955"/>
                    <a:pt x="1961" y="1323"/>
                  </a:cubicBezTo>
                  <a:cubicBezTo>
                    <a:pt x="2233" y="2071"/>
                    <a:pt x="3034" y="3098"/>
                    <a:pt x="3087" y="3167"/>
                  </a:cubicBezTo>
                  <a:cubicBezTo>
                    <a:pt x="3001" y="3091"/>
                    <a:pt x="1564" y="1905"/>
                    <a:pt x="818" y="1905"/>
                  </a:cubicBezTo>
                  <a:cubicBezTo>
                    <a:pt x="656" y="1905"/>
                    <a:pt x="527" y="1960"/>
                    <a:pt x="451" y="2095"/>
                  </a:cubicBezTo>
                  <a:cubicBezTo>
                    <a:pt x="104" y="2717"/>
                    <a:pt x="1674" y="3439"/>
                    <a:pt x="2306" y="3700"/>
                  </a:cubicBezTo>
                  <a:cubicBezTo>
                    <a:pt x="2438" y="3753"/>
                    <a:pt x="2528" y="3790"/>
                    <a:pt x="2551" y="3796"/>
                  </a:cubicBezTo>
                  <a:cubicBezTo>
                    <a:pt x="2518" y="3793"/>
                    <a:pt x="2392" y="3773"/>
                    <a:pt x="2207" y="3753"/>
                  </a:cubicBezTo>
                  <a:cubicBezTo>
                    <a:pt x="1947" y="3724"/>
                    <a:pt x="1575" y="3691"/>
                    <a:pt x="1211" y="3691"/>
                  </a:cubicBezTo>
                  <a:cubicBezTo>
                    <a:pt x="594" y="3691"/>
                    <a:pt x="0" y="3786"/>
                    <a:pt x="21" y="4157"/>
                  </a:cubicBezTo>
                  <a:cubicBezTo>
                    <a:pt x="34" y="4403"/>
                    <a:pt x="448" y="4561"/>
                    <a:pt x="1031" y="4641"/>
                  </a:cubicBezTo>
                  <a:cubicBezTo>
                    <a:pt x="1322" y="4684"/>
                    <a:pt x="1654" y="4704"/>
                    <a:pt x="2001" y="4707"/>
                  </a:cubicBezTo>
                  <a:cubicBezTo>
                    <a:pt x="2048" y="4707"/>
                    <a:pt x="2094" y="4710"/>
                    <a:pt x="2140" y="4710"/>
                  </a:cubicBezTo>
                  <a:cubicBezTo>
                    <a:pt x="2571" y="4710"/>
                    <a:pt x="3018" y="4681"/>
                    <a:pt x="3428" y="4627"/>
                  </a:cubicBezTo>
                  <a:cubicBezTo>
                    <a:pt x="3471" y="4624"/>
                    <a:pt x="3514" y="4618"/>
                    <a:pt x="3554" y="4611"/>
                  </a:cubicBezTo>
                  <a:cubicBezTo>
                    <a:pt x="3673" y="4594"/>
                    <a:pt x="3789" y="4574"/>
                    <a:pt x="3902" y="4554"/>
                  </a:cubicBezTo>
                  <a:cubicBezTo>
                    <a:pt x="4038" y="4528"/>
                    <a:pt x="4164" y="4499"/>
                    <a:pt x="4280" y="4465"/>
                  </a:cubicBezTo>
                  <a:cubicBezTo>
                    <a:pt x="4323" y="4455"/>
                    <a:pt x="4359" y="4445"/>
                    <a:pt x="4396" y="4432"/>
                  </a:cubicBezTo>
                  <a:cubicBezTo>
                    <a:pt x="4611" y="4366"/>
                    <a:pt x="4790" y="4290"/>
                    <a:pt x="4905" y="4201"/>
                  </a:cubicBezTo>
                  <a:cubicBezTo>
                    <a:pt x="4909" y="4201"/>
                    <a:pt x="4909" y="4197"/>
                    <a:pt x="4909" y="4197"/>
                  </a:cubicBezTo>
                  <a:cubicBezTo>
                    <a:pt x="4919" y="4190"/>
                    <a:pt x="4955" y="4167"/>
                    <a:pt x="5012" y="4124"/>
                  </a:cubicBezTo>
                  <a:cubicBezTo>
                    <a:pt x="5147" y="4031"/>
                    <a:pt x="5395" y="3859"/>
                    <a:pt x="5680" y="3644"/>
                  </a:cubicBezTo>
                  <a:cubicBezTo>
                    <a:pt x="5717" y="3617"/>
                    <a:pt x="5756" y="3588"/>
                    <a:pt x="5793" y="3558"/>
                  </a:cubicBezTo>
                  <a:cubicBezTo>
                    <a:pt x="5846" y="3518"/>
                    <a:pt x="5899" y="3475"/>
                    <a:pt x="5952" y="3432"/>
                  </a:cubicBezTo>
                  <a:cubicBezTo>
                    <a:pt x="6717" y="2833"/>
                    <a:pt x="7552" y="2045"/>
                    <a:pt x="7154" y="1737"/>
                  </a:cubicBezTo>
                  <a:cubicBezTo>
                    <a:pt x="7087" y="1685"/>
                    <a:pt x="7012" y="1662"/>
                    <a:pt x="6931" y="1662"/>
                  </a:cubicBezTo>
                  <a:cubicBezTo>
                    <a:pt x="6383" y="1662"/>
                    <a:pt x="5561" y="2719"/>
                    <a:pt x="5183" y="3250"/>
                  </a:cubicBezTo>
                  <a:cubicBezTo>
                    <a:pt x="5177" y="3260"/>
                    <a:pt x="5171" y="3270"/>
                    <a:pt x="5163" y="3280"/>
                  </a:cubicBezTo>
                  <a:cubicBezTo>
                    <a:pt x="5144" y="3307"/>
                    <a:pt x="5124" y="3333"/>
                    <a:pt x="5111" y="3356"/>
                  </a:cubicBezTo>
                  <a:cubicBezTo>
                    <a:pt x="5064" y="3419"/>
                    <a:pt x="5031" y="3469"/>
                    <a:pt x="5008" y="3501"/>
                  </a:cubicBezTo>
                  <a:cubicBezTo>
                    <a:pt x="5028" y="3469"/>
                    <a:pt x="5058" y="3415"/>
                    <a:pt x="5097" y="3353"/>
                  </a:cubicBezTo>
                  <a:cubicBezTo>
                    <a:pt x="5111" y="3330"/>
                    <a:pt x="5124" y="3303"/>
                    <a:pt x="5140" y="3276"/>
                  </a:cubicBezTo>
                  <a:cubicBezTo>
                    <a:pt x="5147" y="3263"/>
                    <a:pt x="5154" y="3250"/>
                    <a:pt x="5160" y="3240"/>
                  </a:cubicBezTo>
                  <a:cubicBezTo>
                    <a:pt x="5554" y="2541"/>
                    <a:pt x="6429" y="852"/>
                    <a:pt x="5803" y="558"/>
                  </a:cubicBezTo>
                  <a:cubicBezTo>
                    <a:pt x="5755" y="535"/>
                    <a:pt x="5707" y="524"/>
                    <a:pt x="5662" y="524"/>
                  </a:cubicBezTo>
                  <a:cubicBezTo>
                    <a:pt x="4996" y="524"/>
                    <a:pt x="4658" y="2818"/>
                    <a:pt x="4627" y="3035"/>
                  </a:cubicBezTo>
                  <a:cubicBezTo>
                    <a:pt x="4637" y="2810"/>
                    <a:pt x="4733" y="64"/>
                    <a:pt x="4048" y="1"/>
                  </a:cubicBezTo>
                  <a:cubicBezTo>
                    <a:pt x="4039" y="0"/>
                    <a:pt x="4031" y="0"/>
                    <a:pt x="40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0"/>
            <p:cNvSpPr/>
            <p:nvPr/>
          </p:nvSpPr>
          <p:spPr>
            <a:xfrm>
              <a:off x="1542363" y="2194150"/>
              <a:ext cx="12425" cy="8100"/>
            </a:xfrm>
            <a:custGeom>
              <a:avLst/>
              <a:gdLst/>
              <a:ahLst/>
              <a:cxnLst/>
              <a:rect l="l" t="t" r="r" b="b"/>
              <a:pathLst>
                <a:path w="497" h="324" extrusionOk="0">
                  <a:moveTo>
                    <a:pt x="93" y="0"/>
                  </a:moveTo>
                  <a:cubicBezTo>
                    <a:pt x="37" y="0"/>
                    <a:pt x="0" y="88"/>
                    <a:pt x="62" y="124"/>
                  </a:cubicBezTo>
                  <a:cubicBezTo>
                    <a:pt x="164" y="187"/>
                    <a:pt x="267" y="249"/>
                    <a:pt x="369" y="312"/>
                  </a:cubicBezTo>
                  <a:cubicBezTo>
                    <a:pt x="381" y="320"/>
                    <a:pt x="393" y="323"/>
                    <a:pt x="404" y="323"/>
                  </a:cubicBezTo>
                  <a:cubicBezTo>
                    <a:pt x="460" y="323"/>
                    <a:pt x="496" y="236"/>
                    <a:pt x="435" y="200"/>
                  </a:cubicBezTo>
                  <a:cubicBezTo>
                    <a:pt x="333" y="137"/>
                    <a:pt x="230" y="74"/>
                    <a:pt x="127" y="11"/>
                  </a:cubicBezTo>
                  <a:cubicBezTo>
                    <a:pt x="116" y="4"/>
                    <a:pt x="104" y="0"/>
                    <a:pt x="93"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0"/>
            <p:cNvSpPr/>
            <p:nvPr/>
          </p:nvSpPr>
          <p:spPr>
            <a:xfrm>
              <a:off x="1554838" y="2191775"/>
              <a:ext cx="10650" cy="6875"/>
            </a:xfrm>
            <a:custGeom>
              <a:avLst/>
              <a:gdLst/>
              <a:ahLst/>
              <a:cxnLst/>
              <a:rect l="l" t="t" r="r" b="b"/>
              <a:pathLst>
                <a:path w="426" h="275" extrusionOk="0">
                  <a:moveTo>
                    <a:pt x="95" y="0"/>
                  </a:moveTo>
                  <a:cubicBezTo>
                    <a:pt x="38" y="0"/>
                    <a:pt x="0" y="86"/>
                    <a:pt x="59" y="123"/>
                  </a:cubicBezTo>
                  <a:cubicBezTo>
                    <a:pt x="139" y="173"/>
                    <a:pt x="218" y="219"/>
                    <a:pt x="298" y="265"/>
                  </a:cubicBezTo>
                  <a:cubicBezTo>
                    <a:pt x="309" y="272"/>
                    <a:pt x="320" y="275"/>
                    <a:pt x="331" y="275"/>
                  </a:cubicBezTo>
                  <a:cubicBezTo>
                    <a:pt x="387" y="275"/>
                    <a:pt x="425" y="189"/>
                    <a:pt x="364" y="153"/>
                  </a:cubicBezTo>
                  <a:cubicBezTo>
                    <a:pt x="284" y="106"/>
                    <a:pt x="205" y="57"/>
                    <a:pt x="128" y="10"/>
                  </a:cubicBezTo>
                  <a:cubicBezTo>
                    <a:pt x="117" y="3"/>
                    <a:pt x="106" y="0"/>
                    <a:pt x="95"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0"/>
            <p:cNvSpPr/>
            <p:nvPr/>
          </p:nvSpPr>
          <p:spPr>
            <a:xfrm>
              <a:off x="1602788" y="2139000"/>
              <a:ext cx="7600" cy="12175"/>
            </a:xfrm>
            <a:custGeom>
              <a:avLst/>
              <a:gdLst/>
              <a:ahLst/>
              <a:cxnLst/>
              <a:rect l="l" t="t" r="r" b="b"/>
              <a:pathLst>
                <a:path w="304" h="487" extrusionOk="0">
                  <a:moveTo>
                    <a:pt x="211" y="1"/>
                  </a:moveTo>
                  <a:cubicBezTo>
                    <a:pt x="196" y="1"/>
                    <a:pt x="181" y="7"/>
                    <a:pt x="168" y="22"/>
                  </a:cubicBezTo>
                  <a:cubicBezTo>
                    <a:pt x="65" y="134"/>
                    <a:pt x="9" y="270"/>
                    <a:pt x="2" y="422"/>
                  </a:cubicBezTo>
                  <a:cubicBezTo>
                    <a:pt x="0" y="465"/>
                    <a:pt x="33" y="487"/>
                    <a:pt x="66" y="487"/>
                  </a:cubicBezTo>
                  <a:cubicBezTo>
                    <a:pt x="99" y="487"/>
                    <a:pt x="133" y="465"/>
                    <a:pt x="134" y="422"/>
                  </a:cubicBezTo>
                  <a:cubicBezTo>
                    <a:pt x="141" y="306"/>
                    <a:pt x="181" y="201"/>
                    <a:pt x="260" y="114"/>
                  </a:cubicBezTo>
                  <a:cubicBezTo>
                    <a:pt x="303" y="66"/>
                    <a:pt x="259" y="1"/>
                    <a:pt x="21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0"/>
            <p:cNvSpPr/>
            <p:nvPr/>
          </p:nvSpPr>
          <p:spPr>
            <a:xfrm>
              <a:off x="1606388" y="2143725"/>
              <a:ext cx="7325" cy="12850"/>
            </a:xfrm>
            <a:custGeom>
              <a:avLst/>
              <a:gdLst/>
              <a:ahLst/>
              <a:cxnLst/>
              <a:rect l="l" t="t" r="r" b="b"/>
              <a:pathLst>
                <a:path w="293" h="514" extrusionOk="0">
                  <a:moveTo>
                    <a:pt x="203" y="1"/>
                  </a:moveTo>
                  <a:cubicBezTo>
                    <a:pt x="183" y="1"/>
                    <a:pt x="164" y="11"/>
                    <a:pt x="153" y="35"/>
                  </a:cubicBezTo>
                  <a:cubicBezTo>
                    <a:pt x="90" y="160"/>
                    <a:pt x="40" y="293"/>
                    <a:pt x="10" y="432"/>
                  </a:cubicBezTo>
                  <a:cubicBezTo>
                    <a:pt x="0" y="481"/>
                    <a:pt x="41" y="513"/>
                    <a:pt x="80" y="513"/>
                  </a:cubicBezTo>
                  <a:cubicBezTo>
                    <a:pt x="106" y="513"/>
                    <a:pt x="131" y="499"/>
                    <a:pt x="139" y="465"/>
                  </a:cubicBezTo>
                  <a:cubicBezTo>
                    <a:pt x="166" y="339"/>
                    <a:pt x="209" y="217"/>
                    <a:pt x="265" y="101"/>
                  </a:cubicBezTo>
                  <a:cubicBezTo>
                    <a:pt x="293" y="48"/>
                    <a:pt x="247" y="1"/>
                    <a:pt x="203"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0"/>
            <p:cNvSpPr/>
            <p:nvPr/>
          </p:nvSpPr>
          <p:spPr>
            <a:xfrm>
              <a:off x="1471888" y="2398125"/>
              <a:ext cx="10050" cy="10100"/>
            </a:xfrm>
            <a:custGeom>
              <a:avLst/>
              <a:gdLst/>
              <a:ahLst/>
              <a:cxnLst/>
              <a:rect l="l" t="t" r="r" b="b"/>
              <a:pathLst>
                <a:path w="402" h="404" extrusionOk="0">
                  <a:moveTo>
                    <a:pt x="94" y="1"/>
                  </a:moveTo>
                  <a:cubicBezTo>
                    <a:pt x="47" y="1"/>
                    <a:pt x="0" y="48"/>
                    <a:pt x="35" y="94"/>
                  </a:cubicBezTo>
                  <a:cubicBezTo>
                    <a:pt x="108" y="187"/>
                    <a:pt x="178" y="284"/>
                    <a:pt x="251" y="376"/>
                  </a:cubicBezTo>
                  <a:cubicBezTo>
                    <a:pt x="267" y="396"/>
                    <a:pt x="288" y="404"/>
                    <a:pt x="308" y="404"/>
                  </a:cubicBezTo>
                  <a:cubicBezTo>
                    <a:pt x="357" y="404"/>
                    <a:pt x="402" y="358"/>
                    <a:pt x="367" y="310"/>
                  </a:cubicBezTo>
                  <a:cubicBezTo>
                    <a:pt x="294" y="217"/>
                    <a:pt x="221" y="121"/>
                    <a:pt x="148" y="28"/>
                  </a:cubicBezTo>
                  <a:cubicBezTo>
                    <a:pt x="134" y="9"/>
                    <a:pt x="114" y="1"/>
                    <a:pt x="94"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0"/>
            <p:cNvSpPr/>
            <p:nvPr/>
          </p:nvSpPr>
          <p:spPr>
            <a:xfrm>
              <a:off x="1478663" y="2395000"/>
              <a:ext cx="10350" cy="11600"/>
            </a:xfrm>
            <a:custGeom>
              <a:avLst/>
              <a:gdLst/>
              <a:ahLst/>
              <a:cxnLst/>
              <a:rect l="l" t="t" r="r" b="b"/>
              <a:pathLst>
                <a:path w="414" h="464" extrusionOk="0">
                  <a:moveTo>
                    <a:pt x="89" y="0"/>
                  </a:moveTo>
                  <a:cubicBezTo>
                    <a:pt x="46" y="0"/>
                    <a:pt x="0" y="48"/>
                    <a:pt x="23" y="100"/>
                  </a:cubicBezTo>
                  <a:cubicBezTo>
                    <a:pt x="86" y="233"/>
                    <a:pt x="169" y="345"/>
                    <a:pt x="275" y="444"/>
                  </a:cubicBezTo>
                  <a:cubicBezTo>
                    <a:pt x="288" y="458"/>
                    <a:pt x="303" y="464"/>
                    <a:pt x="318" y="464"/>
                  </a:cubicBezTo>
                  <a:cubicBezTo>
                    <a:pt x="369" y="464"/>
                    <a:pt x="414" y="398"/>
                    <a:pt x="368" y="352"/>
                  </a:cubicBezTo>
                  <a:cubicBezTo>
                    <a:pt x="271" y="259"/>
                    <a:pt x="195" y="157"/>
                    <a:pt x="139" y="34"/>
                  </a:cubicBezTo>
                  <a:cubicBezTo>
                    <a:pt x="127" y="10"/>
                    <a:pt x="108" y="0"/>
                    <a:pt x="89"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0"/>
            <p:cNvSpPr/>
            <p:nvPr/>
          </p:nvSpPr>
          <p:spPr>
            <a:xfrm>
              <a:off x="1627988" y="2267700"/>
              <a:ext cx="6025" cy="13300"/>
            </a:xfrm>
            <a:custGeom>
              <a:avLst/>
              <a:gdLst/>
              <a:ahLst/>
              <a:cxnLst/>
              <a:rect l="l" t="t" r="r" b="b"/>
              <a:pathLst>
                <a:path w="241" h="532" extrusionOk="0">
                  <a:moveTo>
                    <a:pt x="92" y="1"/>
                  </a:moveTo>
                  <a:cubicBezTo>
                    <a:pt x="60" y="1"/>
                    <a:pt x="25" y="22"/>
                    <a:pt x="21" y="63"/>
                  </a:cubicBezTo>
                  <a:cubicBezTo>
                    <a:pt x="1" y="215"/>
                    <a:pt x="30" y="361"/>
                    <a:pt x="100" y="500"/>
                  </a:cubicBezTo>
                  <a:cubicBezTo>
                    <a:pt x="111" y="522"/>
                    <a:pt x="130" y="532"/>
                    <a:pt x="149" y="532"/>
                  </a:cubicBezTo>
                  <a:cubicBezTo>
                    <a:pt x="193" y="532"/>
                    <a:pt x="241" y="483"/>
                    <a:pt x="213" y="430"/>
                  </a:cubicBezTo>
                  <a:cubicBezTo>
                    <a:pt x="153" y="315"/>
                    <a:pt x="133" y="192"/>
                    <a:pt x="149" y="63"/>
                  </a:cubicBezTo>
                  <a:cubicBezTo>
                    <a:pt x="154" y="22"/>
                    <a:pt x="125" y="1"/>
                    <a:pt x="92"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0"/>
            <p:cNvSpPr/>
            <p:nvPr/>
          </p:nvSpPr>
          <p:spPr>
            <a:xfrm>
              <a:off x="1634488" y="2267700"/>
              <a:ext cx="6425" cy="10300"/>
            </a:xfrm>
            <a:custGeom>
              <a:avLst/>
              <a:gdLst/>
              <a:ahLst/>
              <a:cxnLst/>
              <a:rect l="l" t="t" r="r" b="b"/>
              <a:pathLst>
                <a:path w="257" h="412" extrusionOk="0">
                  <a:moveTo>
                    <a:pt x="81" y="1"/>
                  </a:moveTo>
                  <a:cubicBezTo>
                    <a:pt x="41" y="1"/>
                    <a:pt x="1" y="33"/>
                    <a:pt x="19" y="83"/>
                  </a:cubicBezTo>
                  <a:cubicBezTo>
                    <a:pt x="48" y="176"/>
                    <a:pt x="82" y="271"/>
                    <a:pt x="112" y="367"/>
                  </a:cubicBezTo>
                  <a:cubicBezTo>
                    <a:pt x="122" y="398"/>
                    <a:pt x="148" y="412"/>
                    <a:pt x="174" y="412"/>
                  </a:cubicBezTo>
                  <a:cubicBezTo>
                    <a:pt x="215" y="412"/>
                    <a:pt x="257" y="379"/>
                    <a:pt x="241" y="331"/>
                  </a:cubicBezTo>
                  <a:cubicBezTo>
                    <a:pt x="207" y="235"/>
                    <a:pt x="175" y="142"/>
                    <a:pt x="144" y="46"/>
                  </a:cubicBezTo>
                  <a:cubicBezTo>
                    <a:pt x="134" y="15"/>
                    <a:pt x="107" y="1"/>
                    <a:pt x="8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0"/>
            <p:cNvSpPr/>
            <p:nvPr/>
          </p:nvSpPr>
          <p:spPr>
            <a:xfrm>
              <a:off x="1756313" y="2323350"/>
              <a:ext cx="5525" cy="11500"/>
            </a:xfrm>
            <a:custGeom>
              <a:avLst/>
              <a:gdLst/>
              <a:ahLst/>
              <a:cxnLst/>
              <a:rect l="l" t="t" r="r" b="b"/>
              <a:pathLst>
                <a:path w="221" h="460" extrusionOk="0">
                  <a:moveTo>
                    <a:pt x="65" y="1"/>
                  </a:moveTo>
                  <a:cubicBezTo>
                    <a:pt x="32" y="1"/>
                    <a:pt x="0" y="22"/>
                    <a:pt x="3" y="65"/>
                  </a:cubicBezTo>
                  <a:cubicBezTo>
                    <a:pt x="7" y="185"/>
                    <a:pt x="30" y="301"/>
                    <a:pt x="77" y="417"/>
                  </a:cubicBezTo>
                  <a:cubicBezTo>
                    <a:pt x="88" y="447"/>
                    <a:pt x="115" y="460"/>
                    <a:pt x="141" y="460"/>
                  </a:cubicBezTo>
                  <a:cubicBezTo>
                    <a:pt x="181" y="460"/>
                    <a:pt x="220" y="428"/>
                    <a:pt x="202" y="380"/>
                  </a:cubicBezTo>
                  <a:cubicBezTo>
                    <a:pt x="162" y="278"/>
                    <a:pt x="139" y="175"/>
                    <a:pt x="133" y="65"/>
                  </a:cubicBezTo>
                  <a:cubicBezTo>
                    <a:pt x="131" y="22"/>
                    <a:pt x="97" y="1"/>
                    <a:pt x="65"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0"/>
            <p:cNvSpPr/>
            <p:nvPr/>
          </p:nvSpPr>
          <p:spPr>
            <a:xfrm>
              <a:off x="1763688" y="2323950"/>
              <a:ext cx="5200" cy="10475"/>
            </a:xfrm>
            <a:custGeom>
              <a:avLst/>
              <a:gdLst/>
              <a:ahLst/>
              <a:cxnLst/>
              <a:rect l="l" t="t" r="r" b="b"/>
              <a:pathLst>
                <a:path w="208" h="419" extrusionOk="0">
                  <a:moveTo>
                    <a:pt x="76" y="0"/>
                  </a:moveTo>
                  <a:cubicBezTo>
                    <a:pt x="51" y="0"/>
                    <a:pt x="27" y="15"/>
                    <a:pt x="20" y="48"/>
                  </a:cubicBezTo>
                  <a:cubicBezTo>
                    <a:pt x="0" y="167"/>
                    <a:pt x="17" y="277"/>
                    <a:pt x="70" y="385"/>
                  </a:cubicBezTo>
                  <a:cubicBezTo>
                    <a:pt x="81" y="409"/>
                    <a:pt x="99" y="419"/>
                    <a:pt x="118" y="419"/>
                  </a:cubicBezTo>
                  <a:cubicBezTo>
                    <a:pt x="161" y="419"/>
                    <a:pt x="207" y="369"/>
                    <a:pt x="182" y="316"/>
                  </a:cubicBezTo>
                  <a:cubicBezTo>
                    <a:pt x="146" y="243"/>
                    <a:pt x="136" y="164"/>
                    <a:pt x="149" y="84"/>
                  </a:cubicBezTo>
                  <a:cubicBezTo>
                    <a:pt x="157" y="33"/>
                    <a:pt x="115" y="0"/>
                    <a:pt x="76"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0"/>
            <p:cNvSpPr/>
            <p:nvPr/>
          </p:nvSpPr>
          <p:spPr>
            <a:xfrm>
              <a:off x="1787538" y="2288400"/>
              <a:ext cx="5250" cy="12775"/>
            </a:xfrm>
            <a:custGeom>
              <a:avLst/>
              <a:gdLst/>
              <a:ahLst/>
              <a:cxnLst/>
              <a:rect l="l" t="t" r="r" b="b"/>
              <a:pathLst>
                <a:path w="210" h="511" extrusionOk="0">
                  <a:moveTo>
                    <a:pt x="80" y="0"/>
                  </a:moveTo>
                  <a:cubicBezTo>
                    <a:pt x="42" y="0"/>
                    <a:pt x="0" y="33"/>
                    <a:pt x="10" y="83"/>
                  </a:cubicBezTo>
                  <a:lnTo>
                    <a:pt x="76" y="464"/>
                  </a:lnTo>
                  <a:cubicBezTo>
                    <a:pt x="81" y="496"/>
                    <a:pt x="104" y="510"/>
                    <a:pt x="129" y="510"/>
                  </a:cubicBezTo>
                  <a:cubicBezTo>
                    <a:pt x="167" y="510"/>
                    <a:pt x="210" y="477"/>
                    <a:pt x="202" y="427"/>
                  </a:cubicBezTo>
                  <a:cubicBezTo>
                    <a:pt x="179" y="301"/>
                    <a:pt x="159" y="175"/>
                    <a:pt x="136" y="49"/>
                  </a:cubicBezTo>
                  <a:cubicBezTo>
                    <a:pt x="130" y="15"/>
                    <a:pt x="106" y="0"/>
                    <a:pt x="80" y="0"/>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0"/>
            <p:cNvSpPr/>
            <p:nvPr/>
          </p:nvSpPr>
          <p:spPr>
            <a:xfrm>
              <a:off x="1795038" y="2294250"/>
              <a:ext cx="6375" cy="9850"/>
            </a:xfrm>
            <a:custGeom>
              <a:avLst/>
              <a:gdLst/>
              <a:ahLst/>
              <a:cxnLst/>
              <a:rect l="l" t="t" r="r" b="b"/>
              <a:pathLst>
                <a:path w="255" h="394" extrusionOk="0">
                  <a:moveTo>
                    <a:pt x="91" y="1"/>
                  </a:moveTo>
                  <a:cubicBezTo>
                    <a:pt x="47" y="1"/>
                    <a:pt x="0" y="50"/>
                    <a:pt x="28" y="100"/>
                  </a:cubicBezTo>
                  <a:cubicBezTo>
                    <a:pt x="68" y="179"/>
                    <a:pt x="97" y="259"/>
                    <a:pt x="117" y="346"/>
                  </a:cubicBezTo>
                  <a:cubicBezTo>
                    <a:pt x="124" y="379"/>
                    <a:pt x="149" y="393"/>
                    <a:pt x="175" y="393"/>
                  </a:cubicBezTo>
                  <a:cubicBezTo>
                    <a:pt x="213" y="393"/>
                    <a:pt x="254" y="362"/>
                    <a:pt x="243" y="312"/>
                  </a:cubicBezTo>
                  <a:cubicBezTo>
                    <a:pt x="220" y="213"/>
                    <a:pt x="187" y="123"/>
                    <a:pt x="140" y="34"/>
                  </a:cubicBezTo>
                  <a:cubicBezTo>
                    <a:pt x="129" y="11"/>
                    <a:pt x="110" y="1"/>
                    <a:pt x="91" y="1"/>
                  </a:cubicBezTo>
                  <a:close/>
                </a:path>
              </a:pathLst>
            </a:custGeom>
            <a:solidFill>
              <a:srgbClr val="619B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0"/>
            <p:cNvSpPr/>
            <p:nvPr/>
          </p:nvSpPr>
          <p:spPr>
            <a:xfrm>
              <a:off x="1598113" y="2469975"/>
              <a:ext cx="18475" cy="27500"/>
            </a:xfrm>
            <a:custGeom>
              <a:avLst/>
              <a:gdLst/>
              <a:ahLst/>
              <a:cxnLst/>
              <a:rect l="l" t="t" r="r" b="b"/>
              <a:pathLst>
                <a:path w="739" h="1100" extrusionOk="0">
                  <a:moveTo>
                    <a:pt x="321" y="0"/>
                  </a:moveTo>
                  <a:cubicBezTo>
                    <a:pt x="312" y="0"/>
                    <a:pt x="304" y="1"/>
                    <a:pt x="295" y="2"/>
                  </a:cubicBezTo>
                  <a:cubicBezTo>
                    <a:pt x="112" y="28"/>
                    <a:pt x="0" y="294"/>
                    <a:pt x="43" y="595"/>
                  </a:cubicBezTo>
                  <a:cubicBezTo>
                    <a:pt x="84" y="882"/>
                    <a:pt x="248" y="1100"/>
                    <a:pt x="419" y="1100"/>
                  </a:cubicBezTo>
                  <a:cubicBezTo>
                    <a:pt x="427" y="1100"/>
                    <a:pt x="435" y="1099"/>
                    <a:pt x="444" y="1098"/>
                  </a:cubicBezTo>
                  <a:cubicBezTo>
                    <a:pt x="626" y="1072"/>
                    <a:pt x="739" y="807"/>
                    <a:pt x="696" y="505"/>
                  </a:cubicBezTo>
                  <a:cubicBezTo>
                    <a:pt x="655" y="215"/>
                    <a:pt x="491"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0"/>
            <p:cNvSpPr/>
            <p:nvPr/>
          </p:nvSpPr>
          <p:spPr>
            <a:xfrm>
              <a:off x="1772288" y="2441075"/>
              <a:ext cx="18400" cy="27450"/>
            </a:xfrm>
            <a:custGeom>
              <a:avLst/>
              <a:gdLst/>
              <a:ahLst/>
              <a:cxnLst/>
              <a:rect l="l" t="t" r="r" b="b"/>
              <a:pathLst>
                <a:path w="736" h="1098" extrusionOk="0">
                  <a:moveTo>
                    <a:pt x="320" y="0"/>
                  </a:moveTo>
                  <a:cubicBezTo>
                    <a:pt x="311" y="0"/>
                    <a:pt x="301" y="1"/>
                    <a:pt x="292" y="2"/>
                  </a:cubicBezTo>
                  <a:cubicBezTo>
                    <a:pt x="110" y="26"/>
                    <a:pt x="0" y="294"/>
                    <a:pt x="40" y="595"/>
                  </a:cubicBezTo>
                  <a:cubicBezTo>
                    <a:pt x="81" y="881"/>
                    <a:pt x="244" y="1097"/>
                    <a:pt x="415" y="1097"/>
                  </a:cubicBezTo>
                  <a:cubicBezTo>
                    <a:pt x="425" y="1097"/>
                    <a:pt x="435" y="1097"/>
                    <a:pt x="444" y="1095"/>
                  </a:cubicBezTo>
                  <a:cubicBezTo>
                    <a:pt x="623" y="1072"/>
                    <a:pt x="735" y="807"/>
                    <a:pt x="692" y="506"/>
                  </a:cubicBezTo>
                  <a:cubicBezTo>
                    <a:pt x="655" y="217"/>
                    <a:pt x="490" y="0"/>
                    <a:pt x="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0"/>
            <p:cNvSpPr/>
            <p:nvPr/>
          </p:nvSpPr>
          <p:spPr>
            <a:xfrm>
              <a:off x="1577813" y="2500200"/>
              <a:ext cx="34150" cy="29900"/>
            </a:xfrm>
            <a:custGeom>
              <a:avLst/>
              <a:gdLst/>
              <a:ahLst/>
              <a:cxnLst/>
              <a:rect l="l" t="t" r="r" b="b"/>
              <a:pathLst>
                <a:path w="1366" h="1196" extrusionOk="0">
                  <a:moveTo>
                    <a:pt x="683" y="0"/>
                  </a:moveTo>
                  <a:cubicBezTo>
                    <a:pt x="459" y="0"/>
                    <a:pt x="244" y="127"/>
                    <a:pt x="143" y="343"/>
                  </a:cubicBezTo>
                  <a:cubicBezTo>
                    <a:pt x="1" y="641"/>
                    <a:pt x="130" y="998"/>
                    <a:pt x="428" y="1138"/>
                  </a:cubicBezTo>
                  <a:cubicBezTo>
                    <a:pt x="510" y="1177"/>
                    <a:pt x="597" y="1196"/>
                    <a:pt x="683" y="1196"/>
                  </a:cubicBezTo>
                  <a:cubicBezTo>
                    <a:pt x="907" y="1196"/>
                    <a:pt x="1122" y="1069"/>
                    <a:pt x="1222" y="853"/>
                  </a:cubicBezTo>
                  <a:cubicBezTo>
                    <a:pt x="1366" y="555"/>
                    <a:pt x="1236" y="201"/>
                    <a:pt x="938" y="58"/>
                  </a:cubicBezTo>
                  <a:cubicBezTo>
                    <a:pt x="855" y="19"/>
                    <a:pt x="768"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0"/>
            <p:cNvSpPr/>
            <p:nvPr/>
          </p:nvSpPr>
          <p:spPr>
            <a:xfrm>
              <a:off x="1785288" y="2464625"/>
              <a:ext cx="34125" cy="29925"/>
            </a:xfrm>
            <a:custGeom>
              <a:avLst/>
              <a:gdLst/>
              <a:ahLst/>
              <a:cxnLst/>
              <a:rect l="l" t="t" r="r" b="b"/>
              <a:pathLst>
                <a:path w="1365" h="1197" extrusionOk="0">
                  <a:moveTo>
                    <a:pt x="683" y="0"/>
                  </a:moveTo>
                  <a:cubicBezTo>
                    <a:pt x="459" y="0"/>
                    <a:pt x="244" y="126"/>
                    <a:pt x="143" y="342"/>
                  </a:cubicBezTo>
                  <a:cubicBezTo>
                    <a:pt x="1" y="644"/>
                    <a:pt x="130" y="997"/>
                    <a:pt x="428" y="1140"/>
                  </a:cubicBezTo>
                  <a:cubicBezTo>
                    <a:pt x="510" y="1179"/>
                    <a:pt x="596" y="1197"/>
                    <a:pt x="681" y="1197"/>
                  </a:cubicBezTo>
                  <a:cubicBezTo>
                    <a:pt x="906" y="1197"/>
                    <a:pt x="1122" y="1071"/>
                    <a:pt x="1222" y="855"/>
                  </a:cubicBezTo>
                  <a:cubicBezTo>
                    <a:pt x="1365" y="554"/>
                    <a:pt x="1236" y="199"/>
                    <a:pt x="938" y="57"/>
                  </a:cubicBezTo>
                  <a:cubicBezTo>
                    <a:pt x="856" y="19"/>
                    <a:pt x="769" y="0"/>
                    <a:pt x="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0"/>
            <p:cNvSpPr/>
            <p:nvPr/>
          </p:nvSpPr>
          <p:spPr>
            <a:xfrm>
              <a:off x="1598438" y="2511750"/>
              <a:ext cx="65425" cy="41150"/>
            </a:xfrm>
            <a:custGeom>
              <a:avLst/>
              <a:gdLst/>
              <a:ahLst/>
              <a:cxnLst/>
              <a:rect l="l" t="t" r="r" b="b"/>
              <a:pathLst>
                <a:path w="2617" h="1646" extrusionOk="0">
                  <a:moveTo>
                    <a:pt x="0" y="0"/>
                  </a:moveTo>
                  <a:lnTo>
                    <a:pt x="0" y="0"/>
                  </a:lnTo>
                  <a:cubicBezTo>
                    <a:pt x="73" y="265"/>
                    <a:pt x="219" y="507"/>
                    <a:pt x="401" y="712"/>
                  </a:cubicBezTo>
                  <a:cubicBezTo>
                    <a:pt x="583" y="924"/>
                    <a:pt x="802" y="1096"/>
                    <a:pt x="1040" y="1242"/>
                  </a:cubicBezTo>
                  <a:cubicBezTo>
                    <a:pt x="1282" y="1374"/>
                    <a:pt x="1537" y="1484"/>
                    <a:pt x="1805" y="1550"/>
                  </a:cubicBezTo>
                  <a:cubicBezTo>
                    <a:pt x="1938" y="1590"/>
                    <a:pt x="2077" y="1603"/>
                    <a:pt x="2210" y="1626"/>
                  </a:cubicBezTo>
                  <a:cubicBezTo>
                    <a:pt x="2345" y="1636"/>
                    <a:pt x="2481" y="1646"/>
                    <a:pt x="2616" y="1646"/>
                  </a:cubicBezTo>
                  <a:cubicBezTo>
                    <a:pt x="2488" y="1606"/>
                    <a:pt x="2355" y="1580"/>
                    <a:pt x="2225" y="1540"/>
                  </a:cubicBezTo>
                  <a:cubicBezTo>
                    <a:pt x="2100" y="1497"/>
                    <a:pt x="1971" y="1467"/>
                    <a:pt x="1845" y="1417"/>
                  </a:cubicBezTo>
                  <a:cubicBezTo>
                    <a:pt x="1722" y="1371"/>
                    <a:pt x="1597" y="1328"/>
                    <a:pt x="1481" y="1268"/>
                  </a:cubicBezTo>
                  <a:cubicBezTo>
                    <a:pt x="1358" y="1218"/>
                    <a:pt x="1245" y="1152"/>
                    <a:pt x="1129" y="1090"/>
                  </a:cubicBezTo>
                  <a:cubicBezTo>
                    <a:pt x="905" y="957"/>
                    <a:pt x="692" y="798"/>
                    <a:pt x="501" y="619"/>
                  </a:cubicBezTo>
                  <a:cubicBezTo>
                    <a:pt x="312" y="437"/>
                    <a:pt x="136" y="23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0"/>
            <p:cNvSpPr/>
            <p:nvPr/>
          </p:nvSpPr>
          <p:spPr>
            <a:xfrm>
              <a:off x="1667238" y="2465800"/>
              <a:ext cx="183475" cy="74425"/>
            </a:xfrm>
            <a:custGeom>
              <a:avLst/>
              <a:gdLst/>
              <a:ahLst/>
              <a:cxnLst/>
              <a:rect l="l" t="t" r="r" b="b"/>
              <a:pathLst>
                <a:path w="7339" h="2977" extrusionOk="0">
                  <a:moveTo>
                    <a:pt x="447" y="1"/>
                  </a:moveTo>
                  <a:cubicBezTo>
                    <a:pt x="447" y="1"/>
                    <a:pt x="143" y="424"/>
                    <a:pt x="66" y="1037"/>
                  </a:cubicBezTo>
                  <a:cubicBezTo>
                    <a:pt x="0" y="1593"/>
                    <a:pt x="120" y="2298"/>
                    <a:pt x="828" y="2977"/>
                  </a:cubicBezTo>
                  <a:lnTo>
                    <a:pt x="7262" y="709"/>
                  </a:lnTo>
                  <a:lnTo>
                    <a:pt x="7338" y="682"/>
                  </a:lnTo>
                  <a:lnTo>
                    <a:pt x="4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0"/>
            <p:cNvSpPr/>
            <p:nvPr/>
          </p:nvSpPr>
          <p:spPr>
            <a:xfrm>
              <a:off x="1668888" y="2465800"/>
              <a:ext cx="181825" cy="25925"/>
            </a:xfrm>
            <a:custGeom>
              <a:avLst/>
              <a:gdLst/>
              <a:ahLst/>
              <a:cxnLst/>
              <a:rect l="l" t="t" r="r" b="b"/>
              <a:pathLst>
                <a:path w="7273" h="1037" extrusionOk="0">
                  <a:moveTo>
                    <a:pt x="381" y="1"/>
                  </a:moveTo>
                  <a:cubicBezTo>
                    <a:pt x="381" y="1"/>
                    <a:pt x="77" y="424"/>
                    <a:pt x="0" y="1037"/>
                  </a:cubicBezTo>
                  <a:lnTo>
                    <a:pt x="7196" y="709"/>
                  </a:lnTo>
                  <a:lnTo>
                    <a:pt x="7272" y="682"/>
                  </a:lnTo>
                  <a:lnTo>
                    <a:pt x="5938" y="550"/>
                  </a:lnTo>
                  <a:lnTo>
                    <a:pt x="4752" y="434"/>
                  </a:lnTo>
                  <a:lnTo>
                    <a:pt x="3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0"/>
            <p:cNvSpPr/>
            <p:nvPr/>
          </p:nvSpPr>
          <p:spPr>
            <a:xfrm>
              <a:off x="1498338" y="2432375"/>
              <a:ext cx="3350" cy="21400"/>
            </a:xfrm>
            <a:custGeom>
              <a:avLst/>
              <a:gdLst/>
              <a:ahLst/>
              <a:cxnLst/>
              <a:rect l="l" t="t" r="r" b="b"/>
              <a:pathLst>
                <a:path w="134" h="856" extrusionOk="0">
                  <a:moveTo>
                    <a:pt x="67" y="1"/>
                  </a:moveTo>
                  <a:cubicBezTo>
                    <a:pt x="34" y="1"/>
                    <a:pt x="1" y="23"/>
                    <a:pt x="1" y="66"/>
                  </a:cubicBezTo>
                  <a:lnTo>
                    <a:pt x="1" y="791"/>
                  </a:lnTo>
                  <a:cubicBezTo>
                    <a:pt x="1" y="834"/>
                    <a:pt x="34" y="855"/>
                    <a:pt x="67" y="855"/>
                  </a:cubicBezTo>
                  <a:cubicBezTo>
                    <a:pt x="100" y="855"/>
                    <a:pt x="134" y="834"/>
                    <a:pt x="134" y="791"/>
                  </a:cubicBezTo>
                  <a:lnTo>
                    <a:pt x="134" y="66"/>
                  </a:lnTo>
                  <a:cubicBezTo>
                    <a:pt x="134" y="23"/>
                    <a:pt x="100" y="1"/>
                    <a:pt x="67"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0"/>
            <p:cNvSpPr/>
            <p:nvPr/>
          </p:nvSpPr>
          <p:spPr>
            <a:xfrm>
              <a:off x="1504738" y="2437100"/>
              <a:ext cx="3225" cy="16675"/>
            </a:xfrm>
            <a:custGeom>
              <a:avLst/>
              <a:gdLst/>
              <a:ahLst/>
              <a:cxnLst/>
              <a:rect l="l" t="t" r="r" b="b"/>
              <a:pathLst>
                <a:path w="129" h="667" extrusionOk="0">
                  <a:moveTo>
                    <a:pt x="64" y="1"/>
                  </a:moveTo>
                  <a:cubicBezTo>
                    <a:pt x="32" y="1"/>
                    <a:pt x="0" y="22"/>
                    <a:pt x="0" y="65"/>
                  </a:cubicBezTo>
                  <a:lnTo>
                    <a:pt x="0" y="602"/>
                  </a:lnTo>
                  <a:cubicBezTo>
                    <a:pt x="0" y="645"/>
                    <a:pt x="32" y="666"/>
                    <a:pt x="64" y="666"/>
                  </a:cubicBezTo>
                  <a:cubicBezTo>
                    <a:pt x="97" y="666"/>
                    <a:pt x="129" y="645"/>
                    <a:pt x="129" y="602"/>
                  </a:cubicBezTo>
                  <a:lnTo>
                    <a:pt x="129" y="65"/>
                  </a:lnTo>
                  <a:cubicBezTo>
                    <a:pt x="129" y="22"/>
                    <a:pt x="97" y="1"/>
                    <a:pt x="64"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0"/>
            <p:cNvSpPr/>
            <p:nvPr/>
          </p:nvSpPr>
          <p:spPr>
            <a:xfrm>
              <a:off x="1653238" y="2376325"/>
              <a:ext cx="3250" cy="15825"/>
            </a:xfrm>
            <a:custGeom>
              <a:avLst/>
              <a:gdLst/>
              <a:ahLst/>
              <a:cxnLst/>
              <a:rect l="l" t="t" r="r" b="b"/>
              <a:pathLst>
                <a:path w="130" h="633" extrusionOk="0">
                  <a:moveTo>
                    <a:pt x="65" y="0"/>
                  </a:moveTo>
                  <a:cubicBezTo>
                    <a:pt x="33" y="0"/>
                    <a:pt x="1" y="21"/>
                    <a:pt x="1" y="63"/>
                  </a:cubicBezTo>
                  <a:lnTo>
                    <a:pt x="1" y="569"/>
                  </a:lnTo>
                  <a:cubicBezTo>
                    <a:pt x="1" y="611"/>
                    <a:pt x="34" y="632"/>
                    <a:pt x="66" y="632"/>
                  </a:cubicBezTo>
                  <a:cubicBezTo>
                    <a:pt x="98" y="632"/>
                    <a:pt x="130" y="612"/>
                    <a:pt x="130" y="569"/>
                  </a:cubicBezTo>
                  <a:lnTo>
                    <a:pt x="130" y="63"/>
                  </a:lnTo>
                  <a:cubicBezTo>
                    <a:pt x="130" y="21"/>
                    <a:pt x="97" y="0"/>
                    <a:pt x="65"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0"/>
            <p:cNvSpPr/>
            <p:nvPr/>
          </p:nvSpPr>
          <p:spPr>
            <a:xfrm>
              <a:off x="1661938" y="2380225"/>
              <a:ext cx="3250" cy="12700"/>
            </a:xfrm>
            <a:custGeom>
              <a:avLst/>
              <a:gdLst/>
              <a:ahLst/>
              <a:cxnLst/>
              <a:rect l="l" t="t" r="r" b="b"/>
              <a:pathLst>
                <a:path w="130" h="508" extrusionOk="0">
                  <a:moveTo>
                    <a:pt x="65" y="1"/>
                  </a:moveTo>
                  <a:cubicBezTo>
                    <a:pt x="33" y="1"/>
                    <a:pt x="0" y="22"/>
                    <a:pt x="0" y="66"/>
                  </a:cubicBezTo>
                  <a:lnTo>
                    <a:pt x="0" y="443"/>
                  </a:lnTo>
                  <a:cubicBezTo>
                    <a:pt x="0" y="486"/>
                    <a:pt x="33" y="508"/>
                    <a:pt x="65" y="508"/>
                  </a:cubicBezTo>
                  <a:cubicBezTo>
                    <a:pt x="97" y="508"/>
                    <a:pt x="130" y="486"/>
                    <a:pt x="130" y="443"/>
                  </a:cubicBezTo>
                  <a:lnTo>
                    <a:pt x="130" y="66"/>
                  </a:lnTo>
                  <a:cubicBezTo>
                    <a:pt x="130" y="22"/>
                    <a:pt x="97" y="1"/>
                    <a:pt x="65"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0"/>
            <p:cNvSpPr/>
            <p:nvPr/>
          </p:nvSpPr>
          <p:spPr>
            <a:xfrm>
              <a:off x="1773838" y="2572200"/>
              <a:ext cx="4675" cy="11100"/>
            </a:xfrm>
            <a:custGeom>
              <a:avLst/>
              <a:gdLst/>
              <a:ahLst/>
              <a:cxnLst/>
              <a:rect l="l" t="t" r="r" b="b"/>
              <a:pathLst>
                <a:path w="187" h="444" extrusionOk="0">
                  <a:moveTo>
                    <a:pt x="80" y="0"/>
                  </a:moveTo>
                  <a:cubicBezTo>
                    <a:pt x="41" y="0"/>
                    <a:pt x="1" y="32"/>
                    <a:pt x="14" y="82"/>
                  </a:cubicBezTo>
                  <a:cubicBezTo>
                    <a:pt x="45" y="182"/>
                    <a:pt x="54" y="278"/>
                    <a:pt x="42" y="380"/>
                  </a:cubicBezTo>
                  <a:cubicBezTo>
                    <a:pt x="36" y="423"/>
                    <a:pt x="66" y="444"/>
                    <a:pt x="99" y="444"/>
                  </a:cubicBezTo>
                  <a:cubicBezTo>
                    <a:pt x="132" y="444"/>
                    <a:pt x="169" y="422"/>
                    <a:pt x="173" y="380"/>
                  </a:cubicBezTo>
                  <a:cubicBezTo>
                    <a:pt x="187" y="268"/>
                    <a:pt x="173" y="155"/>
                    <a:pt x="141" y="46"/>
                  </a:cubicBezTo>
                  <a:cubicBezTo>
                    <a:pt x="131" y="14"/>
                    <a:pt x="106" y="0"/>
                    <a:pt x="80"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0"/>
            <p:cNvSpPr/>
            <p:nvPr/>
          </p:nvSpPr>
          <p:spPr>
            <a:xfrm>
              <a:off x="1782588" y="2572250"/>
              <a:ext cx="4625" cy="13475"/>
            </a:xfrm>
            <a:custGeom>
              <a:avLst/>
              <a:gdLst/>
              <a:ahLst/>
              <a:cxnLst/>
              <a:rect l="l" t="t" r="r" b="b"/>
              <a:pathLst>
                <a:path w="185" h="539" extrusionOk="0">
                  <a:moveTo>
                    <a:pt x="97" y="0"/>
                  </a:moveTo>
                  <a:cubicBezTo>
                    <a:pt x="64" y="0"/>
                    <a:pt x="34" y="21"/>
                    <a:pt x="39" y="64"/>
                  </a:cubicBezTo>
                  <a:cubicBezTo>
                    <a:pt x="52" y="196"/>
                    <a:pt x="42" y="325"/>
                    <a:pt x="13" y="458"/>
                  </a:cubicBezTo>
                  <a:cubicBezTo>
                    <a:pt x="1" y="507"/>
                    <a:pt x="42" y="539"/>
                    <a:pt x="80" y="539"/>
                  </a:cubicBezTo>
                  <a:cubicBezTo>
                    <a:pt x="107" y="539"/>
                    <a:pt x="131" y="525"/>
                    <a:pt x="138" y="491"/>
                  </a:cubicBezTo>
                  <a:cubicBezTo>
                    <a:pt x="172" y="352"/>
                    <a:pt x="184" y="209"/>
                    <a:pt x="172" y="64"/>
                  </a:cubicBezTo>
                  <a:cubicBezTo>
                    <a:pt x="166" y="22"/>
                    <a:pt x="130" y="0"/>
                    <a:pt x="97"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0"/>
            <p:cNvSpPr/>
            <p:nvPr/>
          </p:nvSpPr>
          <p:spPr>
            <a:xfrm>
              <a:off x="1581663" y="2587150"/>
              <a:ext cx="6525" cy="15900"/>
            </a:xfrm>
            <a:custGeom>
              <a:avLst/>
              <a:gdLst/>
              <a:ahLst/>
              <a:cxnLst/>
              <a:rect l="l" t="t" r="r" b="b"/>
              <a:pathLst>
                <a:path w="261" h="636" extrusionOk="0">
                  <a:moveTo>
                    <a:pt x="91" y="0"/>
                  </a:moveTo>
                  <a:cubicBezTo>
                    <a:pt x="47" y="0"/>
                    <a:pt x="1" y="48"/>
                    <a:pt x="26" y="100"/>
                  </a:cubicBezTo>
                  <a:cubicBezTo>
                    <a:pt x="99" y="249"/>
                    <a:pt x="125" y="408"/>
                    <a:pt x="112" y="574"/>
                  </a:cubicBezTo>
                  <a:cubicBezTo>
                    <a:pt x="108" y="615"/>
                    <a:pt x="140" y="636"/>
                    <a:pt x="173" y="636"/>
                  </a:cubicBezTo>
                  <a:cubicBezTo>
                    <a:pt x="206" y="636"/>
                    <a:pt x="241" y="615"/>
                    <a:pt x="244" y="574"/>
                  </a:cubicBezTo>
                  <a:cubicBezTo>
                    <a:pt x="261" y="385"/>
                    <a:pt x="224" y="203"/>
                    <a:pt x="142" y="34"/>
                  </a:cubicBezTo>
                  <a:cubicBezTo>
                    <a:pt x="130" y="10"/>
                    <a:pt x="111" y="0"/>
                    <a:pt x="91"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0"/>
            <p:cNvSpPr/>
            <p:nvPr/>
          </p:nvSpPr>
          <p:spPr>
            <a:xfrm>
              <a:off x="1595338" y="2589600"/>
              <a:ext cx="6800" cy="16675"/>
            </a:xfrm>
            <a:custGeom>
              <a:avLst/>
              <a:gdLst/>
              <a:ahLst/>
              <a:cxnLst/>
              <a:rect l="l" t="t" r="r" b="b"/>
              <a:pathLst>
                <a:path w="272" h="667" extrusionOk="0">
                  <a:moveTo>
                    <a:pt x="79" y="1"/>
                  </a:moveTo>
                  <a:cubicBezTo>
                    <a:pt x="40" y="1"/>
                    <a:pt x="0" y="32"/>
                    <a:pt x="12" y="82"/>
                  </a:cubicBezTo>
                  <a:cubicBezTo>
                    <a:pt x="52" y="261"/>
                    <a:pt x="92" y="439"/>
                    <a:pt x="134" y="621"/>
                  </a:cubicBezTo>
                  <a:cubicBezTo>
                    <a:pt x="141" y="653"/>
                    <a:pt x="165" y="667"/>
                    <a:pt x="191" y="667"/>
                  </a:cubicBezTo>
                  <a:cubicBezTo>
                    <a:pt x="230" y="667"/>
                    <a:pt x="272" y="635"/>
                    <a:pt x="260" y="585"/>
                  </a:cubicBezTo>
                  <a:cubicBezTo>
                    <a:pt x="220" y="406"/>
                    <a:pt x="177" y="227"/>
                    <a:pt x="138" y="48"/>
                  </a:cubicBezTo>
                  <a:cubicBezTo>
                    <a:pt x="130" y="15"/>
                    <a:pt x="104" y="1"/>
                    <a:pt x="7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0"/>
            <p:cNvSpPr/>
            <p:nvPr/>
          </p:nvSpPr>
          <p:spPr>
            <a:xfrm>
              <a:off x="1463163" y="2543950"/>
              <a:ext cx="234325" cy="191175"/>
            </a:xfrm>
            <a:custGeom>
              <a:avLst/>
              <a:gdLst/>
              <a:ahLst/>
              <a:cxnLst/>
              <a:rect l="l" t="t" r="r" b="b"/>
              <a:pathLst>
                <a:path w="9373" h="7647" extrusionOk="0">
                  <a:moveTo>
                    <a:pt x="0" y="0"/>
                  </a:moveTo>
                  <a:cubicBezTo>
                    <a:pt x="116" y="1037"/>
                    <a:pt x="414" y="2024"/>
                    <a:pt x="865" y="2924"/>
                  </a:cubicBezTo>
                  <a:cubicBezTo>
                    <a:pt x="858" y="2745"/>
                    <a:pt x="855" y="2563"/>
                    <a:pt x="855" y="2385"/>
                  </a:cubicBezTo>
                  <a:cubicBezTo>
                    <a:pt x="852" y="2146"/>
                    <a:pt x="841" y="1914"/>
                    <a:pt x="858" y="1686"/>
                  </a:cubicBezTo>
                  <a:cubicBezTo>
                    <a:pt x="471" y="1186"/>
                    <a:pt x="179" y="623"/>
                    <a:pt x="0" y="0"/>
                  </a:cubicBezTo>
                  <a:close/>
                  <a:moveTo>
                    <a:pt x="1355" y="2252"/>
                  </a:moveTo>
                  <a:lnTo>
                    <a:pt x="1355" y="2252"/>
                  </a:lnTo>
                  <a:cubicBezTo>
                    <a:pt x="1365" y="2497"/>
                    <a:pt x="1385" y="2736"/>
                    <a:pt x="1388" y="2941"/>
                  </a:cubicBezTo>
                  <a:cubicBezTo>
                    <a:pt x="1398" y="3259"/>
                    <a:pt x="1411" y="3577"/>
                    <a:pt x="1428" y="3898"/>
                  </a:cubicBezTo>
                  <a:cubicBezTo>
                    <a:pt x="1616" y="4176"/>
                    <a:pt x="1819" y="4445"/>
                    <a:pt x="2037" y="4699"/>
                  </a:cubicBezTo>
                  <a:cubicBezTo>
                    <a:pt x="2014" y="4083"/>
                    <a:pt x="2021" y="3471"/>
                    <a:pt x="2047" y="2855"/>
                  </a:cubicBezTo>
                  <a:cubicBezTo>
                    <a:pt x="1802" y="2666"/>
                    <a:pt x="1570" y="2467"/>
                    <a:pt x="1355" y="2252"/>
                  </a:cubicBezTo>
                  <a:close/>
                  <a:moveTo>
                    <a:pt x="2560" y="3209"/>
                  </a:moveTo>
                  <a:lnTo>
                    <a:pt x="2560" y="3209"/>
                  </a:lnTo>
                  <a:cubicBezTo>
                    <a:pt x="2540" y="3904"/>
                    <a:pt x="2550" y="4600"/>
                    <a:pt x="2594" y="5295"/>
                  </a:cubicBezTo>
                  <a:cubicBezTo>
                    <a:pt x="2931" y="5626"/>
                    <a:pt x="3295" y="5928"/>
                    <a:pt x="3686" y="6196"/>
                  </a:cubicBezTo>
                  <a:cubicBezTo>
                    <a:pt x="3607" y="5394"/>
                    <a:pt x="3583" y="4590"/>
                    <a:pt x="3617" y="3782"/>
                  </a:cubicBezTo>
                  <a:cubicBezTo>
                    <a:pt x="3245" y="3610"/>
                    <a:pt x="2892" y="3418"/>
                    <a:pt x="2560" y="3209"/>
                  </a:cubicBezTo>
                  <a:close/>
                  <a:moveTo>
                    <a:pt x="7477" y="4809"/>
                  </a:moveTo>
                  <a:lnTo>
                    <a:pt x="7477" y="4809"/>
                  </a:lnTo>
                  <a:cubicBezTo>
                    <a:pt x="7564" y="5166"/>
                    <a:pt x="7644" y="5521"/>
                    <a:pt x="7716" y="5878"/>
                  </a:cubicBezTo>
                  <a:cubicBezTo>
                    <a:pt x="7726" y="5765"/>
                    <a:pt x="7736" y="5703"/>
                    <a:pt x="7736" y="5703"/>
                  </a:cubicBezTo>
                  <a:cubicBezTo>
                    <a:pt x="8356" y="5762"/>
                    <a:pt x="8908" y="5984"/>
                    <a:pt x="9372" y="6259"/>
                  </a:cubicBezTo>
                  <a:cubicBezTo>
                    <a:pt x="9336" y="6010"/>
                    <a:pt x="9296" y="5762"/>
                    <a:pt x="9250" y="5514"/>
                  </a:cubicBezTo>
                  <a:cubicBezTo>
                    <a:pt x="9123" y="5299"/>
                    <a:pt x="8984" y="5093"/>
                    <a:pt x="8836" y="4894"/>
                  </a:cubicBezTo>
                  <a:cubicBezTo>
                    <a:pt x="8382" y="4888"/>
                    <a:pt x="7928" y="4858"/>
                    <a:pt x="7477" y="4809"/>
                  </a:cubicBezTo>
                  <a:close/>
                  <a:moveTo>
                    <a:pt x="4133" y="4000"/>
                  </a:moveTo>
                  <a:lnTo>
                    <a:pt x="4133" y="4000"/>
                  </a:lnTo>
                  <a:cubicBezTo>
                    <a:pt x="4110" y="4858"/>
                    <a:pt x="4147" y="5709"/>
                    <a:pt x="4252" y="6557"/>
                  </a:cubicBezTo>
                  <a:cubicBezTo>
                    <a:pt x="4653" y="6792"/>
                    <a:pt x="5073" y="6994"/>
                    <a:pt x="5514" y="7163"/>
                  </a:cubicBezTo>
                  <a:cubicBezTo>
                    <a:pt x="5312" y="6229"/>
                    <a:pt x="5186" y="5282"/>
                    <a:pt x="5084" y="4329"/>
                  </a:cubicBezTo>
                  <a:cubicBezTo>
                    <a:pt x="4759" y="4232"/>
                    <a:pt x="4442" y="4123"/>
                    <a:pt x="4133" y="4000"/>
                  </a:cubicBezTo>
                  <a:close/>
                  <a:moveTo>
                    <a:pt x="5626" y="4477"/>
                  </a:moveTo>
                  <a:lnTo>
                    <a:pt x="5626" y="4477"/>
                  </a:lnTo>
                  <a:cubicBezTo>
                    <a:pt x="5739" y="5448"/>
                    <a:pt x="5875" y="6412"/>
                    <a:pt x="6097" y="7358"/>
                  </a:cubicBezTo>
                  <a:cubicBezTo>
                    <a:pt x="6544" y="7491"/>
                    <a:pt x="7008" y="7587"/>
                    <a:pt x="7488" y="7647"/>
                  </a:cubicBezTo>
                  <a:cubicBezTo>
                    <a:pt x="7352" y="6666"/>
                    <a:pt x="7160" y="5696"/>
                    <a:pt x="6918" y="4735"/>
                  </a:cubicBezTo>
                  <a:cubicBezTo>
                    <a:pt x="6481" y="4670"/>
                    <a:pt x="6051" y="4584"/>
                    <a:pt x="5626" y="4477"/>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0"/>
            <p:cNvSpPr/>
            <p:nvPr/>
          </p:nvSpPr>
          <p:spPr>
            <a:xfrm>
              <a:off x="1484188" y="2586100"/>
              <a:ext cx="14675" cy="55300"/>
            </a:xfrm>
            <a:custGeom>
              <a:avLst/>
              <a:gdLst/>
              <a:ahLst/>
              <a:cxnLst/>
              <a:rect l="l" t="t" r="r" b="b"/>
              <a:pathLst>
                <a:path w="587" h="2212" extrusionOk="0">
                  <a:moveTo>
                    <a:pt x="17" y="0"/>
                  </a:moveTo>
                  <a:cubicBezTo>
                    <a:pt x="0" y="228"/>
                    <a:pt x="11" y="460"/>
                    <a:pt x="14" y="699"/>
                  </a:cubicBezTo>
                  <a:cubicBezTo>
                    <a:pt x="14" y="877"/>
                    <a:pt x="17" y="1059"/>
                    <a:pt x="24" y="1238"/>
                  </a:cubicBezTo>
                  <a:cubicBezTo>
                    <a:pt x="189" y="1573"/>
                    <a:pt x="378" y="1900"/>
                    <a:pt x="587" y="2212"/>
                  </a:cubicBezTo>
                  <a:cubicBezTo>
                    <a:pt x="570" y="1891"/>
                    <a:pt x="557" y="1573"/>
                    <a:pt x="547" y="1255"/>
                  </a:cubicBezTo>
                  <a:cubicBezTo>
                    <a:pt x="544" y="1050"/>
                    <a:pt x="524" y="811"/>
                    <a:pt x="514" y="566"/>
                  </a:cubicBezTo>
                  <a:cubicBezTo>
                    <a:pt x="335" y="387"/>
                    <a:pt x="170" y="199"/>
                    <a:pt x="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0"/>
            <p:cNvSpPr/>
            <p:nvPr/>
          </p:nvSpPr>
          <p:spPr>
            <a:xfrm>
              <a:off x="1513488" y="2615325"/>
              <a:ext cx="14525" cy="61000"/>
            </a:xfrm>
            <a:custGeom>
              <a:avLst/>
              <a:gdLst/>
              <a:ahLst/>
              <a:cxnLst/>
              <a:rect l="l" t="t" r="r" b="b"/>
              <a:pathLst>
                <a:path w="581" h="2440" extrusionOk="0">
                  <a:moveTo>
                    <a:pt x="34" y="0"/>
                  </a:moveTo>
                  <a:cubicBezTo>
                    <a:pt x="8" y="616"/>
                    <a:pt x="1" y="1228"/>
                    <a:pt x="24" y="1844"/>
                  </a:cubicBezTo>
                  <a:cubicBezTo>
                    <a:pt x="199" y="2053"/>
                    <a:pt x="385" y="2252"/>
                    <a:pt x="581" y="2440"/>
                  </a:cubicBezTo>
                  <a:cubicBezTo>
                    <a:pt x="537" y="1745"/>
                    <a:pt x="527" y="1049"/>
                    <a:pt x="547" y="354"/>
                  </a:cubicBezTo>
                  <a:cubicBezTo>
                    <a:pt x="372" y="242"/>
                    <a:pt x="199" y="122"/>
                    <a:pt x="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0"/>
            <p:cNvSpPr/>
            <p:nvPr/>
          </p:nvSpPr>
          <p:spPr>
            <a:xfrm>
              <a:off x="1552738" y="2638475"/>
              <a:ext cx="16750" cy="69425"/>
            </a:xfrm>
            <a:custGeom>
              <a:avLst/>
              <a:gdLst/>
              <a:ahLst/>
              <a:cxnLst/>
              <a:rect l="l" t="t" r="r" b="b"/>
              <a:pathLst>
                <a:path w="670" h="2777" extrusionOk="0">
                  <a:moveTo>
                    <a:pt x="34" y="1"/>
                  </a:moveTo>
                  <a:cubicBezTo>
                    <a:pt x="0" y="809"/>
                    <a:pt x="24" y="1613"/>
                    <a:pt x="103" y="2415"/>
                  </a:cubicBezTo>
                  <a:cubicBezTo>
                    <a:pt x="285" y="2544"/>
                    <a:pt x="474" y="2663"/>
                    <a:pt x="669" y="2776"/>
                  </a:cubicBezTo>
                  <a:cubicBezTo>
                    <a:pt x="564" y="1928"/>
                    <a:pt x="527" y="1077"/>
                    <a:pt x="550" y="219"/>
                  </a:cubicBezTo>
                  <a:cubicBezTo>
                    <a:pt x="374" y="150"/>
                    <a:pt x="203" y="77"/>
                    <a:pt x="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0"/>
            <p:cNvSpPr/>
            <p:nvPr/>
          </p:nvSpPr>
          <p:spPr>
            <a:xfrm>
              <a:off x="1590238" y="2652150"/>
              <a:ext cx="25350" cy="75775"/>
            </a:xfrm>
            <a:custGeom>
              <a:avLst/>
              <a:gdLst/>
              <a:ahLst/>
              <a:cxnLst/>
              <a:rect l="l" t="t" r="r" b="b"/>
              <a:pathLst>
                <a:path w="1014" h="3031" extrusionOk="0">
                  <a:moveTo>
                    <a:pt x="1" y="1"/>
                  </a:moveTo>
                  <a:lnTo>
                    <a:pt x="1" y="1"/>
                  </a:lnTo>
                  <a:cubicBezTo>
                    <a:pt x="103" y="954"/>
                    <a:pt x="229" y="1901"/>
                    <a:pt x="431" y="2835"/>
                  </a:cubicBezTo>
                  <a:cubicBezTo>
                    <a:pt x="623" y="2905"/>
                    <a:pt x="815" y="2974"/>
                    <a:pt x="1014" y="3030"/>
                  </a:cubicBezTo>
                  <a:cubicBezTo>
                    <a:pt x="792" y="2084"/>
                    <a:pt x="656" y="1120"/>
                    <a:pt x="543" y="149"/>
                  </a:cubicBezTo>
                  <a:cubicBezTo>
                    <a:pt x="361" y="106"/>
                    <a:pt x="179" y="57"/>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0"/>
            <p:cNvSpPr/>
            <p:nvPr/>
          </p:nvSpPr>
          <p:spPr>
            <a:xfrm>
              <a:off x="1636088" y="2662325"/>
              <a:ext cx="21225" cy="73450"/>
            </a:xfrm>
            <a:custGeom>
              <a:avLst/>
              <a:gdLst/>
              <a:ahLst/>
              <a:cxnLst/>
              <a:rect l="l" t="t" r="r" b="b"/>
              <a:pathLst>
                <a:path w="849" h="2938" extrusionOk="0">
                  <a:moveTo>
                    <a:pt x="1" y="0"/>
                  </a:moveTo>
                  <a:lnTo>
                    <a:pt x="1" y="0"/>
                  </a:lnTo>
                  <a:cubicBezTo>
                    <a:pt x="243" y="961"/>
                    <a:pt x="435" y="1931"/>
                    <a:pt x="571" y="2912"/>
                  </a:cubicBezTo>
                  <a:cubicBezTo>
                    <a:pt x="664" y="2921"/>
                    <a:pt x="756" y="2932"/>
                    <a:pt x="849" y="2938"/>
                  </a:cubicBezTo>
                  <a:cubicBezTo>
                    <a:pt x="730" y="2183"/>
                    <a:pt x="769" y="1468"/>
                    <a:pt x="799" y="1143"/>
                  </a:cubicBezTo>
                  <a:cubicBezTo>
                    <a:pt x="727" y="786"/>
                    <a:pt x="647" y="431"/>
                    <a:pt x="560" y="74"/>
                  </a:cubicBezTo>
                  <a:cubicBezTo>
                    <a:pt x="372" y="54"/>
                    <a:pt x="187" y="2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0"/>
            <p:cNvSpPr/>
            <p:nvPr/>
          </p:nvSpPr>
          <p:spPr>
            <a:xfrm>
              <a:off x="1694388" y="2681775"/>
              <a:ext cx="10950" cy="23700"/>
            </a:xfrm>
            <a:custGeom>
              <a:avLst/>
              <a:gdLst/>
              <a:ahLst/>
              <a:cxnLst/>
              <a:rect l="l" t="t" r="r" b="b"/>
              <a:pathLst>
                <a:path w="438" h="948" extrusionOk="0">
                  <a:moveTo>
                    <a:pt x="1" y="1"/>
                  </a:moveTo>
                  <a:lnTo>
                    <a:pt x="1" y="1"/>
                  </a:lnTo>
                  <a:cubicBezTo>
                    <a:pt x="47" y="249"/>
                    <a:pt x="87" y="497"/>
                    <a:pt x="123" y="746"/>
                  </a:cubicBezTo>
                  <a:cubicBezTo>
                    <a:pt x="232" y="812"/>
                    <a:pt x="339" y="879"/>
                    <a:pt x="438" y="948"/>
                  </a:cubicBezTo>
                  <a:cubicBezTo>
                    <a:pt x="351" y="700"/>
                    <a:pt x="246" y="458"/>
                    <a:pt x="123" y="223"/>
                  </a:cubicBezTo>
                  <a:cubicBezTo>
                    <a:pt x="83" y="150"/>
                    <a:pt x="44" y="7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0"/>
            <p:cNvSpPr/>
            <p:nvPr/>
          </p:nvSpPr>
          <p:spPr>
            <a:xfrm>
              <a:off x="1654313" y="2686500"/>
              <a:ext cx="61050" cy="102775"/>
            </a:xfrm>
            <a:custGeom>
              <a:avLst/>
              <a:gdLst/>
              <a:ahLst/>
              <a:cxnLst/>
              <a:rect l="l" t="t" r="r" b="b"/>
              <a:pathLst>
                <a:path w="2442" h="4111" extrusionOk="0">
                  <a:moveTo>
                    <a:pt x="90" y="1"/>
                  </a:moveTo>
                  <a:cubicBezTo>
                    <a:pt x="90" y="1"/>
                    <a:pt x="80" y="63"/>
                    <a:pt x="70" y="176"/>
                  </a:cubicBezTo>
                  <a:cubicBezTo>
                    <a:pt x="40" y="501"/>
                    <a:pt x="1" y="1216"/>
                    <a:pt x="120" y="1971"/>
                  </a:cubicBezTo>
                  <a:cubicBezTo>
                    <a:pt x="249" y="2782"/>
                    <a:pt x="560" y="3640"/>
                    <a:pt x="1266" y="4110"/>
                  </a:cubicBezTo>
                  <a:cubicBezTo>
                    <a:pt x="1266" y="4110"/>
                    <a:pt x="1845" y="4071"/>
                    <a:pt x="2399" y="3564"/>
                  </a:cubicBezTo>
                  <a:cubicBezTo>
                    <a:pt x="2441" y="3193"/>
                    <a:pt x="2434" y="2812"/>
                    <a:pt x="2402" y="2448"/>
                  </a:cubicBezTo>
                  <a:cubicBezTo>
                    <a:pt x="2399" y="2411"/>
                    <a:pt x="2395" y="2379"/>
                    <a:pt x="2391" y="2345"/>
                  </a:cubicBezTo>
                  <a:lnTo>
                    <a:pt x="2391" y="2342"/>
                  </a:lnTo>
                  <a:cubicBezTo>
                    <a:pt x="2140" y="2431"/>
                    <a:pt x="1891" y="2524"/>
                    <a:pt x="1643" y="2613"/>
                  </a:cubicBezTo>
                  <a:cubicBezTo>
                    <a:pt x="1633" y="2617"/>
                    <a:pt x="1627" y="2617"/>
                    <a:pt x="1620" y="2617"/>
                  </a:cubicBezTo>
                  <a:cubicBezTo>
                    <a:pt x="1557" y="2617"/>
                    <a:pt x="1534" y="2511"/>
                    <a:pt x="1607" y="2484"/>
                  </a:cubicBezTo>
                  <a:cubicBezTo>
                    <a:pt x="1862" y="2391"/>
                    <a:pt x="2120" y="2302"/>
                    <a:pt x="2375" y="2209"/>
                  </a:cubicBezTo>
                  <a:cubicBezTo>
                    <a:pt x="2365" y="2136"/>
                    <a:pt x="2355" y="2064"/>
                    <a:pt x="2345" y="1994"/>
                  </a:cubicBezTo>
                  <a:cubicBezTo>
                    <a:pt x="1934" y="1895"/>
                    <a:pt x="1527" y="1798"/>
                    <a:pt x="1117" y="1699"/>
                  </a:cubicBezTo>
                  <a:cubicBezTo>
                    <a:pt x="1040" y="1683"/>
                    <a:pt x="1067" y="1570"/>
                    <a:pt x="1136" y="1570"/>
                  </a:cubicBezTo>
                  <a:cubicBezTo>
                    <a:pt x="1143" y="1570"/>
                    <a:pt x="1147" y="1570"/>
                    <a:pt x="1153" y="1574"/>
                  </a:cubicBezTo>
                  <a:cubicBezTo>
                    <a:pt x="1544" y="1667"/>
                    <a:pt x="1931" y="1759"/>
                    <a:pt x="2322" y="1852"/>
                  </a:cubicBezTo>
                  <a:cubicBezTo>
                    <a:pt x="2255" y="1477"/>
                    <a:pt x="2166" y="1113"/>
                    <a:pt x="2041" y="759"/>
                  </a:cubicBezTo>
                  <a:cubicBezTo>
                    <a:pt x="1942" y="690"/>
                    <a:pt x="1835" y="623"/>
                    <a:pt x="1726" y="557"/>
                  </a:cubicBezTo>
                  <a:cubicBezTo>
                    <a:pt x="1262" y="282"/>
                    <a:pt x="710" y="60"/>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0"/>
            <p:cNvSpPr/>
            <p:nvPr/>
          </p:nvSpPr>
          <p:spPr>
            <a:xfrm>
              <a:off x="1680313" y="2725750"/>
              <a:ext cx="33800" cy="26200"/>
            </a:xfrm>
            <a:custGeom>
              <a:avLst/>
              <a:gdLst/>
              <a:ahLst/>
              <a:cxnLst/>
              <a:rect l="l" t="t" r="r" b="b"/>
              <a:pathLst>
                <a:path w="1352" h="1048" extrusionOk="0">
                  <a:moveTo>
                    <a:pt x="96" y="0"/>
                  </a:moveTo>
                  <a:cubicBezTo>
                    <a:pt x="27" y="0"/>
                    <a:pt x="0" y="113"/>
                    <a:pt x="77" y="129"/>
                  </a:cubicBezTo>
                  <a:cubicBezTo>
                    <a:pt x="487" y="228"/>
                    <a:pt x="894" y="325"/>
                    <a:pt x="1305" y="424"/>
                  </a:cubicBezTo>
                  <a:cubicBezTo>
                    <a:pt x="1305" y="421"/>
                    <a:pt x="1302" y="414"/>
                    <a:pt x="1302" y="411"/>
                  </a:cubicBezTo>
                  <a:cubicBezTo>
                    <a:pt x="1295" y="368"/>
                    <a:pt x="1289" y="325"/>
                    <a:pt x="1282" y="282"/>
                  </a:cubicBezTo>
                  <a:cubicBezTo>
                    <a:pt x="891" y="189"/>
                    <a:pt x="504" y="97"/>
                    <a:pt x="113" y="4"/>
                  </a:cubicBezTo>
                  <a:cubicBezTo>
                    <a:pt x="107" y="0"/>
                    <a:pt x="103" y="0"/>
                    <a:pt x="96" y="0"/>
                  </a:cubicBezTo>
                  <a:close/>
                  <a:moveTo>
                    <a:pt x="1335" y="639"/>
                  </a:moveTo>
                  <a:cubicBezTo>
                    <a:pt x="1080" y="732"/>
                    <a:pt x="822" y="821"/>
                    <a:pt x="567" y="914"/>
                  </a:cubicBezTo>
                  <a:cubicBezTo>
                    <a:pt x="494" y="941"/>
                    <a:pt x="517" y="1047"/>
                    <a:pt x="580" y="1047"/>
                  </a:cubicBezTo>
                  <a:cubicBezTo>
                    <a:pt x="587" y="1047"/>
                    <a:pt x="593" y="1047"/>
                    <a:pt x="603" y="1043"/>
                  </a:cubicBezTo>
                  <a:cubicBezTo>
                    <a:pt x="851" y="954"/>
                    <a:pt x="1100" y="861"/>
                    <a:pt x="1351" y="772"/>
                  </a:cubicBezTo>
                  <a:cubicBezTo>
                    <a:pt x="1345" y="729"/>
                    <a:pt x="1339" y="685"/>
                    <a:pt x="1335" y="642"/>
                  </a:cubicBezTo>
                  <a:lnTo>
                    <a:pt x="1335" y="63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0"/>
            <p:cNvSpPr/>
            <p:nvPr/>
          </p:nvSpPr>
          <p:spPr>
            <a:xfrm>
              <a:off x="1458113" y="2375050"/>
              <a:ext cx="225950" cy="291275"/>
            </a:xfrm>
            <a:custGeom>
              <a:avLst/>
              <a:gdLst/>
              <a:ahLst/>
              <a:cxnLst/>
              <a:rect l="l" t="t" r="r" b="b"/>
              <a:pathLst>
                <a:path w="9038" h="11651" extrusionOk="0">
                  <a:moveTo>
                    <a:pt x="1676" y="2295"/>
                  </a:moveTo>
                  <a:cubicBezTo>
                    <a:pt x="1709" y="2295"/>
                    <a:pt x="1743" y="2315"/>
                    <a:pt x="1743" y="2359"/>
                  </a:cubicBezTo>
                  <a:lnTo>
                    <a:pt x="1743" y="3084"/>
                  </a:lnTo>
                  <a:cubicBezTo>
                    <a:pt x="1743" y="3127"/>
                    <a:pt x="1709" y="3147"/>
                    <a:pt x="1676" y="3147"/>
                  </a:cubicBezTo>
                  <a:cubicBezTo>
                    <a:pt x="1643" y="3147"/>
                    <a:pt x="1610" y="3127"/>
                    <a:pt x="1610" y="3084"/>
                  </a:cubicBezTo>
                  <a:lnTo>
                    <a:pt x="1610" y="2359"/>
                  </a:lnTo>
                  <a:cubicBezTo>
                    <a:pt x="1610" y="2315"/>
                    <a:pt x="1643" y="2295"/>
                    <a:pt x="1676" y="2295"/>
                  </a:cubicBezTo>
                  <a:close/>
                  <a:moveTo>
                    <a:pt x="1931" y="2485"/>
                  </a:moveTo>
                  <a:cubicBezTo>
                    <a:pt x="1964" y="2485"/>
                    <a:pt x="1994" y="2504"/>
                    <a:pt x="1994" y="2547"/>
                  </a:cubicBezTo>
                  <a:lnTo>
                    <a:pt x="1994" y="3084"/>
                  </a:lnTo>
                  <a:cubicBezTo>
                    <a:pt x="1994" y="3127"/>
                    <a:pt x="1964" y="3147"/>
                    <a:pt x="1931" y="3147"/>
                  </a:cubicBezTo>
                  <a:cubicBezTo>
                    <a:pt x="1898" y="3147"/>
                    <a:pt x="1865" y="3127"/>
                    <a:pt x="1865" y="3084"/>
                  </a:cubicBezTo>
                  <a:lnTo>
                    <a:pt x="1865" y="2547"/>
                  </a:lnTo>
                  <a:cubicBezTo>
                    <a:pt x="1865" y="2504"/>
                    <a:pt x="1898" y="2485"/>
                    <a:pt x="1931" y="2485"/>
                  </a:cubicBezTo>
                  <a:close/>
                  <a:moveTo>
                    <a:pt x="5034" y="8485"/>
                  </a:moveTo>
                  <a:cubicBezTo>
                    <a:pt x="5054" y="8485"/>
                    <a:pt x="5070" y="8494"/>
                    <a:pt x="5084" y="8518"/>
                  </a:cubicBezTo>
                  <a:cubicBezTo>
                    <a:pt x="5166" y="8687"/>
                    <a:pt x="5203" y="8869"/>
                    <a:pt x="5186" y="9058"/>
                  </a:cubicBezTo>
                  <a:cubicBezTo>
                    <a:pt x="5183" y="9098"/>
                    <a:pt x="5150" y="9121"/>
                    <a:pt x="5116" y="9121"/>
                  </a:cubicBezTo>
                  <a:cubicBezTo>
                    <a:pt x="5084" y="9121"/>
                    <a:pt x="5050" y="9101"/>
                    <a:pt x="5054" y="9058"/>
                  </a:cubicBezTo>
                  <a:cubicBezTo>
                    <a:pt x="5067" y="8892"/>
                    <a:pt x="5041" y="8733"/>
                    <a:pt x="4968" y="8584"/>
                  </a:cubicBezTo>
                  <a:cubicBezTo>
                    <a:pt x="4945" y="8531"/>
                    <a:pt x="4991" y="8485"/>
                    <a:pt x="5034" y="8485"/>
                  </a:cubicBezTo>
                  <a:close/>
                  <a:moveTo>
                    <a:pt x="5567" y="8581"/>
                  </a:moveTo>
                  <a:cubicBezTo>
                    <a:pt x="5593" y="8581"/>
                    <a:pt x="5620" y="8598"/>
                    <a:pt x="5627" y="8630"/>
                  </a:cubicBezTo>
                  <a:cubicBezTo>
                    <a:pt x="5666" y="8809"/>
                    <a:pt x="5709" y="8988"/>
                    <a:pt x="5749" y="9167"/>
                  </a:cubicBezTo>
                  <a:cubicBezTo>
                    <a:pt x="5759" y="9217"/>
                    <a:pt x="5720" y="9249"/>
                    <a:pt x="5680" y="9249"/>
                  </a:cubicBezTo>
                  <a:cubicBezTo>
                    <a:pt x="5653" y="9249"/>
                    <a:pt x="5630" y="9234"/>
                    <a:pt x="5623" y="9203"/>
                  </a:cubicBezTo>
                  <a:cubicBezTo>
                    <a:pt x="5581" y="9021"/>
                    <a:pt x="5541" y="8843"/>
                    <a:pt x="5501" y="8664"/>
                  </a:cubicBezTo>
                  <a:cubicBezTo>
                    <a:pt x="5488" y="8614"/>
                    <a:pt x="5530" y="8581"/>
                    <a:pt x="5567" y="8581"/>
                  </a:cubicBezTo>
                  <a:close/>
                  <a:moveTo>
                    <a:pt x="4554" y="1"/>
                  </a:moveTo>
                  <a:lnTo>
                    <a:pt x="4554" y="1"/>
                  </a:lnTo>
                  <a:cubicBezTo>
                    <a:pt x="4272" y="134"/>
                    <a:pt x="4008" y="273"/>
                    <a:pt x="3753" y="421"/>
                  </a:cubicBezTo>
                  <a:cubicBezTo>
                    <a:pt x="3716" y="444"/>
                    <a:pt x="3673" y="467"/>
                    <a:pt x="3637" y="491"/>
                  </a:cubicBezTo>
                  <a:cubicBezTo>
                    <a:pt x="3580" y="524"/>
                    <a:pt x="3527" y="557"/>
                    <a:pt x="3471" y="594"/>
                  </a:cubicBezTo>
                  <a:cubicBezTo>
                    <a:pt x="3242" y="736"/>
                    <a:pt x="3027" y="881"/>
                    <a:pt x="2825" y="1031"/>
                  </a:cubicBezTo>
                  <a:cubicBezTo>
                    <a:pt x="2792" y="1057"/>
                    <a:pt x="2756" y="1083"/>
                    <a:pt x="2723" y="1110"/>
                  </a:cubicBezTo>
                  <a:cubicBezTo>
                    <a:pt x="2050" y="1620"/>
                    <a:pt x="1524" y="2150"/>
                    <a:pt x="1127" y="2624"/>
                  </a:cubicBezTo>
                  <a:cubicBezTo>
                    <a:pt x="1100" y="2660"/>
                    <a:pt x="1070" y="2697"/>
                    <a:pt x="1043" y="2729"/>
                  </a:cubicBezTo>
                  <a:cubicBezTo>
                    <a:pt x="372" y="3554"/>
                    <a:pt x="97" y="4183"/>
                    <a:pt x="97" y="4183"/>
                  </a:cubicBezTo>
                  <a:cubicBezTo>
                    <a:pt x="37" y="4545"/>
                    <a:pt x="1" y="4912"/>
                    <a:pt x="4" y="5283"/>
                  </a:cubicBezTo>
                  <a:cubicBezTo>
                    <a:pt x="4" y="5766"/>
                    <a:pt x="60" y="6253"/>
                    <a:pt x="196" y="6733"/>
                  </a:cubicBezTo>
                  <a:cubicBezTo>
                    <a:pt x="196" y="6740"/>
                    <a:pt x="199" y="6746"/>
                    <a:pt x="202" y="6756"/>
                  </a:cubicBezTo>
                  <a:cubicBezTo>
                    <a:pt x="381" y="7379"/>
                    <a:pt x="673" y="7942"/>
                    <a:pt x="1060" y="8442"/>
                  </a:cubicBezTo>
                  <a:cubicBezTo>
                    <a:pt x="1213" y="8641"/>
                    <a:pt x="1378" y="8829"/>
                    <a:pt x="1557" y="9008"/>
                  </a:cubicBezTo>
                  <a:cubicBezTo>
                    <a:pt x="1772" y="9223"/>
                    <a:pt x="2004" y="9422"/>
                    <a:pt x="2249" y="9611"/>
                  </a:cubicBezTo>
                  <a:cubicBezTo>
                    <a:pt x="2414" y="9733"/>
                    <a:pt x="2587" y="9853"/>
                    <a:pt x="2762" y="9965"/>
                  </a:cubicBezTo>
                  <a:cubicBezTo>
                    <a:pt x="3094" y="10174"/>
                    <a:pt x="3447" y="10366"/>
                    <a:pt x="3819" y="10538"/>
                  </a:cubicBezTo>
                  <a:cubicBezTo>
                    <a:pt x="3988" y="10614"/>
                    <a:pt x="4159" y="10687"/>
                    <a:pt x="4335" y="10756"/>
                  </a:cubicBezTo>
                  <a:cubicBezTo>
                    <a:pt x="4644" y="10879"/>
                    <a:pt x="4961" y="10988"/>
                    <a:pt x="5286" y="11085"/>
                  </a:cubicBezTo>
                  <a:cubicBezTo>
                    <a:pt x="5464" y="11141"/>
                    <a:pt x="5646" y="11190"/>
                    <a:pt x="5828" y="11233"/>
                  </a:cubicBezTo>
                  <a:cubicBezTo>
                    <a:pt x="6253" y="11340"/>
                    <a:pt x="6683" y="11426"/>
                    <a:pt x="7120" y="11491"/>
                  </a:cubicBezTo>
                  <a:cubicBezTo>
                    <a:pt x="7306" y="11518"/>
                    <a:pt x="7491" y="11545"/>
                    <a:pt x="7679" y="11565"/>
                  </a:cubicBezTo>
                  <a:cubicBezTo>
                    <a:pt x="8130" y="11614"/>
                    <a:pt x="8584" y="11644"/>
                    <a:pt x="9038" y="11650"/>
                  </a:cubicBezTo>
                  <a:cubicBezTo>
                    <a:pt x="7713" y="9902"/>
                    <a:pt x="5553" y="8750"/>
                    <a:pt x="4597" y="6753"/>
                  </a:cubicBezTo>
                  <a:cubicBezTo>
                    <a:pt x="4375" y="6289"/>
                    <a:pt x="4229" y="5806"/>
                    <a:pt x="4143" y="5315"/>
                  </a:cubicBezTo>
                  <a:cubicBezTo>
                    <a:pt x="3852" y="3670"/>
                    <a:pt x="4216" y="1902"/>
                    <a:pt x="4527" y="163"/>
                  </a:cubicBezTo>
                  <a:cubicBezTo>
                    <a:pt x="4537" y="110"/>
                    <a:pt x="4547" y="54"/>
                    <a:pt x="4554"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0"/>
            <p:cNvSpPr/>
            <p:nvPr/>
          </p:nvSpPr>
          <p:spPr>
            <a:xfrm>
              <a:off x="1434513" y="2198950"/>
              <a:ext cx="146050" cy="169025"/>
            </a:xfrm>
            <a:custGeom>
              <a:avLst/>
              <a:gdLst/>
              <a:ahLst/>
              <a:cxnLst/>
              <a:rect l="l" t="t" r="r" b="b"/>
              <a:pathLst>
                <a:path w="5842" h="6761" extrusionOk="0">
                  <a:moveTo>
                    <a:pt x="3958" y="1"/>
                  </a:moveTo>
                  <a:cubicBezTo>
                    <a:pt x="3925" y="18"/>
                    <a:pt x="3891" y="34"/>
                    <a:pt x="3859" y="54"/>
                  </a:cubicBezTo>
                  <a:cubicBezTo>
                    <a:pt x="4044" y="74"/>
                    <a:pt x="4170" y="94"/>
                    <a:pt x="4203" y="97"/>
                  </a:cubicBezTo>
                  <a:cubicBezTo>
                    <a:pt x="4180" y="91"/>
                    <a:pt x="4090" y="54"/>
                    <a:pt x="3958" y="1"/>
                  </a:cubicBezTo>
                  <a:close/>
                  <a:moveTo>
                    <a:pt x="5554" y="855"/>
                  </a:moveTo>
                  <a:cubicBezTo>
                    <a:pt x="5444" y="875"/>
                    <a:pt x="5329" y="895"/>
                    <a:pt x="5210" y="912"/>
                  </a:cubicBezTo>
                  <a:cubicBezTo>
                    <a:pt x="5203" y="1044"/>
                    <a:pt x="5203" y="1177"/>
                    <a:pt x="5203" y="1309"/>
                  </a:cubicBezTo>
                  <a:cubicBezTo>
                    <a:pt x="5289" y="1289"/>
                    <a:pt x="5378" y="1280"/>
                    <a:pt x="5468" y="1280"/>
                  </a:cubicBezTo>
                  <a:cubicBezTo>
                    <a:pt x="5528" y="1280"/>
                    <a:pt x="5591" y="1283"/>
                    <a:pt x="5650" y="1292"/>
                  </a:cubicBezTo>
                  <a:cubicBezTo>
                    <a:pt x="5620" y="1147"/>
                    <a:pt x="5588" y="1002"/>
                    <a:pt x="5554" y="855"/>
                  </a:cubicBezTo>
                  <a:close/>
                  <a:moveTo>
                    <a:pt x="5475" y="1408"/>
                  </a:moveTo>
                  <a:cubicBezTo>
                    <a:pt x="5382" y="1408"/>
                    <a:pt x="5293" y="1419"/>
                    <a:pt x="5203" y="1442"/>
                  </a:cubicBezTo>
                  <a:cubicBezTo>
                    <a:pt x="5210" y="1714"/>
                    <a:pt x="5220" y="1988"/>
                    <a:pt x="5243" y="2256"/>
                  </a:cubicBezTo>
                  <a:cubicBezTo>
                    <a:pt x="5378" y="2223"/>
                    <a:pt x="5521" y="2206"/>
                    <a:pt x="5653" y="2206"/>
                  </a:cubicBezTo>
                  <a:cubicBezTo>
                    <a:pt x="5700" y="2206"/>
                    <a:pt x="5746" y="2210"/>
                    <a:pt x="5793" y="2214"/>
                  </a:cubicBezTo>
                  <a:cubicBezTo>
                    <a:pt x="5762" y="1968"/>
                    <a:pt x="5727" y="1703"/>
                    <a:pt x="5677" y="1428"/>
                  </a:cubicBezTo>
                  <a:cubicBezTo>
                    <a:pt x="5611" y="1416"/>
                    <a:pt x="5541" y="1408"/>
                    <a:pt x="5475" y="1408"/>
                  </a:cubicBezTo>
                  <a:close/>
                  <a:moveTo>
                    <a:pt x="5630" y="2330"/>
                  </a:moveTo>
                  <a:cubicBezTo>
                    <a:pt x="5534" y="2330"/>
                    <a:pt x="5441" y="2342"/>
                    <a:pt x="5345" y="2365"/>
                  </a:cubicBezTo>
                  <a:cubicBezTo>
                    <a:pt x="5319" y="2373"/>
                    <a:pt x="5289" y="2382"/>
                    <a:pt x="5256" y="2396"/>
                  </a:cubicBezTo>
                  <a:cubicBezTo>
                    <a:pt x="5279" y="2614"/>
                    <a:pt x="5309" y="2836"/>
                    <a:pt x="5345" y="3054"/>
                  </a:cubicBezTo>
                  <a:cubicBezTo>
                    <a:pt x="5481" y="3012"/>
                    <a:pt x="5617" y="2969"/>
                    <a:pt x="5756" y="2929"/>
                  </a:cubicBezTo>
                  <a:cubicBezTo>
                    <a:pt x="5786" y="2919"/>
                    <a:pt x="5812" y="2909"/>
                    <a:pt x="5842" y="2902"/>
                  </a:cubicBezTo>
                  <a:cubicBezTo>
                    <a:pt x="5835" y="2733"/>
                    <a:pt x="5822" y="2544"/>
                    <a:pt x="5806" y="2346"/>
                  </a:cubicBezTo>
                  <a:lnTo>
                    <a:pt x="5806" y="2342"/>
                  </a:lnTo>
                  <a:cubicBezTo>
                    <a:pt x="5746" y="2336"/>
                    <a:pt x="5687" y="2330"/>
                    <a:pt x="5630" y="2330"/>
                  </a:cubicBezTo>
                  <a:close/>
                  <a:moveTo>
                    <a:pt x="5077" y="928"/>
                  </a:moveTo>
                  <a:lnTo>
                    <a:pt x="5077" y="928"/>
                  </a:lnTo>
                  <a:cubicBezTo>
                    <a:pt x="4666" y="982"/>
                    <a:pt x="4223" y="1011"/>
                    <a:pt x="3792" y="1011"/>
                  </a:cubicBezTo>
                  <a:cubicBezTo>
                    <a:pt x="3680" y="1286"/>
                    <a:pt x="3584" y="1567"/>
                    <a:pt x="3497" y="1853"/>
                  </a:cubicBezTo>
                  <a:lnTo>
                    <a:pt x="3511" y="1853"/>
                  </a:lnTo>
                  <a:cubicBezTo>
                    <a:pt x="3557" y="1853"/>
                    <a:pt x="3604" y="1849"/>
                    <a:pt x="3650" y="1842"/>
                  </a:cubicBezTo>
                  <a:cubicBezTo>
                    <a:pt x="3968" y="1796"/>
                    <a:pt x="4177" y="1594"/>
                    <a:pt x="4382" y="1362"/>
                  </a:cubicBezTo>
                  <a:cubicBezTo>
                    <a:pt x="4395" y="1346"/>
                    <a:pt x="4411" y="1339"/>
                    <a:pt x="4425" y="1339"/>
                  </a:cubicBezTo>
                  <a:cubicBezTo>
                    <a:pt x="4475" y="1339"/>
                    <a:pt x="4518" y="1405"/>
                    <a:pt x="4475" y="1455"/>
                  </a:cubicBezTo>
                  <a:cubicBezTo>
                    <a:pt x="4236" y="1723"/>
                    <a:pt x="3988" y="1948"/>
                    <a:pt x="3613" y="1982"/>
                  </a:cubicBezTo>
                  <a:cubicBezTo>
                    <a:pt x="3584" y="1985"/>
                    <a:pt x="3554" y="1985"/>
                    <a:pt x="3527" y="1985"/>
                  </a:cubicBezTo>
                  <a:cubicBezTo>
                    <a:pt x="3504" y="1985"/>
                    <a:pt x="3481" y="1985"/>
                    <a:pt x="3458" y="1982"/>
                  </a:cubicBezTo>
                  <a:cubicBezTo>
                    <a:pt x="3355" y="2342"/>
                    <a:pt x="3279" y="2710"/>
                    <a:pt x="3223" y="3081"/>
                  </a:cubicBezTo>
                  <a:cubicBezTo>
                    <a:pt x="3524" y="3077"/>
                    <a:pt x="3809" y="2912"/>
                    <a:pt x="3942" y="2541"/>
                  </a:cubicBezTo>
                  <a:cubicBezTo>
                    <a:pt x="3951" y="2508"/>
                    <a:pt x="3978" y="2495"/>
                    <a:pt x="4004" y="2495"/>
                  </a:cubicBezTo>
                  <a:cubicBezTo>
                    <a:pt x="4047" y="2495"/>
                    <a:pt x="4087" y="2528"/>
                    <a:pt x="4067" y="2574"/>
                  </a:cubicBezTo>
                  <a:cubicBezTo>
                    <a:pt x="3915" y="3012"/>
                    <a:pt x="3567" y="3210"/>
                    <a:pt x="3203" y="3210"/>
                  </a:cubicBezTo>
                  <a:cubicBezTo>
                    <a:pt x="3170" y="3469"/>
                    <a:pt x="3147" y="3730"/>
                    <a:pt x="3133" y="3991"/>
                  </a:cubicBezTo>
                  <a:cubicBezTo>
                    <a:pt x="3527" y="3780"/>
                    <a:pt x="3965" y="3571"/>
                    <a:pt x="4448" y="3379"/>
                  </a:cubicBezTo>
                  <a:cubicBezTo>
                    <a:pt x="4491" y="3363"/>
                    <a:pt x="4530" y="3346"/>
                    <a:pt x="4577" y="3326"/>
                  </a:cubicBezTo>
                  <a:cubicBezTo>
                    <a:pt x="4782" y="3250"/>
                    <a:pt x="4995" y="3170"/>
                    <a:pt x="5220" y="3097"/>
                  </a:cubicBezTo>
                  <a:cubicBezTo>
                    <a:pt x="5183" y="2882"/>
                    <a:pt x="5154" y="2663"/>
                    <a:pt x="5131" y="2445"/>
                  </a:cubicBezTo>
                  <a:cubicBezTo>
                    <a:pt x="4968" y="2521"/>
                    <a:pt x="4809" y="2637"/>
                    <a:pt x="4796" y="2799"/>
                  </a:cubicBezTo>
                  <a:cubicBezTo>
                    <a:pt x="4793" y="2839"/>
                    <a:pt x="4759" y="2862"/>
                    <a:pt x="4726" y="2862"/>
                  </a:cubicBezTo>
                  <a:cubicBezTo>
                    <a:pt x="4693" y="2862"/>
                    <a:pt x="4663" y="2839"/>
                    <a:pt x="4666" y="2799"/>
                  </a:cubicBezTo>
                  <a:cubicBezTo>
                    <a:pt x="4686" y="2544"/>
                    <a:pt x="4875" y="2385"/>
                    <a:pt x="5117" y="2296"/>
                  </a:cubicBezTo>
                  <a:cubicBezTo>
                    <a:pt x="5091" y="2028"/>
                    <a:pt x="5080" y="1757"/>
                    <a:pt x="5074" y="1485"/>
                  </a:cubicBezTo>
                  <a:cubicBezTo>
                    <a:pt x="4928" y="1544"/>
                    <a:pt x="4793" y="1634"/>
                    <a:pt x="4680" y="1757"/>
                  </a:cubicBezTo>
                  <a:cubicBezTo>
                    <a:pt x="4666" y="1769"/>
                    <a:pt x="4650" y="1776"/>
                    <a:pt x="4637" y="1776"/>
                  </a:cubicBezTo>
                  <a:cubicBezTo>
                    <a:pt x="4587" y="1776"/>
                    <a:pt x="4541" y="1710"/>
                    <a:pt x="4587" y="1664"/>
                  </a:cubicBezTo>
                  <a:cubicBezTo>
                    <a:pt x="4723" y="1511"/>
                    <a:pt x="4892" y="1405"/>
                    <a:pt x="5074" y="1346"/>
                  </a:cubicBezTo>
                  <a:cubicBezTo>
                    <a:pt x="5074" y="1207"/>
                    <a:pt x="5074" y="1068"/>
                    <a:pt x="5077" y="928"/>
                  </a:cubicBezTo>
                  <a:close/>
                  <a:moveTo>
                    <a:pt x="2683" y="942"/>
                  </a:moveTo>
                  <a:cubicBezTo>
                    <a:pt x="1169" y="2415"/>
                    <a:pt x="206" y="4763"/>
                    <a:pt x="0" y="6760"/>
                  </a:cubicBezTo>
                  <a:cubicBezTo>
                    <a:pt x="27" y="6717"/>
                    <a:pt x="57" y="6674"/>
                    <a:pt x="87" y="6628"/>
                  </a:cubicBezTo>
                  <a:cubicBezTo>
                    <a:pt x="402" y="6160"/>
                    <a:pt x="918" y="5538"/>
                    <a:pt x="1736" y="4902"/>
                  </a:cubicBezTo>
                  <a:cubicBezTo>
                    <a:pt x="1773" y="4873"/>
                    <a:pt x="1808" y="4846"/>
                    <a:pt x="1845" y="4816"/>
                  </a:cubicBezTo>
                  <a:cubicBezTo>
                    <a:pt x="2163" y="4578"/>
                    <a:pt x="2524" y="4336"/>
                    <a:pt x="2931" y="4104"/>
                  </a:cubicBezTo>
                  <a:cubicBezTo>
                    <a:pt x="2954" y="4091"/>
                    <a:pt x="2974" y="4081"/>
                    <a:pt x="2997" y="4068"/>
                  </a:cubicBezTo>
                  <a:cubicBezTo>
                    <a:pt x="3011" y="3776"/>
                    <a:pt x="3034" y="3488"/>
                    <a:pt x="3074" y="3204"/>
                  </a:cubicBezTo>
                  <a:cubicBezTo>
                    <a:pt x="2733" y="3160"/>
                    <a:pt x="2398" y="2955"/>
                    <a:pt x="2210" y="2614"/>
                  </a:cubicBezTo>
                  <a:cubicBezTo>
                    <a:pt x="2183" y="2561"/>
                    <a:pt x="2230" y="2515"/>
                    <a:pt x="2273" y="2515"/>
                  </a:cubicBezTo>
                  <a:cubicBezTo>
                    <a:pt x="2292" y="2515"/>
                    <a:pt x="2312" y="2524"/>
                    <a:pt x="2325" y="2548"/>
                  </a:cubicBezTo>
                  <a:cubicBezTo>
                    <a:pt x="2488" y="2846"/>
                    <a:pt x="2789" y="3035"/>
                    <a:pt x="3090" y="3074"/>
                  </a:cubicBezTo>
                  <a:cubicBezTo>
                    <a:pt x="3147" y="2700"/>
                    <a:pt x="3226" y="2333"/>
                    <a:pt x="3326" y="1968"/>
                  </a:cubicBezTo>
                  <a:cubicBezTo>
                    <a:pt x="3104" y="1932"/>
                    <a:pt x="2901" y="1826"/>
                    <a:pt x="2730" y="1664"/>
                  </a:cubicBezTo>
                  <a:cubicBezTo>
                    <a:pt x="2683" y="1621"/>
                    <a:pt x="2730" y="1555"/>
                    <a:pt x="2779" y="1555"/>
                  </a:cubicBezTo>
                  <a:cubicBezTo>
                    <a:pt x="2796" y="1555"/>
                    <a:pt x="2809" y="1558"/>
                    <a:pt x="2826" y="1571"/>
                  </a:cubicBezTo>
                  <a:cubicBezTo>
                    <a:pt x="2978" y="1720"/>
                    <a:pt x="3164" y="1809"/>
                    <a:pt x="3365" y="1839"/>
                  </a:cubicBezTo>
                  <a:cubicBezTo>
                    <a:pt x="3448" y="1561"/>
                    <a:pt x="3544" y="1283"/>
                    <a:pt x="3653" y="1008"/>
                  </a:cubicBezTo>
                  <a:cubicBezTo>
                    <a:pt x="3306" y="1005"/>
                    <a:pt x="2974" y="985"/>
                    <a:pt x="2683" y="94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0"/>
            <p:cNvSpPr/>
            <p:nvPr/>
          </p:nvSpPr>
          <p:spPr>
            <a:xfrm>
              <a:off x="1489063" y="2224125"/>
              <a:ext cx="58400" cy="76525"/>
            </a:xfrm>
            <a:custGeom>
              <a:avLst/>
              <a:gdLst/>
              <a:ahLst/>
              <a:cxnLst/>
              <a:rect l="l" t="t" r="r" b="b"/>
              <a:pathLst>
                <a:path w="2336" h="3061" extrusionOk="0">
                  <a:moveTo>
                    <a:pt x="1471" y="1"/>
                  </a:moveTo>
                  <a:cubicBezTo>
                    <a:pt x="1362" y="276"/>
                    <a:pt x="1266" y="554"/>
                    <a:pt x="1183" y="832"/>
                  </a:cubicBezTo>
                  <a:cubicBezTo>
                    <a:pt x="982" y="802"/>
                    <a:pt x="796" y="713"/>
                    <a:pt x="644" y="564"/>
                  </a:cubicBezTo>
                  <a:cubicBezTo>
                    <a:pt x="627" y="551"/>
                    <a:pt x="614" y="548"/>
                    <a:pt x="597" y="548"/>
                  </a:cubicBezTo>
                  <a:cubicBezTo>
                    <a:pt x="548" y="548"/>
                    <a:pt x="501" y="614"/>
                    <a:pt x="548" y="657"/>
                  </a:cubicBezTo>
                  <a:cubicBezTo>
                    <a:pt x="719" y="819"/>
                    <a:pt x="922" y="925"/>
                    <a:pt x="1144" y="961"/>
                  </a:cubicBezTo>
                  <a:cubicBezTo>
                    <a:pt x="1044" y="1326"/>
                    <a:pt x="965" y="1693"/>
                    <a:pt x="908" y="2067"/>
                  </a:cubicBezTo>
                  <a:cubicBezTo>
                    <a:pt x="607" y="2028"/>
                    <a:pt x="306" y="1839"/>
                    <a:pt x="143" y="1541"/>
                  </a:cubicBezTo>
                  <a:cubicBezTo>
                    <a:pt x="130" y="1517"/>
                    <a:pt x="110" y="1508"/>
                    <a:pt x="91" y="1508"/>
                  </a:cubicBezTo>
                  <a:cubicBezTo>
                    <a:pt x="48" y="1508"/>
                    <a:pt x="1" y="1554"/>
                    <a:pt x="28" y="1607"/>
                  </a:cubicBezTo>
                  <a:cubicBezTo>
                    <a:pt x="216" y="1948"/>
                    <a:pt x="551" y="2153"/>
                    <a:pt x="892" y="2197"/>
                  </a:cubicBezTo>
                  <a:cubicBezTo>
                    <a:pt x="852" y="2481"/>
                    <a:pt x="829" y="2769"/>
                    <a:pt x="815" y="3061"/>
                  </a:cubicBezTo>
                  <a:cubicBezTo>
                    <a:pt x="835" y="3051"/>
                    <a:pt x="855" y="3038"/>
                    <a:pt x="875" y="3027"/>
                  </a:cubicBezTo>
                  <a:cubicBezTo>
                    <a:pt x="898" y="3015"/>
                    <a:pt x="925" y="3001"/>
                    <a:pt x="951" y="2984"/>
                  </a:cubicBezTo>
                  <a:cubicBezTo>
                    <a:pt x="965" y="2723"/>
                    <a:pt x="988" y="2462"/>
                    <a:pt x="1021" y="2203"/>
                  </a:cubicBezTo>
                  <a:cubicBezTo>
                    <a:pt x="1385" y="2203"/>
                    <a:pt x="1733" y="2005"/>
                    <a:pt x="1885" y="1567"/>
                  </a:cubicBezTo>
                  <a:cubicBezTo>
                    <a:pt x="1905" y="1521"/>
                    <a:pt x="1865" y="1488"/>
                    <a:pt x="1822" y="1488"/>
                  </a:cubicBezTo>
                  <a:cubicBezTo>
                    <a:pt x="1796" y="1488"/>
                    <a:pt x="1769" y="1501"/>
                    <a:pt x="1760" y="1534"/>
                  </a:cubicBezTo>
                  <a:cubicBezTo>
                    <a:pt x="1627" y="1905"/>
                    <a:pt x="1342" y="2070"/>
                    <a:pt x="1041" y="2074"/>
                  </a:cubicBezTo>
                  <a:cubicBezTo>
                    <a:pt x="1097" y="1703"/>
                    <a:pt x="1173" y="1335"/>
                    <a:pt x="1276" y="975"/>
                  </a:cubicBezTo>
                  <a:cubicBezTo>
                    <a:pt x="1299" y="978"/>
                    <a:pt x="1322" y="978"/>
                    <a:pt x="1345" y="978"/>
                  </a:cubicBezTo>
                  <a:cubicBezTo>
                    <a:pt x="1372" y="978"/>
                    <a:pt x="1402" y="978"/>
                    <a:pt x="1431" y="975"/>
                  </a:cubicBezTo>
                  <a:cubicBezTo>
                    <a:pt x="1806" y="941"/>
                    <a:pt x="2054" y="716"/>
                    <a:pt x="2293" y="448"/>
                  </a:cubicBezTo>
                  <a:cubicBezTo>
                    <a:pt x="2336" y="398"/>
                    <a:pt x="2293" y="332"/>
                    <a:pt x="2243" y="332"/>
                  </a:cubicBezTo>
                  <a:cubicBezTo>
                    <a:pt x="2229" y="332"/>
                    <a:pt x="2213" y="339"/>
                    <a:pt x="2200" y="355"/>
                  </a:cubicBezTo>
                  <a:cubicBezTo>
                    <a:pt x="1995" y="587"/>
                    <a:pt x="1786" y="789"/>
                    <a:pt x="1468" y="835"/>
                  </a:cubicBezTo>
                  <a:cubicBezTo>
                    <a:pt x="1422" y="842"/>
                    <a:pt x="1375" y="846"/>
                    <a:pt x="1329" y="846"/>
                  </a:cubicBezTo>
                  <a:lnTo>
                    <a:pt x="1315" y="846"/>
                  </a:lnTo>
                  <a:cubicBezTo>
                    <a:pt x="1402" y="560"/>
                    <a:pt x="1498" y="279"/>
                    <a:pt x="1610" y="4"/>
                  </a:cubicBezTo>
                  <a:cubicBezTo>
                    <a:pt x="1564" y="4"/>
                    <a:pt x="1518" y="1"/>
                    <a:pt x="1471"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0"/>
            <p:cNvSpPr/>
            <p:nvPr/>
          </p:nvSpPr>
          <p:spPr>
            <a:xfrm>
              <a:off x="1548013" y="2221725"/>
              <a:ext cx="31675" cy="54675"/>
            </a:xfrm>
            <a:custGeom>
              <a:avLst/>
              <a:gdLst/>
              <a:ahLst/>
              <a:cxnLst/>
              <a:rect l="l" t="t" r="r" b="b"/>
              <a:pathLst>
                <a:path w="1267" h="2187" extrusionOk="0">
                  <a:moveTo>
                    <a:pt x="666" y="1"/>
                  </a:moveTo>
                  <a:cubicBezTo>
                    <a:pt x="626" y="8"/>
                    <a:pt x="583" y="14"/>
                    <a:pt x="540" y="17"/>
                  </a:cubicBezTo>
                  <a:lnTo>
                    <a:pt x="537" y="17"/>
                  </a:lnTo>
                  <a:cubicBezTo>
                    <a:pt x="534" y="157"/>
                    <a:pt x="534" y="296"/>
                    <a:pt x="534" y="435"/>
                  </a:cubicBezTo>
                  <a:cubicBezTo>
                    <a:pt x="352" y="494"/>
                    <a:pt x="183" y="600"/>
                    <a:pt x="47" y="753"/>
                  </a:cubicBezTo>
                  <a:cubicBezTo>
                    <a:pt x="1" y="799"/>
                    <a:pt x="47" y="865"/>
                    <a:pt x="97" y="865"/>
                  </a:cubicBezTo>
                  <a:cubicBezTo>
                    <a:pt x="110" y="865"/>
                    <a:pt x="126" y="858"/>
                    <a:pt x="140" y="846"/>
                  </a:cubicBezTo>
                  <a:cubicBezTo>
                    <a:pt x="253" y="723"/>
                    <a:pt x="388" y="633"/>
                    <a:pt x="534" y="574"/>
                  </a:cubicBezTo>
                  <a:cubicBezTo>
                    <a:pt x="540" y="846"/>
                    <a:pt x="551" y="1117"/>
                    <a:pt x="577" y="1385"/>
                  </a:cubicBezTo>
                  <a:cubicBezTo>
                    <a:pt x="335" y="1474"/>
                    <a:pt x="146" y="1633"/>
                    <a:pt x="126" y="1888"/>
                  </a:cubicBezTo>
                  <a:cubicBezTo>
                    <a:pt x="123" y="1928"/>
                    <a:pt x="153" y="1951"/>
                    <a:pt x="186" y="1951"/>
                  </a:cubicBezTo>
                  <a:cubicBezTo>
                    <a:pt x="219" y="1951"/>
                    <a:pt x="253" y="1928"/>
                    <a:pt x="256" y="1888"/>
                  </a:cubicBezTo>
                  <a:cubicBezTo>
                    <a:pt x="269" y="1726"/>
                    <a:pt x="428" y="1610"/>
                    <a:pt x="591" y="1534"/>
                  </a:cubicBezTo>
                  <a:cubicBezTo>
                    <a:pt x="614" y="1752"/>
                    <a:pt x="643" y="1971"/>
                    <a:pt x="680" y="2186"/>
                  </a:cubicBezTo>
                  <a:cubicBezTo>
                    <a:pt x="719" y="2170"/>
                    <a:pt x="762" y="2157"/>
                    <a:pt x="805" y="2143"/>
                  </a:cubicBezTo>
                  <a:cubicBezTo>
                    <a:pt x="769" y="1925"/>
                    <a:pt x="739" y="1703"/>
                    <a:pt x="716" y="1485"/>
                  </a:cubicBezTo>
                  <a:cubicBezTo>
                    <a:pt x="749" y="1471"/>
                    <a:pt x="779" y="1462"/>
                    <a:pt x="805" y="1454"/>
                  </a:cubicBezTo>
                  <a:cubicBezTo>
                    <a:pt x="901" y="1431"/>
                    <a:pt x="994" y="1419"/>
                    <a:pt x="1090" y="1419"/>
                  </a:cubicBezTo>
                  <a:cubicBezTo>
                    <a:pt x="1147" y="1419"/>
                    <a:pt x="1206" y="1425"/>
                    <a:pt x="1266" y="1431"/>
                  </a:cubicBezTo>
                  <a:cubicBezTo>
                    <a:pt x="1262" y="1392"/>
                    <a:pt x="1256" y="1349"/>
                    <a:pt x="1253" y="1303"/>
                  </a:cubicBezTo>
                  <a:cubicBezTo>
                    <a:pt x="1206" y="1299"/>
                    <a:pt x="1160" y="1295"/>
                    <a:pt x="1113" y="1295"/>
                  </a:cubicBezTo>
                  <a:cubicBezTo>
                    <a:pt x="981" y="1295"/>
                    <a:pt x="838" y="1312"/>
                    <a:pt x="703" y="1345"/>
                  </a:cubicBezTo>
                  <a:cubicBezTo>
                    <a:pt x="680" y="1077"/>
                    <a:pt x="670" y="803"/>
                    <a:pt x="663" y="531"/>
                  </a:cubicBezTo>
                  <a:cubicBezTo>
                    <a:pt x="753" y="508"/>
                    <a:pt x="842" y="497"/>
                    <a:pt x="935" y="497"/>
                  </a:cubicBezTo>
                  <a:cubicBezTo>
                    <a:pt x="1001" y="497"/>
                    <a:pt x="1071" y="505"/>
                    <a:pt x="1137" y="517"/>
                  </a:cubicBezTo>
                  <a:cubicBezTo>
                    <a:pt x="1127" y="471"/>
                    <a:pt x="1120" y="428"/>
                    <a:pt x="1110" y="381"/>
                  </a:cubicBezTo>
                  <a:cubicBezTo>
                    <a:pt x="1051" y="372"/>
                    <a:pt x="988" y="369"/>
                    <a:pt x="928" y="369"/>
                  </a:cubicBezTo>
                  <a:cubicBezTo>
                    <a:pt x="838" y="369"/>
                    <a:pt x="749" y="378"/>
                    <a:pt x="663" y="398"/>
                  </a:cubicBezTo>
                  <a:cubicBezTo>
                    <a:pt x="663" y="266"/>
                    <a:pt x="663" y="133"/>
                    <a:pt x="670" y="1"/>
                  </a:cubicBezTo>
                  <a:close/>
                </a:path>
              </a:pathLst>
            </a:custGeom>
            <a:solidFill>
              <a:srgbClr val="CDD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0"/>
            <p:cNvSpPr/>
            <p:nvPr/>
          </p:nvSpPr>
          <p:spPr>
            <a:xfrm>
              <a:off x="1420713" y="2272150"/>
              <a:ext cx="160125" cy="207475"/>
            </a:xfrm>
            <a:custGeom>
              <a:avLst/>
              <a:gdLst/>
              <a:ahLst/>
              <a:cxnLst/>
              <a:rect l="l" t="t" r="r" b="b"/>
              <a:pathLst>
                <a:path w="6405" h="8299" extrusionOk="0">
                  <a:moveTo>
                    <a:pt x="6308" y="1"/>
                  </a:moveTo>
                  <a:cubicBezTo>
                    <a:pt x="6169" y="41"/>
                    <a:pt x="6033" y="84"/>
                    <a:pt x="5897" y="126"/>
                  </a:cubicBezTo>
                  <a:cubicBezTo>
                    <a:pt x="5854" y="140"/>
                    <a:pt x="5811" y="153"/>
                    <a:pt x="5772" y="169"/>
                  </a:cubicBezTo>
                  <a:cubicBezTo>
                    <a:pt x="5547" y="242"/>
                    <a:pt x="5334" y="322"/>
                    <a:pt x="5129" y="398"/>
                  </a:cubicBezTo>
                  <a:cubicBezTo>
                    <a:pt x="5195" y="1504"/>
                    <a:pt x="5553" y="2521"/>
                    <a:pt x="6172" y="3395"/>
                  </a:cubicBezTo>
                  <a:lnTo>
                    <a:pt x="6172" y="3391"/>
                  </a:lnTo>
                  <a:cubicBezTo>
                    <a:pt x="6195" y="3246"/>
                    <a:pt x="6219" y="3104"/>
                    <a:pt x="6239" y="2958"/>
                  </a:cubicBezTo>
                  <a:cubicBezTo>
                    <a:pt x="6325" y="2322"/>
                    <a:pt x="6378" y="1679"/>
                    <a:pt x="6398" y="1040"/>
                  </a:cubicBezTo>
                  <a:cubicBezTo>
                    <a:pt x="6401" y="885"/>
                    <a:pt x="6404" y="729"/>
                    <a:pt x="6404" y="574"/>
                  </a:cubicBezTo>
                  <a:cubicBezTo>
                    <a:pt x="6361" y="385"/>
                    <a:pt x="6331" y="196"/>
                    <a:pt x="6308" y="1"/>
                  </a:cubicBezTo>
                  <a:close/>
                  <a:moveTo>
                    <a:pt x="5000" y="451"/>
                  </a:moveTo>
                  <a:cubicBezTo>
                    <a:pt x="4517" y="643"/>
                    <a:pt x="4079" y="852"/>
                    <a:pt x="3685" y="1063"/>
                  </a:cubicBezTo>
                  <a:cubicBezTo>
                    <a:pt x="3659" y="1080"/>
                    <a:pt x="3632" y="1094"/>
                    <a:pt x="3609" y="1106"/>
                  </a:cubicBezTo>
                  <a:cubicBezTo>
                    <a:pt x="3775" y="2402"/>
                    <a:pt x="4341" y="3587"/>
                    <a:pt x="5249" y="4537"/>
                  </a:cubicBezTo>
                  <a:cubicBezTo>
                    <a:pt x="5504" y="4389"/>
                    <a:pt x="5768" y="4250"/>
                    <a:pt x="6050" y="4117"/>
                  </a:cubicBezTo>
                  <a:cubicBezTo>
                    <a:pt x="6083" y="3935"/>
                    <a:pt x="6116" y="3756"/>
                    <a:pt x="6143" y="3577"/>
                  </a:cubicBezTo>
                  <a:cubicBezTo>
                    <a:pt x="5470" y="2673"/>
                    <a:pt x="5076" y="1603"/>
                    <a:pt x="5000" y="451"/>
                  </a:cubicBezTo>
                  <a:close/>
                  <a:moveTo>
                    <a:pt x="3483" y="1176"/>
                  </a:moveTo>
                  <a:cubicBezTo>
                    <a:pt x="3076" y="1408"/>
                    <a:pt x="2715" y="1650"/>
                    <a:pt x="2397" y="1888"/>
                  </a:cubicBezTo>
                  <a:cubicBezTo>
                    <a:pt x="2738" y="3127"/>
                    <a:pt x="3394" y="4239"/>
                    <a:pt x="4321" y="5147"/>
                  </a:cubicBezTo>
                  <a:cubicBezTo>
                    <a:pt x="4523" y="4997"/>
                    <a:pt x="4738" y="4852"/>
                    <a:pt x="4967" y="4710"/>
                  </a:cubicBezTo>
                  <a:cubicBezTo>
                    <a:pt x="5023" y="4673"/>
                    <a:pt x="5076" y="4640"/>
                    <a:pt x="5133" y="4607"/>
                  </a:cubicBezTo>
                  <a:cubicBezTo>
                    <a:pt x="4228" y="3654"/>
                    <a:pt x="3662" y="2468"/>
                    <a:pt x="3483" y="1176"/>
                  </a:cubicBezTo>
                  <a:close/>
                  <a:moveTo>
                    <a:pt x="2407" y="4915"/>
                  </a:moveTo>
                  <a:cubicBezTo>
                    <a:pt x="2427" y="4915"/>
                    <a:pt x="2444" y="4925"/>
                    <a:pt x="2457" y="4948"/>
                  </a:cubicBezTo>
                  <a:cubicBezTo>
                    <a:pt x="2513" y="5071"/>
                    <a:pt x="2589" y="5173"/>
                    <a:pt x="2686" y="5266"/>
                  </a:cubicBezTo>
                  <a:cubicBezTo>
                    <a:pt x="2732" y="5312"/>
                    <a:pt x="2689" y="5378"/>
                    <a:pt x="2635" y="5378"/>
                  </a:cubicBezTo>
                  <a:cubicBezTo>
                    <a:pt x="2623" y="5378"/>
                    <a:pt x="2606" y="5372"/>
                    <a:pt x="2593" y="5358"/>
                  </a:cubicBezTo>
                  <a:cubicBezTo>
                    <a:pt x="2487" y="5259"/>
                    <a:pt x="2404" y="5147"/>
                    <a:pt x="2341" y="5014"/>
                  </a:cubicBezTo>
                  <a:cubicBezTo>
                    <a:pt x="2318" y="4961"/>
                    <a:pt x="2364" y="4915"/>
                    <a:pt x="2407" y="4915"/>
                  </a:cubicBezTo>
                  <a:close/>
                  <a:moveTo>
                    <a:pt x="2142" y="5040"/>
                  </a:moveTo>
                  <a:cubicBezTo>
                    <a:pt x="2162" y="5040"/>
                    <a:pt x="2182" y="5048"/>
                    <a:pt x="2195" y="5067"/>
                  </a:cubicBezTo>
                  <a:cubicBezTo>
                    <a:pt x="2268" y="5160"/>
                    <a:pt x="2341" y="5256"/>
                    <a:pt x="2414" y="5349"/>
                  </a:cubicBezTo>
                  <a:cubicBezTo>
                    <a:pt x="2447" y="5398"/>
                    <a:pt x="2404" y="5445"/>
                    <a:pt x="2354" y="5445"/>
                  </a:cubicBezTo>
                  <a:cubicBezTo>
                    <a:pt x="2334" y="5445"/>
                    <a:pt x="2314" y="5435"/>
                    <a:pt x="2298" y="5415"/>
                  </a:cubicBezTo>
                  <a:cubicBezTo>
                    <a:pt x="2225" y="5323"/>
                    <a:pt x="2155" y="5226"/>
                    <a:pt x="2082" y="5133"/>
                  </a:cubicBezTo>
                  <a:cubicBezTo>
                    <a:pt x="2047" y="5087"/>
                    <a:pt x="2093" y="5040"/>
                    <a:pt x="2142" y="5040"/>
                  </a:cubicBezTo>
                  <a:close/>
                  <a:moveTo>
                    <a:pt x="2288" y="1974"/>
                  </a:moveTo>
                  <a:cubicBezTo>
                    <a:pt x="1470" y="2610"/>
                    <a:pt x="954" y="3232"/>
                    <a:pt x="639" y="3700"/>
                  </a:cubicBezTo>
                  <a:cubicBezTo>
                    <a:pt x="957" y="4508"/>
                    <a:pt x="1384" y="5263"/>
                    <a:pt x="1920" y="5942"/>
                  </a:cubicBezTo>
                  <a:cubicBezTo>
                    <a:pt x="2007" y="6058"/>
                    <a:pt x="2099" y="6167"/>
                    <a:pt x="2192" y="6276"/>
                  </a:cubicBezTo>
                  <a:cubicBezTo>
                    <a:pt x="2331" y="6435"/>
                    <a:pt x="2473" y="6590"/>
                    <a:pt x="2623" y="6740"/>
                  </a:cubicBezTo>
                  <a:cubicBezTo>
                    <a:pt x="3020" y="6266"/>
                    <a:pt x="3546" y="5736"/>
                    <a:pt x="4219" y="5226"/>
                  </a:cubicBezTo>
                  <a:cubicBezTo>
                    <a:pt x="3291" y="4319"/>
                    <a:pt x="2632" y="3206"/>
                    <a:pt x="2288" y="1974"/>
                  </a:cubicBezTo>
                  <a:close/>
                  <a:moveTo>
                    <a:pt x="549" y="3836"/>
                  </a:moveTo>
                  <a:cubicBezTo>
                    <a:pt x="301" y="4233"/>
                    <a:pt x="215" y="4484"/>
                    <a:pt x="215" y="4484"/>
                  </a:cubicBezTo>
                  <a:cubicBezTo>
                    <a:pt x="215" y="4484"/>
                    <a:pt x="0" y="5005"/>
                    <a:pt x="0" y="5700"/>
                  </a:cubicBezTo>
                  <a:cubicBezTo>
                    <a:pt x="0" y="6518"/>
                    <a:pt x="294" y="7574"/>
                    <a:pt x="1593" y="8299"/>
                  </a:cubicBezTo>
                  <a:cubicBezTo>
                    <a:pt x="1593" y="8299"/>
                    <a:pt x="1868" y="7670"/>
                    <a:pt x="2539" y="6845"/>
                  </a:cubicBezTo>
                  <a:cubicBezTo>
                    <a:pt x="2397" y="6703"/>
                    <a:pt x="2265" y="6561"/>
                    <a:pt x="2136" y="6411"/>
                  </a:cubicBezTo>
                  <a:cubicBezTo>
                    <a:pt x="2013" y="6276"/>
                    <a:pt x="1900" y="6137"/>
                    <a:pt x="1791" y="5994"/>
                  </a:cubicBezTo>
                  <a:cubicBezTo>
                    <a:pt x="1281" y="5338"/>
                    <a:pt x="864" y="4617"/>
                    <a:pt x="552" y="3842"/>
                  </a:cubicBezTo>
                  <a:cubicBezTo>
                    <a:pt x="552" y="3842"/>
                    <a:pt x="552" y="3839"/>
                    <a:pt x="549" y="3836"/>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0"/>
            <p:cNvSpPr/>
            <p:nvPr/>
          </p:nvSpPr>
          <p:spPr>
            <a:xfrm>
              <a:off x="1578388" y="2271475"/>
              <a:ext cx="2450" cy="15025"/>
            </a:xfrm>
            <a:custGeom>
              <a:avLst/>
              <a:gdLst/>
              <a:ahLst/>
              <a:cxnLst/>
              <a:rect l="l" t="t" r="r" b="b"/>
              <a:pathLst>
                <a:path w="98" h="601" extrusionOk="0">
                  <a:moveTo>
                    <a:pt x="87" y="1"/>
                  </a:moveTo>
                  <a:cubicBezTo>
                    <a:pt x="57" y="8"/>
                    <a:pt x="31" y="18"/>
                    <a:pt x="1" y="28"/>
                  </a:cubicBezTo>
                  <a:cubicBezTo>
                    <a:pt x="24" y="223"/>
                    <a:pt x="54" y="412"/>
                    <a:pt x="97" y="601"/>
                  </a:cubicBezTo>
                  <a:lnTo>
                    <a:pt x="97" y="594"/>
                  </a:lnTo>
                  <a:cubicBezTo>
                    <a:pt x="97" y="405"/>
                    <a:pt x="94" y="216"/>
                    <a:pt x="87" y="28"/>
                  </a:cubicBezTo>
                  <a:lnTo>
                    <a:pt x="87" y="1"/>
                  </a:ln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0"/>
            <p:cNvSpPr/>
            <p:nvPr/>
          </p:nvSpPr>
          <p:spPr>
            <a:xfrm>
              <a:off x="1545688" y="2282100"/>
              <a:ext cx="29350" cy="79500"/>
            </a:xfrm>
            <a:custGeom>
              <a:avLst/>
              <a:gdLst/>
              <a:ahLst/>
              <a:cxnLst/>
              <a:rect l="l" t="t" r="r" b="b"/>
              <a:pathLst>
                <a:path w="1174" h="3180" extrusionOk="0">
                  <a:moveTo>
                    <a:pt x="130" y="0"/>
                  </a:moveTo>
                  <a:cubicBezTo>
                    <a:pt x="83" y="20"/>
                    <a:pt x="44" y="37"/>
                    <a:pt x="1" y="53"/>
                  </a:cubicBezTo>
                  <a:cubicBezTo>
                    <a:pt x="77" y="1205"/>
                    <a:pt x="471" y="2275"/>
                    <a:pt x="1144" y="3179"/>
                  </a:cubicBezTo>
                  <a:cubicBezTo>
                    <a:pt x="1153" y="3120"/>
                    <a:pt x="1164" y="3057"/>
                    <a:pt x="1173" y="2997"/>
                  </a:cubicBezTo>
                  <a:cubicBezTo>
                    <a:pt x="554" y="2123"/>
                    <a:pt x="196" y="1106"/>
                    <a:pt x="130"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0"/>
            <p:cNvSpPr/>
            <p:nvPr/>
          </p:nvSpPr>
          <p:spPr>
            <a:xfrm>
              <a:off x="1507788" y="2299800"/>
              <a:ext cx="44150" cy="87550"/>
            </a:xfrm>
            <a:custGeom>
              <a:avLst/>
              <a:gdLst/>
              <a:ahLst/>
              <a:cxnLst/>
              <a:rect l="l" t="t" r="r" b="b"/>
              <a:pathLst>
                <a:path w="1766" h="3502" extrusionOk="0">
                  <a:moveTo>
                    <a:pt x="126" y="0"/>
                  </a:moveTo>
                  <a:cubicBezTo>
                    <a:pt x="106" y="11"/>
                    <a:pt x="86" y="24"/>
                    <a:pt x="66" y="34"/>
                  </a:cubicBezTo>
                  <a:cubicBezTo>
                    <a:pt x="43" y="47"/>
                    <a:pt x="23" y="57"/>
                    <a:pt x="0" y="70"/>
                  </a:cubicBezTo>
                  <a:cubicBezTo>
                    <a:pt x="179" y="1362"/>
                    <a:pt x="745" y="2548"/>
                    <a:pt x="1650" y="3501"/>
                  </a:cubicBezTo>
                  <a:cubicBezTo>
                    <a:pt x="1686" y="3477"/>
                    <a:pt x="1729" y="3454"/>
                    <a:pt x="1766" y="3431"/>
                  </a:cubicBezTo>
                  <a:cubicBezTo>
                    <a:pt x="858" y="2481"/>
                    <a:pt x="292" y="1296"/>
                    <a:pt x="126"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0"/>
            <p:cNvSpPr/>
            <p:nvPr/>
          </p:nvSpPr>
          <p:spPr>
            <a:xfrm>
              <a:off x="1477913" y="2319350"/>
              <a:ext cx="50850" cy="83475"/>
            </a:xfrm>
            <a:custGeom>
              <a:avLst/>
              <a:gdLst/>
              <a:ahLst/>
              <a:cxnLst/>
              <a:rect l="l" t="t" r="r" b="b"/>
              <a:pathLst>
                <a:path w="2034" h="3339" extrusionOk="0">
                  <a:moveTo>
                    <a:pt x="109" y="0"/>
                  </a:moveTo>
                  <a:cubicBezTo>
                    <a:pt x="72" y="30"/>
                    <a:pt x="37" y="57"/>
                    <a:pt x="0" y="86"/>
                  </a:cubicBezTo>
                  <a:cubicBezTo>
                    <a:pt x="344" y="1318"/>
                    <a:pt x="1003" y="2431"/>
                    <a:pt x="1931" y="3338"/>
                  </a:cubicBezTo>
                  <a:cubicBezTo>
                    <a:pt x="1964" y="3311"/>
                    <a:pt x="2000" y="3285"/>
                    <a:pt x="2033" y="3259"/>
                  </a:cubicBezTo>
                  <a:cubicBezTo>
                    <a:pt x="1106" y="2351"/>
                    <a:pt x="450" y="1239"/>
                    <a:pt x="109"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0"/>
            <p:cNvSpPr/>
            <p:nvPr/>
          </p:nvSpPr>
          <p:spPr>
            <a:xfrm>
              <a:off x="1434438" y="2364625"/>
              <a:ext cx="51850" cy="78675"/>
            </a:xfrm>
            <a:custGeom>
              <a:avLst/>
              <a:gdLst/>
              <a:ahLst/>
              <a:cxnLst/>
              <a:rect l="l" t="t" r="r" b="b"/>
              <a:pathLst>
                <a:path w="2074" h="3147" extrusionOk="0">
                  <a:moveTo>
                    <a:pt x="90" y="1"/>
                  </a:moveTo>
                  <a:cubicBezTo>
                    <a:pt x="60" y="47"/>
                    <a:pt x="30" y="90"/>
                    <a:pt x="3" y="133"/>
                  </a:cubicBezTo>
                  <a:cubicBezTo>
                    <a:pt x="3" y="133"/>
                    <a:pt x="3" y="137"/>
                    <a:pt x="0" y="137"/>
                  </a:cubicBezTo>
                  <a:cubicBezTo>
                    <a:pt x="3" y="140"/>
                    <a:pt x="3" y="143"/>
                    <a:pt x="3" y="143"/>
                  </a:cubicBezTo>
                  <a:cubicBezTo>
                    <a:pt x="315" y="918"/>
                    <a:pt x="732" y="1639"/>
                    <a:pt x="1242" y="2295"/>
                  </a:cubicBezTo>
                  <a:cubicBezTo>
                    <a:pt x="1351" y="2438"/>
                    <a:pt x="1464" y="2577"/>
                    <a:pt x="1587" y="2712"/>
                  </a:cubicBezTo>
                  <a:cubicBezTo>
                    <a:pt x="1716" y="2862"/>
                    <a:pt x="1848" y="3004"/>
                    <a:pt x="1990" y="3146"/>
                  </a:cubicBezTo>
                  <a:cubicBezTo>
                    <a:pt x="2017" y="3114"/>
                    <a:pt x="2047" y="3077"/>
                    <a:pt x="2074" y="3041"/>
                  </a:cubicBezTo>
                  <a:cubicBezTo>
                    <a:pt x="1924" y="2891"/>
                    <a:pt x="1782" y="2736"/>
                    <a:pt x="1643" y="2577"/>
                  </a:cubicBezTo>
                  <a:cubicBezTo>
                    <a:pt x="1550" y="2468"/>
                    <a:pt x="1458" y="2359"/>
                    <a:pt x="1371" y="2243"/>
                  </a:cubicBezTo>
                  <a:cubicBezTo>
                    <a:pt x="835" y="1564"/>
                    <a:pt x="408" y="809"/>
                    <a:pt x="90" y="1"/>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0"/>
            <p:cNvSpPr/>
            <p:nvPr/>
          </p:nvSpPr>
          <p:spPr>
            <a:xfrm>
              <a:off x="1476338" y="2139525"/>
              <a:ext cx="97050" cy="84725"/>
            </a:xfrm>
            <a:custGeom>
              <a:avLst/>
              <a:gdLst/>
              <a:ahLst/>
              <a:cxnLst/>
              <a:rect l="l" t="t" r="r" b="b"/>
              <a:pathLst>
                <a:path w="3882" h="3389" extrusionOk="0">
                  <a:moveTo>
                    <a:pt x="3235" y="2090"/>
                  </a:moveTo>
                  <a:cubicBezTo>
                    <a:pt x="3245" y="2090"/>
                    <a:pt x="3255" y="2093"/>
                    <a:pt x="3268" y="2100"/>
                  </a:cubicBezTo>
                  <a:cubicBezTo>
                    <a:pt x="3345" y="2147"/>
                    <a:pt x="3424" y="2196"/>
                    <a:pt x="3504" y="2243"/>
                  </a:cubicBezTo>
                  <a:cubicBezTo>
                    <a:pt x="3566" y="2279"/>
                    <a:pt x="3527" y="2365"/>
                    <a:pt x="3470" y="2365"/>
                  </a:cubicBezTo>
                  <a:cubicBezTo>
                    <a:pt x="3461" y="2365"/>
                    <a:pt x="3447" y="2362"/>
                    <a:pt x="3438" y="2355"/>
                  </a:cubicBezTo>
                  <a:cubicBezTo>
                    <a:pt x="3358" y="2309"/>
                    <a:pt x="3279" y="2263"/>
                    <a:pt x="3199" y="2213"/>
                  </a:cubicBezTo>
                  <a:cubicBezTo>
                    <a:pt x="3140" y="2176"/>
                    <a:pt x="3175" y="2090"/>
                    <a:pt x="3235" y="2090"/>
                  </a:cubicBezTo>
                  <a:close/>
                  <a:moveTo>
                    <a:pt x="2735" y="2186"/>
                  </a:moveTo>
                  <a:cubicBezTo>
                    <a:pt x="2745" y="2186"/>
                    <a:pt x="2758" y="2190"/>
                    <a:pt x="2768" y="2196"/>
                  </a:cubicBezTo>
                  <a:cubicBezTo>
                    <a:pt x="2871" y="2259"/>
                    <a:pt x="2974" y="2322"/>
                    <a:pt x="3076" y="2385"/>
                  </a:cubicBezTo>
                  <a:cubicBezTo>
                    <a:pt x="3136" y="2422"/>
                    <a:pt x="3100" y="2508"/>
                    <a:pt x="3043" y="2508"/>
                  </a:cubicBezTo>
                  <a:cubicBezTo>
                    <a:pt x="3033" y="2508"/>
                    <a:pt x="3024" y="2504"/>
                    <a:pt x="3010" y="2497"/>
                  </a:cubicBezTo>
                  <a:cubicBezTo>
                    <a:pt x="2908" y="2434"/>
                    <a:pt x="2805" y="2372"/>
                    <a:pt x="2703" y="2309"/>
                  </a:cubicBezTo>
                  <a:cubicBezTo>
                    <a:pt x="2643" y="2272"/>
                    <a:pt x="2679" y="2186"/>
                    <a:pt x="2735" y="2186"/>
                  </a:cubicBezTo>
                  <a:close/>
                  <a:moveTo>
                    <a:pt x="1940" y="1"/>
                  </a:moveTo>
                  <a:lnTo>
                    <a:pt x="1940" y="1"/>
                  </a:lnTo>
                  <a:cubicBezTo>
                    <a:pt x="2212" y="749"/>
                    <a:pt x="3013" y="1776"/>
                    <a:pt x="3066" y="1845"/>
                  </a:cubicBezTo>
                  <a:cubicBezTo>
                    <a:pt x="2977" y="1769"/>
                    <a:pt x="1543" y="583"/>
                    <a:pt x="798" y="583"/>
                  </a:cubicBezTo>
                  <a:cubicBezTo>
                    <a:pt x="636" y="583"/>
                    <a:pt x="507" y="637"/>
                    <a:pt x="430" y="773"/>
                  </a:cubicBezTo>
                  <a:cubicBezTo>
                    <a:pt x="398" y="832"/>
                    <a:pt x="381" y="895"/>
                    <a:pt x="381" y="958"/>
                  </a:cubicBezTo>
                  <a:cubicBezTo>
                    <a:pt x="381" y="1531"/>
                    <a:pt x="1715" y="2144"/>
                    <a:pt x="2285" y="2378"/>
                  </a:cubicBezTo>
                  <a:cubicBezTo>
                    <a:pt x="2417" y="2431"/>
                    <a:pt x="2507" y="2468"/>
                    <a:pt x="2530" y="2474"/>
                  </a:cubicBezTo>
                  <a:cubicBezTo>
                    <a:pt x="2497" y="2471"/>
                    <a:pt x="2371" y="2451"/>
                    <a:pt x="2186" y="2431"/>
                  </a:cubicBezTo>
                  <a:cubicBezTo>
                    <a:pt x="1928" y="2402"/>
                    <a:pt x="1556" y="2368"/>
                    <a:pt x="1192" y="2368"/>
                  </a:cubicBezTo>
                  <a:cubicBezTo>
                    <a:pt x="586" y="2368"/>
                    <a:pt x="0" y="2461"/>
                    <a:pt x="0" y="2815"/>
                  </a:cubicBezTo>
                  <a:lnTo>
                    <a:pt x="0" y="2835"/>
                  </a:lnTo>
                  <a:cubicBezTo>
                    <a:pt x="13" y="3081"/>
                    <a:pt x="427" y="3239"/>
                    <a:pt x="1010" y="3319"/>
                  </a:cubicBezTo>
                  <a:cubicBezTo>
                    <a:pt x="1301" y="3362"/>
                    <a:pt x="1633" y="3382"/>
                    <a:pt x="1980" y="3385"/>
                  </a:cubicBezTo>
                  <a:cubicBezTo>
                    <a:pt x="2027" y="3385"/>
                    <a:pt x="2073" y="3388"/>
                    <a:pt x="2119" y="3388"/>
                  </a:cubicBezTo>
                  <a:cubicBezTo>
                    <a:pt x="2550" y="3388"/>
                    <a:pt x="2993" y="3359"/>
                    <a:pt x="3404" y="3305"/>
                  </a:cubicBezTo>
                  <a:lnTo>
                    <a:pt x="3407" y="3305"/>
                  </a:lnTo>
                  <a:cubicBezTo>
                    <a:pt x="3450" y="3302"/>
                    <a:pt x="3493" y="3296"/>
                    <a:pt x="3533" y="3289"/>
                  </a:cubicBezTo>
                  <a:lnTo>
                    <a:pt x="3537" y="3289"/>
                  </a:lnTo>
                  <a:cubicBezTo>
                    <a:pt x="3656" y="3272"/>
                    <a:pt x="3771" y="3252"/>
                    <a:pt x="3881" y="3232"/>
                  </a:cubicBezTo>
                  <a:cubicBezTo>
                    <a:pt x="3808" y="2922"/>
                    <a:pt x="3719" y="2613"/>
                    <a:pt x="3609" y="2309"/>
                  </a:cubicBezTo>
                  <a:lnTo>
                    <a:pt x="3520" y="2070"/>
                  </a:lnTo>
                  <a:cubicBezTo>
                    <a:pt x="3504" y="2031"/>
                    <a:pt x="3490" y="1991"/>
                    <a:pt x="3473" y="1954"/>
                  </a:cubicBezTo>
                  <a:cubicBezTo>
                    <a:pt x="3123" y="1106"/>
                    <a:pt x="2626" y="368"/>
                    <a:pt x="1940"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0"/>
            <p:cNvSpPr/>
            <p:nvPr/>
          </p:nvSpPr>
          <p:spPr>
            <a:xfrm>
              <a:off x="1542388" y="2194175"/>
              <a:ext cx="12350" cy="8050"/>
            </a:xfrm>
            <a:custGeom>
              <a:avLst/>
              <a:gdLst/>
              <a:ahLst/>
              <a:cxnLst/>
              <a:rect l="l" t="t" r="r" b="b"/>
              <a:pathLst>
                <a:path w="494" h="322" extrusionOk="0">
                  <a:moveTo>
                    <a:pt x="93" y="0"/>
                  </a:moveTo>
                  <a:cubicBezTo>
                    <a:pt x="37" y="0"/>
                    <a:pt x="1" y="86"/>
                    <a:pt x="61" y="123"/>
                  </a:cubicBezTo>
                  <a:cubicBezTo>
                    <a:pt x="163" y="186"/>
                    <a:pt x="266" y="248"/>
                    <a:pt x="368" y="311"/>
                  </a:cubicBezTo>
                  <a:cubicBezTo>
                    <a:pt x="382" y="318"/>
                    <a:pt x="391" y="322"/>
                    <a:pt x="401" y="322"/>
                  </a:cubicBezTo>
                  <a:cubicBezTo>
                    <a:pt x="458" y="322"/>
                    <a:pt x="494" y="236"/>
                    <a:pt x="434" y="199"/>
                  </a:cubicBezTo>
                  <a:cubicBezTo>
                    <a:pt x="332" y="136"/>
                    <a:pt x="229" y="73"/>
                    <a:pt x="126" y="10"/>
                  </a:cubicBezTo>
                  <a:cubicBezTo>
                    <a:pt x="116" y="4"/>
                    <a:pt x="103" y="0"/>
                    <a:pt x="93"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0"/>
            <p:cNvSpPr/>
            <p:nvPr/>
          </p:nvSpPr>
          <p:spPr>
            <a:xfrm>
              <a:off x="1554813" y="2191775"/>
              <a:ext cx="10700" cy="6900"/>
            </a:xfrm>
            <a:custGeom>
              <a:avLst/>
              <a:gdLst/>
              <a:ahLst/>
              <a:cxnLst/>
              <a:rect l="l" t="t" r="r" b="b"/>
              <a:pathLst>
                <a:path w="428" h="276" extrusionOk="0">
                  <a:moveTo>
                    <a:pt x="96" y="0"/>
                  </a:moveTo>
                  <a:cubicBezTo>
                    <a:pt x="36" y="0"/>
                    <a:pt x="1" y="86"/>
                    <a:pt x="60" y="123"/>
                  </a:cubicBezTo>
                  <a:cubicBezTo>
                    <a:pt x="140" y="173"/>
                    <a:pt x="219" y="219"/>
                    <a:pt x="299" y="265"/>
                  </a:cubicBezTo>
                  <a:cubicBezTo>
                    <a:pt x="308" y="272"/>
                    <a:pt x="322" y="275"/>
                    <a:pt x="331" y="275"/>
                  </a:cubicBezTo>
                  <a:cubicBezTo>
                    <a:pt x="388" y="275"/>
                    <a:pt x="427" y="189"/>
                    <a:pt x="365" y="153"/>
                  </a:cubicBezTo>
                  <a:cubicBezTo>
                    <a:pt x="285" y="106"/>
                    <a:pt x="206" y="57"/>
                    <a:pt x="129" y="10"/>
                  </a:cubicBezTo>
                  <a:cubicBezTo>
                    <a:pt x="116" y="3"/>
                    <a:pt x="106" y="0"/>
                    <a:pt x="96"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0"/>
            <p:cNvSpPr/>
            <p:nvPr/>
          </p:nvSpPr>
          <p:spPr>
            <a:xfrm>
              <a:off x="1471863" y="2398150"/>
              <a:ext cx="10050" cy="10125"/>
            </a:xfrm>
            <a:custGeom>
              <a:avLst/>
              <a:gdLst/>
              <a:ahLst/>
              <a:cxnLst/>
              <a:rect l="l" t="t" r="r" b="b"/>
              <a:pathLst>
                <a:path w="402" h="405" extrusionOk="0">
                  <a:moveTo>
                    <a:pt x="96" y="0"/>
                  </a:moveTo>
                  <a:cubicBezTo>
                    <a:pt x="47" y="0"/>
                    <a:pt x="1" y="47"/>
                    <a:pt x="36" y="93"/>
                  </a:cubicBezTo>
                  <a:cubicBezTo>
                    <a:pt x="109" y="186"/>
                    <a:pt x="179" y="283"/>
                    <a:pt x="252" y="375"/>
                  </a:cubicBezTo>
                  <a:cubicBezTo>
                    <a:pt x="268" y="395"/>
                    <a:pt x="288" y="405"/>
                    <a:pt x="308" y="405"/>
                  </a:cubicBezTo>
                  <a:cubicBezTo>
                    <a:pt x="358" y="405"/>
                    <a:pt x="401" y="358"/>
                    <a:pt x="368" y="309"/>
                  </a:cubicBezTo>
                  <a:cubicBezTo>
                    <a:pt x="295" y="216"/>
                    <a:pt x="222" y="120"/>
                    <a:pt x="149" y="27"/>
                  </a:cubicBezTo>
                  <a:cubicBezTo>
                    <a:pt x="136" y="8"/>
                    <a:pt x="116" y="0"/>
                    <a:pt x="96" y="0"/>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0"/>
            <p:cNvSpPr/>
            <p:nvPr/>
          </p:nvSpPr>
          <p:spPr>
            <a:xfrm>
              <a:off x="1478638" y="2395000"/>
              <a:ext cx="10375" cy="11625"/>
            </a:xfrm>
            <a:custGeom>
              <a:avLst/>
              <a:gdLst/>
              <a:ahLst/>
              <a:cxnLst/>
              <a:rect l="l" t="t" r="r" b="b"/>
              <a:pathLst>
                <a:path w="415" h="465" extrusionOk="0">
                  <a:moveTo>
                    <a:pt x="90" y="1"/>
                  </a:moveTo>
                  <a:cubicBezTo>
                    <a:pt x="47" y="1"/>
                    <a:pt x="1" y="47"/>
                    <a:pt x="24" y="100"/>
                  </a:cubicBezTo>
                  <a:cubicBezTo>
                    <a:pt x="87" y="233"/>
                    <a:pt x="170" y="345"/>
                    <a:pt x="276" y="444"/>
                  </a:cubicBezTo>
                  <a:cubicBezTo>
                    <a:pt x="289" y="458"/>
                    <a:pt x="306" y="464"/>
                    <a:pt x="318" y="464"/>
                  </a:cubicBezTo>
                  <a:cubicBezTo>
                    <a:pt x="372" y="464"/>
                    <a:pt x="415" y="398"/>
                    <a:pt x="369" y="352"/>
                  </a:cubicBezTo>
                  <a:cubicBezTo>
                    <a:pt x="272" y="259"/>
                    <a:pt x="196" y="157"/>
                    <a:pt x="140" y="34"/>
                  </a:cubicBezTo>
                  <a:cubicBezTo>
                    <a:pt x="127" y="11"/>
                    <a:pt x="110" y="1"/>
                    <a:pt x="90" y="1"/>
                  </a:cubicBezTo>
                  <a:close/>
                </a:path>
              </a:pathLst>
            </a:custGeom>
            <a:solidFill>
              <a:srgbClr val="548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0"/>
            <p:cNvSpPr/>
            <p:nvPr/>
          </p:nvSpPr>
          <p:spPr>
            <a:xfrm>
              <a:off x="1498338" y="2432425"/>
              <a:ext cx="3350" cy="21300"/>
            </a:xfrm>
            <a:custGeom>
              <a:avLst/>
              <a:gdLst/>
              <a:ahLst/>
              <a:cxnLst/>
              <a:rect l="l" t="t" r="r" b="b"/>
              <a:pathLst>
                <a:path w="134" h="852" extrusionOk="0">
                  <a:moveTo>
                    <a:pt x="67" y="0"/>
                  </a:moveTo>
                  <a:cubicBezTo>
                    <a:pt x="34" y="0"/>
                    <a:pt x="1" y="20"/>
                    <a:pt x="1" y="64"/>
                  </a:cubicBezTo>
                  <a:lnTo>
                    <a:pt x="1" y="789"/>
                  </a:lnTo>
                  <a:cubicBezTo>
                    <a:pt x="1" y="832"/>
                    <a:pt x="34" y="852"/>
                    <a:pt x="67" y="852"/>
                  </a:cubicBezTo>
                  <a:cubicBezTo>
                    <a:pt x="100" y="852"/>
                    <a:pt x="134" y="832"/>
                    <a:pt x="134" y="789"/>
                  </a:cubicBezTo>
                  <a:lnTo>
                    <a:pt x="134" y="64"/>
                  </a:lnTo>
                  <a:cubicBezTo>
                    <a:pt x="134" y="20"/>
                    <a:pt x="100" y="0"/>
                    <a:pt x="67" y="0"/>
                  </a:cubicBezTo>
                  <a:close/>
                </a:path>
              </a:pathLst>
            </a:custGeom>
            <a:solidFill>
              <a:srgbClr val="B1C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0"/>
            <p:cNvSpPr/>
            <p:nvPr/>
          </p:nvSpPr>
          <p:spPr>
            <a:xfrm>
              <a:off x="1504738" y="2437150"/>
              <a:ext cx="3225" cy="16575"/>
            </a:xfrm>
            <a:custGeom>
              <a:avLst/>
              <a:gdLst/>
              <a:ahLst/>
              <a:cxnLst/>
              <a:rect l="l" t="t" r="r" b="b"/>
              <a:pathLst>
                <a:path w="129" h="663" extrusionOk="0">
                  <a:moveTo>
                    <a:pt x="66" y="1"/>
                  </a:moveTo>
                  <a:cubicBezTo>
                    <a:pt x="33" y="1"/>
                    <a:pt x="0" y="20"/>
                    <a:pt x="0" y="63"/>
                  </a:cubicBezTo>
                  <a:lnTo>
                    <a:pt x="0" y="600"/>
                  </a:lnTo>
                  <a:cubicBezTo>
                    <a:pt x="0" y="643"/>
                    <a:pt x="33" y="663"/>
                    <a:pt x="66" y="663"/>
                  </a:cubicBezTo>
                  <a:cubicBezTo>
                    <a:pt x="99" y="663"/>
                    <a:pt x="129" y="643"/>
                    <a:pt x="129" y="600"/>
                  </a:cubicBezTo>
                  <a:lnTo>
                    <a:pt x="129" y="63"/>
                  </a:lnTo>
                  <a:cubicBezTo>
                    <a:pt x="129" y="20"/>
                    <a:pt x="99" y="1"/>
                    <a:pt x="66" y="1"/>
                  </a:cubicBezTo>
                  <a:close/>
                </a:path>
              </a:pathLst>
            </a:custGeom>
            <a:solidFill>
              <a:srgbClr val="B1C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0"/>
            <p:cNvSpPr/>
            <p:nvPr/>
          </p:nvSpPr>
          <p:spPr>
            <a:xfrm>
              <a:off x="1581713" y="2587150"/>
              <a:ext cx="6475" cy="15925"/>
            </a:xfrm>
            <a:custGeom>
              <a:avLst/>
              <a:gdLst/>
              <a:ahLst/>
              <a:cxnLst/>
              <a:rect l="l" t="t" r="r" b="b"/>
              <a:pathLst>
                <a:path w="259" h="637" extrusionOk="0">
                  <a:moveTo>
                    <a:pt x="90" y="1"/>
                  </a:moveTo>
                  <a:cubicBezTo>
                    <a:pt x="47" y="1"/>
                    <a:pt x="1" y="47"/>
                    <a:pt x="24" y="100"/>
                  </a:cubicBezTo>
                  <a:cubicBezTo>
                    <a:pt x="97" y="249"/>
                    <a:pt x="123" y="408"/>
                    <a:pt x="110" y="574"/>
                  </a:cubicBezTo>
                  <a:cubicBezTo>
                    <a:pt x="106" y="617"/>
                    <a:pt x="140" y="637"/>
                    <a:pt x="172" y="637"/>
                  </a:cubicBezTo>
                  <a:cubicBezTo>
                    <a:pt x="206" y="637"/>
                    <a:pt x="239" y="614"/>
                    <a:pt x="242" y="574"/>
                  </a:cubicBezTo>
                  <a:cubicBezTo>
                    <a:pt x="259" y="385"/>
                    <a:pt x="222" y="203"/>
                    <a:pt x="140" y="34"/>
                  </a:cubicBezTo>
                  <a:cubicBezTo>
                    <a:pt x="126" y="10"/>
                    <a:pt x="110" y="1"/>
                    <a:pt x="90" y="1"/>
                  </a:cubicBezTo>
                  <a:close/>
                </a:path>
              </a:pathLst>
            </a:custGeom>
            <a:solidFill>
              <a:srgbClr val="B1C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0"/>
            <p:cNvSpPr/>
            <p:nvPr/>
          </p:nvSpPr>
          <p:spPr>
            <a:xfrm>
              <a:off x="1595288" y="2589575"/>
              <a:ext cx="6825" cy="16725"/>
            </a:xfrm>
            <a:custGeom>
              <a:avLst/>
              <a:gdLst/>
              <a:ahLst/>
              <a:cxnLst/>
              <a:rect l="l" t="t" r="r" b="b"/>
              <a:pathLst>
                <a:path w="273" h="669" extrusionOk="0">
                  <a:moveTo>
                    <a:pt x="80" y="0"/>
                  </a:moveTo>
                  <a:cubicBezTo>
                    <a:pt x="43" y="0"/>
                    <a:pt x="1" y="33"/>
                    <a:pt x="14" y="83"/>
                  </a:cubicBezTo>
                  <a:cubicBezTo>
                    <a:pt x="54" y="262"/>
                    <a:pt x="94" y="440"/>
                    <a:pt x="136" y="622"/>
                  </a:cubicBezTo>
                  <a:cubicBezTo>
                    <a:pt x="143" y="653"/>
                    <a:pt x="166" y="668"/>
                    <a:pt x="193" y="668"/>
                  </a:cubicBezTo>
                  <a:cubicBezTo>
                    <a:pt x="233" y="668"/>
                    <a:pt x="272" y="636"/>
                    <a:pt x="262" y="586"/>
                  </a:cubicBezTo>
                  <a:cubicBezTo>
                    <a:pt x="222" y="407"/>
                    <a:pt x="179" y="228"/>
                    <a:pt x="140" y="49"/>
                  </a:cubicBezTo>
                  <a:cubicBezTo>
                    <a:pt x="133" y="17"/>
                    <a:pt x="106" y="0"/>
                    <a:pt x="80" y="0"/>
                  </a:cubicBezTo>
                  <a:close/>
                </a:path>
              </a:pathLst>
            </a:custGeom>
            <a:solidFill>
              <a:srgbClr val="B1C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0"/>
            <p:cNvSpPr/>
            <p:nvPr/>
          </p:nvSpPr>
          <p:spPr>
            <a:xfrm>
              <a:off x="1404138" y="2771150"/>
              <a:ext cx="6350" cy="9925"/>
            </a:xfrm>
            <a:custGeom>
              <a:avLst/>
              <a:gdLst/>
              <a:ahLst/>
              <a:cxnLst/>
              <a:rect l="l" t="t" r="r" b="b"/>
              <a:pathLst>
                <a:path w="254" h="397" extrusionOk="0">
                  <a:moveTo>
                    <a:pt x="166" y="0"/>
                  </a:moveTo>
                  <a:cubicBezTo>
                    <a:pt x="152" y="0"/>
                    <a:pt x="139" y="6"/>
                    <a:pt x="127" y="19"/>
                  </a:cubicBezTo>
                  <a:cubicBezTo>
                    <a:pt x="43" y="108"/>
                    <a:pt x="0" y="214"/>
                    <a:pt x="0" y="337"/>
                  </a:cubicBezTo>
                  <a:cubicBezTo>
                    <a:pt x="0" y="376"/>
                    <a:pt x="30" y="396"/>
                    <a:pt x="60" y="396"/>
                  </a:cubicBezTo>
                  <a:cubicBezTo>
                    <a:pt x="90" y="396"/>
                    <a:pt x="119" y="376"/>
                    <a:pt x="119" y="337"/>
                  </a:cubicBezTo>
                  <a:cubicBezTo>
                    <a:pt x="123" y="248"/>
                    <a:pt x="153" y="171"/>
                    <a:pt x="212" y="105"/>
                  </a:cubicBezTo>
                  <a:cubicBezTo>
                    <a:pt x="253" y="62"/>
                    <a:pt x="211"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0"/>
            <p:cNvSpPr/>
            <p:nvPr/>
          </p:nvSpPr>
          <p:spPr>
            <a:xfrm>
              <a:off x="1408888" y="2772825"/>
              <a:ext cx="10475" cy="10850"/>
            </a:xfrm>
            <a:custGeom>
              <a:avLst/>
              <a:gdLst/>
              <a:ahLst/>
              <a:cxnLst/>
              <a:rect l="l" t="t" r="r" b="b"/>
              <a:pathLst>
                <a:path w="419" h="434" extrusionOk="0">
                  <a:moveTo>
                    <a:pt x="331" y="0"/>
                  </a:moveTo>
                  <a:cubicBezTo>
                    <a:pt x="313" y="0"/>
                    <a:pt x="294" y="7"/>
                    <a:pt x="281" y="25"/>
                  </a:cubicBezTo>
                  <a:cubicBezTo>
                    <a:pt x="198" y="134"/>
                    <a:pt x="115" y="240"/>
                    <a:pt x="36" y="346"/>
                  </a:cubicBezTo>
                  <a:cubicBezTo>
                    <a:pt x="0" y="390"/>
                    <a:pt x="43" y="433"/>
                    <a:pt x="88" y="433"/>
                  </a:cubicBezTo>
                  <a:cubicBezTo>
                    <a:pt x="106" y="433"/>
                    <a:pt x="125" y="426"/>
                    <a:pt x="138" y="409"/>
                  </a:cubicBezTo>
                  <a:cubicBezTo>
                    <a:pt x="221" y="300"/>
                    <a:pt x="304" y="193"/>
                    <a:pt x="383" y="88"/>
                  </a:cubicBezTo>
                  <a:cubicBezTo>
                    <a:pt x="419" y="43"/>
                    <a:pt x="376" y="0"/>
                    <a:pt x="3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547"/>
        <p:cNvGrpSpPr/>
        <p:nvPr/>
      </p:nvGrpSpPr>
      <p:grpSpPr>
        <a:xfrm>
          <a:off x="0" y="0"/>
          <a:ext cx="0" cy="0"/>
          <a:chOff x="0" y="0"/>
          <a:chExt cx="0" cy="0"/>
        </a:xfrm>
      </p:grpSpPr>
      <p:sp>
        <p:nvSpPr>
          <p:cNvPr id="5548" name="Google Shape;5548;p63"/>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549" name="Google Shape;5549;p63"/>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550" name="Google Shape;5550;p63"/>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Bahiana</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https://fonts.google.com/specimen/Bahiana</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Dosis</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https://fonts.google.com/specimen/Dosis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5551" name="Google Shape;5551;p63"/>
          <p:cNvSpPr/>
          <p:nvPr/>
        </p:nvSpPr>
        <p:spPr>
          <a:xfrm>
            <a:off x="1456303" y="3446275"/>
            <a:ext cx="599400" cy="571500"/>
          </a:xfrm>
          <a:prstGeom prst="roundRect">
            <a:avLst>
              <a:gd name="adj" fmla="val 16667"/>
            </a:avLst>
          </a:prstGeom>
          <a:solidFill>
            <a:srgbClr val="14405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3"/>
          <p:cNvSpPr/>
          <p:nvPr/>
        </p:nvSpPr>
        <p:spPr>
          <a:xfrm>
            <a:off x="2260867" y="3446275"/>
            <a:ext cx="599400" cy="571500"/>
          </a:xfrm>
          <a:prstGeom prst="roundRect">
            <a:avLst>
              <a:gd name="adj" fmla="val 16667"/>
            </a:avLst>
          </a:prstGeom>
          <a:solidFill>
            <a:srgbClr val="F3F3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3"/>
          <p:cNvSpPr/>
          <p:nvPr/>
        </p:nvSpPr>
        <p:spPr>
          <a:xfrm>
            <a:off x="3065430" y="3446275"/>
            <a:ext cx="599400" cy="571500"/>
          </a:xfrm>
          <a:prstGeom prst="roundRect">
            <a:avLst>
              <a:gd name="adj" fmla="val 16667"/>
            </a:avLst>
          </a:prstGeom>
          <a:solidFill>
            <a:srgbClr val="F2E39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3"/>
          <p:cNvSpPr/>
          <p:nvPr/>
        </p:nvSpPr>
        <p:spPr>
          <a:xfrm>
            <a:off x="651735" y="3446275"/>
            <a:ext cx="599400" cy="571500"/>
          </a:xfrm>
          <a:prstGeom prst="roundRect">
            <a:avLst>
              <a:gd name="adj" fmla="val 16667"/>
            </a:avLst>
          </a:prstGeom>
          <a:solidFill>
            <a:srgbClr val="082F3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3"/>
          <p:cNvSpPr txBox="1"/>
          <p:nvPr/>
        </p:nvSpPr>
        <p:spPr>
          <a:xfrm>
            <a:off x="1456303"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#144055</a:t>
            </a:r>
            <a:endParaRPr sz="600">
              <a:solidFill>
                <a:srgbClr val="FFFFFF"/>
              </a:solidFill>
            </a:endParaRPr>
          </a:p>
        </p:txBody>
      </p:sp>
      <p:sp>
        <p:nvSpPr>
          <p:cNvPr id="5556" name="Google Shape;5556;p63"/>
          <p:cNvSpPr txBox="1"/>
          <p:nvPr/>
        </p:nvSpPr>
        <p:spPr>
          <a:xfrm>
            <a:off x="2260871"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434343"/>
                </a:solidFill>
              </a:rPr>
              <a:t>#f3f3f3</a:t>
            </a:r>
            <a:endParaRPr sz="600">
              <a:solidFill>
                <a:srgbClr val="434343"/>
              </a:solidFill>
            </a:endParaRPr>
          </a:p>
        </p:txBody>
      </p:sp>
      <p:sp>
        <p:nvSpPr>
          <p:cNvPr id="5557" name="Google Shape;5557;p63"/>
          <p:cNvSpPr txBox="1"/>
          <p:nvPr/>
        </p:nvSpPr>
        <p:spPr>
          <a:xfrm>
            <a:off x="3065439"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434343"/>
                </a:solidFill>
              </a:rPr>
              <a:t>#f2e394</a:t>
            </a:r>
            <a:endParaRPr sz="600">
              <a:solidFill>
                <a:srgbClr val="434343"/>
              </a:solidFill>
            </a:endParaRPr>
          </a:p>
        </p:txBody>
      </p:sp>
      <p:sp>
        <p:nvSpPr>
          <p:cNvPr id="5558" name="Google Shape;5558;p63"/>
          <p:cNvSpPr txBox="1"/>
          <p:nvPr/>
        </p:nvSpPr>
        <p:spPr>
          <a:xfrm>
            <a:off x="651735"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#082f3d</a:t>
            </a:r>
            <a:endParaRPr sz="600">
              <a:solidFill>
                <a:srgbClr val="FFFFFF"/>
              </a:solidFill>
            </a:endParaRPr>
          </a:p>
        </p:txBody>
      </p:sp>
      <p:sp>
        <p:nvSpPr>
          <p:cNvPr id="5559" name="Google Shape;5559;p63"/>
          <p:cNvSpPr/>
          <p:nvPr/>
        </p:nvSpPr>
        <p:spPr>
          <a:xfrm>
            <a:off x="3870006" y="3446275"/>
            <a:ext cx="599400" cy="571500"/>
          </a:xfrm>
          <a:prstGeom prst="roundRect">
            <a:avLst>
              <a:gd name="adj" fmla="val 16667"/>
            </a:avLst>
          </a:prstGeom>
          <a:solidFill>
            <a:srgbClr val="EA843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3"/>
          <p:cNvSpPr/>
          <p:nvPr/>
        </p:nvSpPr>
        <p:spPr>
          <a:xfrm>
            <a:off x="4674570" y="3446275"/>
            <a:ext cx="599400" cy="571500"/>
          </a:xfrm>
          <a:prstGeom prst="roundRect">
            <a:avLst>
              <a:gd name="adj" fmla="val 16667"/>
            </a:avLst>
          </a:prstGeom>
          <a:solidFill>
            <a:srgbClr val="ED472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3"/>
          <p:cNvSpPr/>
          <p:nvPr/>
        </p:nvSpPr>
        <p:spPr>
          <a:xfrm>
            <a:off x="5479134" y="3446275"/>
            <a:ext cx="599400" cy="571500"/>
          </a:xfrm>
          <a:prstGeom prst="roundRect">
            <a:avLst>
              <a:gd name="adj" fmla="val 16667"/>
            </a:avLst>
          </a:prstGeom>
          <a:solidFill>
            <a:srgbClr val="D964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3"/>
          <p:cNvSpPr txBox="1"/>
          <p:nvPr/>
        </p:nvSpPr>
        <p:spPr>
          <a:xfrm>
            <a:off x="3870006"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#ea843f</a:t>
            </a:r>
            <a:endParaRPr sz="600">
              <a:solidFill>
                <a:srgbClr val="FFFFFF"/>
              </a:solidFill>
            </a:endParaRPr>
          </a:p>
        </p:txBody>
      </p:sp>
      <p:sp>
        <p:nvSpPr>
          <p:cNvPr id="5563" name="Google Shape;5563;p63"/>
          <p:cNvSpPr txBox="1"/>
          <p:nvPr/>
        </p:nvSpPr>
        <p:spPr>
          <a:xfrm>
            <a:off x="4674574"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#ed472f</a:t>
            </a:r>
            <a:endParaRPr sz="600">
              <a:solidFill>
                <a:srgbClr val="FFFFFF"/>
              </a:solidFill>
            </a:endParaRPr>
          </a:p>
        </p:txBody>
      </p:sp>
      <p:sp>
        <p:nvSpPr>
          <p:cNvPr id="5564" name="Google Shape;5564;p63"/>
          <p:cNvSpPr txBox="1"/>
          <p:nvPr/>
        </p:nvSpPr>
        <p:spPr>
          <a:xfrm>
            <a:off x="5479142"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#d96459</a:t>
            </a:r>
            <a:endParaRPr sz="600">
              <a:solidFill>
                <a:srgbClr val="FFFFFF"/>
              </a:solidFill>
            </a:endParaRPr>
          </a:p>
        </p:txBody>
      </p:sp>
      <p:sp>
        <p:nvSpPr>
          <p:cNvPr id="5565" name="Google Shape;5565;p63"/>
          <p:cNvSpPr/>
          <p:nvPr/>
        </p:nvSpPr>
        <p:spPr>
          <a:xfrm>
            <a:off x="6283694" y="3446275"/>
            <a:ext cx="599400" cy="571500"/>
          </a:xfrm>
          <a:prstGeom prst="roundRect">
            <a:avLst>
              <a:gd name="adj" fmla="val 16667"/>
            </a:avLst>
          </a:prstGeom>
          <a:solidFill>
            <a:srgbClr val="A1393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3"/>
          <p:cNvSpPr txBox="1"/>
          <p:nvPr/>
        </p:nvSpPr>
        <p:spPr>
          <a:xfrm>
            <a:off x="6283702"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#a13939</a:t>
            </a:r>
            <a:endParaRPr sz="600">
              <a:solidFill>
                <a:srgbClr val="FFFFFF"/>
              </a:solidFill>
            </a:endParaRPr>
          </a:p>
        </p:txBody>
      </p:sp>
      <p:sp>
        <p:nvSpPr>
          <p:cNvPr id="5567" name="Google Shape;5567;p63"/>
          <p:cNvSpPr/>
          <p:nvPr/>
        </p:nvSpPr>
        <p:spPr>
          <a:xfrm>
            <a:off x="7088297" y="3446275"/>
            <a:ext cx="599400" cy="571500"/>
          </a:xfrm>
          <a:prstGeom prst="roundRect">
            <a:avLst>
              <a:gd name="adj" fmla="val 16667"/>
            </a:avLst>
          </a:prstGeom>
          <a:solidFill>
            <a:srgbClr val="82C6A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3"/>
          <p:cNvSpPr/>
          <p:nvPr/>
        </p:nvSpPr>
        <p:spPr>
          <a:xfrm>
            <a:off x="7892861" y="3446275"/>
            <a:ext cx="599400" cy="571500"/>
          </a:xfrm>
          <a:prstGeom prst="roundRect">
            <a:avLst>
              <a:gd name="adj" fmla="val 16667"/>
            </a:avLst>
          </a:prstGeom>
          <a:solidFill>
            <a:srgbClr val="69B79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3"/>
          <p:cNvSpPr txBox="1"/>
          <p:nvPr/>
        </p:nvSpPr>
        <p:spPr>
          <a:xfrm>
            <a:off x="7088297"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#82c6af</a:t>
            </a:r>
            <a:endParaRPr sz="600">
              <a:solidFill>
                <a:srgbClr val="FFFFFF"/>
              </a:solidFill>
            </a:endParaRPr>
          </a:p>
        </p:txBody>
      </p:sp>
      <p:sp>
        <p:nvSpPr>
          <p:cNvPr id="5570" name="Google Shape;5570;p63"/>
          <p:cNvSpPr txBox="1"/>
          <p:nvPr/>
        </p:nvSpPr>
        <p:spPr>
          <a:xfrm>
            <a:off x="7892865"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600">
                <a:solidFill>
                  <a:srgbClr val="FFFFFF"/>
                </a:solidFill>
              </a:rPr>
              <a:t>#69b79b</a:t>
            </a:r>
            <a:endParaRPr sz="6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574"/>
        <p:cNvGrpSpPr/>
        <p:nvPr/>
      </p:nvGrpSpPr>
      <p:grpSpPr>
        <a:xfrm>
          <a:off x="0" y="0"/>
          <a:ext cx="0" cy="0"/>
          <a:chOff x="0" y="0"/>
          <a:chExt cx="0" cy="0"/>
        </a:xfrm>
      </p:grpSpPr>
      <p:sp>
        <p:nvSpPr>
          <p:cNvPr id="5575" name="Google Shape;5575;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5576" name="Google Shape;5576;p64"/>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5577" name="Google Shape;5577;p64"/>
          <p:cNvGrpSpPr/>
          <p:nvPr/>
        </p:nvGrpSpPr>
        <p:grpSpPr>
          <a:xfrm>
            <a:off x="5082708" y="3095784"/>
            <a:ext cx="442841" cy="514271"/>
            <a:chOff x="4727025" y="1332775"/>
            <a:chExt cx="59900" cy="69625"/>
          </a:xfrm>
        </p:grpSpPr>
        <p:sp>
          <p:nvSpPr>
            <p:cNvPr id="5578" name="Google Shape;5578;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64"/>
          <p:cNvGrpSpPr/>
          <p:nvPr/>
        </p:nvGrpSpPr>
        <p:grpSpPr>
          <a:xfrm>
            <a:off x="5758025" y="2343272"/>
            <a:ext cx="500909" cy="500899"/>
            <a:chOff x="4820425" y="1329900"/>
            <a:chExt cx="70175" cy="70350"/>
          </a:xfrm>
        </p:grpSpPr>
        <p:sp>
          <p:nvSpPr>
            <p:cNvPr id="5581" name="Google Shape;5581;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64"/>
          <p:cNvGrpSpPr/>
          <p:nvPr/>
        </p:nvGrpSpPr>
        <p:grpSpPr>
          <a:xfrm>
            <a:off x="6410648" y="2355062"/>
            <a:ext cx="538135" cy="493119"/>
            <a:chOff x="4903200" y="1331525"/>
            <a:chExt cx="73575" cy="67425"/>
          </a:xfrm>
        </p:grpSpPr>
        <p:sp>
          <p:nvSpPr>
            <p:cNvPr id="5586" name="Google Shape;5586;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5587" name="Google Shape;5587;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8" name="Google Shape;5588;p64"/>
          <p:cNvGrpSpPr/>
          <p:nvPr/>
        </p:nvGrpSpPr>
        <p:grpSpPr>
          <a:xfrm>
            <a:off x="5670599" y="3097040"/>
            <a:ext cx="544563" cy="511895"/>
            <a:chOff x="4815575" y="1416800"/>
            <a:chExt cx="73750" cy="71400"/>
          </a:xfrm>
        </p:grpSpPr>
        <p:sp>
          <p:nvSpPr>
            <p:cNvPr id="5589" name="Google Shape;5589;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64"/>
          <p:cNvGrpSpPr/>
          <p:nvPr/>
        </p:nvGrpSpPr>
        <p:grpSpPr>
          <a:xfrm>
            <a:off x="6367224" y="3096746"/>
            <a:ext cx="602914" cy="512477"/>
            <a:chOff x="4902475" y="1418875"/>
            <a:chExt cx="74500" cy="63775"/>
          </a:xfrm>
        </p:grpSpPr>
        <p:sp>
          <p:nvSpPr>
            <p:cNvPr id="5593" name="Google Shape;5593;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64"/>
          <p:cNvGrpSpPr/>
          <p:nvPr/>
        </p:nvGrpSpPr>
        <p:grpSpPr>
          <a:xfrm>
            <a:off x="5783096" y="3835985"/>
            <a:ext cx="515391" cy="525699"/>
            <a:chOff x="4818100" y="1507675"/>
            <a:chExt cx="71225" cy="71625"/>
          </a:xfrm>
        </p:grpSpPr>
        <p:sp>
          <p:nvSpPr>
            <p:cNvPr id="5596" name="Google Shape;5596;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64"/>
          <p:cNvGrpSpPr/>
          <p:nvPr/>
        </p:nvGrpSpPr>
        <p:grpSpPr>
          <a:xfrm>
            <a:off x="5121199" y="3857517"/>
            <a:ext cx="522956" cy="489869"/>
            <a:chOff x="4721450" y="1509475"/>
            <a:chExt cx="79350" cy="74325"/>
          </a:xfrm>
        </p:grpSpPr>
        <p:sp>
          <p:nvSpPr>
            <p:cNvPr id="5601" name="Google Shape;5601;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64"/>
          <p:cNvGrpSpPr/>
          <p:nvPr/>
        </p:nvGrpSpPr>
        <p:grpSpPr>
          <a:xfrm>
            <a:off x="6444441" y="3837269"/>
            <a:ext cx="525704" cy="535436"/>
            <a:chOff x="4906800" y="1507500"/>
            <a:chExt cx="70350" cy="71075"/>
          </a:xfrm>
        </p:grpSpPr>
        <p:sp>
          <p:nvSpPr>
            <p:cNvPr id="5606" name="Google Shape;5606;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1" name="Google Shape;5611;p64"/>
          <p:cNvGrpSpPr/>
          <p:nvPr/>
        </p:nvGrpSpPr>
        <p:grpSpPr>
          <a:xfrm>
            <a:off x="4477263" y="2343250"/>
            <a:ext cx="508054" cy="508095"/>
            <a:chOff x="3736598" y="2170606"/>
            <a:chExt cx="404889" cy="404889"/>
          </a:xfrm>
        </p:grpSpPr>
        <p:sp>
          <p:nvSpPr>
            <p:cNvPr id="5612" name="Google Shape;5612;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6" name="Google Shape;5616;p64"/>
          <p:cNvGrpSpPr/>
          <p:nvPr/>
        </p:nvGrpSpPr>
        <p:grpSpPr>
          <a:xfrm>
            <a:off x="3765303" y="2343345"/>
            <a:ext cx="575790" cy="507904"/>
            <a:chOff x="3161917" y="2170682"/>
            <a:chExt cx="458870" cy="404737"/>
          </a:xfrm>
        </p:grpSpPr>
        <p:sp>
          <p:nvSpPr>
            <p:cNvPr id="5617" name="Google Shape;5617;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5618" name="Google Shape;5618;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0" name="Google Shape;5620;p64"/>
          <p:cNvGrpSpPr/>
          <p:nvPr/>
        </p:nvGrpSpPr>
        <p:grpSpPr>
          <a:xfrm>
            <a:off x="3792833" y="3103717"/>
            <a:ext cx="520730" cy="498567"/>
            <a:chOff x="3179914" y="2889488"/>
            <a:chExt cx="422876" cy="404911"/>
          </a:xfrm>
        </p:grpSpPr>
        <p:sp>
          <p:nvSpPr>
            <p:cNvPr id="5621" name="Google Shape;5621;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64"/>
          <p:cNvGrpSpPr/>
          <p:nvPr/>
        </p:nvGrpSpPr>
        <p:grpSpPr>
          <a:xfrm>
            <a:off x="4421513" y="3103677"/>
            <a:ext cx="516145" cy="498648"/>
            <a:chOff x="3729467" y="2889422"/>
            <a:chExt cx="419153" cy="404977"/>
          </a:xfrm>
        </p:grpSpPr>
        <p:sp>
          <p:nvSpPr>
            <p:cNvPr id="5628" name="Google Shape;5628;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5" name="Google Shape;5635;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9" name="Google Shape;5639;p64"/>
          <p:cNvGrpSpPr/>
          <p:nvPr/>
        </p:nvGrpSpPr>
        <p:grpSpPr>
          <a:xfrm>
            <a:off x="7141841" y="2550562"/>
            <a:ext cx="166473" cy="141497"/>
            <a:chOff x="4660325" y="1866850"/>
            <a:chExt cx="68350" cy="58100"/>
          </a:xfrm>
        </p:grpSpPr>
        <p:sp>
          <p:nvSpPr>
            <p:cNvPr id="5640" name="Google Shape;5640;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2" name="Google Shape;5642;p64"/>
          <p:cNvGrpSpPr/>
          <p:nvPr/>
        </p:nvGrpSpPr>
        <p:grpSpPr>
          <a:xfrm>
            <a:off x="7451186" y="2576286"/>
            <a:ext cx="162515" cy="90049"/>
            <a:chOff x="4791775" y="1877500"/>
            <a:chExt cx="66725" cy="36975"/>
          </a:xfrm>
        </p:grpSpPr>
        <p:sp>
          <p:nvSpPr>
            <p:cNvPr id="5643" name="Google Shape;5643;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64"/>
          <p:cNvGrpSpPr/>
          <p:nvPr/>
        </p:nvGrpSpPr>
        <p:grpSpPr>
          <a:xfrm>
            <a:off x="7772899" y="2576286"/>
            <a:ext cx="144979" cy="90049"/>
            <a:chOff x="4923925" y="1877500"/>
            <a:chExt cx="59525" cy="36975"/>
          </a:xfrm>
        </p:grpSpPr>
        <p:sp>
          <p:nvSpPr>
            <p:cNvPr id="5646" name="Google Shape;5646;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8" name="Google Shape;5648;p64"/>
          <p:cNvGrpSpPr/>
          <p:nvPr/>
        </p:nvGrpSpPr>
        <p:grpSpPr>
          <a:xfrm>
            <a:off x="8067390" y="2558477"/>
            <a:ext cx="141447" cy="125667"/>
            <a:chOff x="5058450" y="1870100"/>
            <a:chExt cx="58075" cy="51600"/>
          </a:xfrm>
        </p:grpSpPr>
        <p:sp>
          <p:nvSpPr>
            <p:cNvPr id="5649" name="Google Shape;5649;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64"/>
          <p:cNvGrpSpPr/>
          <p:nvPr/>
        </p:nvGrpSpPr>
        <p:grpSpPr>
          <a:xfrm>
            <a:off x="7481905" y="2980885"/>
            <a:ext cx="101077" cy="107645"/>
            <a:chOff x="4811425" y="2065025"/>
            <a:chExt cx="41500" cy="44200"/>
          </a:xfrm>
        </p:grpSpPr>
        <p:sp>
          <p:nvSpPr>
            <p:cNvPr id="5652" name="Google Shape;5652;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4" name="Google Shape;5654;p64"/>
          <p:cNvGrpSpPr/>
          <p:nvPr/>
        </p:nvGrpSpPr>
        <p:grpSpPr>
          <a:xfrm>
            <a:off x="7774342" y="2981098"/>
            <a:ext cx="120867" cy="107218"/>
            <a:chOff x="4929875" y="2065025"/>
            <a:chExt cx="49625" cy="44025"/>
          </a:xfrm>
        </p:grpSpPr>
        <p:sp>
          <p:nvSpPr>
            <p:cNvPr id="5655" name="Google Shape;5655;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7" name="Google Shape;5657;p64"/>
          <p:cNvGrpSpPr/>
          <p:nvPr/>
        </p:nvGrpSpPr>
        <p:grpSpPr>
          <a:xfrm>
            <a:off x="8103011" y="2984112"/>
            <a:ext cx="70206" cy="101191"/>
            <a:chOff x="5083925" y="2066350"/>
            <a:chExt cx="28825" cy="41550"/>
          </a:xfrm>
        </p:grpSpPr>
        <p:sp>
          <p:nvSpPr>
            <p:cNvPr id="5658" name="Google Shape;5658;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64"/>
          <p:cNvGrpSpPr/>
          <p:nvPr/>
        </p:nvGrpSpPr>
        <p:grpSpPr>
          <a:xfrm>
            <a:off x="7134565" y="2999759"/>
            <a:ext cx="181026" cy="69896"/>
            <a:chOff x="4659775" y="2072775"/>
            <a:chExt cx="74325" cy="28700"/>
          </a:xfrm>
        </p:grpSpPr>
        <p:sp>
          <p:nvSpPr>
            <p:cNvPr id="5661" name="Google Shape;5661;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64"/>
          <p:cNvGrpSpPr/>
          <p:nvPr/>
        </p:nvGrpSpPr>
        <p:grpSpPr>
          <a:xfrm>
            <a:off x="8054421" y="2790324"/>
            <a:ext cx="167387" cy="89197"/>
            <a:chOff x="4662475" y="1976500"/>
            <a:chExt cx="68725" cy="36625"/>
          </a:xfrm>
        </p:grpSpPr>
        <p:sp>
          <p:nvSpPr>
            <p:cNvPr id="5665" name="Google Shape;5665;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8" name="Google Shape;5668;p64"/>
          <p:cNvGrpSpPr/>
          <p:nvPr/>
        </p:nvGrpSpPr>
        <p:grpSpPr>
          <a:xfrm>
            <a:off x="7751326" y="2793764"/>
            <a:ext cx="166899" cy="82317"/>
            <a:chOff x="4920150" y="1977875"/>
            <a:chExt cx="68525" cy="33800"/>
          </a:xfrm>
        </p:grpSpPr>
        <p:sp>
          <p:nvSpPr>
            <p:cNvPr id="5669" name="Google Shape;5669;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2" name="Google Shape;5672;p64"/>
          <p:cNvGrpSpPr/>
          <p:nvPr/>
        </p:nvGrpSpPr>
        <p:grpSpPr>
          <a:xfrm>
            <a:off x="7162483" y="3197682"/>
            <a:ext cx="125190" cy="127859"/>
            <a:chOff x="4676550" y="2160575"/>
            <a:chExt cx="51400" cy="52500"/>
          </a:xfrm>
        </p:grpSpPr>
        <p:sp>
          <p:nvSpPr>
            <p:cNvPr id="5673" name="Google Shape;5673;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6" name="Google Shape;5676;p64"/>
          <p:cNvGrpSpPr/>
          <p:nvPr/>
        </p:nvGrpSpPr>
        <p:grpSpPr>
          <a:xfrm>
            <a:off x="7459741" y="3204714"/>
            <a:ext cx="145405" cy="113794"/>
            <a:chOff x="4768325" y="2163475"/>
            <a:chExt cx="59700" cy="46725"/>
          </a:xfrm>
        </p:grpSpPr>
        <p:sp>
          <p:nvSpPr>
            <p:cNvPr id="5677" name="Google Shape;5677;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9" name="Google Shape;5679;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5" name="Google Shape;5685;p64"/>
          <p:cNvGrpSpPr/>
          <p:nvPr/>
        </p:nvGrpSpPr>
        <p:grpSpPr>
          <a:xfrm>
            <a:off x="7476059" y="3459808"/>
            <a:ext cx="112768" cy="106853"/>
            <a:chOff x="4768575" y="2253950"/>
            <a:chExt cx="46300" cy="43875"/>
          </a:xfrm>
        </p:grpSpPr>
        <p:sp>
          <p:nvSpPr>
            <p:cNvPr id="5686" name="Google Shape;5686;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8" name="Google Shape;5688;p64"/>
          <p:cNvGrpSpPr/>
          <p:nvPr/>
        </p:nvGrpSpPr>
        <p:grpSpPr>
          <a:xfrm>
            <a:off x="7775682" y="3948834"/>
            <a:ext cx="118187" cy="146246"/>
            <a:chOff x="4960900" y="2433225"/>
            <a:chExt cx="48525" cy="60050"/>
          </a:xfrm>
        </p:grpSpPr>
        <p:sp>
          <p:nvSpPr>
            <p:cNvPr id="5689" name="Google Shape;5689;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1" name="Google Shape;5691;p64"/>
          <p:cNvGrpSpPr/>
          <p:nvPr/>
        </p:nvGrpSpPr>
        <p:grpSpPr>
          <a:xfrm>
            <a:off x="7464247" y="4212895"/>
            <a:ext cx="136394" cy="143810"/>
            <a:chOff x="4854075" y="2527625"/>
            <a:chExt cx="56000" cy="59050"/>
          </a:xfrm>
        </p:grpSpPr>
        <p:sp>
          <p:nvSpPr>
            <p:cNvPr id="5692" name="Google Shape;5692;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4" name="Google Shape;5694;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7" name="Google Shape;5697;p64"/>
          <p:cNvGrpSpPr/>
          <p:nvPr/>
        </p:nvGrpSpPr>
        <p:grpSpPr>
          <a:xfrm>
            <a:off x="8088458" y="3676639"/>
            <a:ext cx="99312" cy="160797"/>
            <a:chOff x="5059700" y="2334775"/>
            <a:chExt cx="40775" cy="66025"/>
          </a:xfrm>
        </p:grpSpPr>
        <p:sp>
          <p:nvSpPr>
            <p:cNvPr id="5698" name="Google Shape;5698;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7" name="Google Shape;5707;p64"/>
          <p:cNvGrpSpPr/>
          <p:nvPr/>
        </p:nvGrpSpPr>
        <p:grpSpPr>
          <a:xfrm>
            <a:off x="8045622" y="3941771"/>
            <a:ext cx="184984" cy="160371"/>
            <a:chOff x="5037700" y="2430325"/>
            <a:chExt cx="75950" cy="65850"/>
          </a:xfrm>
        </p:grpSpPr>
        <p:sp>
          <p:nvSpPr>
            <p:cNvPr id="5708" name="Google Shape;5708;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0" name="Google Shape;5710;p64"/>
          <p:cNvGrpSpPr/>
          <p:nvPr/>
        </p:nvGrpSpPr>
        <p:grpSpPr>
          <a:xfrm>
            <a:off x="7465128" y="3708223"/>
            <a:ext cx="173014" cy="97629"/>
            <a:chOff x="4756975" y="2341800"/>
            <a:chExt cx="91975" cy="51925"/>
          </a:xfrm>
        </p:grpSpPr>
        <p:sp>
          <p:nvSpPr>
            <p:cNvPr id="5711" name="Google Shape;5711;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1" name="Google Shape;5731;p64"/>
          <p:cNvGrpSpPr/>
          <p:nvPr/>
        </p:nvGrpSpPr>
        <p:grpSpPr>
          <a:xfrm>
            <a:off x="7732065" y="4196920"/>
            <a:ext cx="212497" cy="175761"/>
            <a:chOff x="4943575" y="2516350"/>
            <a:chExt cx="98675" cy="81700"/>
          </a:xfrm>
        </p:grpSpPr>
        <p:sp>
          <p:nvSpPr>
            <p:cNvPr id="5732" name="Google Shape;5732;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64"/>
          <p:cNvGrpSpPr/>
          <p:nvPr/>
        </p:nvGrpSpPr>
        <p:grpSpPr>
          <a:xfrm>
            <a:off x="1990126" y="3423163"/>
            <a:ext cx="965351" cy="134611"/>
            <a:chOff x="4411970" y="2962952"/>
            <a:chExt cx="706544" cy="104212"/>
          </a:xfrm>
        </p:grpSpPr>
        <p:sp>
          <p:nvSpPr>
            <p:cNvPr id="5811" name="Google Shape;5811;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5" name="Google Shape;5815;p64"/>
          <p:cNvGrpSpPr/>
          <p:nvPr/>
        </p:nvGrpSpPr>
        <p:grpSpPr>
          <a:xfrm>
            <a:off x="1990126" y="3012077"/>
            <a:ext cx="960158" cy="289172"/>
            <a:chOff x="4411970" y="2726085"/>
            <a:chExt cx="643107" cy="193659"/>
          </a:xfrm>
        </p:grpSpPr>
        <p:sp>
          <p:nvSpPr>
            <p:cNvPr id="5816" name="Google Shape;5816;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64"/>
          <p:cNvGrpSpPr/>
          <p:nvPr/>
        </p:nvGrpSpPr>
        <p:grpSpPr>
          <a:xfrm>
            <a:off x="993018" y="3278187"/>
            <a:ext cx="833173" cy="259209"/>
            <a:chOff x="4411970" y="4340222"/>
            <a:chExt cx="779467" cy="242683"/>
          </a:xfrm>
        </p:grpSpPr>
        <p:sp>
          <p:nvSpPr>
            <p:cNvPr id="5820" name="Google Shape;5820;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64"/>
          <p:cNvGrpSpPr/>
          <p:nvPr/>
        </p:nvGrpSpPr>
        <p:grpSpPr>
          <a:xfrm>
            <a:off x="1990126" y="2673933"/>
            <a:ext cx="965160" cy="216230"/>
            <a:chOff x="4411970" y="2468674"/>
            <a:chExt cx="747317" cy="167425"/>
          </a:xfrm>
        </p:grpSpPr>
        <p:sp>
          <p:nvSpPr>
            <p:cNvPr id="5824" name="Google Shape;5824;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6" name="Google Shape;5826;p64"/>
          <p:cNvGrpSpPr/>
          <p:nvPr/>
        </p:nvGrpSpPr>
        <p:grpSpPr>
          <a:xfrm>
            <a:off x="988873" y="2578650"/>
            <a:ext cx="810451" cy="319148"/>
            <a:chOff x="4411970" y="3686602"/>
            <a:chExt cx="797845" cy="314215"/>
          </a:xfrm>
        </p:grpSpPr>
        <p:sp>
          <p:nvSpPr>
            <p:cNvPr id="5827" name="Google Shape;5827;p64"/>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2" name="Google Shape;5832;p64"/>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3" name="Google Shape;5833;p64"/>
          <p:cNvGrpSpPr/>
          <p:nvPr/>
        </p:nvGrpSpPr>
        <p:grpSpPr>
          <a:xfrm>
            <a:off x="988970" y="2333174"/>
            <a:ext cx="1970333" cy="208784"/>
            <a:chOff x="6336019" y="3733725"/>
            <a:chExt cx="2566206" cy="351310"/>
          </a:xfrm>
        </p:grpSpPr>
        <p:sp>
          <p:nvSpPr>
            <p:cNvPr id="5834" name="Google Shape;5834;p64"/>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64"/>
          <p:cNvGrpSpPr/>
          <p:nvPr/>
        </p:nvGrpSpPr>
        <p:grpSpPr>
          <a:xfrm>
            <a:off x="1990126" y="3940729"/>
            <a:ext cx="946551" cy="153200"/>
            <a:chOff x="4404545" y="3301592"/>
            <a:chExt cx="782403" cy="129272"/>
          </a:xfrm>
        </p:grpSpPr>
        <p:sp>
          <p:nvSpPr>
            <p:cNvPr id="5839" name="Google Shape;5839;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1" name="Google Shape;5841;p64"/>
          <p:cNvGrpSpPr/>
          <p:nvPr/>
        </p:nvGrpSpPr>
        <p:grpSpPr>
          <a:xfrm>
            <a:off x="1990126" y="3679688"/>
            <a:ext cx="962257" cy="139127"/>
            <a:chOff x="4411970" y="3131459"/>
            <a:chExt cx="710520" cy="117397"/>
          </a:xfrm>
        </p:grpSpPr>
        <p:sp>
          <p:nvSpPr>
            <p:cNvPr id="5842" name="Google Shape;5842;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4" name="Google Shape;5844;p64"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5" name="Google Shape;5845;p64"/>
          <p:cNvGrpSpPr/>
          <p:nvPr/>
        </p:nvGrpSpPr>
        <p:grpSpPr>
          <a:xfrm>
            <a:off x="990271" y="3614482"/>
            <a:ext cx="823838" cy="458988"/>
            <a:chOff x="4411970" y="1801825"/>
            <a:chExt cx="734586" cy="409262"/>
          </a:xfrm>
        </p:grpSpPr>
        <p:sp>
          <p:nvSpPr>
            <p:cNvPr id="5846" name="Google Shape;5846;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64"/>
          <p:cNvGrpSpPr/>
          <p:nvPr/>
        </p:nvGrpSpPr>
        <p:grpSpPr>
          <a:xfrm>
            <a:off x="990271" y="4162908"/>
            <a:ext cx="856348" cy="212039"/>
            <a:chOff x="4411970" y="2233974"/>
            <a:chExt cx="763574" cy="189068"/>
          </a:xfrm>
        </p:grpSpPr>
        <p:sp>
          <p:nvSpPr>
            <p:cNvPr id="5849" name="Google Shape;5849;p64"/>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64"/>
          <p:cNvGrpSpPr/>
          <p:nvPr/>
        </p:nvGrpSpPr>
        <p:grpSpPr>
          <a:xfrm>
            <a:off x="3100467" y="2338244"/>
            <a:ext cx="511602" cy="511602"/>
            <a:chOff x="5681300" y="2527788"/>
            <a:chExt cx="805800" cy="805800"/>
          </a:xfrm>
        </p:grpSpPr>
        <p:sp>
          <p:nvSpPr>
            <p:cNvPr id="5852" name="Google Shape;5852;p64"/>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64"/>
          <p:cNvGrpSpPr/>
          <p:nvPr/>
        </p:nvGrpSpPr>
        <p:grpSpPr>
          <a:xfrm>
            <a:off x="3097662" y="3104827"/>
            <a:ext cx="513021" cy="512935"/>
            <a:chOff x="4049800" y="640400"/>
            <a:chExt cx="858900" cy="858900"/>
          </a:xfrm>
        </p:grpSpPr>
        <p:sp>
          <p:nvSpPr>
            <p:cNvPr id="5855" name="Google Shape;5855;p64"/>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64"/>
          <p:cNvGrpSpPr/>
          <p:nvPr/>
        </p:nvGrpSpPr>
        <p:grpSpPr>
          <a:xfrm>
            <a:off x="3014861" y="3756719"/>
            <a:ext cx="686489" cy="686585"/>
            <a:chOff x="5080188" y="927900"/>
            <a:chExt cx="961200" cy="961200"/>
          </a:xfrm>
        </p:grpSpPr>
        <p:sp>
          <p:nvSpPr>
            <p:cNvPr id="5858" name="Google Shape;5858;p64"/>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6" name="Google Shape;5866;p64"/>
          <p:cNvGrpSpPr/>
          <p:nvPr/>
        </p:nvGrpSpPr>
        <p:grpSpPr>
          <a:xfrm>
            <a:off x="3798012" y="3849448"/>
            <a:ext cx="510373" cy="510937"/>
            <a:chOff x="7508249" y="1522825"/>
            <a:chExt cx="1326332" cy="1322987"/>
          </a:xfrm>
        </p:grpSpPr>
        <p:sp>
          <p:nvSpPr>
            <p:cNvPr id="5867" name="Google Shape;5867;p64"/>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64"/>
          <p:cNvGrpSpPr/>
          <p:nvPr/>
        </p:nvGrpSpPr>
        <p:grpSpPr>
          <a:xfrm>
            <a:off x="4489605" y="3850853"/>
            <a:ext cx="492652" cy="503348"/>
            <a:chOff x="6039282" y="1042577"/>
            <a:chExt cx="734315" cy="731929"/>
          </a:xfrm>
        </p:grpSpPr>
        <p:sp>
          <p:nvSpPr>
            <p:cNvPr id="5878" name="Google Shape;5878;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64"/>
          <p:cNvGrpSpPr/>
          <p:nvPr/>
        </p:nvGrpSpPr>
        <p:grpSpPr>
          <a:xfrm>
            <a:off x="5130019" y="2346894"/>
            <a:ext cx="483304" cy="504902"/>
            <a:chOff x="1825800" y="1651625"/>
            <a:chExt cx="568125" cy="591775"/>
          </a:xfrm>
        </p:grpSpPr>
        <p:sp>
          <p:nvSpPr>
            <p:cNvPr id="5900" name="Google Shape;5900;p64"/>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6" name="Google Shape;5906;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913"/>
        <p:cNvGrpSpPr/>
        <p:nvPr/>
      </p:nvGrpSpPr>
      <p:grpSpPr>
        <a:xfrm>
          <a:off x="0" y="0"/>
          <a:ext cx="0" cy="0"/>
          <a:chOff x="0" y="0"/>
          <a:chExt cx="0" cy="0"/>
        </a:xfrm>
      </p:grpSpPr>
      <p:grpSp>
        <p:nvGrpSpPr>
          <p:cNvPr id="5914" name="Google Shape;5914;p65"/>
          <p:cNvGrpSpPr/>
          <p:nvPr/>
        </p:nvGrpSpPr>
        <p:grpSpPr>
          <a:xfrm>
            <a:off x="745571" y="1168666"/>
            <a:ext cx="2492868" cy="1379876"/>
            <a:chOff x="2654821" y="2311071"/>
            <a:chExt cx="2279715" cy="1262120"/>
          </a:xfrm>
        </p:grpSpPr>
        <p:grpSp>
          <p:nvGrpSpPr>
            <p:cNvPr id="5915" name="Google Shape;5915;p65"/>
            <p:cNvGrpSpPr/>
            <p:nvPr/>
          </p:nvGrpSpPr>
          <p:grpSpPr>
            <a:xfrm>
              <a:off x="4034269" y="2840745"/>
              <a:ext cx="40212" cy="36437"/>
              <a:chOff x="4293400" y="2574725"/>
              <a:chExt cx="84425" cy="80100"/>
            </a:xfrm>
          </p:grpSpPr>
          <p:sp>
            <p:nvSpPr>
              <p:cNvPr id="5916" name="Google Shape;5916;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917" name="Google Shape;5917;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65"/>
            <p:cNvGrpSpPr/>
            <p:nvPr/>
          </p:nvGrpSpPr>
          <p:grpSpPr>
            <a:xfrm>
              <a:off x="3894606" y="2334874"/>
              <a:ext cx="913198" cy="518984"/>
              <a:chOff x="4000175" y="1462675"/>
              <a:chExt cx="1917275" cy="1140875"/>
            </a:xfrm>
          </p:grpSpPr>
          <p:sp>
            <p:nvSpPr>
              <p:cNvPr id="5919" name="Google Shape;5919;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920" name="Google Shape;5920;p65"/>
              <p:cNvGrpSpPr/>
              <p:nvPr/>
            </p:nvGrpSpPr>
            <p:grpSpPr>
              <a:xfrm>
                <a:off x="4000175" y="1462675"/>
                <a:ext cx="1917275" cy="1140875"/>
                <a:chOff x="4000175" y="1462675"/>
                <a:chExt cx="1917275" cy="1140875"/>
              </a:xfrm>
            </p:grpSpPr>
            <p:sp>
              <p:nvSpPr>
                <p:cNvPr id="5921" name="Google Shape;5921;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922" name="Google Shape;5922;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926" name="Google Shape;5926;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7" name="Google Shape;5927;p65"/>
            <p:cNvGrpSpPr/>
            <p:nvPr/>
          </p:nvGrpSpPr>
          <p:grpSpPr>
            <a:xfrm>
              <a:off x="3875768" y="2846704"/>
              <a:ext cx="44796" cy="47366"/>
              <a:chOff x="3960625" y="2587825"/>
              <a:chExt cx="94050" cy="104125"/>
            </a:xfrm>
          </p:grpSpPr>
          <p:sp>
            <p:nvSpPr>
              <p:cNvPr id="5928" name="Google Shape;5928;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929" name="Google Shape;5929;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65"/>
            <p:cNvGrpSpPr/>
            <p:nvPr/>
          </p:nvGrpSpPr>
          <p:grpSpPr>
            <a:xfrm>
              <a:off x="3782759" y="2807162"/>
              <a:ext cx="82686" cy="85487"/>
              <a:chOff x="3765350" y="2500900"/>
              <a:chExt cx="173600" cy="187925"/>
            </a:xfrm>
          </p:grpSpPr>
          <p:sp>
            <p:nvSpPr>
              <p:cNvPr id="5931" name="Google Shape;5931;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932" name="Google Shape;5932;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65"/>
            <p:cNvGrpSpPr/>
            <p:nvPr/>
          </p:nvGrpSpPr>
          <p:grpSpPr>
            <a:xfrm>
              <a:off x="3775674" y="2798496"/>
              <a:ext cx="40545" cy="23564"/>
              <a:chOff x="3750475" y="2481850"/>
              <a:chExt cx="85125" cy="51800"/>
            </a:xfrm>
          </p:grpSpPr>
          <p:sp>
            <p:nvSpPr>
              <p:cNvPr id="5938" name="Google Shape;5938;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940" name="Google Shape;5940;p65"/>
            <p:cNvGrpSpPr/>
            <p:nvPr/>
          </p:nvGrpSpPr>
          <p:grpSpPr>
            <a:xfrm>
              <a:off x="3716946" y="2776024"/>
              <a:ext cx="81971" cy="76912"/>
              <a:chOff x="3627175" y="2432450"/>
              <a:chExt cx="172100" cy="169075"/>
            </a:xfrm>
          </p:grpSpPr>
          <p:sp>
            <p:nvSpPr>
              <p:cNvPr id="5941" name="Google Shape;5941;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943" name="Google Shape;5943;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944" name="Google Shape;5944;p65"/>
            <p:cNvGrpSpPr/>
            <p:nvPr/>
          </p:nvGrpSpPr>
          <p:grpSpPr>
            <a:xfrm>
              <a:off x="3685682" y="2845624"/>
              <a:ext cx="29311" cy="45055"/>
              <a:chOff x="3561536" y="2585450"/>
              <a:chExt cx="61539" cy="99045"/>
            </a:xfrm>
          </p:grpSpPr>
          <p:sp>
            <p:nvSpPr>
              <p:cNvPr id="5945" name="Google Shape;5945;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947" name="Google Shape;5947;p65"/>
            <p:cNvGrpSpPr/>
            <p:nvPr/>
          </p:nvGrpSpPr>
          <p:grpSpPr>
            <a:xfrm>
              <a:off x="3849905" y="2572252"/>
              <a:ext cx="74339" cy="119559"/>
              <a:chOff x="3906325" y="1984500"/>
              <a:chExt cx="156075" cy="262825"/>
            </a:xfrm>
          </p:grpSpPr>
          <p:sp>
            <p:nvSpPr>
              <p:cNvPr id="5948" name="Google Shape;5948;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949" name="Google Shape;5949;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0" name="Google Shape;5950;p65"/>
            <p:cNvGrpSpPr/>
            <p:nvPr/>
          </p:nvGrpSpPr>
          <p:grpSpPr>
            <a:xfrm>
              <a:off x="2654821" y="2414345"/>
              <a:ext cx="667570" cy="558731"/>
              <a:chOff x="1397225" y="1637375"/>
              <a:chExt cx="1401575" cy="1228250"/>
            </a:xfrm>
          </p:grpSpPr>
          <p:sp>
            <p:nvSpPr>
              <p:cNvPr id="5951" name="Google Shape;5951;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952" name="Google Shape;5952;p65"/>
              <p:cNvGrpSpPr/>
              <p:nvPr/>
            </p:nvGrpSpPr>
            <p:grpSpPr>
              <a:xfrm>
                <a:off x="1397225" y="1637375"/>
                <a:ext cx="1398775" cy="1228250"/>
                <a:chOff x="1397225" y="1637375"/>
                <a:chExt cx="1398775" cy="1228250"/>
              </a:xfrm>
            </p:grpSpPr>
            <p:sp>
              <p:nvSpPr>
                <p:cNvPr id="5953" name="Google Shape;5953;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55" name="Google Shape;5955;p65"/>
            <p:cNvGrpSpPr/>
            <p:nvPr/>
          </p:nvGrpSpPr>
          <p:grpSpPr>
            <a:xfrm>
              <a:off x="3230417" y="3103734"/>
              <a:ext cx="282982" cy="280332"/>
              <a:chOff x="2605700" y="3152850"/>
              <a:chExt cx="594125" cy="616250"/>
            </a:xfrm>
          </p:grpSpPr>
          <p:sp>
            <p:nvSpPr>
              <p:cNvPr id="5956" name="Google Shape;5956;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957" name="Google Shape;5957;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958" name="Google Shape;5958;p65"/>
            <p:cNvGrpSpPr/>
            <p:nvPr/>
          </p:nvGrpSpPr>
          <p:grpSpPr>
            <a:xfrm>
              <a:off x="3265985" y="3226989"/>
              <a:ext cx="87151" cy="346202"/>
              <a:chOff x="2680375" y="3423800"/>
              <a:chExt cx="182975" cy="761050"/>
            </a:xfrm>
          </p:grpSpPr>
          <p:sp>
            <p:nvSpPr>
              <p:cNvPr id="5959" name="Google Shape;5959;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960" name="Google Shape;5960;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65"/>
            <p:cNvGrpSpPr/>
            <p:nvPr/>
          </p:nvGrpSpPr>
          <p:grpSpPr>
            <a:xfrm>
              <a:off x="3855466" y="3289811"/>
              <a:ext cx="112514" cy="94210"/>
              <a:chOff x="3918000" y="3561900"/>
              <a:chExt cx="236225" cy="207100"/>
            </a:xfrm>
          </p:grpSpPr>
          <p:sp>
            <p:nvSpPr>
              <p:cNvPr id="5962" name="Google Shape;5962;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963" name="Google Shape;5963;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4" name="Google Shape;5964;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967" name="Google Shape;5967;p65"/>
            <p:cNvGrpSpPr/>
            <p:nvPr/>
          </p:nvGrpSpPr>
          <p:grpSpPr>
            <a:xfrm>
              <a:off x="2905224" y="2311071"/>
              <a:ext cx="596721" cy="528992"/>
              <a:chOff x="1922950" y="1410350"/>
              <a:chExt cx="1252825" cy="1162875"/>
            </a:xfrm>
          </p:grpSpPr>
          <p:sp>
            <p:nvSpPr>
              <p:cNvPr id="5968" name="Google Shape;5968;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5984" name="Google Shape;5984;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004" name="Google Shape;6004;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005" name="Google Shape;6005;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6" name="Google Shape;6006;p65"/>
            <p:cNvGrpSpPr/>
            <p:nvPr/>
          </p:nvGrpSpPr>
          <p:grpSpPr>
            <a:xfrm>
              <a:off x="3280929" y="3294542"/>
              <a:ext cx="109894" cy="272224"/>
              <a:chOff x="2711750" y="3572300"/>
              <a:chExt cx="230725" cy="598425"/>
            </a:xfrm>
          </p:grpSpPr>
          <p:sp>
            <p:nvSpPr>
              <p:cNvPr id="6007" name="Google Shape;6007;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9" name="Google Shape;6009;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0" name="Google Shape;6010;p65"/>
            <p:cNvGrpSpPr/>
            <p:nvPr/>
          </p:nvGrpSpPr>
          <p:grpSpPr>
            <a:xfrm>
              <a:off x="3790439" y="2408636"/>
              <a:ext cx="73017" cy="75684"/>
              <a:chOff x="3781475" y="1624825"/>
              <a:chExt cx="153300" cy="166375"/>
            </a:xfrm>
          </p:grpSpPr>
          <p:sp>
            <p:nvSpPr>
              <p:cNvPr id="6011" name="Google Shape;6011;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5" name="Google Shape;6015;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2" name="Google Shape;6022;p65"/>
            <p:cNvGrpSpPr/>
            <p:nvPr/>
          </p:nvGrpSpPr>
          <p:grpSpPr>
            <a:xfrm>
              <a:off x="4403342" y="3107749"/>
              <a:ext cx="316680" cy="101374"/>
              <a:chOff x="5068275" y="3161675"/>
              <a:chExt cx="664875" cy="222850"/>
            </a:xfrm>
          </p:grpSpPr>
          <p:sp>
            <p:nvSpPr>
              <p:cNvPr id="6023" name="Google Shape;6023;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7" name="Google Shape;6027;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6" name="Google Shape;6056;p65"/>
            <p:cNvGrpSpPr/>
            <p:nvPr/>
          </p:nvGrpSpPr>
          <p:grpSpPr>
            <a:xfrm>
              <a:off x="3697513" y="2707266"/>
              <a:ext cx="59549" cy="79733"/>
              <a:chOff x="3586375" y="2281300"/>
              <a:chExt cx="125025" cy="175275"/>
            </a:xfrm>
          </p:grpSpPr>
          <p:sp>
            <p:nvSpPr>
              <p:cNvPr id="6057" name="Google Shape;6057;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9" name="Google Shape;6059;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0" name="Google Shape;6060;p65"/>
            <p:cNvGrpSpPr/>
            <p:nvPr/>
          </p:nvGrpSpPr>
          <p:grpSpPr>
            <a:xfrm>
              <a:off x="4513224" y="3221724"/>
              <a:ext cx="274563" cy="280321"/>
              <a:chOff x="5298975" y="3412225"/>
              <a:chExt cx="576450" cy="616225"/>
            </a:xfrm>
          </p:grpSpPr>
          <p:sp>
            <p:nvSpPr>
              <p:cNvPr id="6061" name="Google Shape;6061;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062" name="Google Shape;6062;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65"/>
            <p:cNvGrpSpPr/>
            <p:nvPr/>
          </p:nvGrpSpPr>
          <p:grpSpPr>
            <a:xfrm>
              <a:off x="4824403" y="3421846"/>
              <a:ext cx="110132" cy="130647"/>
              <a:chOff x="5952300" y="3852150"/>
              <a:chExt cx="231225" cy="287200"/>
            </a:xfrm>
          </p:grpSpPr>
          <p:sp>
            <p:nvSpPr>
              <p:cNvPr id="6064" name="Google Shape;6064;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6" name="Google Shape;6066;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4" name="Google Shape;6074;p65"/>
            <p:cNvGrpSpPr/>
            <p:nvPr/>
          </p:nvGrpSpPr>
          <p:grpSpPr>
            <a:xfrm>
              <a:off x="4295710" y="3079670"/>
              <a:ext cx="14968" cy="27135"/>
              <a:chOff x="4842300" y="3099950"/>
              <a:chExt cx="31425" cy="59650"/>
            </a:xfrm>
          </p:grpSpPr>
          <p:sp>
            <p:nvSpPr>
              <p:cNvPr id="6075" name="Google Shape;6075;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9" name="Google Shape;6079;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7" name="Google Shape;6087;p65"/>
            <p:cNvGrpSpPr/>
            <p:nvPr/>
          </p:nvGrpSpPr>
          <p:grpSpPr>
            <a:xfrm>
              <a:off x="3831056" y="2816010"/>
              <a:ext cx="37378" cy="27612"/>
              <a:chOff x="3866750" y="2520350"/>
              <a:chExt cx="78475" cy="60700"/>
            </a:xfrm>
          </p:grpSpPr>
          <p:sp>
            <p:nvSpPr>
              <p:cNvPr id="6088" name="Google Shape;6088;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2" name="Google Shape;6092;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109" name="Google Shape;6109;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121" name="Google Shape;6121;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4" name="Google Shape;6134;p65"/>
            <p:cNvGrpSpPr/>
            <p:nvPr/>
          </p:nvGrpSpPr>
          <p:grpSpPr>
            <a:xfrm>
              <a:off x="3632736" y="3051591"/>
              <a:ext cx="63288" cy="45217"/>
              <a:chOff x="3450375" y="3038225"/>
              <a:chExt cx="132875" cy="99400"/>
            </a:xfrm>
          </p:grpSpPr>
          <p:sp>
            <p:nvSpPr>
              <p:cNvPr id="6135" name="Google Shape;6135;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7" name="Google Shape;6137;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146" name="Google Shape;6146;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156" name="Google Shape;6156;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162" name="Google Shape;6162;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65"/>
          <p:cNvGrpSpPr/>
          <p:nvPr/>
        </p:nvGrpSpPr>
        <p:grpSpPr>
          <a:xfrm>
            <a:off x="3554131" y="1233340"/>
            <a:ext cx="2078182" cy="1366558"/>
            <a:chOff x="235800" y="830650"/>
            <a:chExt cx="6978450" cy="4588844"/>
          </a:xfrm>
        </p:grpSpPr>
        <p:sp>
          <p:nvSpPr>
            <p:cNvPr id="6173" name="Google Shape;6173;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65"/>
          <p:cNvGrpSpPr/>
          <p:nvPr/>
        </p:nvGrpSpPr>
        <p:grpSpPr>
          <a:xfrm>
            <a:off x="742628" y="3064442"/>
            <a:ext cx="2622876" cy="1333540"/>
            <a:chOff x="238125" y="1038125"/>
            <a:chExt cx="7146800" cy="3633625"/>
          </a:xfrm>
        </p:grpSpPr>
        <p:sp>
          <p:nvSpPr>
            <p:cNvPr id="6180" name="Google Shape;6180;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65"/>
          <p:cNvGrpSpPr/>
          <p:nvPr/>
        </p:nvGrpSpPr>
        <p:grpSpPr>
          <a:xfrm>
            <a:off x="3597785" y="3065882"/>
            <a:ext cx="2241344" cy="1330656"/>
            <a:chOff x="230250" y="739925"/>
            <a:chExt cx="7124425" cy="4229675"/>
          </a:xfrm>
        </p:grpSpPr>
        <p:sp>
          <p:nvSpPr>
            <p:cNvPr id="7753" name="Google Shape;7753;p65"/>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5"/>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5"/>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5"/>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5"/>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5"/>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5"/>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5"/>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5"/>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5"/>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5"/>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5"/>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5"/>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5"/>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5"/>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5"/>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5"/>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5"/>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5"/>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5"/>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5"/>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5"/>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5"/>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5"/>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5"/>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5"/>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5"/>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5"/>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5"/>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5"/>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5"/>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5"/>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5"/>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5"/>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5"/>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5"/>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5"/>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5"/>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5"/>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5"/>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5"/>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5"/>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5"/>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5"/>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5"/>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5"/>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5"/>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5"/>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5"/>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5"/>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5"/>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5"/>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5"/>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5"/>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5"/>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5"/>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5"/>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5"/>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5"/>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5"/>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5"/>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5"/>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5"/>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5"/>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5"/>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5"/>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5"/>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5"/>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5"/>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5"/>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5"/>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5"/>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5"/>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5"/>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5"/>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5"/>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5"/>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5"/>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5"/>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5"/>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5"/>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5"/>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5"/>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5"/>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5"/>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5"/>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5"/>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5"/>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5"/>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5"/>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5"/>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5"/>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5"/>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5"/>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5"/>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5"/>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5"/>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5"/>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5"/>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5"/>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5"/>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5"/>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5"/>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5"/>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5"/>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5"/>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5"/>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5"/>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5"/>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5"/>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5"/>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5"/>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5"/>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5"/>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5"/>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5"/>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5"/>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5"/>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5"/>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5"/>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5"/>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5"/>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5"/>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5"/>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5"/>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5"/>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5"/>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5"/>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5"/>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5"/>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5"/>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5"/>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5"/>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5"/>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5"/>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5"/>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5"/>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5"/>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5"/>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5"/>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5"/>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5"/>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5"/>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5"/>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5"/>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5"/>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5"/>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5"/>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5"/>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5"/>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5"/>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5"/>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5"/>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5"/>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5"/>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5"/>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5"/>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5"/>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5"/>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5"/>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5"/>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5"/>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5"/>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5"/>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5"/>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5"/>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5"/>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5"/>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5"/>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5"/>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5"/>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5"/>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5"/>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5"/>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5"/>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5"/>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5"/>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5"/>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5"/>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5"/>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5"/>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5"/>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5"/>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5"/>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5"/>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5"/>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5"/>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5"/>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5"/>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5"/>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5"/>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5"/>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5"/>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5"/>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5"/>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5"/>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5"/>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5"/>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5"/>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5"/>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5"/>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5"/>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5"/>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5"/>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5"/>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5"/>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5"/>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5"/>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5"/>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5"/>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5"/>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5"/>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5"/>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5"/>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5"/>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5"/>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5"/>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5"/>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5"/>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5"/>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5"/>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5"/>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5"/>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5"/>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5"/>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5"/>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5"/>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5"/>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5"/>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5"/>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5"/>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5"/>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5"/>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5"/>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5"/>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5"/>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5"/>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5"/>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5"/>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5"/>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5"/>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5"/>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5"/>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5"/>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5"/>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5"/>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5"/>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5"/>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5"/>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5"/>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5"/>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5"/>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5"/>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5"/>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5"/>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5"/>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5"/>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5"/>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5"/>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5"/>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5"/>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5"/>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5"/>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5"/>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5"/>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5"/>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5"/>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5"/>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5"/>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5"/>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5"/>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5"/>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5"/>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5"/>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5"/>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5"/>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5"/>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5"/>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5"/>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5"/>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5"/>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5"/>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5"/>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5"/>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5"/>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5"/>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5"/>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5"/>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5"/>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5"/>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5"/>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5"/>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5"/>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5"/>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5"/>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5"/>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5"/>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5"/>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5"/>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5"/>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5"/>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5"/>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5"/>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5"/>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5"/>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5"/>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5"/>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5"/>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5"/>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5"/>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5"/>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5"/>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5"/>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5"/>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5"/>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5"/>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5"/>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5"/>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5"/>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5"/>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5"/>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5"/>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5"/>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5"/>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5"/>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5"/>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5"/>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5"/>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5"/>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5"/>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5"/>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5"/>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5"/>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5"/>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5"/>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5"/>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5"/>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5"/>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5"/>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5"/>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5"/>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5"/>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5"/>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5"/>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5"/>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5"/>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5"/>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5"/>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5"/>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5"/>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5"/>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5"/>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5"/>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5"/>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5"/>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5"/>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5"/>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5"/>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5"/>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5"/>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5"/>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5"/>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5"/>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5"/>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5"/>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5"/>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5"/>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5"/>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5"/>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5"/>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5"/>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5"/>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5"/>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5"/>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5"/>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5"/>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5"/>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5"/>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5"/>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5"/>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5"/>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5"/>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5"/>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5"/>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5"/>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5"/>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5"/>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5"/>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5"/>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5"/>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5"/>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5"/>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5"/>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5"/>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5"/>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5"/>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5"/>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5"/>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5"/>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5"/>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5"/>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5"/>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5"/>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5"/>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5"/>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5"/>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5"/>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5"/>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5"/>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5"/>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5"/>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5"/>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5"/>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5"/>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5"/>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5"/>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5"/>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5"/>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5"/>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5"/>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5"/>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5"/>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5"/>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5"/>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5"/>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5"/>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5"/>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5"/>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5"/>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5"/>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5"/>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5"/>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5"/>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5"/>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5"/>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5"/>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5"/>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5"/>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5"/>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5"/>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5"/>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5"/>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5"/>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5"/>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5"/>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5"/>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5"/>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5"/>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5"/>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5"/>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5"/>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5"/>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5"/>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5"/>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5"/>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5"/>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5"/>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5"/>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5"/>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5"/>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5"/>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5"/>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5"/>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5"/>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5"/>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5"/>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5"/>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5"/>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5"/>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5"/>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5"/>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5"/>
          <p:cNvGrpSpPr/>
          <p:nvPr/>
        </p:nvGrpSpPr>
        <p:grpSpPr>
          <a:xfrm>
            <a:off x="5857556" y="1206552"/>
            <a:ext cx="2590840" cy="1380235"/>
            <a:chOff x="233350" y="949250"/>
            <a:chExt cx="7137300" cy="3802300"/>
          </a:xfrm>
        </p:grpSpPr>
        <p:sp>
          <p:nvSpPr>
            <p:cNvPr id="8342" name="Google Shape;8342;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65"/>
          <p:cNvGrpSpPr/>
          <p:nvPr/>
        </p:nvGrpSpPr>
        <p:grpSpPr>
          <a:xfrm>
            <a:off x="7671985" y="3251325"/>
            <a:ext cx="104231" cy="320340"/>
            <a:chOff x="7564426" y="3224343"/>
            <a:chExt cx="119985" cy="368801"/>
          </a:xfrm>
        </p:grpSpPr>
        <p:sp>
          <p:nvSpPr>
            <p:cNvPr id="8394" name="Google Shape;8394;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65"/>
          <p:cNvGrpSpPr/>
          <p:nvPr/>
        </p:nvGrpSpPr>
        <p:grpSpPr>
          <a:xfrm>
            <a:off x="7371473" y="3245427"/>
            <a:ext cx="189489" cy="332132"/>
            <a:chOff x="8370831" y="3202002"/>
            <a:chExt cx="218129" cy="382376"/>
          </a:xfrm>
        </p:grpSpPr>
        <p:sp>
          <p:nvSpPr>
            <p:cNvPr id="8397" name="Google Shape;8397;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65"/>
          <p:cNvGrpSpPr/>
          <p:nvPr/>
        </p:nvGrpSpPr>
        <p:grpSpPr>
          <a:xfrm>
            <a:off x="8094863" y="3656559"/>
            <a:ext cx="309429" cy="267000"/>
            <a:chOff x="6742064" y="3750480"/>
            <a:chExt cx="399315" cy="344560"/>
          </a:xfrm>
        </p:grpSpPr>
        <p:sp>
          <p:nvSpPr>
            <p:cNvPr id="8400" name="Google Shape;8400;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65"/>
          <p:cNvGrpSpPr/>
          <p:nvPr/>
        </p:nvGrpSpPr>
        <p:grpSpPr>
          <a:xfrm>
            <a:off x="7633882" y="4007606"/>
            <a:ext cx="180437" cy="281608"/>
            <a:chOff x="7248525" y="3739696"/>
            <a:chExt cx="230531" cy="359790"/>
          </a:xfrm>
        </p:grpSpPr>
        <p:sp>
          <p:nvSpPr>
            <p:cNvPr id="8403" name="Google Shape;8403;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65"/>
          <p:cNvGrpSpPr/>
          <p:nvPr/>
        </p:nvGrpSpPr>
        <p:grpSpPr>
          <a:xfrm>
            <a:off x="7879801" y="3650830"/>
            <a:ext cx="162896" cy="278710"/>
            <a:chOff x="7601242" y="3729267"/>
            <a:chExt cx="222566" cy="380803"/>
          </a:xfrm>
        </p:grpSpPr>
        <p:sp>
          <p:nvSpPr>
            <p:cNvPr id="8406" name="Google Shape;8406;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8" name="Google Shape;8408;p65"/>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9" name="Google Shape;8409;p65"/>
          <p:cNvGrpSpPr/>
          <p:nvPr/>
        </p:nvGrpSpPr>
        <p:grpSpPr>
          <a:xfrm>
            <a:off x="7369446" y="3651971"/>
            <a:ext cx="193543" cy="275990"/>
            <a:chOff x="8304647" y="3738687"/>
            <a:chExt cx="225076" cy="320956"/>
          </a:xfrm>
        </p:grpSpPr>
        <p:sp>
          <p:nvSpPr>
            <p:cNvPr id="8410" name="Google Shape;8410;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5"/>
          <p:cNvGrpSpPr/>
          <p:nvPr/>
        </p:nvGrpSpPr>
        <p:grpSpPr>
          <a:xfrm>
            <a:off x="7641939" y="3651971"/>
            <a:ext cx="178492" cy="275990"/>
            <a:chOff x="8615101" y="3738687"/>
            <a:chExt cx="207573" cy="320956"/>
          </a:xfrm>
        </p:grpSpPr>
        <p:sp>
          <p:nvSpPr>
            <p:cNvPr id="8414" name="Google Shape;8414;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7" name="Google Shape;8417;p65"/>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8" name="Google Shape;8418;p65"/>
          <p:cNvGrpSpPr/>
          <p:nvPr/>
        </p:nvGrpSpPr>
        <p:grpSpPr>
          <a:xfrm>
            <a:off x="6036644" y="3773459"/>
            <a:ext cx="557670" cy="511283"/>
            <a:chOff x="6015419" y="3716859"/>
            <a:chExt cx="557671" cy="511283"/>
          </a:xfrm>
        </p:grpSpPr>
        <p:sp>
          <p:nvSpPr>
            <p:cNvPr id="8419" name="Google Shape;8419;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0" name="Google Shape;8420;p65"/>
            <p:cNvGrpSpPr/>
            <p:nvPr/>
          </p:nvGrpSpPr>
          <p:grpSpPr>
            <a:xfrm>
              <a:off x="6036094" y="3716980"/>
              <a:ext cx="529860" cy="510468"/>
              <a:chOff x="6036094" y="3716980"/>
              <a:chExt cx="529860" cy="510468"/>
            </a:xfrm>
          </p:grpSpPr>
          <p:sp>
            <p:nvSpPr>
              <p:cNvPr id="8421" name="Google Shape;8421;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1" name="Google Shape;8431;p65"/>
          <p:cNvGrpSpPr/>
          <p:nvPr/>
        </p:nvGrpSpPr>
        <p:grpSpPr>
          <a:xfrm>
            <a:off x="6665529" y="3130228"/>
            <a:ext cx="576302" cy="511871"/>
            <a:chOff x="6644304" y="3073628"/>
            <a:chExt cx="576302" cy="511871"/>
          </a:xfrm>
        </p:grpSpPr>
        <p:sp>
          <p:nvSpPr>
            <p:cNvPr id="8432" name="Google Shape;8432;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3" name="Google Shape;8433;p65"/>
            <p:cNvGrpSpPr/>
            <p:nvPr/>
          </p:nvGrpSpPr>
          <p:grpSpPr>
            <a:xfrm>
              <a:off x="6712169" y="3085440"/>
              <a:ext cx="481622" cy="494913"/>
              <a:chOff x="6712169" y="3085440"/>
              <a:chExt cx="481622" cy="494913"/>
            </a:xfrm>
          </p:grpSpPr>
          <p:sp>
            <p:nvSpPr>
              <p:cNvPr id="8434" name="Google Shape;8434;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9" name="Google Shape;8439;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2" name="Google Shape;8442;p65"/>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3" name="Google Shape;8443;p65"/>
          <p:cNvGrpSpPr/>
          <p:nvPr/>
        </p:nvGrpSpPr>
        <p:grpSpPr>
          <a:xfrm>
            <a:off x="6673379" y="3773223"/>
            <a:ext cx="560631" cy="511352"/>
            <a:chOff x="6652154" y="3716623"/>
            <a:chExt cx="560631" cy="511352"/>
          </a:xfrm>
        </p:grpSpPr>
        <p:sp>
          <p:nvSpPr>
            <p:cNvPr id="8444" name="Google Shape;8444;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5" name="Google Shape;8445;p65"/>
            <p:cNvGrpSpPr/>
            <p:nvPr/>
          </p:nvGrpSpPr>
          <p:grpSpPr>
            <a:xfrm>
              <a:off x="6669657" y="3716715"/>
              <a:ext cx="466779" cy="464290"/>
              <a:chOff x="6669657" y="3716715"/>
              <a:chExt cx="466779" cy="464290"/>
            </a:xfrm>
          </p:grpSpPr>
          <p:sp>
            <p:nvSpPr>
              <p:cNvPr id="8446" name="Google Shape;8446;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9" name="Google Shape;8459;p65"/>
          <p:cNvGrpSpPr/>
          <p:nvPr/>
        </p:nvGrpSpPr>
        <p:grpSpPr>
          <a:xfrm>
            <a:off x="7867470" y="4054631"/>
            <a:ext cx="187557" cy="187557"/>
            <a:chOff x="8565775" y="671075"/>
            <a:chExt cx="441000" cy="441000"/>
          </a:xfrm>
        </p:grpSpPr>
        <p:sp>
          <p:nvSpPr>
            <p:cNvPr id="8460" name="Google Shape;8460;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2" name="Google Shape;8462;p65"/>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5"/>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4" name="Google Shape;8464;p65"/>
          <p:cNvGrpSpPr/>
          <p:nvPr/>
        </p:nvGrpSpPr>
        <p:grpSpPr>
          <a:xfrm>
            <a:off x="6021325" y="3132850"/>
            <a:ext cx="587871" cy="512373"/>
            <a:chOff x="6000100" y="3076250"/>
            <a:chExt cx="587871" cy="512373"/>
          </a:xfrm>
        </p:grpSpPr>
        <p:sp>
          <p:nvSpPr>
            <p:cNvPr id="8465" name="Google Shape;8465;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6" name="Google Shape;8466;p65"/>
            <p:cNvGrpSpPr/>
            <p:nvPr/>
          </p:nvGrpSpPr>
          <p:grpSpPr>
            <a:xfrm>
              <a:off x="6031360" y="3076713"/>
              <a:ext cx="539107" cy="480965"/>
              <a:chOff x="6031360" y="3076713"/>
              <a:chExt cx="539107" cy="480965"/>
            </a:xfrm>
          </p:grpSpPr>
          <p:sp>
            <p:nvSpPr>
              <p:cNvPr id="8467" name="Google Shape;8467;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477"/>
        <p:cNvGrpSpPr/>
        <p:nvPr/>
      </p:nvGrpSpPr>
      <p:grpSpPr>
        <a:xfrm>
          <a:off x="0" y="0"/>
          <a:ext cx="0" cy="0"/>
          <a:chOff x="0" y="0"/>
          <a:chExt cx="0" cy="0"/>
        </a:xfrm>
      </p:grpSpPr>
      <p:grpSp>
        <p:nvGrpSpPr>
          <p:cNvPr id="8478" name="Google Shape;8478;p66"/>
          <p:cNvGrpSpPr/>
          <p:nvPr/>
        </p:nvGrpSpPr>
        <p:grpSpPr>
          <a:xfrm>
            <a:off x="729274" y="1175734"/>
            <a:ext cx="2507799" cy="206239"/>
            <a:chOff x="106648" y="895722"/>
            <a:chExt cx="4481413" cy="374300"/>
          </a:xfrm>
        </p:grpSpPr>
        <p:grpSp>
          <p:nvGrpSpPr>
            <p:cNvPr id="8479" name="Google Shape;8479;p66"/>
            <p:cNvGrpSpPr/>
            <p:nvPr/>
          </p:nvGrpSpPr>
          <p:grpSpPr>
            <a:xfrm>
              <a:off x="2233276" y="895722"/>
              <a:ext cx="1082667" cy="223591"/>
              <a:chOff x="4808316" y="2800065"/>
              <a:chExt cx="1999386" cy="412910"/>
            </a:xfrm>
          </p:grpSpPr>
          <p:sp>
            <p:nvSpPr>
              <p:cNvPr id="8480" name="Google Shape;8480;p6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1" name="Google Shape;8481;p66"/>
              <p:cNvGrpSpPr/>
              <p:nvPr/>
            </p:nvGrpSpPr>
            <p:grpSpPr>
              <a:xfrm>
                <a:off x="4808316" y="2800065"/>
                <a:ext cx="92400" cy="411825"/>
                <a:chOff x="845575" y="2563700"/>
                <a:chExt cx="92400" cy="411825"/>
              </a:xfrm>
            </p:grpSpPr>
            <p:cxnSp>
              <p:nvCxnSpPr>
                <p:cNvPr id="8482" name="Google Shape;8482;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483" name="Google Shape;8483;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4" name="Google Shape;8484;p66"/>
            <p:cNvGrpSpPr/>
            <p:nvPr/>
          </p:nvGrpSpPr>
          <p:grpSpPr>
            <a:xfrm>
              <a:off x="106648" y="895722"/>
              <a:ext cx="1088401" cy="223591"/>
              <a:chOff x="881025" y="2800065"/>
              <a:chExt cx="2009975" cy="412910"/>
            </a:xfrm>
          </p:grpSpPr>
          <p:sp>
            <p:nvSpPr>
              <p:cNvPr id="8485" name="Google Shape;8485;p6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6" name="Google Shape;8486;p66"/>
              <p:cNvGrpSpPr/>
              <p:nvPr/>
            </p:nvGrpSpPr>
            <p:grpSpPr>
              <a:xfrm>
                <a:off x="881025" y="2800065"/>
                <a:ext cx="92400" cy="411825"/>
                <a:chOff x="845575" y="2563700"/>
                <a:chExt cx="92400" cy="411825"/>
              </a:xfrm>
            </p:grpSpPr>
            <p:cxnSp>
              <p:nvCxnSpPr>
                <p:cNvPr id="8487" name="Google Shape;8487;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488" name="Google Shape;8488;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9" name="Google Shape;8489;p66"/>
            <p:cNvGrpSpPr/>
            <p:nvPr/>
          </p:nvGrpSpPr>
          <p:grpSpPr>
            <a:xfrm>
              <a:off x="1172346" y="1047018"/>
              <a:ext cx="1083151" cy="223003"/>
              <a:chOff x="2849073" y="3079467"/>
              <a:chExt cx="2000279" cy="411825"/>
            </a:xfrm>
          </p:grpSpPr>
          <p:sp>
            <p:nvSpPr>
              <p:cNvPr id="8490" name="Google Shape;8490;p6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1" name="Google Shape;8491;p66"/>
              <p:cNvGrpSpPr/>
              <p:nvPr/>
            </p:nvGrpSpPr>
            <p:grpSpPr>
              <a:xfrm rot="10800000">
                <a:off x="2849073" y="3079467"/>
                <a:ext cx="92400" cy="411825"/>
                <a:chOff x="2070100" y="2563700"/>
                <a:chExt cx="92400" cy="411825"/>
              </a:xfrm>
            </p:grpSpPr>
            <p:cxnSp>
              <p:nvCxnSpPr>
                <p:cNvPr id="8492" name="Google Shape;8492;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493" name="Google Shape;8493;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4" name="Google Shape;8494;p66"/>
            <p:cNvGrpSpPr/>
            <p:nvPr/>
          </p:nvGrpSpPr>
          <p:grpSpPr>
            <a:xfrm>
              <a:off x="3290132" y="1047018"/>
              <a:ext cx="1297929" cy="223003"/>
              <a:chOff x="6760035" y="3079467"/>
              <a:chExt cx="2396914" cy="411825"/>
            </a:xfrm>
          </p:grpSpPr>
          <p:sp>
            <p:nvSpPr>
              <p:cNvPr id="8495" name="Google Shape;8495;p6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6" name="Google Shape;8496;p66"/>
              <p:cNvGrpSpPr/>
              <p:nvPr/>
            </p:nvGrpSpPr>
            <p:grpSpPr>
              <a:xfrm rot="10800000">
                <a:off x="6760035" y="3079467"/>
                <a:ext cx="92400" cy="411825"/>
                <a:chOff x="2070100" y="2563700"/>
                <a:chExt cx="92400" cy="411825"/>
              </a:xfrm>
            </p:grpSpPr>
            <p:cxnSp>
              <p:nvCxnSpPr>
                <p:cNvPr id="8497" name="Google Shape;8497;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498" name="Google Shape;8498;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99" name="Google Shape;8499;p66"/>
          <p:cNvGrpSpPr/>
          <p:nvPr/>
        </p:nvGrpSpPr>
        <p:grpSpPr>
          <a:xfrm>
            <a:off x="2147036" y="3575105"/>
            <a:ext cx="1086701" cy="799429"/>
            <a:chOff x="2183288" y="3555572"/>
            <a:chExt cx="1136241" cy="835873"/>
          </a:xfrm>
        </p:grpSpPr>
        <p:sp>
          <p:nvSpPr>
            <p:cNvPr id="8500" name="Google Shape;8500;p6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1" name="Google Shape;8501;p66"/>
            <p:cNvGrpSpPr/>
            <p:nvPr/>
          </p:nvGrpSpPr>
          <p:grpSpPr>
            <a:xfrm>
              <a:off x="2205895" y="3637269"/>
              <a:ext cx="1089848" cy="724993"/>
              <a:chOff x="2205895" y="3637269"/>
              <a:chExt cx="1089848" cy="724993"/>
            </a:xfrm>
          </p:grpSpPr>
          <p:sp>
            <p:nvSpPr>
              <p:cNvPr id="8502" name="Google Shape;8502;p6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8" name="Google Shape;8508;p6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09" name="Google Shape;8509;p6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510" name="Google Shape;8510;p66"/>
            <p:cNvGrpSpPr/>
            <p:nvPr/>
          </p:nvGrpSpPr>
          <p:grpSpPr>
            <a:xfrm>
              <a:off x="3173850" y="3779426"/>
              <a:ext cx="145679" cy="70048"/>
              <a:chOff x="3173850" y="3779426"/>
              <a:chExt cx="145679" cy="70048"/>
            </a:xfrm>
          </p:grpSpPr>
          <p:cxnSp>
            <p:nvCxnSpPr>
              <p:cNvPr id="8511" name="Google Shape;8511;p6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8512" name="Google Shape;8512;p6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66"/>
            <p:cNvGrpSpPr/>
            <p:nvPr/>
          </p:nvGrpSpPr>
          <p:grpSpPr>
            <a:xfrm>
              <a:off x="2183288" y="4139483"/>
              <a:ext cx="145133" cy="70048"/>
              <a:chOff x="2183288" y="4139483"/>
              <a:chExt cx="145133" cy="70048"/>
            </a:xfrm>
          </p:grpSpPr>
          <p:cxnSp>
            <p:nvCxnSpPr>
              <p:cNvPr id="8514" name="Google Shape;8514;p6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8515" name="Google Shape;8515;p6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6" name="Google Shape;8516;p6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17" name="Google Shape;8517;p6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518" name="Google Shape;8518;p66"/>
            <p:cNvGrpSpPr/>
            <p:nvPr/>
          </p:nvGrpSpPr>
          <p:grpSpPr>
            <a:xfrm>
              <a:off x="2943836" y="4268886"/>
              <a:ext cx="60717" cy="122559"/>
              <a:chOff x="2943836" y="4268886"/>
              <a:chExt cx="60717" cy="122559"/>
            </a:xfrm>
          </p:grpSpPr>
          <p:sp>
            <p:nvSpPr>
              <p:cNvPr id="8519" name="Google Shape;8519;p6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0" name="Google Shape;8520;p6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8521" name="Google Shape;8521;p66"/>
          <p:cNvGrpSpPr/>
          <p:nvPr/>
        </p:nvGrpSpPr>
        <p:grpSpPr>
          <a:xfrm>
            <a:off x="3409981" y="1496104"/>
            <a:ext cx="1675870" cy="758251"/>
            <a:chOff x="3530532" y="1496185"/>
            <a:chExt cx="1562000" cy="706730"/>
          </a:xfrm>
        </p:grpSpPr>
        <p:cxnSp>
          <p:nvCxnSpPr>
            <p:cNvPr id="8522" name="Google Shape;8522;p6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8523" name="Google Shape;8523;p66"/>
            <p:cNvGrpSpPr/>
            <p:nvPr/>
          </p:nvGrpSpPr>
          <p:grpSpPr>
            <a:xfrm>
              <a:off x="3530532" y="1496185"/>
              <a:ext cx="323430" cy="463587"/>
              <a:chOff x="3530532" y="1496185"/>
              <a:chExt cx="323430" cy="463587"/>
            </a:xfrm>
          </p:grpSpPr>
          <p:grpSp>
            <p:nvGrpSpPr>
              <p:cNvPr id="8524" name="Google Shape;8524;p66"/>
              <p:cNvGrpSpPr/>
              <p:nvPr/>
            </p:nvGrpSpPr>
            <p:grpSpPr>
              <a:xfrm>
                <a:off x="3567462" y="1496185"/>
                <a:ext cx="286500" cy="361376"/>
                <a:chOff x="3567462" y="1496185"/>
                <a:chExt cx="286500" cy="361376"/>
              </a:xfrm>
            </p:grpSpPr>
            <p:cxnSp>
              <p:nvCxnSpPr>
                <p:cNvPr id="8525" name="Google Shape;8525;p6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526" name="Google Shape;8526;p6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7" name="Google Shape;8527;p6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66"/>
            <p:cNvGrpSpPr/>
            <p:nvPr/>
          </p:nvGrpSpPr>
          <p:grpSpPr>
            <a:xfrm>
              <a:off x="3891569" y="1779209"/>
              <a:ext cx="323945" cy="423706"/>
              <a:chOff x="3891569" y="1779209"/>
              <a:chExt cx="323945" cy="423706"/>
            </a:xfrm>
          </p:grpSpPr>
          <p:grpSp>
            <p:nvGrpSpPr>
              <p:cNvPr id="8529" name="Google Shape;8529;p66"/>
              <p:cNvGrpSpPr/>
              <p:nvPr/>
            </p:nvGrpSpPr>
            <p:grpSpPr>
              <a:xfrm>
                <a:off x="3929014" y="1881638"/>
                <a:ext cx="286500" cy="321278"/>
                <a:chOff x="3929014" y="1881638"/>
                <a:chExt cx="286500" cy="321278"/>
              </a:xfrm>
            </p:grpSpPr>
            <p:cxnSp>
              <p:nvCxnSpPr>
                <p:cNvPr id="8530" name="Google Shape;8530;p6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8531" name="Google Shape;8531;p6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2" name="Google Shape;8532;p6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66"/>
            <p:cNvGrpSpPr/>
            <p:nvPr/>
          </p:nvGrpSpPr>
          <p:grpSpPr>
            <a:xfrm>
              <a:off x="4252606" y="1496185"/>
              <a:ext cx="324721" cy="463587"/>
              <a:chOff x="4252606" y="1496185"/>
              <a:chExt cx="324721" cy="463587"/>
            </a:xfrm>
          </p:grpSpPr>
          <p:grpSp>
            <p:nvGrpSpPr>
              <p:cNvPr id="8534" name="Google Shape;8534;p66"/>
              <p:cNvGrpSpPr/>
              <p:nvPr/>
            </p:nvGrpSpPr>
            <p:grpSpPr>
              <a:xfrm>
                <a:off x="4290828" y="1496185"/>
                <a:ext cx="286500" cy="361376"/>
                <a:chOff x="4290828" y="1496185"/>
                <a:chExt cx="286500" cy="361376"/>
              </a:xfrm>
            </p:grpSpPr>
            <p:cxnSp>
              <p:nvCxnSpPr>
                <p:cNvPr id="8535" name="Google Shape;8535;p6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536" name="Google Shape;8536;p6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7" name="Google Shape;8537;p6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66"/>
            <p:cNvGrpSpPr/>
            <p:nvPr/>
          </p:nvGrpSpPr>
          <p:grpSpPr>
            <a:xfrm>
              <a:off x="4613643" y="1763716"/>
              <a:ext cx="325308" cy="439200"/>
              <a:chOff x="4613643" y="1763716"/>
              <a:chExt cx="325308" cy="439200"/>
            </a:xfrm>
          </p:grpSpPr>
          <p:grpSp>
            <p:nvGrpSpPr>
              <p:cNvPr id="8539" name="Google Shape;8539;p66"/>
              <p:cNvGrpSpPr/>
              <p:nvPr/>
            </p:nvGrpSpPr>
            <p:grpSpPr>
              <a:xfrm>
                <a:off x="4652451" y="1879538"/>
                <a:ext cx="286500" cy="323378"/>
                <a:chOff x="4652451" y="1879538"/>
                <a:chExt cx="286500" cy="323378"/>
              </a:xfrm>
            </p:grpSpPr>
            <p:cxnSp>
              <p:nvCxnSpPr>
                <p:cNvPr id="8540" name="Google Shape;8540;p6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8541" name="Google Shape;8541;p6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2" name="Google Shape;8542;p6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3" name="Google Shape;8543;p66"/>
          <p:cNvGrpSpPr/>
          <p:nvPr/>
        </p:nvGrpSpPr>
        <p:grpSpPr>
          <a:xfrm>
            <a:off x="3421841" y="2349730"/>
            <a:ext cx="1652173" cy="391517"/>
            <a:chOff x="3512551" y="2358270"/>
            <a:chExt cx="1597383" cy="378533"/>
          </a:xfrm>
        </p:grpSpPr>
        <p:cxnSp>
          <p:nvCxnSpPr>
            <p:cNvPr id="8544" name="Google Shape;8544;p66"/>
            <p:cNvCxnSpPr>
              <a:stCxn id="8545" idx="6"/>
              <a:endCxn id="854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8547" name="Google Shape;8547;p66"/>
            <p:cNvGrpSpPr/>
            <p:nvPr/>
          </p:nvGrpSpPr>
          <p:grpSpPr>
            <a:xfrm>
              <a:off x="3512551" y="2358270"/>
              <a:ext cx="225647" cy="307714"/>
              <a:chOff x="2182679" y="2004714"/>
              <a:chExt cx="792300" cy="1080458"/>
            </a:xfrm>
          </p:grpSpPr>
          <p:cxnSp>
            <p:nvCxnSpPr>
              <p:cNvPr id="8548" name="Google Shape;8548;p66"/>
              <p:cNvCxnSpPr>
                <a:stCxn id="854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545" name="Google Shape;8545;p6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66"/>
            <p:cNvGrpSpPr/>
            <p:nvPr/>
          </p:nvGrpSpPr>
          <p:grpSpPr>
            <a:xfrm>
              <a:off x="3969644" y="2440153"/>
              <a:ext cx="225853" cy="296651"/>
              <a:chOff x="3775710" y="1729289"/>
              <a:chExt cx="136500" cy="179289"/>
            </a:xfrm>
          </p:grpSpPr>
          <p:cxnSp>
            <p:nvCxnSpPr>
              <p:cNvPr id="8551" name="Google Shape;8551;p6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8552" name="Google Shape;8552;p6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66"/>
            <p:cNvGrpSpPr/>
            <p:nvPr/>
          </p:nvGrpSpPr>
          <p:grpSpPr>
            <a:xfrm>
              <a:off x="4427051" y="2358270"/>
              <a:ext cx="225647" cy="307714"/>
              <a:chOff x="5393704" y="2004714"/>
              <a:chExt cx="792300" cy="1080458"/>
            </a:xfrm>
          </p:grpSpPr>
          <p:cxnSp>
            <p:nvCxnSpPr>
              <p:cNvPr id="8555" name="Google Shape;8555;p66"/>
              <p:cNvCxnSpPr>
                <a:stCxn id="855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557" name="Google Shape;8557;p6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66"/>
            <p:cNvGrpSpPr/>
            <p:nvPr/>
          </p:nvGrpSpPr>
          <p:grpSpPr>
            <a:xfrm>
              <a:off x="4884287" y="2440252"/>
              <a:ext cx="225647" cy="296532"/>
              <a:chOff x="6999166" y="2292572"/>
              <a:chExt cx="792300" cy="1041192"/>
            </a:xfrm>
          </p:grpSpPr>
          <p:cxnSp>
            <p:nvCxnSpPr>
              <p:cNvPr id="8559" name="Google Shape;8559;p6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8546" name="Google Shape;8546;p6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1" name="Google Shape;8561;p66"/>
          <p:cNvGrpSpPr/>
          <p:nvPr/>
        </p:nvGrpSpPr>
        <p:grpSpPr>
          <a:xfrm>
            <a:off x="6842649" y="1185930"/>
            <a:ext cx="1581844" cy="732818"/>
            <a:chOff x="634175" y="2986275"/>
            <a:chExt cx="3147949" cy="1458344"/>
          </a:xfrm>
        </p:grpSpPr>
        <p:cxnSp>
          <p:nvCxnSpPr>
            <p:cNvPr id="8562" name="Google Shape;8562;p66"/>
            <p:cNvCxnSpPr>
              <a:stCxn id="8563" idx="4"/>
              <a:endCxn id="8564"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8565" name="Google Shape;8565;p66"/>
            <p:cNvCxnSpPr>
              <a:stCxn id="8564" idx="0"/>
              <a:endCxn id="856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567" name="Google Shape;8567;p66"/>
            <p:cNvCxnSpPr>
              <a:stCxn id="8566" idx="4"/>
              <a:endCxn id="856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569" name="Google Shape;8569;p66"/>
            <p:cNvCxnSpPr>
              <a:stCxn id="8568" idx="0"/>
              <a:endCxn id="8570"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8570" name="Google Shape;8570;p6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566" name="Google Shape;8566;p6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563" name="Google Shape;8563;p6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568" name="Google Shape;8568;p6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564" name="Google Shape;8564;p6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571" name="Google Shape;8571;p66"/>
          <p:cNvGrpSpPr/>
          <p:nvPr/>
        </p:nvGrpSpPr>
        <p:grpSpPr>
          <a:xfrm>
            <a:off x="3410364" y="2880240"/>
            <a:ext cx="1675128" cy="313674"/>
            <a:chOff x="998425" y="1182125"/>
            <a:chExt cx="1065400" cy="199500"/>
          </a:xfrm>
        </p:grpSpPr>
        <p:sp>
          <p:nvSpPr>
            <p:cNvPr id="8572" name="Google Shape;8572;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66"/>
          <p:cNvGrpSpPr/>
          <p:nvPr/>
        </p:nvGrpSpPr>
        <p:grpSpPr>
          <a:xfrm>
            <a:off x="3410363" y="3836206"/>
            <a:ext cx="1675129" cy="525345"/>
            <a:chOff x="5194708" y="3484366"/>
            <a:chExt cx="3148148" cy="987304"/>
          </a:xfrm>
        </p:grpSpPr>
        <p:grpSp>
          <p:nvGrpSpPr>
            <p:cNvPr id="8578" name="Google Shape;8578;p66"/>
            <p:cNvGrpSpPr/>
            <p:nvPr/>
          </p:nvGrpSpPr>
          <p:grpSpPr>
            <a:xfrm>
              <a:off x="7531521" y="3484366"/>
              <a:ext cx="811335" cy="987304"/>
              <a:chOff x="3379425" y="1617275"/>
              <a:chExt cx="1090650" cy="1327200"/>
            </a:xfrm>
          </p:grpSpPr>
          <p:sp>
            <p:nvSpPr>
              <p:cNvPr id="8579" name="Google Shape;8579;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66"/>
            <p:cNvGrpSpPr/>
            <p:nvPr/>
          </p:nvGrpSpPr>
          <p:grpSpPr>
            <a:xfrm>
              <a:off x="6752546" y="3484366"/>
              <a:ext cx="811428" cy="987304"/>
              <a:chOff x="2332275" y="1617275"/>
              <a:chExt cx="1090775" cy="1327200"/>
            </a:xfrm>
          </p:grpSpPr>
          <p:sp>
            <p:nvSpPr>
              <p:cNvPr id="8583" name="Google Shape;8583;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66"/>
            <p:cNvGrpSpPr/>
            <p:nvPr/>
          </p:nvGrpSpPr>
          <p:grpSpPr>
            <a:xfrm>
              <a:off x="5973664" y="3484366"/>
              <a:ext cx="811335" cy="987304"/>
              <a:chOff x="1285250" y="1617275"/>
              <a:chExt cx="1090650" cy="1327200"/>
            </a:xfrm>
          </p:grpSpPr>
          <p:sp>
            <p:nvSpPr>
              <p:cNvPr id="8587" name="Google Shape;8587;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66"/>
            <p:cNvGrpSpPr/>
            <p:nvPr/>
          </p:nvGrpSpPr>
          <p:grpSpPr>
            <a:xfrm>
              <a:off x="5194708" y="3484366"/>
              <a:ext cx="811409" cy="987304"/>
              <a:chOff x="238125" y="1617275"/>
              <a:chExt cx="1090750" cy="1327200"/>
            </a:xfrm>
          </p:grpSpPr>
          <p:sp>
            <p:nvSpPr>
              <p:cNvPr id="8591" name="Google Shape;8591;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4" name="Google Shape;8594;p66"/>
          <p:cNvGrpSpPr/>
          <p:nvPr/>
        </p:nvGrpSpPr>
        <p:grpSpPr>
          <a:xfrm>
            <a:off x="6844048" y="2482095"/>
            <a:ext cx="1579046" cy="522230"/>
            <a:chOff x="6853641" y="2534077"/>
            <a:chExt cx="1515545" cy="501229"/>
          </a:xfrm>
        </p:grpSpPr>
        <p:grpSp>
          <p:nvGrpSpPr>
            <p:cNvPr id="8595" name="Google Shape;8595;p66"/>
            <p:cNvGrpSpPr/>
            <p:nvPr/>
          </p:nvGrpSpPr>
          <p:grpSpPr>
            <a:xfrm>
              <a:off x="6853641" y="2618923"/>
              <a:ext cx="1515545" cy="324556"/>
              <a:chOff x="6853641" y="2618923"/>
              <a:chExt cx="1515545" cy="324556"/>
            </a:xfrm>
          </p:grpSpPr>
          <p:sp>
            <p:nvSpPr>
              <p:cNvPr id="8596" name="Google Shape;8596;p6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1" name="Google Shape;8601;p6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6" name="Google Shape;8606;p66"/>
          <p:cNvGrpSpPr/>
          <p:nvPr/>
        </p:nvGrpSpPr>
        <p:grpSpPr>
          <a:xfrm>
            <a:off x="3438940" y="3357136"/>
            <a:ext cx="1617976" cy="346616"/>
            <a:chOff x="1808063" y="4294338"/>
            <a:chExt cx="3370782" cy="721817"/>
          </a:xfrm>
        </p:grpSpPr>
        <p:sp>
          <p:nvSpPr>
            <p:cNvPr id="8607" name="Google Shape;8607;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66"/>
          <p:cNvGrpSpPr/>
          <p:nvPr/>
        </p:nvGrpSpPr>
        <p:grpSpPr>
          <a:xfrm>
            <a:off x="5264936" y="4023886"/>
            <a:ext cx="1417067" cy="350605"/>
            <a:chOff x="4234950" y="2101012"/>
            <a:chExt cx="4219974" cy="1044090"/>
          </a:xfrm>
        </p:grpSpPr>
        <p:sp>
          <p:nvSpPr>
            <p:cNvPr id="8618" name="Google Shape;8618;p6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66"/>
          <p:cNvGrpSpPr/>
          <p:nvPr/>
        </p:nvGrpSpPr>
        <p:grpSpPr>
          <a:xfrm>
            <a:off x="6840408" y="2014643"/>
            <a:ext cx="1586327" cy="371557"/>
            <a:chOff x="1247650" y="2075423"/>
            <a:chExt cx="6648477" cy="1557238"/>
          </a:xfrm>
        </p:grpSpPr>
        <p:sp>
          <p:nvSpPr>
            <p:cNvPr id="8635" name="Google Shape;8635;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66"/>
          <p:cNvGrpSpPr/>
          <p:nvPr/>
        </p:nvGrpSpPr>
        <p:grpSpPr>
          <a:xfrm>
            <a:off x="5271678" y="1167833"/>
            <a:ext cx="1415601" cy="1648533"/>
            <a:chOff x="1839112" y="2209163"/>
            <a:chExt cx="1918159" cy="2233784"/>
          </a:xfrm>
        </p:grpSpPr>
        <p:sp>
          <p:nvSpPr>
            <p:cNvPr id="8642" name="Google Shape;8642;p6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45" name="Google Shape;8645;p66"/>
            <p:cNvCxnSpPr>
              <a:stCxn id="8642" idx="6"/>
              <a:endCxn id="8643"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646" name="Google Shape;8646;p66"/>
            <p:cNvCxnSpPr>
              <a:stCxn id="8643" idx="4"/>
              <a:endCxn id="864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8648" name="Google Shape;8648;p66"/>
            <p:cNvCxnSpPr>
              <a:stCxn id="8647" idx="6"/>
              <a:endCxn id="8644"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649" name="Google Shape;8649;p66"/>
            <p:cNvCxnSpPr>
              <a:stCxn id="8644" idx="4"/>
              <a:endCxn id="865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8647" name="Google Shape;8647;p6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52" name="Google Shape;8652;p66"/>
            <p:cNvCxnSpPr>
              <a:endCxn id="865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8653" name="Google Shape;8653;p66"/>
          <p:cNvGrpSpPr/>
          <p:nvPr/>
        </p:nvGrpSpPr>
        <p:grpSpPr>
          <a:xfrm>
            <a:off x="3428944" y="1185917"/>
            <a:ext cx="1637968" cy="154942"/>
            <a:chOff x="238125" y="2506075"/>
            <a:chExt cx="7115411" cy="673075"/>
          </a:xfrm>
        </p:grpSpPr>
        <p:sp>
          <p:nvSpPr>
            <p:cNvPr id="8654" name="Google Shape;8654;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66"/>
          <p:cNvGrpSpPr/>
          <p:nvPr/>
        </p:nvGrpSpPr>
        <p:grpSpPr>
          <a:xfrm>
            <a:off x="1969680" y="1500635"/>
            <a:ext cx="1262932" cy="785408"/>
            <a:chOff x="548861" y="389676"/>
            <a:chExt cx="3843371" cy="2390163"/>
          </a:xfrm>
        </p:grpSpPr>
        <p:cxnSp>
          <p:nvCxnSpPr>
            <p:cNvPr id="8660" name="Google Shape;8660;p6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661" name="Google Shape;8661;p6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662" name="Google Shape;8662;p6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663" name="Google Shape;8663;p6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8664" name="Google Shape;8664;p6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665" name="Google Shape;8665;p6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6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667" name="Google Shape;8667;p6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66"/>
          <p:cNvGrpSpPr/>
          <p:nvPr/>
        </p:nvGrpSpPr>
        <p:grpSpPr>
          <a:xfrm>
            <a:off x="757812" y="2607512"/>
            <a:ext cx="1412054" cy="633562"/>
            <a:chOff x="1187400" y="2529299"/>
            <a:chExt cx="6769193" cy="2241903"/>
          </a:xfrm>
        </p:grpSpPr>
        <p:sp>
          <p:nvSpPr>
            <p:cNvPr id="8674" name="Google Shape;8674;p6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8675" name="Google Shape;8675;p6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676" name="Google Shape;8676;p6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677" name="Google Shape;8677;p6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678" name="Google Shape;8678;p6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679" name="Google Shape;8679;p6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680" name="Google Shape;8680;p6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8681" name="Google Shape;8681;p66"/>
            <p:cNvCxnSpPr>
              <a:stCxn id="8674" idx="2"/>
              <a:endCxn id="8675"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682" name="Google Shape;8682;p66"/>
            <p:cNvCxnSpPr>
              <a:stCxn id="8676" idx="0"/>
              <a:endCxn id="8674"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683" name="Google Shape;8683;p66"/>
            <p:cNvCxnSpPr>
              <a:stCxn id="8676" idx="2"/>
              <a:endCxn id="8678"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684" name="Google Shape;8684;p66"/>
            <p:cNvCxnSpPr>
              <a:stCxn id="8677" idx="0"/>
              <a:endCxn id="8676"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685" name="Google Shape;8685;p66"/>
            <p:cNvCxnSpPr>
              <a:stCxn id="8675" idx="2"/>
              <a:endCxn id="8680"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686" name="Google Shape;8686;p66"/>
            <p:cNvCxnSpPr>
              <a:stCxn id="8679" idx="0"/>
              <a:endCxn id="8675"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8687" name="Google Shape;8687;p66"/>
          <p:cNvGrpSpPr/>
          <p:nvPr/>
        </p:nvGrpSpPr>
        <p:grpSpPr>
          <a:xfrm>
            <a:off x="6844058" y="3100221"/>
            <a:ext cx="1579035" cy="540873"/>
            <a:chOff x="6895650" y="3126697"/>
            <a:chExt cx="1436662" cy="492105"/>
          </a:xfrm>
        </p:grpSpPr>
        <p:sp>
          <p:nvSpPr>
            <p:cNvPr id="8688" name="Google Shape;8688;p6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3" name="Google Shape;8693;p66"/>
            <p:cNvGrpSpPr/>
            <p:nvPr/>
          </p:nvGrpSpPr>
          <p:grpSpPr>
            <a:xfrm>
              <a:off x="6995957" y="3335810"/>
              <a:ext cx="1230393" cy="71754"/>
              <a:chOff x="6995957" y="3287964"/>
              <a:chExt cx="1230393" cy="71754"/>
            </a:xfrm>
          </p:grpSpPr>
          <p:sp>
            <p:nvSpPr>
              <p:cNvPr id="8694" name="Google Shape;8694;p6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9" name="Google Shape;8699;p66"/>
          <p:cNvGrpSpPr/>
          <p:nvPr/>
        </p:nvGrpSpPr>
        <p:grpSpPr>
          <a:xfrm>
            <a:off x="6842640" y="3736984"/>
            <a:ext cx="1581862" cy="650625"/>
            <a:chOff x="6777990" y="3710194"/>
            <a:chExt cx="1646915" cy="677382"/>
          </a:xfrm>
        </p:grpSpPr>
        <p:grpSp>
          <p:nvGrpSpPr>
            <p:cNvPr id="8700" name="Google Shape;8700;p66"/>
            <p:cNvGrpSpPr/>
            <p:nvPr/>
          </p:nvGrpSpPr>
          <p:grpSpPr>
            <a:xfrm>
              <a:off x="6777990" y="3874492"/>
              <a:ext cx="411129" cy="513083"/>
              <a:chOff x="6777990" y="3874492"/>
              <a:chExt cx="411129" cy="513083"/>
            </a:xfrm>
          </p:grpSpPr>
          <p:cxnSp>
            <p:nvCxnSpPr>
              <p:cNvPr id="8701" name="Google Shape;8701;p6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702" name="Google Shape;8702;p6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6"/>
            <p:cNvGrpSpPr/>
            <p:nvPr/>
          </p:nvGrpSpPr>
          <p:grpSpPr>
            <a:xfrm>
              <a:off x="7188425" y="3710194"/>
              <a:ext cx="411123" cy="520535"/>
              <a:chOff x="7188425" y="3710194"/>
              <a:chExt cx="411123" cy="520535"/>
            </a:xfrm>
          </p:grpSpPr>
          <p:cxnSp>
            <p:nvCxnSpPr>
              <p:cNvPr id="8704" name="Google Shape;8704;p6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8705" name="Google Shape;8705;p6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6"/>
            <p:cNvGrpSpPr/>
            <p:nvPr/>
          </p:nvGrpSpPr>
          <p:grpSpPr>
            <a:xfrm>
              <a:off x="7603341" y="3874492"/>
              <a:ext cx="411474" cy="513083"/>
              <a:chOff x="7603341" y="3874492"/>
              <a:chExt cx="411474" cy="513083"/>
            </a:xfrm>
          </p:grpSpPr>
          <p:cxnSp>
            <p:nvCxnSpPr>
              <p:cNvPr id="8707" name="Google Shape;8707;p6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708" name="Google Shape;8708;p6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66"/>
            <p:cNvGrpSpPr/>
            <p:nvPr/>
          </p:nvGrpSpPr>
          <p:grpSpPr>
            <a:xfrm>
              <a:off x="8013776" y="3722847"/>
              <a:ext cx="411129" cy="507881"/>
              <a:chOff x="8013776" y="3722847"/>
              <a:chExt cx="411129" cy="507881"/>
            </a:xfrm>
          </p:grpSpPr>
          <p:cxnSp>
            <p:nvCxnSpPr>
              <p:cNvPr id="8710" name="Google Shape;8710;p6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8711" name="Google Shape;8711;p6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2" name="Google Shape;8712;p66"/>
          <p:cNvGrpSpPr/>
          <p:nvPr/>
        </p:nvGrpSpPr>
        <p:grpSpPr>
          <a:xfrm>
            <a:off x="5262155" y="2909824"/>
            <a:ext cx="1421889" cy="1020603"/>
            <a:chOff x="5190863" y="2824811"/>
            <a:chExt cx="1544860" cy="1108869"/>
          </a:xfrm>
        </p:grpSpPr>
        <p:grpSp>
          <p:nvGrpSpPr>
            <p:cNvPr id="8713" name="Google Shape;8713;p66"/>
            <p:cNvGrpSpPr/>
            <p:nvPr/>
          </p:nvGrpSpPr>
          <p:grpSpPr>
            <a:xfrm>
              <a:off x="5938695" y="3176919"/>
              <a:ext cx="685761" cy="404739"/>
              <a:chOff x="5938695" y="3176919"/>
              <a:chExt cx="685761" cy="404739"/>
            </a:xfrm>
          </p:grpSpPr>
          <p:grpSp>
            <p:nvGrpSpPr>
              <p:cNvPr id="8714" name="Google Shape;8714;p66"/>
              <p:cNvGrpSpPr/>
              <p:nvPr/>
            </p:nvGrpSpPr>
            <p:grpSpPr>
              <a:xfrm>
                <a:off x="5938695" y="3176919"/>
                <a:ext cx="685761" cy="404739"/>
                <a:chOff x="5938695" y="3176919"/>
                <a:chExt cx="685761" cy="404739"/>
              </a:xfrm>
            </p:grpSpPr>
            <p:sp>
              <p:nvSpPr>
                <p:cNvPr id="8715" name="Google Shape;8715;p6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7" name="Google Shape;8717;p6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66"/>
            <p:cNvGrpSpPr/>
            <p:nvPr/>
          </p:nvGrpSpPr>
          <p:grpSpPr>
            <a:xfrm>
              <a:off x="5305233" y="3176835"/>
              <a:ext cx="685971" cy="404655"/>
              <a:chOff x="5305233" y="3176835"/>
              <a:chExt cx="685971" cy="404655"/>
            </a:xfrm>
          </p:grpSpPr>
          <p:grpSp>
            <p:nvGrpSpPr>
              <p:cNvPr id="8719" name="Google Shape;8719;p66"/>
              <p:cNvGrpSpPr/>
              <p:nvPr/>
            </p:nvGrpSpPr>
            <p:grpSpPr>
              <a:xfrm>
                <a:off x="5305233" y="3176835"/>
                <a:ext cx="685971" cy="404655"/>
                <a:chOff x="5305233" y="3176835"/>
                <a:chExt cx="685971" cy="404655"/>
              </a:xfrm>
            </p:grpSpPr>
            <p:sp>
              <p:nvSpPr>
                <p:cNvPr id="8720" name="Google Shape;8720;p6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2" name="Google Shape;8722;p6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3" name="Google Shape;8723;p6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4" name="Google Shape;8724;p66"/>
            <p:cNvGrpSpPr/>
            <p:nvPr/>
          </p:nvGrpSpPr>
          <p:grpSpPr>
            <a:xfrm>
              <a:off x="5657361" y="2824811"/>
              <a:ext cx="1078361" cy="404655"/>
              <a:chOff x="5657361" y="2824811"/>
              <a:chExt cx="1078361" cy="404655"/>
            </a:xfrm>
          </p:grpSpPr>
          <p:grpSp>
            <p:nvGrpSpPr>
              <p:cNvPr id="8725" name="Google Shape;8725;p66"/>
              <p:cNvGrpSpPr/>
              <p:nvPr/>
            </p:nvGrpSpPr>
            <p:grpSpPr>
              <a:xfrm>
                <a:off x="5657361" y="2824811"/>
                <a:ext cx="1078361" cy="404655"/>
                <a:chOff x="5657361" y="2824811"/>
                <a:chExt cx="1078361" cy="404655"/>
              </a:xfrm>
            </p:grpSpPr>
            <p:grpSp>
              <p:nvGrpSpPr>
                <p:cNvPr id="8726" name="Google Shape;8726;p66"/>
                <p:cNvGrpSpPr/>
                <p:nvPr/>
              </p:nvGrpSpPr>
              <p:grpSpPr>
                <a:xfrm>
                  <a:off x="5938485" y="2824811"/>
                  <a:ext cx="797237" cy="404655"/>
                  <a:chOff x="5938485" y="2824811"/>
                  <a:chExt cx="797237" cy="404655"/>
                </a:xfrm>
              </p:grpSpPr>
              <p:sp>
                <p:nvSpPr>
                  <p:cNvPr id="8727" name="Google Shape;8727;p6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9" name="Google Shape;8729;p6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0" name="Google Shape;8730;p6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66"/>
            <p:cNvGrpSpPr/>
            <p:nvPr/>
          </p:nvGrpSpPr>
          <p:grpSpPr>
            <a:xfrm>
              <a:off x="5190863" y="3528942"/>
              <a:ext cx="1078026" cy="404739"/>
              <a:chOff x="5190863" y="3528942"/>
              <a:chExt cx="1078026" cy="404739"/>
            </a:xfrm>
          </p:grpSpPr>
          <p:sp>
            <p:nvSpPr>
              <p:cNvPr id="8732" name="Google Shape;8732;p6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3" name="Google Shape;8733;p66"/>
              <p:cNvGrpSpPr/>
              <p:nvPr/>
            </p:nvGrpSpPr>
            <p:grpSpPr>
              <a:xfrm>
                <a:off x="5190863" y="3528942"/>
                <a:ext cx="1078026" cy="404739"/>
                <a:chOff x="5190863" y="3528942"/>
                <a:chExt cx="1078026" cy="404739"/>
              </a:xfrm>
            </p:grpSpPr>
            <p:sp>
              <p:nvSpPr>
                <p:cNvPr id="8734" name="Google Shape;8734;p6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36" name="Google Shape;8736;p66"/>
          <p:cNvGrpSpPr/>
          <p:nvPr/>
        </p:nvGrpSpPr>
        <p:grpSpPr>
          <a:xfrm>
            <a:off x="728162" y="1474292"/>
            <a:ext cx="1086719" cy="879487"/>
            <a:chOff x="803162" y="1474292"/>
            <a:chExt cx="1086719" cy="879487"/>
          </a:xfrm>
        </p:grpSpPr>
        <p:grpSp>
          <p:nvGrpSpPr>
            <p:cNvPr id="8737" name="Google Shape;8737;p66"/>
            <p:cNvGrpSpPr/>
            <p:nvPr/>
          </p:nvGrpSpPr>
          <p:grpSpPr>
            <a:xfrm>
              <a:off x="803162" y="1625948"/>
              <a:ext cx="445856" cy="576579"/>
              <a:chOff x="803162" y="1625948"/>
              <a:chExt cx="445856" cy="576579"/>
            </a:xfrm>
          </p:grpSpPr>
          <p:sp>
            <p:nvSpPr>
              <p:cNvPr id="8738" name="Google Shape;8738;p6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9" name="Google Shape;8739;p66"/>
              <p:cNvGrpSpPr/>
              <p:nvPr/>
            </p:nvGrpSpPr>
            <p:grpSpPr>
              <a:xfrm>
                <a:off x="1056023" y="1625948"/>
                <a:ext cx="192995" cy="576579"/>
                <a:chOff x="1056023" y="1625948"/>
                <a:chExt cx="192995" cy="576579"/>
              </a:xfrm>
            </p:grpSpPr>
            <p:sp>
              <p:nvSpPr>
                <p:cNvPr id="8740" name="Google Shape;8740;p6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5" name="Google Shape;8745;p66"/>
            <p:cNvGrpSpPr/>
            <p:nvPr/>
          </p:nvGrpSpPr>
          <p:grpSpPr>
            <a:xfrm>
              <a:off x="1371406" y="1474292"/>
              <a:ext cx="518475" cy="879487"/>
              <a:chOff x="1398231" y="1474292"/>
              <a:chExt cx="518475" cy="879487"/>
            </a:xfrm>
          </p:grpSpPr>
          <p:grpSp>
            <p:nvGrpSpPr>
              <p:cNvPr id="8746" name="Google Shape;8746;p66"/>
              <p:cNvGrpSpPr/>
              <p:nvPr/>
            </p:nvGrpSpPr>
            <p:grpSpPr>
              <a:xfrm>
                <a:off x="1398231" y="1474292"/>
                <a:ext cx="518475" cy="341643"/>
                <a:chOff x="1398231" y="1474292"/>
                <a:chExt cx="518475" cy="341643"/>
              </a:xfrm>
            </p:grpSpPr>
            <p:sp>
              <p:nvSpPr>
                <p:cNvPr id="8747" name="Google Shape;8747;p6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8" name="Google Shape;8748;p66"/>
                <p:cNvGrpSpPr/>
                <p:nvPr/>
              </p:nvGrpSpPr>
              <p:grpSpPr>
                <a:xfrm>
                  <a:off x="1616453" y="1474292"/>
                  <a:ext cx="300253" cy="341643"/>
                  <a:chOff x="1616453" y="1475379"/>
                  <a:chExt cx="300253" cy="341643"/>
                </a:xfrm>
              </p:grpSpPr>
              <p:sp>
                <p:nvSpPr>
                  <p:cNvPr id="8749" name="Google Shape;8749;p6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6" name="Google Shape;8756;p66"/>
                  <p:cNvGrpSpPr/>
                  <p:nvPr/>
                </p:nvGrpSpPr>
                <p:grpSpPr>
                  <a:xfrm>
                    <a:off x="1839639" y="1475379"/>
                    <a:ext cx="77067" cy="341643"/>
                    <a:chOff x="1839639" y="1475379"/>
                    <a:chExt cx="77067" cy="341643"/>
                  </a:xfrm>
                </p:grpSpPr>
                <p:sp>
                  <p:nvSpPr>
                    <p:cNvPr id="8757" name="Google Shape;8757;p6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59" name="Google Shape;8759;p66"/>
              <p:cNvGrpSpPr/>
              <p:nvPr/>
            </p:nvGrpSpPr>
            <p:grpSpPr>
              <a:xfrm>
                <a:off x="1398451" y="2012951"/>
                <a:ext cx="518255" cy="340828"/>
                <a:chOff x="1398451" y="2012951"/>
                <a:chExt cx="518255" cy="340828"/>
              </a:xfrm>
            </p:grpSpPr>
            <p:sp>
              <p:nvSpPr>
                <p:cNvPr id="8760" name="Google Shape;8760;p6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1" name="Google Shape;8761;p66"/>
                <p:cNvGrpSpPr/>
                <p:nvPr/>
              </p:nvGrpSpPr>
              <p:grpSpPr>
                <a:xfrm>
                  <a:off x="1616453" y="2012951"/>
                  <a:ext cx="300253" cy="340828"/>
                  <a:chOff x="1616453" y="2013538"/>
                  <a:chExt cx="300253" cy="340828"/>
                </a:xfrm>
              </p:grpSpPr>
              <p:sp>
                <p:nvSpPr>
                  <p:cNvPr id="8762" name="Google Shape;8762;p6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9" name="Google Shape;8769;p66"/>
                  <p:cNvGrpSpPr/>
                  <p:nvPr/>
                </p:nvGrpSpPr>
                <p:grpSpPr>
                  <a:xfrm>
                    <a:off x="1839639" y="2013538"/>
                    <a:ext cx="77067" cy="340828"/>
                    <a:chOff x="1839639" y="2013538"/>
                    <a:chExt cx="77067" cy="340828"/>
                  </a:xfrm>
                </p:grpSpPr>
                <p:sp>
                  <p:nvSpPr>
                    <p:cNvPr id="8770" name="Google Shape;8770;p6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772" name="Google Shape;8772;p66"/>
          <p:cNvGrpSpPr/>
          <p:nvPr/>
        </p:nvGrpSpPr>
        <p:grpSpPr>
          <a:xfrm>
            <a:off x="724986" y="3605478"/>
            <a:ext cx="1368681" cy="682918"/>
            <a:chOff x="724986" y="3605478"/>
            <a:chExt cx="1368681" cy="682918"/>
          </a:xfrm>
        </p:grpSpPr>
        <p:grpSp>
          <p:nvGrpSpPr>
            <p:cNvPr id="8773" name="Google Shape;8773;p66"/>
            <p:cNvGrpSpPr/>
            <p:nvPr/>
          </p:nvGrpSpPr>
          <p:grpSpPr>
            <a:xfrm>
              <a:off x="1289102" y="3823629"/>
              <a:ext cx="240442" cy="250435"/>
              <a:chOff x="-165066" y="3843615"/>
              <a:chExt cx="221259" cy="230455"/>
            </a:xfrm>
          </p:grpSpPr>
          <p:sp>
            <p:nvSpPr>
              <p:cNvPr id="8774" name="Google Shape;8774;p6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66"/>
            <p:cNvGrpSpPr/>
            <p:nvPr/>
          </p:nvGrpSpPr>
          <p:grpSpPr>
            <a:xfrm>
              <a:off x="724986" y="3605478"/>
              <a:ext cx="1368681" cy="682918"/>
              <a:chOff x="724986" y="3605478"/>
              <a:chExt cx="1368681" cy="682918"/>
            </a:xfrm>
          </p:grpSpPr>
          <p:grpSp>
            <p:nvGrpSpPr>
              <p:cNvPr id="8795" name="Google Shape;8795;p66"/>
              <p:cNvGrpSpPr/>
              <p:nvPr/>
            </p:nvGrpSpPr>
            <p:grpSpPr>
              <a:xfrm>
                <a:off x="1498221" y="4047614"/>
                <a:ext cx="529172" cy="240783"/>
                <a:chOff x="1498221" y="4047614"/>
                <a:chExt cx="529172" cy="240783"/>
              </a:xfrm>
            </p:grpSpPr>
            <p:grpSp>
              <p:nvGrpSpPr>
                <p:cNvPr id="8796" name="Google Shape;8796;p66"/>
                <p:cNvGrpSpPr/>
                <p:nvPr/>
              </p:nvGrpSpPr>
              <p:grpSpPr>
                <a:xfrm>
                  <a:off x="1826655" y="4224370"/>
                  <a:ext cx="200738" cy="25631"/>
                  <a:chOff x="1826655" y="4224370"/>
                  <a:chExt cx="200738" cy="25631"/>
                </a:xfrm>
              </p:grpSpPr>
              <p:sp>
                <p:nvSpPr>
                  <p:cNvPr id="8797" name="Google Shape;8797;p6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66"/>
                <p:cNvGrpSpPr/>
                <p:nvPr/>
              </p:nvGrpSpPr>
              <p:grpSpPr>
                <a:xfrm>
                  <a:off x="1498221" y="4047614"/>
                  <a:ext cx="328444" cy="240783"/>
                  <a:chOff x="1498221" y="4047614"/>
                  <a:chExt cx="328444" cy="240783"/>
                </a:xfrm>
              </p:grpSpPr>
              <p:sp>
                <p:nvSpPr>
                  <p:cNvPr id="8800" name="Google Shape;8800;p6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1" name="Google Shape;8801;p66"/>
                  <p:cNvGrpSpPr/>
                  <p:nvPr/>
                </p:nvGrpSpPr>
                <p:grpSpPr>
                  <a:xfrm>
                    <a:off x="1498221" y="4047614"/>
                    <a:ext cx="150566" cy="190416"/>
                    <a:chOff x="1498221" y="4047614"/>
                    <a:chExt cx="150566" cy="190416"/>
                  </a:xfrm>
                </p:grpSpPr>
                <p:sp>
                  <p:nvSpPr>
                    <p:cNvPr id="8802" name="Google Shape;8802;p6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04" name="Google Shape;8804;p66"/>
              <p:cNvGrpSpPr/>
              <p:nvPr/>
            </p:nvGrpSpPr>
            <p:grpSpPr>
              <a:xfrm>
                <a:off x="1560718" y="3800594"/>
                <a:ext cx="532948" cy="302090"/>
                <a:chOff x="1560718" y="3800594"/>
                <a:chExt cx="532948" cy="302090"/>
              </a:xfrm>
            </p:grpSpPr>
            <p:grpSp>
              <p:nvGrpSpPr>
                <p:cNvPr id="8805" name="Google Shape;8805;p66"/>
                <p:cNvGrpSpPr/>
                <p:nvPr/>
              </p:nvGrpSpPr>
              <p:grpSpPr>
                <a:xfrm>
                  <a:off x="1912179" y="3827344"/>
                  <a:ext cx="181487" cy="25631"/>
                  <a:chOff x="1912179" y="3827344"/>
                  <a:chExt cx="181487" cy="25631"/>
                </a:xfrm>
              </p:grpSpPr>
              <p:sp>
                <p:nvSpPr>
                  <p:cNvPr id="8806" name="Google Shape;8806;p6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6"/>
                <p:cNvGrpSpPr/>
                <p:nvPr/>
              </p:nvGrpSpPr>
              <p:grpSpPr>
                <a:xfrm>
                  <a:off x="1912179" y="4044505"/>
                  <a:ext cx="181487" cy="25622"/>
                  <a:chOff x="1912179" y="4044506"/>
                  <a:chExt cx="181487" cy="25622"/>
                </a:xfrm>
              </p:grpSpPr>
              <p:sp>
                <p:nvSpPr>
                  <p:cNvPr id="8809" name="Google Shape;8809;p6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66"/>
                <p:cNvGrpSpPr/>
                <p:nvPr/>
              </p:nvGrpSpPr>
              <p:grpSpPr>
                <a:xfrm>
                  <a:off x="1560718" y="3800594"/>
                  <a:ext cx="351472" cy="302090"/>
                  <a:chOff x="1560718" y="3800594"/>
                  <a:chExt cx="351472" cy="302090"/>
                </a:xfrm>
              </p:grpSpPr>
              <p:grpSp>
                <p:nvGrpSpPr>
                  <p:cNvPr id="8812" name="Google Shape;8812;p66"/>
                  <p:cNvGrpSpPr/>
                  <p:nvPr/>
                </p:nvGrpSpPr>
                <p:grpSpPr>
                  <a:xfrm>
                    <a:off x="1560718" y="3842857"/>
                    <a:ext cx="173586" cy="217131"/>
                    <a:chOff x="1560718" y="3842857"/>
                    <a:chExt cx="173586" cy="217131"/>
                  </a:xfrm>
                </p:grpSpPr>
                <p:sp>
                  <p:nvSpPr>
                    <p:cNvPr id="8813" name="Google Shape;8813;p6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6" name="Google Shape;8816;p6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818" name="Google Shape;8818;p6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9" name="Google Shape;8819;p66"/>
              <p:cNvGrpSpPr/>
              <p:nvPr/>
            </p:nvGrpSpPr>
            <p:grpSpPr>
              <a:xfrm>
                <a:off x="785350" y="3605478"/>
                <a:ext cx="535311" cy="249245"/>
                <a:chOff x="785350" y="3605478"/>
                <a:chExt cx="535311" cy="249245"/>
              </a:xfrm>
            </p:grpSpPr>
            <p:grpSp>
              <p:nvGrpSpPr>
                <p:cNvPr id="8820" name="Google Shape;8820;p66"/>
                <p:cNvGrpSpPr/>
                <p:nvPr/>
              </p:nvGrpSpPr>
              <p:grpSpPr>
                <a:xfrm>
                  <a:off x="785350" y="3605478"/>
                  <a:ext cx="376191" cy="102736"/>
                  <a:chOff x="785350" y="3605478"/>
                  <a:chExt cx="376191" cy="102736"/>
                </a:xfrm>
              </p:grpSpPr>
              <p:sp>
                <p:nvSpPr>
                  <p:cNvPr id="8821" name="Google Shape;8821;p6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66"/>
                <p:cNvGrpSpPr/>
                <p:nvPr/>
              </p:nvGrpSpPr>
              <p:grpSpPr>
                <a:xfrm>
                  <a:off x="1161530" y="3655851"/>
                  <a:ext cx="159131" cy="198872"/>
                  <a:chOff x="1161530" y="3655851"/>
                  <a:chExt cx="159131" cy="198872"/>
                </a:xfrm>
              </p:grpSpPr>
              <p:sp>
                <p:nvSpPr>
                  <p:cNvPr id="8825" name="Google Shape;8825;p6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7" name="Google Shape;8827;p66"/>
              <p:cNvGrpSpPr/>
              <p:nvPr/>
            </p:nvGrpSpPr>
            <p:grpSpPr>
              <a:xfrm>
                <a:off x="785350" y="4047614"/>
                <a:ext cx="535311" cy="240783"/>
                <a:chOff x="785350" y="4047614"/>
                <a:chExt cx="535311" cy="240783"/>
              </a:xfrm>
            </p:grpSpPr>
            <p:grpSp>
              <p:nvGrpSpPr>
                <p:cNvPr id="8828" name="Google Shape;8828;p66"/>
                <p:cNvGrpSpPr/>
                <p:nvPr/>
              </p:nvGrpSpPr>
              <p:grpSpPr>
                <a:xfrm>
                  <a:off x="1161636" y="4047614"/>
                  <a:ext cx="159025" cy="190415"/>
                  <a:chOff x="1161636" y="4047614"/>
                  <a:chExt cx="159025" cy="190415"/>
                </a:xfrm>
              </p:grpSpPr>
              <p:sp>
                <p:nvSpPr>
                  <p:cNvPr id="8829" name="Google Shape;8829;p6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6"/>
                <p:cNvGrpSpPr/>
                <p:nvPr/>
              </p:nvGrpSpPr>
              <p:grpSpPr>
                <a:xfrm>
                  <a:off x="785350" y="4185661"/>
                  <a:ext cx="376191" cy="102736"/>
                  <a:chOff x="785350" y="4185661"/>
                  <a:chExt cx="376191" cy="102736"/>
                </a:xfrm>
              </p:grpSpPr>
              <p:sp>
                <p:nvSpPr>
                  <p:cNvPr id="8832" name="Google Shape;8832;p6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35" name="Google Shape;8835;p66"/>
              <p:cNvGrpSpPr/>
              <p:nvPr/>
            </p:nvGrpSpPr>
            <p:grpSpPr>
              <a:xfrm>
                <a:off x="1501054" y="3605478"/>
                <a:ext cx="526340" cy="249240"/>
                <a:chOff x="1501054" y="3605478"/>
                <a:chExt cx="526340" cy="249240"/>
              </a:xfrm>
            </p:grpSpPr>
            <p:grpSp>
              <p:nvGrpSpPr>
                <p:cNvPr id="8836" name="Google Shape;8836;p66"/>
                <p:cNvGrpSpPr/>
                <p:nvPr/>
              </p:nvGrpSpPr>
              <p:grpSpPr>
                <a:xfrm>
                  <a:off x="1834208" y="3643867"/>
                  <a:ext cx="193185" cy="25622"/>
                  <a:chOff x="1834208" y="3643867"/>
                  <a:chExt cx="193185" cy="25622"/>
                </a:xfrm>
              </p:grpSpPr>
              <p:sp>
                <p:nvSpPr>
                  <p:cNvPr id="8837" name="Google Shape;8837;p6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9" name="Google Shape;8839;p66"/>
                <p:cNvGrpSpPr/>
                <p:nvPr/>
              </p:nvGrpSpPr>
              <p:grpSpPr>
                <a:xfrm>
                  <a:off x="1501054" y="3605478"/>
                  <a:ext cx="333165" cy="249240"/>
                  <a:chOff x="1501054" y="3605478"/>
                  <a:chExt cx="333165" cy="249240"/>
                </a:xfrm>
              </p:grpSpPr>
              <p:sp>
                <p:nvSpPr>
                  <p:cNvPr id="8840" name="Google Shape;8840;p6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1" name="Google Shape;8841;p66"/>
                  <p:cNvGrpSpPr/>
                  <p:nvPr/>
                </p:nvGrpSpPr>
                <p:grpSpPr>
                  <a:xfrm>
                    <a:off x="1501054" y="3655851"/>
                    <a:ext cx="155286" cy="198867"/>
                    <a:chOff x="1501054" y="3655851"/>
                    <a:chExt cx="155286" cy="198867"/>
                  </a:xfrm>
                </p:grpSpPr>
                <p:sp>
                  <p:nvSpPr>
                    <p:cNvPr id="8842" name="Google Shape;8842;p6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44" name="Google Shape;8844;p66"/>
              <p:cNvGrpSpPr/>
              <p:nvPr/>
            </p:nvGrpSpPr>
            <p:grpSpPr>
              <a:xfrm>
                <a:off x="724986" y="3800594"/>
                <a:ext cx="532950" cy="302090"/>
                <a:chOff x="724986" y="3800594"/>
                <a:chExt cx="532950" cy="302090"/>
              </a:xfrm>
            </p:grpSpPr>
            <p:grpSp>
              <p:nvGrpSpPr>
                <p:cNvPr id="8845" name="Google Shape;8845;p66"/>
                <p:cNvGrpSpPr/>
                <p:nvPr/>
              </p:nvGrpSpPr>
              <p:grpSpPr>
                <a:xfrm>
                  <a:off x="724986" y="4044367"/>
                  <a:ext cx="181314" cy="25626"/>
                  <a:chOff x="724986" y="4044367"/>
                  <a:chExt cx="181314" cy="25626"/>
                </a:xfrm>
              </p:grpSpPr>
              <p:sp>
                <p:nvSpPr>
                  <p:cNvPr id="8846" name="Google Shape;8846;p6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66"/>
                <p:cNvGrpSpPr/>
                <p:nvPr/>
              </p:nvGrpSpPr>
              <p:grpSpPr>
                <a:xfrm>
                  <a:off x="906290" y="3800594"/>
                  <a:ext cx="351646" cy="302090"/>
                  <a:chOff x="906290" y="3800594"/>
                  <a:chExt cx="351646" cy="302090"/>
                </a:xfrm>
              </p:grpSpPr>
              <p:grpSp>
                <p:nvGrpSpPr>
                  <p:cNvPr id="8849" name="Google Shape;8849;p66"/>
                  <p:cNvGrpSpPr/>
                  <p:nvPr/>
                </p:nvGrpSpPr>
                <p:grpSpPr>
                  <a:xfrm>
                    <a:off x="1084172" y="3842857"/>
                    <a:ext cx="173764" cy="217131"/>
                    <a:chOff x="1084172" y="3842857"/>
                    <a:chExt cx="173764" cy="217131"/>
                  </a:xfrm>
                </p:grpSpPr>
                <p:grpSp>
                  <p:nvGrpSpPr>
                    <p:cNvPr id="8850" name="Google Shape;8850;p66"/>
                    <p:cNvGrpSpPr/>
                    <p:nvPr/>
                  </p:nvGrpSpPr>
                  <p:grpSpPr>
                    <a:xfrm>
                      <a:off x="1156862" y="3936509"/>
                      <a:ext cx="101073" cy="25622"/>
                      <a:chOff x="1156862" y="3936509"/>
                      <a:chExt cx="101073" cy="25622"/>
                    </a:xfrm>
                  </p:grpSpPr>
                  <p:sp>
                    <p:nvSpPr>
                      <p:cNvPr id="8851" name="Google Shape;8851;p6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3" name="Google Shape;8853;p6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4" name="Google Shape;8854;p6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66"/>
                <p:cNvGrpSpPr/>
                <p:nvPr/>
              </p:nvGrpSpPr>
              <p:grpSpPr>
                <a:xfrm>
                  <a:off x="724986" y="3830189"/>
                  <a:ext cx="189533" cy="25626"/>
                  <a:chOff x="724986" y="3830189"/>
                  <a:chExt cx="189533" cy="25626"/>
                </a:xfrm>
              </p:grpSpPr>
              <p:sp>
                <p:nvSpPr>
                  <p:cNvPr id="8857" name="Google Shape;8857;p6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859" name="Google Shape;8859;p66"/>
          <p:cNvGrpSpPr/>
          <p:nvPr/>
        </p:nvGrpSpPr>
        <p:grpSpPr>
          <a:xfrm>
            <a:off x="2253298" y="2455640"/>
            <a:ext cx="948701" cy="935378"/>
            <a:chOff x="2253298" y="2428317"/>
            <a:chExt cx="948701" cy="935378"/>
          </a:xfrm>
        </p:grpSpPr>
        <p:sp>
          <p:nvSpPr>
            <p:cNvPr id="8860" name="Google Shape;8860;p6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896"/>
        <p:cNvGrpSpPr/>
        <p:nvPr/>
      </p:nvGrpSpPr>
      <p:grpSpPr>
        <a:xfrm>
          <a:off x="0" y="0"/>
          <a:ext cx="0" cy="0"/>
          <a:chOff x="0" y="0"/>
          <a:chExt cx="0" cy="0"/>
        </a:xfrm>
      </p:grpSpPr>
      <p:grpSp>
        <p:nvGrpSpPr>
          <p:cNvPr id="8897" name="Google Shape;8897;p67"/>
          <p:cNvGrpSpPr/>
          <p:nvPr/>
        </p:nvGrpSpPr>
        <p:grpSpPr>
          <a:xfrm>
            <a:off x="3353582" y="1145627"/>
            <a:ext cx="2363393" cy="1017867"/>
            <a:chOff x="3292400" y="1219146"/>
            <a:chExt cx="2615240" cy="1110239"/>
          </a:xfrm>
        </p:grpSpPr>
        <p:sp>
          <p:nvSpPr>
            <p:cNvPr id="8898" name="Google Shape;8898;p6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8899" name="Google Shape;8899;p6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00" name="Google Shape;8900;p6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901" name="Google Shape;8901;p6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902" name="Google Shape;8902;p6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903" name="Google Shape;8903;p6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904" name="Google Shape;8904;p6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905" name="Google Shape;8905;p6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906" name="Google Shape;8906;p6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907" name="Google Shape;8907;p6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908" name="Google Shape;8908;p6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909" name="Google Shape;8909;p6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910" name="Google Shape;8910;p6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911" name="Google Shape;8911;p6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912" name="Google Shape;8912;p67"/>
            <p:cNvGrpSpPr/>
            <p:nvPr/>
          </p:nvGrpSpPr>
          <p:grpSpPr>
            <a:xfrm>
              <a:off x="3748438" y="1378608"/>
              <a:ext cx="2159202" cy="903971"/>
              <a:chOff x="1683525" y="2179850"/>
              <a:chExt cx="4519050" cy="2134525"/>
            </a:xfrm>
          </p:grpSpPr>
          <p:sp>
            <p:nvSpPr>
              <p:cNvPr id="8913" name="Google Shape;8913;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14" name="Google Shape;8914;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15" name="Google Shape;8915;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16" name="Google Shape;8916;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17" name="Google Shape;8917;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18" name="Google Shape;8918;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19" name="Google Shape;8919;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20" name="Google Shape;8920;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21" name="Google Shape;8921;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22" name="Google Shape;8922;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23" name="Google Shape;8923;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924" name="Google Shape;8924;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8925" name="Google Shape;8925;p67"/>
          <p:cNvGraphicFramePr/>
          <p:nvPr/>
        </p:nvGraphicFramePr>
        <p:xfrm>
          <a:off x="5949675" y="2323100"/>
          <a:ext cx="2491300" cy="868600"/>
        </p:xfrm>
        <a:graphic>
          <a:graphicData uri="http://schemas.openxmlformats.org/drawingml/2006/table">
            <a:tbl>
              <a:tblPr>
                <a:noFill/>
                <a:tableStyleId>{AC534C8C-6DE5-4D07-8678-A0DB4EC5667F}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926" name="Google Shape;8926;p67"/>
          <p:cNvGrpSpPr/>
          <p:nvPr/>
        </p:nvGrpSpPr>
        <p:grpSpPr>
          <a:xfrm>
            <a:off x="5926924" y="3381697"/>
            <a:ext cx="2519825" cy="1001454"/>
            <a:chOff x="1906114" y="789980"/>
            <a:chExt cx="1487676" cy="606868"/>
          </a:xfrm>
        </p:grpSpPr>
        <p:cxnSp>
          <p:nvCxnSpPr>
            <p:cNvPr id="8927" name="Google Shape;8927;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928" name="Google Shape;8928;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929" name="Google Shape;8929;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930" name="Google Shape;8930;p6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931" name="Google Shape;8931;p6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932" name="Google Shape;8932;p6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933" name="Google Shape;8933;p6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934" name="Google Shape;8934;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941" name="Google Shape;8941;p6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942" name="Google Shape;8942;p6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943" name="Google Shape;8943;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67"/>
          <p:cNvGrpSpPr/>
          <p:nvPr/>
        </p:nvGrpSpPr>
        <p:grpSpPr>
          <a:xfrm>
            <a:off x="726399" y="1190655"/>
            <a:ext cx="2394370" cy="976502"/>
            <a:chOff x="749309" y="1112739"/>
            <a:chExt cx="2371603" cy="976502"/>
          </a:xfrm>
        </p:grpSpPr>
        <p:sp>
          <p:nvSpPr>
            <p:cNvPr id="8945" name="Google Shape;8945;p6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977" name="Google Shape;8977;p67"/>
          <p:cNvGraphicFramePr/>
          <p:nvPr/>
        </p:nvGraphicFramePr>
        <p:xfrm>
          <a:off x="5949700" y="1188950"/>
          <a:ext cx="2491300" cy="976425"/>
        </p:xfrm>
        <a:graphic>
          <a:graphicData uri="http://schemas.openxmlformats.org/drawingml/2006/table">
            <a:tbl>
              <a:tblPr>
                <a:noFill/>
                <a:tableStyleId>{AC534C8C-6DE5-4D07-8678-A0DB4EC5667F}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978" name="Google Shape;8978;p67"/>
          <p:cNvGraphicFramePr/>
          <p:nvPr/>
        </p:nvGraphicFramePr>
        <p:xfrm>
          <a:off x="3356413" y="2323100"/>
          <a:ext cx="2363400" cy="868575"/>
        </p:xfrm>
        <a:graphic>
          <a:graphicData uri="http://schemas.openxmlformats.org/drawingml/2006/table">
            <a:tbl>
              <a:tblPr>
                <a:noFill/>
                <a:tableStyleId>{AC534C8C-6DE5-4D07-8678-A0DB4EC5667F}</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979" name="Google Shape;8979;p67"/>
          <p:cNvGrpSpPr/>
          <p:nvPr/>
        </p:nvGrpSpPr>
        <p:grpSpPr>
          <a:xfrm>
            <a:off x="4100342" y="2709743"/>
            <a:ext cx="1517436" cy="74460"/>
            <a:chOff x="3980086" y="2804397"/>
            <a:chExt cx="1227600" cy="66900"/>
          </a:xfrm>
        </p:grpSpPr>
        <p:sp>
          <p:nvSpPr>
            <p:cNvPr id="8980" name="Google Shape;8980;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67"/>
          <p:cNvGrpSpPr/>
          <p:nvPr/>
        </p:nvGrpSpPr>
        <p:grpSpPr>
          <a:xfrm>
            <a:off x="4725406" y="3002330"/>
            <a:ext cx="892956" cy="74460"/>
            <a:chOff x="3980086" y="2804397"/>
            <a:chExt cx="1227600" cy="66900"/>
          </a:xfrm>
        </p:grpSpPr>
        <p:sp>
          <p:nvSpPr>
            <p:cNvPr id="8983" name="Google Shape;8983;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67"/>
          <p:cNvGrpSpPr/>
          <p:nvPr/>
        </p:nvGrpSpPr>
        <p:grpSpPr>
          <a:xfrm>
            <a:off x="3358498" y="3361213"/>
            <a:ext cx="2363244" cy="1005943"/>
            <a:chOff x="3358415" y="3361302"/>
            <a:chExt cx="2363244" cy="1024695"/>
          </a:xfrm>
        </p:grpSpPr>
        <p:grpSp>
          <p:nvGrpSpPr>
            <p:cNvPr id="8986" name="Google Shape;8986;p67"/>
            <p:cNvGrpSpPr/>
            <p:nvPr/>
          </p:nvGrpSpPr>
          <p:grpSpPr>
            <a:xfrm>
              <a:off x="3358415" y="3361302"/>
              <a:ext cx="441300" cy="1024695"/>
              <a:chOff x="3358415" y="3361302"/>
              <a:chExt cx="441300" cy="1024695"/>
            </a:xfrm>
          </p:grpSpPr>
          <p:sp>
            <p:nvSpPr>
              <p:cNvPr id="8987" name="Google Shape;8987;p6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67"/>
            <p:cNvGrpSpPr/>
            <p:nvPr/>
          </p:nvGrpSpPr>
          <p:grpSpPr>
            <a:xfrm>
              <a:off x="3838901" y="3361302"/>
              <a:ext cx="441300" cy="1024695"/>
              <a:chOff x="3838901" y="3361302"/>
              <a:chExt cx="441300" cy="1024695"/>
            </a:xfrm>
          </p:grpSpPr>
          <p:sp>
            <p:nvSpPr>
              <p:cNvPr id="8994" name="Google Shape;8994;p6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7"/>
            <p:cNvGrpSpPr/>
            <p:nvPr/>
          </p:nvGrpSpPr>
          <p:grpSpPr>
            <a:xfrm>
              <a:off x="4319387" y="3361302"/>
              <a:ext cx="441300" cy="1024695"/>
              <a:chOff x="4319387" y="3361302"/>
              <a:chExt cx="441300" cy="1024695"/>
            </a:xfrm>
          </p:grpSpPr>
          <p:sp>
            <p:nvSpPr>
              <p:cNvPr id="9001" name="Google Shape;9001;p6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67"/>
            <p:cNvGrpSpPr/>
            <p:nvPr/>
          </p:nvGrpSpPr>
          <p:grpSpPr>
            <a:xfrm>
              <a:off x="4799873" y="3361302"/>
              <a:ext cx="441300" cy="1024695"/>
              <a:chOff x="4799873" y="3361302"/>
              <a:chExt cx="441300" cy="1024695"/>
            </a:xfrm>
          </p:grpSpPr>
          <p:sp>
            <p:nvSpPr>
              <p:cNvPr id="9008" name="Google Shape;9008;p6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67"/>
            <p:cNvGrpSpPr/>
            <p:nvPr/>
          </p:nvGrpSpPr>
          <p:grpSpPr>
            <a:xfrm>
              <a:off x="5280360" y="3361302"/>
              <a:ext cx="441300" cy="1024695"/>
              <a:chOff x="5280360" y="3361302"/>
              <a:chExt cx="441300" cy="1024695"/>
            </a:xfrm>
          </p:grpSpPr>
          <p:sp>
            <p:nvSpPr>
              <p:cNvPr id="9015" name="Google Shape;9015;p6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021" name="Google Shape;9021;p67"/>
          <p:cNvGraphicFramePr/>
          <p:nvPr/>
        </p:nvGraphicFramePr>
        <p:xfrm>
          <a:off x="724925" y="2323100"/>
          <a:ext cx="2403600" cy="881400"/>
        </p:xfrm>
        <a:graphic>
          <a:graphicData uri="http://schemas.openxmlformats.org/drawingml/2006/table">
            <a:tbl>
              <a:tblPr>
                <a:noFill/>
                <a:tableStyleId>{AC534C8C-6DE5-4D07-8678-A0DB4EC5667F}</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9022" name="Google Shape;9022;p67"/>
          <p:cNvGrpSpPr/>
          <p:nvPr/>
        </p:nvGrpSpPr>
        <p:grpSpPr>
          <a:xfrm>
            <a:off x="726450" y="3372825"/>
            <a:ext cx="2403614" cy="1005900"/>
            <a:chOff x="726450" y="3372825"/>
            <a:chExt cx="2403614" cy="1005900"/>
          </a:xfrm>
        </p:grpSpPr>
        <p:grpSp>
          <p:nvGrpSpPr>
            <p:cNvPr id="9023" name="Google Shape;9023;p67"/>
            <p:cNvGrpSpPr/>
            <p:nvPr/>
          </p:nvGrpSpPr>
          <p:grpSpPr>
            <a:xfrm>
              <a:off x="726450" y="3696000"/>
              <a:ext cx="2403614" cy="500898"/>
              <a:chOff x="726450" y="3696000"/>
              <a:chExt cx="2403614" cy="500898"/>
            </a:xfrm>
          </p:grpSpPr>
          <p:sp>
            <p:nvSpPr>
              <p:cNvPr id="9024" name="Google Shape;9024;p6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25" name="Google Shape;9025;p6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026" name="Google Shape;9026;p67"/>
            <p:cNvGrpSpPr/>
            <p:nvPr/>
          </p:nvGrpSpPr>
          <p:grpSpPr>
            <a:xfrm>
              <a:off x="1348050" y="3372825"/>
              <a:ext cx="1720425" cy="1005900"/>
              <a:chOff x="1348050" y="3372825"/>
              <a:chExt cx="1720425" cy="1005900"/>
            </a:xfrm>
          </p:grpSpPr>
          <p:sp>
            <p:nvSpPr>
              <p:cNvPr id="9027" name="Google Shape;9027;p6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28" name="Google Shape;9028;p6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29" name="Google Shape;9029;p6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30" name="Google Shape;9030;p6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31" name="Google Shape;9031;p6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032" name="Google Shape;9032;p67"/>
            <p:cNvGrpSpPr/>
            <p:nvPr/>
          </p:nvGrpSpPr>
          <p:grpSpPr>
            <a:xfrm>
              <a:off x="1455707" y="3731058"/>
              <a:ext cx="1491150" cy="417657"/>
              <a:chOff x="1455707" y="3731058"/>
              <a:chExt cx="1491150" cy="417657"/>
            </a:xfrm>
          </p:grpSpPr>
          <p:grpSp>
            <p:nvGrpSpPr>
              <p:cNvPr id="9033" name="Google Shape;9033;p67"/>
              <p:cNvGrpSpPr/>
              <p:nvPr/>
            </p:nvGrpSpPr>
            <p:grpSpPr>
              <a:xfrm>
                <a:off x="1472938" y="3745828"/>
                <a:ext cx="72126" cy="53788"/>
                <a:chOff x="1472938" y="3745828"/>
                <a:chExt cx="72126" cy="53788"/>
              </a:xfrm>
            </p:grpSpPr>
            <p:sp>
              <p:nvSpPr>
                <p:cNvPr id="9034" name="Google Shape;9034;p6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67"/>
              <p:cNvGrpSpPr/>
              <p:nvPr/>
            </p:nvGrpSpPr>
            <p:grpSpPr>
              <a:xfrm>
                <a:off x="1819181" y="4089633"/>
                <a:ext cx="72126" cy="53788"/>
                <a:chOff x="1819181" y="4089633"/>
                <a:chExt cx="72126" cy="53788"/>
              </a:xfrm>
            </p:grpSpPr>
            <p:sp>
              <p:nvSpPr>
                <p:cNvPr id="9037" name="Google Shape;9037;p6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67"/>
              <p:cNvGrpSpPr/>
              <p:nvPr/>
            </p:nvGrpSpPr>
            <p:grpSpPr>
              <a:xfrm>
                <a:off x="1455707" y="4084171"/>
                <a:ext cx="64321" cy="64544"/>
                <a:chOff x="1455707" y="4084171"/>
                <a:chExt cx="64321" cy="64544"/>
              </a:xfrm>
            </p:grpSpPr>
            <p:sp>
              <p:nvSpPr>
                <p:cNvPr id="9040" name="Google Shape;9040;p6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67"/>
              <p:cNvGrpSpPr/>
              <p:nvPr/>
            </p:nvGrpSpPr>
            <p:grpSpPr>
              <a:xfrm>
                <a:off x="1818610" y="3731058"/>
                <a:ext cx="64321" cy="64544"/>
                <a:chOff x="1818610" y="3731058"/>
                <a:chExt cx="64321" cy="64544"/>
              </a:xfrm>
            </p:grpSpPr>
            <p:sp>
              <p:nvSpPr>
                <p:cNvPr id="9043" name="Google Shape;9043;p6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67"/>
              <p:cNvGrpSpPr/>
              <p:nvPr/>
            </p:nvGrpSpPr>
            <p:grpSpPr>
              <a:xfrm>
                <a:off x="2172491" y="4089633"/>
                <a:ext cx="72126" cy="53788"/>
                <a:chOff x="2172491" y="4089633"/>
                <a:chExt cx="72126" cy="53788"/>
              </a:xfrm>
            </p:grpSpPr>
            <p:sp>
              <p:nvSpPr>
                <p:cNvPr id="9046" name="Google Shape;9046;p6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67"/>
              <p:cNvGrpSpPr/>
              <p:nvPr/>
            </p:nvGrpSpPr>
            <p:grpSpPr>
              <a:xfrm>
                <a:off x="2171920" y="3731058"/>
                <a:ext cx="64321" cy="64544"/>
                <a:chOff x="2171920" y="3731058"/>
                <a:chExt cx="64321" cy="64544"/>
              </a:xfrm>
            </p:grpSpPr>
            <p:sp>
              <p:nvSpPr>
                <p:cNvPr id="9049" name="Google Shape;9049;p6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67"/>
              <p:cNvGrpSpPr/>
              <p:nvPr/>
            </p:nvGrpSpPr>
            <p:grpSpPr>
              <a:xfrm>
                <a:off x="2874730" y="3745828"/>
                <a:ext cx="72126" cy="53788"/>
                <a:chOff x="2874730" y="3745828"/>
                <a:chExt cx="72126" cy="53788"/>
              </a:xfrm>
            </p:grpSpPr>
            <p:sp>
              <p:nvSpPr>
                <p:cNvPr id="9052" name="Google Shape;9052;p6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4" name="Google Shape;9054;p67"/>
              <p:cNvGrpSpPr/>
              <p:nvPr/>
            </p:nvGrpSpPr>
            <p:grpSpPr>
              <a:xfrm>
                <a:off x="2878589" y="4081481"/>
                <a:ext cx="64321" cy="64544"/>
                <a:chOff x="2878589" y="4081481"/>
                <a:chExt cx="64321" cy="64544"/>
              </a:xfrm>
            </p:grpSpPr>
            <p:sp>
              <p:nvSpPr>
                <p:cNvPr id="9055" name="Google Shape;9055;p6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67"/>
              <p:cNvGrpSpPr/>
              <p:nvPr/>
            </p:nvGrpSpPr>
            <p:grpSpPr>
              <a:xfrm>
                <a:off x="2525796" y="4089633"/>
                <a:ext cx="72126" cy="53788"/>
                <a:chOff x="2525796" y="4089633"/>
                <a:chExt cx="72126" cy="53788"/>
              </a:xfrm>
            </p:grpSpPr>
            <p:sp>
              <p:nvSpPr>
                <p:cNvPr id="9058" name="Google Shape;9058;p6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67"/>
              <p:cNvGrpSpPr/>
              <p:nvPr/>
            </p:nvGrpSpPr>
            <p:grpSpPr>
              <a:xfrm>
                <a:off x="2525225" y="3731058"/>
                <a:ext cx="64321" cy="64544"/>
                <a:chOff x="2525225" y="3731058"/>
                <a:chExt cx="64321" cy="64544"/>
              </a:xfrm>
            </p:grpSpPr>
            <p:sp>
              <p:nvSpPr>
                <p:cNvPr id="9061" name="Google Shape;9061;p6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066"/>
        <p:cNvGrpSpPr/>
        <p:nvPr/>
      </p:nvGrpSpPr>
      <p:grpSpPr>
        <a:xfrm>
          <a:off x="0" y="0"/>
          <a:ext cx="0" cy="0"/>
          <a:chOff x="0" y="0"/>
          <a:chExt cx="0" cy="0"/>
        </a:xfrm>
      </p:grpSpPr>
      <p:grpSp>
        <p:nvGrpSpPr>
          <p:cNvPr id="9067" name="Google Shape;9067;p68"/>
          <p:cNvGrpSpPr/>
          <p:nvPr/>
        </p:nvGrpSpPr>
        <p:grpSpPr>
          <a:xfrm>
            <a:off x="732428" y="1171356"/>
            <a:ext cx="845921" cy="690752"/>
            <a:chOff x="732428" y="1198513"/>
            <a:chExt cx="845921" cy="690752"/>
          </a:xfrm>
        </p:grpSpPr>
        <p:grpSp>
          <p:nvGrpSpPr>
            <p:cNvPr id="9068" name="Google Shape;9068;p68"/>
            <p:cNvGrpSpPr/>
            <p:nvPr/>
          </p:nvGrpSpPr>
          <p:grpSpPr>
            <a:xfrm>
              <a:off x="823030" y="1198513"/>
              <a:ext cx="755319" cy="690752"/>
              <a:chOff x="823030" y="1198513"/>
              <a:chExt cx="755319" cy="690752"/>
            </a:xfrm>
          </p:grpSpPr>
          <p:sp>
            <p:nvSpPr>
              <p:cNvPr id="9069" name="Google Shape;9069;p6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68"/>
            <p:cNvGrpSpPr/>
            <p:nvPr/>
          </p:nvGrpSpPr>
          <p:grpSpPr>
            <a:xfrm>
              <a:off x="732428" y="1239937"/>
              <a:ext cx="739912" cy="607886"/>
              <a:chOff x="732428" y="1239937"/>
              <a:chExt cx="739912" cy="607886"/>
            </a:xfrm>
          </p:grpSpPr>
          <p:sp>
            <p:nvSpPr>
              <p:cNvPr id="9072" name="Google Shape;9072;p6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68"/>
            <p:cNvGrpSpPr/>
            <p:nvPr/>
          </p:nvGrpSpPr>
          <p:grpSpPr>
            <a:xfrm>
              <a:off x="732428" y="1277018"/>
              <a:ext cx="702832" cy="533758"/>
              <a:chOff x="732428" y="1277018"/>
              <a:chExt cx="702832" cy="533758"/>
            </a:xfrm>
          </p:grpSpPr>
          <p:sp>
            <p:nvSpPr>
              <p:cNvPr id="9075" name="Google Shape;9075;p6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68"/>
            <p:cNvGrpSpPr/>
            <p:nvPr/>
          </p:nvGrpSpPr>
          <p:grpSpPr>
            <a:xfrm>
              <a:off x="931170" y="1306653"/>
              <a:ext cx="647179" cy="474455"/>
              <a:chOff x="931170" y="1306653"/>
              <a:chExt cx="647179" cy="474455"/>
            </a:xfrm>
          </p:grpSpPr>
          <p:sp>
            <p:nvSpPr>
              <p:cNvPr id="9078" name="Google Shape;9078;p6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0" name="Google Shape;9080;p6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68"/>
          <p:cNvGrpSpPr/>
          <p:nvPr/>
        </p:nvGrpSpPr>
        <p:grpSpPr>
          <a:xfrm>
            <a:off x="3964037" y="1171363"/>
            <a:ext cx="634656" cy="699982"/>
            <a:chOff x="5985650" y="2860025"/>
            <a:chExt cx="1396075" cy="1539775"/>
          </a:xfrm>
        </p:grpSpPr>
        <p:sp>
          <p:nvSpPr>
            <p:cNvPr id="9082" name="Google Shape;9082;p6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68"/>
          <p:cNvGrpSpPr/>
          <p:nvPr/>
        </p:nvGrpSpPr>
        <p:grpSpPr>
          <a:xfrm>
            <a:off x="4719687" y="1171356"/>
            <a:ext cx="725845" cy="699975"/>
            <a:chOff x="4249973" y="1201875"/>
            <a:chExt cx="1958568" cy="1888762"/>
          </a:xfrm>
        </p:grpSpPr>
        <p:sp>
          <p:nvSpPr>
            <p:cNvPr id="9115" name="Google Shape;9115;p6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6" name="Google Shape;9116;p68"/>
            <p:cNvGrpSpPr/>
            <p:nvPr/>
          </p:nvGrpSpPr>
          <p:grpSpPr>
            <a:xfrm>
              <a:off x="5853086" y="1789142"/>
              <a:ext cx="355454" cy="1048099"/>
              <a:chOff x="5576108" y="2016725"/>
              <a:chExt cx="565200" cy="1666560"/>
            </a:xfrm>
          </p:grpSpPr>
          <p:sp>
            <p:nvSpPr>
              <p:cNvPr id="9117" name="Google Shape;9117;p6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118" name="Google Shape;9118;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68"/>
            <p:cNvGrpSpPr/>
            <p:nvPr/>
          </p:nvGrpSpPr>
          <p:grpSpPr>
            <a:xfrm>
              <a:off x="4869455" y="2691676"/>
              <a:ext cx="1013897" cy="398961"/>
              <a:chOff x="4012057" y="3451825"/>
              <a:chExt cx="1612175" cy="634379"/>
            </a:xfrm>
          </p:grpSpPr>
          <p:sp>
            <p:nvSpPr>
              <p:cNvPr id="9120" name="Google Shape;9120;p6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121" name="Google Shape;9121;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68"/>
            <p:cNvGrpSpPr/>
            <p:nvPr/>
          </p:nvGrpSpPr>
          <p:grpSpPr>
            <a:xfrm>
              <a:off x="4276937" y="2155961"/>
              <a:ext cx="651965" cy="891358"/>
              <a:chOff x="3069908" y="2599997"/>
              <a:chExt cx="1036675" cy="1417328"/>
            </a:xfrm>
          </p:grpSpPr>
          <p:sp>
            <p:nvSpPr>
              <p:cNvPr id="9123" name="Google Shape;9123;p6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124" name="Google Shape;9124;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68"/>
            <p:cNvGrpSpPr/>
            <p:nvPr/>
          </p:nvGrpSpPr>
          <p:grpSpPr>
            <a:xfrm>
              <a:off x="5054918" y="1201875"/>
              <a:ext cx="999548" cy="602711"/>
              <a:chOff x="4306958" y="1082925"/>
              <a:chExt cx="1589359" cy="958358"/>
            </a:xfrm>
          </p:grpSpPr>
          <p:sp>
            <p:nvSpPr>
              <p:cNvPr id="9126" name="Google Shape;9126;p6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127" name="Google Shape;9127;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68"/>
            <p:cNvGrpSpPr/>
            <p:nvPr/>
          </p:nvGrpSpPr>
          <p:grpSpPr>
            <a:xfrm>
              <a:off x="4249973" y="1303451"/>
              <a:ext cx="799317" cy="841334"/>
              <a:chOff x="3027033" y="1244439"/>
              <a:chExt cx="1270977" cy="1337786"/>
            </a:xfrm>
          </p:grpSpPr>
          <p:sp>
            <p:nvSpPr>
              <p:cNvPr id="9129" name="Google Shape;9129;p6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130" name="Google Shape;9130;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31" name="Google Shape;9131;p68"/>
          <p:cNvGrpSpPr/>
          <p:nvPr/>
        </p:nvGrpSpPr>
        <p:grpSpPr>
          <a:xfrm>
            <a:off x="4072551" y="2058137"/>
            <a:ext cx="750769" cy="683784"/>
            <a:chOff x="4204684" y="2104422"/>
            <a:chExt cx="699822" cy="637382"/>
          </a:xfrm>
        </p:grpSpPr>
        <p:grpSp>
          <p:nvGrpSpPr>
            <p:cNvPr id="9132" name="Google Shape;9132;p68"/>
            <p:cNvGrpSpPr/>
            <p:nvPr/>
          </p:nvGrpSpPr>
          <p:grpSpPr>
            <a:xfrm>
              <a:off x="4204684" y="2430067"/>
              <a:ext cx="342957" cy="311738"/>
              <a:chOff x="4204684" y="2430067"/>
              <a:chExt cx="342957" cy="311738"/>
            </a:xfrm>
          </p:grpSpPr>
          <p:sp>
            <p:nvSpPr>
              <p:cNvPr id="9133" name="Google Shape;9133;p6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68"/>
            <p:cNvGrpSpPr/>
            <p:nvPr/>
          </p:nvGrpSpPr>
          <p:grpSpPr>
            <a:xfrm>
              <a:off x="4561586" y="2430067"/>
              <a:ext cx="342920" cy="311738"/>
              <a:chOff x="4561586" y="2430067"/>
              <a:chExt cx="342920" cy="311738"/>
            </a:xfrm>
          </p:grpSpPr>
          <p:sp>
            <p:nvSpPr>
              <p:cNvPr id="9136" name="Google Shape;9136;p6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68"/>
            <p:cNvGrpSpPr/>
            <p:nvPr/>
          </p:nvGrpSpPr>
          <p:grpSpPr>
            <a:xfrm>
              <a:off x="4561586" y="2104422"/>
              <a:ext cx="342920" cy="311738"/>
              <a:chOff x="4561586" y="2104422"/>
              <a:chExt cx="342920" cy="311738"/>
            </a:xfrm>
          </p:grpSpPr>
          <p:sp>
            <p:nvSpPr>
              <p:cNvPr id="9139" name="Google Shape;9139;p6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68"/>
            <p:cNvGrpSpPr/>
            <p:nvPr/>
          </p:nvGrpSpPr>
          <p:grpSpPr>
            <a:xfrm>
              <a:off x="4204684" y="2104422"/>
              <a:ext cx="342957" cy="311664"/>
              <a:chOff x="4204684" y="2104422"/>
              <a:chExt cx="342957" cy="311664"/>
            </a:xfrm>
          </p:grpSpPr>
          <p:sp>
            <p:nvSpPr>
              <p:cNvPr id="9142" name="Google Shape;9142;p6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44" name="Google Shape;9144;p68"/>
          <p:cNvGrpSpPr/>
          <p:nvPr/>
        </p:nvGrpSpPr>
        <p:grpSpPr>
          <a:xfrm>
            <a:off x="5536984" y="1171351"/>
            <a:ext cx="660591" cy="688867"/>
            <a:chOff x="5830645" y="1267368"/>
            <a:chExt cx="530340" cy="553040"/>
          </a:xfrm>
        </p:grpSpPr>
        <p:sp>
          <p:nvSpPr>
            <p:cNvPr id="9145" name="Google Shape;9145;p6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6" name="Google Shape;9146;p68"/>
            <p:cNvGrpSpPr/>
            <p:nvPr/>
          </p:nvGrpSpPr>
          <p:grpSpPr>
            <a:xfrm>
              <a:off x="5830645" y="1267368"/>
              <a:ext cx="259743" cy="269909"/>
              <a:chOff x="5830645" y="1267368"/>
              <a:chExt cx="259743" cy="269909"/>
            </a:xfrm>
          </p:grpSpPr>
          <p:sp>
            <p:nvSpPr>
              <p:cNvPr id="9147" name="Google Shape;9147;p6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68"/>
            <p:cNvGrpSpPr/>
            <p:nvPr/>
          </p:nvGrpSpPr>
          <p:grpSpPr>
            <a:xfrm>
              <a:off x="6101293" y="1267368"/>
              <a:ext cx="259692" cy="269909"/>
              <a:chOff x="6101293" y="1267368"/>
              <a:chExt cx="259692" cy="269909"/>
            </a:xfrm>
          </p:grpSpPr>
          <p:sp>
            <p:nvSpPr>
              <p:cNvPr id="9150" name="Google Shape;9150;p6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68"/>
            <p:cNvGrpSpPr/>
            <p:nvPr/>
          </p:nvGrpSpPr>
          <p:grpSpPr>
            <a:xfrm>
              <a:off x="5830645" y="1550500"/>
              <a:ext cx="259692" cy="269909"/>
              <a:chOff x="5830645" y="1550500"/>
              <a:chExt cx="259692" cy="269909"/>
            </a:xfrm>
          </p:grpSpPr>
          <p:sp>
            <p:nvSpPr>
              <p:cNvPr id="9153" name="Google Shape;9153;p6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68"/>
            <p:cNvGrpSpPr/>
            <p:nvPr/>
          </p:nvGrpSpPr>
          <p:grpSpPr>
            <a:xfrm>
              <a:off x="6101293" y="1550500"/>
              <a:ext cx="259692" cy="269909"/>
              <a:chOff x="6101293" y="1550500"/>
              <a:chExt cx="259692" cy="269909"/>
            </a:xfrm>
          </p:grpSpPr>
          <p:sp>
            <p:nvSpPr>
              <p:cNvPr id="9156" name="Google Shape;9156;p6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58" name="Google Shape;9158;p68"/>
          <p:cNvGrpSpPr/>
          <p:nvPr/>
        </p:nvGrpSpPr>
        <p:grpSpPr>
          <a:xfrm>
            <a:off x="739138" y="2061810"/>
            <a:ext cx="697154" cy="679574"/>
            <a:chOff x="2679875" y="2361475"/>
            <a:chExt cx="780425" cy="760575"/>
          </a:xfrm>
        </p:grpSpPr>
        <p:sp>
          <p:nvSpPr>
            <p:cNvPr id="9159" name="Google Shape;9159;p6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68"/>
          <p:cNvGrpSpPr/>
          <p:nvPr/>
        </p:nvGrpSpPr>
        <p:grpSpPr>
          <a:xfrm>
            <a:off x="3138297" y="1171402"/>
            <a:ext cx="735829" cy="684547"/>
            <a:chOff x="3351965" y="1148808"/>
            <a:chExt cx="750770" cy="698375"/>
          </a:xfrm>
        </p:grpSpPr>
        <p:grpSp>
          <p:nvGrpSpPr>
            <p:cNvPr id="9166" name="Google Shape;9166;p68"/>
            <p:cNvGrpSpPr/>
            <p:nvPr/>
          </p:nvGrpSpPr>
          <p:grpSpPr>
            <a:xfrm>
              <a:off x="3586796" y="1148808"/>
              <a:ext cx="294857" cy="286830"/>
              <a:chOff x="3750225" y="1774000"/>
              <a:chExt cx="149575" cy="145525"/>
            </a:xfrm>
          </p:grpSpPr>
          <p:sp>
            <p:nvSpPr>
              <p:cNvPr id="9167" name="Google Shape;9167;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68"/>
            <p:cNvGrpSpPr/>
            <p:nvPr/>
          </p:nvGrpSpPr>
          <p:grpSpPr>
            <a:xfrm>
              <a:off x="3779245" y="1375768"/>
              <a:ext cx="323490" cy="286978"/>
              <a:chOff x="3847850" y="1889150"/>
              <a:chExt cx="164100" cy="145600"/>
            </a:xfrm>
          </p:grpSpPr>
          <p:sp>
            <p:nvSpPr>
              <p:cNvPr id="9170" name="Google Shape;9170;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68"/>
            <p:cNvGrpSpPr/>
            <p:nvPr/>
          </p:nvGrpSpPr>
          <p:grpSpPr>
            <a:xfrm>
              <a:off x="3351965" y="1330435"/>
              <a:ext cx="295449" cy="285401"/>
              <a:chOff x="3631100" y="1866150"/>
              <a:chExt cx="149875" cy="144800"/>
            </a:xfrm>
          </p:grpSpPr>
          <p:sp>
            <p:nvSpPr>
              <p:cNvPr id="9173" name="Google Shape;9173;p6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68"/>
            <p:cNvGrpSpPr/>
            <p:nvPr/>
          </p:nvGrpSpPr>
          <p:grpSpPr>
            <a:xfrm>
              <a:off x="3548208" y="1560352"/>
              <a:ext cx="294808" cy="286830"/>
              <a:chOff x="3730650" y="1982800"/>
              <a:chExt cx="149550" cy="145525"/>
            </a:xfrm>
          </p:grpSpPr>
          <p:sp>
            <p:nvSpPr>
              <p:cNvPr id="9176" name="Google Shape;9176;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8" name="Google Shape;9178;p68"/>
          <p:cNvGrpSpPr/>
          <p:nvPr/>
        </p:nvGrpSpPr>
        <p:grpSpPr>
          <a:xfrm>
            <a:off x="7639949" y="1171356"/>
            <a:ext cx="804565" cy="677795"/>
            <a:chOff x="7636443" y="1204988"/>
            <a:chExt cx="804565" cy="677795"/>
          </a:xfrm>
        </p:grpSpPr>
        <p:grpSp>
          <p:nvGrpSpPr>
            <p:cNvPr id="9179" name="Google Shape;9179;p68"/>
            <p:cNvGrpSpPr/>
            <p:nvPr/>
          </p:nvGrpSpPr>
          <p:grpSpPr>
            <a:xfrm>
              <a:off x="7636443" y="1509705"/>
              <a:ext cx="804565" cy="373078"/>
              <a:chOff x="7636443" y="1509705"/>
              <a:chExt cx="804565" cy="373078"/>
            </a:xfrm>
          </p:grpSpPr>
          <p:sp>
            <p:nvSpPr>
              <p:cNvPr id="9180" name="Google Shape;9180;p6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68"/>
            <p:cNvGrpSpPr/>
            <p:nvPr/>
          </p:nvGrpSpPr>
          <p:grpSpPr>
            <a:xfrm>
              <a:off x="7636443" y="1408133"/>
              <a:ext cx="804565" cy="373078"/>
              <a:chOff x="7636443" y="1408133"/>
              <a:chExt cx="804565" cy="373078"/>
            </a:xfrm>
          </p:grpSpPr>
          <p:sp>
            <p:nvSpPr>
              <p:cNvPr id="9183" name="Google Shape;9183;p6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68"/>
            <p:cNvGrpSpPr/>
            <p:nvPr/>
          </p:nvGrpSpPr>
          <p:grpSpPr>
            <a:xfrm>
              <a:off x="7636443" y="1306560"/>
              <a:ext cx="804565" cy="373078"/>
              <a:chOff x="7636443" y="1306560"/>
              <a:chExt cx="804565" cy="373078"/>
            </a:xfrm>
          </p:grpSpPr>
          <p:sp>
            <p:nvSpPr>
              <p:cNvPr id="9186" name="Google Shape;9186;p6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68"/>
            <p:cNvGrpSpPr/>
            <p:nvPr/>
          </p:nvGrpSpPr>
          <p:grpSpPr>
            <a:xfrm>
              <a:off x="7636443" y="1204988"/>
              <a:ext cx="804565" cy="373078"/>
              <a:chOff x="7636443" y="1204988"/>
              <a:chExt cx="804565" cy="373078"/>
            </a:xfrm>
          </p:grpSpPr>
          <p:sp>
            <p:nvSpPr>
              <p:cNvPr id="9189" name="Google Shape;9189;p6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1" name="Google Shape;9191;p68"/>
          <p:cNvGrpSpPr/>
          <p:nvPr/>
        </p:nvGrpSpPr>
        <p:grpSpPr>
          <a:xfrm>
            <a:off x="4978796" y="2078771"/>
            <a:ext cx="661339" cy="661188"/>
            <a:chOff x="3990000" y="975400"/>
            <a:chExt cx="3934200" cy="3933300"/>
          </a:xfrm>
        </p:grpSpPr>
        <p:sp>
          <p:nvSpPr>
            <p:cNvPr id="9192" name="Google Shape;9192;p6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68"/>
          <p:cNvGrpSpPr/>
          <p:nvPr/>
        </p:nvGrpSpPr>
        <p:grpSpPr>
          <a:xfrm>
            <a:off x="6622444" y="2057409"/>
            <a:ext cx="868881" cy="684241"/>
            <a:chOff x="6598259" y="2078634"/>
            <a:chExt cx="868881" cy="684241"/>
          </a:xfrm>
        </p:grpSpPr>
        <p:sp>
          <p:nvSpPr>
            <p:cNvPr id="9197" name="Google Shape;9197;p6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3" name="Google Shape;9203;p68"/>
            <p:cNvGrpSpPr/>
            <p:nvPr/>
          </p:nvGrpSpPr>
          <p:grpSpPr>
            <a:xfrm>
              <a:off x="6808175" y="2078634"/>
              <a:ext cx="452229" cy="684241"/>
              <a:chOff x="6808175" y="2078634"/>
              <a:chExt cx="452229" cy="684241"/>
            </a:xfrm>
          </p:grpSpPr>
          <p:sp>
            <p:nvSpPr>
              <p:cNvPr id="9204" name="Google Shape;9204;p6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0" name="Google Shape;9210;p68"/>
              <p:cNvGrpSpPr/>
              <p:nvPr/>
            </p:nvGrpSpPr>
            <p:grpSpPr>
              <a:xfrm>
                <a:off x="6821586" y="2078634"/>
                <a:ext cx="426871" cy="684241"/>
                <a:chOff x="6821586" y="2078634"/>
                <a:chExt cx="426871" cy="684241"/>
              </a:xfrm>
            </p:grpSpPr>
            <p:grpSp>
              <p:nvGrpSpPr>
                <p:cNvPr id="9211" name="Google Shape;9211;p68"/>
                <p:cNvGrpSpPr/>
                <p:nvPr/>
              </p:nvGrpSpPr>
              <p:grpSpPr>
                <a:xfrm>
                  <a:off x="6821586" y="2078634"/>
                  <a:ext cx="426871" cy="684241"/>
                  <a:chOff x="6821586" y="2078634"/>
                  <a:chExt cx="426871" cy="684241"/>
                </a:xfrm>
              </p:grpSpPr>
              <p:sp>
                <p:nvSpPr>
                  <p:cNvPr id="9212" name="Google Shape;9212;p6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1" name="Google Shape;9231;p6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37" name="Google Shape;9237;p68"/>
          <p:cNvGrpSpPr/>
          <p:nvPr/>
        </p:nvGrpSpPr>
        <p:grpSpPr>
          <a:xfrm>
            <a:off x="5795610" y="2063018"/>
            <a:ext cx="671358" cy="671358"/>
            <a:chOff x="6535625" y="760425"/>
            <a:chExt cx="1665900" cy="1665900"/>
          </a:xfrm>
        </p:grpSpPr>
        <p:sp>
          <p:nvSpPr>
            <p:cNvPr id="9238" name="Google Shape;9238;p6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68"/>
          <p:cNvGrpSpPr/>
          <p:nvPr/>
        </p:nvGrpSpPr>
        <p:grpSpPr>
          <a:xfrm>
            <a:off x="732427" y="3731418"/>
            <a:ext cx="1340789" cy="640830"/>
            <a:chOff x="238125" y="1151100"/>
            <a:chExt cx="7139450" cy="3412300"/>
          </a:xfrm>
        </p:grpSpPr>
        <p:sp>
          <p:nvSpPr>
            <p:cNvPr id="9243" name="Google Shape;9243;p6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68"/>
          <p:cNvGrpSpPr/>
          <p:nvPr/>
        </p:nvGrpSpPr>
        <p:grpSpPr>
          <a:xfrm>
            <a:off x="5599650" y="2934699"/>
            <a:ext cx="985357" cy="585764"/>
            <a:chOff x="5145061" y="2881789"/>
            <a:chExt cx="1107641" cy="658458"/>
          </a:xfrm>
        </p:grpSpPr>
        <p:grpSp>
          <p:nvGrpSpPr>
            <p:cNvPr id="9256" name="Google Shape;9256;p68"/>
            <p:cNvGrpSpPr/>
            <p:nvPr/>
          </p:nvGrpSpPr>
          <p:grpSpPr>
            <a:xfrm>
              <a:off x="5722989" y="3244587"/>
              <a:ext cx="529713" cy="295659"/>
              <a:chOff x="5722989" y="3244587"/>
              <a:chExt cx="529713" cy="295659"/>
            </a:xfrm>
          </p:grpSpPr>
          <p:sp>
            <p:nvSpPr>
              <p:cNvPr id="9257" name="Google Shape;9257;p6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258" name="Google Shape;9258;p6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259" name="Google Shape;9259;p68"/>
            <p:cNvGrpSpPr/>
            <p:nvPr/>
          </p:nvGrpSpPr>
          <p:grpSpPr>
            <a:xfrm>
              <a:off x="5145061" y="3244587"/>
              <a:ext cx="536807" cy="295659"/>
              <a:chOff x="5145061" y="3244587"/>
              <a:chExt cx="536807" cy="295659"/>
            </a:xfrm>
          </p:grpSpPr>
          <p:sp>
            <p:nvSpPr>
              <p:cNvPr id="9260" name="Google Shape;9260;p6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261" name="Google Shape;9261;p6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262" name="Google Shape;9262;p68"/>
            <p:cNvGrpSpPr/>
            <p:nvPr/>
          </p:nvGrpSpPr>
          <p:grpSpPr>
            <a:xfrm>
              <a:off x="5341327" y="2898245"/>
              <a:ext cx="532309" cy="614891"/>
              <a:chOff x="5341327" y="2898245"/>
              <a:chExt cx="532309" cy="614891"/>
            </a:xfrm>
          </p:grpSpPr>
          <p:sp>
            <p:nvSpPr>
              <p:cNvPr id="9263" name="Google Shape;9263;p6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264" name="Google Shape;9264;p6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265" name="Google Shape;9265;p68"/>
            <p:cNvGrpSpPr/>
            <p:nvPr/>
          </p:nvGrpSpPr>
          <p:grpSpPr>
            <a:xfrm>
              <a:off x="5532290" y="2881789"/>
              <a:ext cx="620516" cy="305456"/>
              <a:chOff x="5532290" y="2881789"/>
              <a:chExt cx="620516" cy="305456"/>
            </a:xfrm>
          </p:grpSpPr>
          <p:sp>
            <p:nvSpPr>
              <p:cNvPr id="9266" name="Google Shape;9266;p6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267" name="Google Shape;9267;p6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268" name="Google Shape;9268;p68"/>
          <p:cNvGrpSpPr/>
          <p:nvPr/>
        </p:nvGrpSpPr>
        <p:grpSpPr>
          <a:xfrm>
            <a:off x="8178573" y="3726757"/>
            <a:ext cx="269068" cy="645491"/>
            <a:chOff x="7026852" y="3311869"/>
            <a:chExt cx="434331" cy="1041954"/>
          </a:xfrm>
        </p:grpSpPr>
        <p:sp>
          <p:nvSpPr>
            <p:cNvPr id="9269" name="Google Shape;9269;p6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68"/>
          <p:cNvGrpSpPr/>
          <p:nvPr/>
        </p:nvGrpSpPr>
        <p:grpSpPr>
          <a:xfrm>
            <a:off x="6195154" y="3765995"/>
            <a:ext cx="293882" cy="293836"/>
            <a:chOff x="4873519" y="3311869"/>
            <a:chExt cx="499374" cy="499296"/>
          </a:xfrm>
        </p:grpSpPr>
        <p:sp>
          <p:nvSpPr>
            <p:cNvPr id="9273" name="Google Shape;9273;p6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68"/>
          <p:cNvGrpSpPr/>
          <p:nvPr/>
        </p:nvGrpSpPr>
        <p:grpSpPr>
          <a:xfrm>
            <a:off x="6195154" y="4078366"/>
            <a:ext cx="293882" cy="293882"/>
            <a:chOff x="4873519" y="3875839"/>
            <a:chExt cx="499374" cy="499374"/>
          </a:xfrm>
        </p:grpSpPr>
        <p:sp>
          <p:nvSpPr>
            <p:cNvPr id="9276" name="Google Shape;9276;p6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68"/>
          <p:cNvGrpSpPr/>
          <p:nvPr/>
        </p:nvGrpSpPr>
        <p:grpSpPr>
          <a:xfrm>
            <a:off x="2425681" y="2050319"/>
            <a:ext cx="698104" cy="698208"/>
            <a:chOff x="2565073" y="2075876"/>
            <a:chExt cx="672482" cy="672518"/>
          </a:xfrm>
        </p:grpSpPr>
        <p:sp>
          <p:nvSpPr>
            <p:cNvPr id="9279" name="Google Shape;9279;p6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68"/>
          <p:cNvGrpSpPr/>
          <p:nvPr/>
        </p:nvGrpSpPr>
        <p:grpSpPr>
          <a:xfrm>
            <a:off x="5649092" y="3734919"/>
            <a:ext cx="438354" cy="637329"/>
            <a:chOff x="1697726" y="3244179"/>
            <a:chExt cx="788124" cy="1146069"/>
          </a:xfrm>
        </p:grpSpPr>
        <p:sp>
          <p:nvSpPr>
            <p:cNvPr id="9286" name="Google Shape;9286;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8" name="Google Shape;9288;p6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9" name="Google Shape;9289;p68"/>
          <p:cNvGrpSpPr/>
          <p:nvPr/>
        </p:nvGrpSpPr>
        <p:grpSpPr>
          <a:xfrm>
            <a:off x="7650306" y="2063282"/>
            <a:ext cx="799565" cy="670282"/>
            <a:chOff x="7617850" y="2063282"/>
            <a:chExt cx="799565" cy="670282"/>
          </a:xfrm>
        </p:grpSpPr>
        <p:cxnSp>
          <p:nvCxnSpPr>
            <p:cNvPr id="9290" name="Google Shape;9290;p6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291" name="Google Shape;9291;p6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292" name="Google Shape;9292;p6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293" name="Google Shape;9293;p6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294" name="Google Shape;9294;p6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295" name="Google Shape;9295;p6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296" name="Google Shape;9296;p68"/>
            <p:cNvGrpSpPr/>
            <p:nvPr/>
          </p:nvGrpSpPr>
          <p:grpSpPr>
            <a:xfrm>
              <a:off x="7734309" y="2063282"/>
              <a:ext cx="570957" cy="620095"/>
              <a:chOff x="7734309" y="2063282"/>
              <a:chExt cx="570957" cy="620095"/>
            </a:xfrm>
          </p:grpSpPr>
          <p:grpSp>
            <p:nvGrpSpPr>
              <p:cNvPr id="9297" name="Google Shape;9297;p68"/>
              <p:cNvGrpSpPr/>
              <p:nvPr/>
            </p:nvGrpSpPr>
            <p:grpSpPr>
              <a:xfrm>
                <a:off x="8031573" y="2063282"/>
                <a:ext cx="273693" cy="620095"/>
                <a:chOff x="8031573" y="2063282"/>
                <a:chExt cx="273693" cy="620095"/>
              </a:xfrm>
            </p:grpSpPr>
            <p:sp>
              <p:nvSpPr>
                <p:cNvPr id="9298" name="Google Shape;9298;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68"/>
              <p:cNvGrpSpPr/>
              <p:nvPr/>
            </p:nvGrpSpPr>
            <p:grpSpPr>
              <a:xfrm flipH="1">
                <a:off x="7734309" y="2063282"/>
                <a:ext cx="273693" cy="620095"/>
                <a:chOff x="8031573" y="2063282"/>
                <a:chExt cx="273693" cy="620095"/>
              </a:xfrm>
            </p:grpSpPr>
            <p:sp>
              <p:nvSpPr>
                <p:cNvPr id="9303" name="Google Shape;9303;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307" name="Google Shape;9307;p68"/>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8"/>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9" name="Google Shape;9309;p68"/>
          <p:cNvGrpSpPr/>
          <p:nvPr/>
        </p:nvGrpSpPr>
        <p:grpSpPr>
          <a:xfrm>
            <a:off x="7836913" y="2916765"/>
            <a:ext cx="602567" cy="601884"/>
            <a:chOff x="1186975" y="238125"/>
            <a:chExt cx="5244275" cy="5238325"/>
          </a:xfrm>
        </p:grpSpPr>
        <p:sp>
          <p:nvSpPr>
            <p:cNvPr id="9310" name="Google Shape;9310;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68"/>
          <p:cNvGrpSpPr/>
          <p:nvPr/>
        </p:nvGrpSpPr>
        <p:grpSpPr>
          <a:xfrm>
            <a:off x="3279650" y="2056249"/>
            <a:ext cx="651848" cy="687338"/>
            <a:chOff x="3400515" y="2056248"/>
            <a:chExt cx="698134" cy="735987"/>
          </a:xfrm>
        </p:grpSpPr>
        <p:grpSp>
          <p:nvGrpSpPr>
            <p:cNvPr id="9315" name="Google Shape;9315;p68"/>
            <p:cNvGrpSpPr/>
            <p:nvPr/>
          </p:nvGrpSpPr>
          <p:grpSpPr>
            <a:xfrm>
              <a:off x="3400515" y="2283913"/>
              <a:ext cx="312919" cy="219900"/>
              <a:chOff x="3400515" y="2283913"/>
              <a:chExt cx="312919" cy="219900"/>
            </a:xfrm>
          </p:grpSpPr>
          <p:sp>
            <p:nvSpPr>
              <p:cNvPr id="9316" name="Google Shape;9316;p6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317" name="Google Shape;9317;p6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9318" name="Google Shape;9318;p68"/>
            <p:cNvGrpSpPr/>
            <p:nvPr/>
          </p:nvGrpSpPr>
          <p:grpSpPr>
            <a:xfrm>
              <a:off x="3547823" y="2461089"/>
              <a:ext cx="219900" cy="331146"/>
              <a:chOff x="3547823" y="2461089"/>
              <a:chExt cx="219900" cy="331146"/>
            </a:xfrm>
          </p:grpSpPr>
          <p:sp>
            <p:nvSpPr>
              <p:cNvPr id="9319" name="Google Shape;9319;p6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320" name="Google Shape;9320;p6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9321" name="Google Shape;9321;p68"/>
            <p:cNvGrpSpPr/>
            <p:nvPr/>
          </p:nvGrpSpPr>
          <p:grpSpPr>
            <a:xfrm>
              <a:off x="3734138" y="2461089"/>
              <a:ext cx="219900" cy="331146"/>
              <a:chOff x="3734138" y="2461089"/>
              <a:chExt cx="219900" cy="331146"/>
            </a:xfrm>
          </p:grpSpPr>
          <p:sp>
            <p:nvSpPr>
              <p:cNvPr id="9322" name="Google Shape;9322;p6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323" name="Google Shape;9323;p6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9324" name="Google Shape;9324;p68"/>
            <p:cNvGrpSpPr/>
            <p:nvPr/>
          </p:nvGrpSpPr>
          <p:grpSpPr>
            <a:xfrm>
              <a:off x="3787560" y="2281742"/>
              <a:ext cx="311089" cy="219900"/>
              <a:chOff x="3787560" y="2281742"/>
              <a:chExt cx="311089" cy="219900"/>
            </a:xfrm>
          </p:grpSpPr>
          <p:sp>
            <p:nvSpPr>
              <p:cNvPr id="9325" name="Google Shape;9325;p6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326" name="Google Shape;9326;p6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9327" name="Google Shape;9327;p68"/>
            <p:cNvGrpSpPr/>
            <p:nvPr/>
          </p:nvGrpSpPr>
          <p:grpSpPr>
            <a:xfrm>
              <a:off x="3637290" y="2056248"/>
              <a:ext cx="219900" cy="330736"/>
              <a:chOff x="3637290" y="2056248"/>
              <a:chExt cx="219900" cy="330736"/>
            </a:xfrm>
          </p:grpSpPr>
          <p:sp>
            <p:nvSpPr>
              <p:cNvPr id="9328" name="Google Shape;9328;p6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329" name="Google Shape;9329;p6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9330" name="Google Shape;9330;p68"/>
          <p:cNvGrpSpPr/>
          <p:nvPr/>
        </p:nvGrpSpPr>
        <p:grpSpPr>
          <a:xfrm>
            <a:off x="2571356" y="2926255"/>
            <a:ext cx="1268144" cy="592394"/>
            <a:chOff x="238125" y="1188750"/>
            <a:chExt cx="7140450" cy="3335550"/>
          </a:xfrm>
        </p:grpSpPr>
        <p:sp>
          <p:nvSpPr>
            <p:cNvPr id="9331" name="Google Shape;9331;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68"/>
          <p:cNvGrpSpPr/>
          <p:nvPr/>
        </p:nvGrpSpPr>
        <p:grpSpPr>
          <a:xfrm>
            <a:off x="6679257" y="2928410"/>
            <a:ext cx="1053944" cy="590147"/>
            <a:chOff x="238125" y="1335475"/>
            <a:chExt cx="5418735" cy="3034175"/>
          </a:xfrm>
        </p:grpSpPr>
        <p:sp>
          <p:nvSpPr>
            <p:cNvPr id="9337" name="Google Shape;9337;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68"/>
          <p:cNvGrpSpPr/>
          <p:nvPr/>
        </p:nvGrpSpPr>
        <p:grpSpPr>
          <a:xfrm>
            <a:off x="4110066" y="3733309"/>
            <a:ext cx="1268207" cy="638939"/>
            <a:chOff x="3967651" y="3645904"/>
            <a:chExt cx="1479304" cy="745292"/>
          </a:xfrm>
        </p:grpSpPr>
        <p:grpSp>
          <p:nvGrpSpPr>
            <p:cNvPr id="9341" name="Google Shape;9341;p68"/>
            <p:cNvGrpSpPr/>
            <p:nvPr/>
          </p:nvGrpSpPr>
          <p:grpSpPr>
            <a:xfrm>
              <a:off x="3967651" y="4009026"/>
              <a:ext cx="1479304" cy="382170"/>
              <a:chOff x="3967651" y="4009026"/>
              <a:chExt cx="1479304" cy="382170"/>
            </a:xfrm>
          </p:grpSpPr>
          <p:grpSp>
            <p:nvGrpSpPr>
              <p:cNvPr id="9342" name="Google Shape;9342;p68"/>
              <p:cNvGrpSpPr/>
              <p:nvPr/>
            </p:nvGrpSpPr>
            <p:grpSpPr>
              <a:xfrm>
                <a:off x="4892216" y="4195630"/>
                <a:ext cx="554739" cy="195566"/>
                <a:chOff x="3604375" y="4892160"/>
                <a:chExt cx="1651500" cy="582215"/>
              </a:xfrm>
            </p:grpSpPr>
            <p:sp>
              <p:nvSpPr>
                <p:cNvPr id="9343" name="Google Shape;9343;p6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68"/>
              <p:cNvGrpSpPr/>
              <p:nvPr/>
            </p:nvGrpSpPr>
            <p:grpSpPr>
              <a:xfrm>
                <a:off x="3967651" y="4146303"/>
                <a:ext cx="579402" cy="244893"/>
                <a:chOff x="851875" y="4745310"/>
                <a:chExt cx="1724925" cy="729065"/>
              </a:xfrm>
            </p:grpSpPr>
            <p:sp>
              <p:nvSpPr>
                <p:cNvPr id="9346" name="Google Shape;9346;p6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68"/>
              <p:cNvGrpSpPr/>
              <p:nvPr/>
            </p:nvGrpSpPr>
            <p:grpSpPr>
              <a:xfrm>
                <a:off x="4460753" y="4009026"/>
                <a:ext cx="493110" cy="382170"/>
                <a:chOff x="2319875" y="4336625"/>
                <a:chExt cx="1468025" cy="1137750"/>
              </a:xfrm>
            </p:grpSpPr>
            <p:sp>
              <p:nvSpPr>
                <p:cNvPr id="9349" name="Google Shape;9349;p6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1" name="Google Shape;9351;p68"/>
            <p:cNvGrpSpPr/>
            <p:nvPr/>
          </p:nvGrpSpPr>
          <p:grpSpPr>
            <a:xfrm>
              <a:off x="4479443" y="3645904"/>
              <a:ext cx="455965" cy="388789"/>
              <a:chOff x="2957425" y="238100"/>
              <a:chExt cx="1910200" cy="1628775"/>
            </a:xfrm>
          </p:grpSpPr>
          <p:sp>
            <p:nvSpPr>
              <p:cNvPr id="9352" name="Google Shape;9352;p6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2" name="Google Shape;9362;p68"/>
          <p:cNvGrpSpPr/>
          <p:nvPr/>
        </p:nvGrpSpPr>
        <p:grpSpPr>
          <a:xfrm>
            <a:off x="2496179" y="3734510"/>
            <a:ext cx="1243128" cy="637739"/>
            <a:chOff x="2496310" y="3693351"/>
            <a:chExt cx="1342906" cy="688926"/>
          </a:xfrm>
        </p:grpSpPr>
        <p:grpSp>
          <p:nvGrpSpPr>
            <p:cNvPr id="9363" name="Google Shape;9363;p68"/>
            <p:cNvGrpSpPr/>
            <p:nvPr/>
          </p:nvGrpSpPr>
          <p:grpSpPr>
            <a:xfrm>
              <a:off x="2496310" y="3693351"/>
              <a:ext cx="1342906" cy="688875"/>
              <a:chOff x="2496310" y="3693351"/>
              <a:chExt cx="1342906" cy="688875"/>
            </a:xfrm>
          </p:grpSpPr>
          <p:sp>
            <p:nvSpPr>
              <p:cNvPr id="9364" name="Google Shape;9364;p6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70" name="Google Shape;9370;p68"/>
              <p:cNvCxnSpPr>
                <a:stCxn id="936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9371" name="Google Shape;9371;p68"/>
              <p:cNvCxnSpPr>
                <a:stCxn id="9365"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9372" name="Google Shape;9372;p68"/>
              <p:cNvCxnSpPr>
                <a:stCxn id="936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373" name="Google Shape;9373;p68"/>
              <p:cNvCxnSpPr>
                <a:stCxn id="936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374" name="Google Shape;9374;p68"/>
              <p:cNvCxnSpPr>
                <a:stCxn id="936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375" name="Google Shape;9375;p68"/>
            <p:cNvGrpSpPr/>
            <p:nvPr/>
          </p:nvGrpSpPr>
          <p:grpSpPr>
            <a:xfrm>
              <a:off x="2675275" y="3930557"/>
              <a:ext cx="1003306" cy="451719"/>
              <a:chOff x="2675275" y="4174282"/>
              <a:chExt cx="1003306" cy="451719"/>
            </a:xfrm>
          </p:grpSpPr>
          <p:sp>
            <p:nvSpPr>
              <p:cNvPr id="9376" name="Google Shape;9376;p6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79" name="Google Shape;9379;p68"/>
          <p:cNvGrpSpPr/>
          <p:nvPr/>
        </p:nvGrpSpPr>
        <p:grpSpPr>
          <a:xfrm>
            <a:off x="1669850" y="1171356"/>
            <a:ext cx="574511" cy="874709"/>
            <a:chOff x="1715404" y="1112080"/>
            <a:chExt cx="642270" cy="977984"/>
          </a:xfrm>
        </p:grpSpPr>
        <p:grpSp>
          <p:nvGrpSpPr>
            <p:cNvPr id="9380" name="Google Shape;9380;p68"/>
            <p:cNvGrpSpPr/>
            <p:nvPr/>
          </p:nvGrpSpPr>
          <p:grpSpPr>
            <a:xfrm>
              <a:off x="1715404" y="1112080"/>
              <a:ext cx="642270" cy="977984"/>
              <a:chOff x="1715404" y="1112080"/>
              <a:chExt cx="642270" cy="977984"/>
            </a:xfrm>
          </p:grpSpPr>
          <p:sp>
            <p:nvSpPr>
              <p:cNvPr id="9381" name="Google Shape;9381;p6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68"/>
            <p:cNvGrpSpPr/>
            <p:nvPr/>
          </p:nvGrpSpPr>
          <p:grpSpPr>
            <a:xfrm>
              <a:off x="1768927" y="1165603"/>
              <a:ext cx="535225" cy="851367"/>
              <a:chOff x="1768927" y="1165603"/>
              <a:chExt cx="535225" cy="851367"/>
            </a:xfrm>
          </p:grpSpPr>
          <p:sp>
            <p:nvSpPr>
              <p:cNvPr id="9384" name="Google Shape;9384;p6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68"/>
            <p:cNvGrpSpPr/>
            <p:nvPr/>
          </p:nvGrpSpPr>
          <p:grpSpPr>
            <a:xfrm>
              <a:off x="1822449" y="1219125"/>
              <a:ext cx="428180" cy="718859"/>
              <a:chOff x="1822449" y="1219125"/>
              <a:chExt cx="428180" cy="718859"/>
            </a:xfrm>
          </p:grpSpPr>
          <p:sp>
            <p:nvSpPr>
              <p:cNvPr id="9387" name="Google Shape;9387;p6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68"/>
            <p:cNvGrpSpPr/>
            <p:nvPr/>
          </p:nvGrpSpPr>
          <p:grpSpPr>
            <a:xfrm>
              <a:off x="1875972" y="1272648"/>
              <a:ext cx="321135" cy="586939"/>
              <a:chOff x="1875972" y="1272648"/>
              <a:chExt cx="321135" cy="586939"/>
            </a:xfrm>
          </p:grpSpPr>
          <p:sp>
            <p:nvSpPr>
              <p:cNvPr id="9390" name="Google Shape;9390;p6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92" name="Google Shape;9392;p68"/>
          <p:cNvGrpSpPr/>
          <p:nvPr/>
        </p:nvGrpSpPr>
        <p:grpSpPr>
          <a:xfrm>
            <a:off x="7777011" y="3728078"/>
            <a:ext cx="293855" cy="644170"/>
            <a:chOff x="241025" y="3151575"/>
            <a:chExt cx="293855" cy="644170"/>
          </a:xfrm>
        </p:grpSpPr>
        <p:sp>
          <p:nvSpPr>
            <p:cNvPr id="9393" name="Google Shape;9393;p6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68"/>
          <p:cNvGrpSpPr/>
          <p:nvPr/>
        </p:nvGrpSpPr>
        <p:grpSpPr>
          <a:xfrm>
            <a:off x="724994" y="2928078"/>
            <a:ext cx="1779649" cy="591620"/>
            <a:chOff x="246070" y="1983375"/>
            <a:chExt cx="1855347" cy="616849"/>
          </a:xfrm>
        </p:grpSpPr>
        <p:sp>
          <p:nvSpPr>
            <p:cNvPr id="9396" name="Google Shape;9396;p6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68"/>
          <p:cNvGrpSpPr/>
          <p:nvPr/>
        </p:nvGrpSpPr>
        <p:grpSpPr>
          <a:xfrm>
            <a:off x="2335861" y="1171356"/>
            <a:ext cx="711055" cy="745993"/>
            <a:chOff x="2496269" y="1171698"/>
            <a:chExt cx="761953" cy="799392"/>
          </a:xfrm>
        </p:grpSpPr>
        <p:grpSp>
          <p:nvGrpSpPr>
            <p:cNvPr id="9406" name="Google Shape;9406;p68"/>
            <p:cNvGrpSpPr/>
            <p:nvPr/>
          </p:nvGrpSpPr>
          <p:grpSpPr>
            <a:xfrm>
              <a:off x="2496269" y="1171698"/>
              <a:ext cx="761953" cy="723022"/>
              <a:chOff x="2496269" y="1171698"/>
              <a:chExt cx="761953" cy="723022"/>
            </a:xfrm>
          </p:grpSpPr>
          <p:sp>
            <p:nvSpPr>
              <p:cNvPr id="9407" name="Google Shape;9407;p6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9" name="Google Shape;9409;p68"/>
              <p:cNvGrpSpPr/>
              <p:nvPr/>
            </p:nvGrpSpPr>
            <p:grpSpPr>
              <a:xfrm>
                <a:off x="2496269" y="1171698"/>
                <a:ext cx="761953" cy="723022"/>
                <a:chOff x="2496269" y="1120652"/>
                <a:chExt cx="761953" cy="723022"/>
              </a:xfrm>
            </p:grpSpPr>
            <p:grpSp>
              <p:nvGrpSpPr>
                <p:cNvPr id="9410" name="Google Shape;9410;p68"/>
                <p:cNvGrpSpPr/>
                <p:nvPr/>
              </p:nvGrpSpPr>
              <p:grpSpPr>
                <a:xfrm>
                  <a:off x="2496269" y="1120652"/>
                  <a:ext cx="761953" cy="723022"/>
                  <a:chOff x="2496269" y="1120652"/>
                  <a:chExt cx="761953" cy="723022"/>
                </a:xfrm>
              </p:grpSpPr>
              <p:grpSp>
                <p:nvGrpSpPr>
                  <p:cNvPr id="9411" name="Google Shape;9411;p68"/>
                  <p:cNvGrpSpPr/>
                  <p:nvPr/>
                </p:nvGrpSpPr>
                <p:grpSpPr>
                  <a:xfrm>
                    <a:off x="2496269" y="1304589"/>
                    <a:ext cx="407089" cy="305057"/>
                    <a:chOff x="2496269" y="1304589"/>
                    <a:chExt cx="407089" cy="305057"/>
                  </a:xfrm>
                </p:grpSpPr>
                <p:sp>
                  <p:nvSpPr>
                    <p:cNvPr id="9412" name="Google Shape;9412;p6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68"/>
                  <p:cNvGrpSpPr/>
                  <p:nvPr/>
                </p:nvGrpSpPr>
                <p:grpSpPr>
                  <a:xfrm>
                    <a:off x="2586468" y="1493376"/>
                    <a:ext cx="358850" cy="349656"/>
                    <a:chOff x="2586468" y="1493376"/>
                    <a:chExt cx="358850" cy="349656"/>
                  </a:xfrm>
                </p:grpSpPr>
                <p:sp>
                  <p:nvSpPr>
                    <p:cNvPr id="9415" name="Google Shape;9415;p6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68"/>
                  <p:cNvGrpSpPr/>
                  <p:nvPr/>
                </p:nvGrpSpPr>
                <p:grpSpPr>
                  <a:xfrm>
                    <a:off x="2807939" y="1494024"/>
                    <a:ext cx="358857" cy="349650"/>
                    <a:chOff x="2807939" y="1494024"/>
                    <a:chExt cx="358857" cy="349650"/>
                  </a:xfrm>
                </p:grpSpPr>
                <p:sp>
                  <p:nvSpPr>
                    <p:cNvPr id="9418" name="Google Shape;9418;p6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68"/>
                  <p:cNvGrpSpPr/>
                  <p:nvPr/>
                </p:nvGrpSpPr>
                <p:grpSpPr>
                  <a:xfrm>
                    <a:off x="2851133" y="1305635"/>
                    <a:ext cx="407089" cy="305057"/>
                    <a:chOff x="2851133" y="1305635"/>
                    <a:chExt cx="407089" cy="305057"/>
                  </a:xfrm>
                </p:grpSpPr>
                <p:sp>
                  <p:nvSpPr>
                    <p:cNvPr id="9421" name="Google Shape;9421;p6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3" name="Google Shape;9423;p68"/>
                  <p:cNvGrpSpPr/>
                  <p:nvPr/>
                </p:nvGrpSpPr>
                <p:grpSpPr>
                  <a:xfrm>
                    <a:off x="2727495" y="1120652"/>
                    <a:ext cx="300271" cy="396358"/>
                    <a:chOff x="2727495" y="1120652"/>
                    <a:chExt cx="300271" cy="396358"/>
                  </a:xfrm>
                </p:grpSpPr>
                <p:sp>
                  <p:nvSpPr>
                    <p:cNvPr id="9424" name="Google Shape;9424;p6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6" name="Google Shape;9426;p68"/>
                <p:cNvGrpSpPr/>
                <p:nvPr/>
              </p:nvGrpSpPr>
              <p:grpSpPr>
                <a:xfrm>
                  <a:off x="2722305" y="1350460"/>
                  <a:ext cx="308357" cy="308344"/>
                  <a:chOff x="2722305" y="1350460"/>
                  <a:chExt cx="308357" cy="308344"/>
                </a:xfrm>
              </p:grpSpPr>
              <p:sp>
                <p:nvSpPr>
                  <p:cNvPr id="9427" name="Google Shape;9427;p6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8" name="Google Shape;9428;p68"/>
                  <p:cNvGrpSpPr/>
                  <p:nvPr/>
                </p:nvGrpSpPr>
                <p:grpSpPr>
                  <a:xfrm>
                    <a:off x="2725064" y="1364529"/>
                    <a:ext cx="297954" cy="280182"/>
                    <a:chOff x="2725064" y="1364529"/>
                    <a:chExt cx="297954" cy="280182"/>
                  </a:xfrm>
                </p:grpSpPr>
                <p:sp>
                  <p:nvSpPr>
                    <p:cNvPr id="9429" name="Google Shape;9429;p6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434" name="Google Shape;9434;p6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68"/>
          <p:cNvGrpSpPr/>
          <p:nvPr/>
        </p:nvGrpSpPr>
        <p:grpSpPr>
          <a:xfrm>
            <a:off x="3924561" y="2927462"/>
            <a:ext cx="1569144" cy="591015"/>
            <a:chOff x="3820100" y="3023049"/>
            <a:chExt cx="1303926" cy="491162"/>
          </a:xfrm>
        </p:grpSpPr>
        <p:grpSp>
          <p:nvGrpSpPr>
            <p:cNvPr id="9440" name="Google Shape;9440;p68"/>
            <p:cNvGrpSpPr/>
            <p:nvPr/>
          </p:nvGrpSpPr>
          <p:grpSpPr>
            <a:xfrm>
              <a:off x="3820100" y="3023072"/>
              <a:ext cx="1303926" cy="491139"/>
              <a:chOff x="3820100" y="3023072"/>
              <a:chExt cx="1303926" cy="491139"/>
            </a:xfrm>
          </p:grpSpPr>
          <p:sp>
            <p:nvSpPr>
              <p:cNvPr id="9441" name="Google Shape;9441;p6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68"/>
            <p:cNvGrpSpPr/>
            <p:nvPr/>
          </p:nvGrpSpPr>
          <p:grpSpPr>
            <a:xfrm>
              <a:off x="4132439" y="3023645"/>
              <a:ext cx="393633" cy="177096"/>
              <a:chOff x="4132439" y="3023645"/>
              <a:chExt cx="393633" cy="177096"/>
            </a:xfrm>
          </p:grpSpPr>
          <p:sp>
            <p:nvSpPr>
              <p:cNvPr id="9444" name="Google Shape;9444;p6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68"/>
            <p:cNvGrpSpPr/>
            <p:nvPr/>
          </p:nvGrpSpPr>
          <p:grpSpPr>
            <a:xfrm>
              <a:off x="3921811" y="3023049"/>
              <a:ext cx="1002397" cy="388943"/>
              <a:chOff x="3921811" y="3023049"/>
              <a:chExt cx="1002397" cy="388943"/>
            </a:xfrm>
          </p:grpSpPr>
          <p:sp>
            <p:nvSpPr>
              <p:cNvPr id="9447" name="Google Shape;9447;p6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68"/>
            <p:cNvGrpSpPr/>
            <p:nvPr/>
          </p:nvGrpSpPr>
          <p:grpSpPr>
            <a:xfrm>
              <a:off x="4023645" y="3023049"/>
              <a:ext cx="683032" cy="286722"/>
              <a:chOff x="4023645" y="3023049"/>
              <a:chExt cx="683032" cy="286722"/>
            </a:xfrm>
          </p:grpSpPr>
          <p:sp>
            <p:nvSpPr>
              <p:cNvPr id="9450" name="Google Shape;9450;p6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2" name="Google Shape;9452;p68"/>
          <p:cNvGrpSpPr/>
          <p:nvPr/>
        </p:nvGrpSpPr>
        <p:grpSpPr>
          <a:xfrm>
            <a:off x="1556683" y="2054307"/>
            <a:ext cx="713522" cy="688025"/>
            <a:chOff x="1706078" y="2092648"/>
            <a:chExt cx="660913" cy="637296"/>
          </a:xfrm>
        </p:grpSpPr>
        <p:sp>
          <p:nvSpPr>
            <p:cNvPr id="9453" name="Google Shape;9453;p6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4" name="Google Shape;9454;p68"/>
            <p:cNvGrpSpPr/>
            <p:nvPr/>
          </p:nvGrpSpPr>
          <p:grpSpPr>
            <a:xfrm>
              <a:off x="1706078" y="2092648"/>
              <a:ext cx="660913" cy="575241"/>
              <a:chOff x="1706078" y="2092648"/>
              <a:chExt cx="660913" cy="575241"/>
            </a:xfrm>
          </p:grpSpPr>
          <p:sp>
            <p:nvSpPr>
              <p:cNvPr id="9455" name="Google Shape;9455;p6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8" name="Google Shape;9458;p68"/>
          <p:cNvGrpSpPr/>
          <p:nvPr/>
        </p:nvGrpSpPr>
        <p:grpSpPr>
          <a:xfrm>
            <a:off x="6318542" y="1171856"/>
            <a:ext cx="1317459" cy="684168"/>
            <a:chOff x="238125" y="999450"/>
            <a:chExt cx="7140700" cy="3708225"/>
          </a:xfrm>
        </p:grpSpPr>
        <p:sp>
          <p:nvSpPr>
            <p:cNvPr id="9459" name="Google Shape;9459;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471"/>
        <p:cNvGrpSpPr/>
        <p:nvPr/>
      </p:nvGrpSpPr>
      <p:grpSpPr>
        <a:xfrm>
          <a:off x="0" y="0"/>
          <a:ext cx="0" cy="0"/>
          <a:chOff x="0" y="0"/>
          <a:chExt cx="0" cy="0"/>
        </a:xfrm>
      </p:grpSpPr>
      <p:grpSp>
        <p:nvGrpSpPr>
          <p:cNvPr id="9472" name="Google Shape;9472;p69"/>
          <p:cNvGrpSpPr/>
          <p:nvPr/>
        </p:nvGrpSpPr>
        <p:grpSpPr>
          <a:xfrm>
            <a:off x="729238" y="1179665"/>
            <a:ext cx="1636117" cy="1526144"/>
            <a:chOff x="729238" y="1179665"/>
            <a:chExt cx="1636117" cy="1526144"/>
          </a:xfrm>
        </p:grpSpPr>
        <p:grpSp>
          <p:nvGrpSpPr>
            <p:cNvPr id="9473" name="Google Shape;9473;p69"/>
            <p:cNvGrpSpPr/>
            <p:nvPr/>
          </p:nvGrpSpPr>
          <p:grpSpPr>
            <a:xfrm>
              <a:off x="729238" y="1179665"/>
              <a:ext cx="80700" cy="1526144"/>
              <a:chOff x="729238" y="1179665"/>
              <a:chExt cx="80700" cy="1526144"/>
            </a:xfrm>
          </p:grpSpPr>
          <p:sp>
            <p:nvSpPr>
              <p:cNvPr id="9474" name="Google Shape;9474;p6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69"/>
            <p:cNvGrpSpPr/>
            <p:nvPr/>
          </p:nvGrpSpPr>
          <p:grpSpPr>
            <a:xfrm>
              <a:off x="903098" y="1179665"/>
              <a:ext cx="80700" cy="1526144"/>
              <a:chOff x="903098" y="1179665"/>
              <a:chExt cx="80700" cy="1526144"/>
            </a:xfrm>
          </p:grpSpPr>
          <p:sp>
            <p:nvSpPr>
              <p:cNvPr id="9485" name="Google Shape;9485;p6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69"/>
            <p:cNvGrpSpPr/>
            <p:nvPr/>
          </p:nvGrpSpPr>
          <p:grpSpPr>
            <a:xfrm>
              <a:off x="1076958" y="1179665"/>
              <a:ext cx="80700" cy="1526144"/>
              <a:chOff x="1076958" y="1179665"/>
              <a:chExt cx="80700" cy="1526144"/>
            </a:xfrm>
          </p:grpSpPr>
          <p:sp>
            <p:nvSpPr>
              <p:cNvPr id="9496" name="Google Shape;9496;p6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69"/>
            <p:cNvGrpSpPr/>
            <p:nvPr/>
          </p:nvGrpSpPr>
          <p:grpSpPr>
            <a:xfrm>
              <a:off x="1247707" y="1179665"/>
              <a:ext cx="80700" cy="1526144"/>
              <a:chOff x="1247707" y="1179665"/>
              <a:chExt cx="80700" cy="1526144"/>
            </a:xfrm>
          </p:grpSpPr>
          <p:sp>
            <p:nvSpPr>
              <p:cNvPr id="9507" name="Google Shape;9507;p6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69"/>
            <p:cNvGrpSpPr/>
            <p:nvPr/>
          </p:nvGrpSpPr>
          <p:grpSpPr>
            <a:xfrm>
              <a:off x="1421567" y="1179665"/>
              <a:ext cx="80700" cy="1526144"/>
              <a:chOff x="1421567" y="1179665"/>
              <a:chExt cx="80700" cy="1526144"/>
            </a:xfrm>
          </p:grpSpPr>
          <p:sp>
            <p:nvSpPr>
              <p:cNvPr id="9518" name="Google Shape;9518;p6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69"/>
            <p:cNvGrpSpPr/>
            <p:nvPr/>
          </p:nvGrpSpPr>
          <p:grpSpPr>
            <a:xfrm>
              <a:off x="1592327" y="1179665"/>
              <a:ext cx="80700" cy="1526144"/>
              <a:chOff x="1592327" y="1179665"/>
              <a:chExt cx="80700" cy="1526144"/>
            </a:xfrm>
          </p:grpSpPr>
          <p:sp>
            <p:nvSpPr>
              <p:cNvPr id="9529" name="Google Shape;9529;p6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69"/>
            <p:cNvGrpSpPr/>
            <p:nvPr/>
          </p:nvGrpSpPr>
          <p:grpSpPr>
            <a:xfrm>
              <a:off x="1766187" y="1179665"/>
              <a:ext cx="80700" cy="1526144"/>
              <a:chOff x="1766187" y="1179665"/>
              <a:chExt cx="80700" cy="1526144"/>
            </a:xfrm>
          </p:grpSpPr>
          <p:sp>
            <p:nvSpPr>
              <p:cNvPr id="9540" name="Google Shape;9540;p6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69"/>
            <p:cNvGrpSpPr/>
            <p:nvPr/>
          </p:nvGrpSpPr>
          <p:grpSpPr>
            <a:xfrm>
              <a:off x="1936935" y="1179665"/>
              <a:ext cx="80700" cy="1526144"/>
              <a:chOff x="1936935" y="1179665"/>
              <a:chExt cx="80700" cy="1526144"/>
            </a:xfrm>
          </p:grpSpPr>
          <p:sp>
            <p:nvSpPr>
              <p:cNvPr id="9551" name="Google Shape;9551;p6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69"/>
            <p:cNvGrpSpPr/>
            <p:nvPr/>
          </p:nvGrpSpPr>
          <p:grpSpPr>
            <a:xfrm>
              <a:off x="2110795" y="1179665"/>
              <a:ext cx="80700" cy="1526144"/>
              <a:chOff x="2110795" y="1179665"/>
              <a:chExt cx="80700" cy="1526144"/>
            </a:xfrm>
          </p:grpSpPr>
          <p:sp>
            <p:nvSpPr>
              <p:cNvPr id="9562" name="Google Shape;9562;p6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69"/>
            <p:cNvGrpSpPr/>
            <p:nvPr/>
          </p:nvGrpSpPr>
          <p:grpSpPr>
            <a:xfrm>
              <a:off x="2284655" y="1179665"/>
              <a:ext cx="80700" cy="1526144"/>
              <a:chOff x="2284655" y="1179665"/>
              <a:chExt cx="80700" cy="1526144"/>
            </a:xfrm>
          </p:grpSpPr>
          <p:sp>
            <p:nvSpPr>
              <p:cNvPr id="9573" name="Google Shape;9573;p6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83" name="Google Shape;9583;p69"/>
          <p:cNvGrpSpPr/>
          <p:nvPr/>
        </p:nvGrpSpPr>
        <p:grpSpPr>
          <a:xfrm>
            <a:off x="2623904" y="1198803"/>
            <a:ext cx="1364248" cy="1102133"/>
            <a:chOff x="2623904" y="1198803"/>
            <a:chExt cx="1364248" cy="1102133"/>
          </a:xfrm>
        </p:grpSpPr>
        <p:grpSp>
          <p:nvGrpSpPr>
            <p:cNvPr id="9584" name="Google Shape;9584;p69"/>
            <p:cNvGrpSpPr/>
            <p:nvPr/>
          </p:nvGrpSpPr>
          <p:grpSpPr>
            <a:xfrm>
              <a:off x="2623907" y="1198803"/>
              <a:ext cx="1364245" cy="273000"/>
              <a:chOff x="2623907" y="1198803"/>
              <a:chExt cx="1364245" cy="273000"/>
            </a:xfrm>
          </p:grpSpPr>
          <p:sp>
            <p:nvSpPr>
              <p:cNvPr id="9585" name="Google Shape;9585;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69"/>
            <p:cNvGrpSpPr/>
            <p:nvPr/>
          </p:nvGrpSpPr>
          <p:grpSpPr>
            <a:xfrm>
              <a:off x="2623904" y="1476964"/>
              <a:ext cx="1364245" cy="273000"/>
              <a:chOff x="2623904" y="1476964"/>
              <a:chExt cx="1364245" cy="273000"/>
            </a:xfrm>
          </p:grpSpPr>
          <p:sp>
            <p:nvSpPr>
              <p:cNvPr id="9591" name="Google Shape;9591;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69"/>
            <p:cNvGrpSpPr/>
            <p:nvPr/>
          </p:nvGrpSpPr>
          <p:grpSpPr>
            <a:xfrm>
              <a:off x="2623907" y="1749775"/>
              <a:ext cx="1364245" cy="273000"/>
              <a:chOff x="2623907" y="1749775"/>
              <a:chExt cx="1364245" cy="273000"/>
            </a:xfrm>
          </p:grpSpPr>
          <p:sp>
            <p:nvSpPr>
              <p:cNvPr id="9597" name="Google Shape;9597;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9"/>
            <p:cNvGrpSpPr/>
            <p:nvPr/>
          </p:nvGrpSpPr>
          <p:grpSpPr>
            <a:xfrm>
              <a:off x="2623904" y="2027936"/>
              <a:ext cx="1364245" cy="273000"/>
              <a:chOff x="2623904" y="2027936"/>
              <a:chExt cx="1364245" cy="273000"/>
            </a:xfrm>
          </p:grpSpPr>
          <p:sp>
            <p:nvSpPr>
              <p:cNvPr id="9603" name="Google Shape;9603;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08" name="Google Shape;9608;p69"/>
          <p:cNvGrpSpPr/>
          <p:nvPr/>
        </p:nvGrpSpPr>
        <p:grpSpPr>
          <a:xfrm>
            <a:off x="2613365" y="2657876"/>
            <a:ext cx="1387541" cy="159124"/>
            <a:chOff x="3200660" y="2180272"/>
            <a:chExt cx="2563824" cy="378237"/>
          </a:xfrm>
        </p:grpSpPr>
        <p:sp>
          <p:nvSpPr>
            <p:cNvPr id="9609" name="Google Shape;9609;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69"/>
          <p:cNvGrpSpPr/>
          <p:nvPr/>
        </p:nvGrpSpPr>
        <p:grpSpPr>
          <a:xfrm>
            <a:off x="2609890" y="2935640"/>
            <a:ext cx="1390502" cy="159625"/>
            <a:chOff x="3530150" y="2790075"/>
            <a:chExt cx="1962600" cy="225300"/>
          </a:xfrm>
        </p:grpSpPr>
        <p:sp>
          <p:nvSpPr>
            <p:cNvPr id="9628" name="Google Shape;9628;p6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69"/>
          <p:cNvGrpSpPr/>
          <p:nvPr/>
        </p:nvGrpSpPr>
        <p:grpSpPr>
          <a:xfrm>
            <a:off x="2609948" y="3213905"/>
            <a:ext cx="1411629" cy="154175"/>
            <a:chOff x="3558802" y="4011244"/>
            <a:chExt cx="1866000" cy="111600"/>
          </a:xfrm>
        </p:grpSpPr>
        <p:sp>
          <p:nvSpPr>
            <p:cNvPr id="9631" name="Google Shape;9631;p6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69"/>
          <p:cNvGrpSpPr/>
          <p:nvPr/>
        </p:nvGrpSpPr>
        <p:grpSpPr>
          <a:xfrm>
            <a:off x="2610235" y="2419475"/>
            <a:ext cx="1383503" cy="119761"/>
            <a:chOff x="3465975" y="2270258"/>
            <a:chExt cx="1986364" cy="171947"/>
          </a:xfrm>
        </p:grpSpPr>
        <p:sp>
          <p:nvSpPr>
            <p:cNvPr id="9634" name="Google Shape;9634;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69"/>
          <p:cNvGrpSpPr/>
          <p:nvPr/>
        </p:nvGrpSpPr>
        <p:grpSpPr>
          <a:xfrm>
            <a:off x="2621243" y="3783248"/>
            <a:ext cx="1369531" cy="195460"/>
            <a:chOff x="723300" y="4253549"/>
            <a:chExt cx="2276482" cy="324900"/>
          </a:xfrm>
        </p:grpSpPr>
        <p:sp>
          <p:nvSpPr>
            <p:cNvPr id="9643" name="Google Shape;9643;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69"/>
          <p:cNvGrpSpPr/>
          <p:nvPr/>
        </p:nvGrpSpPr>
        <p:grpSpPr>
          <a:xfrm>
            <a:off x="2610803" y="3484489"/>
            <a:ext cx="1389066" cy="180119"/>
            <a:chOff x="705948" y="3788465"/>
            <a:chExt cx="2308953" cy="299400"/>
          </a:xfrm>
        </p:grpSpPr>
        <p:sp>
          <p:nvSpPr>
            <p:cNvPr id="9649" name="Google Shape;9649;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69"/>
          <p:cNvGrpSpPr/>
          <p:nvPr/>
        </p:nvGrpSpPr>
        <p:grpSpPr>
          <a:xfrm>
            <a:off x="4207794" y="2088443"/>
            <a:ext cx="1433821" cy="191501"/>
            <a:chOff x="4273350" y="2088443"/>
            <a:chExt cx="1433821" cy="191501"/>
          </a:xfrm>
        </p:grpSpPr>
        <p:grpSp>
          <p:nvGrpSpPr>
            <p:cNvPr id="9655" name="Google Shape;9655;p69"/>
            <p:cNvGrpSpPr/>
            <p:nvPr/>
          </p:nvGrpSpPr>
          <p:grpSpPr>
            <a:xfrm>
              <a:off x="4273350" y="2088443"/>
              <a:ext cx="1433821" cy="0"/>
              <a:chOff x="5224975" y="2962250"/>
              <a:chExt cx="1544400" cy="0"/>
            </a:xfrm>
          </p:grpSpPr>
          <p:cxnSp>
            <p:nvCxnSpPr>
              <p:cNvPr id="9656" name="Google Shape;9656;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657" name="Google Shape;9657;p6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9658" name="Google Shape;9658;p69"/>
            <p:cNvGrpSpPr/>
            <p:nvPr/>
          </p:nvGrpSpPr>
          <p:grpSpPr>
            <a:xfrm>
              <a:off x="4273350" y="2279944"/>
              <a:ext cx="1433821" cy="0"/>
              <a:chOff x="5224975" y="2962250"/>
              <a:chExt cx="1544400" cy="0"/>
            </a:xfrm>
          </p:grpSpPr>
          <p:cxnSp>
            <p:nvCxnSpPr>
              <p:cNvPr id="9659" name="Google Shape;9659;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660" name="Google Shape;9660;p6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9661" name="Google Shape;9661;p69"/>
          <p:cNvGrpSpPr/>
          <p:nvPr/>
        </p:nvGrpSpPr>
        <p:grpSpPr>
          <a:xfrm>
            <a:off x="2658741" y="4097347"/>
            <a:ext cx="1304609" cy="294074"/>
            <a:chOff x="2658741" y="4097347"/>
            <a:chExt cx="1304609" cy="294074"/>
          </a:xfrm>
        </p:grpSpPr>
        <p:grpSp>
          <p:nvGrpSpPr>
            <p:cNvPr id="9662" name="Google Shape;9662;p69"/>
            <p:cNvGrpSpPr/>
            <p:nvPr/>
          </p:nvGrpSpPr>
          <p:grpSpPr>
            <a:xfrm>
              <a:off x="2658741" y="4097347"/>
              <a:ext cx="118572" cy="294074"/>
              <a:chOff x="3343310" y="4475555"/>
              <a:chExt cx="127717" cy="316753"/>
            </a:xfrm>
          </p:grpSpPr>
          <p:sp>
            <p:nvSpPr>
              <p:cNvPr id="9663" name="Google Shape;9663;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69"/>
            <p:cNvGrpSpPr/>
            <p:nvPr/>
          </p:nvGrpSpPr>
          <p:grpSpPr>
            <a:xfrm>
              <a:off x="3815519" y="4098388"/>
              <a:ext cx="147831" cy="291991"/>
              <a:chOff x="3527539" y="4476677"/>
              <a:chExt cx="159232" cy="314510"/>
            </a:xfrm>
          </p:grpSpPr>
          <p:sp>
            <p:nvSpPr>
              <p:cNvPr id="9666" name="Google Shape;9666;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69"/>
            <p:cNvGrpSpPr/>
            <p:nvPr/>
          </p:nvGrpSpPr>
          <p:grpSpPr>
            <a:xfrm>
              <a:off x="3511696" y="4098388"/>
              <a:ext cx="147831" cy="291991"/>
              <a:chOff x="3527539" y="4476677"/>
              <a:chExt cx="159232" cy="314510"/>
            </a:xfrm>
          </p:grpSpPr>
          <p:sp>
            <p:nvSpPr>
              <p:cNvPr id="9669" name="Google Shape;9669;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69"/>
            <p:cNvGrpSpPr/>
            <p:nvPr/>
          </p:nvGrpSpPr>
          <p:grpSpPr>
            <a:xfrm>
              <a:off x="3207874" y="4098388"/>
              <a:ext cx="147831" cy="291991"/>
              <a:chOff x="3527539" y="4476677"/>
              <a:chExt cx="159232" cy="314510"/>
            </a:xfrm>
          </p:grpSpPr>
          <p:sp>
            <p:nvSpPr>
              <p:cNvPr id="9672" name="Google Shape;9672;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69"/>
            <p:cNvGrpSpPr/>
            <p:nvPr/>
          </p:nvGrpSpPr>
          <p:grpSpPr>
            <a:xfrm>
              <a:off x="2933305" y="4097347"/>
              <a:ext cx="118572" cy="294074"/>
              <a:chOff x="3343310" y="4475555"/>
              <a:chExt cx="127717" cy="316753"/>
            </a:xfrm>
          </p:grpSpPr>
          <p:sp>
            <p:nvSpPr>
              <p:cNvPr id="9675" name="Google Shape;9675;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7" name="Google Shape;9677;p69"/>
          <p:cNvGrpSpPr/>
          <p:nvPr/>
        </p:nvGrpSpPr>
        <p:grpSpPr>
          <a:xfrm>
            <a:off x="4209349" y="1176041"/>
            <a:ext cx="1430711" cy="751237"/>
            <a:chOff x="5159450" y="1919950"/>
            <a:chExt cx="1541050" cy="862500"/>
          </a:xfrm>
        </p:grpSpPr>
        <p:sp>
          <p:nvSpPr>
            <p:cNvPr id="9678" name="Google Shape;9678;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679" name="Google Shape;9679;p69"/>
            <p:cNvGrpSpPr/>
            <p:nvPr/>
          </p:nvGrpSpPr>
          <p:grpSpPr>
            <a:xfrm>
              <a:off x="5159450" y="1919950"/>
              <a:ext cx="1541050" cy="862500"/>
              <a:chOff x="5159450" y="1919950"/>
              <a:chExt cx="1541050" cy="862500"/>
            </a:xfrm>
          </p:grpSpPr>
          <p:cxnSp>
            <p:nvCxnSpPr>
              <p:cNvPr id="9680" name="Google Shape;9680;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681" name="Google Shape;9681;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682" name="Google Shape;9682;p69"/>
          <p:cNvGrpSpPr/>
          <p:nvPr/>
        </p:nvGrpSpPr>
        <p:grpSpPr>
          <a:xfrm>
            <a:off x="4257486" y="2439811"/>
            <a:ext cx="1334436" cy="967914"/>
            <a:chOff x="4294923" y="2439811"/>
            <a:chExt cx="1334436" cy="967914"/>
          </a:xfrm>
        </p:grpSpPr>
        <p:grpSp>
          <p:nvGrpSpPr>
            <p:cNvPr id="9683" name="Google Shape;9683;p69"/>
            <p:cNvGrpSpPr/>
            <p:nvPr/>
          </p:nvGrpSpPr>
          <p:grpSpPr>
            <a:xfrm>
              <a:off x="4960455" y="2469658"/>
              <a:ext cx="668904" cy="885524"/>
              <a:chOff x="4960455" y="2469658"/>
              <a:chExt cx="668904" cy="885524"/>
            </a:xfrm>
          </p:grpSpPr>
          <p:sp>
            <p:nvSpPr>
              <p:cNvPr id="9684" name="Google Shape;9684;p6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69"/>
            <p:cNvGrpSpPr/>
            <p:nvPr/>
          </p:nvGrpSpPr>
          <p:grpSpPr>
            <a:xfrm>
              <a:off x="4294923" y="2469658"/>
              <a:ext cx="668951" cy="885524"/>
              <a:chOff x="4294923" y="2469658"/>
              <a:chExt cx="668951" cy="885524"/>
            </a:xfrm>
          </p:grpSpPr>
          <p:sp>
            <p:nvSpPr>
              <p:cNvPr id="9691" name="Google Shape;9691;p6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7" name="Google Shape;9697;p6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8" name="Google Shape;9698;p69"/>
          <p:cNvGrpSpPr/>
          <p:nvPr/>
        </p:nvGrpSpPr>
        <p:grpSpPr>
          <a:xfrm>
            <a:off x="4243690" y="3494256"/>
            <a:ext cx="1430949" cy="897289"/>
            <a:chOff x="4351371" y="3547942"/>
            <a:chExt cx="1345130" cy="843475"/>
          </a:xfrm>
        </p:grpSpPr>
        <p:grpSp>
          <p:nvGrpSpPr>
            <p:cNvPr id="9699" name="Google Shape;9699;p69"/>
            <p:cNvGrpSpPr/>
            <p:nvPr/>
          </p:nvGrpSpPr>
          <p:grpSpPr>
            <a:xfrm>
              <a:off x="4351371" y="4209917"/>
              <a:ext cx="1345130" cy="181500"/>
              <a:chOff x="4351371" y="4209917"/>
              <a:chExt cx="1345130" cy="181500"/>
            </a:xfrm>
          </p:grpSpPr>
          <p:sp>
            <p:nvSpPr>
              <p:cNvPr id="9700" name="Google Shape;9700;p6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1" name="Google Shape;9701;p6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9702" name="Google Shape;9702;p69"/>
            <p:cNvGrpSpPr/>
            <p:nvPr/>
          </p:nvGrpSpPr>
          <p:grpSpPr>
            <a:xfrm>
              <a:off x="4403010" y="3985221"/>
              <a:ext cx="1109518" cy="181500"/>
              <a:chOff x="4403010" y="3985221"/>
              <a:chExt cx="1109518" cy="181500"/>
            </a:xfrm>
          </p:grpSpPr>
          <p:sp>
            <p:nvSpPr>
              <p:cNvPr id="9703" name="Google Shape;9703;p6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4" name="Google Shape;9704;p6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9705" name="Google Shape;9705;p69"/>
            <p:cNvGrpSpPr/>
            <p:nvPr/>
          </p:nvGrpSpPr>
          <p:grpSpPr>
            <a:xfrm>
              <a:off x="4618704" y="3766582"/>
              <a:ext cx="807858" cy="181500"/>
              <a:chOff x="4618704" y="3766582"/>
              <a:chExt cx="807858" cy="181500"/>
            </a:xfrm>
          </p:grpSpPr>
          <p:sp>
            <p:nvSpPr>
              <p:cNvPr id="9706" name="Google Shape;9706;p6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7" name="Google Shape;9707;p6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9708" name="Google Shape;9708;p69"/>
            <p:cNvGrpSpPr/>
            <p:nvPr/>
          </p:nvGrpSpPr>
          <p:grpSpPr>
            <a:xfrm>
              <a:off x="4735238" y="3547942"/>
              <a:ext cx="462839" cy="181500"/>
              <a:chOff x="4735238" y="3547942"/>
              <a:chExt cx="462839" cy="181500"/>
            </a:xfrm>
          </p:grpSpPr>
          <p:sp>
            <p:nvSpPr>
              <p:cNvPr id="9709" name="Google Shape;9709;p6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10" name="Google Shape;9710;p6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9711" name="Google Shape;9711;p69"/>
          <p:cNvGrpSpPr/>
          <p:nvPr/>
        </p:nvGrpSpPr>
        <p:grpSpPr>
          <a:xfrm>
            <a:off x="7420047" y="2429580"/>
            <a:ext cx="1020955" cy="928853"/>
            <a:chOff x="926675" y="238125"/>
            <a:chExt cx="5755100" cy="5232975"/>
          </a:xfrm>
        </p:grpSpPr>
        <p:sp>
          <p:nvSpPr>
            <p:cNvPr id="9712" name="Google Shape;9712;p6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69"/>
          <p:cNvGrpSpPr/>
          <p:nvPr/>
        </p:nvGrpSpPr>
        <p:grpSpPr>
          <a:xfrm>
            <a:off x="727421" y="2828315"/>
            <a:ext cx="1695374" cy="1560837"/>
            <a:chOff x="727421" y="2828315"/>
            <a:chExt cx="1695374" cy="1560837"/>
          </a:xfrm>
        </p:grpSpPr>
        <p:grpSp>
          <p:nvGrpSpPr>
            <p:cNvPr id="9717" name="Google Shape;9717;p69"/>
            <p:cNvGrpSpPr/>
            <p:nvPr/>
          </p:nvGrpSpPr>
          <p:grpSpPr>
            <a:xfrm>
              <a:off x="727421" y="2828315"/>
              <a:ext cx="1695374" cy="1560837"/>
              <a:chOff x="734799" y="2782450"/>
              <a:chExt cx="1571100" cy="1577400"/>
            </a:xfrm>
          </p:grpSpPr>
          <p:cxnSp>
            <p:nvCxnSpPr>
              <p:cNvPr id="9718" name="Google Shape;9718;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719" name="Google Shape;9719;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720" name="Google Shape;9720;p69"/>
            <p:cNvGrpSpPr/>
            <p:nvPr/>
          </p:nvGrpSpPr>
          <p:grpSpPr>
            <a:xfrm>
              <a:off x="819108" y="2882501"/>
              <a:ext cx="1556791" cy="1426186"/>
              <a:chOff x="819108" y="2882501"/>
              <a:chExt cx="1556791" cy="1426186"/>
            </a:xfrm>
          </p:grpSpPr>
          <p:grpSp>
            <p:nvGrpSpPr>
              <p:cNvPr id="9721" name="Google Shape;9721;p69"/>
              <p:cNvGrpSpPr/>
              <p:nvPr/>
            </p:nvGrpSpPr>
            <p:grpSpPr>
              <a:xfrm>
                <a:off x="819108" y="2882501"/>
                <a:ext cx="103104" cy="1426186"/>
                <a:chOff x="4674013" y="3100904"/>
                <a:chExt cx="122758" cy="1698043"/>
              </a:xfrm>
            </p:grpSpPr>
            <p:sp>
              <p:nvSpPr>
                <p:cNvPr id="9722" name="Google Shape;9722;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69"/>
              <p:cNvGrpSpPr/>
              <p:nvPr/>
            </p:nvGrpSpPr>
            <p:grpSpPr>
              <a:xfrm>
                <a:off x="1062475" y="2882501"/>
                <a:ext cx="103104" cy="1426186"/>
                <a:chOff x="4940438" y="3100904"/>
                <a:chExt cx="122758" cy="1698043"/>
              </a:xfrm>
            </p:grpSpPr>
            <p:sp>
              <p:nvSpPr>
                <p:cNvPr id="9730" name="Google Shape;9730;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69"/>
              <p:cNvGrpSpPr/>
              <p:nvPr/>
            </p:nvGrpSpPr>
            <p:grpSpPr>
              <a:xfrm>
                <a:off x="1299324" y="2882501"/>
                <a:ext cx="103104" cy="1426186"/>
                <a:chOff x="5206863" y="3100904"/>
                <a:chExt cx="122758" cy="1698043"/>
              </a:xfrm>
            </p:grpSpPr>
            <p:sp>
              <p:nvSpPr>
                <p:cNvPr id="9738" name="Google Shape;9738;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69"/>
              <p:cNvGrpSpPr/>
              <p:nvPr/>
            </p:nvGrpSpPr>
            <p:grpSpPr>
              <a:xfrm>
                <a:off x="1786057" y="2882501"/>
                <a:ext cx="103104" cy="1426186"/>
                <a:chOff x="6006138" y="3143629"/>
                <a:chExt cx="122758" cy="1698043"/>
              </a:xfrm>
            </p:grpSpPr>
            <p:sp>
              <p:nvSpPr>
                <p:cNvPr id="9746" name="Google Shape;9746;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69"/>
              <p:cNvGrpSpPr/>
              <p:nvPr/>
            </p:nvGrpSpPr>
            <p:grpSpPr>
              <a:xfrm>
                <a:off x="2029422" y="2882501"/>
                <a:ext cx="103104" cy="1426186"/>
                <a:chOff x="6805413" y="3100904"/>
                <a:chExt cx="122758" cy="1698043"/>
              </a:xfrm>
            </p:grpSpPr>
            <p:sp>
              <p:nvSpPr>
                <p:cNvPr id="9754" name="Google Shape;9754;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69"/>
              <p:cNvGrpSpPr/>
              <p:nvPr/>
            </p:nvGrpSpPr>
            <p:grpSpPr>
              <a:xfrm>
                <a:off x="2272795" y="2882501"/>
                <a:ext cx="103104" cy="1426186"/>
                <a:chOff x="5206863" y="3100904"/>
                <a:chExt cx="122758" cy="1698043"/>
              </a:xfrm>
            </p:grpSpPr>
            <p:sp>
              <p:nvSpPr>
                <p:cNvPr id="9762" name="Google Shape;9762;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69"/>
              <p:cNvGrpSpPr/>
              <p:nvPr/>
            </p:nvGrpSpPr>
            <p:grpSpPr>
              <a:xfrm>
                <a:off x="1542694" y="2882501"/>
                <a:ext cx="103104" cy="1426186"/>
                <a:chOff x="6006138" y="3143629"/>
                <a:chExt cx="122758" cy="1698043"/>
              </a:xfrm>
            </p:grpSpPr>
            <p:sp>
              <p:nvSpPr>
                <p:cNvPr id="9770" name="Google Shape;9770;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77" name="Google Shape;9777;p69"/>
          <p:cNvGrpSpPr/>
          <p:nvPr/>
        </p:nvGrpSpPr>
        <p:grpSpPr>
          <a:xfrm>
            <a:off x="5683472" y="3518037"/>
            <a:ext cx="2749952" cy="870677"/>
            <a:chOff x="238125" y="1725700"/>
            <a:chExt cx="7139025" cy="2260325"/>
          </a:xfrm>
        </p:grpSpPr>
        <p:sp>
          <p:nvSpPr>
            <p:cNvPr id="9778" name="Google Shape;9778;p6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8" name="Google Shape;9788;p69"/>
          <p:cNvGrpSpPr/>
          <p:nvPr/>
        </p:nvGrpSpPr>
        <p:grpSpPr>
          <a:xfrm>
            <a:off x="5953636" y="2459783"/>
            <a:ext cx="1105452" cy="916747"/>
            <a:chOff x="5249100" y="1210600"/>
            <a:chExt cx="3502700" cy="2904775"/>
          </a:xfrm>
        </p:grpSpPr>
        <p:sp>
          <p:nvSpPr>
            <p:cNvPr id="9789" name="Google Shape;9789;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93" name="Google Shape;9793;p6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9794" name="Google Shape;9794;p6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9795" name="Google Shape;9795;p6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9796" name="Google Shape;9796;p6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9797" name="Google Shape;9797;p6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69"/>
          <p:cNvGrpSpPr/>
          <p:nvPr/>
        </p:nvGrpSpPr>
        <p:grpSpPr>
          <a:xfrm>
            <a:off x="7136183" y="1179201"/>
            <a:ext cx="1304650" cy="1124856"/>
            <a:chOff x="7287122" y="1165658"/>
            <a:chExt cx="1219413" cy="1051365"/>
          </a:xfrm>
        </p:grpSpPr>
        <p:grpSp>
          <p:nvGrpSpPr>
            <p:cNvPr id="9799" name="Google Shape;9799;p69"/>
            <p:cNvGrpSpPr/>
            <p:nvPr/>
          </p:nvGrpSpPr>
          <p:grpSpPr>
            <a:xfrm>
              <a:off x="7287122" y="1969723"/>
              <a:ext cx="1219413" cy="247300"/>
              <a:chOff x="7287122" y="1969723"/>
              <a:chExt cx="1219413" cy="247300"/>
            </a:xfrm>
          </p:grpSpPr>
          <p:sp>
            <p:nvSpPr>
              <p:cNvPr id="9800" name="Google Shape;9800;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1" name="Google Shape;9801;p69"/>
              <p:cNvGrpSpPr/>
              <p:nvPr/>
            </p:nvGrpSpPr>
            <p:grpSpPr>
              <a:xfrm>
                <a:off x="7287122" y="2063892"/>
                <a:ext cx="1151753" cy="73428"/>
                <a:chOff x="7287122" y="2063892"/>
                <a:chExt cx="1151753" cy="73428"/>
              </a:xfrm>
            </p:grpSpPr>
            <p:sp>
              <p:nvSpPr>
                <p:cNvPr id="9802" name="Google Shape;9802;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03" name="Google Shape;9803;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804" name="Google Shape;9804;p69"/>
            <p:cNvGrpSpPr/>
            <p:nvPr/>
          </p:nvGrpSpPr>
          <p:grpSpPr>
            <a:xfrm>
              <a:off x="7287122" y="1712201"/>
              <a:ext cx="1219403" cy="246767"/>
              <a:chOff x="7287122" y="1712201"/>
              <a:chExt cx="1219403" cy="246767"/>
            </a:xfrm>
          </p:grpSpPr>
          <p:sp>
            <p:nvSpPr>
              <p:cNvPr id="9805" name="Google Shape;9805;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6" name="Google Shape;9806;p69"/>
              <p:cNvGrpSpPr/>
              <p:nvPr/>
            </p:nvGrpSpPr>
            <p:grpSpPr>
              <a:xfrm>
                <a:off x="7287122" y="1842861"/>
                <a:ext cx="1005303" cy="73419"/>
                <a:chOff x="7287122" y="1842861"/>
                <a:chExt cx="1005303" cy="73419"/>
              </a:xfrm>
            </p:grpSpPr>
            <p:sp>
              <p:nvSpPr>
                <p:cNvPr id="9807" name="Google Shape;9807;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08" name="Google Shape;9808;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809" name="Google Shape;9809;p69"/>
            <p:cNvGrpSpPr/>
            <p:nvPr/>
          </p:nvGrpSpPr>
          <p:grpSpPr>
            <a:xfrm>
              <a:off x="7287122" y="1447520"/>
              <a:ext cx="1219403" cy="286667"/>
              <a:chOff x="7287122" y="1447520"/>
              <a:chExt cx="1219403" cy="286667"/>
            </a:xfrm>
          </p:grpSpPr>
          <p:sp>
            <p:nvSpPr>
              <p:cNvPr id="9810" name="Google Shape;9810;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1" name="Google Shape;9811;p69"/>
              <p:cNvGrpSpPr/>
              <p:nvPr/>
            </p:nvGrpSpPr>
            <p:grpSpPr>
              <a:xfrm>
                <a:off x="7287122" y="1581977"/>
                <a:ext cx="852803" cy="73428"/>
                <a:chOff x="7287122" y="1581977"/>
                <a:chExt cx="852803" cy="73428"/>
              </a:xfrm>
            </p:grpSpPr>
            <p:sp>
              <p:nvSpPr>
                <p:cNvPr id="9812" name="Google Shape;9812;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13" name="Google Shape;9813;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814" name="Google Shape;9814;p69"/>
            <p:cNvGrpSpPr/>
            <p:nvPr/>
          </p:nvGrpSpPr>
          <p:grpSpPr>
            <a:xfrm>
              <a:off x="7287122" y="1165658"/>
              <a:ext cx="1219403" cy="344253"/>
              <a:chOff x="7287122" y="1165658"/>
              <a:chExt cx="1219403" cy="344253"/>
            </a:xfrm>
          </p:grpSpPr>
          <p:sp>
            <p:nvSpPr>
              <p:cNvPr id="9815" name="Google Shape;9815;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6" name="Google Shape;9816;p69"/>
              <p:cNvGrpSpPr/>
              <p:nvPr/>
            </p:nvGrpSpPr>
            <p:grpSpPr>
              <a:xfrm>
                <a:off x="7287122" y="1341025"/>
                <a:ext cx="695703" cy="73419"/>
                <a:chOff x="7287122" y="1341025"/>
                <a:chExt cx="695703" cy="73419"/>
              </a:xfrm>
            </p:grpSpPr>
            <p:sp>
              <p:nvSpPr>
                <p:cNvPr id="9817" name="Google Shape;9817;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18" name="Google Shape;9818;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9819" name="Google Shape;9819;p69"/>
          <p:cNvGrpSpPr/>
          <p:nvPr/>
        </p:nvGrpSpPr>
        <p:grpSpPr>
          <a:xfrm>
            <a:off x="5802676" y="1185224"/>
            <a:ext cx="1397729" cy="1098540"/>
            <a:chOff x="5900602" y="1193063"/>
            <a:chExt cx="1299851" cy="1021707"/>
          </a:xfrm>
        </p:grpSpPr>
        <p:grpSp>
          <p:nvGrpSpPr>
            <p:cNvPr id="9820" name="Google Shape;9820;p69"/>
            <p:cNvGrpSpPr/>
            <p:nvPr/>
          </p:nvGrpSpPr>
          <p:grpSpPr>
            <a:xfrm>
              <a:off x="6520337" y="1193063"/>
              <a:ext cx="341815" cy="799959"/>
              <a:chOff x="6520337" y="1193063"/>
              <a:chExt cx="341815" cy="799959"/>
            </a:xfrm>
          </p:grpSpPr>
          <p:grpSp>
            <p:nvGrpSpPr>
              <p:cNvPr id="9821" name="Google Shape;9821;p69"/>
              <p:cNvGrpSpPr/>
              <p:nvPr/>
            </p:nvGrpSpPr>
            <p:grpSpPr>
              <a:xfrm>
                <a:off x="6520337" y="1589527"/>
                <a:ext cx="213950" cy="403494"/>
                <a:chOff x="6520337" y="1589527"/>
                <a:chExt cx="213950" cy="403494"/>
              </a:xfrm>
            </p:grpSpPr>
            <p:sp>
              <p:nvSpPr>
                <p:cNvPr id="9822" name="Google Shape;9822;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69"/>
              <p:cNvGrpSpPr/>
              <p:nvPr/>
            </p:nvGrpSpPr>
            <p:grpSpPr>
              <a:xfrm>
                <a:off x="6577204" y="1193063"/>
                <a:ext cx="284947" cy="464512"/>
                <a:chOff x="6577204" y="1193063"/>
                <a:chExt cx="284947" cy="464512"/>
              </a:xfrm>
            </p:grpSpPr>
            <p:sp>
              <p:nvSpPr>
                <p:cNvPr id="9825" name="Google Shape;9825;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26" name="Google Shape;9826;p6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9827" name="Google Shape;9827;p69"/>
            <p:cNvGrpSpPr/>
            <p:nvPr/>
          </p:nvGrpSpPr>
          <p:grpSpPr>
            <a:xfrm>
              <a:off x="6238903" y="1193063"/>
              <a:ext cx="300475" cy="900152"/>
              <a:chOff x="6238903" y="1193063"/>
              <a:chExt cx="300475" cy="900152"/>
            </a:xfrm>
          </p:grpSpPr>
          <p:grpSp>
            <p:nvGrpSpPr>
              <p:cNvPr id="9828" name="Google Shape;9828;p69"/>
              <p:cNvGrpSpPr/>
              <p:nvPr/>
            </p:nvGrpSpPr>
            <p:grpSpPr>
              <a:xfrm>
                <a:off x="6290865" y="1489315"/>
                <a:ext cx="248514" cy="603900"/>
                <a:chOff x="6290865" y="1489315"/>
                <a:chExt cx="248514" cy="603900"/>
              </a:xfrm>
            </p:grpSpPr>
            <p:sp>
              <p:nvSpPr>
                <p:cNvPr id="9829" name="Google Shape;9829;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69"/>
              <p:cNvGrpSpPr/>
              <p:nvPr/>
            </p:nvGrpSpPr>
            <p:grpSpPr>
              <a:xfrm>
                <a:off x="6238903" y="1193063"/>
                <a:ext cx="284947" cy="333087"/>
                <a:chOff x="6238903" y="1193063"/>
                <a:chExt cx="284947" cy="333087"/>
              </a:xfrm>
            </p:grpSpPr>
            <p:sp>
              <p:nvSpPr>
                <p:cNvPr id="9832" name="Google Shape;9832;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33" name="Google Shape;9833;p6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9834" name="Google Shape;9834;p69"/>
            <p:cNvGrpSpPr/>
            <p:nvPr/>
          </p:nvGrpSpPr>
          <p:grpSpPr>
            <a:xfrm>
              <a:off x="5900602" y="1193063"/>
              <a:ext cx="444345" cy="1021707"/>
              <a:chOff x="5900602" y="1193063"/>
              <a:chExt cx="444345" cy="1021707"/>
            </a:xfrm>
          </p:grpSpPr>
          <p:grpSp>
            <p:nvGrpSpPr>
              <p:cNvPr id="9835" name="Google Shape;9835;p69"/>
              <p:cNvGrpSpPr/>
              <p:nvPr/>
            </p:nvGrpSpPr>
            <p:grpSpPr>
              <a:xfrm>
                <a:off x="6046501" y="1367785"/>
                <a:ext cx="298446" cy="846986"/>
                <a:chOff x="6046501" y="1367785"/>
                <a:chExt cx="298446" cy="846986"/>
              </a:xfrm>
            </p:grpSpPr>
            <p:sp>
              <p:nvSpPr>
                <p:cNvPr id="9836" name="Google Shape;9836;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69"/>
              <p:cNvGrpSpPr/>
              <p:nvPr/>
            </p:nvGrpSpPr>
            <p:grpSpPr>
              <a:xfrm>
                <a:off x="5900602" y="1193063"/>
                <a:ext cx="284947" cy="182312"/>
                <a:chOff x="5900602" y="1193063"/>
                <a:chExt cx="284947" cy="182312"/>
              </a:xfrm>
            </p:grpSpPr>
            <p:sp>
              <p:nvSpPr>
                <p:cNvPr id="9839" name="Google Shape;9839;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40" name="Google Shape;9840;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9841" name="Google Shape;9841;p69"/>
            <p:cNvGrpSpPr/>
            <p:nvPr/>
          </p:nvGrpSpPr>
          <p:grpSpPr>
            <a:xfrm>
              <a:off x="6738300" y="1193063"/>
              <a:ext cx="462153" cy="707634"/>
              <a:chOff x="6738300" y="1193063"/>
              <a:chExt cx="462153" cy="707634"/>
            </a:xfrm>
          </p:grpSpPr>
          <p:grpSp>
            <p:nvGrpSpPr>
              <p:cNvPr id="9842" name="Google Shape;9842;p69"/>
              <p:cNvGrpSpPr/>
              <p:nvPr/>
            </p:nvGrpSpPr>
            <p:grpSpPr>
              <a:xfrm>
                <a:off x="6915505" y="1193063"/>
                <a:ext cx="284947" cy="597387"/>
                <a:chOff x="6915505" y="1193063"/>
                <a:chExt cx="284947" cy="597387"/>
              </a:xfrm>
            </p:grpSpPr>
            <p:sp>
              <p:nvSpPr>
                <p:cNvPr id="9843" name="Google Shape;9843;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44" name="Google Shape;9844;p6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9845" name="Google Shape;9845;p69"/>
              <p:cNvGrpSpPr/>
              <p:nvPr/>
            </p:nvGrpSpPr>
            <p:grpSpPr>
              <a:xfrm>
                <a:off x="6738300" y="1684725"/>
                <a:ext cx="230066" cy="215971"/>
                <a:chOff x="6738300" y="1684725"/>
                <a:chExt cx="230066" cy="215971"/>
              </a:xfrm>
            </p:grpSpPr>
            <p:sp>
              <p:nvSpPr>
                <p:cNvPr id="9846" name="Google Shape;9846;p6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294"/>
        <p:cNvGrpSpPr/>
        <p:nvPr/>
      </p:nvGrpSpPr>
      <p:grpSpPr>
        <a:xfrm>
          <a:off x="0" y="0"/>
          <a:ext cx="0" cy="0"/>
          <a:chOff x="0" y="0"/>
          <a:chExt cx="0" cy="0"/>
        </a:xfrm>
      </p:grpSpPr>
      <p:sp>
        <p:nvSpPr>
          <p:cNvPr id="1295" name="Google Shape;1295;p32"/>
          <p:cNvSpPr txBox="1">
            <a:spLocks noGrp="1"/>
          </p:cNvSpPr>
          <p:nvPr>
            <p:ph type="title"/>
          </p:nvPr>
        </p:nvSpPr>
        <p:spPr>
          <a:xfrm>
            <a:off x="720000" y="1233175"/>
            <a:ext cx="4045200" cy="148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DEAR SANTA!</a:t>
            </a:r>
            <a:endParaRPr dirty="0"/>
          </a:p>
        </p:txBody>
      </p:sp>
      <p:sp>
        <p:nvSpPr>
          <p:cNvPr id="1296" name="Google Shape;1296;p32"/>
          <p:cNvSpPr txBox="1">
            <a:spLocks noGrp="1"/>
          </p:cNvSpPr>
          <p:nvPr>
            <p:ph type="subTitle" idx="1"/>
          </p:nvPr>
        </p:nvSpPr>
        <p:spPr>
          <a:xfrm>
            <a:off x="720000" y="2803075"/>
            <a:ext cx="6547500" cy="1892700"/>
          </a:xfrm>
          <a:prstGeom prst="rect">
            <a:avLst/>
          </a:prstGeom>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Clr>
                <a:srgbClr val="143655"/>
              </a:buClr>
              <a:buSzPts val="1400"/>
              <a:buChar char="●"/>
            </a:pPr>
            <a:r>
              <a:rPr lang="en" sz="1400">
                <a:solidFill>
                  <a:srgbClr val="143655"/>
                </a:solidFill>
              </a:rPr>
              <a:t>Enter here what presents you want to receive from Santa</a:t>
            </a:r>
            <a:endParaRPr sz="1400">
              <a:solidFill>
                <a:srgbClr val="143655"/>
              </a:solidFill>
            </a:endParaRPr>
          </a:p>
          <a:p>
            <a:pPr marL="457200" lvl="0" indent="-317500" algn="l" rtl="0">
              <a:lnSpc>
                <a:spcPct val="115000"/>
              </a:lnSpc>
              <a:spcBef>
                <a:spcPts val="0"/>
              </a:spcBef>
              <a:spcAft>
                <a:spcPts val="0"/>
              </a:spcAft>
              <a:buClr>
                <a:srgbClr val="143655"/>
              </a:buClr>
              <a:buSzPts val="1400"/>
              <a:buChar char="●"/>
            </a:pPr>
            <a:r>
              <a:rPr lang="en" sz="1400">
                <a:solidFill>
                  <a:srgbClr val="143655"/>
                </a:solidFill>
              </a:rPr>
              <a:t>Enter here what presents you want to receive from Santa</a:t>
            </a:r>
            <a:endParaRPr sz="1400">
              <a:solidFill>
                <a:srgbClr val="143655"/>
              </a:solidFill>
            </a:endParaRPr>
          </a:p>
          <a:p>
            <a:pPr marL="457200" lvl="0" indent="-317500" algn="l" rtl="0">
              <a:lnSpc>
                <a:spcPct val="115000"/>
              </a:lnSpc>
              <a:spcBef>
                <a:spcPts val="0"/>
              </a:spcBef>
              <a:spcAft>
                <a:spcPts val="0"/>
              </a:spcAft>
              <a:buClr>
                <a:srgbClr val="143655"/>
              </a:buClr>
              <a:buSzPts val="1400"/>
              <a:buChar char="●"/>
            </a:pPr>
            <a:r>
              <a:rPr lang="en" sz="1400">
                <a:solidFill>
                  <a:srgbClr val="143655"/>
                </a:solidFill>
              </a:rPr>
              <a:t>Enter here what presents you want to receive from Santa</a:t>
            </a:r>
            <a:endParaRPr sz="1400">
              <a:solidFill>
                <a:srgbClr val="143655"/>
              </a:solidFill>
            </a:endParaRPr>
          </a:p>
          <a:p>
            <a:pPr marL="457200" lvl="0" indent="-317500" algn="l" rtl="0">
              <a:lnSpc>
                <a:spcPct val="115000"/>
              </a:lnSpc>
              <a:spcBef>
                <a:spcPts val="0"/>
              </a:spcBef>
              <a:spcAft>
                <a:spcPts val="0"/>
              </a:spcAft>
              <a:buClr>
                <a:srgbClr val="143655"/>
              </a:buClr>
              <a:buSzPts val="1400"/>
              <a:buChar char="●"/>
            </a:pPr>
            <a:r>
              <a:rPr lang="en" sz="1400">
                <a:solidFill>
                  <a:srgbClr val="143655"/>
                </a:solidFill>
              </a:rPr>
              <a:t>Enter here what presents you want to receive from Santa</a:t>
            </a:r>
            <a:endParaRPr sz="1400">
              <a:solidFill>
                <a:srgbClr val="143655"/>
              </a:solidFill>
            </a:endParaRPr>
          </a:p>
          <a:p>
            <a:pPr marL="457200" lvl="0" indent="-317500" algn="l" rtl="0">
              <a:lnSpc>
                <a:spcPct val="115000"/>
              </a:lnSpc>
              <a:spcBef>
                <a:spcPts val="0"/>
              </a:spcBef>
              <a:spcAft>
                <a:spcPts val="0"/>
              </a:spcAft>
              <a:buClr>
                <a:srgbClr val="143655"/>
              </a:buClr>
              <a:buSzPts val="1400"/>
              <a:buChar char="●"/>
            </a:pPr>
            <a:r>
              <a:rPr lang="en" sz="1400">
                <a:solidFill>
                  <a:srgbClr val="143655"/>
                </a:solidFill>
              </a:rPr>
              <a:t>Enter here what presents you want to receive from Santa</a:t>
            </a:r>
            <a:endParaRPr sz="1400">
              <a:solidFill>
                <a:srgbClr val="143655"/>
              </a:solidFill>
            </a:endParaRPr>
          </a:p>
          <a:p>
            <a:pPr marL="457200" lvl="0" indent="-317500" algn="l" rtl="0">
              <a:lnSpc>
                <a:spcPct val="115000"/>
              </a:lnSpc>
              <a:spcBef>
                <a:spcPts val="0"/>
              </a:spcBef>
              <a:spcAft>
                <a:spcPts val="0"/>
              </a:spcAft>
              <a:buClr>
                <a:srgbClr val="143655"/>
              </a:buClr>
              <a:buSzPts val="1400"/>
              <a:buChar char="●"/>
            </a:pPr>
            <a:r>
              <a:rPr lang="en" sz="1400">
                <a:solidFill>
                  <a:srgbClr val="143655"/>
                </a:solidFill>
              </a:rPr>
              <a:t>Enter here what presents you want to receive from Santa</a:t>
            </a:r>
            <a:endParaRPr sz="1400">
              <a:solidFill>
                <a:srgbClr val="143655"/>
              </a:solidFill>
            </a:endParaRPr>
          </a:p>
          <a:p>
            <a:pPr marL="457200" lvl="0" indent="-317500" algn="l" rtl="0">
              <a:lnSpc>
                <a:spcPct val="115000"/>
              </a:lnSpc>
              <a:spcBef>
                <a:spcPts val="0"/>
              </a:spcBef>
              <a:spcAft>
                <a:spcPts val="0"/>
              </a:spcAft>
              <a:buClr>
                <a:srgbClr val="143655"/>
              </a:buClr>
              <a:buSzPts val="1400"/>
              <a:buChar char="●"/>
            </a:pPr>
            <a:r>
              <a:rPr lang="en" sz="1400">
                <a:solidFill>
                  <a:srgbClr val="143655"/>
                </a:solidFill>
              </a:rPr>
              <a:t>Enter here what presents you want to receive from Santa</a:t>
            </a:r>
            <a:endParaRPr sz="1400">
              <a:solidFill>
                <a:srgbClr val="143655"/>
              </a:solidFill>
            </a:endParaRPr>
          </a:p>
        </p:txBody>
      </p:sp>
      <p:grpSp>
        <p:nvGrpSpPr>
          <p:cNvPr id="1297" name="Google Shape;1297;p32"/>
          <p:cNvGrpSpPr/>
          <p:nvPr/>
        </p:nvGrpSpPr>
        <p:grpSpPr>
          <a:xfrm>
            <a:off x="765425" y="3101404"/>
            <a:ext cx="6893100" cy="1515750"/>
            <a:chOff x="765425" y="3101404"/>
            <a:chExt cx="6893100" cy="1515750"/>
          </a:xfrm>
        </p:grpSpPr>
        <p:cxnSp>
          <p:nvCxnSpPr>
            <p:cNvPr id="1298" name="Google Shape;1298;p32"/>
            <p:cNvCxnSpPr/>
            <p:nvPr/>
          </p:nvCxnSpPr>
          <p:spPr>
            <a:xfrm>
              <a:off x="765425" y="3101404"/>
              <a:ext cx="6893100" cy="0"/>
            </a:xfrm>
            <a:prstGeom prst="straightConnector1">
              <a:avLst/>
            </a:prstGeom>
            <a:noFill/>
            <a:ln w="9525" cap="flat" cmpd="sng">
              <a:solidFill>
                <a:srgbClr val="CFD9E0"/>
              </a:solidFill>
              <a:prstDash val="solid"/>
              <a:round/>
              <a:headEnd type="none" w="med" len="med"/>
              <a:tailEnd type="none" w="med" len="med"/>
            </a:ln>
          </p:spPr>
        </p:cxnSp>
        <p:cxnSp>
          <p:nvCxnSpPr>
            <p:cNvPr id="1299" name="Google Shape;1299;p32"/>
            <p:cNvCxnSpPr/>
            <p:nvPr/>
          </p:nvCxnSpPr>
          <p:spPr>
            <a:xfrm>
              <a:off x="765425" y="3354029"/>
              <a:ext cx="6893100" cy="0"/>
            </a:xfrm>
            <a:prstGeom prst="straightConnector1">
              <a:avLst/>
            </a:prstGeom>
            <a:noFill/>
            <a:ln w="9525" cap="flat" cmpd="sng">
              <a:solidFill>
                <a:srgbClr val="CFD9E0"/>
              </a:solidFill>
              <a:prstDash val="solid"/>
              <a:round/>
              <a:headEnd type="none" w="med" len="med"/>
              <a:tailEnd type="none" w="med" len="med"/>
            </a:ln>
          </p:spPr>
        </p:cxnSp>
        <p:cxnSp>
          <p:nvCxnSpPr>
            <p:cNvPr id="1300" name="Google Shape;1300;p32"/>
            <p:cNvCxnSpPr/>
            <p:nvPr/>
          </p:nvCxnSpPr>
          <p:spPr>
            <a:xfrm>
              <a:off x="765425" y="3606654"/>
              <a:ext cx="6893100" cy="0"/>
            </a:xfrm>
            <a:prstGeom prst="straightConnector1">
              <a:avLst/>
            </a:prstGeom>
            <a:noFill/>
            <a:ln w="9525" cap="flat" cmpd="sng">
              <a:solidFill>
                <a:srgbClr val="CFD9E0"/>
              </a:solidFill>
              <a:prstDash val="solid"/>
              <a:round/>
              <a:headEnd type="none" w="med" len="med"/>
              <a:tailEnd type="none" w="med" len="med"/>
            </a:ln>
          </p:spPr>
        </p:cxnSp>
        <p:cxnSp>
          <p:nvCxnSpPr>
            <p:cNvPr id="1301" name="Google Shape;1301;p32"/>
            <p:cNvCxnSpPr/>
            <p:nvPr/>
          </p:nvCxnSpPr>
          <p:spPr>
            <a:xfrm>
              <a:off x="765425" y="3859279"/>
              <a:ext cx="6893100" cy="0"/>
            </a:xfrm>
            <a:prstGeom prst="straightConnector1">
              <a:avLst/>
            </a:prstGeom>
            <a:noFill/>
            <a:ln w="9525" cap="flat" cmpd="sng">
              <a:solidFill>
                <a:srgbClr val="CFD9E0"/>
              </a:solidFill>
              <a:prstDash val="solid"/>
              <a:round/>
              <a:headEnd type="none" w="med" len="med"/>
              <a:tailEnd type="none" w="med" len="med"/>
            </a:ln>
          </p:spPr>
        </p:cxnSp>
        <p:cxnSp>
          <p:nvCxnSpPr>
            <p:cNvPr id="1302" name="Google Shape;1302;p32"/>
            <p:cNvCxnSpPr/>
            <p:nvPr/>
          </p:nvCxnSpPr>
          <p:spPr>
            <a:xfrm>
              <a:off x="765425" y="4111904"/>
              <a:ext cx="6893100" cy="0"/>
            </a:xfrm>
            <a:prstGeom prst="straightConnector1">
              <a:avLst/>
            </a:prstGeom>
            <a:noFill/>
            <a:ln w="9525" cap="flat" cmpd="sng">
              <a:solidFill>
                <a:srgbClr val="CFD9E0"/>
              </a:solidFill>
              <a:prstDash val="solid"/>
              <a:round/>
              <a:headEnd type="none" w="med" len="med"/>
              <a:tailEnd type="none" w="med" len="med"/>
            </a:ln>
          </p:spPr>
        </p:cxnSp>
        <p:cxnSp>
          <p:nvCxnSpPr>
            <p:cNvPr id="1303" name="Google Shape;1303;p32"/>
            <p:cNvCxnSpPr/>
            <p:nvPr/>
          </p:nvCxnSpPr>
          <p:spPr>
            <a:xfrm>
              <a:off x="765425" y="4364529"/>
              <a:ext cx="6893100" cy="0"/>
            </a:xfrm>
            <a:prstGeom prst="straightConnector1">
              <a:avLst/>
            </a:prstGeom>
            <a:noFill/>
            <a:ln w="9525" cap="flat" cmpd="sng">
              <a:solidFill>
                <a:srgbClr val="CFD9E0"/>
              </a:solidFill>
              <a:prstDash val="solid"/>
              <a:round/>
              <a:headEnd type="none" w="med" len="med"/>
              <a:tailEnd type="none" w="med" len="med"/>
            </a:ln>
          </p:spPr>
        </p:cxnSp>
        <p:cxnSp>
          <p:nvCxnSpPr>
            <p:cNvPr id="1304" name="Google Shape;1304;p32"/>
            <p:cNvCxnSpPr/>
            <p:nvPr/>
          </p:nvCxnSpPr>
          <p:spPr>
            <a:xfrm>
              <a:off x="765425" y="4617154"/>
              <a:ext cx="6893100" cy="0"/>
            </a:xfrm>
            <a:prstGeom prst="straightConnector1">
              <a:avLst/>
            </a:prstGeom>
            <a:noFill/>
            <a:ln w="9525" cap="flat" cmpd="sng">
              <a:solidFill>
                <a:srgbClr val="CFD9E0"/>
              </a:solidFill>
              <a:prstDash val="solid"/>
              <a:round/>
              <a:headEnd type="none" w="med" len="med"/>
              <a:tailEnd type="none" w="med" len="med"/>
            </a:ln>
          </p:spPr>
        </p:cxnSp>
      </p:grpSp>
      <p:cxnSp>
        <p:nvCxnSpPr>
          <p:cNvPr id="1305" name="Google Shape;1305;p32"/>
          <p:cNvCxnSpPr/>
          <p:nvPr/>
        </p:nvCxnSpPr>
        <p:spPr>
          <a:xfrm>
            <a:off x="924450" y="2481050"/>
            <a:ext cx="6575100" cy="0"/>
          </a:xfrm>
          <a:prstGeom prst="straightConnector1">
            <a:avLst/>
          </a:prstGeom>
          <a:noFill/>
          <a:ln w="9525" cap="flat" cmpd="sng">
            <a:solidFill>
              <a:schemeClr val="dk2"/>
            </a:solidFill>
            <a:prstDash val="solid"/>
            <a:round/>
            <a:headEnd type="none" w="med" len="med"/>
            <a:tailEnd type="none" w="med" len="med"/>
          </a:ln>
        </p:spPr>
      </p:cxnSp>
      <p:grpSp>
        <p:nvGrpSpPr>
          <p:cNvPr id="1306" name="Google Shape;1306;p32"/>
          <p:cNvGrpSpPr/>
          <p:nvPr/>
        </p:nvGrpSpPr>
        <p:grpSpPr>
          <a:xfrm>
            <a:off x="6719106" y="1596882"/>
            <a:ext cx="939468" cy="974880"/>
            <a:chOff x="6719106" y="1596882"/>
            <a:chExt cx="939468" cy="974880"/>
          </a:xfrm>
        </p:grpSpPr>
        <p:grpSp>
          <p:nvGrpSpPr>
            <p:cNvPr id="1307" name="Google Shape;1307;p32"/>
            <p:cNvGrpSpPr/>
            <p:nvPr/>
          </p:nvGrpSpPr>
          <p:grpSpPr>
            <a:xfrm>
              <a:off x="6719106" y="1596882"/>
              <a:ext cx="939468" cy="974880"/>
              <a:chOff x="2657800" y="1863550"/>
              <a:chExt cx="1990398" cy="2065423"/>
            </a:xfrm>
          </p:grpSpPr>
          <p:sp>
            <p:nvSpPr>
              <p:cNvPr id="1308" name="Google Shape;1308;p32"/>
              <p:cNvSpPr/>
              <p:nvPr/>
            </p:nvSpPr>
            <p:spPr>
              <a:xfrm>
                <a:off x="4183374" y="2171315"/>
                <a:ext cx="364475" cy="366225"/>
              </a:xfrm>
              <a:custGeom>
                <a:avLst/>
                <a:gdLst/>
                <a:ahLst/>
                <a:cxnLst/>
                <a:rect l="l" t="t" r="r" b="b"/>
                <a:pathLst>
                  <a:path w="3959" h="3978" extrusionOk="0">
                    <a:moveTo>
                      <a:pt x="1937" y="0"/>
                    </a:moveTo>
                    <a:cubicBezTo>
                      <a:pt x="1935" y="0"/>
                      <a:pt x="1933" y="1"/>
                      <a:pt x="1931" y="1"/>
                    </a:cubicBezTo>
                    <a:cubicBezTo>
                      <a:pt x="1466" y="21"/>
                      <a:pt x="1615" y="2035"/>
                      <a:pt x="1615" y="2035"/>
                    </a:cubicBezTo>
                    <a:cubicBezTo>
                      <a:pt x="1615" y="2035"/>
                      <a:pt x="46" y="2088"/>
                      <a:pt x="77" y="2410"/>
                    </a:cubicBezTo>
                    <a:cubicBezTo>
                      <a:pt x="87" y="2517"/>
                      <a:pt x="240" y="2552"/>
                      <a:pt x="441" y="2552"/>
                    </a:cubicBezTo>
                    <a:cubicBezTo>
                      <a:pt x="841" y="2552"/>
                      <a:pt x="1429" y="2410"/>
                      <a:pt x="1429" y="2410"/>
                    </a:cubicBezTo>
                    <a:lnTo>
                      <a:pt x="1429" y="2410"/>
                    </a:lnTo>
                    <a:cubicBezTo>
                      <a:pt x="1429" y="2410"/>
                      <a:pt x="0" y="2976"/>
                      <a:pt x="253" y="3278"/>
                    </a:cubicBezTo>
                    <a:cubicBezTo>
                      <a:pt x="283" y="3314"/>
                      <a:pt x="325" y="3330"/>
                      <a:pt x="377" y="3330"/>
                    </a:cubicBezTo>
                    <a:cubicBezTo>
                      <a:pt x="762" y="3330"/>
                      <a:pt x="1665" y="2461"/>
                      <a:pt x="1666" y="2460"/>
                    </a:cubicBezTo>
                    <a:lnTo>
                      <a:pt x="1666" y="2460"/>
                    </a:lnTo>
                    <a:cubicBezTo>
                      <a:pt x="1665" y="2461"/>
                      <a:pt x="632" y="3680"/>
                      <a:pt x="1127" y="3949"/>
                    </a:cubicBezTo>
                    <a:cubicBezTo>
                      <a:pt x="1163" y="3968"/>
                      <a:pt x="1198" y="3977"/>
                      <a:pt x="1231" y="3977"/>
                    </a:cubicBezTo>
                    <a:cubicBezTo>
                      <a:pt x="1650" y="3977"/>
                      <a:pt x="1821" y="2535"/>
                      <a:pt x="1821" y="2533"/>
                    </a:cubicBezTo>
                    <a:lnTo>
                      <a:pt x="1821" y="2533"/>
                    </a:lnTo>
                    <a:cubicBezTo>
                      <a:pt x="1821" y="2535"/>
                      <a:pt x="1671" y="3950"/>
                      <a:pt x="2080" y="3950"/>
                    </a:cubicBezTo>
                    <a:cubicBezTo>
                      <a:pt x="2087" y="3950"/>
                      <a:pt x="2093" y="3950"/>
                      <a:pt x="2100" y="3949"/>
                    </a:cubicBezTo>
                    <a:cubicBezTo>
                      <a:pt x="2532" y="3899"/>
                      <a:pt x="2045" y="2604"/>
                      <a:pt x="2044" y="2603"/>
                    </a:cubicBezTo>
                    <a:lnTo>
                      <a:pt x="2044" y="2603"/>
                    </a:lnTo>
                    <a:cubicBezTo>
                      <a:pt x="2045" y="2604"/>
                      <a:pt x="2596" y="3774"/>
                      <a:pt x="2986" y="3774"/>
                    </a:cubicBezTo>
                    <a:cubicBezTo>
                      <a:pt x="3013" y="3774"/>
                      <a:pt x="3039" y="3769"/>
                      <a:pt x="3065" y="3757"/>
                    </a:cubicBezTo>
                    <a:cubicBezTo>
                      <a:pt x="3448" y="3574"/>
                      <a:pt x="2315" y="2588"/>
                      <a:pt x="2181" y="2535"/>
                    </a:cubicBezTo>
                    <a:lnTo>
                      <a:pt x="2181" y="2535"/>
                    </a:lnTo>
                    <a:cubicBezTo>
                      <a:pt x="2280" y="2557"/>
                      <a:pt x="3049" y="2709"/>
                      <a:pt x="3506" y="2709"/>
                    </a:cubicBezTo>
                    <a:cubicBezTo>
                      <a:pt x="3702" y="2709"/>
                      <a:pt x="3841" y="2681"/>
                      <a:pt x="3845" y="2603"/>
                    </a:cubicBezTo>
                    <a:cubicBezTo>
                      <a:pt x="3862" y="2374"/>
                      <a:pt x="2701" y="2352"/>
                      <a:pt x="2264" y="2352"/>
                    </a:cubicBezTo>
                    <a:cubicBezTo>
                      <a:pt x="2163" y="2352"/>
                      <a:pt x="2100" y="2354"/>
                      <a:pt x="2100" y="2354"/>
                    </a:cubicBezTo>
                    <a:cubicBezTo>
                      <a:pt x="2100" y="2354"/>
                      <a:pt x="3959" y="1656"/>
                      <a:pt x="3643" y="1476"/>
                    </a:cubicBezTo>
                    <a:cubicBezTo>
                      <a:pt x="3614" y="1460"/>
                      <a:pt x="3575" y="1452"/>
                      <a:pt x="3530" y="1452"/>
                    </a:cubicBezTo>
                    <a:cubicBezTo>
                      <a:pt x="3090" y="1452"/>
                      <a:pt x="1988" y="2174"/>
                      <a:pt x="1988" y="2174"/>
                    </a:cubicBezTo>
                    <a:cubicBezTo>
                      <a:pt x="1988" y="2174"/>
                      <a:pt x="3327" y="689"/>
                      <a:pt x="2935" y="513"/>
                    </a:cubicBezTo>
                    <a:cubicBezTo>
                      <a:pt x="2917" y="505"/>
                      <a:pt x="2898" y="501"/>
                      <a:pt x="2879" y="501"/>
                    </a:cubicBezTo>
                    <a:cubicBezTo>
                      <a:pt x="2481" y="501"/>
                      <a:pt x="1818" y="2159"/>
                      <a:pt x="1761" y="2174"/>
                    </a:cubicBezTo>
                    <a:cubicBezTo>
                      <a:pt x="1761" y="2174"/>
                      <a:pt x="1761" y="2174"/>
                      <a:pt x="1761" y="2174"/>
                    </a:cubicBezTo>
                    <a:cubicBezTo>
                      <a:pt x="1712" y="2174"/>
                      <a:pt x="2388" y="0"/>
                      <a:pt x="1937"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2"/>
              <p:cNvSpPr/>
              <p:nvPr/>
            </p:nvSpPr>
            <p:spPr>
              <a:xfrm>
                <a:off x="2836494" y="1863550"/>
                <a:ext cx="1527409" cy="788515"/>
              </a:xfrm>
              <a:custGeom>
                <a:avLst/>
                <a:gdLst/>
                <a:ahLst/>
                <a:cxnLst/>
                <a:rect l="l" t="t" r="r" b="b"/>
                <a:pathLst>
                  <a:path w="16591" h="8565" extrusionOk="0">
                    <a:moveTo>
                      <a:pt x="9097" y="1"/>
                    </a:moveTo>
                    <a:cubicBezTo>
                      <a:pt x="3085" y="157"/>
                      <a:pt x="1041" y="4720"/>
                      <a:pt x="695" y="5129"/>
                    </a:cubicBezTo>
                    <a:cubicBezTo>
                      <a:pt x="353" y="5537"/>
                      <a:pt x="1197" y="6295"/>
                      <a:pt x="1197" y="6295"/>
                    </a:cubicBezTo>
                    <a:cubicBezTo>
                      <a:pt x="1197" y="6295"/>
                      <a:pt x="443" y="6325"/>
                      <a:pt x="224" y="6767"/>
                    </a:cubicBezTo>
                    <a:cubicBezTo>
                      <a:pt x="0" y="7206"/>
                      <a:pt x="1197" y="8565"/>
                      <a:pt x="1197" y="8565"/>
                    </a:cubicBezTo>
                    <a:cubicBezTo>
                      <a:pt x="1197" y="8565"/>
                      <a:pt x="16116" y="8465"/>
                      <a:pt x="16242" y="7555"/>
                    </a:cubicBezTo>
                    <a:cubicBezTo>
                      <a:pt x="16368" y="6641"/>
                      <a:pt x="14291" y="4909"/>
                      <a:pt x="14291" y="4909"/>
                    </a:cubicBezTo>
                    <a:lnTo>
                      <a:pt x="14291" y="4909"/>
                    </a:lnTo>
                    <a:lnTo>
                      <a:pt x="16591" y="5664"/>
                    </a:lnTo>
                    <a:cubicBezTo>
                      <a:pt x="15305" y="659"/>
                      <a:pt x="9097" y="1"/>
                      <a:pt x="9097"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2"/>
              <p:cNvSpPr/>
              <p:nvPr/>
            </p:nvSpPr>
            <p:spPr>
              <a:xfrm>
                <a:off x="3806745" y="2228210"/>
                <a:ext cx="366593" cy="88748"/>
              </a:xfrm>
              <a:custGeom>
                <a:avLst/>
                <a:gdLst/>
                <a:ahLst/>
                <a:cxnLst/>
                <a:rect l="l" t="t" r="r" b="b"/>
                <a:pathLst>
                  <a:path w="3982" h="964" extrusionOk="0">
                    <a:moveTo>
                      <a:pt x="94" y="1"/>
                    </a:moveTo>
                    <a:cubicBezTo>
                      <a:pt x="0" y="1"/>
                      <a:pt x="0" y="144"/>
                      <a:pt x="94" y="144"/>
                    </a:cubicBezTo>
                    <a:cubicBezTo>
                      <a:pt x="1406" y="167"/>
                      <a:pt x="2709" y="220"/>
                      <a:pt x="3846" y="952"/>
                    </a:cubicBezTo>
                    <a:cubicBezTo>
                      <a:pt x="3858" y="960"/>
                      <a:pt x="3870" y="963"/>
                      <a:pt x="3882" y="963"/>
                    </a:cubicBezTo>
                    <a:cubicBezTo>
                      <a:pt x="3942" y="963"/>
                      <a:pt x="3982" y="870"/>
                      <a:pt x="3915" y="829"/>
                    </a:cubicBezTo>
                    <a:cubicBezTo>
                      <a:pt x="2762" y="85"/>
                      <a:pt x="1426" y="25"/>
                      <a:pt x="94"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2"/>
              <p:cNvSpPr/>
              <p:nvPr/>
            </p:nvSpPr>
            <p:spPr>
              <a:xfrm>
                <a:off x="3939684" y="2166988"/>
                <a:ext cx="185966" cy="101729"/>
              </a:xfrm>
              <a:custGeom>
                <a:avLst/>
                <a:gdLst/>
                <a:ahLst/>
                <a:cxnLst/>
                <a:rect l="l" t="t" r="r" b="b"/>
                <a:pathLst>
                  <a:path w="2020" h="1105" extrusionOk="0">
                    <a:moveTo>
                      <a:pt x="94" y="0"/>
                    </a:moveTo>
                    <a:cubicBezTo>
                      <a:pt x="23" y="0"/>
                      <a:pt x="0" y="117"/>
                      <a:pt x="78" y="141"/>
                    </a:cubicBezTo>
                    <a:cubicBezTo>
                      <a:pt x="733" y="363"/>
                      <a:pt x="1334" y="679"/>
                      <a:pt x="1886" y="1092"/>
                    </a:cubicBezTo>
                    <a:cubicBezTo>
                      <a:pt x="1899" y="1101"/>
                      <a:pt x="1912" y="1105"/>
                      <a:pt x="1924" y="1105"/>
                    </a:cubicBezTo>
                    <a:cubicBezTo>
                      <a:pt x="1982" y="1105"/>
                      <a:pt x="2020" y="1012"/>
                      <a:pt x="1960" y="965"/>
                    </a:cubicBezTo>
                    <a:cubicBezTo>
                      <a:pt x="1397" y="546"/>
                      <a:pt x="783" y="227"/>
                      <a:pt x="118" y="5"/>
                    </a:cubicBezTo>
                    <a:cubicBezTo>
                      <a:pt x="109" y="2"/>
                      <a:pt x="101" y="0"/>
                      <a:pt x="94"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2"/>
              <p:cNvSpPr/>
              <p:nvPr/>
            </p:nvSpPr>
            <p:spPr>
              <a:xfrm>
                <a:off x="3179152" y="2063326"/>
                <a:ext cx="15374" cy="57079"/>
              </a:xfrm>
              <a:custGeom>
                <a:avLst/>
                <a:gdLst/>
                <a:ahLst/>
                <a:cxnLst/>
                <a:rect l="l" t="t" r="r" b="b"/>
                <a:pathLst>
                  <a:path w="167" h="620" extrusionOk="0">
                    <a:moveTo>
                      <a:pt x="71" y="1"/>
                    </a:moveTo>
                    <a:cubicBezTo>
                      <a:pt x="35" y="1"/>
                      <a:pt x="1" y="24"/>
                      <a:pt x="4" y="71"/>
                    </a:cubicBezTo>
                    <a:cubicBezTo>
                      <a:pt x="21" y="230"/>
                      <a:pt x="24" y="390"/>
                      <a:pt x="14" y="552"/>
                    </a:cubicBezTo>
                    <a:cubicBezTo>
                      <a:pt x="13" y="597"/>
                      <a:pt x="48" y="620"/>
                      <a:pt x="84" y="620"/>
                    </a:cubicBezTo>
                    <a:cubicBezTo>
                      <a:pt x="120" y="620"/>
                      <a:pt x="157" y="597"/>
                      <a:pt x="160" y="552"/>
                    </a:cubicBezTo>
                    <a:cubicBezTo>
                      <a:pt x="167" y="390"/>
                      <a:pt x="164" y="230"/>
                      <a:pt x="151" y="71"/>
                    </a:cubicBezTo>
                    <a:cubicBezTo>
                      <a:pt x="146" y="24"/>
                      <a:pt x="107" y="1"/>
                      <a:pt x="71"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2"/>
              <p:cNvSpPr/>
              <p:nvPr/>
            </p:nvSpPr>
            <p:spPr>
              <a:xfrm>
                <a:off x="3214044" y="2085329"/>
                <a:ext cx="16663" cy="47228"/>
              </a:xfrm>
              <a:custGeom>
                <a:avLst/>
                <a:gdLst/>
                <a:ahLst/>
                <a:cxnLst/>
                <a:rect l="l" t="t" r="r" b="b"/>
                <a:pathLst>
                  <a:path w="181" h="513" extrusionOk="0">
                    <a:moveTo>
                      <a:pt x="86" y="1"/>
                    </a:moveTo>
                    <a:cubicBezTo>
                      <a:pt x="50" y="1"/>
                      <a:pt x="13" y="24"/>
                      <a:pt x="11" y="71"/>
                    </a:cubicBezTo>
                    <a:cubicBezTo>
                      <a:pt x="1" y="204"/>
                      <a:pt x="11" y="330"/>
                      <a:pt x="31" y="460"/>
                    </a:cubicBezTo>
                    <a:cubicBezTo>
                      <a:pt x="37" y="497"/>
                      <a:pt x="63" y="513"/>
                      <a:pt x="91" y="513"/>
                    </a:cubicBezTo>
                    <a:cubicBezTo>
                      <a:pt x="134" y="513"/>
                      <a:pt x="180" y="477"/>
                      <a:pt x="171" y="423"/>
                    </a:cubicBezTo>
                    <a:cubicBezTo>
                      <a:pt x="151" y="307"/>
                      <a:pt x="147" y="190"/>
                      <a:pt x="154" y="71"/>
                    </a:cubicBezTo>
                    <a:cubicBezTo>
                      <a:pt x="157" y="24"/>
                      <a:pt x="122" y="1"/>
                      <a:pt x="8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2"/>
              <p:cNvSpPr/>
              <p:nvPr/>
            </p:nvSpPr>
            <p:spPr>
              <a:xfrm>
                <a:off x="3207416" y="2024475"/>
                <a:ext cx="23292" cy="43085"/>
              </a:xfrm>
              <a:custGeom>
                <a:avLst/>
                <a:gdLst/>
                <a:ahLst/>
                <a:cxnLst/>
                <a:rect l="l" t="t" r="r" b="b"/>
                <a:pathLst>
                  <a:path w="253" h="468" extrusionOk="0">
                    <a:moveTo>
                      <a:pt x="89" y="1"/>
                    </a:moveTo>
                    <a:cubicBezTo>
                      <a:pt x="44" y="1"/>
                      <a:pt x="1" y="35"/>
                      <a:pt x="23" y="87"/>
                    </a:cubicBezTo>
                    <a:cubicBezTo>
                      <a:pt x="66" y="187"/>
                      <a:pt x="93" y="290"/>
                      <a:pt x="106" y="399"/>
                    </a:cubicBezTo>
                    <a:cubicBezTo>
                      <a:pt x="109" y="445"/>
                      <a:pt x="147" y="468"/>
                      <a:pt x="183" y="468"/>
                    </a:cubicBezTo>
                    <a:cubicBezTo>
                      <a:pt x="219" y="468"/>
                      <a:pt x="252" y="445"/>
                      <a:pt x="249" y="399"/>
                    </a:cubicBezTo>
                    <a:cubicBezTo>
                      <a:pt x="235" y="276"/>
                      <a:pt x="209" y="160"/>
                      <a:pt x="163" y="47"/>
                    </a:cubicBezTo>
                    <a:cubicBezTo>
                      <a:pt x="148" y="15"/>
                      <a:pt x="118" y="1"/>
                      <a:pt x="89"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2"/>
              <p:cNvSpPr/>
              <p:nvPr/>
            </p:nvSpPr>
            <p:spPr>
              <a:xfrm>
                <a:off x="3620686" y="2005234"/>
                <a:ext cx="13257" cy="43638"/>
              </a:xfrm>
              <a:custGeom>
                <a:avLst/>
                <a:gdLst/>
                <a:ahLst/>
                <a:cxnLst/>
                <a:rect l="l" t="t" r="r" b="b"/>
                <a:pathLst>
                  <a:path w="144" h="474" extrusionOk="0">
                    <a:moveTo>
                      <a:pt x="72" y="0"/>
                    </a:moveTo>
                    <a:cubicBezTo>
                      <a:pt x="37" y="0"/>
                      <a:pt x="1" y="24"/>
                      <a:pt x="1" y="70"/>
                    </a:cubicBezTo>
                    <a:lnTo>
                      <a:pt x="1" y="406"/>
                    </a:lnTo>
                    <a:cubicBezTo>
                      <a:pt x="1" y="451"/>
                      <a:pt x="37" y="473"/>
                      <a:pt x="72" y="473"/>
                    </a:cubicBezTo>
                    <a:cubicBezTo>
                      <a:pt x="108" y="473"/>
                      <a:pt x="144" y="451"/>
                      <a:pt x="144" y="406"/>
                    </a:cubicBezTo>
                    <a:lnTo>
                      <a:pt x="144" y="70"/>
                    </a:lnTo>
                    <a:cubicBezTo>
                      <a:pt x="144" y="24"/>
                      <a:pt x="108" y="0"/>
                      <a:pt x="7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2"/>
              <p:cNvSpPr/>
              <p:nvPr/>
            </p:nvSpPr>
            <p:spPr>
              <a:xfrm>
                <a:off x="3649133" y="2013796"/>
                <a:ext cx="16203" cy="45387"/>
              </a:xfrm>
              <a:custGeom>
                <a:avLst/>
                <a:gdLst/>
                <a:ahLst/>
                <a:cxnLst/>
                <a:rect l="l" t="t" r="r" b="b"/>
                <a:pathLst>
                  <a:path w="176" h="493" extrusionOk="0">
                    <a:moveTo>
                      <a:pt x="72" y="0"/>
                    </a:moveTo>
                    <a:cubicBezTo>
                      <a:pt x="35" y="0"/>
                      <a:pt x="1" y="23"/>
                      <a:pt x="4" y="70"/>
                    </a:cubicBezTo>
                    <a:cubicBezTo>
                      <a:pt x="11" y="187"/>
                      <a:pt x="20" y="306"/>
                      <a:pt x="27" y="423"/>
                    </a:cubicBezTo>
                    <a:cubicBezTo>
                      <a:pt x="30" y="469"/>
                      <a:pt x="68" y="492"/>
                      <a:pt x="104" y="492"/>
                    </a:cubicBezTo>
                    <a:cubicBezTo>
                      <a:pt x="140" y="492"/>
                      <a:pt x="175" y="469"/>
                      <a:pt x="174" y="423"/>
                    </a:cubicBezTo>
                    <a:cubicBezTo>
                      <a:pt x="163" y="306"/>
                      <a:pt x="157" y="187"/>
                      <a:pt x="147" y="70"/>
                    </a:cubicBezTo>
                    <a:cubicBezTo>
                      <a:pt x="145" y="23"/>
                      <a:pt x="108" y="0"/>
                      <a:pt x="72"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2"/>
              <p:cNvSpPr/>
              <p:nvPr/>
            </p:nvSpPr>
            <p:spPr>
              <a:xfrm>
                <a:off x="3673622" y="1940606"/>
                <a:ext cx="13257" cy="40139"/>
              </a:xfrm>
              <a:custGeom>
                <a:avLst/>
                <a:gdLst/>
                <a:ahLst/>
                <a:cxnLst/>
                <a:rect l="l" t="t" r="r" b="b"/>
                <a:pathLst>
                  <a:path w="144" h="436" extrusionOk="0">
                    <a:moveTo>
                      <a:pt x="72" y="1"/>
                    </a:moveTo>
                    <a:cubicBezTo>
                      <a:pt x="36" y="1"/>
                      <a:pt x="0" y="23"/>
                      <a:pt x="0" y="68"/>
                    </a:cubicBezTo>
                    <a:lnTo>
                      <a:pt x="0" y="367"/>
                    </a:lnTo>
                    <a:cubicBezTo>
                      <a:pt x="0" y="412"/>
                      <a:pt x="37" y="435"/>
                      <a:pt x="73" y="435"/>
                    </a:cubicBezTo>
                    <a:cubicBezTo>
                      <a:pt x="108" y="435"/>
                      <a:pt x="144" y="413"/>
                      <a:pt x="144" y="367"/>
                    </a:cubicBezTo>
                    <a:lnTo>
                      <a:pt x="144" y="68"/>
                    </a:lnTo>
                    <a:cubicBezTo>
                      <a:pt x="144" y="23"/>
                      <a:pt x="108" y="1"/>
                      <a:pt x="72"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2"/>
              <p:cNvSpPr/>
              <p:nvPr/>
            </p:nvSpPr>
            <p:spPr>
              <a:xfrm>
                <a:off x="2779599" y="2651974"/>
                <a:ext cx="1694502" cy="1276999"/>
              </a:xfrm>
              <a:custGeom>
                <a:avLst/>
                <a:gdLst/>
                <a:ahLst/>
                <a:cxnLst/>
                <a:rect l="l" t="t" r="r" b="b"/>
                <a:pathLst>
                  <a:path w="18406" h="13871" extrusionOk="0">
                    <a:moveTo>
                      <a:pt x="3247" y="1"/>
                    </a:moveTo>
                    <a:lnTo>
                      <a:pt x="1692" y="1251"/>
                    </a:lnTo>
                    <a:cubicBezTo>
                      <a:pt x="1692" y="1251"/>
                      <a:pt x="0" y="3391"/>
                      <a:pt x="267" y="7083"/>
                    </a:cubicBezTo>
                    <a:cubicBezTo>
                      <a:pt x="508" y="10445"/>
                      <a:pt x="1503" y="12388"/>
                      <a:pt x="5258" y="12388"/>
                    </a:cubicBezTo>
                    <a:cubicBezTo>
                      <a:pt x="5628" y="12388"/>
                      <a:pt x="6024" y="12369"/>
                      <a:pt x="6448" y="12331"/>
                    </a:cubicBezTo>
                    <a:cubicBezTo>
                      <a:pt x="6448" y="12331"/>
                      <a:pt x="6474" y="13511"/>
                      <a:pt x="6744" y="13511"/>
                    </a:cubicBezTo>
                    <a:cubicBezTo>
                      <a:pt x="6994" y="13511"/>
                      <a:pt x="7100" y="12483"/>
                      <a:pt x="7111" y="12365"/>
                    </a:cubicBezTo>
                    <a:lnTo>
                      <a:pt x="7111" y="12365"/>
                    </a:lnTo>
                    <a:cubicBezTo>
                      <a:pt x="7100" y="12491"/>
                      <a:pt x="7001" y="13648"/>
                      <a:pt x="7255" y="13667"/>
                    </a:cubicBezTo>
                    <a:cubicBezTo>
                      <a:pt x="7258" y="13667"/>
                      <a:pt x="7260" y="13667"/>
                      <a:pt x="7262" y="13667"/>
                    </a:cubicBezTo>
                    <a:cubicBezTo>
                      <a:pt x="7521" y="13667"/>
                      <a:pt x="7502" y="12421"/>
                      <a:pt x="7502" y="12420"/>
                    </a:cubicBezTo>
                    <a:lnTo>
                      <a:pt x="7502" y="12420"/>
                    </a:lnTo>
                    <a:cubicBezTo>
                      <a:pt x="7502" y="12421"/>
                      <a:pt x="7756" y="13870"/>
                      <a:pt x="8036" y="13870"/>
                    </a:cubicBezTo>
                    <a:cubicBezTo>
                      <a:pt x="8044" y="13870"/>
                      <a:pt x="8052" y="13869"/>
                      <a:pt x="8060" y="13867"/>
                    </a:cubicBezTo>
                    <a:cubicBezTo>
                      <a:pt x="8346" y="13780"/>
                      <a:pt x="8060" y="12511"/>
                      <a:pt x="8060" y="12511"/>
                    </a:cubicBezTo>
                    <a:lnTo>
                      <a:pt x="8060" y="12511"/>
                    </a:lnTo>
                    <a:cubicBezTo>
                      <a:pt x="8060" y="12511"/>
                      <a:pt x="9214" y="13136"/>
                      <a:pt x="11051" y="13136"/>
                    </a:cubicBezTo>
                    <a:cubicBezTo>
                      <a:pt x="11941" y="13136"/>
                      <a:pt x="12991" y="12990"/>
                      <a:pt x="14148" y="12554"/>
                    </a:cubicBezTo>
                    <a:lnTo>
                      <a:pt x="14534" y="11018"/>
                    </a:lnTo>
                    <a:lnTo>
                      <a:pt x="14776" y="12354"/>
                    </a:lnTo>
                    <a:cubicBezTo>
                      <a:pt x="14776" y="12354"/>
                      <a:pt x="17604" y="10752"/>
                      <a:pt x="18003" y="8393"/>
                    </a:cubicBezTo>
                    <a:cubicBezTo>
                      <a:pt x="18405" y="6033"/>
                      <a:pt x="17694" y="3797"/>
                      <a:pt x="16581" y="2151"/>
                    </a:cubicBezTo>
                    <a:cubicBezTo>
                      <a:pt x="15468" y="503"/>
                      <a:pt x="3247" y="1"/>
                      <a:pt x="3247"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2"/>
              <p:cNvSpPr/>
              <p:nvPr/>
            </p:nvSpPr>
            <p:spPr>
              <a:xfrm>
                <a:off x="2869913" y="2402945"/>
                <a:ext cx="1493990" cy="419621"/>
              </a:xfrm>
              <a:custGeom>
                <a:avLst/>
                <a:gdLst/>
                <a:ahLst/>
                <a:cxnLst/>
                <a:rect l="l" t="t" r="r" b="b"/>
                <a:pathLst>
                  <a:path w="16228" h="4558" extrusionOk="0">
                    <a:moveTo>
                      <a:pt x="9584" y="1"/>
                    </a:moveTo>
                    <a:cubicBezTo>
                      <a:pt x="9035" y="1"/>
                      <a:pt x="8448" y="21"/>
                      <a:pt x="7823" y="67"/>
                    </a:cubicBezTo>
                    <a:cubicBezTo>
                      <a:pt x="1907" y="500"/>
                      <a:pt x="96" y="2796"/>
                      <a:pt x="0" y="2888"/>
                    </a:cubicBezTo>
                    <a:lnTo>
                      <a:pt x="332" y="4557"/>
                    </a:lnTo>
                    <a:lnTo>
                      <a:pt x="7633" y="3753"/>
                    </a:lnTo>
                    <a:lnTo>
                      <a:pt x="16228" y="2888"/>
                    </a:lnTo>
                    <a:lnTo>
                      <a:pt x="16228" y="1477"/>
                    </a:lnTo>
                    <a:cubicBezTo>
                      <a:pt x="16228" y="1477"/>
                      <a:pt x="14239" y="1"/>
                      <a:pt x="95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2"/>
              <p:cNvSpPr/>
              <p:nvPr/>
            </p:nvSpPr>
            <p:spPr>
              <a:xfrm>
                <a:off x="3013991" y="2544537"/>
                <a:ext cx="1252602" cy="752427"/>
              </a:xfrm>
              <a:custGeom>
                <a:avLst/>
                <a:gdLst/>
                <a:ahLst/>
                <a:cxnLst/>
                <a:rect l="l" t="t" r="r" b="b"/>
                <a:pathLst>
                  <a:path w="13606" h="8173" extrusionOk="0">
                    <a:moveTo>
                      <a:pt x="6332" y="1"/>
                    </a:moveTo>
                    <a:cubicBezTo>
                      <a:pt x="2667" y="1"/>
                      <a:pt x="509" y="1268"/>
                      <a:pt x="509" y="1268"/>
                    </a:cubicBezTo>
                    <a:lnTo>
                      <a:pt x="86" y="4874"/>
                    </a:lnTo>
                    <a:cubicBezTo>
                      <a:pt x="0" y="5622"/>
                      <a:pt x="223" y="6562"/>
                      <a:pt x="831" y="7144"/>
                    </a:cubicBezTo>
                    <a:lnTo>
                      <a:pt x="1316" y="7266"/>
                    </a:lnTo>
                    <a:cubicBezTo>
                      <a:pt x="2120" y="7921"/>
                      <a:pt x="3573" y="8173"/>
                      <a:pt x="5197" y="8173"/>
                    </a:cubicBezTo>
                    <a:cubicBezTo>
                      <a:pt x="7367" y="8173"/>
                      <a:pt x="9842" y="7723"/>
                      <a:pt x="11483" y="7183"/>
                    </a:cubicBezTo>
                    <a:cubicBezTo>
                      <a:pt x="12247" y="6931"/>
                      <a:pt x="13606" y="5734"/>
                      <a:pt x="13207" y="4541"/>
                    </a:cubicBezTo>
                    <a:lnTo>
                      <a:pt x="11785" y="885"/>
                    </a:lnTo>
                    <a:cubicBezTo>
                      <a:pt x="9728" y="230"/>
                      <a:pt x="7893" y="1"/>
                      <a:pt x="6332" y="1"/>
                    </a:cubicBezTo>
                    <a:close/>
                  </a:path>
                </a:pathLst>
              </a:custGeom>
              <a:solidFill>
                <a:srgbClr val="EDB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2"/>
              <p:cNvSpPr/>
              <p:nvPr/>
            </p:nvSpPr>
            <p:spPr>
              <a:xfrm>
                <a:off x="3326085" y="2850001"/>
                <a:ext cx="47228" cy="84237"/>
              </a:xfrm>
              <a:custGeom>
                <a:avLst/>
                <a:gdLst/>
                <a:ahLst/>
                <a:cxnLst/>
                <a:rect l="l" t="t" r="r" b="b"/>
                <a:pathLst>
                  <a:path w="513" h="915" extrusionOk="0">
                    <a:moveTo>
                      <a:pt x="256" y="0"/>
                    </a:moveTo>
                    <a:cubicBezTo>
                      <a:pt x="116" y="0"/>
                      <a:pt x="0" y="203"/>
                      <a:pt x="0" y="456"/>
                    </a:cubicBezTo>
                    <a:cubicBezTo>
                      <a:pt x="0" y="708"/>
                      <a:pt x="116" y="914"/>
                      <a:pt x="256" y="914"/>
                    </a:cubicBezTo>
                    <a:cubicBezTo>
                      <a:pt x="399" y="914"/>
                      <a:pt x="512" y="708"/>
                      <a:pt x="512" y="456"/>
                    </a:cubicBezTo>
                    <a:cubicBezTo>
                      <a:pt x="512" y="203"/>
                      <a:pt x="399" y="0"/>
                      <a:pt x="256"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2"/>
              <p:cNvSpPr/>
              <p:nvPr/>
            </p:nvSpPr>
            <p:spPr>
              <a:xfrm>
                <a:off x="3861522" y="2850001"/>
                <a:ext cx="47504" cy="84237"/>
              </a:xfrm>
              <a:custGeom>
                <a:avLst/>
                <a:gdLst/>
                <a:ahLst/>
                <a:cxnLst/>
                <a:rect l="l" t="t" r="r" b="b"/>
                <a:pathLst>
                  <a:path w="516" h="915" extrusionOk="0">
                    <a:moveTo>
                      <a:pt x="259" y="0"/>
                    </a:moveTo>
                    <a:cubicBezTo>
                      <a:pt x="117" y="0"/>
                      <a:pt x="0" y="203"/>
                      <a:pt x="0" y="456"/>
                    </a:cubicBezTo>
                    <a:cubicBezTo>
                      <a:pt x="0" y="708"/>
                      <a:pt x="117" y="914"/>
                      <a:pt x="259" y="914"/>
                    </a:cubicBezTo>
                    <a:cubicBezTo>
                      <a:pt x="399" y="914"/>
                      <a:pt x="515" y="708"/>
                      <a:pt x="515" y="456"/>
                    </a:cubicBezTo>
                    <a:cubicBezTo>
                      <a:pt x="515" y="203"/>
                      <a:pt x="399" y="0"/>
                      <a:pt x="259"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a:off x="3928176" y="2920061"/>
                <a:ext cx="178141" cy="178141"/>
              </a:xfrm>
              <a:custGeom>
                <a:avLst/>
                <a:gdLst/>
                <a:ahLst/>
                <a:cxnLst/>
                <a:rect l="l" t="t" r="r" b="b"/>
                <a:pathLst>
                  <a:path w="1935" h="1935" extrusionOk="0">
                    <a:moveTo>
                      <a:pt x="968" y="0"/>
                    </a:moveTo>
                    <a:cubicBezTo>
                      <a:pt x="436" y="0"/>
                      <a:pt x="0" y="432"/>
                      <a:pt x="0" y="968"/>
                    </a:cubicBezTo>
                    <a:cubicBezTo>
                      <a:pt x="0" y="1503"/>
                      <a:pt x="436" y="1934"/>
                      <a:pt x="968" y="1934"/>
                    </a:cubicBezTo>
                    <a:cubicBezTo>
                      <a:pt x="1502" y="1934"/>
                      <a:pt x="1935" y="1503"/>
                      <a:pt x="1935" y="968"/>
                    </a:cubicBezTo>
                    <a:cubicBezTo>
                      <a:pt x="1935" y="432"/>
                      <a:pt x="1502" y="0"/>
                      <a:pt x="968" y="0"/>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3147943" y="2920061"/>
                <a:ext cx="178233" cy="178141"/>
              </a:xfrm>
              <a:custGeom>
                <a:avLst/>
                <a:gdLst/>
                <a:ahLst/>
                <a:cxnLst/>
                <a:rect l="l" t="t" r="r" b="b"/>
                <a:pathLst>
                  <a:path w="1936" h="1935" extrusionOk="0">
                    <a:moveTo>
                      <a:pt x="968" y="0"/>
                    </a:moveTo>
                    <a:cubicBezTo>
                      <a:pt x="433" y="0"/>
                      <a:pt x="1" y="432"/>
                      <a:pt x="1" y="968"/>
                    </a:cubicBezTo>
                    <a:cubicBezTo>
                      <a:pt x="1" y="1503"/>
                      <a:pt x="433" y="1934"/>
                      <a:pt x="968" y="1934"/>
                    </a:cubicBezTo>
                    <a:cubicBezTo>
                      <a:pt x="1503" y="1934"/>
                      <a:pt x="1935" y="1503"/>
                      <a:pt x="1935" y="968"/>
                    </a:cubicBezTo>
                    <a:cubicBezTo>
                      <a:pt x="1935" y="432"/>
                      <a:pt x="1503" y="0"/>
                      <a:pt x="968" y="0"/>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2"/>
              <p:cNvSpPr/>
              <p:nvPr/>
            </p:nvSpPr>
            <p:spPr>
              <a:xfrm>
                <a:off x="3367697" y="2499887"/>
                <a:ext cx="243597" cy="199960"/>
              </a:xfrm>
              <a:custGeom>
                <a:avLst/>
                <a:gdLst/>
                <a:ahLst/>
                <a:cxnLst/>
                <a:rect l="l" t="t" r="r" b="b"/>
                <a:pathLst>
                  <a:path w="2646" h="2172" extrusionOk="0">
                    <a:moveTo>
                      <a:pt x="2616" y="1"/>
                    </a:moveTo>
                    <a:lnTo>
                      <a:pt x="611" y="111"/>
                    </a:lnTo>
                    <a:cubicBezTo>
                      <a:pt x="611" y="111"/>
                      <a:pt x="0" y="2045"/>
                      <a:pt x="2645" y="2171"/>
                    </a:cubicBezTo>
                    <a:cubicBezTo>
                      <a:pt x="2645" y="2171"/>
                      <a:pt x="1283" y="1224"/>
                      <a:pt x="26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2"/>
              <p:cNvSpPr/>
              <p:nvPr/>
            </p:nvSpPr>
            <p:spPr>
              <a:xfrm>
                <a:off x="3658616" y="2499887"/>
                <a:ext cx="805363" cy="338054"/>
              </a:xfrm>
              <a:custGeom>
                <a:avLst/>
                <a:gdLst/>
                <a:ahLst/>
                <a:cxnLst/>
                <a:rect l="l" t="t" r="r" b="b"/>
                <a:pathLst>
                  <a:path w="8748" h="3672" extrusionOk="0">
                    <a:moveTo>
                      <a:pt x="0" y="1"/>
                    </a:moveTo>
                    <a:cubicBezTo>
                      <a:pt x="0" y="1"/>
                      <a:pt x="430" y="1182"/>
                      <a:pt x="1686" y="1182"/>
                    </a:cubicBezTo>
                    <a:cubicBezTo>
                      <a:pt x="1916" y="1182"/>
                      <a:pt x="2175" y="1142"/>
                      <a:pt x="2463" y="1048"/>
                    </a:cubicBezTo>
                    <a:cubicBezTo>
                      <a:pt x="2463" y="1048"/>
                      <a:pt x="2953" y="3671"/>
                      <a:pt x="5202" y="3671"/>
                    </a:cubicBezTo>
                    <a:cubicBezTo>
                      <a:pt x="5418" y="3671"/>
                      <a:pt x="5650" y="3647"/>
                      <a:pt x="5900" y="3594"/>
                    </a:cubicBezTo>
                    <a:cubicBezTo>
                      <a:pt x="8748" y="2989"/>
                      <a:pt x="5737" y="746"/>
                      <a:pt x="5737" y="746"/>
                    </a:cubicBezTo>
                    <a:lnTo>
                      <a:pt x="16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2"/>
              <p:cNvSpPr/>
              <p:nvPr/>
            </p:nvSpPr>
            <p:spPr>
              <a:xfrm>
                <a:off x="3256577" y="2746246"/>
                <a:ext cx="137541" cy="76136"/>
              </a:xfrm>
              <a:custGeom>
                <a:avLst/>
                <a:gdLst/>
                <a:ahLst/>
                <a:cxnLst/>
                <a:rect l="l" t="t" r="r" b="b"/>
                <a:pathLst>
                  <a:path w="1494" h="827" extrusionOk="0">
                    <a:moveTo>
                      <a:pt x="995" y="0"/>
                    </a:moveTo>
                    <a:cubicBezTo>
                      <a:pt x="980" y="0"/>
                      <a:pt x="965" y="1"/>
                      <a:pt x="951" y="4"/>
                    </a:cubicBezTo>
                    <a:cubicBezTo>
                      <a:pt x="678" y="50"/>
                      <a:pt x="379" y="190"/>
                      <a:pt x="167" y="360"/>
                    </a:cubicBezTo>
                    <a:cubicBezTo>
                      <a:pt x="83" y="426"/>
                      <a:pt x="1" y="515"/>
                      <a:pt x="14" y="619"/>
                    </a:cubicBezTo>
                    <a:cubicBezTo>
                      <a:pt x="20" y="685"/>
                      <a:pt x="68" y="742"/>
                      <a:pt x="127" y="775"/>
                    </a:cubicBezTo>
                    <a:cubicBezTo>
                      <a:pt x="183" y="808"/>
                      <a:pt x="250" y="822"/>
                      <a:pt x="316" y="825"/>
                    </a:cubicBezTo>
                    <a:cubicBezTo>
                      <a:pt x="334" y="826"/>
                      <a:pt x="351" y="826"/>
                      <a:pt x="368" y="826"/>
                    </a:cubicBezTo>
                    <a:cubicBezTo>
                      <a:pt x="678" y="826"/>
                      <a:pt x="966" y="660"/>
                      <a:pt x="1237" y="499"/>
                    </a:cubicBezTo>
                    <a:cubicBezTo>
                      <a:pt x="1270" y="476"/>
                      <a:pt x="1310" y="456"/>
                      <a:pt x="1333" y="423"/>
                    </a:cubicBezTo>
                    <a:cubicBezTo>
                      <a:pt x="1494" y="213"/>
                      <a:pt x="1193"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2"/>
              <p:cNvSpPr/>
              <p:nvPr/>
            </p:nvSpPr>
            <p:spPr>
              <a:xfrm>
                <a:off x="3829669" y="2748272"/>
                <a:ext cx="130361" cy="52844"/>
              </a:xfrm>
              <a:custGeom>
                <a:avLst/>
                <a:gdLst/>
                <a:ahLst/>
                <a:cxnLst/>
                <a:rect l="l" t="t" r="r" b="b"/>
                <a:pathLst>
                  <a:path w="1416" h="574" extrusionOk="0">
                    <a:moveTo>
                      <a:pt x="632" y="0"/>
                    </a:moveTo>
                    <a:cubicBezTo>
                      <a:pt x="497" y="0"/>
                      <a:pt x="358" y="27"/>
                      <a:pt x="243" y="65"/>
                    </a:cubicBezTo>
                    <a:cubicBezTo>
                      <a:pt x="184" y="85"/>
                      <a:pt x="124" y="111"/>
                      <a:pt x="77" y="154"/>
                    </a:cubicBezTo>
                    <a:cubicBezTo>
                      <a:pt x="30" y="201"/>
                      <a:pt x="0" y="264"/>
                      <a:pt x="14" y="327"/>
                    </a:cubicBezTo>
                    <a:cubicBezTo>
                      <a:pt x="27" y="401"/>
                      <a:pt x="93" y="454"/>
                      <a:pt x="164" y="477"/>
                    </a:cubicBezTo>
                    <a:cubicBezTo>
                      <a:pt x="233" y="501"/>
                      <a:pt x="306" y="501"/>
                      <a:pt x="379" y="504"/>
                    </a:cubicBezTo>
                    <a:cubicBezTo>
                      <a:pt x="585" y="520"/>
                      <a:pt x="784" y="573"/>
                      <a:pt x="989" y="573"/>
                    </a:cubicBezTo>
                    <a:cubicBezTo>
                      <a:pt x="996" y="573"/>
                      <a:pt x="1003" y="573"/>
                      <a:pt x="1011" y="573"/>
                    </a:cubicBezTo>
                    <a:cubicBezTo>
                      <a:pt x="1054" y="573"/>
                      <a:pt x="1101" y="570"/>
                      <a:pt x="1137" y="553"/>
                    </a:cubicBezTo>
                    <a:cubicBezTo>
                      <a:pt x="1416" y="414"/>
                      <a:pt x="1087" y="131"/>
                      <a:pt x="948" y="62"/>
                    </a:cubicBezTo>
                    <a:cubicBezTo>
                      <a:pt x="855" y="18"/>
                      <a:pt x="744"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2657800" y="2596276"/>
                <a:ext cx="351955" cy="375523"/>
              </a:xfrm>
              <a:custGeom>
                <a:avLst/>
                <a:gdLst/>
                <a:ahLst/>
                <a:cxnLst/>
                <a:rect l="l" t="t" r="r" b="b"/>
                <a:pathLst>
                  <a:path w="3823" h="4079" extrusionOk="0">
                    <a:moveTo>
                      <a:pt x="1669" y="1"/>
                    </a:moveTo>
                    <a:cubicBezTo>
                      <a:pt x="1564" y="1"/>
                      <a:pt x="1456" y="21"/>
                      <a:pt x="1347" y="64"/>
                    </a:cubicBezTo>
                    <a:cubicBezTo>
                      <a:pt x="1" y="603"/>
                      <a:pt x="1291" y="3667"/>
                      <a:pt x="2982" y="4079"/>
                    </a:cubicBezTo>
                    <a:lnTo>
                      <a:pt x="3823" y="2587"/>
                    </a:lnTo>
                    <a:cubicBezTo>
                      <a:pt x="3823" y="2587"/>
                      <a:pt x="2871" y="1"/>
                      <a:pt x="1669"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2767907" y="2645162"/>
                <a:ext cx="162674" cy="244702"/>
              </a:xfrm>
              <a:custGeom>
                <a:avLst/>
                <a:gdLst/>
                <a:ahLst/>
                <a:cxnLst/>
                <a:rect l="l" t="t" r="r" b="b"/>
                <a:pathLst>
                  <a:path w="1767" h="2658" extrusionOk="0">
                    <a:moveTo>
                      <a:pt x="91" y="0"/>
                    </a:moveTo>
                    <a:cubicBezTo>
                      <a:pt x="21" y="0"/>
                      <a:pt x="1" y="115"/>
                      <a:pt x="78" y="142"/>
                    </a:cubicBezTo>
                    <a:cubicBezTo>
                      <a:pt x="642" y="354"/>
                      <a:pt x="1058" y="770"/>
                      <a:pt x="1297" y="1278"/>
                    </a:cubicBezTo>
                    <a:cubicBezTo>
                      <a:pt x="1116" y="1222"/>
                      <a:pt x="917" y="1185"/>
                      <a:pt x="722" y="1185"/>
                    </a:cubicBezTo>
                    <a:cubicBezTo>
                      <a:pt x="525" y="1185"/>
                      <a:pt x="331" y="1223"/>
                      <a:pt x="161" y="1318"/>
                    </a:cubicBezTo>
                    <a:cubicBezTo>
                      <a:pt x="90" y="1358"/>
                      <a:pt x="133" y="1453"/>
                      <a:pt x="197" y="1453"/>
                    </a:cubicBezTo>
                    <a:cubicBezTo>
                      <a:pt x="208" y="1453"/>
                      <a:pt x="219" y="1451"/>
                      <a:pt x="231" y="1444"/>
                    </a:cubicBezTo>
                    <a:cubicBezTo>
                      <a:pt x="380" y="1361"/>
                      <a:pt x="549" y="1328"/>
                      <a:pt x="722" y="1328"/>
                    </a:cubicBezTo>
                    <a:cubicBezTo>
                      <a:pt x="943" y="1328"/>
                      <a:pt x="1170" y="1382"/>
                      <a:pt x="1364" y="1451"/>
                    </a:cubicBezTo>
                    <a:lnTo>
                      <a:pt x="1371" y="1451"/>
                    </a:lnTo>
                    <a:cubicBezTo>
                      <a:pt x="1503" y="1806"/>
                      <a:pt x="1557" y="2196"/>
                      <a:pt x="1523" y="2587"/>
                    </a:cubicBezTo>
                    <a:cubicBezTo>
                      <a:pt x="1518" y="2634"/>
                      <a:pt x="1552" y="2657"/>
                      <a:pt x="1589" y="2657"/>
                    </a:cubicBezTo>
                    <a:cubicBezTo>
                      <a:pt x="1625" y="2657"/>
                      <a:pt x="1663" y="2634"/>
                      <a:pt x="1667" y="2587"/>
                    </a:cubicBezTo>
                    <a:cubicBezTo>
                      <a:pt x="1766" y="1481"/>
                      <a:pt x="1188" y="401"/>
                      <a:pt x="118" y="5"/>
                    </a:cubicBezTo>
                    <a:cubicBezTo>
                      <a:pt x="108" y="2"/>
                      <a:pt x="99" y="0"/>
                      <a:pt x="91"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2915392" y="3314089"/>
                <a:ext cx="13349" cy="69875"/>
              </a:xfrm>
              <a:custGeom>
                <a:avLst/>
                <a:gdLst/>
                <a:ahLst/>
                <a:cxnLst/>
                <a:rect l="l" t="t" r="r" b="b"/>
                <a:pathLst>
                  <a:path w="145" h="759" extrusionOk="0">
                    <a:moveTo>
                      <a:pt x="73" y="1"/>
                    </a:moveTo>
                    <a:cubicBezTo>
                      <a:pt x="37" y="1"/>
                      <a:pt x="1" y="24"/>
                      <a:pt x="1" y="70"/>
                    </a:cubicBezTo>
                    <a:lnTo>
                      <a:pt x="1" y="688"/>
                    </a:lnTo>
                    <a:cubicBezTo>
                      <a:pt x="1" y="735"/>
                      <a:pt x="37" y="758"/>
                      <a:pt x="73" y="758"/>
                    </a:cubicBezTo>
                    <a:cubicBezTo>
                      <a:pt x="108" y="758"/>
                      <a:pt x="144" y="735"/>
                      <a:pt x="144" y="688"/>
                    </a:cubicBezTo>
                    <a:lnTo>
                      <a:pt x="144" y="70"/>
                    </a:lnTo>
                    <a:cubicBezTo>
                      <a:pt x="144" y="24"/>
                      <a:pt x="108"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2944760" y="3345666"/>
                <a:ext cx="13349" cy="49898"/>
              </a:xfrm>
              <a:custGeom>
                <a:avLst/>
                <a:gdLst/>
                <a:ahLst/>
                <a:cxnLst/>
                <a:rect l="l" t="t" r="r" b="b"/>
                <a:pathLst>
                  <a:path w="145" h="542" extrusionOk="0">
                    <a:moveTo>
                      <a:pt x="73" y="0"/>
                    </a:moveTo>
                    <a:cubicBezTo>
                      <a:pt x="37" y="0"/>
                      <a:pt x="1" y="24"/>
                      <a:pt x="1" y="70"/>
                    </a:cubicBezTo>
                    <a:lnTo>
                      <a:pt x="1" y="472"/>
                    </a:lnTo>
                    <a:cubicBezTo>
                      <a:pt x="1" y="519"/>
                      <a:pt x="37" y="542"/>
                      <a:pt x="73" y="542"/>
                    </a:cubicBezTo>
                    <a:cubicBezTo>
                      <a:pt x="109" y="542"/>
                      <a:pt x="144" y="519"/>
                      <a:pt x="144" y="472"/>
                    </a:cubicBezTo>
                    <a:lnTo>
                      <a:pt x="144" y="70"/>
                    </a:lnTo>
                    <a:cubicBezTo>
                      <a:pt x="144" y="24"/>
                      <a:pt x="109"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3414925" y="3411859"/>
                <a:ext cx="18597" cy="77793"/>
              </a:xfrm>
              <a:custGeom>
                <a:avLst/>
                <a:gdLst/>
                <a:ahLst/>
                <a:cxnLst/>
                <a:rect l="l" t="t" r="r" b="b"/>
                <a:pathLst>
                  <a:path w="202" h="845" extrusionOk="0">
                    <a:moveTo>
                      <a:pt x="90" y="1"/>
                    </a:moveTo>
                    <a:cubicBezTo>
                      <a:pt x="48" y="1"/>
                      <a:pt x="1" y="36"/>
                      <a:pt x="9" y="92"/>
                    </a:cubicBezTo>
                    <a:cubicBezTo>
                      <a:pt x="46" y="318"/>
                      <a:pt x="55" y="544"/>
                      <a:pt x="42" y="777"/>
                    </a:cubicBezTo>
                    <a:cubicBezTo>
                      <a:pt x="39" y="822"/>
                      <a:pt x="73" y="844"/>
                      <a:pt x="108" y="844"/>
                    </a:cubicBezTo>
                    <a:cubicBezTo>
                      <a:pt x="144" y="844"/>
                      <a:pt x="182" y="822"/>
                      <a:pt x="185" y="777"/>
                    </a:cubicBezTo>
                    <a:cubicBezTo>
                      <a:pt x="202" y="531"/>
                      <a:pt x="188" y="292"/>
                      <a:pt x="149" y="52"/>
                    </a:cubicBezTo>
                    <a:cubicBezTo>
                      <a:pt x="143" y="16"/>
                      <a:pt x="118"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3440427" y="3461113"/>
                <a:ext cx="13349" cy="46123"/>
              </a:xfrm>
              <a:custGeom>
                <a:avLst/>
                <a:gdLst/>
                <a:ahLst/>
                <a:cxnLst/>
                <a:rect l="l" t="t" r="r" b="b"/>
                <a:pathLst>
                  <a:path w="145" h="501" extrusionOk="0">
                    <a:moveTo>
                      <a:pt x="72" y="0"/>
                    </a:moveTo>
                    <a:cubicBezTo>
                      <a:pt x="36" y="0"/>
                      <a:pt x="1" y="23"/>
                      <a:pt x="1" y="69"/>
                    </a:cubicBezTo>
                    <a:lnTo>
                      <a:pt x="1" y="431"/>
                    </a:lnTo>
                    <a:cubicBezTo>
                      <a:pt x="1" y="478"/>
                      <a:pt x="37" y="501"/>
                      <a:pt x="73" y="501"/>
                    </a:cubicBezTo>
                    <a:cubicBezTo>
                      <a:pt x="108" y="501"/>
                      <a:pt x="144" y="478"/>
                      <a:pt x="144" y="431"/>
                    </a:cubicBezTo>
                    <a:lnTo>
                      <a:pt x="144" y="69"/>
                    </a:lnTo>
                    <a:cubicBezTo>
                      <a:pt x="144" y="23"/>
                      <a:pt x="108" y="0"/>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3477620" y="3400443"/>
                <a:ext cx="16111" cy="52292"/>
              </a:xfrm>
              <a:custGeom>
                <a:avLst/>
                <a:gdLst/>
                <a:ahLst/>
                <a:cxnLst/>
                <a:rect l="l" t="t" r="r" b="b"/>
                <a:pathLst>
                  <a:path w="175" h="568" extrusionOk="0">
                    <a:moveTo>
                      <a:pt x="86" y="0"/>
                    </a:moveTo>
                    <a:cubicBezTo>
                      <a:pt x="50" y="0"/>
                      <a:pt x="16" y="23"/>
                      <a:pt x="19" y="69"/>
                    </a:cubicBezTo>
                    <a:cubicBezTo>
                      <a:pt x="29" y="206"/>
                      <a:pt x="29" y="342"/>
                      <a:pt x="9" y="475"/>
                    </a:cubicBezTo>
                    <a:cubicBezTo>
                      <a:pt x="1" y="531"/>
                      <a:pt x="48" y="568"/>
                      <a:pt x="90" y="568"/>
                    </a:cubicBezTo>
                    <a:cubicBezTo>
                      <a:pt x="118" y="568"/>
                      <a:pt x="143" y="552"/>
                      <a:pt x="149" y="515"/>
                    </a:cubicBezTo>
                    <a:cubicBezTo>
                      <a:pt x="169" y="365"/>
                      <a:pt x="175" y="219"/>
                      <a:pt x="165" y="69"/>
                    </a:cubicBezTo>
                    <a:cubicBezTo>
                      <a:pt x="160" y="23"/>
                      <a:pt x="122" y="0"/>
                      <a:pt x="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3919890" y="3664847"/>
                <a:ext cx="16663" cy="42533"/>
              </a:xfrm>
              <a:custGeom>
                <a:avLst/>
                <a:gdLst/>
                <a:ahLst/>
                <a:cxnLst/>
                <a:rect l="l" t="t" r="r" b="b"/>
                <a:pathLst>
                  <a:path w="181" h="462" extrusionOk="0">
                    <a:moveTo>
                      <a:pt x="90" y="1"/>
                    </a:moveTo>
                    <a:cubicBezTo>
                      <a:pt x="54" y="1"/>
                      <a:pt x="21" y="23"/>
                      <a:pt x="24" y="69"/>
                    </a:cubicBezTo>
                    <a:cubicBezTo>
                      <a:pt x="34" y="173"/>
                      <a:pt x="31" y="268"/>
                      <a:pt x="11" y="372"/>
                    </a:cubicBezTo>
                    <a:cubicBezTo>
                      <a:pt x="1" y="426"/>
                      <a:pt x="47" y="461"/>
                      <a:pt x="89" y="461"/>
                    </a:cubicBezTo>
                    <a:cubicBezTo>
                      <a:pt x="117" y="461"/>
                      <a:pt x="144" y="445"/>
                      <a:pt x="150" y="408"/>
                    </a:cubicBezTo>
                    <a:cubicBezTo>
                      <a:pt x="170" y="295"/>
                      <a:pt x="181" y="185"/>
                      <a:pt x="167" y="69"/>
                    </a:cubicBezTo>
                    <a:cubicBezTo>
                      <a:pt x="164" y="24"/>
                      <a:pt x="126"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3949443" y="3609794"/>
                <a:ext cx="16111" cy="54133"/>
              </a:xfrm>
              <a:custGeom>
                <a:avLst/>
                <a:gdLst/>
                <a:ahLst/>
                <a:cxnLst/>
                <a:rect l="l" t="t" r="r" b="b"/>
                <a:pathLst>
                  <a:path w="175" h="588" extrusionOk="0">
                    <a:moveTo>
                      <a:pt x="89" y="1"/>
                    </a:moveTo>
                    <a:cubicBezTo>
                      <a:pt x="48" y="1"/>
                      <a:pt x="1" y="37"/>
                      <a:pt x="9" y="93"/>
                    </a:cubicBezTo>
                    <a:cubicBezTo>
                      <a:pt x="29" y="232"/>
                      <a:pt x="32" y="375"/>
                      <a:pt x="22" y="518"/>
                    </a:cubicBezTo>
                    <a:cubicBezTo>
                      <a:pt x="21" y="564"/>
                      <a:pt x="56" y="588"/>
                      <a:pt x="92" y="588"/>
                    </a:cubicBezTo>
                    <a:cubicBezTo>
                      <a:pt x="128" y="588"/>
                      <a:pt x="165" y="564"/>
                      <a:pt x="168" y="518"/>
                    </a:cubicBezTo>
                    <a:cubicBezTo>
                      <a:pt x="175" y="361"/>
                      <a:pt x="168" y="208"/>
                      <a:pt x="145" y="53"/>
                    </a:cubicBezTo>
                    <a:cubicBezTo>
                      <a:pt x="141" y="17"/>
                      <a:pt x="116" y="1"/>
                      <a:pt x="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3984795" y="3643305"/>
                <a:ext cx="13533" cy="46215"/>
              </a:xfrm>
              <a:custGeom>
                <a:avLst/>
                <a:gdLst/>
                <a:ahLst/>
                <a:cxnLst/>
                <a:rect l="l" t="t" r="r" b="b"/>
                <a:pathLst>
                  <a:path w="147" h="502" extrusionOk="0">
                    <a:moveTo>
                      <a:pt x="73" y="1"/>
                    </a:moveTo>
                    <a:cubicBezTo>
                      <a:pt x="37" y="1"/>
                      <a:pt x="0" y="24"/>
                      <a:pt x="0" y="71"/>
                    </a:cubicBezTo>
                    <a:lnTo>
                      <a:pt x="0" y="433"/>
                    </a:lnTo>
                    <a:cubicBezTo>
                      <a:pt x="0" y="478"/>
                      <a:pt x="38" y="501"/>
                      <a:pt x="75" y="501"/>
                    </a:cubicBezTo>
                    <a:cubicBezTo>
                      <a:pt x="111" y="501"/>
                      <a:pt x="146" y="479"/>
                      <a:pt x="146" y="433"/>
                    </a:cubicBezTo>
                    <a:lnTo>
                      <a:pt x="146" y="71"/>
                    </a:lnTo>
                    <a:cubicBezTo>
                      <a:pt x="146" y="24"/>
                      <a:pt x="110"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4233088" y="3204442"/>
                <a:ext cx="16479" cy="48333"/>
              </a:xfrm>
              <a:custGeom>
                <a:avLst/>
                <a:gdLst/>
                <a:ahLst/>
                <a:cxnLst/>
                <a:rect l="l" t="t" r="r" b="b"/>
                <a:pathLst>
                  <a:path w="179" h="525" extrusionOk="0">
                    <a:moveTo>
                      <a:pt x="90" y="0"/>
                    </a:moveTo>
                    <a:cubicBezTo>
                      <a:pt x="48" y="0"/>
                      <a:pt x="1" y="36"/>
                      <a:pt x="9" y="92"/>
                    </a:cubicBezTo>
                    <a:cubicBezTo>
                      <a:pt x="29" y="212"/>
                      <a:pt x="35" y="331"/>
                      <a:pt x="29" y="454"/>
                    </a:cubicBezTo>
                    <a:cubicBezTo>
                      <a:pt x="27" y="501"/>
                      <a:pt x="62" y="524"/>
                      <a:pt x="98" y="524"/>
                    </a:cubicBezTo>
                    <a:cubicBezTo>
                      <a:pt x="133" y="524"/>
                      <a:pt x="170" y="501"/>
                      <a:pt x="172" y="454"/>
                    </a:cubicBezTo>
                    <a:cubicBezTo>
                      <a:pt x="178" y="318"/>
                      <a:pt x="168" y="185"/>
                      <a:pt x="149" y="52"/>
                    </a:cubicBezTo>
                    <a:cubicBezTo>
                      <a:pt x="143" y="16"/>
                      <a:pt x="118"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4265218" y="3185109"/>
                <a:ext cx="20438" cy="51739"/>
              </a:xfrm>
              <a:custGeom>
                <a:avLst/>
                <a:gdLst/>
                <a:ahLst/>
                <a:cxnLst/>
                <a:rect l="l" t="t" r="r" b="b"/>
                <a:pathLst>
                  <a:path w="222" h="562" extrusionOk="0">
                    <a:moveTo>
                      <a:pt x="89" y="0"/>
                    </a:moveTo>
                    <a:cubicBezTo>
                      <a:pt x="44" y="0"/>
                      <a:pt x="1" y="35"/>
                      <a:pt x="19" y="89"/>
                    </a:cubicBezTo>
                    <a:cubicBezTo>
                      <a:pt x="62" y="222"/>
                      <a:pt x="75" y="355"/>
                      <a:pt x="62" y="494"/>
                    </a:cubicBezTo>
                    <a:cubicBezTo>
                      <a:pt x="57" y="539"/>
                      <a:pt x="90" y="562"/>
                      <a:pt x="126" y="562"/>
                    </a:cubicBezTo>
                    <a:cubicBezTo>
                      <a:pt x="161" y="562"/>
                      <a:pt x="200" y="539"/>
                      <a:pt x="205" y="494"/>
                    </a:cubicBezTo>
                    <a:cubicBezTo>
                      <a:pt x="221" y="342"/>
                      <a:pt x="205" y="195"/>
                      <a:pt x="158" y="49"/>
                    </a:cubicBezTo>
                    <a:cubicBezTo>
                      <a:pt x="146" y="15"/>
                      <a:pt x="117" y="0"/>
                      <a:pt x="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4301583" y="3163290"/>
                <a:ext cx="22279" cy="91326"/>
              </a:xfrm>
              <a:custGeom>
                <a:avLst/>
                <a:gdLst/>
                <a:ahLst/>
                <a:cxnLst/>
                <a:rect l="l" t="t" r="r" b="b"/>
                <a:pathLst>
                  <a:path w="242" h="992" extrusionOk="0">
                    <a:moveTo>
                      <a:pt x="90" y="0"/>
                    </a:moveTo>
                    <a:cubicBezTo>
                      <a:pt x="48" y="0"/>
                      <a:pt x="1" y="36"/>
                      <a:pt x="9" y="90"/>
                    </a:cubicBezTo>
                    <a:cubicBezTo>
                      <a:pt x="49" y="366"/>
                      <a:pt x="78" y="645"/>
                      <a:pt x="95" y="921"/>
                    </a:cubicBezTo>
                    <a:cubicBezTo>
                      <a:pt x="97" y="968"/>
                      <a:pt x="134" y="991"/>
                      <a:pt x="171" y="991"/>
                    </a:cubicBezTo>
                    <a:cubicBezTo>
                      <a:pt x="207" y="991"/>
                      <a:pt x="242" y="968"/>
                      <a:pt x="238" y="921"/>
                    </a:cubicBezTo>
                    <a:cubicBezTo>
                      <a:pt x="222" y="632"/>
                      <a:pt x="192" y="340"/>
                      <a:pt x="149" y="53"/>
                    </a:cubicBezTo>
                    <a:cubicBezTo>
                      <a:pt x="143" y="16"/>
                      <a:pt x="118"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3005061" y="2971708"/>
                <a:ext cx="1231336" cy="396881"/>
              </a:xfrm>
              <a:custGeom>
                <a:avLst/>
                <a:gdLst/>
                <a:ahLst/>
                <a:cxnLst/>
                <a:rect l="l" t="t" r="r" b="b"/>
                <a:pathLst>
                  <a:path w="13375" h="4311" extrusionOk="0">
                    <a:moveTo>
                      <a:pt x="596" y="1"/>
                    </a:moveTo>
                    <a:cubicBezTo>
                      <a:pt x="596" y="1"/>
                      <a:pt x="1" y="3647"/>
                      <a:pt x="3154" y="3953"/>
                    </a:cubicBezTo>
                    <a:cubicBezTo>
                      <a:pt x="3413" y="3978"/>
                      <a:pt x="3652" y="3990"/>
                      <a:pt x="3874" y="3990"/>
                    </a:cubicBezTo>
                    <a:cubicBezTo>
                      <a:pt x="6363" y="3990"/>
                      <a:pt x="6638" y="2530"/>
                      <a:pt x="6638" y="2530"/>
                    </a:cubicBezTo>
                    <a:cubicBezTo>
                      <a:pt x="6638" y="2530"/>
                      <a:pt x="7669" y="4311"/>
                      <a:pt x="9844" y="4311"/>
                    </a:cubicBezTo>
                    <a:cubicBezTo>
                      <a:pt x="10083" y="4311"/>
                      <a:pt x="10336" y="4289"/>
                      <a:pt x="10603" y="4242"/>
                    </a:cubicBezTo>
                    <a:cubicBezTo>
                      <a:pt x="13294" y="3760"/>
                      <a:pt x="13374" y="629"/>
                      <a:pt x="13374" y="629"/>
                    </a:cubicBezTo>
                    <a:lnTo>
                      <a:pt x="13374" y="629"/>
                    </a:lnTo>
                    <a:cubicBezTo>
                      <a:pt x="13374" y="629"/>
                      <a:pt x="12243" y="1823"/>
                      <a:pt x="11138" y="1823"/>
                    </a:cubicBezTo>
                    <a:cubicBezTo>
                      <a:pt x="10786" y="1823"/>
                      <a:pt x="10437" y="1702"/>
                      <a:pt x="10127" y="1384"/>
                    </a:cubicBezTo>
                    <a:cubicBezTo>
                      <a:pt x="9268" y="502"/>
                      <a:pt x="8694" y="61"/>
                      <a:pt x="8013" y="61"/>
                    </a:cubicBezTo>
                    <a:cubicBezTo>
                      <a:pt x="7567" y="61"/>
                      <a:pt x="7076" y="250"/>
                      <a:pt x="6429" y="629"/>
                    </a:cubicBezTo>
                    <a:cubicBezTo>
                      <a:pt x="6429" y="629"/>
                      <a:pt x="5987" y="195"/>
                      <a:pt x="5189" y="195"/>
                    </a:cubicBezTo>
                    <a:cubicBezTo>
                      <a:pt x="5048" y="195"/>
                      <a:pt x="4896" y="208"/>
                      <a:pt x="4734" y="240"/>
                    </a:cubicBezTo>
                    <a:cubicBezTo>
                      <a:pt x="3650" y="453"/>
                      <a:pt x="3999" y="1596"/>
                      <a:pt x="2776" y="1596"/>
                    </a:cubicBezTo>
                    <a:cubicBezTo>
                      <a:pt x="1723" y="1596"/>
                      <a:pt x="885" y="885"/>
                      <a:pt x="5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3199958" y="3135027"/>
                <a:ext cx="14454" cy="49714"/>
              </a:xfrm>
              <a:custGeom>
                <a:avLst/>
                <a:gdLst/>
                <a:ahLst/>
                <a:cxnLst/>
                <a:rect l="l" t="t" r="r" b="b"/>
                <a:pathLst>
                  <a:path w="157" h="540" extrusionOk="0">
                    <a:moveTo>
                      <a:pt x="80" y="1"/>
                    </a:moveTo>
                    <a:cubicBezTo>
                      <a:pt x="45" y="1"/>
                      <a:pt x="9" y="23"/>
                      <a:pt x="8" y="68"/>
                    </a:cubicBezTo>
                    <a:cubicBezTo>
                      <a:pt x="1" y="205"/>
                      <a:pt x="1" y="337"/>
                      <a:pt x="14" y="473"/>
                    </a:cubicBezTo>
                    <a:cubicBezTo>
                      <a:pt x="19" y="517"/>
                      <a:pt x="57" y="540"/>
                      <a:pt x="91" y="540"/>
                    </a:cubicBezTo>
                    <a:cubicBezTo>
                      <a:pt x="125" y="540"/>
                      <a:pt x="157" y="518"/>
                      <a:pt x="154" y="473"/>
                    </a:cubicBezTo>
                    <a:cubicBezTo>
                      <a:pt x="140" y="337"/>
                      <a:pt x="137" y="205"/>
                      <a:pt x="144" y="68"/>
                    </a:cubicBezTo>
                    <a:cubicBezTo>
                      <a:pt x="147" y="23"/>
                      <a:pt x="114" y="1"/>
                      <a:pt x="80" y="1"/>
                    </a:cubicBez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3229971" y="3159700"/>
                <a:ext cx="17768" cy="44742"/>
              </a:xfrm>
              <a:custGeom>
                <a:avLst/>
                <a:gdLst/>
                <a:ahLst/>
                <a:cxnLst/>
                <a:rect l="l" t="t" r="r" b="b"/>
                <a:pathLst>
                  <a:path w="193" h="486" extrusionOk="0">
                    <a:moveTo>
                      <a:pt x="95" y="0"/>
                    </a:moveTo>
                    <a:cubicBezTo>
                      <a:pt x="60" y="0"/>
                      <a:pt x="22" y="22"/>
                      <a:pt x="18" y="66"/>
                    </a:cubicBezTo>
                    <a:cubicBezTo>
                      <a:pt x="1" y="192"/>
                      <a:pt x="10" y="316"/>
                      <a:pt x="47" y="438"/>
                    </a:cubicBezTo>
                    <a:cubicBezTo>
                      <a:pt x="56" y="471"/>
                      <a:pt x="82" y="485"/>
                      <a:pt x="109" y="485"/>
                    </a:cubicBezTo>
                    <a:cubicBezTo>
                      <a:pt x="150" y="485"/>
                      <a:pt x="193" y="452"/>
                      <a:pt x="177" y="402"/>
                    </a:cubicBezTo>
                    <a:cubicBezTo>
                      <a:pt x="147" y="288"/>
                      <a:pt x="140" y="179"/>
                      <a:pt x="153" y="66"/>
                    </a:cubicBezTo>
                    <a:cubicBezTo>
                      <a:pt x="160" y="22"/>
                      <a:pt x="129" y="0"/>
                      <a:pt x="95" y="0"/>
                    </a:cubicBez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3268545" y="3136592"/>
                <a:ext cx="12981" cy="30197"/>
              </a:xfrm>
              <a:custGeom>
                <a:avLst/>
                <a:gdLst/>
                <a:ahLst/>
                <a:cxnLst/>
                <a:rect l="l" t="t" r="r" b="b"/>
                <a:pathLst>
                  <a:path w="141" h="328" extrusionOk="0">
                    <a:moveTo>
                      <a:pt x="70" y="0"/>
                    </a:moveTo>
                    <a:cubicBezTo>
                      <a:pt x="35" y="0"/>
                      <a:pt x="1" y="23"/>
                      <a:pt x="1" y="68"/>
                    </a:cubicBezTo>
                    <a:lnTo>
                      <a:pt x="1" y="260"/>
                    </a:lnTo>
                    <a:cubicBezTo>
                      <a:pt x="1" y="305"/>
                      <a:pt x="35" y="328"/>
                      <a:pt x="70" y="328"/>
                    </a:cubicBezTo>
                    <a:cubicBezTo>
                      <a:pt x="105" y="328"/>
                      <a:pt x="140" y="305"/>
                      <a:pt x="140" y="260"/>
                    </a:cubicBezTo>
                    <a:lnTo>
                      <a:pt x="140" y="68"/>
                    </a:lnTo>
                    <a:cubicBezTo>
                      <a:pt x="140" y="23"/>
                      <a:pt x="105" y="0"/>
                      <a:pt x="70" y="0"/>
                    </a:cubicBez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3709158" y="3039190"/>
                <a:ext cx="12613" cy="33327"/>
              </a:xfrm>
              <a:custGeom>
                <a:avLst/>
                <a:gdLst/>
                <a:ahLst/>
                <a:cxnLst/>
                <a:rect l="l" t="t" r="r" b="b"/>
                <a:pathLst>
                  <a:path w="137" h="362" extrusionOk="0">
                    <a:moveTo>
                      <a:pt x="68" y="1"/>
                    </a:moveTo>
                    <a:cubicBezTo>
                      <a:pt x="34" y="1"/>
                      <a:pt x="0" y="22"/>
                      <a:pt x="0" y="65"/>
                    </a:cubicBezTo>
                    <a:lnTo>
                      <a:pt x="0" y="295"/>
                    </a:lnTo>
                    <a:cubicBezTo>
                      <a:pt x="0" y="340"/>
                      <a:pt x="34" y="362"/>
                      <a:pt x="68" y="362"/>
                    </a:cubicBezTo>
                    <a:cubicBezTo>
                      <a:pt x="102" y="362"/>
                      <a:pt x="137" y="340"/>
                      <a:pt x="137" y="295"/>
                    </a:cubicBezTo>
                    <a:lnTo>
                      <a:pt x="137" y="65"/>
                    </a:lnTo>
                    <a:cubicBezTo>
                      <a:pt x="137" y="22"/>
                      <a:pt x="102" y="1"/>
                      <a:pt x="68" y="1"/>
                    </a:cubicBez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3728768" y="3092954"/>
                <a:ext cx="18044" cy="38114"/>
              </a:xfrm>
              <a:custGeom>
                <a:avLst/>
                <a:gdLst/>
                <a:ahLst/>
                <a:cxnLst/>
                <a:rect l="l" t="t" r="r" b="b"/>
                <a:pathLst>
                  <a:path w="196" h="414" extrusionOk="0">
                    <a:moveTo>
                      <a:pt x="85" y="1"/>
                    </a:moveTo>
                    <a:cubicBezTo>
                      <a:pt x="44" y="1"/>
                      <a:pt x="1" y="34"/>
                      <a:pt x="13" y="87"/>
                    </a:cubicBezTo>
                    <a:cubicBezTo>
                      <a:pt x="33" y="173"/>
                      <a:pt x="46" y="259"/>
                      <a:pt x="56" y="349"/>
                    </a:cubicBezTo>
                    <a:cubicBezTo>
                      <a:pt x="60" y="392"/>
                      <a:pt x="95" y="414"/>
                      <a:pt x="129" y="414"/>
                    </a:cubicBezTo>
                    <a:cubicBezTo>
                      <a:pt x="163" y="414"/>
                      <a:pt x="196" y="392"/>
                      <a:pt x="192" y="349"/>
                    </a:cubicBezTo>
                    <a:cubicBezTo>
                      <a:pt x="183" y="246"/>
                      <a:pt x="169" y="146"/>
                      <a:pt x="146" y="50"/>
                    </a:cubicBezTo>
                    <a:cubicBezTo>
                      <a:pt x="138" y="16"/>
                      <a:pt x="112" y="1"/>
                      <a:pt x="85" y="1"/>
                    </a:cubicBez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3759241" y="3057050"/>
                <a:ext cx="15651" cy="28539"/>
              </a:xfrm>
              <a:custGeom>
                <a:avLst/>
                <a:gdLst/>
                <a:ahLst/>
                <a:cxnLst/>
                <a:rect l="l" t="t" r="r" b="b"/>
                <a:pathLst>
                  <a:path w="170" h="310" extrusionOk="0">
                    <a:moveTo>
                      <a:pt x="75" y="0"/>
                    </a:moveTo>
                    <a:cubicBezTo>
                      <a:pt x="41" y="0"/>
                      <a:pt x="6" y="23"/>
                      <a:pt x="4" y="67"/>
                    </a:cubicBezTo>
                    <a:cubicBezTo>
                      <a:pt x="1" y="134"/>
                      <a:pt x="7" y="197"/>
                      <a:pt x="24" y="260"/>
                    </a:cubicBezTo>
                    <a:cubicBezTo>
                      <a:pt x="32" y="295"/>
                      <a:pt x="58" y="310"/>
                      <a:pt x="85" y="310"/>
                    </a:cubicBezTo>
                    <a:cubicBezTo>
                      <a:pt x="126" y="310"/>
                      <a:pt x="169" y="276"/>
                      <a:pt x="157" y="224"/>
                    </a:cubicBezTo>
                    <a:cubicBezTo>
                      <a:pt x="144" y="170"/>
                      <a:pt x="137" y="121"/>
                      <a:pt x="141" y="67"/>
                    </a:cubicBezTo>
                    <a:cubicBezTo>
                      <a:pt x="142" y="23"/>
                      <a:pt x="109" y="0"/>
                      <a:pt x="75" y="0"/>
                    </a:cubicBez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4196355" y="2635311"/>
                <a:ext cx="105964" cy="42625"/>
              </a:xfrm>
              <a:custGeom>
                <a:avLst/>
                <a:gdLst/>
                <a:ahLst/>
                <a:cxnLst/>
                <a:rect l="l" t="t" r="r" b="b"/>
                <a:pathLst>
                  <a:path w="1151" h="463" extrusionOk="0">
                    <a:moveTo>
                      <a:pt x="90" y="1"/>
                    </a:moveTo>
                    <a:cubicBezTo>
                      <a:pt x="23" y="1"/>
                      <a:pt x="1" y="116"/>
                      <a:pt x="75" y="145"/>
                    </a:cubicBezTo>
                    <a:cubicBezTo>
                      <a:pt x="388" y="269"/>
                      <a:pt x="717" y="355"/>
                      <a:pt x="1032" y="458"/>
                    </a:cubicBezTo>
                    <a:cubicBezTo>
                      <a:pt x="1041" y="461"/>
                      <a:pt x="1049" y="462"/>
                      <a:pt x="1057" y="462"/>
                    </a:cubicBezTo>
                    <a:cubicBezTo>
                      <a:pt x="1128" y="462"/>
                      <a:pt x="1150" y="346"/>
                      <a:pt x="1072" y="318"/>
                    </a:cubicBezTo>
                    <a:cubicBezTo>
                      <a:pt x="753" y="218"/>
                      <a:pt x="424" y="129"/>
                      <a:pt x="115" y="6"/>
                    </a:cubicBezTo>
                    <a:cubicBezTo>
                      <a:pt x="106" y="2"/>
                      <a:pt x="98" y="1"/>
                      <a:pt x="90" y="1"/>
                    </a:cubicBez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4101530" y="2609349"/>
                <a:ext cx="81107" cy="31946"/>
              </a:xfrm>
              <a:custGeom>
                <a:avLst/>
                <a:gdLst/>
                <a:ahLst/>
                <a:cxnLst/>
                <a:rect l="l" t="t" r="r" b="b"/>
                <a:pathLst>
                  <a:path w="881" h="347" extrusionOk="0">
                    <a:moveTo>
                      <a:pt x="110" y="1"/>
                    </a:moveTo>
                    <a:cubicBezTo>
                      <a:pt x="31" y="1"/>
                      <a:pt x="0" y="123"/>
                      <a:pt x="88" y="142"/>
                    </a:cubicBezTo>
                    <a:cubicBezTo>
                      <a:pt x="317" y="188"/>
                      <a:pt x="544" y="255"/>
                      <a:pt x="766" y="341"/>
                    </a:cubicBezTo>
                    <a:cubicBezTo>
                      <a:pt x="775" y="345"/>
                      <a:pt x="784" y="346"/>
                      <a:pt x="792" y="346"/>
                    </a:cubicBezTo>
                    <a:cubicBezTo>
                      <a:pt x="859" y="346"/>
                      <a:pt x="880" y="231"/>
                      <a:pt x="803" y="201"/>
                    </a:cubicBezTo>
                    <a:cubicBezTo>
                      <a:pt x="584" y="115"/>
                      <a:pt x="357" y="52"/>
                      <a:pt x="125" y="2"/>
                    </a:cubicBezTo>
                    <a:cubicBezTo>
                      <a:pt x="120" y="1"/>
                      <a:pt x="115" y="1"/>
                      <a:pt x="110" y="1"/>
                    </a:cubicBez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4217898" y="2565988"/>
                <a:ext cx="430300" cy="364567"/>
              </a:xfrm>
              <a:custGeom>
                <a:avLst/>
                <a:gdLst/>
                <a:ahLst/>
                <a:cxnLst/>
                <a:rect l="l" t="t" r="r" b="b"/>
                <a:pathLst>
                  <a:path w="4674" h="3960" extrusionOk="0">
                    <a:moveTo>
                      <a:pt x="2458" y="0"/>
                    </a:moveTo>
                    <a:cubicBezTo>
                      <a:pt x="924" y="0"/>
                      <a:pt x="1" y="2879"/>
                      <a:pt x="1" y="2879"/>
                    </a:cubicBezTo>
                    <a:lnTo>
                      <a:pt x="556" y="3959"/>
                    </a:lnTo>
                    <a:cubicBezTo>
                      <a:pt x="2058" y="3876"/>
                      <a:pt x="4673" y="689"/>
                      <a:pt x="2886" y="74"/>
                    </a:cubicBezTo>
                    <a:cubicBezTo>
                      <a:pt x="2738" y="23"/>
                      <a:pt x="2596" y="0"/>
                      <a:pt x="2458" y="0"/>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4294402" y="2645162"/>
                <a:ext cx="162674" cy="244702"/>
              </a:xfrm>
              <a:custGeom>
                <a:avLst/>
                <a:gdLst/>
                <a:ahLst/>
                <a:cxnLst/>
                <a:rect l="l" t="t" r="r" b="b"/>
                <a:pathLst>
                  <a:path w="1767" h="2658" extrusionOk="0">
                    <a:moveTo>
                      <a:pt x="1675" y="0"/>
                    </a:moveTo>
                    <a:cubicBezTo>
                      <a:pt x="1667" y="0"/>
                      <a:pt x="1658" y="2"/>
                      <a:pt x="1649" y="5"/>
                    </a:cubicBezTo>
                    <a:cubicBezTo>
                      <a:pt x="579" y="401"/>
                      <a:pt x="1" y="1481"/>
                      <a:pt x="101" y="2587"/>
                    </a:cubicBezTo>
                    <a:cubicBezTo>
                      <a:pt x="104" y="2634"/>
                      <a:pt x="142" y="2657"/>
                      <a:pt x="178" y="2657"/>
                    </a:cubicBezTo>
                    <a:cubicBezTo>
                      <a:pt x="214" y="2657"/>
                      <a:pt x="248" y="2634"/>
                      <a:pt x="243" y="2587"/>
                    </a:cubicBezTo>
                    <a:cubicBezTo>
                      <a:pt x="210" y="2196"/>
                      <a:pt x="263" y="1806"/>
                      <a:pt x="396" y="1451"/>
                    </a:cubicBezTo>
                    <a:lnTo>
                      <a:pt x="403" y="1451"/>
                    </a:lnTo>
                    <a:cubicBezTo>
                      <a:pt x="595" y="1382"/>
                      <a:pt x="822" y="1328"/>
                      <a:pt x="1043" y="1328"/>
                    </a:cubicBezTo>
                    <a:cubicBezTo>
                      <a:pt x="1216" y="1328"/>
                      <a:pt x="1385" y="1361"/>
                      <a:pt x="1532" y="1444"/>
                    </a:cubicBezTo>
                    <a:cubicBezTo>
                      <a:pt x="1545" y="1451"/>
                      <a:pt x="1556" y="1453"/>
                      <a:pt x="1568" y="1453"/>
                    </a:cubicBezTo>
                    <a:cubicBezTo>
                      <a:pt x="1634" y="1453"/>
                      <a:pt x="1677" y="1358"/>
                      <a:pt x="1606" y="1318"/>
                    </a:cubicBezTo>
                    <a:cubicBezTo>
                      <a:pt x="1435" y="1223"/>
                      <a:pt x="1241" y="1185"/>
                      <a:pt x="1043" y="1185"/>
                    </a:cubicBezTo>
                    <a:cubicBezTo>
                      <a:pt x="848" y="1185"/>
                      <a:pt x="649" y="1222"/>
                      <a:pt x="469" y="1278"/>
                    </a:cubicBezTo>
                    <a:cubicBezTo>
                      <a:pt x="708" y="770"/>
                      <a:pt x="1121" y="354"/>
                      <a:pt x="1689" y="142"/>
                    </a:cubicBezTo>
                    <a:cubicBezTo>
                      <a:pt x="1766" y="115"/>
                      <a:pt x="1743" y="0"/>
                      <a:pt x="1675"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53" name="Google Shape;1353;p32"/>
            <p:cNvCxnSpPr/>
            <p:nvPr/>
          </p:nvCxnSpPr>
          <p:spPr>
            <a:xfrm>
              <a:off x="7168591" y="2066054"/>
              <a:ext cx="0" cy="130500"/>
            </a:xfrm>
            <a:prstGeom prst="straightConnector1">
              <a:avLst/>
            </a:prstGeom>
            <a:noFill/>
            <a:ln w="19050" cap="flat" cmpd="sng">
              <a:solidFill>
                <a:srgbClr val="434343"/>
              </a:solidFill>
              <a:prstDash val="solid"/>
              <a:round/>
              <a:headEnd type="none" w="med" len="med"/>
              <a:tailEnd type="none" w="med" len="med"/>
            </a:ln>
          </p:spPr>
        </p:cxn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51"/>
        <p:cNvGrpSpPr/>
        <p:nvPr/>
      </p:nvGrpSpPr>
      <p:grpSpPr>
        <a:xfrm>
          <a:off x="0" y="0"/>
          <a:ext cx="0" cy="0"/>
          <a:chOff x="0" y="0"/>
          <a:chExt cx="0" cy="0"/>
        </a:xfrm>
      </p:grpSpPr>
      <p:sp>
        <p:nvSpPr>
          <p:cNvPr id="9852" name="Google Shape;9852;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853" name="Google Shape;9853;p70"/>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9854" name="Google Shape;9854;p70"/>
          <p:cNvGrpSpPr/>
          <p:nvPr/>
        </p:nvGrpSpPr>
        <p:grpSpPr>
          <a:xfrm>
            <a:off x="839307" y="2318098"/>
            <a:ext cx="387992" cy="329326"/>
            <a:chOff x="839307" y="2318098"/>
            <a:chExt cx="387992" cy="329326"/>
          </a:xfrm>
        </p:grpSpPr>
        <p:sp>
          <p:nvSpPr>
            <p:cNvPr id="9855" name="Google Shape;9855;p70"/>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0"/>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0"/>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0"/>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0"/>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0"/>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0"/>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70"/>
          <p:cNvGrpSpPr/>
          <p:nvPr/>
        </p:nvGrpSpPr>
        <p:grpSpPr>
          <a:xfrm>
            <a:off x="1414990" y="2289671"/>
            <a:ext cx="387073" cy="385996"/>
            <a:chOff x="1414990" y="2289671"/>
            <a:chExt cx="387073" cy="385996"/>
          </a:xfrm>
        </p:grpSpPr>
        <p:sp>
          <p:nvSpPr>
            <p:cNvPr id="9866" name="Google Shape;9866;p70"/>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0"/>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0"/>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0"/>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0"/>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0"/>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0"/>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0"/>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70"/>
          <p:cNvGrpSpPr/>
          <p:nvPr/>
        </p:nvGrpSpPr>
        <p:grpSpPr>
          <a:xfrm>
            <a:off x="1989911" y="2306065"/>
            <a:ext cx="387099" cy="353207"/>
            <a:chOff x="1989911" y="2306065"/>
            <a:chExt cx="387099" cy="353207"/>
          </a:xfrm>
        </p:grpSpPr>
        <p:sp>
          <p:nvSpPr>
            <p:cNvPr id="9885" name="Google Shape;9885;p70"/>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0"/>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0"/>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0"/>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0"/>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70"/>
          <p:cNvGrpSpPr/>
          <p:nvPr/>
        </p:nvGrpSpPr>
        <p:grpSpPr>
          <a:xfrm>
            <a:off x="2593102" y="2288778"/>
            <a:ext cx="204663" cy="363007"/>
            <a:chOff x="2593102" y="2288778"/>
            <a:chExt cx="204663" cy="363007"/>
          </a:xfrm>
        </p:grpSpPr>
        <p:sp>
          <p:nvSpPr>
            <p:cNvPr id="9893" name="Google Shape;9893;p70"/>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0"/>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0"/>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0"/>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0"/>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0"/>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0"/>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70"/>
          <p:cNvGrpSpPr/>
          <p:nvPr/>
        </p:nvGrpSpPr>
        <p:grpSpPr>
          <a:xfrm>
            <a:off x="2970874" y="2329763"/>
            <a:ext cx="403651" cy="305996"/>
            <a:chOff x="2970874" y="2329763"/>
            <a:chExt cx="403651" cy="305996"/>
          </a:xfrm>
        </p:grpSpPr>
        <p:sp>
          <p:nvSpPr>
            <p:cNvPr id="9903" name="Google Shape;9903;p70"/>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0"/>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0"/>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0"/>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0"/>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0"/>
          <p:cNvGrpSpPr/>
          <p:nvPr/>
        </p:nvGrpSpPr>
        <p:grpSpPr>
          <a:xfrm>
            <a:off x="3545795" y="2318755"/>
            <a:ext cx="387835" cy="327933"/>
            <a:chOff x="3545795" y="2318755"/>
            <a:chExt cx="387835" cy="327933"/>
          </a:xfrm>
        </p:grpSpPr>
        <p:sp>
          <p:nvSpPr>
            <p:cNvPr id="9913" name="Google Shape;9913;p70"/>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0"/>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6" name="Google Shape;9916;p70"/>
            <p:cNvGrpSpPr/>
            <p:nvPr/>
          </p:nvGrpSpPr>
          <p:grpSpPr>
            <a:xfrm>
              <a:off x="3545795" y="2322301"/>
              <a:ext cx="387835" cy="324387"/>
              <a:chOff x="3545795" y="2322301"/>
              <a:chExt cx="387835" cy="324387"/>
            </a:xfrm>
          </p:grpSpPr>
          <p:sp>
            <p:nvSpPr>
              <p:cNvPr id="9917" name="Google Shape;9917;p70"/>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0"/>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0"/>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0"/>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24" name="Google Shape;9924;p70"/>
          <p:cNvGrpSpPr/>
          <p:nvPr/>
        </p:nvGrpSpPr>
        <p:grpSpPr>
          <a:xfrm>
            <a:off x="4718468" y="2306984"/>
            <a:ext cx="364294" cy="351552"/>
            <a:chOff x="4718468" y="2306984"/>
            <a:chExt cx="364294" cy="351552"/>
          </a:xfrm>
        </p:grpSpPr>
        <p:sp>
          <p:nvSpPr>
            <p:cNvPr id="9925" name="Google Shape;9925;p70"/>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0"/>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0"/>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0"/>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0"/>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0"/>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0"/>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0"/>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0"/>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70"/>
          <p:cNvGrpSpPr/>
          <p:nvPr/>
        </p:nvGrpSpPr>
        <p:grpSpPr>
          <a:xfrm>
            <a:off x="4147908" y="2303017"/>
            <a:ext cx="361194" cy="359355"/>
            <a:chOff x="4147908" y="2303017"/>
            <a:chExt cx="361194" cy="359355"/>
          </a:xfrm>
        </p:grpSpPr>
        <p:sp>
          <p:nvSpPr>
            <p:cNvPr id="9936" name="Google Shape;9936;p7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70"/>
          <p:cNvGrpSpPr/>
          <p:nvPr/>
        </p:nvGrpSpPr>
        <p:grpSpPr>
          <a:xfrm>
            <a:off x="5292128" y="2299891"/>
            <a:ext cx="367027" cy="365214"/>
            <a:chOff x="5292128" y="2299891"/>
            <a:chExt cx="367027" cy="365214"/>
          </a:xfrm>
        </p:grpSpPr>
        <p:sp>
          <p:nvSpPr>
            <p:cNvPr id="9951" name="Google Shape;9951;p70"/>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0"/>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0"/>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0"/>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0"/>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0"/>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70"/>
          <p:cNvGrpSpPr/>
          <p:nvPr/>
        </p:nvGrpSpPr>
        <p:grpSpPr>
          <a:xfrm>
            <a:off x="5873617" y="2309901"/>
            <a:ext cx="345720" cy="345720"/>
            <a:chOff x="5873617" y="2309901"/>
            <a:chExt cx="345720" cy="345720"/>
          </a:xfrm>
        </p:grpSpPr>
        <p:sp>
          <p:nvSpPr>
            <p:cNvPr id="9958" name="Google Shape;9958;p70"/>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0"/>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0"/>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0"/>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0"/>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0"/>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0"/>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0"/>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0"/>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0"/>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0"/>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0"/>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0"/>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0"/>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0"/>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0"/>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0"/>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0"/>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0"/>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0"/>
          <p:cNvGrpSpPr/>
          <p:nvPr/>
        </p:nvGrpSpPr>
        <p:grpSpPr>
          <a:xfrm>
            <a:off x="6863329" y="2297710"/>
            <a:ext cx="391460" cy="370127"/>
            <a:chOff x="6863329" y="2297710"/>
            <a:chExt cx="391460" cy="370127"/>
          </a:xfrm>
        </p:grpSpPr>
        <p:sp>
          <p:nvSpPr>
            <p:cNvPr id="9978" name="Google Shape;9978;p70"/>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0"/>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0"/>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0"/>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0"/>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0"/>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0"/>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0"/>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0"/>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70"/>
          <p:cNvGrpSpPr/>
          <p:nvPr/>
        </p:nvGrpSpPr>
        <p:grpSpPr>
          <a:xfrm>
            <a:off x="7421488" y="2318518"/>
            <a:ext cx="342620" cy="328459"/>
            <a:chOff x="7421488" y="2318518"/>
            <a:chExt cx="342620" cy="328459"/>
          </a:xfrm>
        </p:grpSpPr>
        <p:sp>
          <p:nvSpPr>
            <p:cNvPr id="9988" name="Google Shape;9988;p70"/>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0"/>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0"/>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0"/>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0"/>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0"/>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0"/>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70"/>
          <p:cNvGrpSpPr/>
          <p:nvPr/>
        </p:nvGrpSpPr>
        <p:grpSpPr>
          <a:xfrm>
            <a:off x="2508373" y="2779889"/>
            <a:ext cx="337523" cy="337680"/>
            <a:chOff x="2508373" y="2779889"/>
            <a:chExt cx="337523" cy="337680"/>
          </a:xfrm>
        </p:grpSpPr>
        <p:sp>
          <p:nvSpPr>
            <p:cNvPr id="9996" name="Google Shape;9996;p70"/>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0"/>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0"/>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0"/>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0"/>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0"/>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70"/>
          <p:cNvGrpSpPr/>
          <p:nvPr/>
        </p:nvGrpSpPr>
        <p:grpSpPr>
          <a:xfrm>
            <a:off x="1884401" y="4141593"/>
            <a:ext cx="410613" cy="372229"/>
            <a:chOff x="1884401" y="4141593"/>
            <a:chExt cx="410613" cy="372229"/>
          </a:xfrm>
        </p:grpSpPr>
        <p:sp>
          <p:nvSpPr>
            <p:cNvPr id="10003" name="Google Shape;10003;p70"/>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0"/>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0"/>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0"/>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0"/>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0"/>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0"/>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70"/>
          <p:cNvGrpSpPr/>
          <p:nvPr/>
        </p:nvGrpSpPr>
        <p:grpSpPr>
          <a:xfrm>
            <a:off x="1430832" y="2773689"/>
            <a:ext cx="294515" cy="349897"/>
            <a:chOff x="1430832" y="2773689"/>
            <a:chExt cx="294515" cy="349897"/>
          </a:xfrm>
        </p:grpSpPr>
        <p:sp>
          <p:nvSpPr>
            <p:cNvPr id="10011" name="Google Shape;10011;p70"/>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0"/>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0"/>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0"/>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0"/>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0"/>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0"/>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0"/>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0"/>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0"/>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0"/>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0"/>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0"/>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70"/>
          <p:cNvGrpSpPr/>
          <p:nvPr/>
        </p:nvGrpSpPr>
        <p:grpSpPr>
          <a:xfrm>
            <a:off x="3082217" y="2788586"/>
            <a:ext cx="288866" cy="320236"/>
            <a:chOff x="3082217" y="2788586"/>
            <a:chExt cx="288866" cy="320236"/>
          </a:xfrm>
        </p:grpSpPr>
        <p:sp>
          <p:nvSpPr>
            <p:cNvPr id="10025" name="Google Shape;10025;p70"/>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0"/>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0"/>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0"/>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0"/>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0"/>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0"/>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70"/>
          <p:cNvGrpSpPr/>
          <p:nvPr/>
        </p:nvGrpSpPr>
        <p:grpSpPr>
          <a:xfrm>
            <a:off x="3610557" y="2780704"/>
            <a:ext cx="325017" cy="336052"/>
            <a:chOff x="3610557" y="2780704"/>
            <a:chExt cx="325017" cy="336052"/>
          </a:xfrm>
        </p:grpSpPr>
        <p:sp>
          <p:nvSpPr>
            <p:cNvPr id="10033" name="Google Shape;10033;p70"/>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0"/>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0"/>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70"/>
          <p:cNvGrpSpPr/>
          <p:nvPr/>
        </p:nvGrpSpPr>
        <p:grpSpPr>
          <a:xfrm>
            <a:off x="4179067" y="2811495"/>
            <a:ext cx="286475" cy="274390"/>
            <a:chOff x="4179067" y="2811495"/>
            <a:chExt cx="286475" cy="274390"/>
          </a:xfrm>
        </p:grpSpPr>
        <p:sp>
          <p:nvSpPr>
            <p:cNvPr id="10037" name="Google Shape;10037;p70"/>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0"/>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0"/>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0"/>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0"/>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0"/>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0"/>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0"/>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0"/>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70"/>
          <p:cNvGrpSpPr/>
          <p:nvPr/>
        </p:nvGrpSpPr>
        <p:grpSpPr>
          <a:xfrm>
            <a:off x="4686757" y="2762156"/>
            <a:ext cx="371047" cy="374199"/>
            <a:chOff x="4686757" y="2762156"/>
            <a:chExt cx="371047" cy="374199"/>
          </a:xfrm>
        </p:grpSpPr>
        <p:sp>
          <p:nvSpPr>
            <p:cNvPr id="10047" name="Google Shape;10047;p70"/>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0"/>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0"/>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0"/>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0"/>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0"/>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0"/>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0"/>
          <p:cNvGrpSpPr/>
          <p:nvPr/>
        </p:nvGrpSpPr>
        <p:grpSpPr>
          <a:xfrm>
            <a:off x="5221613" y="2784802"/>
            <a:ext cx="406567" cy="327855"/>
            <a:chOff x="5221613" y="2784802"/>
            <a:chExt cx="406567" cy="327855"/>
          </a:xfrm>
        </p:grpSpPr>
        <p:sp>
          <p:nvSpPr>
            <p:cNvPr id="10055" name="Google Shape;10055;p70"/>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0"/>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0"/>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0"/>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0"/>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0"/>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0"/>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0"/>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0"/>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0"/>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0"/>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0"/>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0"/>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0"/>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0"/>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0"/>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0"/>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0"/>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0"/>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0"/>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0"/>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0"/>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0"/>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0"/>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0"/>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0"/>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0"/>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0"/>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0"/>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0"/>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70"/>
          <p:cNvGrpSpPr/>
          <p:nvPr/>
        </p:nvGrpSpPr>
        <p:grpSpPr>
          <a:xfrm>
            <a:off x="5812586" y="2760921"/>
            <a:ext cx="303605" cy="375434"/>
            <a:chOff x="5812586" y="2760921"/>
            <a:chExt cx="303605" cy="375434"/>
          </a:xfrm>
        </p:grpSpPr>
        <p:sp>
          <p:nvSpPr>
            <p:cNvPr id="10086" name="Google Shape;10086;p70"/>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0"/>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0"/>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0"/>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0"/>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0"/>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0"/>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0"/>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0"/>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0"/>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0"/>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70"/>
          <p:cNvGrpSpPr/>
          <p:nvPr/>
        </p:nvGrpSpPr>
        <p:grpSpPr>
          <a:xfrm>
            <a:off x="6334673" y="2759633"/>
            <a:ext cx="378508" cy="378166"/>
            <a:chOff x="6334673" y="2759633"/>
            <a:chExt cx="378508" cy="378166"/>
          </a:xfrm>
        </p:grpSpPr>
        <p:sp>
          <p:nvSpPr>
            <p:cNvPr id="10098" name="Google Shape;10098;p70"/>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0"/>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0"/>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0"/>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0"/>
          <p:cNvGrpSpPr/>
          <p:nvPr/>
        </p:nvGrpSpPr>
        <p:grpSpPr>
          <a:xfrm>
            <a:off x="8012645" y="2806477"/>
            <a:ext cx="319763" cy="284505"/>
            <a:chOff x="8012645" y="2806477"/>
            <a:chExt cx="319763" cy="284505"/>
          </a:xfrm>
        </p:grpSpPr>
        <p:sp>
          <p:nvSpPr>
            <p:cNvPr id="10103" name="Google Shape;10103;p70"/>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0"/>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0"/>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0"/>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0"/>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0"/>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0"/>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0"/>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0"/>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0"/>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70"/>
          <p:cNvGrpSpPr/>
          <p:nvPr/>
        </p:nvGrpSpPr>
        <p:grpSpPr>
          <a:xfrm>
            <a:off x="2454435" y="4162138"/>
            <a:ext cx="385339" cy="388071"/>
            <a:chOff x="2454435" y="4162138"/>
            <a:chExt cx="385339" cy="388071"/>
          </a:xfrm>
        </p:grpSpPr>
        <p:sp>
          <p:nvSpPr>
            <p:cNvPr id="10114" name="Google Shape;10114;p70"/>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0"/>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0"/>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0"/>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0"/>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0"/>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0"/>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0"/>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0"/>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0"/>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0"/>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70"/>
          <p:cNvGrpSpPr/>
          <p:nvPr/>
        </p:nvGrpSpPr>
        <p:grpSpPr>
          <a:xfrm>
            <a:off x="3601939" y="4161192"/>
            <a:ext cx="275178" cy="388912"/>
            <a:chOff x="3601939" y="4161192"/>
            <a:chExt cx="275178" cy="388912"/>
          </a:xfrm>
        </p:grpSpPr>
        <p:sp>
          <p:nvSpPr>
            <p:cNvPr id="10126" name="Google Shape;10126;p70"/>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0"/>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0"/>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0"/>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0"/>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0"/>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0"/>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0"/>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0"/>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0"/>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70"/>
          <p:cNvGrpSpPr/>
          <p:nvPr/>
        </p:nvGrpSpPr>
        <p:grpSpPr>
          <a:xfrm>
            <a:off x="836023" y="3215146"/>
            <a:ext cx="375802" cy="371677"/>
            <a:chOff x="836023" y="3215146"/>
            <a:chExt cx="375802" cy="371677"/>
          </a:xfrm>
        </p:grpSpPr>
        <p:sp>
          <p:nvSpPr>
            <p:cNvPr id="10137" name="Google Shape;10137;p70"/>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0"/>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0"/>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0"/>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0"/>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0"/>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0"/>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0"/>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0"/>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0"/>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0"/>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0"/>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0"/>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0"/>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0"/>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0"/>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0"/>
          <p:cNvGrpSpPr/>
          <p:nvPr/>
        </p:nvGrpSpPr>
        <p:grpSpPr>
          <a:xfrm>
            <a:off x="1356297" y="3210890"/>
            <a:ext cx="431368" cy="380189"/>
            <a:chOff x="1356297" y="3210890"/>
            <a:chExt cx="431368" cy="380189"/>
          </a:xfrm>
        </p:grpSpPr>
        <p:sp>
          <p:nvSpPr>
            <p:cNvPr id="10154" name="Google Shape;10154;p70"/>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0"/>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0"/>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0"/>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0"/>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0"/>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0"/>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0"/>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0"/>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0"/>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0"/>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0"/>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0"/>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70"/>
          <p:cNvGrpSpPr/>
          <p:nvPr/>
        </p:nvGrpSpPr>
        <p:grpSpPr>
          <a:xfrm>
            <a:off x="1903737" y="3215540"/>
            <a:ext cx="411874" cy="370731"/>
            <a:chOff x="1903737" y="3215540"/>
            <a:chExt cx="411874" cy="370731"/>
          </a:xfrm>
        </p:grpSpPr>
        <p:sp>
          <p:nvSpPr>
            <p:cNvPr id="10168" name="Google Shape;10168;p70"/>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0"/>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0"/>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0"/>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0"/>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0"/>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0"/>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0"/>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0"/>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70"/>
          <p:cNvGrpSpPr/>
          <p:nvPr/>
        </p:nvGrpSpPr>
        <p:grpSpPr>
          <a:xfrm>
            <a:off x="2468465" y="3248854"/>
            <a:ext cx="397818" cy="304078"/>
            <a:chOff x="2468465" y="3248854"/>
            <a:chExt cx="397818" cy="304078"/>
          </a:xfrm>
        </p:grpSpPr>
        <p:sp>
          <p:nvSpPr>
            <p:cNvPr id="10178" name="Google Shape;10178;p70"/>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0"/>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0"/>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0"/>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0"/>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0"/>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70"/>
          <p:cNvGrpSpPr/>
          <p:nvPr/>
        </p:nvGrpSpPr>
        <p:grpSpPr>
          <a:xfrm>
            <a:off x="3017166" y="3216013"/>
            <a:ext cx="394376" cy="369812"/>
            <a:chOff x="3017166" y="3216013"/>
            <a:chExt cx="394376" cy="369812"/>
          </a:xfrm>
        </p:grpSpPr>
        <p:sp>
          <p:nvSpPr>
            <p:cNvPr id="10185" name="Google Shape;10185;p70"/>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0"/>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70"/>
          <p:cNvGrpSpPr/>
          <p:nvPr/>
        </p:nvGrpSpPr>
        <p:grpSpPr>
          <a:xfrm>
            <a:off x="4210043" y="3213228"/>
            <a:ext cx="199014" cy="375408"/>
            <a:chOff x="4210043" y="3213228"/>
            <a:chExt cx="199014" cy="375408"/>
          </a:xfrm>
        </p:grpSpPr>
        <p:sp>
          <p:nvSpPr>
            <p:cNvPr id="10188" name="Google Shape;10188;p70"/>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0"/>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0"/>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0"/>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0"/>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0"/>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0"/>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0"/>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0"/>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0"/>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70"/>
          <p:cNvGrpSpPr/>
          <p:nvPr/>
        </p:nvGrpSpPr>
        <p:grpSpPr>
          <a:xfrm>
            <a:off x="4818146" y="3203323"/>
            <a:ext cx="77845" cy="395165"/>
            <a:chOff x="4818146" y="3203323"/>
            <a:chExt cx="77845" cy="395165"/>
          </a:xfrm>
        </p:grpSpPr>
        <p:sp>
          <p:nvSpPr>
            <p:cNvPr id="10199" name="Google Shape;10199;p70"/>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0"/>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0"/>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0"/>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0"/>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0"/>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0"/>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0"/>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0"/>
          <p:cNvGrpSpPr/>
          <p:nvPr/>
        </p:nvGrpSpPr>
        <p:grpSpPr>
          <a:xfrm>
            <a:off x="5228890" y="3235428"/>
            <a:ext cx="344091" cy="332767"/>
            <a:chOff x="5228890" y="3235428"/>
            <a:chExt cx="344091" cy="332767"/>
          </a:xfrm>
        </p:grpSpPr>
        <p:sp>
          <p:nvSpPr>
            <p:cNvPr id="10208" name="Google Shape;10208;p70"/>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0"/>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0"/>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0"/>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0"/>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70"/>
          <p:cNvGrpSpPr/>
          <p:nvPr/>
        </p:nvGrpSpPr>
        <p:grpSpPr>
          <a:xfrm>
            <a:off x="5757913" y="3227047"/>
            <a:ext cx="388544" cy="347927"/>
            <a:chOff x="5757913" y="3227047"/>
            <a:chExt cx="388544" cy="347927"/>
          </a:xfrm>
        </p:grpSpPr>
        <p:sp>
          <p:nvSpPr>
            <p:cNvPr id="10214" name="Google Shape;10214;p70"/>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0"/>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6" name="Google Shape;10216;p70"/>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0"/>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0"/>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0"/>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0"/>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0"/>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0"/>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0"/>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0"/>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0"/>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0"/>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0"/>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0"/>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0"/>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0"/>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0"/>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2" name="Google Shape;10232;p70"/>
          <p:cNvGrpSpPr/>
          <p:nvPr/>
        </p:nvGrpSpPr>
        <p:grpSpPr>
          <a:xfrm>
            <a:off x="7414946" y="3220873"/>
            <a:ext cx="360091" cy="360117"/>
            <a:chOff x="7414946" y="3220873"/>
            <a:chExt cx="360091" cy="360117"/>
          </a:xfrm>
        </p:grpSpPr>
        <p:sp>
          <p:nvSpPr>
            <p:cNvPr id="10233" name="Google Shape;10233;p70"/>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0"/>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0"/>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0"/>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0"/>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0"/>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0"/>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0"/>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0"/>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0"/>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0"/>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70"/>
          <p:cNvGrpSpPr/>
          <p:nvPr/>
        </p:nvGrpSpPr>
        <p:grpSpPr>
          <a:xfrm>
            <a:off x="8027227" y="3215041"/>
            <a:ext cx="231829" cy="371782"/>
            <a:chOff x="8027227" y="3215041"/>
            <a:chExt cx="231829" cy="371782"/>
          </a:xfrm>
        </p:grpSpPr>
        <p:sp>
          <p:nvSpPr>
            <p:cNvPr id="10245" name="Google Shape;10245;p70"/>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0"/>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0"/>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0"/>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0"/>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0"/>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0"/>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0"/>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0"/>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0"/>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70"/>
          <p:cNvGrpSpPr/>
          <p:nvPr/>
        </p:nvGrpSpPr>
        <p:grpSpPr>
          <a:xfrm>
            <a:off x="4093603" y="4146138"/>
            <a:ext cx="395638" cy="420544"/>
            <a:chOff x="4093603" y="4146138"/>
            <a:chExt cx="395638" cy="420544"/>
          </a:xfrm>
        </p:grpSpPr>
        <p:sp>
          <p:nvSpPr>
            <p:cNvPr id="10256" name="Google Shape;10256;p70"/>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0"/>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0"/>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0"/>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0"/>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0"/>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0"/>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0"/>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0"/>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0"/>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0"/>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0"/>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0"/>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0"/>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0"/>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0"/>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0"/>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70"/>
          <p:cNvGrpSpPr/>
          <p:nvPr/>
        </p:nvGrpSpPr>
        <p:grpSpPr>
          <a:xfrm>
            <a:off x="4644406" y="4162322"/>
            <a:ext cx="392065" cy="387887"/>
            <a:chOff x="4644406" y="4162322"/>
            <a:chExt cx="392065" cy="387887"/>
          </a:xfrm>
        </p:grpSpPr>
        <p:sp>
          <p:nvSpPr>
            <p:cNvPr id="10274" name="Google Shape;10274;p70"/>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0"/>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0"/>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0"/>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0"/>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0"/>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70"/>
          <p:cNvGrpSpPr/>
          <p:nvPr/>
        </p:nvGrpSpPr>
        <p:grpSpPr>
          <a:xfrm>
            <a:off x="5728383" y="4221698"/>
            <a:ext cx="417128" cy="269162"/>
            <a:chOff x="5728383" y="4221698"/>
            <a:chExt cx="417128" cy="269162"/>
          </a:xfrm>
        </p:grpSpPr>
        <p:sp>
          <p:nvSpPr>
            <p:cNvPr id="10281" name="Google Shape;10281;p70"/>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0"/>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0"/>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0"/>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0"/>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0"/>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0"/>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0"/>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0"/>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0"/>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0"/>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0"/>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70"/>
          <p:cNvGrpSpPr/>
          <p:nvPr/>
        </p:nvGrpSpPr>
        <p:grpSpPr>
          <a:xfrm>
            <a:off x="834210" y="3696905"/>
            <a:ext cx="371782" cy="342751"/>
            <a:chOff x="834210" y="3696905"/>
            <a:chExt cx="371782" cy="342751"/>
          </a:xfrm>
        </p:grpSpPr>
        <p:sp>
          <p:nvSpPr>
            <p:cNvPr id="10294" name="Google Shape;10294;p70"/>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0"/>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0"/>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0"/>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0"/>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0"/>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0"/>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0"/>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0"/>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0"/>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0"/>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0"/>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70"/>
          <p:cNvGrpSpPr/>
          <p:nvPr/>
        </p:nvGrpSpPr>
        <p:grpSpPr>
          <a:xfrm>
            <a:off x="1359398" y="3682271"/>
            <a:ext cx="395296" cy="371966"/>
            <a:chOff x="1359398" y="3682271"/>
            <a:chExt cx="395296" cy="371966"/>
          </a:xfrm>
        </p:grpSpPr>
        <p:sp>
          <p:nvSpPr>
            <p:cNvPr id="10307" name="Google Shape;10307;p70"/>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0"/>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0"/>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0"/>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0"/>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0"/>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0"/>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70"/>
          <p:cNvGrpSpPr/>
          <p:nvPr/>
        </p:nvGrpSpPr>
        <p:grpSpPr>
          <a:xfrm>
            <a:off x="1908099" y="3682271"/>
            <a:ext cx="395296" cy="371966"/>
            <a:chOff x="1908099" y="3682271"/>
            <a:chExt cx="395296" cy="371966"/>
          </a:xfrm>
        </p:grpSpPr>
        <p:sp>
          <p:nvSpPr>
            <p:cNvPr id="10315" name="Google Shape;10315;p70"/>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0"/>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0"/>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0"/>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0"/>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0"/>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0"/>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70"/>
          <p:cNvGrpSpPr/>
          <p:nvPr/>
        </p:nvGrpSpPr>
        <p:grpSpPr>
          <a:xfrm>
            <a:off x="2456800" y="3682271"/>
            <a:ext cx="395270" cy="371966"/>
            <a:chOff x="2456800" y="3682271"/>
            <a:chExt cx="395270" cy="371966"/>
          </a:xfrm>
        </p:grpSpPr>
        <p:sp>
          <p:nvSpPr>
            <p:cNvPr id="10323" name="Google Shape;10323;p70"/>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0"/>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0"/>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0"/>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0"/>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0"/>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0"/>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0"/>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0"/>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70"/>
          <p:cNvGrpSpPr/>
          <p:nvPr/>
        </p:nvGrpSpPr>
        <p:grpSpPr>
          <a:xfrm>
            <a:off x="3014250" y="3682271"/>
            <a:ext cx="391092" cy="371940"/>
            <a:chOff x="3014250" y="3682271"/>
            <a:chExt cx="391092" cy="371940"/>
          </a:xfrm>
        </p:grpSpPr>
        <p:sp>
          <p:nvSpPr>
            <p:cNvPr id="10333" name="Google Shape;10333;p70"/>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0"/>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0"/>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70"/>
          <p:cNvGrpSpPr/>
          <p:nvPr/>
        </p:nvGrpSpPr>
        <p:grpSpPr>
          <a:xfrm>
            <a:off x="3569125" y="3702947"/>
            <a:ext cx="388728" cy="330692"/>
            <a:chOff x="3569125" y="3702947"/>
            <a:chExt cx="388728" cy="330692"/>
          </a:xfrm>
        </p:grpSpPr>
        <p:sp>
          <p:nvSpPr>
            <p:cNvPr id="10337" name="Google Shape;10337;p70"/>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0"/>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0"/>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0"/>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70"/>
          <p:cNvGrpSpPr/>
          <p:nvPr/>
        </p:nvGrpSpPr>
        <p:grpSpPr>
          <a:xfrm>
            <a:off x="4111994" y="3682455"/>
            <a:ext cx="387992" cy="371625"/>
            <a:chOff x="4111994" y="3682455"/>
            <a:chExt cx="387992" cy="371625"/>
          </a:xfrm>
        </p:grpSpPr>
        <p:sp>
          <p:nvSpPr>
            <p:cNvPr id="10342" name="Google Shape;10342;p70"/>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0"/>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70"/>
          <p:cNvGrpSpPr/>
          <p:nvPr/>
        </p:nvGrpSpPr>
        <p:grpSpPr>
          <a:xfrm>
            <a:off x="4674908" y="3682271"/>
            <a:ext cx="371966" cy="371966"/>
            <a:chOff x="4674908" y="3682271"/>
            <a:chExt cx="371966" cy="371966"/>
          </a:xfrm>
        </p:grpSpPr>
        <p:sp>
          <p:nvSpPr>
            <p:cNvPr id="10345" name="Google Shape;10345;p70"/>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0"/>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0"/>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0"/>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70"/>
          <p:cNvGrpSpPr/>
          <p:nvPr/>
        </p:nvGrpSpPr>
        <p:grpSpPr>
          <a:xfrm>
            <a:off x="5223609" y="3731112"/>
            <a:ext cx="371782" cy="274285"/>
            <a:chOff x="5223609" y="3731112"/>
            <a:chExt cx="371782" cy="274285"/>
          </a:xfrm>
        </p:grpSpPr>
        <p:sp>
          <p:nvSpPr>
            <p:cNvPr id="10350" name="Google Shape;10350;p70"/>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0"/>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2" name="Google Shape;10352;p70"/>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3" name="Google Shape;10353;p70"/>
          <p:cNvGrpSpPr/>
          <p:nvPr/>
        </p:nvGrpSpPr>
        <p:grpSpPr>
          <a:xfrm>
            <a:off x="6319908" y="3696721"/>
            <a:ext cx="373963" cy="343119"/>
            <a:chOff x="6319908" y="3696721"/>
            <a:chExt cx="373963" cy="343119"/>
          </a:xfrm>
        </p:grpSpPr>
        <p:sp>
          <p:nvSpPr>
            <p:cNvPr id="10354" name="Google Shape;10354;p70"/>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0"/>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0"/>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0"/>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0"/>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0"/>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0"/>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0"/>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0"/>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70"/>
          <p:cNvGrpSpPr/>
          <p:nvPr/>
        </p:nvGrpSpPr>
        <p:grpSpPr>
          <a:xfrm>
            <a:off x="6871342" y="3740044"/>
            <a:ext cx="371966" cy="256420"/>
            <a:chOff x="6871342" y="3740044"/>
            <a:chExt cx="371966" cy="256420"/>
          </a:xfrm>
        </p:grpSpPr>
        <p:sp>
          <p:nvSpPr>
            <p:cNvPr id="10364" name="Google Shape;10364;p70"/>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0"/>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0"/>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0"/>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0"/>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0"/>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0"/>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0"/>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0"/>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0"/>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0"/>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0"/>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0"/>
          <p:cNvGrpSpPr/>
          <p:nvPr/>
        </p:nvGrpSpPr>
        <p:grpSpPr>
          <a:xfrm>
            <a:off x="7402362" y="3681535"/>
            <a:ext cx="402757" cy="372728"/>
            <a:chOff x="7402362" y="3681535"/>
            <a:chExt cx="402757" cy="372728"/>
          </a:xfrm>
        </p:grpSpPr>
        <p:sp>
          <p:nvSpPr>
            <p:cNvPr id="10377" name="Google Shape;10377;p70"/>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0"/>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0"/>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0"/>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0"/>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0"/>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0"/>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0"/>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0"/>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0"/>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0"/>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0"/>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0"/>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0"/>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0"/>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0"/>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0"/>
          <p:cNvGrpSpPr/>
          <p:nvPr/>
        </p:nvGrpSpPr>
        <p:grpSpPr>
          <a:xfrm>
            <a:off x="7960705" y="3736235"/>
            <a:ext cx="378902" cy="264065"/>
            <a:chOff x="7960705" y="3736235"/>
            <a:chExt cx="378902" cy="264065"/>
          </a:xfrm>
        </p:grpSpPr>
        <p:sp>
          <p:nvSpPr>
            <p:cNvPr id="10394" name="Google Shape;10394;p70"/>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0"/>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0"/>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0"/>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0"/>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0"/>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0"/>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0"/>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0"/>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0"/>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0"/>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0"/>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0"/>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0"/>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70"/>
          <p:cNvGrpSpPr/>
          <p:nvPr/>
        </p:nvGrpSpPr>
        <p:grpSpPr>
          <a:xfrm>
            <a:off x="6400828" y="4162270"/>
            <a:ext cx="166200" cy="388019"/>
            <a:chOff x="6400828" y="4162270"/>
            <a:chExt cx="166200" cy="388019"/>
          </a:xfrm>
        </p:grpSpPr>
        <p:sp>
          <p:nvSpPr>
            <p:cNvPr id="10409" name="Google Shape;10409;p70"/>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0"/>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0"/>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0"/>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0"/>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0"/>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0"/>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70"/>
          <p:cNvGrpSpPr/>
          <p:nvPr/>
        </p:nvGrpSpPr>
        <p:grpSpPr>
          <a:xfrm>
            <a:off x="6919815" y="4162270"/>
            <a:ext cx="225260" cy="388019"/>
            <a:chOff x="6919815" y="4162270"/>
            <a:chExt cx="225260" cy="388019"/>
          </a:xfrm>
        </p:grpSpPr>
        <p:sp>
          <p:nvSpPr>
            <p:cNvPr id="10417" name="Google Shape;10417;p70"/>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0"/>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0"/>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0"/>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0"/>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0"/>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0"/>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0"/>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0"/>
          <p:cNvGrpSpPr/>
          <p:nvPr/>
        </p:nvGrpSpPr>
        <p:grpSpPr>
          <a:xfrm>
            <a:off x="7385600" y="4177035"/>
            <a:ext cx="388728" cy="358383"/>
            <a:chOff x="7385600" y="4177035"/>
            <a:chExt cx="388728" cy="358383"/>
          </a:xfrm>
        </p:grpSpPr>
        <p:sp>
          <p:nvSpPr>
            <p:cNvPr id="10426" name="Google Shape;10426;p70"/>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0"/>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0"/>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0"/>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0"/>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0"/>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0"/>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70"/>
          <p:cNvGrpSpPr/>
          <p:nvPr/>
        </p:nvGrpSpPr>
        <p:grpSpPr>
          <a:xfrm>
            <a:off x="3625085" y="3259862"/>
            <a:ext cx="369207" cy="258259"/>
            <a:chOff x="3625085" y="3259862"/>
            <a:chExt cx="369207" cy="258259"/>
          </a:xfrm>
        </p:grpSpPr>
        <p:sp>
          <p:nvSpPr>
            <p:cNvPr id="10434" name="Google Shape;10434;p70"/>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0"/>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0"/>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0"/>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0"/>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0"/>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0"/>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0"/>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0"/>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0"/>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0"/>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0"/>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0"/>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70"/>
          <p:cNvGrpSpPr/>
          <p:nvPr/>
        </p:nvGrpSpPr>
        <p:grpSpPr>
          <a:xfrm>
            <a:off x="6317360" y="3276808"/>
            <a:ext cx="363217" cy="248590"/>
            <a:chOff x="6317360" y="3276808"/>
            <a:chExt cx="363217" cy="248590"/>
          </a:xfrm>
        </p:grpSpPr>
        <p:sp>
          <p:nvSpPr>
            <p:cNvPr id="10448" name="Google Shape;10448;p70"/>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0"/>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0"/>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0"/>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0"/>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0"/>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0"/>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0"/>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0"/>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0"/>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0"/>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0"/>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0"/>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0"/>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0"/>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0"/>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0"/>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0"/>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0"/>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0"/>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0"/>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0"/>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0"/>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0"/>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0"/>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0"/>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0"/>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5" name="Google Shape;10475;p70"/>
          <p:cNvGrpSpPr/>
          <p:nvPr/>
        </p:nvGrpSpPr>
        <p:grpSpPr>
          <a:xfrm>
            <a:off x="5084391" y="4183682"/>
            <a:ext cx="504064" cy="325595"/>
            <a:chOff x="5084391" y="4183682"/>
            <a:chExt cx="504064" cy="325595"/>
          </a:xfrm>
        </p:grpSpPr>
        <p:sp>
          <p:nvSpPr>
            <p:cNvPr id="10476" name="Google Shape;10476;p70"/>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0"/>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0"/>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0"/>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0"/>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0"/>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0"/>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0"/>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0"/>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0"/>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0"/>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0"/>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0"/>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0"/>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0"/>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0"/>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0"/>
          <p:cNvGrpSpPr/>
          <p:nvPr/>
        </p:nvGrpSpPr>
        <p:grpSpPr>
          <a:xfrm>
            <a:off x="7947595" y="2347996"/>
            <a:ext cx="379795" cy="267165"/>
            <a:chOff x="7947595" y="2347996"/>
            <a:chExt cx="379795" cy="267165"/>
          </a:xfrm>
        </p:grpSpPr>
        <p:sp>
          <p:nvSpPr>
            <p:cNvPr id="10493" name="Google Shape;10493;p70"/>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0"/>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0"/>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0"/>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0"/>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0"/>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0"/>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0"/>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0"/>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70"/>
          <p:cNvGrpSpPr/>
          <p:nvPr/>
        </p:nvGrpSpPr>
        <p:grpSpPr>
          <a:xfrm>
            <a:off x="6400644" y="2310269"/>
            <a:ext cx="275362" cy="338784"/>
            <a:chOff x="6400644" y="2310269"/>
            <a:chExt cx="275362" cy="338784"/>
          </a:xfrm>
        </p:grpSpPr>
        <p:sp>
          <p:nvSpPr>
            <p:cNvPr id="10503" name="Google Shape;10503;p70"/>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0"/>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0"/>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0"/>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0"/>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0"/>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0"/>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0"/>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0"/>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0"/>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0"/>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0"/>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0"/>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70"/>
          <p:cNvGrpSpPr/>
          <p:nvPr/>
        </p:nvGrpSpPr>
        <p:grpSpPr>
          <a:xfrm>
            <a:off x="1342268" y="4161009"/>
            <a:ext cx="359565" cy="358094"/>
            <a:chOff x="1342268" y="4161009"/>
            <a:chExt cx="359565" cy="358094"/>
          </a:xfrm>
        </p:grpSpPr>
        <p:sp>
          <p:nvSpPr>
            <p:cNvPr id="10517" name="Google Shape;10517;p70"/>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0"/>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0"/>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0"/>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0"/>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0"/>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0"/>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0"/>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0"/>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70"/>
          <p:cNvGrpSpPr/>
          <p:nvPr/>
        </p:nvGrpSpPr>
        <p:grpSpPr>
          <a:xfrm>
            <a:off x="1913012" y="2764940"/>
            <a:ext cx="417523" cy="374252"/>
            <a:chOff x="1913012" y="2764940"/>
            <a:chExt cx="417523" cy="374252"/>
          </a:xfrm>
        </p:grpSpPr>
        <p:sp>
          <p:nvSpPr>
            <p:cNvPr id="10527" name="Google Shape;10527;p70"/>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0"/>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0"/>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0"/>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0"/>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0"/>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0"/>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0"/>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0"/>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0"/>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0"/>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0"/>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70"/>
          <p:cNvGrpSpPr/>
          <p:nvPr/>
        </p:nvGrpSpPr>
        <p:grpSpPr>
          <a:xfrm>
            <a:off x="830742" y="2763601"/>
            <a:ext cx="384734" cy="381556"/>
            <a:chOff x="830742" y="2763601"/>
            <a:chExt cx="384734" cy="381556"/>
          </a:xfrm>
        </p:grpSpPr>
        <p:sp>
          <p:nvSpPr>
            <p:cNvPr id="10540" name="Google Shape;10540;p70"/>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0"/>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0"/>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0"/>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0"/>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0"/>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0"/>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0"/>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0"/>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0"/>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0"/>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0"/>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0"/>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0"/>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0"/>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0"/>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0"/>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0"/>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0"/>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1" name="Google Shape;10561;p70"/>
          <p:cNvGrpSpPr/>
          <p:nvPr/>
        </p:nvGrpSpPr>
        <p:grpSpPr>
          <a:xfrm>
            <a:off x="3007498" y="4183419"/>
            <a:ext cx="375434" cy="329667"/>
            <a:chOff x="3007498" y="4183419"/>
            <a:chExt cx="375434" cy="329667"/>
          </a:xfrm>
        </p:grpSpPr>
        <p:sp>
          <p:nvSpPr>
            <p:cNvPr id="10562" name="Google Shape;10562;p70"/>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0"/>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0"/>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0"/>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0"/>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0"/>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0"/>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0"/>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0"/>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0"/>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0"/>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0"/>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0"/>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0"/>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0"/>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0"/>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0"/>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0"/>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0"/>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0"/>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70"/>
          <p:cNvGrpSpPr/>
          <p:nvPr/>
        </p:nvGrpSpPr>
        <p:grpSpPr>
          <a:xfrm>
            <a:off x="6919276" y="2766990"/>
            <a:ext cx="274550" cy="354728"/>
            <a:chOff x="7606826" y="2419290"/>
            <a:chExt cx="274550" cy="354728"/>
          </a:xfrm>
        </p:grpSpPr>
        <p:sp>
          <p:nvSpPr>
            <p:cNvPr id="10583" name="Google Shape;10583;p7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70"/>
          <p:cNvGrpSpPr/>
          <p:nvPr/>
        </p:nvGrpSpPr>
        <p:grpSpPr>
          <a:xfrm>
            <a:off x="7550168" y="2777003"/>
            <a:ext cx="263316" cy="354728"/>
            <a:chOff x="8062968" y="2419290"/>
            <a:chExt cx="263316" cy="354728"/>
          </a:xfrm>
        </p:grpSpPr>
        <p:sp>
          <p:nvSpPr>
            <p:cNvPr id="10599" name="Google Shape;10599;p7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619"/>
        <p:cNvGrpSpPr/>
        <p:nvPr/>
      </p:nvGrpSpPr>
      <p:grpSpPr>
        <a:xfrm>
          <a:off x="0" y="0"/>
          <a:ext cx="0" cy="0"/>
          <a:chOff x="0" y="0"/>
          <a:chExt cx="0" cy="0"/>
        </a:xfrm>
      </p:grpSpPr>
      <p:sp>
        <p:nvSpPr>
          <p:cNvPr id="10620" name="Google Shape;10620;p71"/>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21" name="Google Shape;10621;p71"/>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622" name="Google Shape;10622;p71"/>
          <p:cNvGrpSpPr/>
          <p:nvPr/>
        </p:nvGrpSpPr>
        <p:grpSpPr>
          <a:xfrm>
            <a:off x="7075663" y="2444129"/>
            <a:ext cx="362163" cy="347098"/>
            <a:chOff x="7075663" y="2444129"/>
            <a:chExt cx="362163" cy="347098"/>
          </a:xfrm>
        </p:grpSpPr>
        <p:sp>
          <p:nvSpPr>
            <p:cNvPr id="10623" name="Google Shape;10623;p71"/>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1"/>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1"/>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1"/>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1"/>
          <p:cNvGrpSpPr/>
          <p:nvPr/>
        </p:nvGrpSpPr>
        <p:grpSpPr>
          <a:xfrm>
            <a:off x="6638175" y="2436584"/>
            <a:ext cx="372197" cy="362163"/>
            <a:chOff x="6638175" y="2436584"/>
            <a:chExt cx="372197" cy="362163"/>
          </a:xfrm>
        </p:grpSpPr>
        <p:sp>
          <p:nvSpPr>
            <p:cNvPr id="10632" name="Google Shape;10632;p71"/>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1"/>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1"/>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1"/>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1"/>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1"/>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71"/>
          <p:cNvGrpSpPr/>
          <p:nvPr/>
        </p:nvGrpSpPr>
        <p:grpSpPr>
          <a:xfrm>
            <a:off x="6192906" y="2439440"/>
            <a:ext cx="371699" cy="356084"/>
            <a:chOff x="6192906" y="2439440"/>
            <a:chExt cx="371699" cy="356084"/>
          </a:xfrm>
        </p:grpSpPr>
        <p:sp>
          <p:nvSpPr>
            <p:cNvPr id="10646" name="Google Shape;10646;p71"/>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1"/>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1"/>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1"/>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1"/>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1"/>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71"/>
          <p:cNvGrpSpPr/>
          <p:nvPr/>
        </p:nvGrpSpPr>
        <p:grpSpPr>
          <a:xfrm>
            <a:off x="5762467" y="2436584"/>
            <a:ext cx="362163" cy="362163"/>
            <a:chOff x="5762467" y="2436584"/>
            <a:chExt cx="362163" cy="362163"/>
          </a:xfrm>
        </p:grpSpPr>
        <p:sp>
          <p:nvSpPr>
            <p:cNvPr id="10660" name="Google Shape;10660;p71"/>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1"/>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1"/>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1"/>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1"/>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1"/>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1"/>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71"/>
          <p:cNvGrpSpPr/>
          <p:nvPr/>
        </p:nvGrpSpPr>
        <p:grpSpPr>
          <a:xfrm>
            <a:off x="5323721" y="2437029"/>
            <a:ext cx="362922" cy="361219"/>
            <a:chOff x="5323721" y="2437029"/>
            <a:chExt cx="362922" cy="361219"/>
          </a:xfrm>
        </p:grpSpPr>
        <p:sp>
          <p:nvSpPr>
            <p:cNvPr id="10686" name="Google Shape;10686;p71"/>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1"/>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1"/>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1"/>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1"/>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1"/>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1"/>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1"/>
          <p:cNvGrpSpPr/>
          <p:nvPr/>
        </p:nvGrpSpPr>
        <p:grpSpPr>
          <a:xfrm>
            <a:off x="4875937" y="2468731"/>
            <a:ext cx="407122" cy="315448"/>
            <a:chOff x="4875937" y="2468731"/>
            <a:chExt cx="407122" cy="315448"/>
          </a:xfrm>
        </p:grpSpPr>
        <p:sp>
          <p:nvSpPr>
            <p:cNvPr id="10704" name="Google Shape;10704;p71"/>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1"/>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1"/>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71"/>
          <p:cNvGrpSpPr/>
          <p:nvPr/>
        </p:nvGrpSpPr>
        <p:grpSpPr>
          <a:xfrm>
            <a:off x="4893282" y="3804774"/>
            <a:ext cx="242114" cy="362163"/>
            <a:chOff x="4893282" y="3804774"/>
            <a:chExt cx="242114" cy="362163"/>
          </a:xfrm>
        </p:grpSpPr>
        <p:sp>
          <p:nvSpPr>
            <p:cNvPr id="10724" name="Google Shape;10724;p71"/>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1"/>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1"/>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1"/>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1"/>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1"/>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1"/>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1"/>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1"/>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1"/>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1"/>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1"/>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1"/>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1"/>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1"/>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1"/>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1"/>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1"/>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1"/>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1"/>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1"/>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1"/>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1"/>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1"/>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1"/>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1"/>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71"/>
          <p:cNvGrpSpPr/>
          <p:nvPr/>
        </p:nvGrpSpPr>
        <p:grpSpPr>
          <a:xfrm>
            <a:off x="6248162" y="3804774"/>
            <a:ext cx="231058" cy="362425"/>
            <a:chOff x="6248162" y="3804774"/>
            <a:chExt cx="231058" cy="362425"/>
          </a:xfrm>
        </p:grpSpPr>
        <p:sp>
          <p:nvSpPr>
            <p:cNvPr id="10751" name="Google Shape;10751;p71"/>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1"/>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1"/>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1"/>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5" name="Google Shape;10755;p71"/>
          <p:cNvGrpSpPr/>
          <p:nvPr/>
        </p:nvGrpSpPr>
        <p:grpSpPr>
          <a:xfrm>
            <a:off x="5346568" y="3804774"/>
            <a:ext cx="233337" cy="362163"/>
            <a:chOff x="5346568" y="3804774"/>
            <a:chExt cx="233337" cy="362163"/>
          </a:xfrm>
        </p:grpSpPr>
        <p:sp>
          <p:nvSpPr>
            <p:cNvPr id="10756" name="Google Shape;10756;p71"/>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1"/>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1"/>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1"/>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1"/>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1"/>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1"/>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1"/>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1"/>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1"/>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1"/>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1"/>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1"/>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1"/>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1"/>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1"/>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1"/>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1"/>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1"/>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71"/>
          <p:cNvGrpSpPr/>
          <p:nvPr/>
        </p:nvGrpSpPr>
        <p:grpSpPr>
          <a:xfrm>
            <a:off x="6704985" y="3805141"/>
            <a:ext cx="209967" cy="361639"/>
            <a:chOff x="6704985" y="3805141"/>
            <a:chExt cx="209967" cy="361639"/>
          </a:xfrm>
        </p:grpSpPr>
        <p:sp>
          <p:nvSpPr>
            <p:cNvPr id="10776" name="Google Shape;10776;p71"/>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1"/>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1"/>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1"/>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1"/>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1"/>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1"/>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1"/>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1"/>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1"/>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1"/>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1"/>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1"/>
          <p:cNvGrpSpPr/>
          <p:nvPr/>
        </p:nvGrpSpPr>
        <p:grpSpPr>
          <a:xfrm>
            <a:off x="7513884" y="2448269"/>
            <a:ext cx="363184" cy="338792"/>
            <a:chOff x="7513884" y="2448269"/>
            <a:chExt cx="363184" cy="338792"/>
          </a:xfrm>
        </p:grpSpPr>
        <p:sp>
          <p:nvSpPr>
            <p:cNvPr id="10789" name="Google Shape;10789;p71"/>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1"/>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1"/>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1"/>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1"/>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1"/>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5" name="Google Shape;10795;p71"/>
          <p:cNvGrpSpPr/>
          <p:nvPr/>
        </p:nvGrpSpPr>
        <p:grpSpPr>
          <a:xfrm>
            <a:off x="5777767" y="3804826"/>
            <a:ext cx="258699" cy="362136"/>
            <a:chOff x="5777767" y="3804826"/>
            <a:chExt cx="258699" cy="362136"/>
          </a:xfrm>
        </p:grpSpPr>
        <p:sp>
          <p:nvSpPr>
            <p:cNvPr id="10796" name="Google Shape;10796;p71"/>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1"/>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1"/>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9" name="Google Shape;10799;p71"/>
          <p:cNvGrpSpPr/>
          <p:nvPr/>
        </p:nvGrpSpPr>
        <p:grpSpPr>
          <a:xfrm>
            <a:off x="7953101" y="2436584"/>
            <a:ext cx="361691" cy="362163"/>
            <a:chOff x="7953101" y="2436584"/>
            <a:chExt cx="361691" cy="362163"/>
          </a:xfrm>
        </p:grpSpPr>
        <p:sp>
          <p:nvSpPr>
            <p:cNvPr id="10800" name="Google Shape;10800;p71"/>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1"/>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1"/>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1"/>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1"/>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1"/>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1"/>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1"/>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1"/>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71"/>
          <p:cNvGrpSpPr/>
          <p:nvPr/>
        </p:nvGrpSpPr>
        <p:grpSpPr>
          <a:xfrm>
            <a:off x="4859353" y="3355130"/>
            <a:ext cx="373481" cy="362267"/>
            <a:chOff x="4859353" y="3355130"/>
            <a:chExt cx="373481" cy="362267"/>
          </a:xfrm>
        </p:grpSpPr>
        <p:sp>
          <p:nvSpPr>
            <p:cNvPr id="10810" name="Google Shape;10810;p71"/>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1"/>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1"/>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1"/>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1"/>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1"/>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1"/>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1"/>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1"/>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1"/>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1"/>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1"/>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1"/>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1"/>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71"/>
          <p:cNvGrpSpPr/>
          <p:nvPr/>
        </p:nvGrpSpPr>
        <p:grpSpPr>
          <a:xfrm>
            <a:off x="6637678" y="1500982"/>
            <a:ext cx="378721" cy="362005"/>
            <a:chOff x="6637678" y="1500982"/>
            <a:chExt cx="378721" cy="362005"/>
          </a:xfrm>
        </p:grpSpPr>
        <p:sp>
          <p:nvSpPr>
            <p:cNvPr id="10825" name="Google Shape;10825;p71"/>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1"/>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1"/>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1"/>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1"/>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1"/>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1"/>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1"/>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1"/>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1"/>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1"/>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1"/>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1"/>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1"/>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1"/>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1"/>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1" name="Google Shape;10841;p71"/>
          <p:cNvGrpSpPr/>
          <p:nvPr/>
        </p:nvGrpSpPr>
        <p:grpSpPr>
          <a:xfrm>
            <a:off x="5827993" y="3355496"/>
            <a:ext cx="223041" cy="362163"/>
            <a:chOff x="5827993" y="3355496"/>
            <a:chExt cx="223041" cy="362163"/>
          </a:xfrm>
        </p:grpSpPr>
        <p:sp>
          <p:nvSpPr>
            <p:cNvPr id="10842" name="Google Shape;10842;p71"/>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1"/>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1"/>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1"/>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1"/>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1"/>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1"/>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1"/>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1"/>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1"/>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1"/>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1"/>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1"/>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71"/>
          <p:cNvGrpSpPr/>
          <p:nvPr/>
        </p:nvGrpSpPr>
        <p:grpSpPr>
          <a:xfrm>
            <a:off x="7528713" y="1500641"/>
            <a:ext cx="370520" cy="361586"/>
            <a:chOff x="7528713" y="1500641"/>
            <a:chExt cx="370520" cy="361586"/>
          </a:xfrm>
        </p:grpSpPr>
        <p:sp>
          <p:nvSpPr>
            <p:cNvPr id="10858" name="Google Shape;10858;p71"/>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1"/>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1"/>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1"/>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1"/>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71"/>
          <p:cNvGrpSpPr/>
          <p:nvPr/>
        </p:nvGrpSpPr>
        <p:grpSpPr>
          <a:xfrm>
            <a:off x="5317198" y="3355496"/>
            <a:ext cx="367429" cy="362163"/>
            <a:chOff x="5317198" y="3355496"/>
            <a:chExt cx="367429" cy="362163"/>
          </a:xfrm>
        </p:grpSpPr>
        <p:sp>
          <p:nvSpPr>
            <p:cNvPr id="10866" name="Google Shape;10866;p71"/>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1"/>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1"/>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1"/>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1"/>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1"/>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1"/>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1"/>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1"/>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1"/>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1"/>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1"/>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1"/>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1"/>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1"/>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1"/>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2" name="Google Shape;10882;p71"/>
          <p:cNvGrpSpPr/>
          <p:nvPr/>
        </p:nvGrpSpPr>
        <p:grpSpPr>
          <a:xfrm>
            <a:off x="5302971" y="1500563"/>
            <a:ext cx="383175" cy="362241"/>
            <a:chOff x="5302971" y="1500563"/>
            <a:chExt cx="383175" cy="362241"/>
          </a:xfrm>
        </p:grpSpPr>
        <p:sp>
          <p:nvSpPr>
            <p:cNvPr id="10883" name="Google Shape;10883;p71"/>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1"/>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5" name="Google Shape;10885;p71"/>
          <p:cNvGrpSpPr/>
          <p:nvPr/>
        </p:nvGrpSpPr>
        <p:grpSpPr>
          <a:xfrm>
            <a:off x="6202705" y="1525453"/>
            <a:ext cx="364180" cy="312461"/>
            <a:chOff x="6202705" y="1525453"/>
            <a:chExt cx="364180" cy="312461"/>
          </a:xfrm>
        </p:grpSpPr>
        <p:sp>
          <p:nvSpPr>
            <p:cNvPr id="10886" name="Google Shape;10886;p71"/>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1"/>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1"/>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1"/>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1"/>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1"/>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1"/>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1"/>
          <p:cNvGrpSpPr/>
          <p:nvPr/>
        </p:nvGrpSpPr>
        <p:grpSpPr>
          <a:xfrm>
            <a:off x="7087217" y="1503602"/>
            <a:ext cx="362398" cy="356163"/>
            <a:chOff x="7087217" y="1503602"/>
            <a:chExt cx="362398" cy="356163"/>
          </a:xfrm>
        </p:grpSpPr>
        <p:sp>
          <p:nvSpPr>
            <p:cNvPr id="10894" name="Google Shape;10894;p71"/>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1"/>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1"/>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1"/>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1"/>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1"/>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1"/>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1"/>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1"/>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1"/>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1"/>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1"/>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1"/>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1"/>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1"/>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1"/>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1"/>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1"/>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1"/>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1"/>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1"/>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71"/>
          <p:cNvGrpSpPr/>
          <p:nvPr/>
        </p:nvGrpSpPr>
        <p:grpSpPr>
          <a:xfrm>
            <a:off x="7968952" y="1500877"/>
            <a:ext cx="378747" cy="361455"/>
            <a:chOff x="7968952" y="1500877"/>
            <a:chExt cx="378747" cy="361455"/>
          </a:xfrm>
        </p:grpSpPr>
        <p:sp>
          <p:nvSpPr>
            <p:cNvPr id="10916" name="Google Shape;10916;p71"/>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1"/>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1"/>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1"/>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1"/>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1"/>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1"/>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1"/>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1"/>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1"/>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1"/>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1"/>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1"/>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1"/>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1"/>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71"/>
          <p:cNvGrpSpPr/>
          <p:nvPr/>
        </p:nvGrpSpPr>
        <p:grpSpPr>
          <a:xfrm>
            <a:off x="5761445" y="1541723"/>
            <a:ext cx="362163" cy="279737"/>
            <a:chOff x="5761445" y="1541723"/>
            <a:chExt cx="362163" cy="279737"/>
          </a:xfrm>
        </p:grpSpPr>
        <p:sp>
          <p:nvSpPr>
            <p:cNvPr id="10932" name="Google Shape;10932;p71"/>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1"/>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1"/>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1"/>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1"/>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1"/>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71"/>
          <p:cNvGrpSpPr/>
          <p:nvPr/>
        </p:nvGrpSpPr>
        <p:grpSpPr>
          <a:xfrm>
            <a:off x="6204958" y="3355575"/>
            <a:ext cx="358390" cy="362320"/>
            <a:chOff x="6204958" y="3355575"/>
            <a:chExt cx="358390" cy="362320"/>
          </a:xfrm>
        </p:grpSpPr>
        <p:sp>
          <p:nvSpPr>
            <p:cNvPr id="10939" name="Google Shape;10939;p71"/>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1"/>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1"/>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1"/>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1"/>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1"/>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1"/>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1"/>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1"/>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1"/>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1"/>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1"/>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1"/>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1"/>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1"/>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1"/>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1"/>
          <p:cNvGrpSpPr/>
          <p:nvPr/>
        </p:nvGrpSpPr>
        <p:grpSpPr>
          <a:xfrm>
            <a:off x="4939970" y="1499855"/>
            <a:ext cx="242979" cy="362660"/>
            <a:chOff x="4939970" y="1499855"/>
            <a:chExt cx="242979" cy="362660"/>
          </a:xfrm>
        </p:grpSpPr>
        <p:sp>
          <p:nvSpPr>
            <p:cNvPr id="10956" name="Google Shape;10956;p71"/>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1"/>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1"/>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1"/>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1"/>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1"/>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71"/>
          <p:cNvGrpSpPr/>
          <p:nvPr/>
        </p:nvGrpSpPr>
        <p:grpSpPr>
          <a:xfrm>
            <a:off x="8023448" y="3355496"/>
            <a:ext cx="284322" cy="362163"/>
            <a:chOff x="8023448" y="3355496"/>
            <a:chExt cx="284322" cy="362163"/>
          </a:xfrm>
        </p:grpSpPr>
        <p:sp>
          <p:nvSpPr>
            <p:cNvPr id="10963" name="Google Shape;10963;p71"/>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1"/>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1"/>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1"/>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1"/>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1"/>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1"/>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1"/>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1"/>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71"/>
          <p:cNvGrpSpPr/>
          <p:nvPr/>
        </p:nvGrpSpPr>
        <p:grpSpPr>
          <a:xfrm>
            <a:off x="6644201" y="3355496"/>
            <a:ext cx="366695" cy="361979"/>
            <a:chOff x="6644201" y="3355496"/>
            <a:chExt cx="366695" cy="361979"/>
          </a:xfrm>
        </p:grpSpPr>
        <p:sp>
          <p:nvSpPr>
            <p:cNvPr id="10973" name="Google Shape;10973;p71"/>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1"/>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1"/>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1"/>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1"/>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1"/>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1"/>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1"/>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1"/>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1"/>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1"/>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1"/>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1"/>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1"/>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1"/>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1"/>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1"/>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1"/>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1"/>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1"/>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1"/>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1"/>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71"/>
          <p:cNvGrpSpPr/>
          <p:nvPr/>
        </p:nvGrpSpPr>
        <p:grpSpPr>
          <a:xfrm>
            <a:off x="7955145" y="2019192"/>
            <a:ext cx="365176" cy="271013"/>
            <a:chOff x="7955145" y="2019192"/>
            <a:chExt cx="365176" cy="271013"/>
          </a:xfrm>
        </p:grpSpPr>
        <p:sp>
          <p:nvSpPr>
            <p:cNvPr id="10996" name="Google Shape;10996;p71"/>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1"/>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1"/>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1"/>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1"/>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1"/>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71"/>
          <p:cNvGrpSpPr/>
          <p:nvPr/>
        </p:nvGrpSpPr>
        <p:grpSpPr>
          <a:xfrm>
            <a:off x="7518155" y="2009471"/>
            <a:ext cx="361927" cy="290270"/>
            <a:chOff x="7518155" y="2009471"/>
            <a:chExt cx="361927" cy="290270"/>
          </a:xfrm>
        </p:grpSpPr>
        <p:sp>
          <p:nvSpPr>
            <p:cNvPr id="11003" name="Google Shape;11003;p71"/>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1"/>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1"/>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1"/>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1"/>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1"/>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1"/>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1"/>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1"/>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1"/>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1"/>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1"/>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1"/>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71"/>
          <p:cNvGrpSpPr/>
          <p:nvPr/>
        </p:nvGrpSpPr>
        <p:grpSpPr>
          <a:xfrm>
            <a:off x="7079672" y="1991053"/>
            <a:ext cx="362163" cy="327264"/>
            <a:chOff x="7079672" y="1991053"/>
            <a:chExt cx="362163" cy="327264"/>
          </a:xfrm>
        </p:grpSpPr>
        <p:sp>
          <p:nvSpPr>
            <p:cNvPr id="11017" name="Google Shape;11017;p71"/>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1"/>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1"/>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1"/>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1"/>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1"/>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1"/>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1"/>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1"/>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1"/>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1"/>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1"/>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1"/>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1"/>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1"/>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1"/>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71"/>
          <p:cNvGrpSpPr/>
          <p:nvPr/>
        </p:nvGrpSpPr>
        <p:grpSpPr>
          <a:xfrm>
            <a:off x="6641188" y="2035514"/>
            <a:ext cx="361901" cy="238132"/>
            <a:chOff x="6641188" y="2035514"/>
            <a:chExt cx="361901" cy="238132"/>
          </a:xfrm>
        </p:grpSpPr>
        <p:sp>
          <p:nvSpPr>
            <p:cNvPr id="11034" name="Google Shape;11034;p71"/>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1"/>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1"/>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1"/>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1"/>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1"/>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1"/>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1"/>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1"/>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1"/>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1"/>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1"/>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1"/>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1"/>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1"/>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1"/>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1"/>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1"/>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1"/>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3" name="Google Shape;11053;p71"/>
          <p:cNvGrpSpPr/>
          <p:nvPr/>
        </p:nvGrpSpPr>
        <p:grpSpPr>
          <a:xfrm>
            <a:off x="6202443" y="1986677"/>
            <a:ext cx="362425" cy="335884"/>
            <a:chOff x="6202443" y="1986677"/>
            <a:chExt cx="362425" cy="335884"/>
          </a:xfrm>
        </p:grpSpPr>
        <p:sp>
          <p:nvSpPr>
            <p:cNvPr id="11054" name="Google Shape;11054;p71"/>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1"/>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1"/>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1"/>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1"/>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1"/>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1"/>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1"/>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1"/>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1"/>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1"/>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1"/>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1"/>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1"/>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1"/>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1"/>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1"/>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1"/>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1"/>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1"/>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4" name="Google Shape;11074;p71"/>
          <p:cNvGrpSpPr/>
          <p:nvPr/>
        </p:nvGrpSpPr>
        <p:grpSpPr>
          <a:xfrm>
            <a:off x="5764222" y="2016598"/>
            <a:ext cx="374293" cy="276069"/>
            <a:chOff x="5764222" y="2016598"/>
            <a:chExt cx="374293" cy="276069"/>
          </a:xfrm>
        </p:grpSpPr>
        <p:sp>
          <p:nvSpPr>
            <p:cNvPr id="11075" name="Google Shape;11075;p71"/>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1"/>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1"/>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1"/>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1"/>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1"/>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1"/>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1"/>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1"/>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1"/>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1"/>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71"/>
          <p:cNvGrpSpPr/>
          <p:nvPr/>
        </p:nvGrpSpPr>
        <p:grpSpPr>
          <a:xfrm>
            <a:off x="5325477" y="2016441"/>
            <a:ext cx="361927" cy="276515"/>
            <a:chOff x="5325477" y="2016441"/>
            <a:chExt cx="361927" cy="276515"/>
          </a:xfrm>
        </p:grpSpPr>
        <p:sp>
          <p:nvSpPr>
            <p:cNvPr id="11087" name="Google Shape;11087;p71"/>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1"/>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1"/>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1"/>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1"/>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1"/>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1"/>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1"/>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1"/>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1"/>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1"/>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1"/>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1"/>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1"/>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1"/>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1"/>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1"/>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1"/>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1"/>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1"/>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71"/>
          <p:cNvGrpSpPr/>
          <p:nvPr/>
        </p:nvGrpSpPr>
        <p:grpSpPr>
          <a:xfrm>
            <a:off x="4870671" y="2017200"/>
            <a:ext cx="364180" cy="274812"/>
            <a:chOff x="4870671" y="2017200"/>
            <a:chExt cx="364180" cy="274812"/>
          </a:xfrm>
        </p:grpSpPr>
        <p:sp>
          <p:nvSpPr>
            <p:cNvPr id="11108" name="Google Shape;11108;p71"/>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1"/>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1"/>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1"/>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1"/>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1"/>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1"/>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1"/>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1"/>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1"/>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1"/>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1"/>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1"/>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71"/>
          <p:cNvGrpSpPr/>
          <p:nvPr/>
        </p:nvGrpSpPr>
        <p:grpSpPr>
          <a:xfrm>
            <a:off x="7144726" y="3355496"/>
            <a:ext cx="260690" cy="362032"/>
            <a:chOff x="7144726" y="3355496"/>
            <a:chExt cx="260690" cy="362032"/>
          </a:xfrm>
        </p:grpSpPr>
        <p:sp>
          <p:nvSpPr>
            <p:cNvPr id="11122" name="Google Shape;11122;p71"/>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1"/>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1"/>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1"/>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1"/>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1"/>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1"/>
          <p:cNvGrpSpPr/>
          <p:nvPr/>
        </p:nvGrpSpPr>
        <p:grpSpPr>
          <a:xfrm>
            <a:off x="6705719" y="4278051"/>
            <a:ext cx="261712" cy="361770"/>
            <a:chOff x="6705719" y="4278051"/>
            <a:chExt cx="261712" cy="361770"/>
          </a:xfrm>
        </p:grpSpPr>
        <p:sp>
          <p:nvSpPr>
            <p:cNvPr id="11129" name="Google Shape;11129;p71"/>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1"/>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1"/>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1"/>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1"/>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1"/>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1"/>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1"/>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1"/>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1"/>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1"/>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1"/>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1"/>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1"/>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1"/>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71"/>
          <p:cNvGrpSpPr/>
          <p:nvPr/>
        </p:nvGrpSpPr>
        <p:grpSpPr>
          <a:xfrm>
            <a:off x="5750650" y="2891652"/>
            <a:ext cx="320216" cy="361403"/>
            <a:chOff x="5750650" y="2891652"/>
            <a:chExt cx="320216" cy="361403"/>
          </a:xfrm>
        </p:grpSpPr>
        <p:sp>
          <p:nvSpPr>
            <p:cNvPr id="11145" name="Google Shape;11145;p71"/>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1"/>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1"/>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1"/>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1"/>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1"/>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1"/>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1"/>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1"/>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1"/>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1"/>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1"/>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1"/>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1"/>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1"/>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71"/>
          <p:cNvGrpSpPr/>
          <p:nvPr/>
        </p:nvGrpSpPr>
        <p:grpSpPr>
          <a:xfrm>
            <a:off x="6658009" y="2891390"/>
            <a:ext cx="315972" cy="361927"/>
            <a:chOff x="6658009" y="2891390"/>
            <a:chExt cx="315972" cy="361927"/>
          </a:xfrm>
        </p:grpSpPr>
        <p:sp>
          <p:nvSpPr>
            <p:cNvPr id="11161" name="Google Shape;11161;p71"/>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1"/>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1"/>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1"/>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1"/>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1"/>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1"/>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71"/>
          <p:cNvGrpSpPr/>
          <p:nvPr/>
        </p:nvGrpSpPr>
        <p:grpSpPr>
          <a:xfrm>
            <a:off x="6203465" y="2891206"/>
            <a:ext cx="320478" cy="362110"/>
            <a:chOff x="6203465" y="2891206"/>
            <a:chExt cx="320478" cy="362110"/>
          </a:xfrm>
        </p:grpSpPr>
        <p:sp>
          <p:nvSpPr>
            <p:cNvPr id="11169" name="Google Shape;11169;p71"/>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1"/>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1"/>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1"/>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1"/>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71"/>
          <p:cNvGrpSpPr/>
          <p:nvPr/>
        </p:nvGrpSpPr>
        <p:grpSpPr>
          <a:xfrm>
            <a:off x="7567280" y="2891259"/>
            <a:ext cx="307116" cy="362294"/>
            <a:chOff x="7567280" y="2891259"/>
            <a:chExt cx="307116" cy="362294"/>
          </a:xfrm>
        </p:grpSpPr>
        <p:sp>
          <p:nvSpPr>
            <p:cNvPr id="11175" name="Google Shape;11175;p71"/>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1"/>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1"/>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1"/>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1"/>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1"/>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1"/>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1"/>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1"/>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1"/>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1"/>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1"/>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71"/>
          <p:cNvGrpSpPr/>
          <p:nvPr/>
        </p:nvGrpSpPr>
        <p:grpSpPr>
          <a:xfrm>
            <a:off x="7112579" y="2891521"/>
            <a:ext cx="338556" cy="361534"/>
            <a:chOff x="7112579" y="2891521"/>
            <a:chExt cx="338556" cy="361534"/>
          </a:xfrm>
        </p:grpSpPr>
        <p:sp>
          <p:nvSpPr>
            <p:cNvPr id="11188" name="Google Shape;11188;p71"/>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1"/>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71"/>
          <p:cNvGrpSpPr/>
          <p:nvPr/>
        </p:nvGrpSpPr>
        <p:grpSpPr>
          <a:xfrm>
            <a:off x="7155259" y="3805036"/>
            <a:ext cx="207478" cy="361272"/>
            <a:chOff x="7155259" y="3805036"/>
            <a:chExt cx="207478" cy="361272"/>
          </a:xfrm>
        </p:grpSpPr>
        <p:sp>
          <p:nvSpPr>
            <p:cNvPr id="11191" name="Google Shape;11191;p71"/>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1"/>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1"/>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1"/>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1"/>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1"/>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1"/>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1"/>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1"/>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1"/>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1"/>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1"/>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1"/>
          <p:cNvGrpSpPr/>
          <p:nvPr/>
        </p:nvGrpSpPr>
        <p:grpSpPr>
          <a:xfrm>
            <a:off x="4915368" y="2891390"/>
            <a:ext cx="182850" cy="361927"/>
            <a:chOff x="4915368" y="2891390"/>
            <a:chExt cx="182850" cy="361927"/>
          </a:xfrm>
        </p:grpSpPr>
        <p:sp>
          <p:nvSpPr>
            <p:cNvPr id="11204" name="Google Shape;11204;p71"/>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1"/>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1"/>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1"/>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1"/>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1"/>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1"/>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1"/>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1"/>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1"/>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1"/>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71"/>
          <p:cNvGrpSpPr/>
          <p:nvPr/>
        </p:nvGrpSpPr>
        <p:grpSpPr>
          <a:xfrm>
            <a:off x="8028714" y="2891652"/>
            <a:ext cx="289589" cy="361403"/>
            <a:chOff x="8028714" y="2891652"/>
            <a:chExt cx="289589" cy="361403"/>
          </a:xfrm>
        </p:grpSpPr>
        <p:sp>
          <p:nvSpPr>
            <p:cNvPr id="11216" name="Google Shape;11216;p71"/>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1"/>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1"/>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1"/>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1"/>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1"/>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1"/>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1"/>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1"/>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1"/>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1"/>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1"/>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1"/>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1"/>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1"/>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1"/>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1"/>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1"/>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1"/>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1"/>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71"/>
          <p:cNvGrpSpPr/>
          <p:nvPr/>
        </p:nvGrpSpPr>
        <p:grpSpPr>
          <a:xfrm>
            <a:off x="7551822" y="3804774"/>
            <a:ext cx="293335" cy="361927"/>
            <a:chOff x="7551822" y="3804774"/>
            <a:chExt cx="293335" cy="361927"/>
          </a:xfrm>
        </p:grpSpPr>
        <p:sp>
          <p:nvSpPr>
            <p:cNvPr id="11237" name="Google Shape;11237;p71"/>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1"/>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1"/>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1"/>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1"/>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1"/>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1"/>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1"/>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1"/>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1"/>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1"/>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71"/>
          <p:cNvGrpSpPr/>
          <p:nvPr/>
        </p:nvGrpSpPr>
        <p:grpSpPr>
          <a:xfrm>
            <a:off x="6263725" y="4277658"/>
            <a:ext cx="210491" cy="362163"/>
            <a:chOff x="6263725" y="4277658"/>
            <a:chExt cx="210491" cy="362163"/>
          </a:xfrm>
        </p:grpSpPr>
        <p:sp>
          <p:nvSpPr>
            <p:cNvPr id="11249" name="Google Shape;11249;p71"/>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1"/>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1"/>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1"/>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1"/>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1"/>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1"/>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1"/>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1"/>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1"/>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1"/>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1"/>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1"/>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1"/>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1"/>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71"/>
          <p:cNvGrpSpPr/>
          <p:nvPr/>
        </p:nvGrpSpPr>
        <p:grpSpPr>
          <a:xfrm>
            <a:off x="7987790" y="3804695"/>
            <a:ext cx="336303" cy="362005"/>
            <a:chOff x="7987790" y="3804695"/>
            <a:chExt cx="336303" cy="362005"/>
          </a:xfrm>
        </p:grpSpPr>
        <p:sp>
          <p:nvSpPr>
            <p:cNvPr id="11265" name="Google Shape;11265;p71"/>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1"/>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1"/>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1"/>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1"/>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1"/>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1"/>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1"/>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1"/>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1"/>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5" name="Google Shape;11275;p71"/>
          <p:cNvGrpSpPr/>
          <p:nvPr/>
        </p:nvGrpSpPr>
        <p:grpSpPr>
          <a:xfrm>
            <a:off x="5273444" y="2891285"/>
            <a:ext cx="371123" cy="362267"/>
            <a:chOff x="5273444" y="2891285"/>
            <a:chExt cx="371123" cy="362267"/>
          </a:xfrm>
        </p:grpSpPr>
        <p:sp>
          <p:nvSpPr>
            <p:cNvPr id="11276" name="Google Shape;11276;p71"/>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1"/>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1"/>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1"/>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1"/>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1"/>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1"/>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1"/>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1"/>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1"/>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1"/>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1"/>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1"/>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1"/>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71"/>
          <p:cNvGrpSpPr/>
          <p:nvPr/>
        </p:nvGrpSpPr>
        <p:grpSpPr>
          <a:xfrm>
            <a:off x="7630397" y="3358399"/>
            <a:ext cx="214759" cy="357030"/>
            <a:chOff x="2235125" y="238075"/>
            <a:chExt cx="3144350" cy="5227375"/>
          </a:xfrm>
        </p:grpSpPr>
        <p:sp>
          <p:nvSpPr>
            <p:cNvPr id="11291" name="Google Shape;11291;p71"/>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1"/>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1"/>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1"/>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1"/>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1"/>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1"/>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1"/>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1"/>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71"/>
          <p:cNvGrpSpPr/>
          <p:nvPr/>
        </p:nvGrpSpPr>
        <p:grpSpPr>
          <a:xfrm>
            <a:off x="2810729" y="4267107"/>
            <a:ext cx="342496" cy="351944"/>
            <a:chOff x="2810729" y="4267107"/>
            <a:chExt cx="342496" cy="351944"/>
          </a:xfrm>
        </p:grpSpPr>
        <p:sp>
          <p:nvSpPr>
            <p:cNvPr id="11301" name="Google Shape;11301;p71"/>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1"/>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1"/>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1"/>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1"/>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1"/>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1"/>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1"/>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1"/>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1"/>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1"/>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1"/>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1"/>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1"/>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1"/>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1"/>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1"/>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1"/>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1"/>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1"/>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1"/>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1"/>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1"/>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1"/>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1"/>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1"/>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1"/>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1"/>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1"/>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1"/>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71"/>
          <p:cNvGrpSpPr/>
          <p:nvPr/>
        </p:nvGrpSpPr>
        <p:grpSpPr>
          <a:xfrm>
            <a:off x="1779168" y="3805625"/>
            <a:ext cx="282381" cy="343454"/>
            <a:chOff x="1779168" y="3805625"/>
            <a:chExt cx="282381" cy="343454"/>
          </a:xfrm>
        </p:grpSpPr>
        <p:sp>
          <p:nvSpPr>
            <p:cNvPr id="11332" name="Google Shape;11332;p71"/>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1"/>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1"/>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1"/>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1"/>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1"/>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1"/>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1"/>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1"/>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1"/>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1"/>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1"/>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1"/>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1"/>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1"/>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1"/>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1"/>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1"/>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1"/>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1"/>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1"/>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1"/>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1"/>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1"/>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1"/>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1"/>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1"/>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1"/>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71"/>
          <p:cNvGrpSpPr/>
          <p:nvPr/>
        </p:nvGrpSpPr>
        <p:grpSpPr>
          <a:xfrm>
            <a:off x="2593522" y="2407029"/>
            <a:ext cx="391606" cy="364535"/>
            <a:chOff x="2593522" y="2407029"/>
            <a:chExt cx="391606" cy="364535"/>
          </a:xfrm>
        </p:grpSpPr>
        <p:sp>
          <p:nvSpPr>
            <p:cNvPr id="11361" name="Google Shape;11361;p71"/>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1"/>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1"/>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1"/>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1"/>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1"/>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1"/>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1"/>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1"/>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1"/>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1"/>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1"/>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1"/>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1"/>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1"/>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1"/>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1"/>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1"/>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1"/>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1"/>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1"/>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1"/>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1"/>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1"/>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1"/>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1"/>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1"/>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1"/>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1"/>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1"/>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1"/>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1"/>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1"/>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1"/>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1"/>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1"/>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1"/>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71"/>
          <p:cNvGrpSpPr/>
          <p:nvPr/>
        </p:nvGrpSpPr>
        <p:grpSpPr>
          <a:xfrm>
            <a:off x="3955047" y="2432242"/>
            <a:ext cx="322912" cy="334396"/>
            <a:chOff x="3955047" y="2432242"/>
            <a:chExt cx="322912" cy="334396"/>
          </a:xfrm>
        </p:grpSpPr>
        <p:sp>
          <p:nvSpPr>
            <p:cNvPr id="11401" name="Google Shape;11401;p71"/>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1"/>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1"/>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71"/>
          <p:cNvGrpSpPr/>
          <p:nvPr/>
        </p:nvGrpSpPr>
        <p:grpSpPr>
          <a:xfrm>
            <a:off x="1802465" y="1962854"/>
            <a:ext cx="265373" cy="351944"/>
            <a:chOff x="1802465" y="1962854"/>
            <a:chExt cx="265373" cy="351944"/>
          </a:xfrm>
        </p:grpSpPr>
        <p:sp>
          <p:nvSpPr>
            <p:cNvPr id="11405" name="Google Shape;11405;p71"/>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1"/>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1"/>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1"/>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1"/>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1"/>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1"/>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71"/>
          <p:cNvGrpSpPr/>
          <p:nvPr/>
        </p:nvGrpSpPr>
        <p:grpSpPr>
          <a:xfrm>
            <a:off x="3512070" y="1956222"/>
            <a:ext cx="373983" cy="363622"/>
            <a:chOff x="3512070" y="1956222"/>
            <a:chExt cx="373983" cy="363622"/>
          </a:xfrm>
        </p:grpSpPr>
        <p:sp>
          <p:nvSpPr>
            <p:cNvPr id="11413" name="Google Shape;11413;p71"/>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1"/>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1"/>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1"/>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1"/>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1"/>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1"/>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1"/>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1"/>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1"/>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1"/>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1"/>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1"/>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1"/>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1"/>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1"/>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1"/>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71"/>
          <p:cNvGrpSpPr/>
          <p:nvPr/>
        </p:nvGrpSpPr>
        <p:grpSpPr>
          <a:xfrm>
            <a:off x="842683" y="2394751"/>
            <a:ext cx="345640" cy="356660"/>
            <a:chOff x="842683" y="2394751"/>
            <a:chExt cx="345640" cy="356660"/>
          </a:xfrm>
        </p:grpSpPr>
        <p:sp>
          <p:nvSpPr>
            <p:cNvPr id="11431" name="Google Shape;11431;p71"/>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1"/>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1"/>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1"/>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1"/>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1"/>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1"/>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1"/>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1"/>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1"/>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1"/>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1"/>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1"/>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1"/>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1"/>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1"/>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71"/>
          <p:cNvGrpSpPr/>
          <p:nvPr/>
        </p:nvGrpSpPr>
        <p:grpSpPr>
          <a:xfrm>
            <a:off x="1290615" y="2399467"/>
            <a:ext cx="336836" cy="342511"/>
            <a:chOff x="1290615" y="2399467"/>
            <a:chExt cx="336836" cy="342511"/>
          </a:xfrm>
        </p:grpSpPr>
        <p:sp>
          <p:nvSpPr>
            <p:cNvPr id="11448" name="Google Shape;11448;p71"/>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1"/>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1"/>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1"/>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1"/>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1"/>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1"/>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1"/>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1"/>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1"/>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1"/>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1"/>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1"/>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1"/>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1"/>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1"/>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1"/>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1"/>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1"/>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71"/>
          <p:cNvGrpSpPr/>
          <p:nvPr/>
        </p:nvGrpSpPr>
        <p:grpSpPr>
          <a:xfrm>
            <a:off x="1748310" y="2408601"/>
            <a:ext cx="308508" cy="333378"/>
            <a:chOff x="1748310" y="2408601"/>
            <a:chExt cx="308508" cy="333378"/>
          </a:xfrm>
        </p:grpSpPr>
        <p:sp>
          <p:nvSpPr>
            <p:cNvPr id="11468" name="Google Shape;11468;p71"/>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1"/>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1"/>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1"/>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1"/>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1"/>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1"/>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1"/>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71"/>
          <p:cNvGrpSpPr/>
          <p:nvPr/>
        </p:nvGrpSpPr>
        <p:grpSpPr>
          <a:xfrm>
            <a:off x="3044614" y="2418033"/>
            <a:ext cx="376184" cy="315141"/>
            <a:chOff x="3044614" y="2418033"/>
            <a:chExt cx="376184" cy="315141"/>
          </a:xfrm>
        </p:grpSpPr>
        <p:sp>
          <p:nvSpPr>
            <p:cNvPr id="11477" name="Google Shape;11477;p71"/>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1"/>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1"/>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1"/>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1"/>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1"/>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1"/>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1"/>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1"/>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71"/>
          <p:cNvGrpSpPr/>
          <p:nvPr/>
        </p:nvGrpSpPr>
        <p:grpSpPr>
          <a:xfrm>
            <a:off x="3943638" y="3815072"/>
            <a:ext cx="357933" cy="342676"/>
            <a:chOff x="3943638" y="3815072"/>
            <a:chExt cx="357933" cy="342676"/>
          </a:xfrm>
        </p:grpSpPr>
        <p:sp>
          <p:nvSpPr>
            <p:cNvPr id="11487" name="Google Shape;11487;p71"/>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1"/>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1"/>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1"/>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1"/>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1"/>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1"/>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1"/>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1"/>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71"/>
          <p:cNvGrpSpPr/>
          <p:nvPr/>
        </p:nvGrpSpPr>
        <p:grpSpPr>
          <a:xfrm>
            <a:off x="3508282" y="3810341"/>
            <a:ext cx="351644" cy="351959"/>
            <a:chOff x="3508282" y="3810341"/>
            <a:chExt cx="351644" cy="351959"/>
          </a:xfrm>
        </p:grpSpPr>
        <p:sp>
          <p:nvSpPr>
            <p:cNvPr id="11497" name="Google Shape;11497;p71"/>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1"/>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1"/>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1"/>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1"/>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1"/>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1"/>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1"/>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1"/>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1"/>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1"/>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1"/>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1"/>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71"/>
          <p:cNvGrpSpPr/>
          <p:nvPr/>
        </p:nvGrpSpPr>
        <p:grpSpPr>
          <a:xfrm>
            <a:off x="2224585" y="1962854"/>
            <a:ext cx="303163" cy="351809"/>
            <a:chOff x="2224585" y="1962854"/>
            <a:chExt cx="303163" cy="351809"/>
          </a:xfrm>
        </p:grpSpPr>
        <p:sp>
          <p:nvSpPr>
            <p:cNvPr id="11511" name="Google Shape;11511;p71"/>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1"/>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1"/>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1"/>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1"/>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1"/>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1"/>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1"/>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9" name="Google Shape;11519;p71"/>
          <p:cNvGrpSpPr/>
          <p:nvPr/>
        </p:nvGrpSpPr>
        <p:grpSpPr>
          <a:xfrm>
            <a:off x="2622794" y="1990868"/>
            <a:ext cx="389090" cy="296231"/>
            <a:chOff x="2622794" y="1990868"/>
            <a:chExt cx="389090" cy="296231"/>
          </a:xfrm>
        </p:grpSpPr>
        <p:sp>
          <p:nvSpPr>
            <p:cNvPr id="11520" name="Google Shape;11520;p71"/>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1"/>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1"/>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1"/>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1"/>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1"/>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1"/>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1"/>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1"/>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71"/>
          <p:cNvGrpSpPr/>
          <p:nvPr/>
        </p:nvGrpSpPr>
        <p:grpSpPr>
          <a:xfrm>
            <a:off x="3977326" y="1952149"/>
            <a:ext cx="327074" cy="375241"/>
            <a:chOff x="3977326" y="1952149"/>
            <a:chExt cx="327074" cy="375241"/>
          </a:xfrm>
        </p:grpSpPr>
        <p:sp>
          <p:nvSpPr>
            <p:cNvPr id="11530" name="Google Shape;11530;p71"/>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1"/>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1"/>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1"/>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1"/>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1"/>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1"/>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1"/>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1"/>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1"/>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1"/>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1"/>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1"/>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1"/>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1"/>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1"/>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1"/>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71"/>
          <p:cNvGrpSpPr/>
          <p:nvPr/>
        </p:nvGrpSpPr>
        <p:grpSpPr>
          <a:xfrm>
            <a:off x="1341612" y="3340055"/>
            <a:ext cx="259399" cy="370524"/>
            <a:chOff x="1341612" y="3340055"/>
            <a:chExt cx="259399" cy="370524"/>
          </a:xfrm>
        </p:grpSpPr>
        <p:sp>
          <p:nvSpPr>
            <p:cNvPr id="11548" name="Google Shape;11548;p71"/>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1"/>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1"/>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1"/>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1"/>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1"/>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1"/>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1"/>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1"/>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1"/>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1"/>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1"/>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1"/>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1"/>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1"/>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1"/>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1"/>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1"/>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71"/>
          <p:cNvGrpSpPr/>
          <p:nvPr/>
        </p:nvGrpSpPr>
        <p:grpSpPr>
          <a:xfrm>
            <a:off x="2179892" y="3844972"/>
            <a:ext cx="351629" cy="282381"/>
            <a:chOff x="2179892" y="3844972"/>
            <a:chExt cx="351629" cy="282381"/>
          </a:xfrm>
        </p:grpSpPr>
        <p:sp>
          <p:nvSpPr>
            <p:cNvPr id="11567" name="Google Shape;11567;p71"/>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1"/>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1"/>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1"/>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1"/>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1"/>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1"/>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1"/>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1"/>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1"/>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1"/>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1"/>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1"/>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1"/>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1"/>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1"/>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1"/>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1"/>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1"/>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1"/>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71"/>
          <p:cNvGrpSpPr/>
          <p:nvPr/>
        </p:nvGrpSpPr>
        <p:grpSpPr>
          <a:xfrm>
            <a:off x="3131170" y="3816884"/>
            <a:ext cx="220051" cy="338169"/>
            <a:chOff x="3131170" y="3816884"/>
            <a:chExt cx="220051" cy="338169"/>
          </a:xfrm>
        </p:grpSpPr>
        <p:sp>
          <p:nvSpPr>
            <p:cNvPr id="11588" name="Google Shape;11588;p71"/>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1"/>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1"/>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1"/>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1"/>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1"/>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1"/>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1"/>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1"/>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71"/>
          <p:cNvGrpSpPr/>
          <p:nvPr/>
        </p:nvGrpSpPr>
        <p:grpSpPr>
          <a:xfrm>
            <a:off x="903502" y="3359564"/>
            <a:ext cx="247990" cy="333393"/>
            <a:chOff x="903502" y="3359564"/>
            <a:chExt cx="247990" cy="333393"/>
          </a:xfrm>
        </p:grpSpPr>
        <p:sp>
          <p:nvSpPr>
            <p:cNvPr id="11598" name="Google Shape;11598;p71"/>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1"/>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1"/>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1"/>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1"/>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1"/>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1"/>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1"/>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1"/>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1"/>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1"/>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1"/>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1"/>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1"/>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1"/>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1"/>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1"/>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1"/>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1"/>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1"/>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1"/>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1"/>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0" name="Google Shape;11620;p71"/>
          <p:cNvGrpSpPr/>
          <p:nvPr/>
        </p:nvGrpSpPr>
        <p:grpSpPr>
          <a:xfrm>
            <a:off x="2616191" y="2890461"/>
            <a:ext cx="365793" cy="361152"/>
            <a:chOff x="2616191" y="2890461"/>
            <a:chExt cx="365793" cy="361152"/>
          </a:xfrm>
        </p:grpSpPr>
        <p:sp>
          <p:nvSpPr>
            <p:cNvPr id="11621" name="Google Shape;11621;p71"/>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1"/>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1"/>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1"/>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1"/>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1"/>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1"/>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1"/>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1"/>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2" name="Google Shape;11632;p71"/>
          <p:cNvGrpSpPr/>
          <p:nvPr/>
        </p:nvGrpSpPr>
        <p:grpSpPr>
          <a:xfrm>
            <a:off x="3049959" y="1945861"/>
            <a:ext cx="402940" cy="388536"/>
            <a:chOff x="3049959" y="1945861"/>
            <a:chExt cx="402940" cy="388536"/>
          </a:xfrm>
        </p:grpSpPr>
        <p:sp>
          <p:nvSpPr>
            <p:cNvPr id="11633" name="Google Shape;11633;p71"/>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1"/>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1"/>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1"/>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1"/>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1"/>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9" name="Google Shape;11639;p71"/>
          <p:cNvGrpSpPr/>
          <p:nvPr/>
        </p:nvGrpSpPr>
        <p:grpSpPr>
          <a:xfrm>
            <a:off x="2483025" y="4268679"/>
            <a:ext cx="202428" cy="349114"/>
            <a:chOff x="2483025" y="4268679"/>
            <a:chExt cx="202428" cy="349114"/>
          </a:xfrm>
        </p:grpSpPr>
        <p:sp>
          <p:nvSpPr>
            <p:cNvPr id="11640" name="Google Shape;11640;p71"/>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1"/>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1"/>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1"/>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1"/>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1"/>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71"/>
          <p:cNvGrpSpPr/>
          <p:nvPr/>
        </p:nvGrpSpPr>
        <p:grpSpPr>
          <a:xfrm>
            <a:off x="862507" y="2885984"/>
            <a:ext cx="329590" cy="365000"/>
            <a:chOff x="862507" y="2885984"/>
            <a:chExt cx="329590" cy="365000"/>
          </a:xfrm>
        </p:grpSpPr>
        <p:sp>
          <p:nvSpPr>
            <p:cNvPr id="11647" name="Google Shape;11647;p71"/>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1"/>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1"/>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1"/>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1"/>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1"/>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1"/>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71"/>
          <p:cNvGrpSpPr/>
          <p:nvPr/>
        </p:nvGrpSpPr>
        <p:grpSpPr>
          <a:xfrm>
            <a:off x="3082075" y="2871805"/>
            <a:ext cx="318884" cy="379807"/>
            <a:chOff x="3082075" y="2871805"/>
            <a:chExt cx="318884" cy="379807"/>
          </a:xfrm>
        </p:grpSpPr>
        <p:sp>
          <p:nvSpPr>
            <p:cNvPr id="11655" name="Google Shape;11655;p71"/>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1"/>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1"/>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1"/>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1"/>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1"/>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1"/>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1"/>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1"/>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1"/>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1"/>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1"/>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1"/>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1"/>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1"/>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1"/>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1"/>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1"/>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1"/>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1"/>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71"/>
          <p:cNvGrpSpPr/>
          <p:nvPr/>
        </p:nvGrpSpPr>
        <p:grpSpPr>
          <a:xfrm>
            <a:off x="2594780" y="1516494"/>
            <a:ext cx="410187" cy="324244"/>
            <a:chOff x="2594780" y="1516494"/>
            <a:chExt cx="410187" cy="324244"/>
          </a:xfrm>
        </p:grpSpPr>
        <p:sp>
          <p:nvSpPr>
            <p:cNvPr id="11676" name="Google Shape;11676;p71"/>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1"/>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1"/>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1"/>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1"/>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1"/>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1"/>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1"/>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71"/>
          <p:cNvGrpSpPr/>
          <p:nvPr/>
        </p:nvGrpSpPr>
        <p:grpSpPr>
          <a:xfrm>
            <a:off x="1742965" y="1502959"/>
            <a:ext cx="333692" cy="333363"/>
            <a:chOff x="1742965" y="1502959"/>
            <a:chExt cx="333692" cy="333363"/>
          </a:xfrm>
        </p:grpSpPr>
        <p:sp>
          <p:nvSpPr>
            <p:cNvPr id="11685" name="Google Shape;11685;p71"/>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1"/>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1"/>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1"/>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71"/>
          <p:cNvGrpSpPr/>
          <p:nvPr/>
        </p:nvGrpSpPr>
        <p:grpSpPr>
          <a:xfrm>
            <a:off x="3051531" y="1516809"/>
            <a:ext cx="390034" cy="296545"/>
            <a:chOff x="3051531" y="1516809"/>
            <a:chExt cx="390034" cy="296545"/>
          </a:xfrm>
        </p:grpSpPr>
        <p:sp>
          <p:nvSpPr>
            <p:cNvPr id="11690" name="Google Shape;11690;p71"/>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1"/>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1"/>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1"/>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1"/>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1"/>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1"/>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1"/>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1"/>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1"/>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1"/>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1"/>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1"/>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1"/>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1"/>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71"/>
          <p:cNvGrpSpPr/>
          <p:nvPr/>
        </p:nvGrpSpPr>
        <p:grpSpPr>
          <a:xfrm>
            <a:off x="3514900" y="1489020"/>
            <a:ext cx="354145" cy="351869"/>
            <a:chOff x="3514900" y="1489020"/>
            <a:chExt cx="354145" cy="351869"/>
          </a:xfrm>
        </p:grpSpPr>
        <p:sp>
          <p:nvSpPr>
            <p:cNvPr id="11706" name="Google Shape;11706;p71"/>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1"/>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1"/>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1"/>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1"/>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1"/>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1"/>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1"/>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1"/>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1"/>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1"/>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1"/>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1"/>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1"/>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1"/>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1"/>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1"/>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1"/>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1"/>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1"/>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1"/>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1"/>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71"/>
          <p:cNvGrpSpPr/>
          <p:nvPr/>
        </p:nvGrpSpPr>
        <p:grpSpPr>
          <a:xfrm>
            <a:off x="3066324" y="3350446"/>
            <a:ext cx="346598" cy="333183"/>
            <a:chOff x="3066324" y="3350446"/>
            <a:chExt cx="346598" cy="333183"/>
          </a:xfrm>
        </p:grpSpPr>
        <p:sp>
          <p:nvSpPr>
            <p:cNvPr id="11729" name="Google Shape;11729;p71"/>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1"/>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1"/>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1"/>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1"/>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1"/>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1"/>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1"/>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1"/>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1"/>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71"/>
          <p:cNvGrpSpPr/>
          <p:nvPr/>
        </p:nvGrpSpPr>
        <p:grpSpPr>
          <a:xfrm>
            <a:off x="1282755" y="1952089"/>
            <a:ext cx="363278" cy="363338"/>
            <a:chOff x="1282755" y="1952089"/>
            <a:chExt cx="363278" cy="363338"/>
          </a:xfrm>
        </p:grpSpPr>
        <p:sp>
          <p:nvSpPr>
            <p:cNvPr id="11740" name="Google Shape;11740;p71"/>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1"/>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1"/>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1"/>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1"/>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1"/>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1"/>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71"/>
          <p:cNvGrpSpPr/>
          <p:nvPr/>
        </p:nvGrpSpPr>
        <p:grpSpPr>
          <a:xfrm>
            <a:off x="3510094" y="2909281"/>
            <a:ext cx="355133" cy="343574"/>
            <a:chOff x="3510094" y="2909281"/>
            <a:chExt cx="355133" cy="343574"/>
          </a:xfrm>
        </p:grpSpPr>
        <p:sp>
          <p:nvSpPr>
            <p:cNvPr id="11748" name="Google Shape;11748;p71"/>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1"/>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1"/>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1"/>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1"/>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1"/>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1"/>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1"/>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1"/>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1"/>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1"/>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1"/>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1"/>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1" name="Google Shape;11761;p71"/>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2" name="Google Shape;11762;p71"/>
          <p:cNvGrpSpPr/>
          <p:nvPr/>
        </p:nvGrpSpPr>
        <p:grpSpPr>
          <a:xfrm>
            <a:off x="2163842" y="1506972"/>
            <a:ext cx="382787" cy="331566"/>
            <a:chOff x="2163842" y="1506972"/>
            <a:chExt cx="382787" cy="331566"/>
          </a:xfrm>
        </p:grpSpPr>
        <p:sp>
          <p:nvSpPr>
            <p:cNvPr id="11763" name="Google Shape;11763;p71"/>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1"/>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1"/>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1"/>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1"/>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1"/>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1"/>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1"/>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71"/>
          <p:cNvGrpSpPr/>
          <p:nvPr/>
        </p:nvGrpSpPr>
        <p:grpSpPr>
          <a:xfrm>
            <a:off x="1738877" y="3349652"/>
            <a:ext cx="357918" cy="350536"/>
            <a:chOff x="1738877" y="3349652"/>
            <a:chExt cx="357918" cy="350536"/>
          </a:xfrm>
        </p:grpSpPr>
        <p:sp>
          <p:nvSpPr>
            <p:cNvPr id="11772" name="Google Shape;11772;p71"/>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1"/>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1"/>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1"/>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1"/>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1"/>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1"/>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1"/>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1"/>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1"/>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1"/>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1"/>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1"/>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1"/>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1"/>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1"/>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1"/>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1"/>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71"/>
          <p:cNvGrpSpPr/>
          <p:nvPr/>
        </p:nvGrpSpPr>
        <p:grpSpPr>
          <a:xfrm>
            <a:off x="1971819" y="4276854"/>
            <a:ext cx="383281" cy="333947"/>
            <a:chOff x="1971819" y="4276854"/>
            <a:chExt cx="383281" cy="333947"/>
          </a:xfrm>
        </p:grpSpPr>
        <p:sp>
          <p:nvSpPr>
            <p:cNvPr id="11791" name="Google Shape;11791;p71"/>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1"/>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1"/>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1"/>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1"/>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1"/>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1"/>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1"/>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1"/>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1"/>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71"/>
          <p:cNvGrpSpPr/>
          <p:nvPr/>
        </p:nvGrpSpPr>
        <p:grpSpPr>
          <a:xfrm>
            <a:off x="1825119" y="2885819"/>
            <a:ext cx="175987" cy="361391"/>
            <a:chOff x="1825119" y="2885819"/>
            <a:chExt cx="175987" cy="361391"/>
          </a:xfrm>
        </p:grpSpPr>
        <p:sp>
          <p:nvSpPr>
            <p:cNvPr id="11802" name="Google Shape;11802;p71"/>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1"/>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1"/>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1"/>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1"/>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1"/>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1"/>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1"/>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1"/>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1"/>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71"/>
          <p:cNvGrpSpPr/>
          <p:nvPr/>
        </p:nvGrpSpPr>
        <p:grpSpPr>
          <a:xfrm>
            <a:off x="3504824" y="3405844"/>
            <a:ext cx="369896" cy="226339"/>
            <a:chOff x="3504824" y="3405844"/>
            <a:chExt cx="369896" cy="226339"/>
          </a:xfrm>
        </p:grpSpPr>
        <p:sp>
          <p:nvSpPr>
            <p:cNvPr id="11813" name="Google Shape;11813;p71"/>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1"/>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1"/>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1"/>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1"/>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1"/>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1"/>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1"/>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1"/>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1"/>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1"/>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1"/>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1"/>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1"/>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1"/>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1"/>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71"/>
          <p:cNvGrpSpPr/>
          <p:nvPr/>
        </p:nvGrpSpPr>
        <p:grpSpPr>
          <a:xfrm>
            <a:off x="1295661" y="3819594"/>
            <a:ext cx="345640" cy="342900"/>
            <a:chOff x="1295661" y="3819594"/>
            <a:chExt cx="345640" cy="342900"/>
          </a:xfrm>
        </p:grpSpPr>
        <p:sp>
          <p:nvSpPr>
            <p:cNvPr id="11830" name="Google Shape;11830;p71"/>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1"/>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1"/>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1"/>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1"/>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1"/>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1"/>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1"/>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1"/>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1"/>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1"/>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1"/>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1"/>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1"/>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1"/>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7" name="Google Shape;11847;p71"/>
          <p:cNvGrpSpPr/>
          <p:nvPr/>
        </p:nvGrpSpPr>
        <p:grpSpPr>
          <a:xfrm>
            <a:off x="3486572" y="2433470"/>
            <a:ext cx="379328" cy="281738"/>
            <a:chOff x="3486572" y="2433470"/>
            <a:chExt cx="379328" cy="281738"/>
          </a:xfrm>
        </p:grpSpPr>
        <p:sp>
          <p:nvSpPr>
            <p:cNvPr id="11848" name="Google Shape;11848;p71"/>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1"/>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1"/>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1"/>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1"/>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1"/>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1"/>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5" name="Google Shape;11855;p71"/>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6" name="Google Shape;11856;p71"/>
          <p:cNvGrpSpPr/>
          <p:nvPr/>
        </p:nvGrpSpPr>
        <p:grpSpPr>
          <a:xfrm>
            <a:off x="3997149" y="3329634"/>
            <a:ext cx="270733" cy="355762"/>
            <a:chOff x="3997149" y="3329634"/>
            <a:chExt cx="270733" cy="355762"/>
          </a:xfrm>
        </p:grpSpPr>
        <p:sp>
          <p:nvSpPr>
            <p:cNvPr id="11857" name="Google Shape;11857;p71"/>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1"/>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1"/>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1"/>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1"/>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1"/>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1"/>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1"/>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1"/>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1"/>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1"/>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1"/>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1"/>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1"/>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1"/>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1"/>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1"/>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1"/>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1"/>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1"/>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1"/>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71"/>
          <p:cNvGrpSpPr/>
          <p:nvPr/>
        </p:nvGrpSpPr>
        <p:grpSpPr>
          <a:xfrm>
            <a:off x="3954343" y="2899354"/>
            <a:ext cx="345655" cy="343529"/>
            <a:chOff x="3954343" y="2899354"/>
            <a:chExt cx="345655" cy="343529"/>
          </a:xfrm>
        </p:grpSpPr>
        <p:sp>
          <p:nvSpPr>
            <p:cNvPr id="11879" name="Google Shape;11879;p71"/>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1"/>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1"/>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1"/>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1"/>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1"/>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1"/>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1"/>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1"/>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1"/>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1"/>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1"/>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71"/>
          <p:cNvGrpSpPr/>
          <p:nvPr/>
        </p:nvGrpSpPr>
        <p:grpSpPr>
          <a:xfrm>
            <a:off x="2166043" y="3351344"/>
            <a:ext cx="369566" cy="349803"/>
            <a:chOff x="2166043" y="3351344"/>
            <a:chExt cx="369566" cy="349803"/>
          </a:xfrm>
        </p:grpSpPr>
        <p:sp>
          <p:nvSpPr>
            <p:cNvPr id="11892" name="Google Shape;11892;p71"/>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1"/>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1"/>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1"/>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1"/>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1"/>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1"/>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1"/>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1"/>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71"/>
          <p:cNvGrpSpPr/>
          <p:nvPr/>
        </p:nvGrpSpPr>
        <p:grpSpPr>
          <a:xfrm>
            <a:off x="2619649" y="3352332"/>
            <a:ext cx="365793" cy="329275"/>
            <a:chOff x="2619649" y="3352332"/>
            <a:chExt cx="365793" cy="329275"/>
          </a:xfrm>
        </p:grpSpPr>
        <p:sp>
          <p:nvSpPr>
            <p:cNvPr id="11902" name="Google Shape;11902;p71"/>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1"/>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1"/>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1"/>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1"/>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1"/>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1"/>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1"/>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1"/>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1"/>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71"/>
          <p:cNvGrpSpPr/>
          <p:nvPr/>
        </p:nvGrpSpPr>
        <p:grpSpPr>
          <a:xfrm>
            <a:off x="1293760" y="1498228"/>
            <a:ext cx="340624" cy="351944"/>
            <a:chOff x="1293760" y="1498228"/>
            <a:chExt cx="340624" cy="351944"/>
          </a:xfrm>
        </p:grpSpPr>
        <p:sp>
          <p:nvSpPr>
            <p:cNvPr id="11913" name="Google Shape;11913;p71"/>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1"/>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1"/>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1"/>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1"/>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1"/>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1"/>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1"/>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1"/>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1"/>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1"/>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1"/>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1"/>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1"/>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71"/>
          <p:cNvGrpSpPr/>
          <p:nvPr/>
        </p:nvGrpSpPr>
        <p:grpSpPr>
          <a:xfrm>
            <a:off x="849601" y="1952074"/>
            <a:ext cx="406713" cy="383745"/>
            <a:chOff x="849601" y="1952074"/>
            <a:chExt cx="406713" cy="383745"/>
          </a:xfrm>
        </p:grpSpPr>
        <p:sp>
          <p:nvSpPr>
            <p:cNvPr id="11928" name="Google Shape;11928;p71"/>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1"/>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1"/>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1"/>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1"/>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1"/>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1"/>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71"/>
          <p:cNvGrpSpPr/>
          <p:nvPr/>
        </p:nvGrpSpPr>
        <p:grpSpPr>
          <a:xfrm>
            <a:off x="2253871" y="2893365"/>
            <a:ext cx="203985" cy="355417"/>
            <a:chOff x="2253871" y="2893365"/>
            <a:chExt cx="203985" cy="355417"/>
          </a:xfrm>
        </p:grpSpPr>
        <p:sp>
          <p:nvSpPr>
            <p:cNvPr id="11936" name="Google Shape;11936;p71"/>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1"/>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1"/>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1"/>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1"/>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1"/>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1"/>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1"/>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1"/>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1"/>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1"/>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71"/>
          <p:cNvGrpSpPr/>
          <p:nvPr/>
        </p:nvGrpSpPr>
        <p:grpSpPr>
          <a:xfrm>
            <a:off x="2191541" y="2408601"/>
            <a:ext cx="308823" cy="342571"/>
            <a:chOff x="2191541" y="2408601"/>
            <a:chExt cx="308823" cy="342571"/>
          </a:xfrm>
        </p:grpSpPr>
        <p:sp>
          <p:nvSpPr>
            <p:cNvPr id="11948" name="Google Shape;11948;p71"/>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1"/>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1"/>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1"/>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1"/>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1"/>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1"/>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1"/>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1"/>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1"/>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1"/>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1"/>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1"/>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71"/>
          <p:cNvGrpSpPr/>
          <p:nvPr/>
        </p:nvGrpSpPr>
        <p:grpSpPr>
          <a:xfrm>
            <a:off x="847400" y="1503588"/>
            <a:ext cx="342496" cy="341553"/>
            <a:chOff x="847400" y="1503588"/>
            <a:chExt cx="342496" cy="341553"/>
          </a:xfrm>
        </p:grpSpPr>
        <p:sp>
          <p:nvSpPr>
            <p:cNvPr id="11962" name="Google Shape;11962;p71"/>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1"/>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1"/>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1"/>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1"/>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1"/>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1"/>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1"/>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1"/>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1"/>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1"/>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1"/>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1"/>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1"/>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1"/>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1"/>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1"/>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1"/>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1"/>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1"/>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2" name="Google Shape;11982;p71"/>
          <p:cNvGrpSpPr/>
          <p:nvPr/>
        </p:nvGrpSpPr>
        <p:grpSpPr>
          <a:xfrm>
            <a:off x="1329963" y="2899669"/>
            <a:ext cx="280495" cy="361077"/>
            <a:chOff x="1329963" y="2899669"/>
            <a:chExt cx="280495" cy="361077"/>
          </a:xfrm>
        </p:grpSpPr>
        <p:sp>
          <p:nvSpPr>
            <p:cNvPr id="11983" name="Google Shape;11983;p71"/>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1"/>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1"/>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1"/>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1"/>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71"/>
          <p:cNvGrpSpPr/>
          <p:nvPr/>
        </p:nvGrpSpPr>
        <p:grpSpPr>
          <a:xfrm>
            <a:off x="937429" y="3800908"/>
            <a:ext cx="195496" cy="343439"/>
            <a:chOff x="937429" y="3800908"/>
            <a:chExt cx="195496" cy="343439"/>
          </a:xfrm>
        </p:grpSpPr>
        <p:sp>
          <p:nvSpPr>
            <p:cNvPr id="11991" name="Google Shape;11991;p71"/>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1"/>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1"/>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1"/>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1"/>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1"/>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1"/>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1"/>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1"/>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1"/>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1"/>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1"/>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1"/>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71"/>
          <p:cNvGrpSpPr/>
          <p:nvPr/>
        </p:nvGrpSpPr>
        <p:grpSpPr>
          <a:xfrm>
            <a:off x="2687659" y="3810655"/>
            <a:ext cx="365164" cy="342511"/>
            <a:chOff x="2611459" y="3810655"/>
            <a:chExt cx="365164" cy="342511"/>
          </a:xfrm>
        </p:grpSpPr>
        <p:sp>
          <p:nvSpPr>
            <p:cNvPr id="12005" name="Google Shape;12005;p71"/>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1"/>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1"/>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1"/>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1"/>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1"/>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1"/>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1"/>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1"/>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1"/>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1"/>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71"/>
          <p:cNvGrpSpPr/>
          <p:nvPr/>
        </p:nvGrpSpPr>
        <p:grpSpPr>
          <a:xfrm>
            <a:off x="3952456" y="1524280"/>
            <a:ext cx="370195" cy="300154"/>
            <a:chOff x="3952456" y="1524280"/>
            <a:chExt cx="370195" cy="300154"/>
          </a:xfrm>
        </p:grpSpPr>
        <p:sp>
          <p:nvSpPr>
            <p:cNvPr id="12017" name="Google Shape;12017;p71"/>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1"/>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1"/>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1"/>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1"/>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1"/>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26"/>
        <p:cNvGrpSpPr/>
        <p:nvPr/>
      </p:nvGrpSpPr>
      <p:grpSpPr>
        <a:xfrm>
          <a:off x="0" y="0"/>
          <a:ext cx="0" cy="0"/>
          <a:chOff x="0" y="0"/>
          <a:chExt cx="0" cy="0"/>
        </a:xfrm>
      </p:grpSpPr>
      <p:sp>
        <p:nvSpPr>
          <p:cNvPr id="12027" name="Google Shape;12027;p72"/>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28" name="Google Shape;12028;p72"/>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029" name="Google Shape;12029;p72"/>
          <p:cNvGrpSpPr/>
          <p:nvPr/>
        </p:nvGrpSpPr>
        <p:grpSpPr>
          <a:xfrm>
            <a:off x="908482" y="1502585"/>
            <a:ext cx="257112" cy="362808"/>
            <a:chOff x="908482" y="1502585"/>
            <a:chExt cx="257112" cy="362808"/>
          </a:xfrm>
        </p:grpSpPr>
        <p:sp>
          <p:nvSpPr>
            <p:cNvPr id="12030" name="Google Shape;12030;p72"/>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2"/>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2"/>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2"/>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2"/>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2"/>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2"/>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2"/>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2"/>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2"/>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2"/>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2"/>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2"/>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2"/>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2"/>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2"/>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2"/>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2"/>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2"/>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2"/>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72"/>
          <p:cNvGrpSpPr/>
          <p:nvPr/>
        </p:nvGrpSpPr>
        <p:grpSpPr>
          <a:xfrm>
            <a:off x="1303537" y="1502716"/>
            <a:ext cx="362939" cy="362677"/>
            <a:chOff x="1303537" y="1502716"/>
            <a:chExt cx="362939" cy="362677"/>
          </a:xfrm>
        </p:grpSpPr>
        <p:sp>
          <p:nvSpPr>
            <p:cNvPr id="12051" name="Google Shape;12051;p72"/>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2"/>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2"/>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2"/>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2"/>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2"/>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2"/>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2"/>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2"/>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2"/>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2"/>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2" name="Google Shape;12062;p72"/>
          <p:cNvGrpSpPr/>
          <p:nvPr/>
        </p:nvGrpSpPr>
        <p:grpSpPr>
          <a:xfrm>
            <a:off x="1751901" y="1502716"/>
            <a:ext cx="362677" cy="362677"/>
            <a:chOff x="1751901" y="1502716"/>
            <a:chExt cx="362677" cy="362677"/>
          </a:xfrm>
        </p:grpSpPr>
        <p:sp>
          <p:nvSpPr>
            <p:cNvPr id="12063" name="Google Shape;12063;p72"/>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2"/>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2"/>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2"/>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2"/>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2"/>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2"/>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2"/>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2"/>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2"/>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2"/>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2"/>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2"/>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2"/>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2"/>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2"/>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2"/>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2"/>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2"/>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72"/>
          <p:cNvGrpSpPr/>
          <p:nvPr/>
        </p:nvGrpSpPr>
        <p:grpSpPr>
          <a:xfrm>
            <a:off x="3095178" y="1502716"/>
            <a:ext cx="334290" cy="362677"/>
            <a:chOff x="3095178" y="1502716"/>
            <a:chExt cx="334290" cy="362677"/>
          </a:xfrm>
        </p:grpSpPr>
        <p:sp>
          <p:nvSpPr>
            <p:cNvPr id="12083" name="Google Shape;12083;p72"/>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2"/>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2"/>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2"/>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2"/>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2"/>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2"/>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2"/>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2"/>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2"/>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2"/>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2"/>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2"/>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2"/>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2"/>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2"/>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2"/>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72"/>
          <p:cNvGrpSpPr/>
          <p:nvPr/>
        </p:nvGrpSpPr>
        <p:grpSpPr>
          <a:xfrm>
            <a:off x="3542281" y="1505605"/>
            <a:ext cx="366196" cy="357005"/>
            <a:chOff x="3542281" y="1505605"/>
            <a:chExt cx="366196" cy="357005"/>
          </a:xfrm>
        </p:grpSpPr>
        <p:sp>
          <p:nvSpPr>
            <p:cNvPr id="12101" name="Google Shape;12101;p72"/>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2"/>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2"/>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2"/>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2"/>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2"/>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2"/>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2"/>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2"/>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2"/>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2"/>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2"/>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2"/>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2"/>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2"/>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2"/>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2"/>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2"/>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2"/>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2"/>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2"/>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2"/>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2"/>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2"/>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2"/>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72"/>
          <p:cNvGrpSpPr/>
          <p:nvPr/>
        </p:nvGrpSpPr>
        <p:grpSpPr>
          <a:xfrm>
            <a:off x="1748382" y="3384797"/>
            <a:ext cx="364673" cy="340067"/>
            <a:chOff x="1748382" y="3384797"/>
            <a:chExt cx="364673" cy="340067"/>
          </a:xfrm>
        </p:grpSpPr>
        <p:sp>
          <p:nvSpPr>
            <p:cNvPr id="12127" name="Google Shape;12127;p72"/>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2"/>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2"/>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2"/>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2"/>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2"/>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2"/>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2"/>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2"/>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2"/>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2"/>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2"/>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2"/>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2"/>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2"/>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2"/>
          <p:cNvGrpSpPr/>
          <p:nvPr/>
        </p:nvGrpSpPr>
        <p:grpSpPr>
          <a:xfrm>
            <a:off x="6221064" y="3811049"/>
            <a:ext cx="364673" cy="339804"/>
            <a:chOff x="6221064" y="3811049"/>
            <a:chExt cx="364673" cy="339804"/>
          </a:xfrm>
        </p:grpSpPr>
        <p:sp>
          <p:nvSpPr>
            <p:cNvPr id="12143" name="Google Shape;12143;p72"/>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2"/>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2"/>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2"/>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2"/>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2"/>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2"/>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2"/>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2"/>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2"/>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2"/>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2"/>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2"/>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2"/>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2"/>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72"/>
          <p:cNvGrpSpPr/>
          <p:nvPr/>
        </p:nvGrpSpPr>
        <p:grpSpPr>
          <a:xfrm>
            <a:off x="2182643" y="3386320"/>
            <a:ext cx="382030" cy="320451"/>
            <a:chOff x="2182643" y="3386320"/>
            <a:chExt cx="382030" cy="320451"/>
          </a:xfrm>
        </p:grpSpPr>
        <p:sp>
          <p:nvSpPr>
            <p:cNvPr id="12159" name="Google Shape;12159;p72"/>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2"/>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2"/>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2"/>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2"/>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2"/>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2"/>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2"/>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2"/>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2"/>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2"/>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2"/>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2"/>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2"/>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2"/>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72"/>
          <p:cNvGrpSpPr/>
          <p:nvPr/>
        </p:nvGrpSpPr>
        <p:grpSpPr>
          <a:xfrm>
            <a:off x="3084386" y="3389340"/>
            <a:ext cx="353880" cy="330745"/>
            <a:chOff x="3084386" y="3389340"/>
            <a:chExt cx="353880" cy="330745"/>
          </a:xfrm>
        </p:grpSpPr>
        <p:sp>
          <p:nvSpPr>
            <p:cNvPr id="12175" name="Google Shape;12175;p72"/>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2"/>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2"/>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2"/>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2"/>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2"/>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2"/>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2"/>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2"/>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2"/>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2"/>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2"/>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72"/>
          <p:cNvGrpSpPr/>
          <p:nvPr/>
        </p:nvGrpSpPr>
        <p:grpSpPr>
          <a:xfrm>
            <a:off x="863499" y="1970906"/>
            <a:ext cx="347078" cy="364016"/>
            <a:chOff x="863499" y="1970906"/>
            <a:chExt cx="347078" cy="364016"/>
          </a:xfrm>
        </p:grpSpPr>
        <p:sp>
          <p:nvSpPr>
            <p:cNvPr id="12188" name="Google Shape;12188;p72"/>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2"/>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2"/>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2"/>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2"/>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2"/>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2"/>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2"/>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2"/>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2"/>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2"/>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2"/>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2"/>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2"/>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72"/>
          <p:cNvGrpSpPr/>
          <p:nvPr/>
        </p:nvGrpSpPr>
        <p:grpSpPr>
          <a:xfrm>
            <a:off x="1749879" y="1970906"/>
            <a:ext cx="364436" cy="364174"/>
            <a:chOff x="1749879" y="1970906"/>
            <a:chExt cx="364436" cy="364174"/>
          </a:xfrm>
        </p:grpSpPr>
        <p:sp>
          <p:nvSpPr>
            <p:cNvPr id="12203" name="Google Shape;12203;p72"/>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2"/>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2"/>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2"/>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2"/>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2"/>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2"/>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2"/>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2"/>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2"/>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2"/>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2"/>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2"/>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2"/>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7" name="Google Shape;12217;p72"/>
          <p:cNvGrpSpPr/>
          <p:nvPr/>
        </p:nvGrpSpPr>
        <p:grpSpPr>
          <a:xfrm>
            <a:off x="2186425" y="1976158"/>
            <a:ext cx="396106" cy="353985"/>
            <a:chOff x="2186425" y="1976158"/>
            <a:chExt cx="396106" cy="353985"/>
          </a:xfrm>
        </p:grpSpPr>
        <p:sp>
          <p:nvSpPr>
            <p:cNvPr id="12218" name="Google Shape;12218;p72"/>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2"/>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2"/>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2"/>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2"/>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2"/>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2"/>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5" name="Google Shape;12225;p72"/>
          <p:cNvGrpSpPr/>
          <p:nvPr/>
        </p:nvGrpSpPr>
        <p:grpSpPr>
          <a:xfrm>
            <a:off x="2659157" y="2017412"/>
            <a:ext cx="319190" cy="271240"/>
            <a:chOff x="2659157" y="2017412"/>
            <a:chExt cx="319190" cy="271240"/>
          </a:xfrm>
        </p:grpSpPr>
        <p:sp>
          <p:nvSpPr>
            <p:cNvPr id="12226" name="Google Shape;12226;p72"/>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2"/>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2"/>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2"/>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2"/>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2"/>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2"/>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2"/>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2"/>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2"/>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2"/>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2"/>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2"/>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2"/>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2"/>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2"/>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2"/>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2"/>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2"/>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2"/>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2"/>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2"/>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2"/>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2"/>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2"/>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2"/>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72"/>
          <p:cNvGrpSpPr/>
          <p:nvPr/>
        </p:nvGrpSpPr>
        <p:grpSpPr>
          <a:xfrm>
            <a:off x="3111775" y="1993516"/>
            <a:ext cx="318928" cy="319217"/>
            <a:chOff x="3111775" y="1993516"/>
            <a:chExt cx="318928" cy="319217"/>
          </a:xfrm>
        </p:grpSpPr>
        <p:sp>
          <p:nvSpPr>
            <p:cNvPr id="12253" name="Google Shape;12253;p72"/>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2"/>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2"/>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2"/>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2"/>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2"/>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2"/>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2"/>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2"/>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2"/>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2"/>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2"/>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2"/>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2"/>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2"/>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2"/>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2"/>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2"/>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2"/>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2"/>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2"/>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2"/>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2"/>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2"/>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2"/>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2"/>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2"/>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2"/>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2"/>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2"/>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72"/>
          <p:cNvGrpSpPr/>
          <p:nvPr/>
        </p:nvGrpSpPr>
        <p:grpSpPr>
          <a:xfrm>
            <a:off x="4023785" y="1970407"/>
            <a:ext cx="288807" cy="355377"/>
            <a:chOff x="4023785" y="1970407"/>
            <a:chExt cx="288807" cy="355377"/>
          </a:xfrm>
        </p:grpSpPr>
        <p:sp>
          <p:nvSpPr>
            <p:cNvPr id="12284" name="Google Shape;12284;p72"/>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2"/>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2"/>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2"/>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2"/>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2"/>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2"/>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2"/>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2"/>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2"/>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2"/>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2"/>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2"/>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2"/>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2"/>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2"/>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2"/>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2"/>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2"/>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2"/>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72"/>
          <p:cNvGrpSpPr/>
          <p:nvPr/>
        </p:nvGrpSpPr>
        <p:grpSpPr>
          <a:xfrm>
            <a:off x="3544540" y="3380963"/>
            <a:ext cx="320188" cy="319269"/>
            <a:chOff x="3544540" y="3380963"/>
            <a:chExt cx="320188" cy="319269"/>
          </a:xfrm>
        </p:grpSpPr>
        <p:sp>
          <p:nvSpPr>
            <p:cNvPr id="12305" name="Google Shape;12305;p72"/>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2"/>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2"/>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2"/>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2"/>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2"/>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2"/>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2"/>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2"/>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2"/>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2"/>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2"/>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2"/>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2"/>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2"/>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2"/>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72"/>
          <p:cNvGrpSpPr/>
          <p:nvPr/>
        </p:nvGrpSpPr>
        <p:grpSpPr>
          <a:xfrm>
            <a:off x="3944637" y="3354834"/>
            <a:ext cx="415696" cy="371605"/>
            <a:chOff x="3944637" y="3354834"/>
            <a:chExt cx="415696" cy="371605"/>
          </a:xfrm>
        </p:grpSpPr>
        <p:sp>
          <p:nvSpPr>
            <p:cNvPr id="12322" name="Google Shape;12322;p72"/>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2"/>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2"/>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2"/>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2"/>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2"/>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2"/>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2"/>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2"/>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2"/>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2"/>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2"/>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2"/>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2"/>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2"/>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2"/>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2"/>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72"/>
          <p:cNvGrpSpPr/>
          <p:nvPr/>
        </p:nvGrpSpPr>
        <p:grpSpPr>
          <a:xfrm>
            <a:off x="1314619" y="3821527"/>
            <a:ext cx="346317" cy="332136"/>
            <a:chOff x="1314619" y="3821527"/>
            <a:chExt cx="346317" cy="332136"/>
          </a:xfrm>
        </p:grpSpPr>
        <p:sp>
          <p:nvSpPr>
            <p:cNvPr id="12340" name="Google Shape;12340;p72"/>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2"/>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2"/>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2"/>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2"/>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2"/>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2"/>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2"/>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72"/>
          <p:cNvGrpSpPr/>
          <p:nvPr/>
        </p:nvGrpSpPr>
        <p:grpSpPr>
          <a:xfrm>
            <a:off x="1751139" y="3790934"/>
            <a:ext cx="386258" cy="380507"/>
            <a:chOff x="1751139" y="3790934"/>
            <a:chExt cx="386258" cy="380507"/>
          </a:xfrm>
        </p:grpSpPr>
        <p:sp>
          <p:nvSpPr>
            <p:cNvPr id="12349" name="Google Shape;12349;p72"/>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2"/>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2"/>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2"/>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2"/>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2"/>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2"/>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2"/>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2"/>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2"/>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2"/>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2"/>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2"/>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2"/>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2"/>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2"/>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72"/>
          <p:cNvGrpSpPr/>
          <p:nvPr/>
        </p:nvGrpSpPr>
        <p:grpSpPr>
          <a:xfrm>
            <a:off x="2189681" y="3821606"/>
            <a:ext cx="395607" cy="318928"/>
            <a:chOff x="2189681" y="3821606"/>
            <a:chExt cx="395607" cy="318928"/>
          </a:xfrm>
        </p:grpSpPr>
        <p:sp>
          <p:nvSpPr>
            <p:cNvPr id="12368" name="Google Shape;12368;p72"/>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2"/>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2"/>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2"/>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2"/>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2"/>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2"/>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2"/>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2"/>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2"/>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2"/>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2"/>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2"/>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2"/>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2"/>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2"/>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2"/>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2"/>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2"/>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2"/>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2"/>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2"/>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2"/>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2"/>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2"/>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2"/>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2"/>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2"/>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2"/>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2"/>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8" name="Google Shape;12398;p72"/>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9" name="Google Shape;12399;p72"/>
          <p:cNvGrpSpPr/>
          <p:nvPr/>
        </p:nvGrpSpPr>
        <p:grpSpPr>
          <a:xfrm>
            <a:off x="1277409" y="1961347"/>
            <a:ext cx="420475" cy="383055"/>
            <a:chOff x="1277409" y="1961347"/>
            <a:chExt cx="420475" cy="383055"/>
          </a:xfrm>
        </p:grpSpPr>
        <p:sp>
          <p:nvSpPr>
            <p:cNvPr id="12400" name="Google Shape;12400;p72"/>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2"/>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2"/>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2"/>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2"/>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2"/>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2"/>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2"/>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2"/>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2"/>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2"/>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2"/>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2"/>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2"/>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2"/>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2"/>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2"/>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2"/>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2"/>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2"/>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2"/>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2"/>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2"/>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2"/>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2"/>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2"/>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2"/>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7" name="Google Shape;12427;p72"/>
          <p:cNvGrpSpPr/>
          <p:nvPr/>
        </p:nvGrpSpPr>
        <p:grpSpPr>
          <a:xfrm>
            <a:off x="2215075" y="2432819"/>
            <a:ext cx="380008" cy="351648"/>
            <a:chOff x="2215075" y="2432819"/>
            <a:chExt cx="380008" cy="351648"/>
          </a:xfrm>
        </p:grpSpPr>
        <p:sp>
          <p:nvSpPr>
            <p:cNvPr id="12428" name="Google Shape;12428;p72"/>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2"/>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2"/>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2"/>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2"/>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2"/>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2"/>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2"/>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2"/>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2"/>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2"/>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2"/>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2"/>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2"/>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2"/>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2"/>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2"/>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2"/>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2"/>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2"/>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2"/>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2"/>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2"/>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2"/>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2"/>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2"/>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2"/>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2"/>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2"/>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2"/>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2"/>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72"/>
          <p:cNvGrpSpPr/>
          <p:nvPr/>
        </p:nvGrpSpPr>
        <p:grpSpPr>
          <a:xfrm>
            <a:off x="2661416" y="2422342"/>
            <a:ext cx="344059" cy="340671"/>
            <a:chOff x="2661416" y="2422342"/>
            <a:chExt cx="344059" cy="340671"/>
          </a:xfrm>
        </p:grpSpPr>
        <p:sp>
          <p:nvSpPr>
            <p:cNvPr id="12460" name="Google Shape;12460;p72"/>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2"/>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2"/>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2"/>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2"/>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2"/>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2"/>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2"/>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2"/>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2"/>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2"/>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2"/>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2"/>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72"/>
          <p:cNvGrpSpPr/>
          <p:nvPr/>
        </p:nvGrpSpPr>
        <p:grpSpPr>
          <a:xfrm>
            <a:off x="4066510" y="2422342"/>
            <a:ext cx="206876" cy="348470"/>
            <a:chOff x="4066510" y="2422342"/>
            <a:chExt cx="206876" cy="348470"/>
          </a:xfrm>
        </p:grpSpPr>
        <p:sp>
          <p:nvSpPr>
            <p:cNvPr id="12474" name="Google Shape;12474;p72"/>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2"/>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2"/>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2"/>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2"/>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2"/>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2"/>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2"/>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2"/>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2"/>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2"/>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2"/>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6" name="Google Shape;12486;p72"/>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7" name="Google Shape;12487;p72"/>
          <p:cNvGrpSpPr/>
          <p:nvPr/>
        </p:nvGrpSpPr>
        <p:grpSpPr>
          <a:xfrm>
            <a:off x="2617693" y="3817325"/>
            <a:ext cx="420475" cy="326491"/>
            <a:chOff x="2617693" y="3817325"/>
            <a:chExt cx="420475" cy="326491"/>
          </a:xfrm>
        </p:grpSpPr>
        <p:sp>
          <p:nvSpPr>
            <p:cNvPr id="12488" name="Google Shape;12488;p72"/>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2"/>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2"/>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2"/>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2"/>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2"/>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2"/>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2"/>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2"/>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2"/>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2"/>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2"/>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2"/>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2"/>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2"/>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2"/>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2"/>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5" name="Google Shape;12505;p72"/>
          <p:cNvGrpSpPr/>
          <p:nvPr/>
        </p:nvGrpSpPr>
        <p:grpSpPr>
          <a:xfrm>
            <a:off x="3545301" y="2423523"/>
            <a:ext cx="358134" cy="356637"/>
            <a:chOff x="3545301" y="2423523"/>
            <a:chExt cx="358134" cy="356637"/>
          </a:xfrm>
        </p:grpSpPr>
        <p:sp>
          <p:nvSpPr>
            <p:cNvPr id="12506" name="Google Shape;12506;p72"/>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2"/>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2"/>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2"/>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2"/>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2"/>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2"/>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2"/>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2"/>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72"/>
          <p:cNvGrpSpPr/>
          <p:nvPr/>
        </p:nvGrpSpPr>
        <p:grpSpPr>
          <a:xfrm>
            <a:off x="5766424" y="4275195"/>
            <a:ext cx="358160" cy="356926"/>
            <a:chOff x="5766424" y="4275195"/>
            <a:chExt cx="358160" cy="356926"/>
          </a:xfrm>
        </p:grpSpPr>
        <p:sp>
          <p:nvSpPr>
            <p:cNvPr id="12516" name="Google Shape;12516;p72"/>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2"/>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2"/>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2"/>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2"/>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2"/>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2"/>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2"/>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2"/>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5" name="Google Shape;12525;p72"/>
          <p:cNvGrpSpPr/>
          <p:nvPr/>
        </p:nvGrpSpPr>
        <p:grpSpPr>
          <a:xfrm>
            <a:off x="3531462" y="3824599"/>
            <a:ext cx="377251" cy="324232"/>
            <a:chOff x="3531462" y="3824599"/>
            <a:chExt cx="377251" cy="324232"/>
          </a:xfrm>
        </p:grpSpPr>
        <p:sp>
          <p:nvSpPr>
            <p:cNvPr id="12526" name="Google Shape;12526;p72"/>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2"/>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2"/>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2"/>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2"/>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2"/>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2"/>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2"/>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2"/>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2"/>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2"/>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72"/>
          <p:cNvGrpSpPr/>
          <p:nvPr/>
        </p:nvGrpSpPr>
        <p:grpSpPr>
          <a:xfrm>
            <a:off x="4030586" y="3805246"/>
            <a:ext cx="286523" cy="340566"/>
            <a:chOff x="4030586" y="3805246"/>
            <a:chExt cx="286523" cy="340566"/>
          </a:xfrm>
        </p:grpSpPr>
        <p:sp>
          <p:nvSpPr>
            <p:cNvPr id="12538" name="Google Shape;12538;p72"/>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2"/>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2"/>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2"/>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2"/>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2"/>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2"/>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2"/>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2"/>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2"/>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2"/>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2"/>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2"/>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72"/>
          <p:cNvGrpSpPr/>
          <p:nvPr/>
        </p:nvGrpSpPr>
        <p:grpSpPr>
          <a:xfrm>
            <a:off x="2180884" y="2888719"/>
            <a:ext cx="376752" cy="374468"/>
            <a:chOff x="2180884" y="2888719"/>
            <a:chExt cx="376752" cy="374468"/>
          </a:xfrm>
        </p:grpSpPr>
        <p:sp>
          <p:nvSpPr>
            <p:cNvPr id="12552" name="Google Shape;12552;p72"/>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2"/>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2"/>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2"/>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2"/>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2"/>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2"/>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2"/>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2"/>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2"/>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2"/>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2"/>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2"/>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2"/>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72"/>
          <p:cNvGrpSpPr/>
          <p:nvPr/>
        </p:nvGrpSpPr>
        <p:grpSpPr>
          <a:xfrm>
            <a:off x="3954432" y="2942999"/>
            <a:ext cx="378249" cy="265909"/>
            <a:chOff x="3954432" y="2942999"/>
            <a:chExt cx="378249" cy="265909"/>
          </a:xfrm>
        </p:grpSpPr>
        <p:sp>
          <p:nvSpPr>
            <p:cNvPr id="12567" name="Google Shape;12567;p72"/>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2"/>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2"/>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2"/>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2"/>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2"/>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2"/>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2"/>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2"/>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72"/>
          <p:cNvGrpSpPr/>
          <p:nvPr/>
        </p:nvGrpSpPr>
        <p:grpSpPr>
          <a:xfrm>
            <a:off x="1752137" y="4266608"/>
            <a:ext cx="378512" cy="374756"/>
            <a:chOff x="1752137" y="4266608"/>
            <a:chExt cx="378512" cy="374756"/>
          </a:xfrm>
        </p:grpSpPr>
        <p:sp>
          <p:nvSpPr>
            <p:cNvPr id="12577" name="Google Shape;12577;p72"/>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2"/>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2"/>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2"/>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2"/>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2"/>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2"/>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2"/>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2"/>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2"/>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2"/>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2"/>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2"/>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2"/>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2"/>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2"/>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2"/>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2"/>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2"/>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8" name="Google Shape;12598;p72"/>
          <p:cNvGrpSpPr/>
          <p:nvPr/>
        </p:nvGrpSpPr>
        <p:grpSpPr>
          <a:xfrm>
            <a:off x="3117788" y="3812546"/>
            <a:ext cx="341065" cy="341065"/>
            <a:chOff x="3117788" y="3812546"/>
            <a:chExt cx="341065" cy="341065"/>
          </a:xfrm>
        </p:grpSpPr>
        <p:sp>
          <p:nvSpPr>
            <p:cNvPr id="12599" name="Google Shape;12599;p72"/>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2"/>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2"/>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2"/>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2"/>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2"/>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72"/>
          <p:cNvGrpSpPr/>
          <p:nvPr/>
        </p:nvGrpSpPr>
        <p:grpSpPr>
          <a:xfrm>
            <a:off x="3994400" y="4299932"/>
            <a:ext cx="338281" cy="322657"/>
            <a:chOff x="3994400" y="4299932"/>
            <a:chExt cx="338281" cy="322657"/>
          </a:xfrm>
        </p:grpSpPr>
        <p:sp>
          <p:nvSpPr>
            <p:cNvPr id="12606" name="Google Shape;12606;p72"/>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2"/>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2"/>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2"/>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2"/>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2"/>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2"/>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2"/>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4" name="Google Shape;12614;p72"/>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2"/>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6" name="Google Shape;12616;p72"/>
          <p:cNvGrpSpPr/>
          <p:nvPr/>
        </p:nvGrpSpPr>
        <p:grpSpPr>
          <a:xfrm>
            <a:off x="3573426" y="1965628"/>
            <a:ext cx="302358" cy="374993"/>
            <a:chOff x="3573426" y="1965628"/>
            <a:chExt cx="302358" cy="374993"/>
          </a:xfrm>
        </p:grpSpPr>
        <p:sp>
          <p:nvSpPr>
            <p:cNvPr id="12617" name="Google Shape;12617;p72"/>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2"/>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2"/>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2"/>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2"/>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2"/>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2"/>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2"/>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2"/>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2"/>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2"/>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2"/>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2"/>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2"/>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2"/>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2"/>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2"/>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2"/>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2"/>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2"/>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2"/>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2"/>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2"/>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2"/>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2"/>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2"/>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2"/>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2"/>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2"/>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2"/>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2"/>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2"/>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2"/>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2"/>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2"/>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2"/>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2"/>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2"/>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2"/>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2"/>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2"/>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2"/>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2"/>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2"/>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2"/>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2"/>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2"/>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72"/>
          <p:cNvGrpSpPr/>
          <p:nvPr/>
        </p:nvGrpSpPr>
        <p:grpSpPr>
          <a:xfrm>
            <a:off x="3513632" y="2908572"/>
            <a:ext cx="355876" cy="331007"/>
            <a:chOff x="3513632" y="2908572"/>
            <a:chExt cx="355876" cy="331007"/>
          </a:xfrm>
        </p:grpSpPr>
        <p:sp>
          <p:nvSpPr>
            <p:cNvPr id="12665" name="Google Shape;12665;p72"/>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2"/>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2"/>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2"/>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2"/>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2"/>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2"/>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2"/>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2"/>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2"/>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2"/>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2"/>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2"/>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2"/>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2"/>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2"/>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72"/>
          <p:cNvGrpSpPr/>
          <p:nvPr/>
        </p:nvGrpSpPr>
        <p:grpSpPr>
          <a:xfrm>
            <a:off x="2694083" y="2888430"/>
            <a:ext cx="235762" cy="374756"/>
            <a:chOff x="2694083" y="2888430"/>
            <a:chExt cx="235762" cy="374756"/>
          </a:xfrm>
        </p:grpSpPr>
        <p:sp>
          <p:nvSpPr>
            <p:cNvPr id="12682" name="Google Shape;12682;p72"/>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2"/>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2"/>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2"/>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2"/>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2"/>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2"/>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2"/>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2"/>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72"/>
          <p:cNvGrpSpPr/>
          <p:nvPr/>
        </p:nvGrpSpPr>
        <p:grpSpPr>
          <a:xfrm>
            <a:off x="871534" y="4300588"/>
            <a:ext cx="357661" cy="311155"/>
            <a:chOff x="871534" y="4300588"/>
            <a:chExt cx="357661" cy="311155"/>
          </a:xfrm>
        </p:grpSpPr>
        <p:sp>
          <p:nvSpPr>
            <p:cNvPr id="12692" name="Google Shape;12692;p72"/>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2"/>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2"/>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2"/>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2"/>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2"/>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2"/>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2"/>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2"/>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2"/>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2"/>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2"/>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2"/>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2"/>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2"/>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2"/>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2"/>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2"/>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2"/>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2"/>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2"/>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72"/>
          <p:cNvGrpSpPr/>
          <p:nvPr/>
        </p:nvGrpSpPr>
        <p:grpSpPr>
          <a:xfrm>
            <a:off x="916019" y="3821606"/>
            <a:ext cx="250100" cy="336785"/>
            <a:chOff x="916019" y="3821606"/>
            <a:chExt cx="250100" cy="336785"/>
          </a:xfrm>
        </p:grpSpPr>
        <p:sp>
          <p:nvSpPr>
            <p:cNvPr id="12714" name="Google Shape;12714;p72"/>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2"/>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2"/>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2"/>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2"/>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2"/>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2"/>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2"/>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2"/>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2"/>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2"/>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2"/>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2"/>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2"/>
          <p:cNvGrpSpPr/>
          <p:nvPr/>
        </p:nvGrpSpPr>
        <p:grpSpPr>
          <a:xfrm>
            <a:off x="849686" y="2909570"/>
            <a:ext cx="374730" cy="332504"/>
            <a:chOff x="849686" y="2909570"/>
            <a:chExt cx="374730" cy="332504"/>
          </a:xfrm>
        </p:grpSpPr>
        <p:sp>
          <p:nvSpPr>
            <p:cNvPr id="12728" name="Google Shape;12728;p72"/>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2"/>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2"/>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2"/>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2"/>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2"/>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2"/>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2"/>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2"/>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2"/>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2"/>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9" name="Google Shape;12739;p72"/>
          <p:cNvGrpSpPr/>
          <p:nvPr/>
        </p:nvGrpSpPr>
        <p:grpSpPr>
          <a:xfrm>
            <a:off x="1735567" y="2420241"/>
            <a:ext cx="417718" cy="372866"/>
            <a:chOff x="1735567" y="2420241"/>
            <a:chExt cx="417718" cy="372866"/>
          </a:xfrm>
        </p:grpSpPr>
        <p:sp>
          <p:nvSpPr>
            <p:cNvPr id="12740" name="Google Shape;12740;p72"/>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2"/>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2"/>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2"/>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2"/>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2"/>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2"/>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2"/>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2"/>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2"/>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2"/>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2"/>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72"/>
          <p:cNvGrpSpPr/>
          <p:nvPr/>
        </p:nvGrpSpPr>
        <p:grpSpPr>
          <a:xfrm>
            <a:off x="3599318" y="4299590"/>
            <a:ext cx="251098" cy="309028"/>
            <a:chOff x="3599318" y="4299590"/>
            <a:chExt cx="251098" cy="309028"/>
          </a:xfrm>
        </p:grpSpPr>
        <p:sp>
          <p:nvSpPr>
            <p:cNvPr id="12753" name="Google Shape;12753;p72"/>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2"/>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2"/>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2"/>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2"/>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2"/>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9" name="Google Shape;12759;p72"/>
          <p:cNvGrpSpPr/>
          <p:nvPr/>
        </p:nvGrpSpPr>
        <p:grpSpPr>
          <a:xfrm>
            <a:off x="3105998" y="2433240"/>
            <a:ext cx="345818" cy="345056"/>
            <a:chOff x="3105998" y="2433240"/>
            <a:chExt cx="345818" cy="345056"/>
          </a:xfrm>
        </p:grpSpPr>
        <p:sp>
          <p:nvSpPr>
            <p:cNvPr id="12760" name="Google Shape;12760;p72"/>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2"/>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2"/>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2"/>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2"/>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2"/>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2"/>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2"/>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2"/>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2"/>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2"/>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2"/>
          <p:cNvGrpSpPr/>
          <p:nvPr/>
        </p:nvGrpSpPr>
        <p:grpSpPr>
          <a:xfrm>
            <a:off x="1737326" y="2900773"/>
            <a:ext cx="374730" cy="350361"/>
            <a:chOff x="1737326" y="2900773"/>
            <a:chExt cx="374730" cy="350361"/>
          </a:xfrm>
        </p:grpSpPr>
        <p:sp>
          <p:nvSpPr>
            <p:cNvPr id="12772" name="Google Shape;12772;p72"/>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2"/>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2"/>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2"/>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2"/>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2"/>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2"/>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2"/>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2"/>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2"/>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2"/>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2"/>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2"/>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2"/>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2"/>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2"/>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2"/>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72"/>
          <p:cNvGrpSpPr/>
          <p:nvPr/>
        </p:nvGrpSpPr>
        <p:grpSpPr>
          <a:xfrm>
            <a:off x="4000676" y="1579396"/>
            <a:ext cx="327226" cy="211603"/>
            <a:chOff x="4000676" y="1579396"/>
            <a:chExt cx="327226" cy="211603"/>
          </a:xfrm>
        </p:grpSpPr>
        <p:sp>
          <p:nvSpPr>
            <p:cNvPr id="12790" name="Google Shape;12790;p72"/>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2"/>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2"/>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2"/>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2"/>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2"/>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2"/>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2"/>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2"/>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2"/>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2"/>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2"/>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2"/>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2"/>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2"/>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2"/>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72"/>
          <p:cNvGrpSpPr/>
          <p:nvPr/>
        </p:nvGrpSpPr>
        <p:grpSpPr>
          <a:xfrm>
            <a:off x="2635523" y="1515584"/>
            <a:ext cx="371054" cy="336469"/>
            <a:chOff x="2635523" y="1515584"/>
            <a:chExt cx="371054" cy="336469"/>
          </a:xfrm>
        </p:grpSpPr>
        <p:sp>
          <p:nvSpPr>
            <p:cNvPr id="12807" name="Google Shape;12807;p72"/>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2"/>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2"/>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2"/>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2"/>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2"/>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2"/>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4" name="Google Shape;12814;p72"/>
          <p:cNvGrpSpPr/>
          <p:nvPr/>
        </p:nvGrpSpPr>
        <p:grpSpPr>
          <a:xfrm>
            <a:off x="2231907" y="1520731"/>
            <a:ext cx="311627" cy="326569"/>
            <a:chOff x="2231907" y="1520731"/>
            <a:chExt cx="311627" cy="326569"/>
          </a:xfrm>
        </p:grpSpPr>
        <p:sp>
          <p:nvSpPr>
            <p:cNvPr id="12815" name="Google Shape;12815;p72"/>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2"/>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2"/>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2"/>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2"/>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2"/>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2"/>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2"/>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2"/>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2"/>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5" name="Google Shape;12825;p72"/>
          <p:cNvGrpSpPr/>
          <p:nvPr/>
        </p:nvGrpSpPr>
        <p:grpSpPr>
          <a:xfrm>
            <a:off x="1340249" y="4301533"/>
            <a:ext cx="311890" cy="304695"/>
            <a:chOff x="1340249" y="4301533"/>
            <a:chExt cx="311890" cy="304695"/>
          </a:xfrm>
        </p:grpSpPr>
        <p:sp>
          <p:nvSpPr>
            <p:cNvPr id="12826" name="Google Shape;12826;p72"/>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2"/>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2"/>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2"/>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2"/>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2"/>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2"/>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2"/>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2"/>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2"/>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2"/>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2"/>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2"/>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2"/>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2"/>
          <p:cNvGrpSpPr/>
          <p:nvPr/>
        </p:nvGrpSpPr>
        <p:grpSpPr>
          <a:xfrm>
            <a:off x="1330690" y="3377024"/>
            <a:ext cx="306874" cy="332268"/>
            <a:chOff x="1330690" y="3377024"/>
            <a:chExt cx="306874" cy="332268"/>
          </a:xfrm>
        </p:grpSpPr>
        <p:sp>
          <p:nvSpPr>
            <p:cNvPr id="12841" name="Google Shape;12841;p72"/>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2"/>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2"/>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2"/>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2"/>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2"/>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2"/>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2"/>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2"/>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2"/>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2"/>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72"/>
          <p:cNvGrpSpPr/>
          <p:nvPr/>
        </p:nvGrpSpPr>
        <p:grpSpPr>
          <a:xfrm>
            <a:off x="2650597" y="3381777"/>
            <a:ext cx="341511" cy="324994"/>
            <a:chOff x="2650597" y="3381777"/>
            <a:chExt cx="341511" cy="324994"/>
          </a:xfrm>
        </p:grpSpPr>
        <p:sp>
          <p:nvSpPr>
            <p:cNvPr id="12861" name="Google Shape;12861;p72"/>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2"/>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2"/>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2"/>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2"/>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2"/>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2"/>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2"/>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2"/>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2"/>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2"/>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2"/>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2"/>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2"/>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2"/>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2"/>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2"/>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2"/>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2"/>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2"/>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2"/>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2"/>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2"/>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2"/>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2"/>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2"/>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2"/>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2"/>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2"/>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2"/>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2"/>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2"/>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2"/>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2"/>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2"/>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72"/>
          <p:cNvGrpSpPr/>
          <p:nvPr/>
        </p:nvGrpSpPr>
        <p:grpSpPr>
          <a:xfrm>
            <a:off x="1295502" y="2437362"/>
            <a:ext cx="402645" cy="323917"/>
            <a:chOff x="1295502" y="2437362"/>
            <a:chExt cx="402645" cy="323917"/>
          </a:xfrm>
        </p:grpSpPr>
        <p:sp>
          <p:nvSpPr>
            <p:cNvPr id="12897" name="Google Shape;12897;p72"/>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2"/>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2"/>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2"/>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2"/>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2"/>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2"/>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2"/>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2"/>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2"/>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2"/>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2"/>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2"/>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2"/>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2"/>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2"/>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72"/>
          <p:cNvGrpSpPr/>
          <p:nvPr/>
        </p:nvGrpSpPr>
        <p:grpSpPr>
          <a:xfrm>
            <a:off x="882590" y="2438360"/>
            <a:ext cx="337310" cy="337047"/>
            <a:chOff x="882590" y="2438360"/>
            <a:chExt cx="337310" cy="337047"/>
          </a:xfrm>
        </p:grpSpPr>
        <p:sp>
          <p:nvSpPr>
            <p:cNvPr id="12914" name="Google Shape;12914;p72"/>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2"/>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2"/>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2"/>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2"/>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2"/>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2"/>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2"/>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2"/>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2"/>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2"/>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2"/>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2"/>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2"/>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2"/>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2"/>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2"/>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2"/>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2"/>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2"/>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2"/>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2"/>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2"/>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2"/>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8" name="Google Shape;12938;p72"/>
          <p:cNvGrpSpPr/>
          <p:nvPr/>
        </p:nvGrpSpPr>
        <p:grpSpPr>
          <a:xfrm>
            <a:off x="4885060" y="1518788"/>
            <a:ext cx="385786" cy="342588"/>
            <a:chOff x="4885060" y="1518788"/>
            <a:chExt cx="385786" cy="342588"/>
          </a:xfrm>
        </p:grpSpPr>
        <p:sp>
          <p:nvSpPr>
            <p:cNvPr id="12939" name="Google Shape;12939;p72"/>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2"/>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2"/>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2"/>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2"/>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2"/>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2"/>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2"/>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2"/>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2"/>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2"/>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2"/>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2"/>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2"/>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2"/>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2"/>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2"/>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2"/>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2"/>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8" name="Google Shape;12958;p72"/>
          <p:cNvGrpSpPr/>
          <p:nvPr/>
        </p:nvGrpSpPr>
        <p:grpSpPr>
          <a:xfrm>
            <a:off x="5394478" y="1514533"/>
            <a:ext cx="249076" cy="351096"/>
            <a:chOff x="5394478" y="1514533"/>
            <a:chExt cx="249076" cy="351096"/>
          </a:xfrm>
        </p:grpSpPr>
        <p:sp>
          <p:nvSpPr>
            <p:cNvPr id="12959" name="Google Shape;12959;p72"/>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2"/>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2"/>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2"/>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2"/>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2"/>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2"/>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2"/>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2"/>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2"/>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2"/>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2"/>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2"/>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2"/>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2"/>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2"/>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2"/>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2"/>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2"/>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2"/>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72"/>
          <p:cNvGrpSpPr/>
          <p:nvPr/>
        </p:nvGrpSpPr>
        <p:grpSpPr>
          <a:xfrm>
            <a:off x="5782259" y="1512012"/>
            <a:ext cx="356138" cy="356138"/>
            <a:chOff x="5782259" y="1512012"/>
            <a:chExt cx="356138" cy="356138"/>
          </a:xfrm>
        </p:grpSpPr>
        <p:sp>
          <p:nvSpPr>
            <p:cNvPr id="12980" name="Google Shape;12980;p72"/>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2"/>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2"/>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2"/>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2"/>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2"/>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2"/>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2"/>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2"/>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2"/>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2"/>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72"/>
          <p:cNvGrpSpPr/>
          <p:nvPr/>
        </p:nvGrpSpPr>
        <p:grpSpPr>
          <a:xfrm>
            <a:off x="6229598" y="1518052"/>
            <a:ext cx="343560" cy="343822"/>
            <a:chOff x="6229598" y="1518052"/>
            <a:chExt cx="343560" cy="343822"/>
          </a:xfrm>
        </p:grpSpPr>
        <p:sp>
          <p:nvSpPr>
            <p:cNvPr id="12992" name="Google Shape;12992;p72"/>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2"/>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2"/>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2"/>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2"/>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2"/>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2"/>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2"/>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2"/>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2"/>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2"/>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2"/>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2"/>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2"/>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2"/>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2"/>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2"/>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2"/>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2"/>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72"/>
          <p:cNvGrpSpPr/>
          <p:nvPr/>
        </p:nvGrpSpPr>
        <p:grpSpPr>
          <a:xfrm>
            <a:off x="870773" y="3357985"/>
            <a:ext cx="342824" cy="351228"/>
            <a:chOff x="870773" y="3357985"/>
            <a:chExt cx="342824" cy="351228"/>
          </a:xfrm>
        </p:grpSpPr>
        <p:sp>
          <p:nvSpPr>
            <p:cNvPr id="13012" name="Google Shape;13012;p72"/>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2"/>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2"/>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2"/>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2"/>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2"/>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2"/>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2"/>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0" name="Google Shape;13020;p72"/>
          <p:cNvGrpSpPr/>
          <p:nvPr/>
        </p:nvGrpSpPr>
        <p:grpSpPr>
          <a:xfrm>
            <a:off x="2743084" y="4299590"/>
            <a:ext cx="159372" cy="308896"/>
            <a:chOff x="2743084" y="4299590"/>
            <a:chExt cx="159372" cy="308896"/>
          </a:xfrm>
        </p:grpSpPr>
        <p:sp>
          <p:nvSpPr>
            <p:cNvPr id="13021" name="Google Shape;13021;p72"/>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2"/>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2"/>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2"/>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2"/>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2"/>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2"/>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2"/>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2"/>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2"/>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2"/>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2"/>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2"/>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2"/>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2"/>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72"/>
          <p:cNvGrpSpPr/>
          <p:nvPr/>
        </p:nvGrpSpPr>
        <p:grpSpPr>
          <a:xfrm>
            <a:off x="1293506" y="2939716"/>
            <a:ext cx="374730" cy="272211"/>
            <a:chOff x="1293506" y="2939716"/>
            <a:chExt cx="374730" cy="272211"/>
          </a:xfrm>
        </p:grpSpPr>
        <p:sp>
          <p:nvSpPr>
            <p:cNvPr id="13037" name="Google Shape;13037;p72"/>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2"/>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2"/>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2"/>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2"/>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2"/>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2"/>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2"/>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2"/>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2"/>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2"/>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2"/>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2"/>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2"/>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2"/>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2"/>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2"/>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2"/>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2"/>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2"/>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2"/>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2"/>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2"/>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2"/>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2"/>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2"/>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2"/>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2"/>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2"/>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2"/>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72"/>
          <p:cNvGrpSpPr/>
          <p:nvPr/>
        </p:nvGrpSpPr>
        <p:grpSpPr>
          <a:xfrm>
            <a:off x="6669900" y="1505474"/>
            <a:ext cx="345083" cy="369216"/>
            <a:chOff x="6669900" y="1505474"/>
            <a:chExt cx="345083" cy="369216"/>
          </a:xfrm>
        </p:grpSpPr>
        <p:sp>
          <p:nvSpPr>
            <p:cNvPr id="13068" name="Google Shape;13068;p72"/>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2"/>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2"/>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2"/>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2"/>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2"/>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2"/>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2"/>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2"/>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2"/>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2"/>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2"/>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2"/>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2"/>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2"/>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2"/>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2"/>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2"/>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2"/>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2"/>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2"/>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2"/>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0" name="Google Shape;13090;p72"/>
          <p:cNvGrpSpPr/>
          <p:nvPr/>
        </p:nvGrpSpPr>
        <p:grpSpPr>
          <a:xfrm>
            <a:off x="7117003" y="1518000"/>
            <a:ext cx="333003" cy="344085"/>
            <a:chOff x="7117003" y="1518000"/>
            <a:chExt cx="333003" cy="344085"/>
          </a:xfrm>
        </p:grpSpPr>
        <p:sp>
          <p:nvSpPr>
            <p:cNvPr id="13091" name="Google Shape;13091;p72"/>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2"/>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2"/>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2"/>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2"/>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2"/>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2"/>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2"/>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2"/>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2"/>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2"/>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2"/>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2"/>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2"/>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2"/>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2"/>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2"/>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2"/>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2"/>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2"/>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2"/>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2"/>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2"/>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2"/>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2"/>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2"/>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2"/>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2"/>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2"/>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2"/>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2"/>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2"/>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2"/>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2"/>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2"/>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2"/>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2"/>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2"/>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72"/>
          <p:cNvGrpSpPr/>
          <p:nvPr/>
        </p:nvGrpSpPr>
        <p:grpSpPr>
          <a:xfrm>
            <a:off x="2200238" y="4289165"/>
            <a:ext cx="374756" cy="329300"/>
            <a:chOff x="2200238" y="4289165"/>
            <a:chExt cx="374756" cy="329300"/>
          </a:xfrm>
        </p:grpSpPr>
        <p:sp>
          <p:nvSpPr>
            <p:cNvPr id="13130" name="Google Shape;13130;p72"/>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2"/>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2"/>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2"/>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2"/>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2"/>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2"/>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2"/>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2"/>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2"/>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2"/>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2"/>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2"/>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2"/>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2"/>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2"/>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2"/>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2"/>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2"/>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2"/>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2"/>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2"/>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2" name="Google Shape;13152;p72"/>
          <p:cNvGrpSpPr/>
          <p:nvPr/>
        </p:nvGrpSpPr>
        <p:grpSpPr>
          <a:xfrm>
            <a:off x="7556043" y="1499959"/>
            <a:ext cx="337283" cy="380192"/>
            <a:chOff x="7556043" y="1499959"/>
            <a:chExt cx="337283" cy="380192"/>
          </a:xfrm>
        </p:grpSpPr>
        <p:sp>
          <p:nvSpPr>
            <p:cNvPr id="13153" name="Google Shape;13153;p72"/>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2"/>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2"/>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2"/>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2"/>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2"/>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2"/>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2"/>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2"/>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2"/>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2"/>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2"/>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2"/>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2"/>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7" name="Google Shape;13167;p72"/>
          <p:cNvGrpSpPr/>
          <p:nvPr/>
        </p:nvGrpSpPr>
        <p:grpSpPr>
          <a:xfrm>
            <a:off x="7992826" y="1517790"/>
            <a:ext cx="317431" cy="344584"/>
            <a:chOff x="7992826" y="1517790"/>
            <a:chExt cx="317431" cy="344584"/>
          </a:xfrm>
        </p:grpSpPr>
        <p:sp>
          <p:nvSpPr>
            <p:cNvPr id="13168" name="Google Shape;13168;p72"/>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2"/>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2"/>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2"/>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2"/>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2"/>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2"/>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2"/>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2"/>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2"/>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2"/>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2"/>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2"/>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2"/>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2"/>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2"/>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2"/>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5" name="Google Shape;13185;p72"/>
          <p:cNvGrpSpPr/>
          <p:nvPr/>
        </p:nvGrpSpPr>
        <p:grpSpPr>
          <a:xfrm>
            <a:off x="4864446" y="3340207"/>
            <a:ext cx="395607" cy="387414"/>
            <a:chOff x="4864446" y="3340207"/>
            <a:chExt cx="395607" cy="387414"/>
          </a:xfrm>
        </p:grpSpPr>
        <p:sp>
          <p:nvSpPr>
            <p:cNvPr id="13186" name="Google Shape;13186;p72"/>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2"/>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2"/>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2"/>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2"/>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2"/>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2"/>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2"/>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2"/>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2"/>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2"/>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2"/>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2"/>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2"/>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2"/>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2"/>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2"/>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2"/>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2"/>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2"/>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2"/>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2"/>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2"/>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2"/>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2"/>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1" name="Google Shape;13211;p72"/>
          <p:cNvGrpSpPr/>
          <p:nvPr/>
        </p:nvGrpSpPr>
        <p:grpSpPr>
          <a:xfrm>
            <a:off x="3130367" y="4324485"/>
            <a:ext cx="297342" cy="258871"/>
            <a:chOff x="3130367" y="4324485"/>
            <a:chExt cx="297342" cy="258871"/>
          </a:xfrm>
        </p:grpSpPr>
        <p:sp>
          <p:nvSpPr>
            <p:cNvPr id="13212" name="Google Shape;13212;p72"/>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2"/>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2"/>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2"/>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2"/>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2"/>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2"/>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2"/>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2"/>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2"/>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2"/>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2"/>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2"/>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2"/>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2"/>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2"/>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2"/>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2"/>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2"/>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2"/>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2"/>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2"/>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2"/>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5" name="Google Shape;13235;p72"/>
          <p:cNvGrpSpPr/>
          <p:nvPr/>
        </p:nvGrpSpPr>
        <p:grpSpPr>
          <a:xfrm>
            <a:off x="5302988" y="3389839"/>
            <a:ext cx="394609" cy="286523"/>
            <a:chOff x="5302988" y="3389839"/>
            <a:chExt cx="394609" cy="286523"/>
          </a:xfrm>
        </p:grpSpPr>
        <p:sp>
          <p:nvSpPr>
            <p:cNvPr id="13236" name="Google Shape;13236;p72"/>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2"/>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2"/>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2"/>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2"/>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2"/>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2"/>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2"/>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2"/>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2"/>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2"/>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2"/>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2"/>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2"/>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2"/>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2"/>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2"/>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2"/>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2"/>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2"/>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2"/>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2"/>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2"/>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2"/>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2"/>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2"/>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2"/>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2"/>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2"/>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2"/>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2"/>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2"/>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2"/>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9" name="Google Shape;13269;p72"/>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0" name="Google Shape;13270;p72"/>
          <p:cNvGrpSpPr/>
          <p:nvPr/>
        </p:nvGrpSpPr>
        <p:grpSpPr>
          <a:xfrm>
            <a:off x="3060752" y="2903609"/>
            <a:ext cx="390565" cy="359578"/>
            <a:chOff x="3060752" y="2903609"/>
            <a:chExt cx="390565" cy="359578"/>
          </a:xfrm>
        </p:grpSpPr>
        <p:sp>
          <p:nvSpPr>
            <p:cNvPr id="13271" name="Google Shape;13271;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2"/>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2"/>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2"/>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2"/>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2"/>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2"/>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2"/>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2"/>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2"/>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2"/>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2"/>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2"/>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2"/>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2"/>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2"/>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2"/>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2"/>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2"/>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2"/>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2"/>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2"/>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2"/>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2"/>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2"/>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2"/>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2"/>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2"/>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2"/>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2"/>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2"/>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72"/>
          <p:cNvGrpSpPr/>
          <p:nvPr/>
        </p:nvGrpSpPr>
        <p:grpSpPr>
          <a:xfrm>
            <a:off x="5741031" y="3386057"/>
            <a:ext cx="394609" cy="294585"/>
            <a:chOff x="5741031" y="3386057"/>
            <a:chExt cx="394609" cy="294585"/>
          </a:xfrm>
        </p:grpSpPr>
        <p:sp>
          <p:nvSpPr>
            <p:cNvPr id="13306" name="Google Shape;13306;p72"/>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2"/>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2"/>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2"/>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2"/>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2"/>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2"/>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2"/>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2"/>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2"/>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2"/>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2"/>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2"/>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2"/>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2"/>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2"/>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2"/>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2"/>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2"/>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2"/>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2"/>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2"/>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2"/>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2"/>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2"/>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2"/>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2"/>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2"/>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2"/>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2"/>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6" name="Google Shape;13336;p72"/>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37" name="Google Shape;13337;p72"/>
          <p:cNvGrpSpPr/>
          <p:nvPr/>
        </p:nvGrpSpPr>
        <p:grpSpPr>
          <a:xfrm>
            <a:off x="6179074" y="3368726"/>
            <a:ext cx="394609" cy="328749"/>
            <a:chOff x="6179074" y="3368726"/>
            <a:chExt cx="394609" cy="328749"/>
          </a:xfrm>
        </p:grpSpPr>
        <p:sp>
          <p:nvSpPr>
            <p:cNvPr id="13338" name="Google Shape;13338;p72"/>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2"/>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2"/>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2"/>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2"/>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2"/>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2"/>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2"/>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2"/>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2"/>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2"/>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2"/>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2"/>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2"/>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2"/>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2"/>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2"/>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2"/>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2"/>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2"/>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2"/>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2"/>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2"/>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2"/>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2"/>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2"/>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2"/>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2"/>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2"/>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2"/>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2"/>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2"/>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2"/>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2"/>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2"/>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2"/>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2"/>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2"/>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2"/>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2"/>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2"/>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2"/>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2"/>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2"/>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2"/>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2"/>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2"/>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2"/>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2"/>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2"/>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2"/>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2"/>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2"/>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2"/>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2"/>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2"/>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2"/>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2"/>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2"/>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2"/>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2"/>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2"/>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2"/>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2"/>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2"/>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2"/>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2"/>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2"/>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2"/>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2"/>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2"/>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2"/>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2"/>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2"/>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2"/>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2"/>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2"/>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2"/>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2"/>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2"/>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2"/>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2"/>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2"/>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72"/>
          <p:cNvGrpSpPr/>
          <p:nvPr/>
        </p:nvGrpSpPr>
        <p:grpSpPr>
          <a:xfrm>
            <a:off x="7054924" y="3367728"/>
            <a:ext cx="394583" cy="331007"/>
            <a:chOff x="7054924" y="3367728"/>
            <a:chExt cx="394583" cy="331007"/>
          </a:xfrm>
        </p:grpSpPr>
        <p:sp>
          <p:nvSpPr>
            <p:cNvPr id="13422" name="Google Shape;13422;p72"/>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2"/>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2"/>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2"/>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2"/>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2"/>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2"/>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2"/>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2"/>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2"/>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2"/>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2"/>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2"/>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2"/>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2"/>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72"/>
          <p:cNvGrpSpPr/>
          <p:nvPr/>
        </p:nvGrpSpPr>
        <p:grpSpPr>
          <a:xfrm>
            <a:off x="7492967" y="3361425"/>
            <a:ext cx="394583" cy="343586"/>
            <a:chOff x="7492967" y="3361425"/>
            <a:chExt cx="394583" cy="343586"/>
          </a:xfrm>
        </p:grpSpPr>
        <p:sp>
          <p:nvSpPr>
            <p:cNvPr id="13438" name="Google Shape;13438;p72"/>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2"/>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2"/>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2"/>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2"/>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2"/>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2"/>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2"/>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2"/>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2"/>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2"/>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2"/>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2"/>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2"/>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2"/>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2"/>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2"/>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2"/>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2"/>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2"/>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2"/>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2"/>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2"/>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1" name="Google Shape;13461;p72"/>
          <p:cNvGrpSpPr/>
          <p:nvPr/>
        </p:nvGrpSpPr>
        <p:grpSpPr>
          <a:xfrm>
            <a:off x="7935527" y="3353154"/>
            <a:ext cx="385287" cy="360156"/>
            <a:chOff x="7935527" y="3353154"/>
            <a:chExt cx="385287" cy="360156"/>
          </a:xfrm>
        </p:grpSpPr>
        <p:sp>
          <p:nvSpPr>
            <p:cNvPr id="13462" name="Google Shape;13462;p72"/>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2"/>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2"/>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2"/>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2"/>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2"/>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2"/>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2"/>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2"/>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2"/>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2"/>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2"/>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4" name="Google Shape;13474;p72"/>
          <p:cNvGrpSpPr/>
          <p:nvPr/>
        </p:nvGrpSpPr>
        <p:grpSpPr>
          <a:xfrm>
            <a:off x="5319821" y="1986242"/>
            <a:ext cx="348103" cy="348103"/>
            <a:chOff x="5319821" y="1986242"/>
            <a:chExt cx="348103" cy="348103"/>
          </a:xfrm>
        </p:grpSpPr>
        <p:sp>
          <p:nvSpPr>
            <p:cNvPr id="13475" name="Google Shape;13475;p72"/>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2"/>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2"/>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2"/>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2"/>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2"/>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2"/>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2"/>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2"/>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2"/>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2"/>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2"/>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2"/>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2"/>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2"/>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2"/>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2"/>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2"/>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2"/>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2"/>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2"/>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2"/>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2"/>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2"/>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2"/>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2"/>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2"/>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2"/>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2"/>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2"/>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2"/>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2"/>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2"/>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2"/>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2"/>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2"/>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2"/>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2" name="Google Shape;13512;p72"/>
          <p:cNvGrpSpPr/>
          <p:nvPr/>
        </p:nvGrpSpPr>
        <p:grpSpPr>
          <a:xfrm>
            <a:off x="5765926" y="1976683"/>
            <a:ext cx="348339" cy="348103"/>
            <a:chOff x="5765926" y="1976683"/>
            <a:chExt cx="348339" cy="348103"/>
          </a:xfrm>
        </p:grpSpPr>
        <p:sp>
          <p:nvSpPr>
            <p:cNvPr id="13513" name="Google Shape;13513;p72"/>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2"/>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2"/>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2"/>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2"/>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2"/>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2"/>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2"/>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2"/>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2"/>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2"/>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2"/>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2"/>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2"/>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7" name="Google Shape;13527;p72"/>
          <p:cNvGrpSpPr/>
          <p:nvPr/>
        </p:nvGrpSpPr>
        <p:grpSpPr>
          <a:xfrm>
            <a:off x="6191390" y="1981489"/>
            <a:ext cx="389068" cy="347787"/>
            <a:chOff x="6191390" y="1981489"/>
            <a:chExt cx="389068" cy="347787"/>
          </a:xfrm>
        </p:grpSpPr>
        <p:sp>
          <p:nvSpPr>
            <p:cNvPr id="13528" name="Google Shape;13528;p72"/>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2"/>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2"/>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2"/>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2"/>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2"/>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2"/>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5" name="Google Shape;13535;p72"/>
          <p:cNvGrpSpPr/>
          <p:nvPr/>
        </p:nvGrpSpPr>
        <p:grpSpPr>
          <a:xfrm>
            <a:off x="6657846" y="2007591"/>
            <a:ext cx="348103" cy="295714"/>
            <a:chOff x="6657846" y="2007591"/>
            <a:chExt cx="348103" cy="295714"/>
          </a:xfrm>
        </p:grpSpPr>
        <p:sp>
          <p:nvSpPr>
            <p:cNvPr id="13536" name="Google Shape;13536;p72"/>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2"/>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2"/>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2"/>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2"/>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2"/>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2"/>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2"/>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2"/>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2"/>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2"/>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2"/>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2"/>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2"/>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2"/>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2"/>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2"/>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2"/>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2"/>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2"/>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2"/>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2"/>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2"/>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2"/>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2"/>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2"/>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2" name="Google Shape;13562;p72"/>
          <p:cNvGrpSpPr/>
          <p:nvPr/>
        </p:nvGrpSpPr>
        <p:grpSpPr>
          <a:xfrm>
            <a:off x="7104188" y="1971904"/>
            <a:ext cx="347341" cy="348103"/>
            <a:chOff x="7104188" y="1971904"/>
            <a:chExt cx="347341" cy="348103"/>
          </a:xfrm>
        </p:grpSpPr>
        <p:sp>
          <p:nvSpPr>
            <p:cNvPr id="13563" name="Google Shape;13563;p72"/>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2"/>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2"/>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2"/>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2"/>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2"/>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2"/>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2"/>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2"/>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2"/>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2"/>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2"/>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2"/>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2"/>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2"/>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2"/>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2"/>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2"/>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2"/>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2"/>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2"/>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2"/>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2"/>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2"/>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2"/>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2"/>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2"/>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2"/>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2"/>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2"/>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3" name="Google Shape;13593;p72"/>
          <p:cNvGrpSpPr/>
          <p:nvPr/>
        </p:nvGrpSpPr>
        <p:grpSpPr>
          <a:xfrm>
            <a:off x="7551264" y="1971904"/>
            <a:ext cx="344321" cy="348155"/>
            <a:chOff x="7551264" y="1971904"/>
            <a:chExt cx="344321" cy="348155"/>
          </a:xfrm>
        </p:grpSpPr>
        <p:sp>
          <p:nvSpPr>
            <p:cNvPr id="13594" name="Google Shape;13594;p72"/>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2"/>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2"/>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2"/>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2"/>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2"/>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2"/>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2"/>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2"/>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2"/>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2"/>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2"/>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2"/>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2"/>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2"/>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2"/>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2"/>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2"/>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2"/>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72"/>
          <p:cNvGrpSpPr/>
          <p:nvPr/>
        </p:nvGrpSpPr>
        <p:grpSpPr>
          <a:xfrm>
            <a:off x="7992065" y="1971904"/>
            <a:ext cx="351621" cy="348103"/>
            <a:chOff x="7992065" y="1971904"/>
            <a:chExt cx="351621" cy="348103"/>
          </a:xfrm>
        </p:grpSpPr>
        <p:sp>
          <p:nvSpPr>
            <p:cNvPr id="13614" name="Google Shape;13614;p72"/>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2"/>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2"/>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2"/>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2"/>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2"/>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2"/>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2"/>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2"/>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2"/>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2"/>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2"/>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2"/>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2"/>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2"/>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9" name="Google Shape;13629;p72"/>
          <p:cNvGrpSpPr/>
          <p:nvPr/>
        </p:nvGrpSpPr>
        <p:grpSpPr>
          <a:xfrm>
            <a:off x="4911189" y="3793455"/>
            <a:ext cx="296580" cy="364935"/>
            <a:chOff x="4911189" y="3793455"/>
            <a:chExt cx="296580" cy="364935"/>
          </a:xfrm>
        </p:grpSpPr>
        <p:sp>
          <p:nvSpPr>
            <p:cNvPr id="13630" name="Google Shape;13630;p72"/>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2"/>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2"/>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2"/>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2"/>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2"/>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2"/>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2"/>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2"/>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2"/>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2"/>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2"/>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2"/>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2"/>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2"/>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2"/>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2"/>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2"/>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2"/>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2"/>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0" name="Google Shape;13650;p72"/>
          <p:cNvGrpSpPr/>
          <p:nvPr/>
        </p:nvGrpSpPr>
        <p:grpSpPr>
          <a:xfrm>
            <a:off x="5341433" y="3793271"/>
            <a:ext cx="330272" cy="329117"/>
            <a:chOff x="5341433" y="3793271"/>
            <a:chExt cx="330272" cy="329117"/>
          </a:xfrm>
        </p:grpSpPr>
        <p:sp>
          <p:nvSpPr>
            <p:cNvPr id="13651" name="Google Shape;13651;p72"/>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2"/>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2"/>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2"/>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2"/>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2"/>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2"/>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2"/>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2"/>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2"/>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2"/>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2"/>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2"/>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2"/>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2"/>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2"/>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7" name="Google Shape;13667;p72"/>
          <p:cNvGrpSpPr/>
          <p:nvPr/>
        </p:nvGrpSpPr>
        <p:grpSpPr>
          <a:xfrm>
            <a:off x="5744051" y="3766250"/>
            <a:ext cx="428511" cy="383186"/>
            <a:chOff x="5744051" y="3766250"/>
            <a:chExt cx="428511" cy="383186"/>
          </a:xfrm>
        </p:grpSpPr>
        <p:sp>
          <p:nvSpPr>
            <p:cNvPr id="13668" name="Google Shape;13668;p72"/>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2"/>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2"/>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2"/>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2"/>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2"/>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2"/>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2"/>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2"/>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2"/>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2"/>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2"/>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2"/>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2"/>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2"/>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2"/>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2"/>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72"/>
          <p:cNvGrpSpPr/>
          <p:nvPr/>
        </p:nvGrpSpPr>
        <p:grpSpPr>
          <a:xfrm>
            <a:off x="6678697" y="3793324"/>
            <a:ext cx="342824" cy="328985"/>
            <a:chOff x="6678697" y="3793324"/>
            <a:chExt cx="342824" cy="328985"/>
          </a:xfrm>
        </p:grpSpPr>
        <p:sp>
          <p:nvSpPr>
            <p:cNvPr id="13686" name="Google Shape;13686;p72"/>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2"/>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2"/>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2"/>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2"/>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2"/>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2"/>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2"/>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4" name="Google Shape;13694;p72"/>
          <p:cNvGrpSpPr/>
          <p:nvPr/>
        </p:nvGrpSpPr>
        <p:grpSpPr>
          <a:xfrm>
            <a:off x="7101903" y="3762022"/>
            <a:ext cx="398627" cy="392088"/>
            <a:chOff x="7101903" y="3762022"/>
            <a:chExt cx="398627" cy="392088"/>
          </a:xfrm>
        </p:grpSpPr>
        <p:sp>
          <p:nvSpPr>
            <p:cNvPr id="13695" name="Google Shape;13695;p72"/>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2"/>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2"/>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2"/>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2"/>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2"/>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2"/>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2"/>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2"/>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2"/>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2"/>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2"/>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2"/>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2"/>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2"/>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2"/>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3" name="Google Shape;13713;p72"/>
          <p:cNvGrpSpPr/>
          <p:nvPr/>
        </p:nvGrpSpPr>
        <p:grpSpPr>
          <a:xfrm>
            <a:off x="7541469" y="3793455"/>
            <a:ext cx="407897" cy="328985"/>
            <a:chOff x="7541469" y="3793455"/>
            <a:chExt cx="407897" cy="328985"/>
          </a:xfrm>
        </p:grpSpPr>
        <p:sp>
          <p:nvSpPr>
            <p:cNvPr id="13714" name="Google Shape;13714;p72"/>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2"/>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2"/>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2"/>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2"/>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2"/>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2"/>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2"/>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2"/>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2"/>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2"/>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2"/>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2"/>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2"/>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2"/>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2"/>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2"/>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2"/>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2"/>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2"/>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2"/>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2"/>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2"/>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2"/>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2"/>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2"/>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2"/>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2"/>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2"/>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2"/>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4" name="Google Shape;13744;p72"/>
          <p:cNvGrpSpPr/>
          <p:nvPr/>
        </p:nvGrpSpPr>
        <p:grpSpPr>
          <a:xfrm>
            <a:off x="5310288" y="2956312"/>
            <a:ext cx="432292" cy="264412"/>
            <a:chOff x="5310288" y="2956312"/>
            <a:chExt cx="432292" cy="264412"/>
          </a:xfrm>
        </p:grpSpPr>
        <p:sp>
          <p:nvSpPr>
            <p:cNvPr id="13745" name="Google Shape;13745;p72"/>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2"/>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2"/>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2"/>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2"/>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2"/>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2"/>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2"/>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2"/>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2"/>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2"/>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2"/>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2"/>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2"/>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2"/>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2"/>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2"/>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2"/>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2"/>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2"/>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2"/>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2"/>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2"/>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2"/>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2"/>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2"/>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2"/>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72"/>
          <p:cNvGrpSpPr/>
          <p:nvPr/>
        </p:nvGrpSpPr>
        <p:grpSpPr>
          <a:xfrm>
            <a:off x="4879047" y="2432320"/>
            <a:ext cx="398075" cy="340303"/>
            <a:chOff x="4879047" y="2432320"/>
            <a:chExt cx="398075" cy="340303"/>
          </a:xfrm>
        </p:grpSpPr>
        <p:sp>
          <p:nvSpPr>
            <p:cNvPr id="13773" name="Google Shape;13773;p72"/>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2"/>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2"/>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2"/>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2"/>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2"/>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2"/>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2"/>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2"/>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2"/>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2"/>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2"/>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2"/>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2"/>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2"/>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2"/>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2"/>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2"/>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2"/>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2"/>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2"/>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2"/>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2"/>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2"/>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2"/>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2"/>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72"/>
          <p:cNvGrpSpPr/>
          <p:nvPr/>
        </p:nvGrpSpPr>
        <p:grpSpPr>
          <a:xfrm>
            <a:off x="5388701" y="2393823"/>
            <a:ext cx="280982" cy="395896"/>
            <a:chOff x="5388701" y="2393823"/>
            <a:chExt cx="280982" cy="395896"/>
          </a:xfrm>
        </p:grpSpPr>
        <p:sp>
          <p:nvSpPr>
            <p:cNvPr id="13800" name="Google Shape;13800;p72"/>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2"/>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2"/>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2"/>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2"/>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2"/>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2"/>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2"/>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2"/>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2"/>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2"/>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2"/>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2"/>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2"/>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2"/>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2"/>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2"/>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2"/>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2"/>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2"/>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2"/>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2"/>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2"/>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2"/>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2"/>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2"/>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2"/>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2"/>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2"/>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2"/>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0" name="Google Shape;13830;p72"/>
          <p:cNvGrpSpPr/>
          <p:nvPr/>
        </p:nvGrpSpPr>
        <p:grpSpPr>
          <a:xfrm>
            <a:off x="5743289" y="2439122"/>
            <a:ext cx="444871" cy="316407"/>
            <a:chOff x="5743289" y="2439122"/>
            <a:chExt cx="444871" cy="316407"/>
          </a:xfrm>
        </p:grpSpPr>
        <p:sp>
          <p:nvSpPr>
            <p:cNvPr id="13831" name="Google Shape;13831;p72"/>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2"/>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2"/>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2"/>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2"/>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2"/>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2"/>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2"/>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2"/>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2"/>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2"/>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2"/>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2"/>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2"/>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2"/>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2"/>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2"/>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2"/>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2"/>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2"/>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2"/>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2"/>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2"/>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2"/>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2"/>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2"/>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2"/>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2"/>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2"/>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0" name="Google Shape;13860;p72"/>
          <p:cNvGrpSpPr/>
          <p:nvPr/>
        </p:nvGrpSpPr>
        <p:grpSpPr>
          <a:xfrm>
            <a:off x="6230360" y="2432583"/>
            <a:ext cx="351359" cy="363412"/>
            <a:chOff x="6230360" y="2432583"/>
            <a:chExt cx="351359" cy="363412"/>
          </a:xfrm>
        </p:grpSpPr>
        <p:sp>
          <p:nvSpPr>
            <p:cNvPr id="13861" name="Google Shape;13861;p72"/>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2"/>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2"/>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2"/>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2"/>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2"/>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2"/>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2"/>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2"/>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2"/>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2"/>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2"/>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2"/>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2"/>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2"/>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2"/>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2"/>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2"/>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2"/>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2"/>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2"/>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2" name="Google Shape;13882;p72"/>
          <p:cNvGrpSpPr/>
          <p:nvPr/>
        </p:nvGrpSpPr>
        <p:grpSpPr>
          <a:xfrm>
            <a:off x="6633976" y="2459552"/>
            <a:ext cx="387781" cy="286680"/>
            <a:chOff x="6633976" y="2459552"/>
            <a:chExt cx="387781" cy="286680"/>
          </a:xfrm>
        </p:grpSpPr>
        <p:sp>
          <p:nvSpPr>
            <p:cNvPr id="13883" name="Google Shape;13883;p72"/>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2"/>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2"/>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2"/>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2"/>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2"/>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2"/>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0" name="Google Shape;13890;p72"/>
          <p:cNvGrpSpPr/>
          <p:nvPr/>
        </p:nvGrpSpPr>
        <p:grpSpPr>
          <a:xfrm>
            <a:off x="7091110" y="2428565"/>
            <a:ext cx="376989" cy="348864"/>
            <a:chOff x="7091110" y="2428565"/>
            <a:chExt cx="376989" cy="348864"/>
          </a:xfrm>
        </p:grpSpPr>
        <p:sp>
          <p:nvSpPr>
            <p:cNvPr id="13891" name="Google Shape;13891;p72"/>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2"/>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2"/>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2"/>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2"/>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2"/>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2"/>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2"/>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2"/>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2"/>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2"/>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2"/>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2"/>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2"/>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2"/>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2"/>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2"/>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2"/>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2"/>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2"/>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2"/>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2"/>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2"/>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2"/>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2"/>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2"/>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2"/>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2"/>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2"/>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2"/>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2"/>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2" name="Google Shape;13922;p72"/>
          <p:cNvGrpSpPr/>
          <p:nvPr/>
        </p:nvGrpSpPr>
        <p:grpSpPr>
          <a:xfrm>
            <a:off x="7536427" y="2415225"/>
            <a:ext cx="369715" cy="375492"/>
            <a:chOff x="7536427" y="2415225"/>
            <a:chExt cx="369715" cy="375492"/>
          </a:xfrm>
        </p:grpSpPr>
        <p:sp>
          <p:nvSpPr>
            <p:cNvPr id="13923" name="Google Shape;13923;p72"/>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2"/>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2"/>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2"/>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2"/>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2"/>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2"/>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2"/>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2"/>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2"/>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2"/>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2"/>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2"/>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2"/>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2"/>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2"/>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2"/>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2"/>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2"/>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2"/>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2"/>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2"/>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2"/>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2"/>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2"/>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2"/>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2"/>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2"/>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2"/>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2"/>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2"/>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2"/>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2"/>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2"/>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2"/>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2"/>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2"/>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2"/>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72"/>
          <p:cNvGrpSpPr/>
          <p:nvPr/>
        </p:nvGrpSpPr>
        <p:grpSpPr>
          <a:xfrm>
            <a:off x="7980773" y="2428802"/>
            <a:ext cx="353381" cy="358160"/>
            <a:chOff x="7980773" y="2428802"/>
            <a:chExt cx="353381" cy="358160"/>
          </a:xfrm>
        </p:grpSpPr>
        <p:sp>
          <p:nvSpPr>
            <p:cNvPr id="13962" name="Google Shape;13962;p72"/>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2"/>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2"/>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2"/>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2"/>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2"/>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2"/>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2"/>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2"/>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2"/>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2"/>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2"/>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2"/>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2"/>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2"/>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2"/>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2"/>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2"/>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2"/>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2"/>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2"/>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2"/>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2"/>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2"/>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2"/>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2"/>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2"/>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2"/>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2"/>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2"/>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72"/>
          <p:cNvGrpSpPr/>
          <p:nvPr/>
        </p:nvGrpSpPr>
        <p:grpSpPr>
          <a:xfrm>
            <a:off x="4886058" y="4291240"/>
            <a:ext cx="346343" cy="343953"/>
            <a:chOff x="4886058" y="4291240"/>
            <a:chExt cx="346343" cy="343953"/>
          </a:xfrm>
        </p:grpSpPr>
        <p:sp>
          <p:nvSpPr>
            <p:cNvPr id="13993" name="Google Shape;13993;p72"/>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2"/>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2"/>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2"/>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2"/>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2"/>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2"/>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2"/>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2"/>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2"/>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2"/>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2"/>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2"/>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6" name="Google Shape;14006;p72"/>
          <p:cNvGrpSpPr/>
          <p:nvPr/>
        </p:nvGrpSpPr>
        <p:grpSpPr>
          <a:xfrm>
            <a:off x="5344216" y="4291056"/>
            <a:ext cx="304616" cy="343560"/>
            <a:chOff x="5344216" y="4291056"/>
            <a:chExt cx="304616" cy="343560"/>
          </a:xfrm>
        </p:grpSpPr>
        <p:sp>
          <p:nvSpPr>
            <p:cNvPr id="14007" name="Google Shape;14007;p72"/>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2"/>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2"/>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2"/>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2"/>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2"/>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2"/>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2"/>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2"/>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2"/>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2"/>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72"/>
          <p:cNvGrpSpPr/>
          <p:nvPr/>
        </p:nvGrpSpPr>
        <p:grpSpPr>
          <a:xfrm>
            <a:off x="6279999" y="4264422"/>
            <a:ext cx="204093" cy="343743"/>
            <a:chOff x="6271562" y="4290872"/>
            <a:chExt cx="204093" cy="343743"/>
          </a:xfrm>
        </p:grpSpPr>
        <p:sp>
          <p:nvSpPr>
            <p:cNvPr id="14019" name="Google Shape;14019;p72"/>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2"/>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2"/>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2"/>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2"/>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2"/>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2"/>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2"/>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2"/>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2"/>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2"/>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2"/>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1" name="Google Shape;14031;p72"/>
          <p:cNvGrpSpPr/>
          <p:nvPr/>
        </p:nvGrpSpPr>
        <p:grpSpPr>
          <a:xfrm>
            <a:off x="6639491" y="4329238"/>
            <a:ext cx="344085" cy="267195"/>
            <a:chOff x="6639491" y="4329238"/>
            <a:chExt cx="344085" cy="267195"/>
          </a:xfrm>
        </p:grpSpPr>
        <p:sp>
          <p:nvSpPr>
            <p:cNvPr id="14032" name="Google Shape;14032;p72"/>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2"/>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2"/>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2"/>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2"/>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2"/>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2"/>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2"/>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2"/>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2"/>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2"/>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2"/>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2"/>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2"/>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2"/>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2"/>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2"/>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2"/>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0" name="Google Shape;14050;p72"/>
          <p:cNvGrpSpPr/>
          <p:nvPr/>
        </p:nvGrpSpPr>
        <p:grpSpPr>
          <a:xfrm>
            <a:off x="7133336" y="4291056"/>
            <a:ext cx="232979" cy="343560"/>
            <a:chOff x="7133336" y="4291056"/>
            <a:chExt cx="232979" cy="343560"/>
          </a:xfrm>
        </p:grpSpPr>
        <p:sp>
          <p:nvSpPr>
            <p:cNvPr id="14051" name="Google Shape;14051;p72"/>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2"/>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2"/>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2"/>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2"/>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2"/>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2"/>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2"/>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2"/>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2"/>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2"/>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2"/>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2"/>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2"/>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2"/>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2"/>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2"/>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8" name="Google Shape;14068;p72"/>
          <p:cNvGrpSpPr/>
          <p:nvPr/>
        </p:nvGrpSpPr>
        <p:grpSpPr>
          <a:xfrm>
            <a:off x="7571379" y="4291056"/>
            <a:ext cx="232979" cy="343560"/>
            <a:chOff x="7571379" y="4291056"/>
            <a:chExt cx="232979" cy="343560"/>
          </a:xfrm>
        </p:grpSpPr>
        <p:sp>
          <p:nvSpPr>
            <p:cNvPr id="14069" name="Google Shape;14069;p72"/>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2"/>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2"/>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2"/>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2"/>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2"/>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2"/>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2"/>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2"/>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2"/>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2"/>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2"/>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2"/>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2"/>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2"/>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2"/>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5" name="Google Shape;14085;p72"/>
          <p:cNvGrpSpPr/>
          <p:nvPr/>
        </p:nvGrpSpPr>
        <p:grpSpPr>
          <a:xfrm>
            <a:off x="6666381" y="3347875"/>
            <a:ext cx="295819" cy="370712"/>
            <a:chOff x="6666381" y="3347875"/>
            <a:chExt cx="295819" cy="370712"/>
          </a:xfrm>
        </p:grpSpPr>
        <p:sp>
          <p:nvSpPr>
            <p:cNvPr id="14086" name="Google Shape;14086;p72"/>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2"/>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2"/>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2"/>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2"/>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2"/>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2"/>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2"/>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2"/>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2"/>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2"/>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2"/>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2"/>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2"/>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2"/>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2"/>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2"/>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2"/>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2"/>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2"/>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2"/>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2"/>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2"/>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2"/>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2"/>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2"/>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2"/>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2"/>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2"/>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2"/>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2"/>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2"/>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2"/>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2"/>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2"/>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2"/>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2"/>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2"/>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2"/>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2"/>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6" name="Google Shape;14126;p72"/>
          <p:cNvGrpSpPr/>
          <p:nvPr/>
        </p:nvGrpSpPr>
        <p:grpSpPr>
          <a:xfrm>
            <a:off x="4877760" y="2887459"/>
            <a:ext cx="389567" cy="390329"/>
            <a:chOff x="4877760" y="2887459"/>
            <a:chExt cx="389567" cy="390329"/>
          </a:xfrm>
        </p:grpSpPr>
        <p:sp>
          <p:nvSpPr>
            <p:cNvPr id="14127" name="Google Shape;14127;p72"/>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2"/>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2"/>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2"/>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2"/>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2"/>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2"/>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2"/>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2"/>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2"/>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2"/>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2"/>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2"/>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2"/>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2"/>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2"/>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2"/>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2"/>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2"/>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2"/>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2"/>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2"/>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2"/>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2"/>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2"/>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2"/>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2"/>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2"/>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2"/>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2"/>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2"/>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2"/>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2"/>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2"/>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2"/>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2"/>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2"/>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2"/>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2"/>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2"/>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2"/>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2"/>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2"/>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2"/>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71" name="Google Shape;14171;p72"/>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2"/>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2"/>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2"/>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2"/>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76" name="Google Shape;14176;p72"/>
          <p:cNvGrpSpPr/>
          <p:nvPr/>
        </p:nvGrpSpPr>
        <p:grpSpPr>
          <a:xfrm>
            <a:off x="5779239" y="2887695"/>
            <a:ext cx="314411" cy="389830"/>
            <a:chOff x="5779239" y="2887695"/>
            <a:chExt cx="314411" cy="389830"/>
          </a:xfrm>
        </p:grpSpPr>
        <p:sp>
          <p:nvSpPr>
            <p:cNvPr id="14177" name="Google Shape;14177;p72"/>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2"/>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2"/>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2"/>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2"/>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2"/>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2"/>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2"/>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2"/>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2"/>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2"/>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2"/>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2"/>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2"/>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2"/>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2"/>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2"/>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2"/>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2"/>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2"/>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2"/>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2"/>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2"/>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2"/>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2"/>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2"/>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2"/>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2"/>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2"/>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2"/>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2"/>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2"/>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2"/>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2"/>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2"/>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2"/>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2"/>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2"/>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2"/>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2"/>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2"/>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2"/>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2"/>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2"/>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1" name="Google Shape;14221;p72"/>
          <p:cNvGrpSpPr/>
          <p:nvPr/>
        </p:nvGrpSpPr>
        <p:grpSpPr>
          <a:xfrm>
            <a:off x="6190130" y="2940977"/>
            <a:ext cx="389830" cy="283004"/>
            <a:chOff x="6190130" y="2940977"/>
            <a:chExt cx="389830" cy="283004"/>
          </a:xfrm>
        </p:grpSpPr>
        <p:sp>
          <p:nvSpPr>
            <p:cNvPr id="14222" name="Google Shape;14222;p72"/>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2"/>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2"/>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2"/>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2"/>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2"/>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2"/>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2"/>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2"/>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2"/>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2"/>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2"/>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2"/>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2"/>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2"/>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2"/>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2"/>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2"/>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2"/>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2"/>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2"/>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2"/>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2"/>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2"/>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2"/>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2"/>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2"/>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2"/>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2"/>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2"/>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2" name="Google Shape;14252;p72"/>
          <p:cNvGrpSpPr/>
          <p:nvPr/>
        </p:nvGrpSpPr>
        <p:grpSpPr>
          <a:xfrm>
            <a:off x="6633976" y="2900274"/>
            <a:ext cx="389803" cy="364673"/>
            <a:chOff x="6633976" y="2900274"/>
            <a:chExt cx="389803" cy="364673"/>
          </a:xfrm>
        </p:grpSpPr>
        <p:sp>
          <p:nvSpPr>
            <p:cNvPr id="14253" name="Google Shape;14253;p72"/>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2"/>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2"/>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2"/>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2"/>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2"/>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2"/>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2"/>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2"/>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2"/>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2"/>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2"/>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2"/>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2"/>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2"/>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2"/>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2"/>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0" name="Google Shape;14270;p72"/>
          <p:cNvGrpSpPr/>
          <p:nvPr/>
        </p:nvGrpSpPr>
        <p:grpSpPr>
          <a:xfrm>
            <a:off x="7517835" y="2885437"/>
            <a:ext cx="364935" cy="382529"/>
            <a:chOff x="7517835" y="2885437"/>
            <a:chExt cx="364935" cy="382529"/>
          </a:xfrm>
        </p:grpSpPr>
        <p:sp>
          <p:nvSpPr>
            <p:cNvPr id="14271" name="Google Shape;14271;p72"/>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2"/>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2"/>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2"/>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2"/>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2"/>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2"/>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2"/>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2"/>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2"/>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2"/>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2"/>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2"/>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2"/>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2"/>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2"/>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2"/>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2"/>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2"/>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2"/>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2"/>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2"/>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2"/>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2"/>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2"/>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2"/>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2"/>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2"/>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2"/>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2"/>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2"/>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2"/>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2"/>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2"/>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2"/>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2"/>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2"/>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8" name="Google Shape;14308;p72"/>
          <p:cNvGrpSpPr/>
          <p:nvPr/>
        </p:nvGrpSpPr>
        <p:grpSpPr>
          <a:xfrm>
            <a:off x="7087591" y="2887144"/>
            <a:ext cx="358160" cy="385602"/>
            <a:chOff x="7087591" y="2887144"/>
            <a:chExt cx="358160" cy="385602"/>
          </a:xfrm>
        </p:grpSpPr>
        <p:sp>
          <p:nvSpPr>
            <p:cNvPr id="14309" name="Google Shape;14309;p72"/>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2"/>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2"/>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2"/>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2"/>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2"/>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2"/>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2"/>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2"/>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2"/>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2"/>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2"/>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2"/>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2"/>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2"/>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2"/>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2"/>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2"/>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2"/>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8" name="Google Shape;14328;p72"/>
          <p:cNvGrpSpPr/>
          <p:nvPr/>
        </p:nvGrpSpPr>
        <p:grpSpPr>
          <a:xfrm>
            <a:off x="7951362" y="2885437"/>
            <a:ext cx="382529" cy="382529"/>
            <a:chOff x="7951362" y="2885437"/>
            <a:chExt cx="382529" cy="382529"/>
          </a:xfrm>
        </p:grpSpPr>
        <p:sp>
          <p:nvSpPr>
            <p:cNvPr id="14329" name="Google Shape;14329;p72"/>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2"/>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2"/>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2"/>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2"/>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2"/>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2"/>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2"/>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2"/>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2"/>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2"/>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2"/>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2"/>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2"/>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2"/>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2"/>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2"/>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2"/>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2"/>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2"/>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2"/>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2"/>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2"/>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2"/>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2"/>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2"/>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2"/>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2"/>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2"/>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2"/>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2"/>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2"/>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2"/>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2"/>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2"/>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2"/>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2"/>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2"/>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2"/>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2"/>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2"/>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2"/>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2"/>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2"/>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2"/>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2"/>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2"/>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2"/>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2"/>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8" name="Google Shape;14378;p72"/>
          <p:cNvGrpSpPr/>
          <p:nvPr/>
        </p:nvGrpSpPr>
        <p:grpSpPr>
          <a:xfrm>
            <a:off x="8054406" y="3814489"/>
            <a:ext cx="276964" cy="336601"/>
            <a:chOff x="8054406" y="3814489"/>
            <a:chExt cx="276964" cy="336601"/>
          </a:xfrm>
        </p:grpSpPr>
        <p:sp>
          <p:nvSpPr>
            <p:cNvPr id="14379" name="Google Shape;14379;p72"/>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2"/>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2"/>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2"/>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2"/>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2"/>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2"/>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2"/>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2"/>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8" name="Google Shape;14388;p72"/>
          <p:cNvGrpSpPr/>
          <p:nvPr/>
        </p:nvGrpSpPr>
        <p:grpSpPr>
          <a:xfrm>
            <a:off x="7936787" y="4295074"/>
            <a:ext cx="378249" cy="335524"/>
            <a:chOff x="7936787" y="4295074"/>
            <a:chExt cx="378249" cy="335524"/>
          </a:xfrm>
        </p:grpSpPr>
        <p:sp>
          <p:nvSpPr>
            <p:cNvPr id="14389" name="Google Shape;14389;p72"/>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2"/>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2"/>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2"/>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2"/>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2"/>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2"/>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2"/>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2"/>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2"/>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2"/>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2"/>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2"/>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2"/>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2"/>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2"/>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5" name="Google Shape;14405;p72"/>
          <p:cNvGrpSpPr/>
          <p:nvPr/>
        </p:nvGrpSpPr>
        <p:grpSpPr>
          <a:xfrm>
            <a:off x="4886058" y="1965890"/>
            <a:ext cx="388569" cy="388307"/>
            <a:chOff x="4886058" y="1965890"/>
            <a:chExt cx="388569" cy="388307"/>
          </a:xfrm>
        </p:grpSpPr>
        <p:sp>
          <p:nvSpPr>
            <p:cNvPr id="14406" name="Google Shape;14406;p72"/>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2"/>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2"/>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2"/>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2"/>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2"/>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2"/>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2"/>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2"/>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2"/>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2"/>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20"/>
        <p:cNvGrpSpPr/>
        <p:nvPr/>
      </p:nvGrpSpPr>
      <p:grpSpPr>
        <a:xfrm>
          <a:off x="0" y="0"/>
          <a:ext cx="0" cy="0"/>
          <a:chOff x="0" y="0"/>
          <a:chExt cx="0" cy="0"/>
        </a:xfrm>
      </p:grpSpPr>
      <p:sp>
        <p:nvSpPr>
          <p:cNvPr id="14421" name="Google Shape;14421;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422" name="Google Shape;14422;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4423" name="Google Shape;14423;p73"/>
          <p:cNvGrpSpPr/>
          <p:nvPr/>
        </p:nvGrpSpPr>
        <p:grpSpPr>
          <a:xfrm>
            <a:off x="1765162" y="3346789"/>
            <a:ext cx="292801" cy="359258"/>
            <a:chOff x="1765162" y="3346789"/>
            <a:chExt cx="292801" cy="359258"/>
          </a:xfrm>
        </p:grpSpPr>
        <p:sp>
          <p:nvSpPr>
            <p:cNvPr id="14424" name="Google Shape;14424;p73"/>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3"/>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3"/>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3"/>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3"/>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3"/>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3"/>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3"/>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3"/>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3"/>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3"/>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3"/>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3"/>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3"/>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3"/>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9" name="Google Shape;14439;p73"/>
          <p:cNvGrpSpPr/>
          <p:nvPr/>
        </p:nvGrpSpPr>
        <p:grpSpPr>
          <a:xfrm>
            <a:off x="3077632" y="2445004"/>
            <a:ext cx="358996" cy="296309"/>
            <a:chOff x="3077632" y="2445004"/>
            <a:chExt cx="358996" cy="296309"/>
          </a:xfrm>
        </p:grpSpPr>
        <p:sp>
          <p:nvSpPr>
            <p:cNvPr id="14440" name="Google Shape;14440;p73"/>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3"/>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3"/>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3"/>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3"/>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3"/>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3"/>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3"/>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3"/>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3"/>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3"/>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3"/>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3"/>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3"/>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3"/>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3"/>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3"/>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3"/>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3"/>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3"/>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3"/>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3"/>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3"/>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3"/>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3"/>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3"/>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6" name="Google Shape;14466;p73"/>
          <p:cNvGrpSpPr/>
          <p:nvPr/>
        </p:nvGrpSpPr>
        <p:grpSpPr>
          <a:xfrm>
            <a:off x="2635237" y="2431780"/>
            <a:ext cx="359232" cy="323018"/>
            <a:chOff x="2635237" y="2431780"/>
            <a:chExt cx="359232" cy="323018"/>
          </a:xfrm>
        </p:grpSpPr>
        <p:sp>
          <p:nvSpPr>
            <p:cNvPr id="14467" name="Google Shape;14467;p73"/>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3"/>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3"/>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3"/>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3"/>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3"/>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3"/>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3"/>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3"/>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3"/>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3"/>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3"/>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3"/>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3"/>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3"/>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2" name="Google Shape;14482;p73"/>
          <p:cNvGrpSpPr/>
          <p:nvPr/>
        </p:nvGrpSpPr>
        <p:grpSpPr>
          <a:xfrm>
            <a:off x="4011651" y="3768132"/>
            <a:ext cx="373189" cy="358944"/>
            <a:chOff x="4011651" y="3768132"/>
            <a:chExt cx="373189" cy="358944"/>
          </a:xfrm>
        </p:grpSpPr>
        <p:sp>
          <p:nvSpPr>
            <p:cNvPr id="14483" name="Google Shape;14483;p73"/>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3"/>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3"/>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3"/>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3"/>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3"/>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3"/>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3"/>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3"/>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3"/>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3" name="Google Shape;14493;p73"/>
          <p:cNvGrpSpPr/>
          <p:nvPr/>
        </p:nvGrpSpPr>
        <p:grpSpPr>
          <a:xfrm>
            <a:off x="2189568" y="1961603"/>
            <a:ext cx="364993" cy="359049"/>
            <a:chOff x="2189568" y="1961603"/>
            <a:chExt cx="364993" cy="359049"/>
          </a:xfrm>
        </p:grpSpPr>
        <p:sp>
          <p:nvSpPr>
            <p:cNvPr id="14494" name="Google Shape;14494;p73"/>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3"/>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3"/>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3"/>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3"/>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3"/>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3"/>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3"/>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3"/>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3"/>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3"/>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3"/>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3"/>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3"/>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3"/>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3"/>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0" name="Google Shape;14510;p73"/>
          <p:cNvGrpSpPr/>
          <p:nvPr/>
        </p:nvGrpSpPr>
        <p:grpSpPr>
          <a:xfrm>
            <a:off x="2193077" y="2419971"/>
            <a:ext cx="378426" cy="346323"/>
            <a:chOff x="2193077" y="2419971"/>
            <a:chExt cx="378426" cy="346323"/>
          </a:xfrm>
        </p:grpSpPr>
        <p:sp>
          <p:nvSpPr>
            <p:cNvPr id="14511" name="Google Shape;14511;p73"/>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3"/>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3"/>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3"/>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3"/>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3"/>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3"/>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3"/>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3"/>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3"/>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3"/>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3"/>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3"/>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3"/>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3"/>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3"/>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3"/>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3"/>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3"/>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3"/>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3"/>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2" name="Google Shape;14532;p73"/>
          <p:cNvGrpSpPr/>
          <p:nvPr/>
        </p:nvGrpSpPr>
        <p:grpSpPr>
          <a:xfrm>
            <a:off x="861622" y="2881770"/>
            <a:ext cx="276802" cy="367140"/>
            <a:chOff x="861622" y="2881770"/>
            <a:chExt cx="276802" cy="367140"/>
          </a:xfrm>
        </p:grpSpPr>
        <p:sp>
          <p:nvSpPr>
            <p:cNvPr id="14533" name="Google Shape;14533;p73"/>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3"/>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3"/>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3"/>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3"/>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3"/>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3"/>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3"/>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3"/>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3"/>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3"/>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3"/>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3"/>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3"/>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3"/>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3"/>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3"/>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3"/>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3"/>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3"/>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3"/>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3"/>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5" name="Google Shape;14555;p73"/>
          <p:cNvGrpSpPr/>
          <p:nvPr/>
        </p:nvGrpSpPr>
        <p:grpSpPr>
          <a:xfrm>
            <a:off x="3968184" y="2881691"/>
            <a:ext cx="369444" cy="367140"/>
            <a:chOff x="3968184" y="2881691"/>
            <a:chExt cx="369444" cy="367140"/>
          </a:xfrm>
        </p:grpSpPr>
        <p:sp>
          <p:nvSpPr>
            <p:cNvPr id="14556" name="Google Shape;14556;p73"/>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3"/>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3"/>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3"/>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3"/>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3"/>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3"/>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3"/>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3"/>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3"/>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3"/>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3"/>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3"/>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3"/>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3"/>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3"/>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3"/>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3"/>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3"/>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3"/>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3"/>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3"/>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3"/>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3"/>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0" name="Google Shape;14580;p73"/>
          <p:cNvGrpSpPr/>
          <p:nvPr/>
        </p:nvGrpSpPr>
        <p:grpSpPr>
          <a:xfrm>
            <a:off x="3513796" y="2882084"/>
            <a:ext cx="371487" cy="366826"/>
            <a:chOff x="3513796" y="2882084"/>
            <a:chExt cx="371487" cy="366826"/>
          </a:xfrm>
        </p:grpSpPr>
        <p:sp>
          <p:nvSpPr>
            <p:cNvPr id="14581" name="Google Shape;14581;p73"/>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3"/>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3"/>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3"/>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3"/>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3"/>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3"/>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3"/>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3"/>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3"/>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3"/>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3"/>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3"/>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3"/>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3"/>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3"/>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3"/>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3"/>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3"/>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3"/>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3"/>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3"/>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3"/>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3"/>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3"/>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3"/>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3"/>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3"/>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3"/>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3"/>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3"/>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3"/>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3"/>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3"/>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3"/>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3"/>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3"/>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3"/>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3"/>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3"/>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3"/>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3"/>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3"/>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3"/>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3"/>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3"/>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3"/>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3"/>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3"/>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73"/>
          <p:cNvGrpSpPr/>
          <p:nvPr/>
        </p:nvGrpSpPr>
        <p:grpSpPr>
          <a:xfrm>
            <a:off x="873615" y="1500275"/>
            <a:ext cx="335011" cy="359232"/>
            <a:chOff x="873615" y="1500275"/>
            <a:chExt cx="335011" cy="359232"/>
          </a:xfrm>
        </p:grpSpPr>
        <p:sp>
          <p:nvSpPr>
            <p:cNvPr id="14631" name="Google Shape;14631;p73"/>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3"/>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3"/>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3"/>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3"/>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3"/>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3"/>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3"/>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3"/>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3"/>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3"/>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2" name="Google Shape;14642;p73"/>
          <p:cNvGrpSpPr/>
          <p:nvPr/>
        </p:nvGrpSpPr>
        <p:grpSpPr>
          <a:xfrm>
            <a:off x="2202058" y="3346737"/>
            <a:ext cx="337158" cy="359311"/>
            <a:chOff x="2202058" y="3346737"/>
            <a:chExt cx="337158" cy="359311"/>
          </a:xfrm>
        </p:grpSpPr>
        <p:sp>
          <p:nvSpPr>
            <p:cNvPr id="14643" name="Google Shape;14643;p73"/>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3"/>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3"/>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3"/>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3"/>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3"/>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3"/>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3"/>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3"/>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2" name="Google Shape;14652;p73"/>
          <p:cNvGrpSpPr/>
          <p:nvPr/>
        </p:nvGrpSpPr>
        <p:grpSpPr>
          <a:xfrm>
            <a:off x="2223059" y="3818172"/>
            <a:ext cx="359232" cy="306050"/>
            <a:chOff x="2223059" y="3818172"/>
            <a:chExt cx="359232" cy="306050"/>
          </a:xfrm>
        </p:grpSpPr>
        <p:sp>
          <p:nvSpPr>
            <p:cNvPr id="14653" name="Google Shape;14653;p73"/>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3"/>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3"/>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3"/>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3"/>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3"/>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3"/>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3"/>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3"/>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73"/>
          <p:cNvGrpSpPr/>
          <p:nvPr/>
        </p:nvGrpSpPr>
        <p:grpSpPr>
          <a:xfrm>
            <a:off x="1725989" y="1991820"/>
            <a:ext cx="378426" cy="298509"/>
            <a:chOff x="1725989" y="1991820"/>
            <a:chExt cx="378426" cy="298509"/>
          </a:xfrm>
        </p:grpSpPr>
        <p:sp>
          <p:nvSpPr>
            <p:cNvPr id="14663" name="Google Shape;14663;p73"/>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3"/>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3"/>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3"/>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3"/>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3"/>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3"/>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3"/>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3"/>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3"/>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3"/>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3"/>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5" name="Google Shape;14675;p73"/>
          <p:cNvGrpSpPr/>
          <p:nvPr/>
        </p:nvGrpSpPr>
        <p:grpSpPr>
          <a:xfrm>
            <a:off x="1768409" y="3791751"/>
            <a:ext cx="367978" cy="359075"/>
            <a:chOff x="1768409" y="3791751"/>
            <a:chExt cx="367978" cy="359075"/>
          </a:xfrm>
        </p:grpSpPr>
        <p:sp>
          <p:nvSpPr>
            <p:cNvPr id="14676" name="Google Shape;14676;p73"/>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3"/>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3"/>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3"/>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3"/>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3"/>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3"/>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3"/>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3"/>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3"/>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3"/>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3"/>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3"/>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9" name="Google Shape;14689;p73"/>
          <p:cNvGrpSpPr/>
          <p:nvPr/>
        </p:nvGrpSpPr>
        <p:grpSpPr>
          <a:xfrm>
            <a:off x="2668963" y="3791306"/>
            <a:ext cx="358735" cy="359311"/>
            <a:chOff x="2668963" y="3791306"/>
            <a:chExt cx="358735" cy="359311"/>
          </a:xfrm>
        </p:grpSpPr>
        <p:sp>
          <p:nvSpPr>
            <p:cNvPr id="14690" name="Google Shape;14690;p73"/>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3"/>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3"/>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3"/>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3"/>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3"/>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3"/>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3"/>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3"/>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3"/>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3"/>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3"/>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3"/>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3"/>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3"/>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3"/>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73"/>
          <p:cNvGrpSpPr/>
          <p:nvPr/>
        </p:nvGrpSpPr>
        <p:grpSpPr>
          <a:xfrm>
            <a:off x="849682" y="1995198"/>
            <a:ext cx="363893" cy="291727"/>
            <a:chOff x="849682" y="1995198"/>
            <a:chExt cx="363893" cy="291727"/>
          </a:xfrm>
        </p:grpSpPr>
        <p:sp>
          <p:nvSpPr>
            <p:cNvPr id="14707" name="Google Shape;14707;p73"/>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3"/>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3"/>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3"/>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3"/>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3"/>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3"/>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3"/>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3"/>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3"/>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3"/>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3"/>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3"/>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3"/>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3"/>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3"/>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3"/>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3"/>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5" name="Google Shape;14725;p73"/>
          <p:cNvGrpSpPr/>
          <p:nvPr/>
        </p:nvGrpSpPr>
        <p:grpSpPr>
          <a:xfrm>
            <a:off x="3065430" y="1990066"/>
            <a:ext cx="378190" cy="302044"/>
            <a:chOff x="3065430" y="1990066"/>
            <a:chExt cx="378190" cy="302044"/>
          </a:xfrm>
        </p:grpSpPr>
        <p:sp>
          <p:nvSpPr>
            <p:cNvPr id="14726" name="Google Shape;14726;p73"/>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3"/>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3"/>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3"/>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3"/>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3"/>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3"/>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3"/>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3"/>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3"/>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3"/>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7" name="Google Shape;14737;p73"/>
          <p:cNvGrpSpPr/>
          <p:nvPr/>
        </p:nvGrpSpPr>
        <p:grpSpPr>
          <a:xfrm>
            <a:off x="3568234" y="3791410"/>
            <a:ext cx="347501" cy="359284"/>
            <a:chOff x="3568234" y="3791410"/>
            <a:chExt cx="347501" cy="359284"/>
          </a:xfrm>
        </p:grpSpPr>
        <p:sp>
          <p:nvSpPr>
            <p:cNvPr id="14738" name="Google Shape;14738;p73"/>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3"/>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3"/>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3"/>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3"/>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3"/>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3"/>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3"/>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3"/>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3"/>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3"/>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9" name="Google Shape;14749;p73"/>
          <p:cNvGrpSpPr/>
          <p:nvPr/>
        </p:nvGrpSpPr>
        <p:grpSpPr>
          <a:xfrm>
            <a:off x="1759925" y="1501087"/>
            <a:ext cx="347004" cy="358420"/>
            <a:chOff x="1759925" y="1501087"/>
            <a:chExt cx="347004" cy="358420"/>
          </a:xfrm>
        </p:grpSpPr>
        <p:sp>
          <p:nvSpPr>
            <p:cNvPr id="14750" name="Google Shape;14750;p73"/>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3"/>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3"/>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3"/>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3"/>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3"/>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3"/>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3"/>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3"/>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3"/>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3"/>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3"/>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3"/>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3"/>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3"/>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3"/>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3"/>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3"/>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3"/>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3"/>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3"/>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3"/>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3"/>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3"/>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3"/>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3"/>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3"/>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7" name="Google Shape;14777;p73"/>
          <p:cNvGrpSpPr/>
          <p:nvPr/>
        </p:nvGrpSpPr>
        <p:grpSpPr>
          <a:xfrm>
            <a:off x="3519295" y="2413660"/>
            <a:ext cx="360227" cy="359311"/>
            <a:chOff x="3519295" y="2413660"/>
            <a:chExt cx="360227" cy="359311"/>
          </a:xfrm>
        </p:grpSpPr>
        <p:sp>
          <p:nvSpPr>
            <p:cNvPr id="14778" name="Google Shape;14778;p73"/>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3"/>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3"/>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3"/>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3"/>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3"/>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3"/>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3"/>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3"/>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3"/>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3"/>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3"/>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3"/>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3"/>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3"/>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3"/>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3"/>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3"/>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3"/>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3"/>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3"/>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3"/>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3"/>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3"/>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3"/>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3"/>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3"/>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3"/>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3"/>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3"/>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3"/>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3"/>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3"/>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3"/>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3"/>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3" name="Google Shape;14813;p73"/>
          <p:cNvGrpSpPr/>
          <p:nvPr/>
        </p:nvGrpSpPr>
        <p:grpSpPr>
          <a:xfrm>
            <a:off x="1330255" y="3845718"/>
            <a:ext cx="358996" cy="250774"/>
            <a:chOff x="1330255" y="3845718"/>
            <a:chExt cx="358996" cy="250774"/>
          </a:xfrm>
        </p:grpSpPr>
        <p:sp>
          <p:nvSpPr>
            <p:cNvPr id="14814" name="Google Shape;14814;p73"/>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3"/>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3"/>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3"/>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3"/>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3"/>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3"/>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3"/>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3"/>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3"/>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4" name="Google Shape;14824;p73"/>
          <p:cNvGrpSpPr/>
          <p:nvPr/>
        </p:nvGrpSpPr>
        <p:grpSpPr>
          <a:xfrm>
            <a:off x="3115103" y="3791384"/>
            <a:ext cx="373424" cy="359311"/>
            <a:chOff x="3115103" y="3791384"/>
            <a:chExt cx="373424" cy="359311"/>
          </a:xfrm>
        </p:grpSpPr>
        <p:sp>
          <p:nvSpPr>
            <p:cNvPr id="14825" name="Google Shape;14825;p73"/>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3"/>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3"/>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3"/>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3"/>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3"/>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3"/>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3"/>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3"/>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3"/>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3"/>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3"/>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3"/>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3"/>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9" name="Google Shape;14839;p73"/>
          <p:cNvGrpSpPr/>
          <p:nvPr/>
        </p:nvGrpSpPr>
        <p:grpSpPr>
          <a:xfrm>
            <a:off x="883853" y="3792641"/>
            <a:ext cx="378190" cy="357059"/>
            <a:chOff x="883853" y="3792641"/>
            <a:chExt cx="378190" cy="357059"/>
          </a:xfrm>
        </p:grpSpPr>
        <p:sp>
          <p:nvSpPr>
            <p:cNvPr id="14840" name="Google Shape;14840;p73"/>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3"/>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3"/>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3"/>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3"/>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3"/>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3"/>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3"/>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3"/>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3"/>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3"/>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3"/>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3"/>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3"/>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3"/>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3"/>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3"/>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3"/>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3"/>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3"/>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3"/>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3"/>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3"/>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3"/>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3"/>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3"/>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6" name="Google Shape;14866;p73"/>
          <p:cNvGrpSpPr/>
          <p:nvPr/>
        </p:nvGrpSpPr>
        <p:grpSpPr>
          <a:xfrm>
            <a:off x="3934196" y="2484805"/>
            <a:ext cx="401207" cy="214036"/>
            <a:chOff x="3934196" y="2484805"/>
            <a:chExt cx="401207" cy="214036"/>
          </a:xfrm>
        </p:grpSpPr>
        <p:sp>
          <p:nvSpPr>
            <p:cNvPr id="14867" name="Google Shape;14867;p73"/>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3"/>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3"/>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3"/>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3"/>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2" name="Google Shape;14872;p73"/>
          <p:cNvGrpSpPr/>
          <p:nvPr/>
        </p:nvGrpSpPr>
        <p:grpSpPr>
          <a:xfrm>
            <a:off x="3999894" y="1500197"/>
            <a:ext cx="342474" cy="359232"/>
            <a:chOff x="3999894" y="1500197"/>
            <a:chExt cx="342474" cy="359232"/>
          </a:xfrm>
        </p:grpSpPr>
        <p:sp>
          <p:nvSpPr>
            <p:cNvPr id="14873" name="Google Shape;14873;p73"/>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3"/>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3"/>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3"/>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3"/>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3"/>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3"/>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3"/>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3"/>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3"/>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3" name="Google Shape;14883;p73"/>
          <p:cNvGrpSpPr/>
          <p:nvPr/>
        </p:nvGrpSpPr>
        <p:grpSpPr>
          <a:xfrm>
            <a:off x="2233795" y="2882162"/>
            <a:ext cx="232601" cy="366747"/>
            <a:chOff x="2233795" y="2882162"/>
            <a:chExt cx="232601" cy="366747"/>
          </a:xfrm>
        </p:grpSpPr>
        <p:sp>
          <p:nvSpPr>
            <p:cNvPr id="14884" name="Google Shape;14884;p73"/>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3"/>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3"/>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3"/>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3"/>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3"/>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3"/>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3"/>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3"/>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3"/>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3"/>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3"/>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3"/>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3"/>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3"/>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3"/>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3"/>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3"/>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2" name="Google Shape;14902;p73"/>
          <p:cNvGrpSpPr/>
          <p:nvPr/>
        </p:nvGrpSpPr>
        <p:grpSpPr>
          <a:xfrm>
            <a:off x="3523772" y="3404422"/>
            <a:ext cx="362008" cy="244175"/>
            <a:chOff x="3523772" y="3404422"/>
            <a:chExt cx="362008" cy="244175"/>
          </a:xfrm>
        </p:grpSpPr>
        <p:sp>
          <p:nvSpPr>
            <p:cNvPr id="14903" name="Google Shape;14903;p73"/>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3"/>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3"/>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3"/>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3"/>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3"/>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3"/>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3"/>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3"/>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3"/>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3"/>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3"/>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3"/>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3"/>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3"/>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8" name="Google Shape;14918;p73"/>
          <p:cNvGrpSpPr/>
          <p:nvPr/>
        </p:nvGrpSpPr>
        <p:grpSpPr>
          <a:xfrm>
            <a:off x="3531026" y="1977314"/>
            <a:ext cx="359232" cy="327836"/>
            <a:chOff x="3531026" y="1977314"/>
            <a:chExt cx="359232" cy="327836"/>
          </a:xfrm>
        </p:grpSpPr>
        <p:sp>
          <p:nvSpPr>
            <p:cNvPr id="14919" name="Google Shape;14919;p73"/>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3"/>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3"/>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3"/>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3"/>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3"/>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3"/>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3"/>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3"/>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3"/>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9" name="Google Shape;14929;p73"/>
          <p:cNvGrpSpPr/>
          <p:nvPr/>
        </p:nvGrpSpPr>
        <p:grpSpPr>
          <a:xfrm>
            <a:off x="3123351" y="1500275"/>
            <a:ext cx="296781" cy="359232"/>
            <a:chOff x="3123351" y="1500275"/>
            <a:chExt cx="296781" cy="359232"/>
          </a:xfrm>
        </p:grpSpPr>
        <p:sp>
          <p:nvSpPr>
            <p:cNvPr id="14930" name="Google Shape;14930;p73"/>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3"/>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3"/>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3"/>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3"/>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3"/>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3"/>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3"/>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3"/>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3"/>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3"/>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1" name="Google Shape;14941;p73"/>
          <p:cNvGrpSpPr/>
          <p:nvPr/>
        </p:nvGrpSpPr>
        <p:grpSpPr>
          <a:xfrm>
            <a:off x="2659458" y="1500275"/>
            <a:ext cx="332261" cy="359232"/>
            <a:chOff x="2659458" y="1500275"/>
            <a:chExt cx="332261" cy="359232"/>
          </a:xfrm>
        </p:grpSpPr>
        <p:sp>
          <p:nvSpPr>
            <p:cNvPr id="14942" name="Google Shape;14942;p73"/>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3"/>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3"/>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3"/>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3"/>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3"/>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3"/>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3"/>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3"/>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3"/>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3"/>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3"/>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3"/>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3"/>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3"/>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3"/>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3"/>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3"/>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3"/>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3"/>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2" name="Google Shape;14962;p73"/>
          <p:cNvGrpSpPr/>
          <p:nvPr/>
        </p:nvGrpSpPr>
        <p:grpSpPr>
          <a:xfrm>
            <a:off x="1750184" y="2413530"/>
            <a:ext cx="359730" cy="359441"/>
            <a:chOff x="1750184" y="2413530"/>
            <a:chExt cx="359730" cy="359441"/>
          </a:xfrm>
        </p:grpSpPr>
        <p:sp>
          <p:nvSpPr>
            <p:cNvPr id="14963" name="Google Shape;14963;p73"/>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3"/>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3"/>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3"/>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3"/>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3"/>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3"/>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3"/>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3"/>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3"/>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3"/>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4" name="Google Shape;14974;p73"/>
          <p:cNvGrpSpPr/>
          <p:nvPr/>
        </p:nvGrpSpPr>
        <p:grpSpPr>
          <a:xfrm>
            <a:off x="2230050" y="1500223"/>
            <a:ext cx="316524" cy="359284"/>
            <a:chOff x="2230050" y="1500223"/>
            <a:chExt cx="316524" cy="359284"/>
          </a:xfrm>
        </p:grpSpPr>
        <p:sp>
          <p:nvSpPr>
            <p:cNvPr id="14975" name="Google Shape;14975;p73"/>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3"/>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3"/>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3"/>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3"/>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3"/>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3"/>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3"/>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3"/>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3"/>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3"/>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3"/>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3"/>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3"/>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3"/>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3"/>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3"/>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3"/>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5" name="Google Shape;14995;p73"/>
          <p:cNvGrpSpPr/>
          <p:nvPr/>
        </p:nvGrpSpPr>
        <p:grpSpPr>
          <a:xfrm>
            <a:off x="2690042" y="4262767"/>
            <a:ext cx="359389" cy="359232"/>
            <a:chOff x="2690042" y="4262767"/>
            <a:chExt cx="359389" cy="359232"/>
          </a:xfrm>
        </p:grpSpPr>
        <p:sp>
          <p:nvSpPr>
            <p:cNvPr id="14996" name="Google Shape;14996;p73"/>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3"/>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3"/>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3"/>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3"/>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3"/>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3"/>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3" name="Google Shape;15003;p73"/>
          <p:cNvGrpSpPr/>
          <p:nvPr/>
        </p:nvGrpSpPr>
        <p:grpSpPr>
          <a:xfrm>
            <a:off x="2689440" y="2882162"/>
            <a:ext cx="222337" cy="366721"/>
            <a:chOff x="2689440" y="2882162"/>
            <a:chExt cx="222337" cy="366721"/>
          </a:xfrm>
        </p:grpSpPr>
        <p:sp>
          <p:nvSpPr>
            <p:cNvPr id="15004" name="Google Shape;15004;p73"/>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3"/>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3"/>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3"/>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3"/>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3"/>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3"/>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3"/>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3"/>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13" name="Google Shape;15013;p73"/>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14" name="Google Shape;15014;p73"/>
          <p:cNvGrpSpPr/>
          <p:nvPr/>
        </p:nvGrpSpPr>
        <p:grpSpPr>
          <a:xfrm>
            <a:off x="2637986" y="1980142"/>
            <a:ext cx="359232" cy="322023"/>
            <a:chOff x="2637986" y="1980142"/>
            <a:chExt cx="359232" cy="322023"/>
          </a:xfrm>
        </p:grpSpPr>
        <p:sp>
          <p:nvSpPr>
            <p:cNvPr id="15015" name="Google Shape;15015;p73"/>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3"/>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3"/>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3"/>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3"/>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3"/>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3"/>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3"/>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3"/>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3"/>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3"/>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3"/>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3"/>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8" name="Google Shape;15028;p73"/>
          <p:cNvGrpSpPr/>
          <p:nvPr/>
        </p:nvGrpSpPr>
        <p:grpSpPr>
          <a:xfrm>
            <a:off x="1306531" y="3346972"/>
            <a:ext cx="323018" cy="359075"/>
            <a:chOff x="1306531" y="3346972"/>
            <a:chExt cx="323018" cy="359075"/>
          </a:xfrm>
        </p:grpSpPr>
        <p:sp>
          <p:nvSpPr>
            <p:cNvPr id="15029" name="Google Shape;15029;p73"/>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3"/>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3"/>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3"/>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3"/>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3"/>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3"/>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3"/>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3"/>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8" name="Google Shape;15038;p73"/>
          <p:cNvGrpSpPr/>
          <p:nvPr/>
        </p:nvGrpSpPr>
        <p:grpSpPr>
          <a:xfrm>
            <a:off x="1308024" y="2413975"/>
            <a:ext cx="360253" cy="357111"/>
            <a:chOff x="1308024" y="2413975"/>
            <a:chExt cx="360253" cy="357111"/>
          </a:xfrm>
        </p:grpSpPr>
        <p:sp>
          <p:nvSpPr>
            <p:cNvPr id="15039" name="Google Shape;15039;p73"/>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3"/>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3"/>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3"/>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3"/>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3"/>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3"/>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3"/>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3"/>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3"/>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3"/>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3"/>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3"/>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3"/>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3"/>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3"/>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3"/>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3"/>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3"/>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3"/>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3"/>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3"/>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3"/>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3"/>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3"/>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3"/>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3"/>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3"/>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3"/>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3"/>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9" name="Google Shape;15069;p73"/>
          <p:cNvGrpSpPr/>
          <p:nvPr/>
        </p:nvGrpSpPr>
        <p:grpSpPr>
          <a:xfrm>
            <a:off x="1298519" y="1970322"/>
            <a:ext cx="378452" cy="341321"/>
            <a:chOff x="1298519" y="1970322"/>
            <a:chExt cx="378452" cy="341321"/>
          </a:xfrm>
        </p:grpSpPr>
        <p:sp>
          <p:nvSpPr>
            <p:cNvPr id="15070" name="Google Shape;15070;p73"/>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3"/>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3"/>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3"/>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3"/>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3"/>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3"/>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3"/>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3"/>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3"/>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3"/>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3"/>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3"/>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3"/>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3"/>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3"/>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3"/>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3"/>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3"/>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3"/>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0" name="Google Shape;15090;p73"/>
          <p:cNvGrpSpPr/>
          <p:nvPr/>
        </p:nvGrpSpPr>
        <p:grpSpPr>
          <a:xfrm>
            <a:off x="3114815" y="3346868"/>
            <a:ext cx="283217" cy="359180"/>
            <a:chOff x="3114815" y="3346868"/>
            <a:chExt cx="283217" cy="359180"/>
          </a:xfrm>
        </p:grpSpPr>
        <p:sp>
          <p:nvSpPr>
            <p:cNvPr id="15091" name="Google Shape;15091;p73"/>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3"/>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3"/>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3"/>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3"/>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3"/>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3"/>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3"/>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3"/>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3"/>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3"/>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3"/>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3"/>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4" name="Google Shape;15104;p73"/>
          <p:cNvGrpSpPr/>
          <p:nvPr/>
        </p:nvGrpSpPr>
        <p:grpSpPr>
          <a:xfrm>
            <a:off x="3973186" y="3353231"/>
            <a:ext cx="378661" cy="346558"/>
            <a:chOff x="3973186" y="3353231"/>
            <a:chExt cx="378661" cy="346558"/>
          </a:xfrm>
        </p:grpSpPr>
        <p:sp>
          <p:nvSpPr>
            <p:cNvPr id="15105" name="Google Shape;15105;p73"/>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3"/>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3"/>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3"/>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3"/>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3"/>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3"/>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3"/>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3"/>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3"/>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3"/>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3"/>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3"/>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3"/>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3"/>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3"/>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3"/>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3"/>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3" name="Google Shape;15123;p73"/>
          <p:cNvGrpSpPr/>
          <p:nvPr/>
        </p:nvGrpSpPr>
        <p:grpSpPr>
          <a:xfrm>
            <a:off x="2152857" y="4263002"/>
            <a:ext cx="373241" cy="359127"/>
            <a:chOff x="2152857" y="4263002"/>
            <a:chExt cx="373241" cy="359127"/>
          </a:xfrm>
        </p:grpSpPr>
        <p:sp>
          <p:nvSpPr>
            <p:cNvPr id="15124" name="Google Shape;15124;p73"/>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3"/>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3"/>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3"/>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3"/>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3"/>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3"/>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3"/>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2" name="Google Shape;15132;p73"/>
          <p:cNvGrpSpPr/>
          <p:nvPr/>
        </p:nvGrpSpPr>
        <p:grpSpPr>
          <a:xfrm>
            <a:off x="859632" y="3346972"/>
            <a:ext cx="303537" cy="359127"/>
            <a:chOff x="859632" y="3346972"/>
            <a:chExt cx="303537" cy="359127"/>
          </a:xfrm>
        </p:grpSpPr>
        <p:sp>
          <p:nvSpPr>
            <p:cNvPr id="15133" name="Google Shape;15133;p73"/>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3"/>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3"/>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3"/>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3"/>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8" name="Google Shape;15138;p73"/>
          <p:cNvGrpSpPr/>
          <p:nvPr/>
        </p:nvGrpSpPr>
        <p:grpSpPr>
          <a:xfrm>
            <a:off x="1767911" y="2882241"/>
            <a:ext cx="265306" cy="366799"/>
            <a:chOff x="1767911" y="2882241"/>
            <a:chExt cx="265306" cy="366799"/>
          </a:xfrm>
        </p:grpSpPr>
        <p:sp>
          <p:nvSpPr>
            <p:cNvPr id="15139" name="Google Shape;15139;p73"/>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3"/>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3"/>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3"/>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3"/>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3"/>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3"/>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3"/>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3"/>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3"/>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3"/>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4" name="Google Shape;15154;p73"/>
          <p:cNvGrpSpPr/>
          <p:nvPr/>
        </p:nvGrpSpPr>
        <p:grpSpPr>
          <a:xfrm>
            <a:off x="1332009" y="1499935"/>
            <a:ext cx="331895" cy="359311"/>
            <a:chOff x="1332009" y="1499935"/>
            <a:chExt cx="331895" cy="359311"/>
          </a:xfrm>
        </p:grpSpPr>
        <p:sp>
          <p:nvSpPr>
            <p:cNvPr id="15155" name="Google Shape;15155;p73"/>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3"/>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3"/>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3"/>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3"/>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3"/>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3"/>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3"/>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3"/>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3"/>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3"/>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3"/>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3"/>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3"/>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3"/>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3"/>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3"/>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2" name="Google Shape;15172;p73"/>
          <p:cNvGrpSpPr/>
          <p:nvPr/>
        </p:nvGrpSpPr>
        <p:grpSpPr>
          <a:xfrm>
            <a:off x="2663464" y="3346815"/>
            <a:ext cx="289528" cy="359232"/>
            <a:chOff x="2663464" y="3346815"/>
            <a:chExt cx="289528" cy="359232"/>
          </a:xfrm>
        </p:grpSpPr>
        <p:sp>
          <p:nvSpPr>
            <p:cNvPr id="15173" name="Google Shape;15173;p73"/>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3"/>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3"/>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3"/>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3"/>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3"/>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3"/>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3"/>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3"/>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3"/>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3"/>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4" name="Google Shape;15184;p73"/>
          <p:cNvGrpSpPr/>
          <p:nvPr/>
        </p:nvGrpSpPr>
        <p:grpSpPr>
          <a:xfrm>
            <a:off x="1315775" y="2881927"/>
            <a:ext cx="269051" cy="366983"/>
            <a:chOff x="1315775" y="2881927"/>
            <a:chExt cx="269051" cy="366983"/>
          </a:xfrm>
        </p:grpSpPr>
        <p:sp>
          <p:nvSpPr>
            <p:cNvPr id="15185" name="Google Shape;15185;p73"/>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3"/>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3"/>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3"/>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3"/>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3"/>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3"/>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3"/>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3"/>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3"/>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3"/>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3"/>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3"/>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3"/>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3"/>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0" name="Google Shape;15200;p73"/>
          <p:cNvGrpSpPr/>
          <p:nvPr/>
        </p:nvGrpSpPr>
        <p:grpSpPr>
          <a:xfrm>
            <a:off x="3977427" y="1980142"/>
            <a:ext cx="359232" cy="322023"/>
            <a:chOff x="3977427" y="1980142"/>
            <a:chExt cx="359232" cy="322023"/>
          </a:xfrm>
        </p:grpSpPr>
        <p:sp>
          <p:nvSpPr>
            <p:cNvPr id="15201" name="Google Shape;15201;p73"/>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3"/>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3"/>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3"/>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3"/>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3"/>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3"/>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3"/>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3"/>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3"/>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1" name="Google Shape;15211;p73"/>
          <p:cNvGrpSpPr/>
          <p:nvPr/>
        </p:nvGrpSpPr>
        <p:grpSpPr>
          <a:xfrm>
            <a:off x="865628" y="2413608"/>
            <a:ext cx="361720" cy="359180"/>
            <a:chOff x="865628" y="2413608"/>
            <a:chExt cx="361720" cy="359180"/>
          </a:xfrm>
        </p:grpSpPr>
        <p:sp>
          <p:nvSpPr>
            <p:cNvPr id="15212" name="Google Shape;15212;p73"/>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3"/>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3"/>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3"/>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3"/>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3"/>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3"/>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3"/>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3"/>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3"/>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3"/>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3"/>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3"/>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73"/>
          <p:cNvGrpSpPr/>
          <p:nvPr/>
        </p:nvGrpSpPr>
        <p:grpSpPr>
          <a:xfrm>
            <a:off x="3117093" y="2881927"/>
            <a:ext cx="268815" cy="366983"/>
            <a:chOff x="3117093" y="2881927"/>
            <a:chExt cx="268815" cy="366983"/>
          </a:xfrm>
        </p:grpSpPr>
        <p:sp>
          <p:nvSpPr>
            <p:cNvPr id="15226" name="Google Shape;15226;p73"/>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3"/>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3"/>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3"/>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3"/>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3"/>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3"/>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3"/>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3"/>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3"/>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3"/>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3"/>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3"/>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3"/>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3"/>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1" name="Google Shape;15241;p73"/>
          <p:cNvGrpSpPr/>
          <p:nvPr/>
        </p:nvGrpSpPr>
        <p:grpSpPr>
          <a:xfrm>
            <a:off x="3534508" y="1508000"/>
            <a:ext cx="368502" cy="343521"/>
            <a:chOff x="3534508" y="1508000"/>
            <a:chExt cx="368502" cy="343521"/>
          </a:xfrm>
        </p:grpSpPr>
        <p:sp>
          <p:nvSpPr>
            <p:cNvPr id="15242" name="Google Shape;15242;p73"/>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3"/>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3"/>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3"/>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3"/>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3"/>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3"/>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3"/>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3"/>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3"/>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3"/>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3"/>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3"/>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3"/>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3"/>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7" name="Google Shape;15257;p73"/>
          <p:cNvGrpSpPr/>
          <p:nvPr/>
        </p:nvGrpSpPr>
        <p:grpSpPr>
          <a:xfrm>
            <a:off x="7147436" y="1502999"/>
            <a:ext cx="279054" cy="354754"/>
            <a:chOff x="7147436" y="1502999"/>
            <a:chExt cx="279054" cy="354754"/>
          </a:xfrm>
        </p:grpSpPr>
        <p:sp>
          <p:nvSpPr>
            <p:cNvPr id="15258" name="Google Shape;15258;p73"/>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3"/>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3"/>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3"/>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3"/>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3"/>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3"/>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3"/>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3"/>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3"/>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3"/>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3"/>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3"/>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3"/>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3"/>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3"/>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4" name="Google Shape;15274;p73"/>
          <p:cNvGrpSpPr/>
          <p:nvPr/>
        </p:nvGrpSpPr>
        <p:grpSpPr>
          <a:xfrm>
            <a:off x="7603081" y="1973072"/>
            <a:ext cx="276802" cy="354807"/>
            <a:chOff x="7603081" y="1973072"/>
            <a:chExt cx="276802" cy="354807"/>
          </a:xfrm>
        </p:grpSpPr>
        <p:sp>
          <p:nvSpPr>
            <p:cNvPr id="15275" name="Google Shape;15275;p73"/>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3"/>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3"/>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3"/>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3"/>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3"/>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3"/>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3"/>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3"/>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3"/>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3"/>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3"/>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3"/>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3"/>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9" name="Google Shape;15289;p73"/>
          <p:cNvGrpSpPr/>
          <p:nvPr/>
        </p:nvGrpSpPr>
        <p:grpSpPr>
          <a:xfrm>
            <a:off x="6696792" y="1502999"/>
            <a:ext cx="276802" cy="354754"/>
            <a:chOff x="6696792" y="1502999"/>
            <a:chExt cx="276802" cy="354754"/>
          </a:xfrm>
        </p:grpSpPr>
        <p:sp>
          <p:nvSpPr>
            <p:cNvPr id="15290" name="Google Shape;15290;p73"/>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3"/>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3"/>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3"/>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3"/>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3"/>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3"/>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3"/>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3"/>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3"/>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3"/>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3"/>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3"/>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3"/>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3"/>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05" name="Google Shape;15305;p73"/>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06" name="Google Shape;15306;p73"/>
          <p:cNvGrpSpPr/>
          <p:nvPr/>
        </p:nvGrpSpPr>
        <p:grpSpPr>
          <a:xfrm>
            <a:off x="6223393" y="1502999"/>
            <a:ext cx="320295" cy="354754"/>
            <a:chOff x="6223393" y="1502999"/>
            <a:chExt cx="320295" cy="354754"/>
          </a:xfrm>
        </p:grpSpPr>
        <p:sp>
          <p:nvSpPr>
            <p:cNvPr id="15307" name="Google Shape;15307;p73"/>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3"/>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3"/>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3"/>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3"/>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3"/>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3"/>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3"/>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3"/>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3"/>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3"/>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3"/>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3"/>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3"/>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3"/>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3"/>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3"/>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3"/>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3"/>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3"/>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3"/>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3"/>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3"/>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0" name="Google Shape;15330;p73"/>
          <p:cNvGrpSpPr/>
          <p:nvPr/>
        </p:nvGrpSpPr>
        <p:grpSpPr>
          <a:xfrm>
            <a:off x="5310611" y="1502972"/>
            <a:ext cx="339515" cy="354781"/>
            <a:chOff x="5310611" y="1502972"/>
            <a:chExt cx="339515" cy="354781"/>
          </a:xfrm>
        </p:grpSpPr>
        <p:sp>
          <p:nvSpPr>
            <p:cNvPr id="15331" name="Google Shape;15331;p73"/>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3"/>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3"/>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3"/>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3"/>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3"/>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3"/>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3"/>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3"/>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3"/>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3"/>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3"/>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3"/>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3"/>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3"/>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3"/>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7" name="Google Shape;15347;p73"/>
          <p:cNvGrpSpPr/>
          <p:nvPr/>
        </p:nvGrpSpPr>
        <p:grpSpPr>
          <a:xfrm>
            <a:off x="6253637" y="3790101"/>
            <a:ext cx="274550" cy="354833"/>
            <a:chOff x="6253637" y="3790101"/>
            <a:chExt cx="274550" cy="354833"/>
          </a:xfrm>
        </p:grpSpPr>
        <p:sp>
          <p:nvSpPr>
            <p:cNvPr id="15348" name="Google Shape;15348;p73"/>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3"/>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3"/>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3"/>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3"/>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3"/>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3"/>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3"/>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3"/>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3"/>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3"/>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3"/>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3"/>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3"/>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3"/>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3"/>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3"/>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5" name="Google Shape;15365;p73"/>
          <p:cNvGrpSpPr/>
          <p:nvPr/>
        </p:nvGrpSpPr>
        <p:grpSpPr>
          <a:xfrm>
            <a:off x="5802731" y="3790180"/>
            <a:ext cx="274576" cy="354754"/>
            <a:chOff x="5802731" y="3790180"/>
            <a:chExt cx="274576" cy="354754"/>
          </a:xfrm>
        </p:grpSpPr>
        <p:sp>
          <p:nvSpPr>
            <p:cNvPr id="15366" name="Google Shape;15366;p73"/>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3"/>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3"/>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3"/>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3"/>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3"/>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3"/>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3"/>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3"/>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3"/>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3"/>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3"/>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3"/>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3"/>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3"/>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3"/>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3"/>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3"/>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3"/>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3"/>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3"/>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7" name="Google Shape;15387;p73"/>
          <p:cNvGrpSpPr/>
          <p:nvPr/>
        </p:nvGrpSpPr>
        <p:grpSpPr>
          <a:xfrm>
            <a:off x="5352088" y="3790206"/>
            <a:ext cx="274550" cy="354728"/>
            <a:chOff x="5352088" y="3790206"/>
            <a:chExt cx="274550" cy="354728"/>
          </a:xfrm>
        </p:grpSpPr>
        <p:sp>
          <p:nvSpPr>
            <p:cNvPr id="15388" name="Google Shape;15388;p73"/>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3"/>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3"/>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3"/>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3"/>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3"/>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3"/>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3"/>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3"/>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3"/>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3"/>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3"/>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3"/>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3"/>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3"/>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3"/>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3"/>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3"/>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3"/>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3"/>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3"/>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3"/>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3"/>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3"/>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2" name="Google Shape;15412;p73"/>
          <p:cNvGrpSpPr/>
          <p:nvPr/>
        </p:nvGrpSpPr>
        <p:grpSpPr>
          <a:xfrm>
            <a:off x="4901706" y="3790075"/>
            <a:ext cx="274550" cy="354859"/>
            <a:chOff x="4901706" y="3790075"/>
            <a:chExt cx="274550" cy="354859"/>
          </a:xfrm>
        </p:grpSpPr>
        <p:sp>
          <p:nvSpPr>
            <p:cNvPr id="15413" name="Google Shape;15413;p73"/>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3"/>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3"/>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3"/>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3"/>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3"/>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3"/>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3"/>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3"/>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3"/>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3"/>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3"/>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3"/>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3"/>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3"/>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3"/>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3"/>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0" name="Google Shape;15430;p73"/>
          <p:cNvGrpSpPr/>
          <p:nvPr/>
        </p:nvGrpSpPr>
        <p:grpSpPr>
          <a:xfrm>
            <a:off x="8052704" y="1503208"/>
            <a:ext cx="275073" cy="354545"/>
            <a:chOff x="8052704" y="1503208"/>
            <a:chExt cx="275073" cy="354545"/>
          </a:xfrm>
        </p:grpSpPr>
        <p:sp>
          <p:nvSpPr>
            <p:cNvPr id="15431" name="Google Shape;15431;p73"/>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3"/>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3"/>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3"/>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3"/>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3"/>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3"/>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3"/>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3"/>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3"/>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3"/>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3"/>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3"/>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3"/>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3"/>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3"/>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3"/>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8" name="Google Shape;15448;p73"/>
          <p:cNvGrpSpPr/>
          <p:nvPr/>
        </p:nvGrpSpPr>
        <p:grpSpPr>
          <a:xfrm>
            <a:off x="5794745" y="1502999"/>
            <a:ext cx="274550" cy="354754"/>
            <a:chOff x="5794745" y="1502999"/>
            <a:chExt cx="274550" cy="354754"/>
          </a:xfrm>
        </p:grpSpPr>
        <p:sp>
          <p:nvSpPr>
            <p:cNvPr id="15449" name="Google Shape;15449;p73"/>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3"/>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3"/>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3"/>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3"/>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3"/>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3"/>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3"/>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3"/>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3"/>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3"/>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3"/>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3"/>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3"/>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3"/>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3"/>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3"/>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3"/>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3"/>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3"/>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3"/>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3"/>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3"/>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2" name="Google Shape;15472;p73"/>
          <p:cNvGrpSpPr/>
          <p:nvPr/>
        </p:nvGrpSpPr>
        <p:grpSpPr>
          <a:xfrm>
            <a:off x="4896940" y="1502999"/>
            <a:ext cx="263316" cy="354754"/>
            <a:chOff x="4896940" y="1502999"/>
            <a:chExt cx="263316" cy="354754"/>
          </a:xfrm>
        </p:grpSpPr>
        <p:sp>
          <p:nvSpPr>
            <p:cNvPr id="15473" name="Google Shape;15473;p73"/>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3"/>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3"/>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3"/>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3"/>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3"/>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3"/>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3"/>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3"/>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3"/>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3"/>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3"/>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3"/>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3"/>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3"/>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3"/>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3"/>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3"/>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3"/>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3"/>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3"/>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4" name="Google Shape;15494;p73"/>
          <p:cNvGrpSpPr/>
          <p:nvPr/>
        </p:nvGrpSpPr>
        <p:grpSpPr>
          <a:xfrm>
            <a:off x="6255392" y="4268082"/>
            <a:ext cx="274550" cy="354728"/>
            <a:chOff x="6255392" y="4268082"/>
            <a:chExt cx="274550" cy="354728"/>
          </a:xfrm>
        </p:grpSpPr>
        <p:sp>
          <p:nvSpPr>
            <p:cNvPr id="15495" name="Google Shape;15495;p73"/>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3"/>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3"/>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3"/>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3"/>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3"/>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3"/>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3"/>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3"/>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3"/>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3"/>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3"/>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3"/>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3"/>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3"/>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3"/>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3"/>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3"/>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3"/>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3"/>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5" name="Google Shape;15515;p73"/>
          <p:cNvGrpSpPr/>
          <p:nvPr/>
        </p:nvGrpSpPr>
        <p:grpSpPr>
          <a:xfrm>
            <a:off x="7604076" y="3790075"/>
            <a:ext cx="275807" cy="354859"/>
            <a:chOff x="7604076" y="3790075"/>
            <a:chExt cx="275807" cy="354859"/>
          </a:xfrm>
        </p:grpSpPr>
        <p:sp>
          <p:nvSpPr>
            <p:cNvPr id="15516" name="Google Shape;15516;p73"/>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3"/>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3"/>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3"/>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3"/>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3"/>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3"/>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3"/>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3"/>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3"/>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3"/>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3"/>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3"/>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3"/>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3"/>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3"/>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3"/>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3"/>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3"/>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3"/>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3"/>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3"/>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8" name="Google Shape;15538;p73"/>
          <p:cNvGrpSpPr/>
          <p:nvPr/>
        </p:nvGrpSpPr>
        <p:grpSpPr>
          <a:xfrm>
            <a:off x="7154427" y="3790206"/>
            <a:ext cx="274550" cy="354493"/>
            <a:chOff x="7154427" y="3790206"/>
            <a:chExt cx="274550" cy="354493"/>
          </a:xfrm>
        </p:grpSpPr>
        <p:sp>
          <p:nvSpPr>
            <p:cNvPr id="15539" name="Google Shape;15539;p73"/>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3"/>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3"/>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3"/>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3"/>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3"/>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3"/>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3"/>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3"/>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3"/>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3"/>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3"/>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3"/>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3"/>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3"/>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3"/>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3"/>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3"/>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3"/>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3"/>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9" name="Google Shape;15559;p73"/>
          <p:cNvGrpSpPr/>
          <p:nvPr/>
        </p:nvGrpSpPr>
        <p:grpSpPr>
          <a:xfrm>
            <a:off x="8054458" y="1973150"/>
            <a:ext cx="274576" cy="354728"/>
            <a:chOff x="8054458" y="1973150"/>
            <a:chExt cx="274576" cy="354728"/>
          </a:xfrm>
        </p:grpSpPr>
        <p:sp>
          <p:nvSpPr>
            <p:cNvPr id="15560" name="Google Shape;15560;p73"/>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3"/>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3"/>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3"/>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3"/>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3"/>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3"/>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3"/>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3"/>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3"/>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3"/>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3"/>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3"/>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3"/>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3"/>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3"/>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3"/>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3"/>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3"/>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3"/>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3"/>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3"/>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2" name="Google Shape;15582;p73"/>
          <p:cNvGrpSpPr/>
          <p:nvPr/>
        </p:nvGrpSpPr>
        <p:grpSpPr>
          <a:xfrm>
            <a:off x="7153930" y="1973150"/>
            <a:ext cx="274812" cy="354728"/>
            <a:chOff x="7153930" y="1973150"/>
            <a:chExt cx="274812" cy="354728"/>
          </a:xfrm>
        </p:grpSpPr>
        <p:sp>
          <p:nvSpPr>
            <p:cNvPr id="15583" name="Google Shape;15583;p73"/>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3"/>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3"/>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3"/>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3"/>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3"/>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3"/>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3"/>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3"/>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3"/>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3"/>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3"/>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3"/>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3"/>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3"/>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3"/>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3"/>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3"/>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3"/>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2" name="Google Shape;15602;p73"/>
          <p:cNvGrpSpPr/>
          <p:nvPr/>
        </p:nvGrpSpPr>
        <p:grpSpPr>
          <a:xfrm>
            <a:off x="6703522" y="1973098"/>
            <a:ext cx="274812" cy="354781"/>
            <a:chOff x="6703522" y="1973098"/>
            <a:chExt cx="274812" cy="354781"/>
          </a:xfrm>
        </p:grpSpPr>
        <p:sp>
          <p:nvSpPr>
            <p:cNvPr id="15603" name="Google Shape;15603;p73"/>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3"/>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3"/>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3"/>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3"/>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3"/>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3"/>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3"/>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3"/>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3"/>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3"/>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3"/>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3"/>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3"/>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3"/>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3"/>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3"/>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3"/>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3"/>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3"/>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3"/>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3"/>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3"/>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3"/>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3"/>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8" name="Google Shape;15628;p73"/>
          <p:cNvGrpSpPr/>
          <p:nvPr/>
        </p:nvGrpSpPr>
        <p:grpSpPr>
          <a:xfrm>
            <a:off x="6253375" y="1973150"/>
            <a:ext cx="274812" cy="354728"/>
            <a:chOff x="6253375" y="1973150"/>
            <a:chExt cx="274812" cy="354728"/>
          </a:xfrm>
        </p:grpSpPr>
        <p:sp>
          <p:nvSpPr>
            <p:cNvPr id="15629" name="Google Shape;15629;p73"/>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3"/>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3"/>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3"/>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3"/>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3"/>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3"/>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3"/>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3"/>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3"/>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3"/>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3"/>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3"/>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3"/>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3"/>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3"/>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3"/>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3"/>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3"/>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3"/>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3"/>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3"/>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3"/>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3"/>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3"/>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3"/>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3"/>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3"/>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3"/>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3"/>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3"/>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3"/>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3"/>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3"/>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3"/>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3"/>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3"/>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3"/>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7" name="Google Shape;15667;p73"/>
          <p:cNvGrpSpPr/>
          <p:nvPr/>
        </p:nvGrpSpPr>
        <p:grpSpPr>
          <a:xfrm>
            <a:off x="5802496" y="1973150"/>
            <a:ext cx="275309" cy="354728"/>
            <a:chOff x="5802496" y="1973150"/>
            <a:chExt cx="275309" cy="354728"/>
          </a:xfrm>
        </p:grpSpPr>
        <p:sp>
          <p:nvSpPr>
            <p:cNvPr id="15668" name="Google Shape;15668;p73"/>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3"/>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3"/>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3"/>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3"/>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3"/>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3"/>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3"/>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3"/>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3"/>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3"/>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3"/>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3"/>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3"/>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3"/>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3"/>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3"/>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3"/>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3"/>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3"/>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3"/>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3"/>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3"/>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3"/>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3"/>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3"/>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4" name="Google Shape;15694;p73"/>
          <p:cNvGrpSpPr/>
          <p:nvPr/>
        </p:nvGrpSpPr>
        <p:grpSpPr>
          <a:xfrm>
            <a:off x="5353083" y="1973150"/>
            <a:ext cx="274576" cy="354728"/>
            <a:chOff x="5353083" y="1973150"/>
            <a:chExt cx="274576" cy="354728"/>
          </a:xfrm>
        </p:grpSpPr>
        <p:sp>
          <p:nvSpPr>
            <p:cNvPr id="15695" name="Google Shape;15695;p73"/>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3"/>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3"/>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3"/>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3"/>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3"/>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3"/>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3"/>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3"/>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3"/>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3"/>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3"/>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3"/>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3"/>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3"/>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3"/>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3"/>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3"/>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3"/>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3"/>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3"/>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6" name="Google Shape;15716;p73"/>
          <p:cNvGrpSpPr/>
          <p:nvPr/>
        </p:nvGrpSpPr>
        <p:grpSpPr>
          <a:xfrm>
            <a:off x="4902701" y="1973150"/>
            <a:ext cx="274812" cy="354728"/>
            <a:chOff x="4902701" y="1973150"/>
            <a:chExt cx="274812" cy="354728"/>
          </a:xfrm>
        </p:grpSpPr>
        <p:sp>
          <p:nvSpPr>
            <p:cNvPr id="15717" name="Google Shape;15717;p73"/>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3"/>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3"/>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3"/>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3"/>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3"/>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3"/>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3"/>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3"/>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3"/>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3"/>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3"/>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3"/>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3"/>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3"/>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3"/>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3"/>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3"/>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3"/>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3"/>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3"/>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3"/>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3"/>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3"/>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3"/>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2" name="Google Shape;15742;p73"/>
          <p:cNvGrpSpPr/>
          <p:nvPr/>
        </p:nvGrpSpPr>
        <p:grpSpPr>
          <a:xfrm>
            <a:off x="4902701" y="2879989"/>
            <a:ext cx="272560" cy="354676"/>
            <a:chOff x="4902701" y="2879989"/>
            <a:chExt cx="272560" cy="354676"/>
          </a:xfrm>
        </p:grpSpPr>
        <p:sp>
          <p:nvSpPr>
            <p:cNvPr id="15743" name="Google Shape;15743;p73"/>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3"/>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3"/>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3"/>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3"/>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3"/>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3"/>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3"/>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3"/>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3"/>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3"/>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3"/>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3"/>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3"/>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3"/>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3"/>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3"/>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3"/>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3"/>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3"/>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3"/>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3"/>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3"/>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3"/>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7" name="Google Shape;15767;p73"/>
          <p:cNvGrpSpPr/>
          <p:nvPr/>
        </p:nvGrpSpPr>
        <p:grpSpPr>
          <a:xfrm>
            <a:off x="5803988" y="4268082"/>
            <a:ext cx="274550" cy="354728"/>
            <a:chOff x="5803988" y="4268082"/>
            <a:chExt cx="274550" cy="354728"/>
          </a:xfrm>
        </p:grpSpPr>
        <p:sp>
          <p:nvSpPr>
            <p:cNvPr id="15768" name="Google Shape;15768;p73"/>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3"/>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3"/>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3"/>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3"/>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3"/>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3"/>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3"/>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3"/>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3"/>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3"/>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3"/>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3"/>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3"/>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3"/>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3"/>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3"/>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3"/>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3"/>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3"/>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3"/>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3"/>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0" name="Google Shape;15790;p73"/>
          <p:cNvGrpSpPr/>
          <p:nvPr/>
        </p:nvGrpSpPr>
        <p:grpSpPr>
          <a:xfrm>
            <a:off x="5352349" y="4268082"/>
            <a:ext cx="274550" cy="354728"/>
            <a:chOff x="5352349" y="4268082"/>
            <a:chExt cx="274550" cy="354728"/>
          </a:xfrm>
        </p:grpSpPr>
        <p:sp>
          <p:nvSpPr>
            <p:cNvPr id="15791" name="Google Shape;15791;p73"/>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3"/>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3"/>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3"/>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3"/>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3"/>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3"/>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3"/>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3"/>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3"/>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3"/>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3"/>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3"/>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3"/>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3"/>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3"/>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3"/>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3"/>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3"/>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3"/>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3"/>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3"/>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3" name="Google Shape;15813;p73"/>
          <p:cNvGrpSpPr/>
          <p:nvPr/>
        </p:nvGrpSpPr>
        <p:grpSpPr>
          <a:xfrm>
            <a:off x="7606826" y="2419290"/>
            <a:ext cx="274550" cy="354728"/>
            <a:chOff x="7606826" y="2419290"/>
            <a:chExt cx="274550" cy="354728"/>
          </a:xfrm>
        </p:grpSpPr>
        <p:sp>
          <p:nvSpPr>
            <p:cNvPr id="15814" name="Google Shape;15814;p7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9" name="Google Shape;15829;p73"/>
          <p:cNvGrpSpPr/>
          <p:nvPr/>
        </p:nvGrpSpPr>
        <p:grpSpPr>
          <a:xfrm>
            <a:off x="7156182" y="2419290"/>
            <a:ext cx="274550" cy="354728"/>
            <a:chOff x="7156182" y="2419290"/>
            <a:chExt cx="274550" cy="354728"/>
          </a:xfrm>
        </p:grpSpPr>
        <p:sp>
          <p:nvSpPr>
            <p:cNvPr id="15830" name="Google Shape;15830;p73"/>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3"/>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3"/>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3"/>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3"/>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3"/>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3"/>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3"/>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3"/>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3"/>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3"/>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3"/>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3"/>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3"/>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3"/>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5" name="Google Shape;15845;p73"/>
          <p:cNvGrpSpPr/>
          <p:nvPr/>
        </p:nvGrpSpPr>
        <p:grpSpPr>
          <a:xfrm>
            <a:off x="6705276" y="2419290"/>
            <a:ext cx="274812" cy="354728"/>
            <a:chOff x="6705276" y="2419290"/>
            <a:chExt cx="274812" cy="354728"/>
          </a:xfrm>
        </p:grpSpPr>
        <p:sp>
          <p:nvSpPr>
            <p:cNvPr id="15846" name="Google Shape;15846;p73"/>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3"/>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3"/>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3"/>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3"/>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3"/>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3"/>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3"/>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3"/>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3"/>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3"/>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3"/>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3"/>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3"/>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3"/>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3"/>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3"/>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3"/>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3"/>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3"/>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3"/>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3"/>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3"/>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3"/>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3"/>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3"/>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3"/>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3"/>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4" name="Google Shape;15874;p73"/>
          <p:cNvGrpSpPr/>
          <p:nvPr/>
        </p:nvGrpSpPr>
        <p:grpSpPr>
          <a:xfrm>
            <a:off x="4902936" y="2419290"/>
            <a:ext cx="274576" cy="354728"/>
            <a:chOff x="4902936" y="2419290"/>
            <a:chExt cx="274576" cy="354728"/>
          </a:xfrm>
        </p:grpSpPr>
        <p:sp>
          <p:nvSpPr>
            <p:cNvPr id="15875" name="Google Shape;15875;p73"/>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3"/>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3"/>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3"/>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3"/>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3"/>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3"/>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3"/>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3"/>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3"/>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3"/>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3"/>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3"/>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3"/>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3"/>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3"/>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3"/>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3"/>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3"/>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3"/>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5" name="Google Shape;15895;p73"/>
          <p:cNvGrpSpPr/>
          <p:nvPr/>
        </p:nvGrpSpPr>
        <p:grpSpPr>
          <a:xfrm>
            <a:off x="7608056" y="3345794"/>
            <a:ext cx="270334" cy="354754"/>
            <a:chOff x="7608056" y="3345794"/>
            <a:chExt cx="270334" cy="354754"/>
          </a:xfrm>
        </p:grpSpPr>
        <p:sp>
          <p:nvSpPr>
            <p:cNvPr id="15896" name="Google Shape;15896;p73"/>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3"/>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3"/>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3"/>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3"/>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3"/>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3"/>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3"/>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3"/>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3"/>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3"/>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3"/>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3"/>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3"/>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3"/>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3"/>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3"/>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3"/>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3"/>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5" name="Google Shape;15915;p73"/>
          <p:cNvGrpSpPr/>
          <p:nvPr/>
        </p:nvGrpSpPr>
        <p:grpSpPr>
          <a:xfrm>
            <a:off x="6712765" y="4268082"/>
            <a:ext cx="263316" cy="354728"/>
            <a:chOff x="6712765" y="4268082"/>
            <a:chExt cx="263316" cy="354728"/>
          </a:xfrm>
        </p:grpSpPr>
        <p:sp>
          <p:nvSpPr>
            <p:cNvPr id="15916" name="Google Shape;15916;p73"/>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3"/>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3"/>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3"/>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3"/>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3"/>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3"/>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3"/>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3"/>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3"/>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3"/>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3"/>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3"/>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3"/>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3"/>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3"/>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2" name="Google Shape;15932;p73"/>
          <p:cNvGrpSpPr/>
          <p:nvPr/>
        </p:nvGrpSpPr>
        <p:grpSpPr>
          <a:xfrm>
            <a:off x="5359341" y="2419159"/>
            <a:ext cx="262819" cy="354859"/>
            <a:chOff x="5359341" y="2419159"/>
            <a:chExt cx="262819" cy="354859"/>
          </a:xfrm>
        </p:grpSpPr>
        <p:sp>
          <p:nvSpPr>
            <p:cNvPr id="15933" name="Google Shape;15933;p73"/>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3"/>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3"/>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3"/>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3"/>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3"/>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3"/>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3"/>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3"/>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3"/>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3"/>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3"/>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3"/>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3"/>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3"/>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3"/>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3"/>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3"/>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3"/>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3"/>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3"/>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4" name="Google Shape;15954;p73"/>
          <p:cNvGrpSpPr/>
          <p:nvPr/>
        </p:nvGrpSpPr>
        <p:grpSpPr>
          <a:xfrm>
            <a:off x="6709282" y="3790206"/>
            <a:ext cx="263316" cy="354493"/>
            <a:chOff x="6709282" y="3790206"/>
            <a:chExt cx="263316" cy="354493"/>
          </a:xfrm>
        </p:grpSpPr>
        <p:sp>
          <p:nvSpPr>
            <p:cNvPr id="15955" name="Google Shape;15955;p73"/>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3"/>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3"/>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3"/>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3"/>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3"/>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3"/>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3"/>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3"/>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3"/>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3"/>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3"/>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3"/>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3"/>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3"/>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3"/>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1" name="Google Shape;15971;p73"/>
          <p:cNvGrpSpPr/>
          <p:nvPr/>
        </p:nvGrpSpPr>
        <p:grpSpPr>
          <a:xfrm>
            <a:off x="6260629" y="2419290"/>
            <a:ext cx="263055" cy="354493"/>
            <a:chOff x="6260629" y="2419290"/>
            <a:chExt cx="263055" cy="354493"/>
          </a:xfrm>
        </p:grpSpPr>
        <p:sp>
          <p:nvSpPr>
            <p:cNvPr id="15972" name="Google Shape;15972;p73"/>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3"/>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3"/>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3"/>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3"/>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3"/>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3"/>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3"/>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3"/>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3"/>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3"/>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3"/>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3"/>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3"/>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3"/>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7" name="Google Shape;15987;p73"/>
          <p:cNvGrpSpPr/>
          <p:nvPr/>
        </p:nvGrpSpPr>
        <p:grpSpPr>
          <a:xfrm>
            <a:off x="6260864" y="2879911"/>
            <a:ext cx="263343" cy="354754"/>
            <a:chOff x="6260864" y="2879911"/>
            <a:chExt cx="263343" cy="354754"/>
          </a:xfrm>
        </p:grpSpPr>
        <p:sp>
          <p:nvSpPr>
            <p:cNvPr id="15988" name="Google Shape;15988;p73"/>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3"/>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3"/>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3"/>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3"/>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3"/>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3"/>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3"/>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3"/>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3"/>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3"/>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3"/>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3"/>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3"/>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3"/>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3"/>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3"/>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3"/>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6" name="Google Shape;16006;p73"/>
          <p:cNvGrpSpPr/>
          <p:nvPr/>
        </p:nvGrpSpPr>
        <p:grpSpPr>
          <a:xfrm>
            <a:off x="8062968" y="2419290"/>
            <a:ext cx="263316" cy="354728"/>
            <a:chOff x="8062968" y="2419290"/>
            <a:chExt cx="263316" cy="354728"/>
          </a:xfrm>
        </p:grpSpPr>
        <p:sp>
          <p:nvSpPr>
            <p:cNvPr id="16007" name="Google Shape;16007;p7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4" name="Google Shape;16024;p73"/>
          <p:cNvGrpSpPr/>
          <p:nvPr/>
        </p:nvGrpSpPr>
        <p:grpSpPr>
          <a:xfrm>
            <a:off x="5809723" y="2419290"/>
            <a:ext cx="263316" cy="354728"/>
            <a:chOff x="5809723" y="2419290"/>
            <a:chExt cx="263316" cy="354728"/>
          </a:xfrm>
        </p:grpSpPr>
        <p:sp>
          <p:nvSpPr>
            <p:cNvPr id="16025" name="Google Shape;16025;p73"/>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3"/>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3"/>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3"/>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3"/>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3"/>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3"/>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3"/>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3"/>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3"/>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3"/>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3"/>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3"/>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3"/>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3"/>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3"/>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3"/>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2" name="Google Shape;16042;p73"/>
          <p:cNvGrpSpPr/>
          <p:nvPr/>
        </p:nvGrpSpPr>
        <p:grpSpPr>
          <a:xfrm>
            <a:off x="7606826" y="1502999"/>
            <a:ext cx="263552" cy="354754"/>
            <a:chOff x="7606826" y="1502999"/>
            <a:chExt cx="263552" cy="354754"/>
          </a:xfrm>
        </p:grpSpPr>
        <p:sp>
          <p:nvSpPr>
            <p:cNvPr id="16043" name="Google Shape;16043;p73"/>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3"/>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3"/>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3"/>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3"/>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3"/>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3"/>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3"/>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3"/>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3"/>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3"/>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3"/>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3"/>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3"/>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3"/>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3"/>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3"/>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3"/>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1" name="Google Shape;16061;p73"/>
          <p:cNvGrpSpPr/>
          <p:nvPr/>
        </p:nvGrpSpPr>
        <p:grpSpPr>
          <a:xfrm>
            <a:off x="8060455" y="3790075"/>
            <a:ext cx="264076" cy="354623"/>
            <a:chOff x="8060455" y="3790075"/>
            <a:chExt cx="264076" cy="354623"/>
          </a:xfrm>
        </p:grpSpPr>
        <p:sp>
          <p:nvSpPr>
            <p:cNvPr id="16062" name="Google Shape;16062;p73"/>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3"/>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3"/>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3"/>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3"/>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3"/>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3"/>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3"/>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3"/>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3"/>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3"/>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3"/>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3"/>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3"/>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3"/>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3"/>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3"/>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3"/>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3"/>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3"/>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3"/>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3"/>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3"/>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5" name="Google Shape;16085;p73"/>
          <p:cNvGrpSpPr/>
          <p:nvPr/>
        </p:nvGrpSpPr>
        <p:grpSpPr>
          <a:xfrm>
            <a:off x="7614550" y="2879911"/>
            <a:ext cx="263316" cy="354754"/>
            <a:chOff x="7614550" y="2879911"/>
            <a:chExt cx="263316" cy="354754"/>
          </a:xfrm>
        </p:grpSpPr>
        <p:sp>
          <p:nvSpPr>
            <p:cNvPr id="16086" name="Google Shape;16086;p73"/>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3"/>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3"/>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3"/>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3"/>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3"/>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3"/>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3"/>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3"/>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3"/>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3"/>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3"/>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3"/>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3"/>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3"/>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3"/>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3"/>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3"/>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3"/>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5" name="Google Shape;16105;p73"/>
          <p:cNvGrpSpPr/>
          <p:nvPr/>
        </p:nvGrpSpPr>
        <p:grpSpPr>
          <a:xfrm>
            <a:off x="4900684" y="4268187"/>
            <a:ext cx="274576" cy="354623"/>
            <a:chOff x="4900684" y="4268187"/>
            <a:chExt cx="274576" cy="354623"/>
          </a:xfrm>
        </p:grpSpPr>
        <p:sp>
          <p:nvSpPr>
            <p:cNvPr id="16106" name="Google Shape;16106;p73"/>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3"/>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3"/>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3"/>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3"/>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3"/>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3"/>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3"/>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3"/>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3"/>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3"/>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3"/>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3"/>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3"/>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3"/>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1" name="Google Shape;16121;p73"/>
          <p:cNvGrpSpPr/>
          <p:nvPr/>
        </p:nvGrpSpPr>
        <p:grpSpPr>
          <a:xfrm>
            <a:off x="7161654" y="3345794"/>
            <a:ext cx="263343" cy="354754"/>
            <a:chOff x="7161654" y="3345794"/>
            <a:chExt cx="263343" cy="354754"/>
          </a:xfrm>
        </p:grpSpPr>
        <p:sp>
          <p:nvSpPr>
            <p:cNvPr id="16122" name="Google Shape;16122;p73"/>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3"/>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3"/>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3"/>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3"/>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3"/>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3"/>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3"/>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3"/>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3"/>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3"/>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3"/>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3"/>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3"/>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3"/>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3"/>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3"/>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3"/>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3"/>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73"/>
          <p:cNvGrpSpPr/>
          <p:nvPr/>
        </p:nvGrpSpPr>
        <p:grpSpPr>
          <a:xfrm>
            <a:off x="6711770" y="3345794"/>
            <a:ext cx="263081" cy="354754"/>
            <a:chOff x="6711770" y="3345794"/>
            <a:chExt cx="263081" cy="354754"/>
          </a:xfrm>
        </p:grpSpPr>
        <p:sp>
          <p:nvSpPr>
            <p:cNvPr id="16142" name="Google Shape;16142;p73"/>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3"/>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3"/>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3"/>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3"/>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3"/>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3"/>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3"/>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3"/>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3"/>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3"/>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3"/>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3"/>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3"/>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3"/>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3"/>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3"/>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9" name="Google Shape;16159;p73"/>
          <p:cNvGrpSpPr/>
          <p:nvPr/>
        </p:nvGrpSpPr>
        <p:grpSpPr>
          <a:xfrm>
            <a:off x="7163409" y="2880251"/>
            <a:ext cx="263316" cy="354414"/>
            <a:chOff x="7163409" y="2880251"/>
            <a:chExt cx="263316" cy="354414"/>
          </a:xfrm>
        </p:grpSpPr>
        <p:sp>
          <p:nvSpPr>
            <p:cNvPr id="16160" name="Google Shape;16160;p73"/>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3"/>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3"/>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3"/>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3"/>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3"/>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3"/>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3"/>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3"/>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3"/>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3"/>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3"/>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2" name="Google Shape;16172;p73"/>
          <p:cNvGrpSpPr/>
          <p:nvPr/>
        </p:nvGrpSpPr>
        <p:grpSpPr>
          <a:xfrm>
            <a:off x="6712032" y="2880172"/>
            <a:ext cx="263316" cy="354493"/>
            <a:chOff x="6712032" y="2880172"/>
            <a:chExt cx="263316" cy="354493"/>
          </a:xfrm>
        </p:grpSpPr>
        <p:sp>
          <p:nvSpPr>
            <p:cNvPr id="16173" name="Google Shape;16173;p73"/>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3"/>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3"/>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3"/>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3"/>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3"/>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3"/>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3"/>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3"/>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3"/>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3"/>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3"/>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3"/>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3"/>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3"/>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3"/>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3"/>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3"/>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3"/>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3"/>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3"/>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4" name="Google Shape;16194;p73"/>
          <p:cNvGrpSpPr/>
          <p:nvPr/>
        </p:nvGrpSpPr>
        <p:grpSpPr>
          <a:xfrm>
            <a:off x="6261624" y="3345794"/>
            <a:ext cx="263316" cy="354754"/>
            <a:chOff x="6261624" y="3345794"/>
            <a:chExt cx="263316" cy="354754"/>
          </a:xfrm>
        </p:grpSpPr>
        <p:sp>
          <p:nvSpPr>
            <p:cNvPr id="16195" name="Google Shape;16195;p73"/>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3"/>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3"/>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3"/>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3"/>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3"/>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3"/>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3"/>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3"/>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3"/>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3"/>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3"/>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3"/>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3"/>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3"/>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3"/>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3"/>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3"/>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3"/>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3"/>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3"/>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3"/>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3"/>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3"/>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3"/>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3"/>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3"/>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3"/>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23" name="Google Shape;16223;p73"/>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24" name="Google Shape;16224;p73"/>
          <p:cNvGrpSpPr/>
          <p:nvPr/>
        </p:nvGrpSpPr>
        <p:grpSpPr>
          <a:xfrm>
            <a:off x="5811739" y="3345794"/>
            <a:ext cx="263316" cy="354754"/>
            <a:chOff x="5811739" y="3345794"/>
            <a:chExt cx="263316" cy="354754"/>
          </a:xfrm>
        </p:grpSpPr>
        <p:sp>
          <p:nvSpPr>
            <p:cNvPr id="16225" name="Google Shape;16225;p73"/>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3"/>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3"/>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3"/>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3"/>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3"/>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3"/>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3"/>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3"/>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3"/>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3"/>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3"/>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3"/>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3"/>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3"/>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3"/>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3"/>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3"/>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3"/>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3"/>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3"/>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6" name="Google Shape;16246;p73"/>
          <p:cNvGrpSpPr/>
          <p:nvPr/>
        </p:nvGrpSpPr>
        <p:grpSpPr>
          <a:xfrm>
            <a:off x="5363818" y="3345794"/>
            <a:ext cx="259074" cy="354493"/>
            <a:chOff x="5363818" y="3345794"/>
            <a:chExt cx="259074" cy="354493"/>
          </a:xfrm>
        </p:grpSpPr>
        <p:sp>
          <p:nvSpPr>
            <p:cNvPr id="16247" name="Google Shape;16247;p73"/>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3"/>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3"/>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3"/>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3"/>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3"/>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3"/>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3"/>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3"/>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3"/>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3"/>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3"/>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3"/>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3"/>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3"/>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3"/>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3"/>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3"/>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3"/>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3"/>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3"/>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3"/>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3"/>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3"/>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3"/>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2" name="Google Shape;16272;p73"/>
          <p:cNvGrpSpPr/>
          <p:nvPr/>
        </p:nvGrpSpPr>
        <p:grpSpPr>
          <a:xfrm>
            <a:off x="4912939" y="3345663"/>
            <a:ext cx="261326" cy="354885"/>
            <a:chOff x="4912939" y="3345663"/>
            <a:chExt cx="261326" cy="354885"/>
          </a:xfrm>
        </p:grpSpPr>
        <p:sp>
          <p:nvSpPr>
            <p:cNvPr id="16273" name="Google Shape;16273;p73"/>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3"/>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3"/>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3"/>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3"/>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3"/>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3"/>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3"/>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3"/>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3"/>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3"/>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3"/>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3"/>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3"/>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3"/>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3"/>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3"/>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3"/>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3"/>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3"/>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3"/>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4" name="Google Shape;16294;p73"/>
          <p:cNvGrpSpPr/>
          <p:nvPr/>
        </p:nvGrpSpPr>
        <p:grpSpPr>
          <a:xfrm>
            <a:off x="5809723" y="2879911"/>
            <a:ext cx="263081" cy="355016"/>
            <a:chOff x="5809723" y="2879911"/>
            <a:chExt cx="263081" cy="355016"/>
          </a:xfrm>
        </p:grpSpPr>
        <p:sp>
          <p:nvSpPr>
            <p:cNvPr id="16295" name="Google Shape;16295;p73"/>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3"/>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3"/>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3"/>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3"/>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3"/>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3"/>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3"/>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3"/>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3"/>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3"/>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3"/>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3"/>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3"/>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3"/>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3"/>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3"/>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3"/>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3"/>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3"/>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3"/>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3"/>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7" name="Google Shape;16317;p73"/>
          <p:cNvGrpSpPr/>
          <p:nvPr/>
        </p:nvGrpSpPr>
        <p:grpSpPr>
          <a:xfrm>
            <a:off x="7616069" y="4268056"/>
            <a:ext cx="263316" cy="354754"/>
            <a:chOff x="7616069" y="4268056"/>
            <a:chExt cx="263316" cy="354754"/>
          </a:xfrm>
        </p:grpSpPr>
        <p:sp>
          <p:nvSpPr>
            <p:cNvPr id="16318" name="Google Shape;16318;p73"/>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3"/>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3"/>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3"/>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3"/>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3"/>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3"/>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3"/>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3"/>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3"/>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3"/>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3"/>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3"/>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3"/>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3"/>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3"/>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3"/>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3"/>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3"/>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3"/>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3"/>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73"/>
          <p:cNvGrpSpPr/>
          <p:nvPr/>
        </p:nvGrpSpPr>
        <p:grpSpPr>
          <a:xfrm>
            <a:off x="7164404" y="4268318"/>
            <a:ext cx="263316" cy="354493"/>
            <a:chOff x="7164404" y="4268318"/>
            <a:chExt cx="263316" cy="354493"/>
          </a:xfrm>
        </p:grpSpPr>
        <p:sp>
          <p:nvSpPr>
            <p:cNvPr id="16340" name="Google Shape;16340;p73"/>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3"/>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3"/>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3"/>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3"/>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3"/>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3"/>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3"/>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3"/>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3"/>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3"/>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3"/>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3"/>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3"/>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3"/>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3"/>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6" name="Google Shape;16356;p73"/>
          <p:cNvGrpSpPr/>
          <p:nvPr/>
        </p:nvGrpSpPr>
        <p:grpSpPr>
          <a:xfrm>
            <a:off x="5358346" y="2879911"/>
            <a:ext cx="263316" cy="354754"/>
            <a:chOff x="5358346" y="2879911"/>
            <a:chExt cx="263316" cy="354754"/>
          </a:xfrm>
        </p:grpSpPr>
        <p:sp>
          <p:nvSpPr>
            <p:cNvPr id="16357" name="Google Shape;16357;p73"/>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3"/>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3"/>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3"/>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3"/>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3"/>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3"/>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3"/>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3"/>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3"/>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3"/>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3"/>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3"/>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3"/>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3"/>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3"/>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3"/>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3"/>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3"/>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3"/>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3"/>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8" name="Google Shape;16378;p73"/>
          <p:cNvGrpSpPr/>
          <p:nvPr/>
        </p:nvGrpSpPr>
        <p:grpSpPr>
          <a:xfrm>
            <a:off x="8061450" y="3345742"/>
            <a:ext cx="263316" cy="354807"/>
            <a:chOff x="8061450" y="3345742"/>
            <a:chExt cx="263316" cy="354807"/>
          </a:xfrm>
        </p:grpSpPr>
        <p:sp>
          <p:nvSpPr>
            <p:cNvPr id="16379" name="Google Shape;16379;p73"/>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3"/>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3"/>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3"/>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3"/>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3"/>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3"/>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3"/>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3"/>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3"/>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3"/>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3"/>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3"/>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3"/>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3"/>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3"/>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5" name="Google Shape;16395;p73"/>
          <p:cNvGrpSpPr/>
          <p:nvPr/>
        </p:nvGrpSpPr>
        <p:grpSpPr>
          <a:xfrm>
            <a:off x="8065953" y="2879911"/>
            <a:ext cx="263081" cy="354754"/>
            <a:chOff x="8065953" y="2879911"/>
            <a:chExt cx="263081" cy="354754"/>
          </a:xfrm>
        </p:grpSpPr>
        <p:sp>
          <p:nvSpPr>
            <p:cNvPr id="16396" name="Google Shape;16396;p73"/>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3"/>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3"/>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3"/>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3"/>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3"/>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3"/>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3"/>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3"/>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3"/>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3"/>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3"/>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3"/>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3"/>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3"/>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3"/>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2" name="Google Shape;16412;p73"/>
          <p:cNvGrpSpPr/>
          <p:nvPr/>
        </p:nvGrpSpPr>
        <p:grpSpPr>
          <a:xfrm>
            <a:off x="8064199" y="4268318"/>
            <a:ext cx="270308" cy="354493"/>
            <a:chOff x="8064199" y="4268318"/>
            <a:chExt cx="270308" cy="354493"/>
          </a:xfrm>
        </p:grpSpPr>
        <p:sp>
          <p:nvSpPr>
            <p:cNvPr id="16413" name="Google Shape;16413;p73"/>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3"/>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3"/>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3"/>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3"/>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3"/>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3"/>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3"/>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3"/>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3"/>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3"/>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3"/>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3"/>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3"/>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3"/>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3"/>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434"/>
        <p:cNvGrpSpPr/>
        <p:nvPr/>
      </p:nvGrpSpPr>
      <p:grpSpPr>
        <a:xfrm>
          <a:off x="0" y="0"/>
          <a:ext cx="0" cy="0"/>
          <a:chOff x="0" y="0"/>
          <a:chExt cx="0" cy="0"/>
        </a:xfrm>
      </p:grpSpPr>
      <p:sp>
        <p:nvSpPr>
          <p:cNvPr id="16435" name="Google Shape;16435;p7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436" name="Google Shape;16436;p7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6437" name="Google Shape;16437;p74"/>
          <p:cNvGrpSpPr/>
          <p:nvPr/>
        </p:nvGrpSpPr>
        <p:grpSpPr>
          <a:xfrm>
            <a:off x="3511608" y="3348218"/>
            <a:ext cx="381482" cy="366926"/>
            <a:chOff x="3511608" y="3348218"/>
            <a:chExt cx="381482" cy="366926"/>
          </a:xfrm>
        </p:grpSpPr>
        <p:sp>
          <p:nvSpPr>
            <p:cNvPr id="16438" name="Google Shape;16438;p74"/>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4"/>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4"/>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4"/>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4"/>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4"/>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4"/>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4"/>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4"/>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4"/>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4"/>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4"/>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4"/>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4"/>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2" name="Google Shape;16452;p74"/>
          <p:cNvGrpSpPr/>
          <p:nvPr/>
        </p:nvGrpSpPr>
        <p:grpSpPr>
          <a:xfrm>
            <a:off x="1849816" y="3807339"/>
            <a:ext cx="163616" cy="366665"/>
            <a:chOff x="1849816" y="3807339"/>
            <a:chExt cx="163616" cy="366665"/>
          </a:xfrm>
        </p:grpSpPr>
        <p:sp>
          <p:nvSpPr>
            <p:cNvPr id="16453" name="Google Shape;16453;p74"/>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4"/>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4"/>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4"/>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4"/>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4"/>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4"/>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4"/>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4"/>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4"/>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4"/>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4"/>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4"/>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4"/>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7" name="Google Shape;16467;p74"/>
          <p:cNvGrpSpPr/>
          <p:nvPr/>
        </p:nvGrpSpPr>
        <p:grpSpPr>
          <a:xfrm>
            <a:off x="2274757" y="3807313"/>
            <a:ext cx="202292" cy="366430"/>
            <a:chOff x="2274757" y="3807313"/>
            <a:chExt cx="202292" cy="366430"/>
          </a:xfrm>
        </p:grpSpPr>
        <p:sp>
          <p:nvSpPr>
            <p:cNvPr id="16468" name="Google Shape;16468;p74"/>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4"/>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4"/>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4"/>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4"/>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4"/>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4"/>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4"/>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4"/>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4"/>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8" name="Google Shape;16478;p74"/>
          <p:cNvGrpSpPr/>
          <p:nvPr/>
        </p:nvGrpSpPr>
        <p:grpSpPr>
          <a:xfrm>
            <a:off x="3972716" y="3348218"/>
            <a:ext cx="366404" cy="366665"/>
            <a:chOff x="3972716" y="3348218"/>
            <a:chExt cx="366404" cy="366665"/>
          </a:xfrm>
        </p:grpSpPr>
        <p:sp>
          <p:nvSpPr>
            <p:cNvPr id="16479" name="Google Shape;16479;p74"/>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4"/>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4"/>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4"/>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4"/>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4"/>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4"/>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4"/>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4"/>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4"/>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4"/>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4"/>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1" name="Google Shape;16491;p74"/>
          <p:cNvGrpSpPr/>
          <p:nvPr/>
        </p:nvGrpSpPr>
        <p:grpSpPr>
          <a:xfrm>
            <a:off x="866528" y="3348348"/>
            <a:ext cx="317405" cy="366534"/>
            <a:chOff x="866528" y="3348348"/>
            <a:chExt cx="317405" cy="366534"/>
          </a:xfrm>
        </p:grpSpPr>
        <p:sp>
          <p:nvSpPr>
            <p:cNvPr id="16492" name="Google Shape;16492;p74"/>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4"/>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4"/>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4"/>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4"/>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4"/>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4"/>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4"/>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0" name="Google Shape;16500;p74"/>
          <p:cNvGrpSpPr/>
          <p:nvPr/>
        </p:nvGrpSpPr>
        <p:grpSpPr>
          <a:xfrm>
            <a:off x="1316818" y="3348296"/>
            <a:ext cx="310872" cy="366848"/>
            <a:chOff x="1316818" y="3348296"/>
            <a:chExt cx="310872" cy="366848"/>
          </a:xfrm>
        </p:grpSpPr>
        <p:sp>
          <p:nvSpPr>
            <p:cNvPr id="16501" name="Google Shape;16501;p74"/>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4"/>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4"/>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4"/>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4"/>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4"/>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4"/>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4"/>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4"/>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4"/>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4"/>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4"/>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4"/>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4"/>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4"/>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4"/>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4"/>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4"/>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4"/>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4"/>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4"/>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4"/>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4"/>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4"/>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5" name="Google Shape;16525;p74"/>
          <p:cNvGrpSpPr/>
          <p:nvPr/>
        </p:nvGrpSpPr>
        <p:grpSpPr>
          <a:xfrm>
            <a:off x="3105248" y="3348244"/>
            <a:ext cx="305620" cy="366430"/>
            <a:chOff x="3105248" y="3348244"/>
            <a:chExt cx="305620" cy="366430"/>
          </a:xfrm>
        </p:grpSpPr>
        <p:sp>
          <p:nvSpPr>
            <p:cNvPr id="16526" name="Google Shape;16526;p74"/>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4"/>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4"/>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4"/>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4"/>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4"/>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4"/>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74"/>
          <p:cNvGrpSpPr/>
          <p:nvPr/>
        </p:nvGrpSpPr>
        <p:grpSpPr>
          <a:xfrm>
            <a:off x="2661988" y="3348218"/>
            <a:ext cx="304078" cy="366665"/>
            <a:chOff x="2661988" y="3348218"/>
            <a:chExt cx="304078" cy="366665"/>
          </a:xfrm>
        </p:grpSpPr>
        <p:sp>
          <p:nvSpPr>
            <p:cNvPr id="16534" name="Google Shape;16534;p74"/>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4"/>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4"/>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4"/>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4"/>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4"/>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4"/>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4"/>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4"/>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4"/>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4"/>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4"/>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4"/>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4"/>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4"/>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4"/>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4"/>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4"/>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4"/>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3" name="Google Shape;16553;p74"/>
          <p:cNvGrpSpPr/>
          <p:nvPr/>
        </p:nvGrpSpPr>
        <p:grpSpPr>
          <a:xfrm>
            <a:off x="2212927" y="3348897"/>
            <a:ext cx="307606" cy="366482"/>
            <a:chOff x="2212927" y="3348897"/>
            <a:chExt cx="307606" cy="366482"/>
          </a:xfrm>
        </p:grpSpPr>
        <p:sp>
          <p:nvSpPr>
            <p:cNvPr id="16554" name="Google Shape;16554;p74"/>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4"/>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4"/>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4"/>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4"/>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4"/>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4"/>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4"/>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4"/>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4"/>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4" name="Google Shape;16564;p74"/>
          <p:cNvGrpSpPr/>
          <p:nvPr/>
        </p:nvGrpSpPr>
        <p:grpSpPr>
          <a:xfrm>
            <a:off x="1764389" y="3348218"/>
            <a:ext cx="310114" cy="366665"/>
            <a:chOff x="1764389" y="3348218"/>
            <a:chExt cx="310114" cy="366665"/>
          </a:xfrm>
        </p:grpSpPr>
        <p:sp>
          <p:nvSpPr>
            <p:cNvPr id="16565" name="Google Shape;16565;p74"/>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4"/>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4"/>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4"/>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4"/>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4"/>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4"/>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4"/>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4"/>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4"/>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4"/>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4"/>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4"/>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4"/>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4"/>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4"/>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4"/>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4"/>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4"/>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4"/>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5" name="Google Shape;16585;p74"/>
          <p:cNvGrpSpPr/>
          <p:nvPr/>
        </p:nvGrpSpPr>
        <p:grpSpPr>
          <a:xfrm>
            <a:off x="2777572" y="3807287"/>
            <a:ext cx="81716" cy="366717"/>
            <a:chOff x="2777572" y="3807287"/>
            <a:chExt cx="81716" cy="366717"/>
          </a:xfrm>
        </p:grpSpPr>
        <p:sp>
          <p:nvSpPr>
            <p:cNvPr id="16586" name="Google Shape;16586;p74"/>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4"/>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4"/>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4"/>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4"/>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4"/>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4"/>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4"/>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4"/>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4"/>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4"/>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74"/>
          <p:cNvGrpSpPr/>
          <p:nvPr/>
        </p:nvGrpSpPr>
        <p:grpSpPr>
          <a:xfrm>
            <a:off x="3934014" y="4329780"/>
            <a:ext cx="366665" cy="256334"/>
            <a:chOff x="3934014" y="4329780"/>
            <a:chExt cx="366665" cy="256334"/>
          </a:xfrm>
        </p:grpSpPr>
        <p:sp>
          <p:nvSpPr>
            <p:cNvPr id="16598" name="Google Shape;16598;p74"/>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4"/>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4"/>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4"/>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4"/>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4"/>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4"/>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4"/>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4"/>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4"/>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4"/>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4"/>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4"/>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1" name="Google Shape;16611;p74"/>
          <p:cNvGrpSpPr/>
          <p:nvPr/>
        </p:nvGrpSpPr>
        <p:grpSpPr>
          <a:xfrm>
            <a:off x="947670" y="3807339"/>
            <a:ext cx="194295" cy="366404"/>
            <a:chOff x="947670" y="3807339"/>
            <a:chExt cx="194295" cy="366404"/>
          </a:xfrm>
        </p:grpSpPr>
        <p:sp>
          <p:nvSpPr>
            <p:cNvPr id="16612" name="Google Shape;16612;p74"/>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4"/>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4"/>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4"/>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4"/>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4"/>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4"/>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4"/>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4"/>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4"/>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2" name="Google Shape;16622;p74"/>
          <p:cNvGrpSpPr/>
          <p:nvPr/>
        </p:nvGrpSpPr>
        <p:grpSpPr>
          <a:xfrm>
            <a:off x="3420379" y="4286557"/>
            <a:ext cx="368939" cy="342283"/>
            <a:chOff x="3420379" y="4286557"/>
            <a:chExt cx="368939" cy="342283"/>
          </a:xfrm>
        </p:grpSpPr>
        <p:sp>
          <p:nvSpPr>
            <p:cNvPr id="16623" name="Google Shape;16623;p74"/>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4"/>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4"/>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4"/>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4"/>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4"/>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4"/>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4"/>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4"/>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4"/>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4"/>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4"/>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4"/>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4"/>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4"/>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4"/>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9" name="Google Shape;16639;p74"/>
          <p:cNvGrpSpPr/>
          <p:nvPr/>
        </p:nvGrpSpPr>
        <p:grpSpPr>
          <a:xfrm>
            <a:off x="3965190" y="3842252"/>
            <a:ext cx="369801" cy="296813"/>
            <a:chOff x="3965190" y="3842252"/>
            <a:chExt cx="369801" cy="296813"/>
          </a:xfrm>
        </p:grpSpPr>
        <p:sp>
          <p:nvSpPr>
            <p:cNvPr id="16640" name="Google Shape;16640;p74"/>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4"/>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4"/>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4"/>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4"/>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4"/>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4"/>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4"/>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4"/>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4"/>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4"/>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4"/>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4"/>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4"/>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4"/>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4"/>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4"/>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4"/>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4"/>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1" name="Google Shape;16661;p74"/>
          <p:cNvGrpSpPr/>
          <p:nvPr/>
        </p:nvGrpSpPr>
        <p:grpSpPr>
          <a:xfrm>
            <a:off x="3506590" y="3833812"/>
            <a:ext cx="396796" cy="313407"/>
            <a:chOff x="3506590" y="3833812"/>
            <a:chExt cx="396796" cy="313407"/>
          </a:xfrm>
        </p:grpSpPr>
        <p:sp>
          <p:nvSpPr>
            <p:cNvPr id="16662" name="Google Shape;16662;p74"/>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4"/>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4"/>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5" name="Google Shape;16665;p74"/>
          <p:cNvGrpSpPr/>
          <p:nvPr/>
        </p:nvGrpSpPr>
        <p:grpSpPr>
          <a:xfrm>
            <a:off x="2769288" y="1965364"/>
            <a:ext cx="104556" cy="366665"/>
            <a:chOff x="2769288" y="1965364"/>
            <a:chExt cx="104556" cy="366665"/>
          </a:xfrm>
        </p:grpSpPr>
        <p:sp>
          <p:nvSpPr>
            <p:cNvPr id="16666" name="Google Shape;16666;p74"/>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4"/>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4"/>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4"/>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4"/>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4"/>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4"/>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4"/>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4"/>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4"/>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4"/>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4"/>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8" name="Google Shape;16678;p74"/>
          <p:cNvGrpSpPr/>
          <p:nvPr/>
        </p:nvGrpSpPr>
        <p:grpSpPr>
          <a:xfrm>
            <a:off x="3966679" y="2010861"/>
            <a:ext cx="367162" cy="275698"/>
            <a:chOff x="3966679" y="2010861"/>
            <a:chExt cx="367162" cy="275698"/>
          </a:xfrm>
        </p:grpSpPr>
        <p:sp>
          <p:nvSpPr>
            <p:cNvPr id="16679" name="Google Shape;16679;p74"/>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4"/>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4"/>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4"/>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3" name="Google Shape;16683;p74"/>
          <p:cNvGrpSpPr/>
          <p:nvPr/>
        </p:nvGrpSpPr>
        <p:grpSpPr>
          <a:xfrm>
            <a:off x="1752577" y="2025495"/>
            <a:ext cx="366404" cy="246220"/>
            <a:chOff x="1752577" y="2025495"/>
            <a:chExt cx="366404" cy="246220"/>
          </a:xfrm>
        </p:grpSpPr>
        <p:sp>
          <p:nvSpPr>
            <p:cNvPr id="16684" name="Google Shape;16684;p74"/>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4"/>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4"/>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4"/>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4"/>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4"/>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4"/>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4"/>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4"/>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4"/>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4"/>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4"/>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4"/>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4"/>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4"/>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4"/>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0" name="Google Shape;16700;p74"/>
          <p:cNvGrpSpPr/>
          <p:nvPr/>
        </p:nvGrpSpPr>
        <p:grpSpPr>
          <a:xfrm>
            <a:off x="1309553" y="2069580"/>
            <a:ext cx="366404" cy="158363"/>
            <a:chOff x="1309553" y="2069580"/>
            <a:chExt cx="366404" cy="158363"/>
          </a:xfrm>
        </p:grpSpPr>
        <p:sp>
          <p:nvSpPr>
            <p:cNvPr id="16701" name="Google Shape;16701;p74"/>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4"/>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4"/>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4"/>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4"/>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4"/>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4"/>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4"/>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4"/>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4"/>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4"/>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4"/>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4"/>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4"/>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4"/>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4"/>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4"/>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4"/>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4"/>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4"/>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4"/>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4"/>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4"/>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4"/>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7" name="Google Shape;16727;p74"/>
          <p:cNvGrpSpPr/>
          <p:nvPr/>
        </p:nvGrpSpPr>
        <p:grpSpPr>
          <a:xfrm>
            <a:off x="866528" y="2088762"/>
            <a:ext cx="366639" cy="119635"/>
            <a:chOff x="866528" y="2088762"/>
            <a:chExt cx="366639" cy="119635"/>
          </a:xfrm>
        </p:grpSpPr>
        <p:sp>
          <p:nvSpPr>
            <p:cNvPr id="16728" name="Google Shape;16728;p74"/>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4"/>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4"/>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4"/>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4"/>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4"/>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4"/>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4"/>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4"/>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4"/>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4"/>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4"/>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4"/>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4"/>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2" name="Google Shape;16742;p74"/>
          <p:cNvGrpSpPr/>
          <p:nvPr/>
        </p:nvGrpSpPr>
        <p:grpSpPr>
          <a:xfrm>
            <a:off x="2329269" y="1965312"/>
            <a:ext cx="98807" cy="366273"/>
            <a:chOff x="2329269" y="1965312"/>
            <a:chExt cx="98807" cy="366273"/>
          </a:xfrm>
        </p:grpSpPr>
        <p:sp>
          <p:nvSpPr>
            <p:cNvPr id="16743" name="Google Shape;16743;p74"/>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4"/>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4"/>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74"/>
          <p:cNvGrpSpPr/>
          <p:nvPr/>
        </p:nvGrpSpPr>
        <p:grpSpPr>
          <a:xfrm>
            <a:off x="3208053" y="1964972"/>
            <a:ext cx="112344" cy="366926"/>
            <a:chOff x="3208053" y="1964972"/>
            <a:chExt cx="112344" cy="366926"/>
          </a:xfrm>
        </p:grpSpPr>
        <p:sp>
          <p:nvSpPr>
            <p:cNvPr id="16747" name="Google Shape;16747;p74"/>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4"/>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4"/>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4"/>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4"/>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4"/>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3" name="Google Shape;16753;p74"/>
          <p:cNvGrpSpPr/>
          <p:nvPr/>
        </p:nvGrpSpPr>
        <p:grpSpPr>
          <a:xfrm>
            <a:off x="3225379" y="3807339"/>
            <a:ext cx="72413" cy="366404"/>
            <a:chOff x="3225379" y="3807339"/>
            <a:chExt cx="72413" cy="366404"/>
          </a:xfrm>
        </p:grpSpPr>
        <p:sp>
          <p:nvSpPr>
            <p:cNvPr id="16754" name="Google Shape;16754;p74"/>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4"/>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4"/>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4"/>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4"/>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4"/>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4"/>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4"/>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2" name="Google Shape;16762;p74"/>
          <p:cNvGrpSpPr/>
          <p:nvPr/>
        </p:nvGrpSpPr>
        <p:grpSpPr>
          <a:xfrm>
            <a:off x="3523916" y="2011096"/>
            <a:ext cx="366665" cy="275201"/>
            <a:chOff x="3523916" y="2011096"/>
            <a:chExt cx="366665" cy="275201"/>
          </a:xfrm>
        </p:grpSpPr>
        <p:sp>
          <p:nvSpPr>
            <p:cNvPr id="16763" name="Google Shape;16763;p74"/>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4"/>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4"/>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4"/>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4"/>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4"/>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4"/>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4"/>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4"/>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4"/>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4"/>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4"/>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4"/>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4"/>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4"/>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4"/>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4"/>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4"/>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4"/>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4"/>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3" name="Google Shape;16783;p74"/>
          <p:cNvGrpSpPr/>
          <p:nvPr/>
        </p:nvGrpSpPr>
        <p:grpSpPr>
          <a:xfrm>
            <a:off x="1742777" y="1499997"/>
            <a:ext cx="393791" cy="366744"/>
            <a:chOff x="1742777" y="1499997"/>
            <a:chExt cx="393791" cy="366744"/>
          </a:xfrm>
        </p:grpSpPr>
        <p:sp>
          <p:nvSpPr>
            <p:cNvPr id="16784" name="Google Shape;16784;p74"/>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4"/>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4"/>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4"/>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4"/>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4"/>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4"/>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4"/>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4"/>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4"/>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4"/>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4"/>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4"/>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4"/>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8" name="Google Shape;16798;p74"/>
          <p:cNvGrpSpPr/>
          <p:nvPr/>
        </p:nvGrpSpPr>
        <p:grpSpPr>
          <a:xfrm>
            <a:off x="4014449" y="1499997"/>
            <a:ext cx="319914" cy="366639"/>
            <a:chOff x="4014449" y="1499997"/>
            <a:chExt cx="319914" cy="366639"/>
          </a:xfrm>
        </p:grpSpPr>
        <p:sp>
          <p:nvSpPr>
            <p:cNvPr id="16799" name="Google Shape;16799;p74"/>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4"/>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4"/>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4"/>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4"/>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4" name="Google Shape;16804;p74"/>
          <p:cNvGrpSpPr/>
          <p:nvPr/>
        </p:nvGrpSpPr>
        <p:grpSpPr>
          <a:xfrm>
            <a:off x="866267" y="1591460"/>
            <a:ext cx="367397" cy="183711"/>
            <a:chOff x="866267" y="1591460"/>
            <a:chExt cx="367397" cy="183711"/>
          </a:xfrm>
        </p:grpSpPr>
        <p:sp>
          <p:nvSpPr>
            <p:cNvPr id="16805" name="Google Shape;16805;p74"/>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4"/>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4"/>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4"/>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4"/>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4"/>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4"/>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4"/>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4"/>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4"/>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4"/>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4"/>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4"/>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4"/>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4"/>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4"/>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4"/>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4"/>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3" name="Google Shape;16823;p74"/>
          <p:cNvGrpSpPr/>
          <p:nvPr/>
        </p:nvGrpSpPr>
        <p:grpSpPr>
          <a:xfrm>
            <a:off x="3117843" y="1499892"/>
            <a:ext cx="327440" cy="366744"/>
            <a:chOff x="3117843" y="1499892"/>
            <a:chExt cx="327440" cy="366744"/>
          </a:xfrm>
        </p:grpSpPr>
        <p:sp>
          <p:nvSpPr>
            <p:cNvPr id="16824" name="Google Shape;16824;p74"/>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4"/>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4"/>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4"/>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4"/>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4"/>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4"/>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1" name="Google Shape;16831;p74"/>
          <p:cNvGrpSpPr/>
          <p:nvPr/>
        </p:nvGrpSpPr>
        <p:grpSpPr>
          <a:xfrm>
            <a:off x="2667005" y="1499997"/>
            <a:ext cx="336770" cy="366639"/>
            <a:chOff x="2667005" y="1499997"/>
            <a:chExt cx="336770" cy="366639"/>
          </a:xfrm>
        </p:grpSpPr>
        <p:sp>
          <p:nvSpPr>
            <p:cNvPr id="16832" name="Google Shape;16832;p74"/>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4"/>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4"/>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4"/>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4"/>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4"/>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4"/>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4"/>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4"/>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4"/>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4"/>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4"/>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4"/>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4"/>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4"/>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4"/>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4"/>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4"/>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4"/>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1" name="Google Shape;16851;p74"/>
          <p:cNvGrpSpPr/>
          <p:nvPr/>
        </p:nvGrpSpPr>
        <p:grpSpPr>
          <a:xfrm>
            <a:off x="3564866" y="1499997"/>
            <a:ext cx="326473" cy="366639"/>
            <a:chOff x="3564866" y="1499997"/>
            <a:chExt cx="326473" cy="366639"/>
          </a:xfrm>
        </p:grpSpPr>
        <p:sp>
          <p:nvSpPr>
            <p:cNvPr id="16852" name="Google Shape;16852;p74"/>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4"/>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4"/>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4"/>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4"/>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4"/>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4"/>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4"/>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4"/>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1" name="Google Shape;16861;p74"/>
          <p:cNvGrpSpPr/>
          <p:nvPr/>
        </p:nvGrpSpPr>
        <p:grpSpPr>
          <a:xfrm>
            <a:off x="1314074" y="1499997"/>
            <a:ext cx="364392" cy="366639"/>
            <a:chOff x="1314074" y="1499997"/>
            <a:chExt cx="364392" cy="366639"/>
          </a:xfrm>
        </p:grpSpPr>
        <p:sp>
          <p:nvSpPr>
            <p:cNvPr id="16862" name="Google Shape;16862;p74"/>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4"/>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4"/>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4"/>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4"/>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4"/>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4"/>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4"/>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4"/>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4"/>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4" name="Google Shape;16874;p74"/>
          <p:cNvGrpSpPr/>
          <p:nvPr/>
        </p:nvGrpSpPr>
        <p:grpSpPr>
          <a:xfrm>
            <a:off x="2220479" y="1499997"/>
            <a:ext cx="337005" cy="366639"/>
            <a:chOff x="2220479" y="1499997"/>
            <a:chExt cx="337005" cy="366639"/>
          </a:xfrm>
        </p:grpSpPr>
        <p:sp>
          <p:nvSpPr>
            <p:cNvPr id="16875" name="Google Shape;16875;p74"/>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4"/>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4"/>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4"/>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4"/>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4"/>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4"/>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4"/>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4"/>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4"/>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4"/>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6" name="Google Shape;16886;p74"/>
          <p:cNvGrpSpPr/>
          <p:nvPr/>
        </p:nvGrpSpPr>
        <p:grpSpPr>
          <a:xfrm>
            <a:off x="4105155" y="2425976"/>
            <a:ext cx="87230" cy="366430"/>
            <a:chOff x="4105155" y="2425976"/>
            <a:chExt cx="87230" cy="366430"/>
          </a:xfrm>
        </p:grpSpPr>
        <p:sp>
          <p:nvSpPr>
            <p:cNvPr id="16887" name="Google Shape;16887;p74"/>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4"/>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4"/>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4"/>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4"/>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4"/>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3" name="Google Shape;16893;p74"/>
          <p:cNvGrpSpPr/>
          <p:nvPr/>
        </p:nvGrpSpPr>
        <p:grpSpPr>
          <a:xfrm>
            <a:off x="1808109" y="2426002"/>
            <a:ext cx="267884" cy="366639"/>
            <a:chOff x="1808109" y="2426002"/>
            <a:chExt cx="267884" cy="366639"/>
          </a:xfrm>
        </p:grpSpPr>
        <p:sp>
          <p:nvSpPr>
            <p:cNvPr id="16894" name="Google Shape;16894;p74"/>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4"/>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4"/>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4"/>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4"/>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4"/>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4"/>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4"/>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4"/>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4"/>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4"/>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4"/>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4"/>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4"/>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4"/>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4"/>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4"/>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4"/>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4"/>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4"/>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4"/>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5" name="Google Shape;16915;p74"/>
          <p:cNvGrpSpPr/>
          <p:nvPr/>
        </p:nvGrpSpPr>
        <p:grpSpPr>
          <a:xfrm>
            <a:off x="3603568" y="2426002"/>
            <a:ext cx="207597" cy="366639"/>
            <a:chOff x="3603568" y="2426002"/>
            <a:chExt cx="207597" cy="366639"/>
          </a:xfrm>
        </p:grpSpPr>
        <p:sp>
          <p:nvSpPr>
            <p:cNvPr id="16916" name="Google Shape;16916;p74"/>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4"/>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4"/>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4"/>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4"/>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4"/>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2" name="Google Shape;16922;p74"/>
          <p:cNvGrpSpPr/>
          <p:nvPr/>
        </p:nvGrpSpPr>
        <p:grpSpPr>
          <a:xfrm>
            <a:off x="2246115" y="2426002"/>
            <a:ext cx="274417" cy="366404"/>
            <a:chOff x="2246115" y="2426002"/>
            <a:chExt cx="274417" cy="366404"/>
          </a:xfrm>
        </p:grpSpPr>
        <p:sp>
          <p:nvSpPr>
            <p:cNvPr id="16923" name="Google Shape;16923;p74"/>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4"/>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4"/>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4"/>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4"/>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4"/>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4"/>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4"/>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1" name="Google Shape;16931;p74"/>
          <p:cNvGrpSpPr/>
          <p:nvPr/>
        </p:nvGrpSpPr>
        <p:grpSpPr>
          <a:xfrm>
            <a:off x="2696666" y="2426002"/>
            <a:ext cx="256099" cy="366639"/>
            <a:chOff x="2696666" y="2426002"/>
            <a:chExt cx="256099" cy="366639"/>
          </a:xfrm>
        </p:grpSpPr>
        <p:sp>
          <p:nvSpPr>
            <p:cNvPr id="16932" name="Google Shape;16932;p74"/>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4"/>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4"/>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4"/>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4"/>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4"/>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8" name="Google Shape;16938;p74"/>
          <p:cNvGrpSpPr/>
          <p:nvPr/>
        </p:nvGrpSpPr>
        <p:grpSpPr>
          <a:xfrm>
            <a:off x="3149072" y="2426002"/>
            <a:ext cx="225863" cy="366430"/>
            <a:chOff x="3149072" y="2426002"/>
            <a:chExt cx="225863" cy="366430"/>
          </a:xfrm>
        </p:grpSpPr>
        <p:sp>
          <p:nvSpPr>
            <p:cNvPr id="16939" name="Google Shape;16939;p74"/>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4"/>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74"/>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4"/>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4"/>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4"/>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4"/>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4"/>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4"/>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4"/>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4"/>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0" name="Google Shape;16950;p74"/>
          <p:cNvGrpSpPr/>
          <p:nvPr/>
        </p:nvGrpSpPr>
        <p:grpSpPr>
          <a:xfrm>
            <a:off x="1361556" y="2425923"/>
            <a:ext cx="283224" cy="366482"/>
            <a:chOff x="1361556" y="2425923"/>
            <a:chExt cx="283224" cy="366482"/>
          </a:xfrm>
        </p:grpSpPr>
        <p:sp>
          <p:nvSpPr>
            <p:cNvPr id="16951" name="Google Shape;16951;p74"/>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74"/>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4"/>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4"/>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4"/>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4"/>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4"/>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4"/>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4"/>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4"/>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4"/>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4"/>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4"/>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4"/>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4"/>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4"/>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4"/>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4"/>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4"/>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4"/>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1" name="Google Shape;16971;p74"/>
          <p:cNvGrpSpPr/>
          <p:nvPr/>
        </p:nvGrpSpPr>
        <p:grpSpPr>
          <a:xfrm>
            <a:off x="3973735" y="2891056"/>
            <a:ext cx="361883" cy="366979"/>
            <a:chOff x="3973735" y="2891056"/>
            <a:chExt cx="361883" cy="366979"/>
          </a:xfrm>
        </p:grpSpPr>
        <p:sp>
          <p:nvSpPr>
            <p:cNvPr id="16972" name="Google Shape;16972;p74"/>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4"/>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4"/>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4"/>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4"/>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4"/>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4"/>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4"/>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4"/>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4"/>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4"/>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4"/>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4"/>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4"/>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4"/>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9" name="Google Shape;16989;p74"/>
          <p:cNvGrpSpPr/>
          <p:nvPr/>
        </p:nvGrpSpPr>
        <p:grpSpPr>
          <a:xfrm>
            <a:off x="3527941" y="2916744"/>
            <a:ext cx="366665" cy="315654"/>
            <a:chOff x="3527941" y="2916744"/>
            <a:chExt cx="366665" cy="315654"/>
          </a:xfrm>
        </p:grpSpPr>
        <p:sp>
          <p:nvSpPr>
            <p:cNvPr id="16990" name="Google Shape;16990;p74"/>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4"/>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4"/>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4"/>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4"/>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4"/>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4"/>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4"/>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4"/>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4"/>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4"/>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4"/>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4"/>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4"/>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4"/>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4"/>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4"/>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4"/>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4"/>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4"/>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4"/>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4"/>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4"/>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4"/>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4"/>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4"/>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4"/>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4"/>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4"/>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4"/>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0" name="Google Shape;17020;p74"/>
          <p:cNvGrpSpPr/>
          <p:nvPr/>
        </p:nvGrpSpPr>
        <p:grpSpPr>
          <a:xfrm>
            <a:off x="2640873" y="2891631"/>
            <a:ext cx="366404" cy="366404"/>
            <a:chOff x="2640873" y="2891631"/>
            <a:chExt cx="366404" cy="366404"/>
          </a:xfrm>
        </p:grpSpPr>
        <p:sp>
          <p:nvSpPr>
            <p:cNvPr id="17021" name="Google Shape;17021;p74"/>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4"/>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4"/>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4"/>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4"/>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4"/>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4"/>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4"/>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4"/>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4"/>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4"/>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4"/>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4"/>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4"/>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5" name="Google Shape;17035;p74"/>
          <p:cNvGrpSpPr/>
          <p:nvPr/>
        </p:nvGrpSpPr>
        <p:grpSpPr>
          <a:xfrm>
            <a:off x="2197091" y="2938120"/>
            <a:ext cx="366665" cy="273189"/>
            <a:chOff x="2197091" y="2938120"/>
            <a:chExt cx="366665" cy="273189"/>
          </a:xfrm>
        </p:grpSpPr>
        <p:sp>
          <p:nvSpPr>
            <p:cNvPr id="17036" name="Google Shape;17036;p74"/>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4"/>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4"/>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4"/>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4"/>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4"/>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4"/>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4"/>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4"/>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4"/>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4"/>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4"/>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4"/>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4"/>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4"/>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4"/>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4"/>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4"/>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4"/>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4"/>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4"/>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4"/>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74"/>
          <p:cNvGrpSpPr/>
          <p:nvPr/>
        </p:nvGrpSpPr>
        <p:grpSpPr>
          <a:xfrm>
            <a:off x="1753570" y="2892127"/>
            <a:ext cx="366665" cy="365202"/>
            <a:chOff x="1753570" y="2892127"/>
            <a:chExt cx="366665" cy="365202"/>
          </a:xfrm>
        </p:grpSpPr>
        <p:sp>
          <p:nvSpPr>
            <p:cNvPr id="17061" name="Google Shape;17061;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4"/>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4"/>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4"/>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4"/>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4"/>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4"/>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4"/>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4"/>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4"/>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4"/>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4"/>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4"/>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4"/>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4"/>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4"/>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4"/>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9" name="Google Shape;17079;p74"/>
          <p:cNvGrpSpPr/>
          <p:nvPr/>
        </p:nvGrpSpPr>
        <p:grpSpPr>
          <a:xfrm>
            <a:off x="1303751" y="3807339"/>
            <a:ext cx="367684" cy="366561"/>
            <a:chOff x="1303751" y="3807339"/>
            <a:chExt cx="367684" cy="366561"/>
          </a:xfrm>
        </p:grpSpPr>
        <p:sp>
          <p:nvSpPr>
            <p:cNvPr id="17080" name="Google Shape;17080;p74"/>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4"/>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4"/>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4"/>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4"/>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4"/>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4"/>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4"/>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4"/>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4"/>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4"/>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4"/>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4"/>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4"/>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4"/>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4"/>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4"/>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4"/>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4"/>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4"/>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4"/>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4"/>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4"/>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4"/>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4"/>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4"/>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4"/>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4"/>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4"/>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4"/>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4"/>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4"/>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4"/>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4"/>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4"/>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4"/>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4"/>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4"/>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4"/>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4"/>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4"/>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21" name="Google Shape;17121;p74"/>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22" name="Google Shape;17122;p74"/>
          <p:cNvGrpSpPr/>
          <p:nvPr/>
        </p:nvGrpSpPr>
        <p:grpSpPr>
          <a:xfrm>
            <a:off x="1310049" y="2891421"/>
            <a:ext cx="384749" cy="366613"/>
            <a:chOff x="1310049" y="2891421"/>
            <a:chExt cx="384749" cy="366613"/>
          </a:xfrm>
        </p:grpSpPr>
        <p:sp>
          <p:nvSpPr>
            <p:cNvPr id="17123" name="Google Shape;17123;p74"/>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4"/>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4"/>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4"/>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4"/>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4"/>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4"/>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4"/>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4"/>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4"/>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4"/>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4"/>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4"/>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4"/>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7" name="Google Shape;17137;p74"/>
          <p:cNvGrpSpPr/>
          <p:nvPr/>
        </p:nvGrpSpPr>
        <p:grpSpPr>
          <a:xfrm>
            <a:off x="849673" y="2891343"/>
            <a:ext cx="383468" cy="366665"/>
            <a:chOff x="849673" y="2891343"/>
            <a:chExt cx="383468" cy="366665"/>
          </a:xfrm>
        </p:grpSpPr>
        <p:sp>
          <p:nvSpPr>
            <p:cNvPr id="17138" name="Google Shape;17138;p74"/>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4"/>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4"/>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4"/>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4"/>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4"/>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4"/>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4"/>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4"/>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4"/>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4"/>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4"/>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0" name="Google Shape;17150;p74"/>
          <p:cNvGrpSpPr/>
          <p:nvPr/>
        </p:nvGrpSpPr>
        <p:grpSpPr>
          <a:xfrm>
            <a:off x="920257" y="2426002"/>
            <a:ext cx="278024" cy="366508"/>
            <a:chOff x="920257" y="2426002"/>
            <a:chExt cx="278024" cy="366508"/>
          </a:xfrm>
        </p:grpSpPr>
        <p:sp>
          <p:nvSpPr>
            <p:cNvPr id="17151" name="Google Shape;17151;p74"/>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4"/>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4"/>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4"/>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4"/>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4"/>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4"/>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4"/>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4"/>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4"/>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4"/>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74"/>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4"/>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4" name="Google Shape;17164;p74"/>
          <p:cNvGrpSpPr/>
          <p:nvPr/>
        </p:nvGrpSpPr>
        <p:grpSpPr>
          <a:xfrm>
            <a:off x="866528" y="4274484"/>
            <a:ext cx="349810" cy="366665"/>
            <a:chOff x="866528" y="4274484"/>
            <a:chExt cx="349810" cy="366665"/>
          </a:xfrm>
        </p:grpSpPr>
        <p:sp>
          <p:nvSpPr>
            <p:cNvPr id="17165" name="Google Shape;17165;p74"/>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4"/>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4"/>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4"/>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4"/>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4"/>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4"/>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4"/>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4"/>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4"/>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4"/>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6" name="Google Shape;17176;p74"/>
          <p:cNvGrpSpPr/>
          <p:nvPr/>
        </p:nvGrpSpPr>
        <p:grpSpPr>
          <a:xfrm>
            <a:off x="1388708" y="4274484"/>
            <a:ext cx="330210" cy="366665"/>
            <a:chOff x="1388708" y="4274484"/>
            <a:chExt cx="330210" cy="366665"/>
          </a:xfrm>
        </p:grpSpPr>
        <p:sp>
          <p:nvSpPr>
            <p:cNvPr id="17177" name="Google Shape;17177;p74"/>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4"/>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4"/>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4"/>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4"/>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4"/>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74"/>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4"/>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4"/>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4"/>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4"/>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4"/>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4"/>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4"/>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4"/>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4"/>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4"/>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4"/>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4"/>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4"/>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7" name="Google Shape;17197;p74"/>
          <p:cNvGrpSpPr/>
          <p:nvPr/>
        </p:nvGrpSpPr>
        <p:grpSpPr>
          <a:xfrm>
            <a:off x="1874694" y="4293326"/>
            <a:ext cx="375446" cy="328982"/>
            <a:chOff x="1874694" y="4293326"/>
            <a:chExt cx="375446" cy="328982"/>
          </a:xfrm>
        </p:grpSpPr>
        <p:sp>
          <p:nvSpPr>
            <p:cNvPr id="17198" name="Google Shape;17198;p74"/>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4"/>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4"/>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4"/>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4"/>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4"/>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4"/>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4"/>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4"/>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4"/>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4"/>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4"/>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4"/>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4"/>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4"/>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4"/>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4"/>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4"/>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4"/>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4"/>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4"/>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4"/>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0" name="Google Shape;17220;p74"/>
          <p:cNvGrpSpPr/>
          <p:nvPr/>
        </p:nvGrpSpPr>
        <p:grpSpPr>
          <a:xfrm>
            <a:off x="2396116" y="4293090"/>
            <a:ext cx="366665" cy="329714"/>
            <a:chOff x="2396116" y="4293090"/>
            <a:chExt cx="366665" cy="329714"/>
          </a:xfrm>
        </p:grpSpPr>
        <p:sp>
          <p:nvSpPr>
            <p:cNvPr id="17221" name="Google Shape;17221;p74"/>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4"/>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4"/>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4"/>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4"/>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4"/>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4"/>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4"/>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4"/>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4"/>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4"/>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74"/>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4"/>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4" name="Google Shape;17234;p74"/>
          <p:cNvGrpSpPr/>
          <p:nvPr/>
        </p:nvGrpSpPr>
        <p:grpSpPr>
          <a:xfrm>
            <a:off x="2908757" y="4289824"/>
            <a:ext cx="367162" cy="336116"/>
            <a:chOff x="2908757" y="4289824"/>
            <a:chExt cx="367162" cy="336116"/>
          </a:xfrm>
        </p:grpSpPr>
        <p:sp>
          <p:nvSpPr>
            <p:cNvPr id="17235" name="Google Shape;17235;p74"/>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4"/>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4"/>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4"/>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4"/>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4"/>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4"/>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4"/>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74"/>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4"/>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4"/>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4"/>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4"/>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4"/>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4"/>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4"/>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4"/>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4"/>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4"/>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4"/>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4"/>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4"/>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4"/>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4"/>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4"/>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4"/>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4"/>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2" name="Google Shape;17262;p74"/>
          <p:cNvGrpSpPr/>
          <p:nvPr/>
        </p:nvGrpSpPr>
        <p:grpSpPr>
          <a:xfrm>
            <a:off x="3082408" y="2919540"/>
            <a:ext cx="368651" cy="310350"/>
            <a:chOff x="3082408" y="2919540"/>
            <a:chExt cx="368651" cy="310350"/>
          </a:xfrm>
        </p:grpSpPr>
        <p:sp>
          <p:nvSpPr>
            <p:cNvPr id="17263" name="Google Shape;17263;p74"/>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4"/>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4"/>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4"/>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4"/>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4"/>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4"/>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4"/>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4"/>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4"/>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4"/>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4"/>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5" name="Google Shape;17275;p74"/>
          <p:cNvGrpSpPr/>
          <p:nvPr/>
        </p:nvGrpSpPr>
        <p:grpSpPr>
          <a:xfrm>
            <a:off x="7069130" y="2424800"/>
            <a:ext cx="366169" cy="360498"/>
            <a:chOff x="7069130" y="2424800"/>
            <a:chExt cx="366169" cy="360498"/>
          </a:xfrm>
        </p:grpSpPr>
        <p:sp>
          <p:nvSpPr>
            <p:cNvPr id="17276" name="Google Shape;17276;p74"/>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4"/>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4"/>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4"/>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4"/>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4"/>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4"/>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4"/>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4"/>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4"/>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4"/>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4"/>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4"/>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4"/>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4"/>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4"/>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4"/>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4"/>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4"/>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4"/>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74"/>
          <p:cNvGrpSpPr/>
          <p:nvPr/>
        </p:nvGrpSpPr>
        <p:grpSpPr>
          <a:xfrm>
            <a:off x="4885655" y="2424721"/>
            <a:ext cx="281473" cy="360629"/>
            <a:chOff x="4885655" y="2424721"/>
            <a:chExt cx="281473" cy="360629"/>
          </a:xfrm>
        </p:grpSpPr>
        <p:sp>
          <p:nvSpPr>
            <p:cNvPr id="17297" name="Google Shape;17297;p74"/>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4"/>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4"/>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4"/>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4"/>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4"/>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4"/>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4"/>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4"/>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4"/>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4"/>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8" name="Google Shape;17308;p74"/>
          <p:cNvGrpSpPr/>
          <p:nvPr/>
        </p:nvGrpSpPr>
        <p:grpSpPr>
          <a:xfrm>
            <a:off x="6625609" y="2446777"/>
            <a:ext cx="364130" cy="316726"/>
            <a:chOff x="6625609" y="2446777"/>
            <a:chExt cx="364130" cy="316726"/>
          </a:xfrm>
        </p:grpSpPr>
        <p:sp>
          <p:nvSpPr>
            <p:cNvPr id="17309" name="Google Shape;17309;p74"/>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4"/>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4"/>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4"/>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4"/>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4"/>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4"/>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4"/>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4"/>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4"/>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4"/>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4"/>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1" name="Google Shape;17321;p74"/>
          <p:cNvGrpSpPr/>
          <p:nvPr/>
        </p:nvGrpSpPr>
        <p:grpSpPr>
          <a:xfrm>
            <a:off x="5757644" y="2012350"/>
            <a:ext cx="360628" cy="298825"/>
            <a:chOff x="5757644" y="2012350"/>
            <a:chExt cx="360628" cy="298825"/>
          </a:xfrm>
        </p:grpSpPr>
        <p:sp>
          <p:nvSpPr>
            <p:cNvPr id="17322" name="Google Shape;17322;p74"/>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4"/>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4"/>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4"/>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4"/>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4"/>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4"/>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4"/>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4"/>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74"/>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74"/>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4"/>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4"/>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4"/>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4"/>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4"/>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4"/>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4"/>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4"/>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4"/>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4"/>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4"/>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4" name="Google Shape;17344;p74"/>
          <p:cNvGrpSpPr/>
          <p:nvPr/>
        </p:nvGrpSpPr>
        <p:grpSpPr>
          <a:xfrm>
            <a:off x="5317625" y="1983474"/>
            <a:ext cx="360628" cy="356839"/>
            <a:chOff x="5317625" y="1983474"/>
            <a:chExt cx="360628" cy="356839"/>
          </a:xfrm>
        </p:grpSpPr>
        <p:sp>
          <p:nvSpPr>
            <p:cNvPr id="17345" name="Google Shape;17345;p74"/>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4"/>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4"/>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4"/>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4"/>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4"/>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4"/>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4"/>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74"/>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74"/>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4"/>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4"/>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4"/>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4"/>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4"/>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4"/>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4"/>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4"/>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4"/>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4" name="Google Shape;17364;p74"/>
          <p:cNvGrpSpPr/>
          <p:nvPr/>
        </p:nvGrpSpPr>
        <p:grpSpPr>
          <a:xfrm>
            <a:off x="6181827" y="2463685"/>
            <a:ext cx="360629" cy="282989"/>
            <a:chOff x="6181827" y="2463685"/>
            <a:chExt cx="360629" cy="282989"/>
          </a:xfrm>
        </p:grpSpPr>
        <p:sp>
          <p:nvSpPr>
            <p:cNvPr id="17365" name="Google Shape;17365;p74"/>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4"/>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4"/>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4"/>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4"/>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4"/>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4"/>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4"/>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4"/>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4"/>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4"/>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6" name="Google Shape;17376;p74"/>
          <p:cNvGrpSpPr/>
          <p:nvPr/>
        </p:nvGrpSpPr>
        <p:grpSpPr>
          <a:xfrm>
            <a:off x="5346292" y="3340691"/>
            <a:ext cx="291247" cy="360628"/>
            <a:chOff x="5346292" y="3340691"/>
            <a:chExt cx="291247" cy="360628"/>
          </a:xfrm>
        </p:grpSpPr>
        <p:sp>
          <p:nvSpPr>
            <p:cNvPr id="17377" name="Google Shape;17377;p74"/>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4"/>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4"/>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4"/>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4"/>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4"/>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4"/>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4"/>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4"/>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4"/>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4"/>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4"/>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4"/>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4"/>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4"/>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4"/>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4"/>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4"/>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4"/>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4"/>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4"/>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4"/>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4"/>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4"/>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4"/>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2" name="Google Shape;17402;p74"/>
          <p:cNvGrpSpPr/>
          <p:nvPr/>
        </p:nvGrpSpPr>
        <p:grpSpPr>
          <a:xfrm>
            <a:off x="7969264" y="1981697"/>
            <a:ext cx="337763" cy="360393"/>
            <a:chOff x="7969264" y="1981697"/>
            <a:chExt cx="337763" cy="360393"/>
          </a:xfrm>
        </p:grpSpPr>
        <p:sp>
          <p:nvSpPr>
            <p:cNvPr id="17403" name="Google Shape;17403;p74"/>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4"/>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4"/>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4"/>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4"/>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4"/>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4"/>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4"/>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4"/>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4"/>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4"/>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4"/>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4"/>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4"/>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4"/>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4"/>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4"/>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4"/>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1" name="Google Shape;17421;p74"/>
          <p:cNvGrpSpPr/>
          <p:nvPr/>
        </p:nvGrpSpPr>
        <p:grpSpPr>
          <a:xfrm>
            <a:off x="5736032" y="2430000"/>
            <a:ext cx="360890" cy="350332"/>
            <a:chOff x="5736032" y="2430000"/>
            <a:chExt cx="360890" cy="350332"/>
          </a:xfrm>
        </p:grpSpPr>
        <p:sp>
          <p:nvSpPr>
            <p:cNvPr id="17422" name="Google Shape;17422;p74"/>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4"/>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4"/>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4"/>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4"/>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74"/>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4"/>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4"/>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4"/>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4"/>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4"/>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4"/>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4"/>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4"/>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4"/>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4"/>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4"/>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9" name="Google Shape;17439;p74"/>
          <p:cNvGrpSpPr/>
          <p:nvPr/>
        </p:nvGrpSpPr>
        <p:grpSpPr>
          <a:xfrm>
            <a:off x="4877867" y="1995991"/>
            <a:ext cx="360628" cy="331778"/>
            <a:chOff x="4877867" y="1995991"/>
            <a:chExt cx="360628" cy="331778"/>
          </a:xfrm>
        </p:grpSpPr>
        <p:sp>
          <p:nvSpPr>
            <p:cNvPr id="17440" name="Google Shape;17440;p74"/>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4"/>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4"/>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4"/>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4"/>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4"/>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4"/>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4"/>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4"/>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4"/>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4"/>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4"/>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4"/>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4"/>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4" name="Google Shape;17454;p74"/>
          <p:cNvGrpSpPr/>
          <p:nvPr/>
        </p:nvGrpSpPr>
        <p:grpSpPr>
          <a:xfrm>
            <a:off x="7050889" y="2913503"/>
            <a:ext cx="363529" cy="339513"/>
            <a:chOff x="7050889" y="2913503"/>
            <a:chExt cx="363529" cy="339513"/>
          </a:xfrm>
        </p:grpSpPr>
        <p:sp>
          <p:nvSpPr>
            <p:cNvPr id="17455" name="Google Shape;17455;p74"/>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74"/>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74"/>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4"/>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4"/>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4"/>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4"/>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4"/>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4"/>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4" name="Google Shape;17464;p74"/>
          <p:cNvGrpSpPr/>
          <p:nvPr/>
        </p:nvGrpSpPr>
        <p:grpSpPr>
          <a:xfrm>
            <a:off x="7510900" y="1981462"/>
            <a:ext cx="372937" cy="360629"/>
            <a:chOff x="7510900" y="1981462"/>
            <a:chExt cx="372937" cy="360629"/>
          </a:xfrm>
        </p:grpSpPr>
        <p:sp>
          <p:nvSpPr>
            <p:cNvPr id="17465" name="Google Shape;17465;p74"/>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4"/>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4"/>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4"/>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4"/>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4"/>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4"/>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4"/>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4"/>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4"/>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4"/>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4"/>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4"/>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4"/>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4"/>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4"/>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1" name="Google Shape;17481;p74"/>
          <p:cNvGrpSpPr/>
          <p:nvPr/>
        </p:nvGrpSpPr>
        <p:grpSpPr>
          <a:xfrm>
            <a:off x="6599476" y="2918260"/>
            <a:ext cx="360629" cy="329975"/>
            <a:chOff x="6599476" y="2918260"/>
            <a:chExt cx="360629" cy="329975"/>
          </a:xfrm>
        </p:grpSpPr>
        <p:sp>
          <p:nvSpPr>
            <p:cNvPr id="17482" name="Google Shape;17482;p74"/>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4"/>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4"/>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4"/>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4"/>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4"/>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4"/>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4"/>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4"/>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4"/>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4"/>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4"/>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4"/>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4"/>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4"/>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4"/>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4"/>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4"/>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4"/>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4"/>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4"/>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4"/>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4"/>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4"/>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4"/>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7" name="Google Shape;17507;p74"/>
          <p:cNvGrpSpPr/>
          <p:nvPr/>
        </p:nvGrpSpPr>
        <p:grpSpPr>
          <a:xfrm>
            <a:off x="5290499" y="2481533"/>
            <a:ext cx="360628" cy="247292"/>
            <a:chOff x="5290499" y="2481533"/>
            <a:chExt cx="360628" cy="247292"/>
          </a:xfrm>
        </p:grpSpPr>
        <p:sp>
          <p:nvSpPr>
            <p:cNvPr id="17508" name="Google Shape;17508;p74"/>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4"/>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4"/>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4"/>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4"/>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4"/>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4"/>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4"/>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4"/>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4"/>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4"/>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4"/>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4"/>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4"/>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4"/>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4"/>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4"/>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4"/>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4"/>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4"/>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4"/>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4"/>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4"/>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4"/>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4"/>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4"/>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4"/>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5" name="Google Shape;17535;p74"/>
          <p:cNvGrpSpPr/>
          <p:nvPr/>
        </p:nvGrpSpPr>
        <p:grpSpPr>
          <a:xfrm>
            <a:off x="6201923" y="1981514"/>
            <a:ext cx="351325" cy="360576"/>
            <a:chOff x="6201923" y="1981514"/>
            <a:chExt cx="351325" cy="360576"/>
          </a:xfrm>
        </p:grpSpPr>
        <p:sp>
          <p:nvSpPr>
            <p:cNvPr id="17536" name="Google Shape;17536;p74"/>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4"/>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4"/>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4"/>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4"/>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4"/>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4"/>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3" name="Google Shape;17543;p74"/>
          <p:cNvGrpSpPr/>
          <p:nvPr/>
        </p:nvGrpSpPr>
        <p:grpSpPr>
          <a:xfrm>
            <a:off x="4894461" y="3340691"/>
            <a:ext cx="312884" cy="360785"/>
            <a:chOff x="4894461" y="3340691"/>
            <a:chExt cx="312884" cy="360785"/>
          </a:xfrm>
        </p:grpSpPr>
        <p:sp>
          <p:nvSpPr>
            <p:cNvPr id="17544" name="Google Shape;17544;p74"/>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4"/>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4"/>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4"/>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4"/>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4"/>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4"/>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4"/>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4"/>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4"/>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4"/>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4"/>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4"/>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4"/>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0" name="Google Shape;17560;p74"/>
          <p:cNvGrpSpPr/>
          <p:nvPr/>
        </p:nvGrpSpPr>
        <p:grpSpPr>
          <a:xfrm>
            <a:off x="5339237" y="1501251"/>
            <a:ext cx="245541" cy="360628"/>
            <a:chOff x="5339237" y="1501251"/>
            <a:chExt cx="245541" cy="360628"/>
          </a:xfrm>
        </p:grpSpPr>
        <p:sp>
          <p:nvSpPr>
            <p:cNvPr id="17561" name="Google Shape;17561;p74"/>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4"/>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4"/>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4"/>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4"/>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4"/>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4"/>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4"/>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4"/>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4"/>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4"/>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4"/>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4"/>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4"/>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4"/>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4"/>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4"/>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4"/>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4"/>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4"/>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4"/>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4"/>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4"/>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4"/>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4"/>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4"/>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4"/>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4"/>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4"/>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4"/>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74"/>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4"/>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4"/>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4"/>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4"/>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4"/>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4"/>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4"/>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4"/>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74"/>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3" name="Google Shape;17603;p74"/>
          <p:cNvGrpSpPr/>
          <p:nvPr/>
        </p:nvGrpSpPr>
        <p:grpSpPr>
          <a:xfrm>
            <a:off x="7959464" y="2474216"/>
            <a:ext cx="370428" cy="261926"/>
            <a:chOff x="7959464" y="2474216"/>
            <a:chExt cx="370428" cy="261926"/>
          </a:xfrm>
        </p:grpSpPr>
        <p:sp>
          <p:nvSpPr>
            <p:cNvPr id="17604" name="Google Shape;17604;p74"/>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4"/>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4"/>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4"/>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4"/>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4"/>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74"/>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4"/>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4"/>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4"/>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4"/>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4"/>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6" name="Google Shape;17616;p74"/>
          <p:cNvGrpSpPr/>
          <p:nvPr/>
        </p:nvGrpSpPr>
        <p:grpSpPr>
          <a:xfrm>
            <a:off x="7518687" y="2457909"/>
            <a:ext cx="360629" cy="294461"/>
            <a:chOff x="7518687" y="2457909"/>
            <a:chExt cx="360629" cy="294461"/>
          </a:xfrm>
        </p:grpSpPr>
        <p:sp>
          <p:nvSpPr>
            <p:cNvPr id="17617" name="Google Shape;17617;p74"/>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4"/>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4"/>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4"/>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4"/>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4"/>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4"/>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4"/>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4"/>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4"/>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4"/>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4"/>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4"/>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4"/>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4"/>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4"/>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4"/>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4"/>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4"/>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6" name="Google Shape;17636;p74"/>
          <p:cNvGrpSpPr/>
          <p:nvPr/>
        </p:nvGrpSpPr>
        <p:grpSpPr>
          <a:xfrm>
            <a:off x="7086220" y="1981566"/>
            <a:ext cx="343799" cy="360524"/>
            <a:chOff x="7086220" y="1981566"/>
            <a:chExt cx="343799" cy="360524"/>
          </a:xfrm>
        </p:grpSpPr>
        <p:sp>
          <p:nvSpPr>
            <p:cNvPr id="17637" name="Google Shape;17637;p74"/>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4"/>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4"/>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4"/>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4"/>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4"/>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4"/>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74"/>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4"/>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4"/>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4"/>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4"/>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4"/>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4"/>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4"/>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4"/>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3" name="Google Shape;17653;p74"/>
          <p:cNvGrpSpPr/>
          <p:nvPr/>
        </p:nvGrpSpPr>
        <p:grpSpPr>
          <a:xfrm>
            <a:off x="6141112" y="2927563"/>
            <a:ext cx="368416" cy="311369"/>
            <a:chOff x="6141112" y="2927563"/>
            <a:chExt cx="368416" cy="311369"/>
          </a:xfrm>
        </p:grpSpPr>
        <p:sp>
          <p:nvSpPr>
            <p:cNvPr id="17654" name="Google Shape;17654;p74"/>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4"/>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4"/>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4"/>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4"/>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4"/>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4"/>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1" name="Google Shape;17661;p74"/>
          <p:cNvGrpSpPr/>
          <p:nvPr/>
        </p:nvGrpSpPr>
        <p:grpSpPr>
          <a:xfrm>
            <a:off x="7520699" y="2902946"/>
            <a:ext cx="335489" cy="360629"/>
            <a:chOff x="7520699" y="2902946"/>
            <a:chExt cx="335489" cy="360629"/>
          </a:xfrm>
        </p:grpSpPr>
        <p:sp>
          <p:nvSpPr>
            <p:cNvPr id="17662" name="Google Shape;17662;p74"/>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4"/>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4"/>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4"/>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4"/>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4"/>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4"/>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4"/>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4"/>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4"/>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4"/>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4"/>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4"/>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4"/>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4"/>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7" name="Google Shape;17677;p74"/>
          <p:cNvGrpSpPr/>
          <p:nvPr/>
        </p:nvGrpSpPr>
        <p:grpSpPr>
          <a:xfrm>
            <a:off x="7988340" y="2902946"/>
            <a:ext cx="308886" cy="360628"/>
            <a:chOff x="7988340" y="2902946"/>
            <a:chExt cx="308886" cy="360628"/>
          </a:xfrm>
        </p:grpSpPr>
        <p:sp>
          <p:nvSpPr>
            <p:cNvPr id="17678" name="Google Shape;17678;p74"/>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4"/>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4"/>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4"/>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4"/>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4"/>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4"/>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4"/>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4"/>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4"/>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4"/>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4"/>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4"/>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4"/>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4"/>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4"/>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4"/>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4"/>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4"/>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4"/>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74"/>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4"/>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4"/>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1" name="Google Shape;17701;p74"/>
          <p:cNvGrpSpPr/>
          <p:nvPr/>
        </p:nvGrpSpPr>
        <p:grpSpPr>
          <a:xfrm>
            <a:off x="5690039" y="2902998"/>
            <a:ext cx="362902" cy="360498"/>
            <a:chOff x="5690039" y="2902998"/>
            <a:chExt cx="362902" cy="360498"/>
          </a:xfrm>
        </p:grpSpPr>
        <p:sp>
          <p:nvSpPr>
            <p:cNvPr id="17702" name="Google Shape;17702;p74"/>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4"/>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4"/>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4"/>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4"/>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4"/>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4"/>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9" name="Google Shape;17709;p74"/>
          <p:cNvGrpSpPr/>
          <p:nvPr/>
        </p:nvGrpSpPr>
        <p:grpSpPr>
          <a:xfrm>
            <a:off x="4871935" y="1500990"/>
            <a:ext cx="258503" cy="360890"/>
            <a:chOff x="4871935" y="1500990"/>
            <a:chExt cx="258503" cy="360890"/>
          </a:xfrm>
        </p:grpSpPr>
        <p:sp>
          <p:nvSpPr>
            <p:cNvPr id="17710" name="Google Shape;17710;p74"/>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4"/>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4"/>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4"/>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74"/>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4"/>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4"/>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4"/>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4"/>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4"/>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24" name="Google Shape;17724;p74"/>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25" name="Google Shape;17725;p74"/>
          <p:cNvGrpSpPr/>
          <p:nvPr/>
        </p:nvGrpSpPr>
        <p:grpSpPr>
          <a:xfrm>
            <a:off x="6265764" y="1501251"/>
            <a:ext cx="234983" cy="360628"/>
            <a:chOff x="6265764" y="1501251"/>
            <a:chExt cx="234983" cy="360628"/>
          </a:xfrm>
        </p:grpSpPr>
        <p:sp>
          <p:nvSpPr>
            <p:cNvPr id="17726" name="Google Shape;17726;p74"/>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4"/>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4"/>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74"/>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4"/>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4"/>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4"/>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4"/>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4"/>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4"/>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8" name="Google Shape;17738;p74"/>
          <p:cNvGrpSpPr/>
          <p:nvPr/>
        </p:nvGrpSpPr>
        <p:grpSpPr>
          <a:xfrm>
            <a:off x="6193639" y="3401998"/>
            <a:ext cx="360628" cy="238250"/>
            <a:chOff x="6193639" y="3401998"/>
            <a:chExt cx="360628" cy="238250"/>
          </a:xfrm>
        </p:grpSpPr>
        <p:sp>
          <p:nvSpPr>
            <p:cNvPr id="17739" name="Google Shape;17739;p74"/>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4"/>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4"/>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4"/>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4"/>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4"/>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4"/>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4"/>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4"/>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4"/>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4"/>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0" name="Google Shape;17750;p74"/>
          <p:cNvGrpSpPr/>
          <p:nvPr/>
        </p:nvGrpSpPr>
        <p:grpSpPr>
          <a:xfrm>
            <a:off x="5801625" y="1501251"/>
            <a:ext cx="246037" cy="360629"/>
            <a:chOff x="5801625" y="1501251"/>
            <a:chExt cx="246037" cy="360629"/>
          </a:xfrm>
        </p:grpSpPr>
        <p:sp>
          <p:nvSpPr>
            <p:cNvPr id="17751" name="Google Shape;17751;p74"/>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74"/>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4"/>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4"/>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4"/>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4"/>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4"/>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4"/>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4"/>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4"/>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4"/>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4"/>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4"/>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4"/>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4"/>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4"/>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4"/>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4"/>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4"/>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0" name="Google Shape;17770;p74"/>
          <p:cNvGrpSpPr/>
          <p:nvPr/>
        </p:nvGrpSpPr>
        <p:grpSpPr>
          <a:xfrm>
            <a:off x="6641680" y="1981462"/>
            <a:ext cx="352083" cy="360864"/>
            <a:chOff x="6641680" y="1981462"/>
            <a:chExt cx="352083" cy="360864"/>
          </a:xfrm>
        </p:grpSpPr>
        <p:sp>
          <p:nvSpPr>
            <p:cNvPr id="17771" name="Google Shape;17771;p74"/>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4"/>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4"/>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4"/>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4"/>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4"/>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4"/>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4"/>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4"/>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4"/>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4"/>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4"/>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4"/>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4"/>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4"/>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4"/>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4"/>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4"/>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4"/>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4"/>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4"/>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4"/>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4"/>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4"/>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4"/>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4"/>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4"/>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4"/>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9" name="Google Shape;17799;p74"/>
          <p:cNvGrpSpPr/>
          <p:nvPr/>
        </p:nvGrpSpPr>
        <p:grpSpPr>
          <a:xfrm>
            <a:off x="7205332" y="1501251"/>
            <a:ext cx="198032" cy="360629"/>
            <a:chOff x="7205332" y="1501251"/>
            <a:chExt cx="198032" cy="360629"/>
          </a:xfrm>
        </p:grpSpPr>
        <p:sp>
          <p:nvSpPr>
            <p:cNvPr id="17800" name="Google Shape;17800;p74"/>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4"/>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4"/>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4"/>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4"/>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4"/>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4"/>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4"/>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4"/>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4"/>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4"/>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4"/>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4"/>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4"/>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4"/>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4"/>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4"/>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4"/>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4"/>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4"/>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0" name="Google Shape;17820;p74"/>
          <p:cNvGrpSpPr/>
          <p:nvPr/>
        </p:nvGrpSpPr>
        <p:grpSpPr>
          <a:xfrm>
            <a:off x="7688313" y="1501251"/>
            <a:ext cx="153058" cy="360628"/>
            <a:chOff x="7688313" y="1501251"/>
            <a:chExt cx="153058" cy="360628"/>
          </a:xfrm>
        </p:grpSpPr>
        <p:sp>
          <p:nvSpPr>
            <p:cNvPr id="17821" name="Google Shape;17821;p74"/>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4"/>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4"/>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4"/>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4"/>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4"/>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4"/>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4"/>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4"/>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4"/>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4"/>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74"/>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74"/>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74"/>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4"/>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4"/>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7" name="Google Shape;17837;p74"/>
          <p:cNvGrpSpPr/>
          <p:nvPr/>
        </p:nvGrpSpPr>
        <p:grpSpPr>
          <a:xfrm>
            <a:off x="8150179" y="1501251"/>
            <a:ext cx="150811" cy="360628"/>
            <a:chOff x="8150179" y="1501251"/>
            <a:chExt cx="150811" cy="360628"/>
          </a:xfrm>
        </p:grpSpPr>
        <p:sp>
          <p:nvSpPr>
            <p:cNvPr id="17838" name="Google Shape;17838;p74"/>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4"/>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4"/>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4"/>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4"/>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4"/>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4"/>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4"/>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4"/>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47" name="Google Shape;17847;p74"/>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48" name="Google Shape;17848;p74"/>
          <p:cNvGrpSpPr/>
          <p:nvPr/>
        </p:nvGrpSpPr>
        <p:grpSpPr>
          <a:xfrm>
            <a:off x="4877867" y="2902946"/>
            <a:ext cx="170149" cy="360629"/>
            <a:chOff x="4877867" y="2902946"/>
            <a:chExt cx="170149" cy="360629"/>
          </a:xfrm>
        </p:grpSpPr>
        <p:sp>
          <p:nvSpPr>
            <p:cNvPr id="17849" name="Google Shape;17849;p74"/>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4"/>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4"/>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4"/>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4"/>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4"/>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4"/>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4"/>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4"/>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4"/>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4"/>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4"/>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4"/>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2" name="Google Shape;17862;p74"/>
          <p:cNvGrpSpPr/>
          <p:nvPr/>
        </p:nvGrpSpPr>
        <p:grpSpPr>
          <a:xfrm>
            <a:off x="6741689" y="1500676"/>
            <a:ext cx="207962" cy="361203"/>
            <a:chOff x="6741689" y="1500676"/>
            <a:chExt cx="207962" cy="361203"/>
          </a:xfrm>
        </p:grpSpPr>
        <p:sp>
          <p:nvSpPr>
            <p:cNvPr id="17863" name="Google Shape;17863;p74"/>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74"/>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74"/>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4"/>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4"/>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4"/>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4"/>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4"/>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4"/>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4"/>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4"/>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4"/>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4"/>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4"/>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4"/>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4"/>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4"/>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4"/>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4"/>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2" name="Google Shape;17882;p74"/>
          <p:cNvGrpSpPr/>
          <p:nvPr/>
        </p:nvGrpSpPr>
        <p:grpSpPr>
          <a:xfrm>
            <a:off x="5752627" y="3430404"/>
            <a:ext cx="360628" cy="181464"/>
            <a:chOff x="5752627" y="3430404"/>
            <a:chExt cx="360628" cy="181464"/>
          </a:xfrm>
        </p:grpSpPr>
        <p:sp>
          <p:nvSpPr>
            <p:cNvPr id="17883" name="Google Shape;17883;p74"/>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4"/>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4"/>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4"/>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74"/>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4"/>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4"/>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74"/>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74"/>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4"/>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4"/>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4"/>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4"/>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4"/>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4"/>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4"/>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4"/>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4"/>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74"/>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4"/>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4"/>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4"/>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4"/>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4"/>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4"/>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4"/>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4"/>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4"/>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1" name="Google Shape;17911;p74"/>
          <p:cNvGrpSpPr/>
          <p:nvPr/>
        </p:nvGrpSpPr>
        <p:grpSpPr>
          <a:xfrm>
            <a:off x="5235700" y="2902998"/>
            <a:ext cx="361909" cy="360759"/>
            <a:chOff x="5235700" y="2902998"/>
            <a:chExt cx="361909" cy="360759"/>
          </a:xfrm>
        </p:grpSpPr>
        <p:sp>
          <p:nvSpPr>
            <p:cNvPr id="17912" name="Google Shape;17912;p74"/>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4"/>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4"/>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4"/>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4"/>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4"/>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4"/>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9" name="Google Shape;17919;p74"/>
          <p:cNvGrpSpPr/>
          <p:nvPr/>
        </p:nvGrpSpPr>
        <p:grpSpPr>
          <a:xfrm>
            <a:off x="6634912" y="3394969"/>
            <a:ext cx="360367" cy="252309"/>
            <a:chOff x="6634912" y="3394969"/>
            <a:chExt cx="360367" cy="252309"/>
          </a:xfrm>
        </p:grpSpPr>
        <p:sp>
          <p:nvSpPr>
            <p:cNvPr id="17920" name="Google Shape;17920;p74"/>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4"/>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4"/>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4"/>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4"/>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4"/>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4"/>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4"/>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4"/>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4"/>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4"/>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4"/>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4"/>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3" name="Google Shape;17933;p74"/>
          <p:cNvGrpSpPr/>
          <p:nvPr/>
        </p:nvGrpSpPr>
        <p:grpSpPr>
          <a:xfrm>
            <a:off x="7059330" y="3340796"/>
            <a:ext cx="377170" cy="360655"/>
            <a:chOff x="7059330" y="3340796"/>
            <a:chExt cx="377170" cy="360655"/>
          </a:xfrm>
        </p:grpSpPr>
        <p:sp>
          <p:nvSpPr>
            <p:cNvPr id="17934" name="Google Shape;17934;p74"/>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4"/>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4"/>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4"/>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4"/>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4"/>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74"/>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4"/>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4"/>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4"/>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4"/>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4"/>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6" name="Google Shape;17946;p74"/>
          <p:cNvGrpSpPr/>
          <p:nvPr/>
        </p:nvGrpSpPr>
        <p:grpSpPr>
          <a:xfrm>
            <a:off x="7957948" y="3375631"/>
            <a:ext cx="360629" cy="291012"/>
            <a:chOff x="7957948" y="3375631"/>
            <a:chExt cx="360629" cy="291012"/>
          </a:xfrm>
        </p:grpSpPr>
        <p:sp>
          <p:nvSpPr>
            <p:cNvPr id="17947" name="Google Shape;17947;p74"/>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4"/>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4"/>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4"/>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4"/>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4"/>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4"/>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4"/>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4"/>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4"/>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4"/>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4"/>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4"/>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4"/>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4"/>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4"/>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4"/>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4"/>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5" name="Google Shape;17965;p74"/>
          <p:cNvGrpSpPr/>
          <p:nvPr/>
        </p:nvGrpSpPr>
        <p:grpSpPr>
          <a:xfrm>
            <a:off x="6198656" y="3867888"/>
            <a:ext cx="347562" cy="227954"/>
            <a:chOff x="6198656" y="3867888"/>
            <a:chExt cx="347562" cy="227954"/>
          </a:xfrm>
        </p:grpSpPr>
        <p:sp>
          <p:nvSpPr>
            <p:cNvPr id="17966" name="Google Shape;17966;p74"/>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4"/>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74"/>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74"/>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4"/>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4"/>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4"/>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4"/>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4"/>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74"/>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4"/>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7" name="Google Shape;17977;p74"/>
          <p:cNvGrpSpPr/>
          <p:nvPr/>
        </p:nvGrpSpPr>
        <p:grpSpPr>
          <a:xfrm>
            <a:off x="5706895" y="3819151"/>
            <a:ext cx="349392" cy="325454"/>
            <a:chOff x="5706895" y="3819151"/>
            <a:chExt cx="349392" cy="325454"/>
          </a:xfrm>
        </p:grpSpPr>
        <p:sp>
          <p:nvSpPr>
            <p:cNvPr id="17978" name="Google Shape;17978;p74"/>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4"/>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4"/>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4"/>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4"/>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4"/>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74"/>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4"/>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4"/>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4"/>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4"/>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4"/>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4"/>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4"/>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4"/>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3" name="Google Shape;17993;p74"/>
          <p:cNvGrpSpPr/>
          <p:nvPr/>
        </p:nvGrpSpPr>
        <p:grpSpPr>
          <a:xfrm>
            <a:off x="7648618" y="3340744"/>
            <a:ext cx="97265" cy="360393"/>
            <a:chOff x="7648618" y="3340744"/>
            <a:chExt cx="97265" cy="360393"/>
          </a:xfrm>
        </p:grpSpPr>
        <p:sp>
          <p:nvSpPr>
            <p:cNvPr id="17994" name="Google Shape;17994;p74"/>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74"/>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4"/>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7" name="Google Shape;17997;p74"/>
          <p:cNvGrpSpPr/>
          <p:nvPr/>
        </p:nvGrpSpPr>
        <p:grpSpPr>
          <a:xfrm>
            <a:off x="7164356" y="3790667"/>
            <a:ext cx="385507" cy="382501"/>
            <a:chOff x="7164356" y="3790667"/>
            <a:chExt cx="385507" cy="382501"/>
          </a:xfrm>
        </p:grpSpPr>
        <p:sp>
          <p:nvSpPr>
            <p:cNvPr id="17998" name="Google Shape;17998;p74"/>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4"/>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4"/>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4"/>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74"/>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74"/>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4"/>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4"/>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4"/>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4"/>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4"/>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4"/>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74"/>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74"/>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74"/>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4"/>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74"/>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4"/>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4"/>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4"/>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4"/>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4"/>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4"/>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4"/>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2" name="Google Shape;18022;p74"/>
          <p:cNvGrpSpPr/>
          <p:nvPr/>
        </p:nvGrpSpPr>
        <p:grpSpPr>
          <a:xfrm>
            <a:off x="6670400" y="3826468"/>
            <a:ext cx="387911" cy="310846"/>
            <a:chOff x="6670400" y="3826468"/>
            <a:chExt cx="387911" cy="310846"/>
          </a:xfrm>
        </p:grpSpPr>
        <p:sp>
          <p:nvSpPr>
            <p:cNvPr id="18023" name="Google Shape;18023;p74"/>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4"/>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4"/>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4"/>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4"/>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74"/>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74"/>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4"/>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4"/>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4"/>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4"/>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4"/>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4"/>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4"/>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4"/>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4"/>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4"/>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4"/>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1" name="Google Shape;18041;p74"/>
          <p:cNvGrpSpPr/>
          <p:nvPr/>
        </p:nvGrpSpPr>
        <p:grpSpPr>
          <a:xfrm>
            <a:off x="7662181" y="3803446"/>
            <a:ext cx="302823" cy="360498"/>
            <a:chOff x="7662181" y="3803446"/>
            <a:chExt cx="302823" cy="360498"/>
          </a:xfrm>
        </p:grpSpPr>
        <p:sp>
          <p:nvSpPr>
            <p:cNvPr id="18042" name="Google Shape;18042;p74"/>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4"/>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4"/>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4"/>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4"/>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4"/>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4"/>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4"/>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4"/>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4"/>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2" name="Google Shape;18052;p74"/>
          <p:cNvGrpSpPr/>
          <p:nvPr/>
        </p:nvGrpSpPr>
        <p:grpSpPr>
          <a:xfrm>
            <a:off x="5206562" y="3803994"/>
            <a:ext cx="363895" cy="355663"/>
            <a:chOff x="5206562" y="3803994"/>
            <a:chExt cx="363895" cy="355663"/>
          </a:xfrm>
        </p:grpSpPr>
        <p:sp>
          <p:nvSpPr>
            <p:cNvPr id="18053" name="Google Shape;18053;p74"/>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4"/>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4"/>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4"/>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4"/>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4"/>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4"/>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4"/>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4"/>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4"/>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4"/>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4"/>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4"/>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4"/>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070"/>
        <p:cNvGrpSpPr/>
        <p:nvPr/>
      </p:nvGrpSpPr>
      <p:grpSpPr>
        <a:xfrm>
          <a:off x="0" y="0"/>
          <a:ext cx="0" cy="0"/>
          <a:chOff x="0" y="0"/>
          <a:chExt cx="0" cy="0"/>
        </a:xfrm>
      </p:grpSpPr>
      <p:sp>
        <p:nvSpPr>
          <p:cNvPr id="18071" name="Google Shape;1807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8072" name="Google Shape;18072;p75"/>
          <p:cNvGrpSpPr/>
          <p:nvPr/>
        </p:nvGrpSpPr>
        <p:grpSpPr>
          <a:xfrm>
            <a:off x="4682526" y="1512217"/>
            <a:ext cx="369948" cy="370132"/>
            <a:chOff x="4682526" y="1512217"/>
            <a:chExt cx="369948" cy="370132"/>
          </a:xfrm>
        </p:grpSpPr>
        <p:sp>
          <p:nvSpPr>
            <p:cNvPr id="18073" name="Google Shape;18073;p75"/>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5"/>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5"/>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5"/>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5"/>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5"/>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5"/>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5"/>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75"/>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5"/>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5"/>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5"/>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5"/>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5"/>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5"/>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8" name="Google Shape;18088;p75"/>
          <p:cNvGrpSpPr/>
          <p:nvPr/>
        </p:nvGrpSpPr>
        <p:grpSpPr>
          <a:xfrm>
            <a:off x="3592433" y="1980212"/>
            <a:ext cx="381542" cy="370079"/>
            <a:chOff x="3592433" y="1980212"/>
            <a:chExt cx="381542" cy="370079"/>
          </a:xfrm>
        </p:grpSpPr>
        <p:sp>
          <p:nvSpPr>
            <p:cNvPr id="18089" name="Google Shape;18089;p75"/>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5"/>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5"/>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5"/>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5"/>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5"/>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5"/>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5"/>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5"/>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5"/>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5"/>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5"/>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1" name="Google Shape;18101;p75"/>
          <p:cNvGrpSpPr/>
          <p:nvPr/>
        </p:nvGrpSpPr>
        <p:grpSpPr>
          <a:xfrm>
            <a:off x="1398582" y="2973490"/>
            <a:ext cx="371391" cy="235126"/>
            <a:chOff x="1398582" y="2973490"/>
            <a:chExt cx="371391" cy="235126"/>
          </a:xfrm>
        </p:grpSpPr>
        <p:sp>
          <p:nvSpPr>
            <p:cNvPr id="18102" name="Google Shape;18102;p75"/>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5"/>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5"/>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5"/>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5"/>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5"/>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5"/>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5"/>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5"/>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5"/>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5"/>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5"/>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5"/>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5"/>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5"/>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7" name="Google Shape;18117;p75"/>
          <p:cNvGrpSpPr/>
          <p:nvPr/>
        </p:nvGrpSpPr>
        <p:grpSpPr>
          <a:xfrm>
            <a:off x="850795" y="1512217"/>
            <a:ext cx="370132" cy="370132"/>
            <a:chOff x="850795" y="1512217"/>
            <a:chExt cx="370132" cy="370132"/>
          </a:xfrm>
        </p:grpSpPr>
        <p:sp>
          <p:nvSpPr>
            <p:cNvPr id="18118" name="Google Shape;18118;p75"/>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5"/>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5"/>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5"/>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5"/>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5"/>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5"/>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5"/>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5"/>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5"/>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5"/>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5"/>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5"/>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5"/>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5"/>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5"/>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5"/>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5"/>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6" name="Google Shape;18136;p75"/>
          <p:cNvGrpSpPr/>
          <p:nvPr/>
        </p:nvGrpSpPr>
        <p:grpSpPr>
          <a:xfrm>
            <a:off x="8038497" y="2906079"/>
            <a:ext cx="236568" cy="370105"/>
            <a:chOff x="8038497" y="2906079"/>
            <a:chExt cx="236568" cy="370105"/>
          </a:xfrm>
        </p:grpSpPr>
        <p:sp>
          <p:nvSpPr>
            <p:cNvPr id="18137" name="Google Shape;18137;p75"/>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5"/>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5"/>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5"/>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5"/>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5"/>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5"/>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4" name="Google Shape;18144;p75"/>
          <p:cNvGrpSpPr/>
          <p:nvPr/>
        </p:nvGrpSpPr>
        <p:grpSpPr>
          <a:xfrm>
            <a:off x="6324130" y="1566303"/>
            <a:ext cx="370630" cy="261802"/>
            <a:chOff x="6324130" y="1566303"/>
            <a:chExt cx="370630" cy="261802"/>
          </a:xfrm>
        </p:grpSpPr>
        <p:sp>
          <p:nvSpPr>
            <p:cNvPr id="18145" name="Google Shape;18145;p75"/>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5"/>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5"/>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5"/>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5"/>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75"/>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5"/>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5"/>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5"/>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5"/>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5"/>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5"/>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5"/>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5"/>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75"/>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5"/>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75"/>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2" name="Google Shape;18162;p75"/>
          <p:cNvGrpSpPr/>
          <p:nvPr/>
        </p:nvGrpSpPr>
        <p:grpSpPr>
          <a:xfrm>
            <a:off x="5232280" y="2026587"/>
            <a:ext cx="370840" cy="353213"/>
            <a:chOff x="5232280" y="2026587"/>
            <a:chExt cx="370840" cy="353213"/>
          </a:xfrm>
        </p:grpSpPr>
        <p:sp>
          <p:nvSpPr>
            <p:cNvPr id="18163" name="Google Shape;18163;p75"/>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5"/>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5"/>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5"/>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5"/>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5"/>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5"/>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5"/>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5"/>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5"/>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3" name="Google Shape;18173;p75"/>
          <p:cNvGrpSpPr/>
          <p:nvPr/>
        </p:nvGrpSpPr>
        <p:grpSpPr>
          <a:xfrm>
            <a:off x="7968961" y="2435329"/>
            <a:ext cx="379548" cy="365331"/>
            <a:chOff x="7968961" y="2435329"/>
            <a:chExt cx="379548" cy="365331"/>
          </a:xfrm>
        </p:grpSpPr>
        <p:sp>
          <p:nvSpPr>
            <p:cNvPr id="18174" name="Google Shape;18174;p75"/>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5"/>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5"/>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5"/>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5"/>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5"/>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0" name="Google Shape;18180;p75"/>
          <p:cNvGrpSpPr/>
          <p:nvPr/>
        </p:nvGrpSpPr>
        <p:grpSpPr>
          <a:xfrm>
            <a:off x="4136679" y="2115323"/>
            <a:ext cx="373305" cy="223217"/>
            <a:chOff x="4136679" y="2115323"/>
            <a:chExt cx="373305" cy="223217"/>
          </a:xfrm>
        </p:grpSpPr>
        <p:sp>
          <p:nvSpPr>
            <p:cNvPr id="18181" name="Google Shape;18181;p75"/>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75"/>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5"/>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5"/>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5"/>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5"/>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5"/>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5"/>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5"/>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75"/>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1" name="Google Shape;18191;p75"/>
          <p:cNvGrpSpPr/>
          <p:nvPr/>
        </p:nvGrpSpPr>
        <p:grpSpPr>
          <a:xfrm>
            <a:off x="7423823" y="2464077"/>
            <a:ext cx="372046" cy="307730"/>
            <a:chOff x="7423823" y="2464077"/>
            <a:chExt cx="372046" cy="307730"/>
          </a:xfrm>
        </p:grpSpPr>
        <p:sp>
          <p:nvSpPr>
            <p:cNvPr id="18192" name="Google Shape;18192;p75"/>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5"/>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5"/>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5"/>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5"/>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5"/>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75"/>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5"/>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5"/>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5"/>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5"/>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5"/>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5"/>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5" name="Google Shape;18205;p75"/>
          <p:cNvGrpSpPr/>
          <p:nvPr/>
        </p:nvGrpSpPr>
        <p:grpSpPr>
          <a:xfrm>
            <a:off x="3882511" y="3365156"/>
            <a:ext cx="295061" cy="370263"/>
            <a:chOff x="3882511" y="3365156"/>
            <a:chExt cx="295061" cy="370263"/>
          </a:xfrm>
        </p:grpSpPr>
        <p:sp>
          <p:nvSpPr>
            <p:cNvPr id="18206" name="Google Shape;18206;p75"/>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5"/>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5"/>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5"/>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5"/>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1" name="Google Shape;18211;p75"/>
          <p:cNvGrpSpPr/>
          <p:nvPr/>
        </p:nvGrpSpPr>
        <p:grpSpPr>
          <a:xfrm>
            <a:off x="5229788" y="1512217"/>
            <a:ext cx="370132" cy="370132"/>
            <a:chOff x="5229788" y="1512217"/>
            <a:chExt cx="370132" cy="370132"/>
          </a:xfrm>
        </p:grpSpPr>
        <p:sp>
          <p:nvSpPr>
            <p:cNvPr id="18212" name="Google Shape;18212;p75"/>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5"/>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5"/>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5"/>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5"/>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5"/>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5"/>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5"/>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5"/>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5"/>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75"/>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5"/>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5"/>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5"/>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5"/>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5"/>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5"/>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9" name="Google Shape;18229;p75"/>
          <p:cNvGrpSpPr/>
          <p:nvPr/>
        </p:nvGrpSpPr>
        <p:grpSpPr>
          <a:xfrm>
            <a:off x="6041869" y="3365392"/>
            <a:ext cx="373882" cy="370053"/>
            <a:chOff x="6041869" y="3365392"/>
            <a:chExt cx="373882" cy="370053"/>
          </a:xfrm>
        </p:grpSpPr>
        <p:sp>
          <p:nvSpPr>
            <p:cNvPr id="18230" name="Google Shape;18230;p75"/>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5"/>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5"/>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5"/>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5"/>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5"/>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5"/>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5"/>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5"/>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5"/>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0" name="Google Shape;18240;p75"/>
          <p:cNvGrpSpPr/>
          <p:nvPr/>
        </p:nvGrpSpPr>
        <p:grpSpPr>
          <a:xfrm>
            <a:off x="4684309" y="2087493"/>
            <a:ext cx="374748" cy="279140"/>
            <a:chOff x="4684309" y="2087493"/>
            <a:chExt cx="374748" cy="279140"/>
          </a:xfrm>
        </p:grpSpPr>
        <p:sp>
          <p:nvSpPr>
            <p:cNvPr id="18241" name="Google Shape;18241;p75"/>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75"/>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5"/>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5"/>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5"/>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5"/>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5"/>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5"/>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5"/>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5"/>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5"/>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5"/>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3" name="Google Shape;18253;p75"/>
          <p:cNvGrpSpPr/>
          <p:nvPr/>
        </p:nvGrpSpPr>
        <p:grpSpPr>
          <a:xfrm>
            <a:off x="7521110" y="2906131"/>
            <a:ext cx="175400" cy="370053"/>
            <a:chOff x="7521110" y="2906131"/>
            <a:chExt cx="175400" cy="370053"/>
          </a:xfrm>
        </p:grpSpPr>
        <p:sp>
          <p:nvSpPr>
            <p:cNvPr id="18254" name="Google Shape;18254;p75"/>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5"/>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5"/>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5"/>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5"/>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5"/>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5"/>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5"/>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5"/>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3" name="Google Shape;18263;p75"/>
          <p:cNvGrpSpPr/>
          <p:nvPr/>
        </p:nvGrpSpPr>
        <p:grpSpPr>
          <a:xfrm>
            <a:off x="3586925" y="1523286"/>
            <a:ext cx="371023" cy="347915"/>
            <a:chOff x="3586925" y="1523286"/>
            <a:chExt cx="371023" cy="347915"/>
          </a:xfrm>
        </p:grpSpPr>
        <p:sp>
          <p:nvSpPr>
            <p:cNvPr id="18264" name="Google Shape;18264;p75"/>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5"/>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5"/>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5"/>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75"/>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75"/>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5"/>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75"/>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75"/>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75"/>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5"/>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5"/>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5"/>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5"/>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5"/>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5"/>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5"/>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5"/>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75"/>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3" name="Google Shape;18283;p75"/>
          <p:cNvGrpSpPr/>
          <p:nvPr/>
        </p:nvGrpSpPr>
        <p:grpSpPr>
          <a:xfrm>
            <a:off x="6876009" y="2475461"/>
            <a:ext cx="370158" cy="285120"/>
            <a:chOff x="6876009" y="2475461"/>
            <a:chExt cx="370158" cy="285120"/>
          </a:xfrm>
        </p:grpSpPr>
        <p:sp>
          <p:nvSpPr>
            <p:cNvPr id="18284" name="Google Shape;18284;p75"/>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5"/>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5"/>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5"/>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5"/>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5"/>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5"/>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75"/>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75"/>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3" name="Google Shape;18293;p75"/>
          <p:cNvGrpSpPr/>
          <p:nvPr/>
        </p:nvGrpSpPr>
        <p:grpSpPr>
          <a:xfrm>
            <a:off x="6328222" y="2445847"/>
            <a:ext cx="370158" cy="344269"/>
            <a:chOff x="6328222" y="2445847"/>
            <a:chExt cx="370158" cy="344269"/>
          </a:xfrm>
        </p:grpSpPr>
        <p:sp>
          <p:nvSpPr>
            <p:cNvPr id="18294" name="Google Shape;18294;p75"/>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5"/>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5"/>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5"/>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5"/>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75"/>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75"/>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75"/>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2" name="Google Shape;18302;p75"/>
          <p:cNvGrpSpPr/>
          <p:nvPr/>
        </p:nvGrpSpPr>
        <p:grpSpPr>
          <a:xfrm>
            <a:off x="5249540" y="2432942"/>
            <a:ext cx="351639" cy="370184"/>
            <a:chOff x="5249540" y="2432942"/>
            <a:chExt cx="351639" cy="370184"/>
          </a:xfrm>
        </p:grpSpPr>
        <p:sp>
          <p:nvSpPr>
            <p:cNvPr id="18303" name="Google Shape;18303;p75"/>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5"/>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75"/>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75"/>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5"/>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5"/>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5"/>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0" name="Google Shape;18310;p75"/>
          <p:cNvGrpSpPr/>
          <p:nvPr/>
        </p:nvGrpSpPr>
        <p:grpSpPr>
          <a:xfrm>
            <a:off x="4137047" y="2482176"/>
            <a:ext cx="371102" cy="271585"/>
            <a:chOff x="4137047" y="2482176"/>
            <a:chExt cx="371102" cy="271585"/>
          </a:xfrm>
        </p:grpSpPr>
        <p:sp>
          <p:nvSpPr>
            <p:cNvPr id="18311" name="Google Shape;18311;p75"/>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75"/>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5"/>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5"/>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75"/>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5"/>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5"/>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75"/>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75"/>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75"/>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75"/>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2" name="Google Shape;18322;p75"/>
          <p:cNvGrpSpPr/>
          <p:nvPr/>
        </p:nvGrpSpPr>
        <p:grpSpPr>
          <a:xfrm>
            <a:off x="4686434" y="2432916"/>
            <a:ext cx="367377" cy="370079"/>
            <a:chOff x="4686434" y="2432916"/>
            <a:chExt cx="367377" cy="370079"/>
          </a:xfrm>
        </p:grpSpPr>
        <p:sp>
          <p:nvSpPr>
            <p:cNvPr id="18323" name="Google Shape;18323;p75"/>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75"/>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75"/>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75"/>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5"/>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5"/>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5"/>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5"/>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5"/>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5"/>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5"/>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4" name="Google Shape;18334;p75"/>
          <p:cNvGrpSpPr/>
          <p:nvPr/>
        </p:nvGrpSpPr>
        <p:grpSpPr>
          <a:xfrm>
            <a:off x="6328222" y="2056306"/>
            <a:ext cx="372099" cy="293986"/>
            <a:chOff x="6328222" y="2056306"/>
            <a:chExt cx="372099" cy="293986"/>
          </a:xfrm>
        </p:grpSpPr>
        <p:sp>
          <p:nvSpPr>
            <p:cNvPr id="18335" name="Google Shape;18335;p75"/>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5"/>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5"/>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75"/>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75"/>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5"/>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5"/>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75"/>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75"/>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4" name="Google Shape;18344;p75"/>
          <p:cNvGrpSpPr/>
          <p:nvPr/>
        </p:nvGrpSpPr>
        <p:grpSpPr>
          <a:xfrm>
            <a:off x="5789327" y="2432968"/>
            <a:ext cx="352531" cy="370132"/>
            <a:chOff x="5789327" y="2432968"/>
            <a:chExt cx="352531" cy="370132"/>
          </a:xfrm>
        </p:grpSpPr>
        <p:sp>
          <p:nvSpPr>
            <p:cNvPr id="18345" name="Google Shape;18345;p75"/>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5"/>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75"/>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75"/>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75"/>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75"/>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75"/>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5"/>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75"/>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5"/>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5" name="Google Shape;18355;p75"/>
          <p:cNvGrpSpPr/>
          <p:nvPr/>
        </p:nvGrpSpPr>
        <p:grpSpPr>
          <a:xfrm>
            <a:off x="874612" y="1980134"/>
            <a:ext cx="322314" cy="370158"/>
            <a:chOff x="874612" y="1980134"/>
            <a:chExt cx="322314" cy="370158"/>
          </a:xfrm>
        </p:grpSpPr>
        <p:sp>
          <p:nvSpPr>
            <p:cNvPr id="18356" name="Google Shape;18356;p75"/>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5"/>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5"/>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75"/>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75"/>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5"/>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75"/>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75"/>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5"/>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5"/>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5"/>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75"/>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75"/>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5"/>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5"/>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5"/>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5"/>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3" name="Google Shape;18373;p75"/>
          <p:cNvGrpSpPr/>
          <p:nvPr/>
        </p:nvGrpSpPr>
        <p:grpSpPr>
          <a:xfrm>
            <a:off x="3039662" y="2514780"/>
            <a:ext cx="374223" cy="329764"/>
            <a:chOff x="3039662" y="2514780"/>
            <a:chExt cx="374223" cy="329764"/>
          </a:xfrm>
        </p:grpSpPr>
        <p:sp>
          <p:nvSpPr>
            <p:cNvPr id="18374" name="Google Shape;18374;p75"/>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5"/>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5"/>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5"/>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75"/>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5"/>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5"/>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75"/>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5"/>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5"/>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75"/>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75"/>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75"/>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75"/>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5"/>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5"/>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5"/>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5"/>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2" name="Google Shape;18392;p75"/>
          <p:cNvGrpSpPr/>
          <p:nvPr/>
        </p:nvGrpSpPr>
        <p:grpSpPr>
          <a:xfrm>
            <a:off x="1946369" y="2563122"/>
            <a:ext cx="374066" cy="233395"/>
            <a:chOff x="1946369" y="2563122"/>
            <a:chExt cx="374066" cy="233395"/>
          </a:xfrm>
        </p:grpSpPr>
        <p:sp>
          <p:nvSpPr>
            <p:cNvPr id="18393" name="Google Shape;18393;p75"/>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75"/>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75"/>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75"/>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75"/>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75"/>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5"/>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5"/>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1" name="Google Shape;18401;p75"/>
          <p:cNvGrpSpPr/>
          <p:nvPr/>
        </p:nvGrpSpPr>
        <p:grpSpPr>
          <a:xfrm>
            <a:off x="4135263" y="2906184"/>
            <a:ext cx="374040" cy="370184"/>
            <a:chOff x="4135263" y="2906184"/>
            <a:chExt cx="374040" cy="370184"/>
          </a:xfrm>
        </p:grpSpPr>
        <p:sp>
          <p:nvSpPr>
            <p:cNvPr id="18402" name="Google Shape;18402;p75"/>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5"/>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5"/>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5" name="Google Shape;18405;p75"/>
          <p:cNvGrpSpPr/>
          <p:nvPr/>
        </p:nvGrpSpPr>
        <p:grpSpPr>
          <a:xfrm>
            <a:off x="4683601" y="2906184"/>
            <a:ext cx="372676" cy="370184"/>
            <a:chOff x="4683601" y="2906184"/>
            <a:chExt cx="372676" cy="370184"/>
          </a:xfrm>
        </p:grpSpPr>
        <p:sp>
          <p:nvSpPr>
            <p:cNvPr id="18406" name="Google Shape;18406;p75"/>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5"/>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75"/>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75"/>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5"/>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75"/>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2" name="Google Shape;18412;p75"/>
          <p:cNvGrpSpPr/>
          <p:nvPr/>
        </p:nvGrpSpPr>
        <p:grpSpPr>
          <a:xfrm>
            <a:off x="870808" y="2906053"/>
            <a:ext cx="329134" cy="370132"/>
            <a:chOff x="870808" y="2906053"/>
            <a:chExt cx="329134" cy="370132"/>
          </a:xfrm>
        </p:grpSpPr>
        <p:sp>
          <p:nvSpPr>
            <p:cNvPr id="18413" name="Google Shape;18413;p75"/>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75"/>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5"/>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75"/>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5"/>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5"/>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5"/>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5"/>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75"/>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75"/>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5"/>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5"/>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5"/>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75"/>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75"/>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5"/>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5"/>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5"/>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5"/>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2" name="Google Shape;18432;p75"/>
          <p:cNvGrpSpPr/>
          <p:nvPr/>
        </p:nvGrpSpPr>
        <p:grpSpPr>
          <a:xfrm>
            <a:off x="1943878" y="2909069"/>
            <a:ext cx="374774" cy="364282"/>
            <a:chOff x="1943878" y="2909069"/>
            <a:chExt cx="374774" cy="364282"/>
          </a:xfrm>
        </p:grpSpPr>
        <p:sp>
          <p:nvSpPr>
            <p:cNvPr id="18433" name="Google Shape;18433;p75"/>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75"/>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5"/>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75"/>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75"/>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5"/>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5"/>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5"/>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5"/>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75"/>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75"/>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75"/>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5"/>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75"/>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75"/>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75"/>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5"/>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5"/>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75"/>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5"/>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5"/>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4" name="Google Shape;18454;p75"/>
          <p:cNvGrpSpPr/>
          <p:nvPr/>
        </p:nvGrpSpPr>
        <p:grpSpPr>
          <a:xfrm>
            <a:off x="1128072" y="3365261"/>
            <a:ext cx="328872" cy="370158"/>
            <a:chOff x="1128072" y="3365261"/>
            <a:chExt cx="328872" cy="370158"/>
          </a:xfrm>
        </p:grpSpPr>
        <p:sp>
          <p:nvSpPr>
            <p:cNvPr id="18455" name="Google Shape;18455;p75"/>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5"/>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5"/>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5"/>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5"/>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75"/>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75"/>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75"/>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75"/>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5"/>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5"/>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5"/>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75"/>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75"/>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75"/>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5"/>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5"/>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5"/>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75"/>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75"/>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75"/>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5"/>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5"/>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75"/>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75"/>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5"/>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5"/>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75"/>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5"/>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5"/>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5"/>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75"/>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75"/>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75"/>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75"/>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75"/>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5"/>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5"/>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5"/>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5"/>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75"/>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5"/>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5"/>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5"/>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9" name="Google Shape;18499;p75"/>
          <p:cNvGrpSpPr/>
          <p:nvPr/>
        </p:nvGrpSpPr>
        <p:grpSpPr>
          <a:xfrm>
            <a:off x="5776868" y="1515181"/>
            <a:ext cx="370866" cy="364151"/>
            <a:chOff x="5776868" y="1515181"/>
            <a:chExt cx="370866" cy="364151"/>
          </a:xfrm>
        </p:grpSpPr>
        <p:sp>
          <p:nvSpPr>
            <p:cNvPr id="18500" name="Google Shape;18500;p75"/>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75"/>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5"/>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5"/>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5"/>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75"/>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75"/>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5"/>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5"/>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5"/>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5"/>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5"/>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75"/>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75"/>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75"/>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75"/>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75"/>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7" name="Google Shape;18517;p75"/>
          <p:cNvGrpSpPr/>
          <p:nvPr/>
        </p:nvGrpSpPr>
        <p:grpSpPr>
          <a:xfrm>
            <a:off x="3577849" y="2432942"/>
            <a:ext cx="393660" cy="370079"/>
            <a:chOff x="3577849" y="2432942"/>
            <a:chExt cx="393660" cy="370079"/>
          </a:xfrm>
        </p:grpSpPr>
        <p:sp>
          <p:nvSpPr>
            <p:cNvPr id="18518" name="Google Shape;18518;p75"/>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75"/>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5"/>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5"/>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75"/>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75"/>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75"/>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5"/>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75"/>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75"/>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8" name="Google Shape;18528;p75"/>
          <p:cNvGrpSpPr/>
          <p:nvPr/>
        </p:nvGrpSpPr>
        <p:grpSpPr>
          <a:xfrm>
            <a:off x="2493999" y="2927037"/>
            <a:ext cx="370132" cy="328164"/>
            <a:chOff x="2493999" y="2927037"/>
            <a:chExt cx="370132" cy="328164"/>
          </a:xfrm>
        </p:grpSpPr>
        <p:sp>
          <p:nvSpPr>
            <p:cNvPr id="18529" name="Google Shape;18529;p75"/>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5"/>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5"/>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75"/>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75"/>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75"/>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5"/>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5"/>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5"/>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5"/>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75"/>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5"/>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1" name="Google Shape;18541;p75"/>
          <p:cNvGrpSpPr/>
          <p:nvPr/>
        </p:nvGrpSpPr>
        <p:grpSpPr>
          <a:xfrm>
            <a:off x="3589417" y="2950696"/>
            <a:ext cx="370315" cy="281028"/>
            <a:chOff x="3589417" y="2950696"/>
            <a:chExt cx="370315" cy="281028"/>
          </a:xfrm>
        </p:grpSpPr>
        <p:sp>
          <p:nvSpPr>
            <p:cNvPr id="18542" name="Google Shape;18542;p75"/>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75"/>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5"/>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75"/>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75"/>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5"/>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5"/>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5"/>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5"/>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75"/>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75"/>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5"/>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75"/>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75"/>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5"/>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75"/>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75"/>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5"/>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75"/>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75"/>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2" name="Google Shape;18562;p75"/>
          <p:cNvGrpSpPr/>
          <p:nvPr/>
        </p:nvGrpSpPr>
        <p:grpSpPr>
          <a:xfrm>
            <a:off x="3032711" y="2911718"/>
            <a:ext cx="396125" cy="359062"/>
            <a:chOff x="3032711" y="2911718"/>
            <a:chExt cx="396125" cy="359062"/>
          </a:xfrm>
        </p:grpSpPr>
        <p:sp>
          <p:nvSpPr>
            <p:cNvPr id="18563" name="Google Shape;18563;p75"/>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75"/>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75"/>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75"/>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75"/>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5"/>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5"/>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5"/>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5"/>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75"/>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75"/>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75"/>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5" name="Google Shape;18575;p75"/>
          <p:cNvGrpSpPr/>
          <p:nvPr/>
        </p:nvGrpSpPr>
        <p:grpSpPr>
          <a:xfrm>
            <a:off x="7417764" y="1513397"/>
            <a:ext cx="373174" cy="367692"/>
            <a:chOff x="7417764" y="1513397"/>
            <a:chExt cx="373174" cy="367692"/>
          </a:xfrm>
        </p:grpSpPr>
        <p:sp>
          <p:nvSpPr>
            <p:cNvPr id="18576" name="Google Shape;18576;p75"/>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75"/>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75"/>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5"/>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5"/>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75"/>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75"/>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5"/>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5"/>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5"/>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75"/>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75"/>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75"/>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75"/>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75"/>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75"/>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5"/>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5"/>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5"/>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5" name="Google Shape;18595;p75"/>
          <p:cNvGrpSpPr/>
          <p:nvPr/>
        </p:nvGrpSpPr>
        <p:grpSpPr>
          <a:xfrm>
            <a:off x="6871944" y="1514368"/>
            <a:ext cx="370132" cy="365672"/>
            <a:chOff x="6871944" y="1514368"/>
            <a:chExt cx="370132" cy="365672"/>
          </a:xfrm>
        </p:grpSpPr>
        <p:sp>
          <p:nvSpPr>
            <p:cNvPr id="18596" name="Google Shape;18596;p75"/>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75"/>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75"/>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5"/>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5"/>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5"/>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5"/>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75"/>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75"/>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75"/>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75"/>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75"/>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75"/>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75"/>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75"/>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75"/>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75"/>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5"/>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4" name="Google Shape;18614;p75"/>
          <p:cNvGrpSpPr/>
          <p:nvPr/>
        </p:nvGrpSpPr>
        <p:grpSpPr>
          <a:xfrm>
            <a:off x="6561931" y="3365261"/>
            <a:ext cx="400375" cy="370184"/>
            <a:chOff x="6561931" y="3365261"/>
            <a:chExt cx="400375" cy="370184"/>
          </a:xfrm>
        </p:grpSpPr>
        <p:sp>
          <p:nvSpPr>
            <p:cNvPr id="18615" name="Google Shape;18615;p75"/>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5"/>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5"/>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5"/>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75"/>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5"/>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5"/>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5"/>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75"/>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75"/>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5"/>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5"/>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7" name="Google Shape;18627;p75"/>
          <p:cNvGrpSpPr/>
          <p:nvPr/>
        </p:nvGrpSpPr>
        <p:grpSpPr>
          <a:xfrm>
            <a:off x="1942120" y="1985852"/>
            <a:ext cx="378315" cy="358695"/>
            <a:chOff x="1942120" y="1985852"/>
            <a:chExt cx="378315" cy="358695"/>
          </a:xfrm>
        </p:grpSpPr>
        <p:sp>
          <p:nvSpPr>
            <p:cNvPr id="18628" name="Google Shape;18628;p75"/>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5"/>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75"/>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75"/>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5"/>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75"/>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75"/>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75"/>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5"/>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5"/>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5"/>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5"/>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5"/>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75"/>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75"/>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75"/>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75"/>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75"/>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5"/>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5"/>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8" name="Google Shape;18648;p75"/>
          <p:cNvGrpSpPr/>
          <p:nvPr/>
        </p:nvGrpSpPr>
        <p:grpSpPr>
          <a:xfrm>
            <a:off x="1401415" y="2429218"/>
            <a:ext cx="364282" cy="374197"/>
            <a:chOff x="1401415" y="2429218"/>
            <a:chExt cx="364282" cy="374197"/>
          </a:xfrm>
        </p:grpSpPr>
        <p:sp>
          <p:nvSpPr>
            <p:cNvPr id="18649" name="Google Shape;18649;p75"/>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75"/>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75"/>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75"/>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75"/>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75"/>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75"/>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5"/>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5"/>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5"/>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5"/>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75"/>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75"/>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75"/>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5"/>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4" name="Google Shape;18664;p75"/>
          <p:cNvGrpSpPr/>
          <p:nvPr/>
        </p:nvGrpSpPr>
        <p:grpSpPr>
          <a:xfrm>
            <a:off x="7110427" y="3365261"/>
            <a:ext cx="400401" cy="370184"/>
            <a:chOff x="7110427" y="3365261"/>
            <a:chExt cx="400401" cy="370184"/>
          </a:xfrm>
        </p:grpSpPr>
        <p:sp>
          <p:nvSpPr>
            <p:cNvPr id="18665" name="Google Shape;18665;p75"/>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5"/>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5"/>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75"/>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75"/>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75"/>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5"/>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2" name="Google Shape;18672;p75"/>
          <p:cNvGrpSpPr/>
          <p:nvPr/>
        </p:nvGrpSpPr>
        <p:grpSpPr>
          <a:xfrm>
            <a:off x="7658949" y="3363137"/>
            <a:ext cx="400375" cy="370132"/>
            <a:chOff x="7658949" y="3363137"/>
            <a:chExt cx="400375" cy="370132"/>
          </a:xfrm>
        </p:grpSpPr>
        <p:sp>
          <p:nvSpPr>
            <p:cNvPr id="18673" name="Google Shape;18673;p75"/>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5"/>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5"/>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5"/>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5"/>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8" name="Google Shape;18678;p75"/>
          <p:cNvGrpSpPr/>
          <p:nvPr/>
        </p:nvGrpSpPr>
        <p:grpSpPr>
          <a:xfrm>
            <a:off x="3304481" y="3379389"/>
            <a:ext cx="356623" cy="370105"/>
            <a:chOff x="3307156" y="3365314"/>
            <a:chExt cx="356623" cy="370105"/>
          </a:xfrm>
        </p:grpSpPr>
        <p:sp>
          <p:nvSpPr>
            <p:cNvPr id="18679" name="Google Shape;18679;p75"/>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5"/>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5"/>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5"/>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5"/>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5"/>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5"/>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75"/>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75"/>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75"/>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5"/>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75"/>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5"/>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5"/>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5"/>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4" name="Google Shape;18694;p75"/>
          <p:cNvGrpSpPr/>
          <p:nvPr/>
        </p:nvGrpSpPr>
        <p:grpSpPr>
          <a:xfrm>
            <a:off x="7422407" y="1980107"/>
            <a:ext cx="372807" cy="370079"/>
            <a:chOff x="7422407" y="1980107"/>
            <a:chExt cx="372807" cy="370079"/>
          </a:xfrm>
        </p:grpSpPr>
        <p:sp>
          <p:nvSpPr>
            <p:cNvPr id="18695" name="Google Shape;18695;p75"/>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5"/>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5"/>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5"/>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5"/>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5"/>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5"/>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5"/>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75"/>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75"/>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75"/>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75"/>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75"/>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8" name="Google Shape;18708;p75"/>
          <p:cNvGrpSpPr/>
          <p:nvPr/>
        </p:nvGrpSpPr>
        <p:grpSpPr>
          <a:xfrm>
            <a:off x="6916141" y="2906184"/>
            <a:ext cx="289737" cy="370394"/>
            <a:chOff x="6916141" y="2906184"/>
            <a:chExt cx="289737" cy="370394"/>
          </a:xfrm>
        </p:grpSpPr>
        <p:sp>
          <p:nvSpPr>
            <p:cNvPr id="18709" name="Google Shape;18709;p75"/>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75"/>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5"/>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5"/>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5"/>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5"/>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75"/>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5"/>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5"/>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75"/>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75"/>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75"/>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5"/>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75"/>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75"/>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5"/>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5"/>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75"/>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75"/>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75"/>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75"/>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0" name="Google Shape;18730;p75"/>
          <p:cNvGrpSpPr/>
          <p:nvPr/>
        </p:nvGrpSpPr>
        <p:grpSpPr>
          <a:xfrm>
            <a:off x="7970194" y="2013577"/>
            <a:ext cx="372676" cy="331731"/>
            <a:chOff x="7970194" y="2013577"/>
            <a:chExt cx="372676" cy="331731"/>
          </a:xfrm>
        </p:grpSpPr>
        <p:sp>
          <p:nvSpPr>
            <p:cNvPr id="18731" name="Google Shape;18731;p75"/>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75"/>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5"/>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75"/>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75"/>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5"/>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5"/>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5"/>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75"/>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75"/>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1" name="Google Shape;18741;p75"/>
          <p:cNvGrpSpPr/>
          <p:nvPr/>
        </p:nvGrpSpPr>
        <p:grpSpPr>
          <a:xfrm>
            <a:off x="1416733" y="1512190"/>
            <a:ext cx="332964" cy="370158"/>
            <a:chOff x="1416733" y="1512190"/>
            <a:chExt cx="332964" cy="370158"/>
          </a:xfrm>
        </p:grpSpPr>
        <p:sp>
          <p:nvSpPr>
            <p:cNvPr id="18742" name="Google Shape;18742;p75"/>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75"/>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5"/>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5"/>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75"/>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75"/>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75"/>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75"/>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5"/>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5"/>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5"/>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75"/>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75"/>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5"/>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5"/>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5"/>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75"/>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75"/>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5"/>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1" name="Google Shape;18761;p75"/>
          <p:cNvGrpSpPr/>
          <p:nvPr/>
        </p:nvGrpSpPr>
        <p:grpSpPr>
          <a:xfrm>
            <a:off x="5246366" y="2906105"/>
            <a:ext cx="342852" cy="370079"/>
            <a:chOff x="5246366" y="2906105"/>
            <a:chExt cx="342852" cy="370079"/>
          </a:xfrm>
        </p:grpSpPr>
        <p:sp>
          <p:nvSpPr>
            <p:cNvPr id="18762" name="Google Shape;18762;p75"/>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75"/>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75"/>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5"/>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75"/>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75"/>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8" name="Google Shape;18768;p75"/>
          <p:cNvGrpSpPr/>
          <p:nvPr/>
        </p:nvGrpSpPr>
        <p:grpSpPr>
          <a:xfrm>
            <a:off x="849667" y="2434883"/>
            <a:ext cx="371259" cy="366249"/>
            <a:chOff x="849667" y="2434883"/>
            <a:chExt cx="371259" cy="366249"/>
          </a:xfrm>
        </p:grpSpPr>
        <p:sp>
          <p:nvSpPr>
            <p:cNvPr id="18769" name="Google Shape;18769;p75"/>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5"/>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5"/>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5"/>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5"/>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5"/>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5"/>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75"/>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75"/>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5"/>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5"/>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75"/>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75"/>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2" name="Google Shape;18782;p75"/>
          <p:cNvGrpSpPr/>
          <p:nvPr/>
        </p:nvGrpSpPr>
        <p:grpSpPr>
          <a:xfrm>
            <a:off x="4417026" y="3365366"/>
            <a:ext cx="332728" cy="370053"/>
            <a:chOff x="4417026" y="3365366"/>
            <a:chExt cx="332728" cy="370053"/>
          </a:xfrm>
        </p:grpSpPr>
        <p:sp>
          <p:nvSpPr>
            <p:cNvPr id="18783" name="Google Shape;18783;p75"/>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5"/>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5"/>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75"/>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75"/>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5"/>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5"/>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5"/>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5"/>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5"/>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5"/>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5"/>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75"/>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5"/>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5"/>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5"/>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5"/>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75"/>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1" name="Google Shape;18801;p75"/>
          <p:cNvGrpSpPr/>
          <p:nvPr/>
        </p:nvGrpSpPr>
        <p:grpSpPr>
          <a:xfrm>
            <a:off x="2497068" y="1980186"/>
            <a:ext cx="363994" cy="370105"/>
            <a:chOff x="2497068" y="1980186"/>
            <a:chExt cx="363994" cy="370105"/>
          </a:xfrm>
        </p:grpSpPr>
        <p:sp>
          <p:nvSpPr>
            <p:cNvPr id="18802" name="Google Shape;18802;p75"/>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5"/>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5"/>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5"/>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5"/>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5"/>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5"/>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5"/>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5"/>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75"/>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5"/>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5"/>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75"/>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75"/>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5"/>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5"/>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5"/>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5"/>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5"/>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75"/>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5"/>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3" name="Google Shape;18823;p75"/>
          <p:cNvGrpSpPr/>
          <p:nvPr/>
        </p:nvGrpSpPr>
        <p:grpSpPr>
          <a:xfrm>
            <a:off x="5820278" y="2906158"/>
            <a:ext cx="294904" cy="370027"/>
            <a:chOff x="5820278" y="2906158"/>
            <a:chExt cx="294904" cy="370027"/>
          </a:xfrm>
        </p:grpSpPr>
        <p:sp>
          <p:nvSpPr>
            <p:cNvPr id="18824" name="Google Shape;18824;p75"/>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5"/>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5"/>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75"/>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75"/>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5"/>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5"/>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1" name="Google Shape;18831;p75"/>
          <p:cNvGrpSpPr/>
          <p:nvPr/>
        </p:nvGrpSpPr>
        <p:grpSpPr>
          <a:xfrm>
            <a:off x="4946819" y="3383229"/>
            <a:ext cx="370132" cy="334223"/>
            <a:chOff x="4946819" y="3383229"/>
            <a:chExt cx="370132" cy="334223"/>
          </a:xfrm>
        </p:grpSpPr>
        <p:sp>
          <p:nvSpPr>
            <p:cNvPr id="18832" name="Google Shape;18832;p75"/>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75"/>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5"/>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5"/>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5"/>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5"/>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5"/>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5"/>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5"/>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1" name="Google Shape;18841;p75"/>
          <p:cNvGrpSpPr/>
          <p:nvPr/>
        </p:nvGrpSpPr>
        <p:grpSpPr>
          <a:xfrm>
            <a:off x="3038403" y="1539234"/>
            <a:ext cx="375482" cy="316072"/>
            <a:chOff x="3038403" y="1539234"/>
            <a:chExt cx="375482" cy="316072"/>
          </a:xfrm>
        </p:grpSpPr>
        <p:sp>
          <p:nvSpPr>
            <p:cNvPr id="18842" name="Google Shape;18842;p7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43" name="Google Shape;18843;p75"/>
            <p:cNvGrpSpPr/>
            <p:nvPr/>
          </p:nvGrpSpPr>
          <p:grpSpPr>
            <a:xfrm>
              <a:off x="3038403" y="1539234"/>
              <a:ext cx="375482" cy="316072"/>
              <a:chOff x="3038403" y="1539234"/>
              <a:chExt cx="375482" cy="316072"/>
            </a:xfrm>
          </p:grpSpPr>
          <p:sp>
            <p:nvSpPr>
              <p:cNvPr id="18844" name="Google Shape;18844;p75"/>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5"/>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5"/>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75"/>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75"/>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5"/>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5"/>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5"/>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75"/>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53" name="Google Shape;18853;p75"/>
          <p:cNvGrpSpPr/>
          <p:nvPr/>
        </p:nvGrpSpPr>
        <p:grpSpPr>
          <a:xfrm>
            <a:off x="6332865" y="2906131"/>
            <a:ext cx="360846" cy="370184"/>
            <a:chOff x="6332865" y="2906131"/>
            <a:chExt cx="360846" cy="370184"/>
          </a:xfrm>
        </p:grpSpPr>
        <p:sp>
          <p:nvSpPr>
            <p:cNvPr id="18854" name="Google Shape;18854;p75"/>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5"/>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5"/>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5"/>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75"/>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5"/>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5"/>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5"/>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5"/>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5"/>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5"/>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5" name="Google Shape;18865;p75"/>
          <p:cNvGrpSpPr/>
          <p:nvPr/>
        </p:nvGrpSpPr>
        <p:grpSpPr>
          <a:xfrm>
            <a:off x="4135079" y="1518066"/>
            <a:ext cx="370132" cy="358223"/>
            <a:chOff x="4135079" y="1518066"/>
            <a:chExt cx="370132" cy="358223"/>
          </a:xfrm>
        </p:grpSpPr>
        <p:sp>
          <p:nvSpPr>
            <p:cNvPr id="18866" name="Google Shape;18866;p75"/>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5"/>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5"/>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75"/>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75"/>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5"/>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5"/>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75"/>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75"/>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75"/>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5"/>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5"/>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5"/>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75"/>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75"/>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75"/>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75"/>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5"/>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5"/>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5" name="Google Shape;18885;p75"/>
          <p:cNvGrpSpPr/>
          <p:nvPr/>
        </p:nvGrpSpPr>
        <p:grpSpPr>
          <a:xfrm>
            <a:off x="6878869" y="1980134"/>
            <a:ext cx="361240" cy="370158"/>
            <a:chOff x="6878869" y="1980134"/>
            <a:chExt cx="361240" cy="370158"/>
          </a:xfrm>
        </p:grpSpPr>
        <p:sp>
          <p:nvSpPr>
            <p:cNvPr id="18886" name="Google Shape;18886;p75"/>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5"/>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5"/>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75"/>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75"/>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75"/>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75"/>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5"/>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5"/>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5"/>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5"/>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5"/>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5"/>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9" name="Google Shape;18899;p75"/>
          <p:cNvGrpSpPr/>
          <p:nvPr/>
        </p:nvGrpSpPr>
        <p:grpSpPr>
          <a:xfrm>
            <a:off x="2493999" y="2550033"/>
            <a:ext cx="370132" cy="259467"/>
            <a:chOff x="2493999" y="2550033"/>
            <a:chExt cx="370132" cy="259467"/>
          </a:xfrm>
        </p:grpSpPr>
        <p:sp>
          <p:nvSpPr>
            <p:cNvPr id="18900" name="Google Shape;18900;p75"/>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75"/>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75"/>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75"/>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5"/>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5"/>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75"/>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75"/>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5"/>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5"/>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75"/>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75"/>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75"/>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75"/>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5"/>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5"/>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5"/>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5"/>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5"/>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9" name="Google Shape;18919;p75"/>
          <p:cNvGrpSpPr/>
          <p:nvPr/>
        </p:nvGrpSpPr>
        <p:grpSpPr>
          <a:xfrm>
            <a:off x="1699703" y="3365261"/>
            <a:ext cx="281054" cy="370158"/>
            <a:chOff x="1699703" y="3365261"/>
            <a:chExt cx="281054" cy="370158"/>
          </a:xfrm>
        </p:grpSpPr>
        <p:sp>
          <p:nvSpPr>
            <p:cNvPr id="18920" name="Google Shape;18920;p75"/>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5"/>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75"/>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75"/>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5"/>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5"/>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5"/>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5"/>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5"/>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5"/>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5"/>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5"/>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75"/>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3" name="Google Shape;18933;p75"/>
          <p:cNvGrpSpPr/>
          <p:nvPr/>
        </p:nvGrpSpPr>
        <p:grpSpPr>
          <a:xfrm>
            <a:off x="7966810" y="1519430"/>
            <a:ext cx="369974" cy="355626"/>
            <a:chOff x="7966810" y="1519430"/>
            <a:chExt cx="369974" cy="355626"/>
          </a:xfrm>
        </p:grpSpPr>
        <p:sp>
          <p:nvSpPr>
            <p:cNvPr id="18934" name="Google Shape;18934;p75"/>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5"/>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5"/>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5"/>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75"/>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75"/>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5"/>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5"/>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5"/>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5"/>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5"/>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5"/>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5"/>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5"/>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75"/>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75"/>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0" name="Google Shape;18950;p75"/>
          <p:cNvGrpSpPr/>
          <p:nvPr/>
        </p:nvGrpSpPr>
        <p:grpSpPr>
          <a:xfrm>
            <a:off x="2792628" y="3365340"/>
            <a:ext cx="290445" cy="370079"/>
            <a:chOff x="2792628" y="3365340"/>
            <a:chExt cx="290445" cy="370079"/>
          </a:xfrm>
        </p:grpSpPr>
        <p:sp>
          <p:nvSpPr>
            <p:cNvPr id="18951" name="Google Shape;18951;p75"/>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75"/>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75"/>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5"/>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75"/>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75"/>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5"/>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5"/>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5"/>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75"/>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75"/>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75"/>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5"/>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5"/>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5" name="Google Shape;18965;p75"/>
          <p:cNvGrpSpPr/>
          <p:nvPr/>
        </p:nvGrpSpPr>
        <p:grpSpPr>
          <a:xfrm>
            <a:off x="1389585" y="1988317"/>
            <a:ext cx="388125" cy="353790"/>
            <a:chOff x="1389585" y="1988317"/>
            <a:chExt cx="388125" cy="353790"/>
          </a:xfrm>
        </p:grpSpPr>
        <p:sp>
          <p:nvSpPr>
            <p:cNvPr id="18966" name="Google Shape;18966;p75"/>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5"/>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75"/>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5"/>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5"/>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5"/>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75"/>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75"/>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75"/>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5"/>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75"/>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5"/>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5"/>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75"/>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75"/>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75"/>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5"/>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5"/>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5"/>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75"/>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75"/>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75"/>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8" name="Google Shape;18988;p75"/>
          <p:cNvGrpSpPr/>
          <p:nvPr/>
        </p:nvGrpSpPr>
        <p:grpSpPr>
          <a:xfrm>
            <a:off x="2492924" y="1512190"/>
            <a:ext cx="370158" cy="370158"/>
            <a:chOff x="2492924" y="1512190"/>
            <a:chExt cx="370158" cy="370158"/>
          </a:xfrm>
        </p:grpSpPr>
        <p:sp>
          <p:nvSpPr>
            <p:cNvPr id="18989" name="Google Shape;18989;p75"/>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5"/>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75"/>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75"/>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5"/>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75"/>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75"/>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75"/>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75"/>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5"/>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5"/>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75"/>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75"/>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75"/>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5"/>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5"/>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5"/>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5"/>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5"/>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5"/>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5"/>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75"/>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1" name="Google Shape;19011;p75"/>
          <p:cNvGrpSpPr/>
          <p:nvPr/>
        </p:nvGrpSpPr>
        <p:grpSpPr>
          <a:xfrm>
            <a:off x="1933569" y="1512243"/>
            <a:ext cx="393975" cy="370105"/>
            <a:chOff x="1933569" y="1512243"/>
            <a:chExt cx="393975" cy="370105"/>
          </a:xfrm>
        </p:grpSpPr>
        <p:sp>
          <p:nvSpPr>
            <p:cNvPr id="19012" name="Google Shape;19012;p75"/>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5"/>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75"/>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75"/>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5"/>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75"/>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75"/>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75"/>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75"/>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75"/>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75"/>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75"/>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75"/>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5"/>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5"/>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5"/>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5"/>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75"/>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75"/>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75"/>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5"/>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75"/>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75"/>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5"/>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75"/>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75"/>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75"/>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75"/>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0" name="Google Shape;19040;p75"/>
          <p:cNvGrpSpPr/>
          <p:nvPr/>
        </p:nvGrpSpPr>
        <p:grpSpPr>
          <a:xfrm>
            <a:off x="2236106" y="3365392"/>
            <a:ext cx="306471" cy="370000"/>
            <a:chOff x="2236106" y="3365392"/>
            <a:chExt cx="306471" cy="370000"/>
          </a:xfrm>
        </p:grpSpPr>
        <p:sp>
          <p:nvSpPr>
            <p:cNvPr id="19041" name="Google Shape;19041;p75"/>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75"/>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75"/>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5"/>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75"/>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75"/>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5"/>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5"/>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5"/>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5"/>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75"/>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75"/>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75"/>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75"/>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5" name="Google Shape;19055;p75"/>
          <p:cNvGrpSpPr/>
          <p:nvPr/>
        </p:nvGrpSpPr>
        <p:grpSpPr>
          <a:xfrm>
            <a:off x="5492823" y="3385563"/>
            <a:ext cx="375325" cy="329606"/>
            <a:chOff x="5492823" y="3385563"/>
            <a:chExt cx="375325" cy="329606"/>
          </a:xfrm>
        </p:grpSpPr>
        <p:sp>
          <p:nvSpPr>
            <p:cNvPr id="19056" name="Google Shape;19056;p75"/>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75"/>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75"/>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75"/>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75"/>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75"/>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75"/>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75"/>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75"/>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75"/>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75"/>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75"/>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75"/>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75"/>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75"/>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75"/>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75"/>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75"/>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75"/>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75"/>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6" name="Google Shape;19076;p75"/>
          <p:cNvGrpSpPr/>
          <p:nvPr/>
        </p:nvGrpSpPr>
        <p:grpSpPr>
          <a:xfrm>
            <a:off x="3041787" y="2001118"/>
            <a:ext cx="370158" cy="328164"/>
            <a:chOff x="3041787" y="2001118"/>
            <a:chExt cx="370158" cy="328164"/>
          </a:xfrm>
        </p:grpSpPr>
        <p:sp>
          <p:nvSpPr>
            <p:cNvPr id="19077" name="Google Shape;19077;p75"/>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75"/>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75"/>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75"/>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75"/>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75"/>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75"/>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75"/>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75"/>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75"/>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75"/>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75"/>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75"/>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75"/>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75"/>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75"/>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75"/>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75"/>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5" name="Google Shape;19095;p75"/>
          <p:cNvGrpSpPr/>
          <p:nvPr/>
        </p:nvGrpSpPr>
        <p:grpSpPr>
          <a:xfrm>
            <a:off x="5779884" y="2039125"/>
            <a:ext cx="372309" cy="328216"/>
            <a:chOff x="5779884" y="2039125"/>
            <a:chExt cx="372309" cy="328216"/>
          </a:xfrm>
        </p:grpSpPr>
        <p:sp>
          <p:nvSpPr>
            <p:cNvPr id="19096" name="Google Shape;19096;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75"/>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75"/>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75"/>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75"/>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75"/>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75"/>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75"/>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75"/>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75"/>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112"/>
        <p:cNvGrpSpPr/>
        <p:nvPr/>
      </p:nvGrpSpPr>
      <p:grpSpPr>
        <a:xfrm>
          <a:off x="0" y="0"/>
          <a:ext cx="0" cy="0"/>
          <a:chOff x="0" y="0"/>
          <a:chExt cx="0" cy="0"/>
        </a:xfrm>
      </p:grpSpPr>
      <p:sp>
        <p:nvSpPr>
          <p:cNvPr id="19113" name="Google Shape;19113;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9114" name="Google Shape;19114;p76"/>
          <p:cNvGrpSpPr/>
          <p:nvPr/>
        </p:nvGrpSpPr>
        <p:grpSpPr>
          <a:xfrm>
            <a:off x="878066" y="1981993"/>
            <a:ext cx="354610" cy="372358"/>
            <a:chOff x="878066" y="1981993"/>
            <a:chExt cx="354610" cy="372358"/>
          </a:xfrm>
        </p:grpSpPr>
        <p:sp>
          <p:nvSpPr>
            <p:cNvPr id="19115" name="Google Shape;19115;p76"/>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76"/>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76"/>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76"/>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76"/>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76"/>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76"/>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76"/>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76"/>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76"/>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76"/>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76"/>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76"/>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76"/>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9" name="Google Shape;19129;p76"/>
          <p:cNvGrpSpPr/>
          <p:nvPr/>
        </p:nvGrpSpPr>
        <p:grpSpPr>
          <a:xfrm>
            <a:off x="1345794" y="1982386"/>
            <a:ext cx="371650" cy="371624"/>
            <a:chOff x="1345794" y="1982386"/>
            <a:chExt cx="371650" cy="371624"/>
          </a:xfrm>
        </p:grpSpPr>
        <p:sp>
          <p:nvSpPr>
            <p:cNvPr id="19130" name="Google Shape;19130;p76"/>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76"/>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76"/>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76"/>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76"/>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76"/>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76"/>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76"/>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76"/>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76"/>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76"/>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76"/>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76"/>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76"/>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76"/>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76"/>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76"/>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76"/>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76"/>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76"/>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76"/>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76"/>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76"/>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76"/>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76"/>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76"/>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76"/>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76"/>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76"/>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76"/>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76"/>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76"/>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76"/>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76"/>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76"/>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76"/>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76"/>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7" name="Google Shape;19167;p76"/>
          <p:cNvGrpSpPr/>
          <p:nvPr/>
        </p:nvGrpSpPr>
        <p:grpSpPr>
          <a:xfrm>
            <a:off x="1821465" y="1981993"/>
            <a:ext cx="372410" cy="372410"/>
            <a:chOff x="1821465" y="1981993"/>
            <a:chExt cx="372410" cy="372410"/>
          </a:xfrm>
        </p:grpSpPr>
        <p:sp>
          <p:nvSpPr>
            <p:cNvPr id="19168" name="Google Shape;19168;p76"/>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76"/>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76"/>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76"/>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76"/>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76"/>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76"/>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76"/>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76"/>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76"/>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76"/>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76"/>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76"/>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76"/>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2" name="Google Shape;19182;p76"/>
          <p:cNvGrpSpPr/>
          <p:nvPr/>
        </p:nvGrpSpPr>
        <p:grpSpPr>
          <a:xfrm>
            <a:off x="2276348" y="1981809"/>
            <a:ext cx="415901" cy="372699"/>
            <a:chOff x="2276348" y="1981809"/>
            <a:chExt cx="415901" cy="372699"/>
          </a:xfrm>
        </p:grpSpPr>
        <p:sp>
          <p:nvSpPr>
            <p:cNvPr id="19183" name="Google Shape;19183;p76"/>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76"/>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76"/>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76"/>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76"/>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76"/>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76"/>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0" name="Google Shape;19190;p76"/>
          <p:cNvGrpSpPr/>
          <p:nvPr/>
        </p:nvGrpSpPr>
        <p:grpSpPr>
          <a:xfrm>
            <a:off x="2774354" y="2009990"/>
            <a:ext cx="372017" cy="316310"/>
            <a:chOff x="2774354" y="2009990"/>
            <a:chExt cx="372017" cy="316310"/>
          </a:xfrm>
        </p:grpSpPr>
        <p:sp>
          <p:nvSpPr>
            <p:cNvPr id="19191" name="Google Shape;19191;p76"/>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76"/>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76"/>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76"/>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76"/>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76"/>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76"/>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76"/>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76"/>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76"/>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76"/>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76"/>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76"/>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76"/>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76"/>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76"/>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76"/>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76"/>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76"/>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76"/>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76"/>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76"/>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76"/>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76"/>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76"/>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76"/>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7" name="Google Shape;19217;p76"/>
          <p:cNvGrpSpPr/>
          <p:nvPr/>
        </p:nvGrpSpPr>
        <p:grpSpPr>
          <a:xfrm>
            <a:off x="3722682" y="1981993"/>
            <a:ext cx="375818" cy="372043"/>
            <a:chOff x="3722682" y="1981993"/>
            <a:chExt cx="375818" cy="372043"/>
          </a:xfrm>
        </p:grpSpPr>
        <p:sp>
          <p:nvSpPr>
            <p:cNvPr id="19218" name="Google Shape;19218;p76"/>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76"/>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76"/>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76"/>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76"/>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76"/>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76"/>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76"/>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76"/>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76"/>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76"/>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76"/>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76"/>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76"/>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76"/>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3" name="Google Shape;19233;p76"/>
          <p:cNvGrpSpPr/>
          <p:nvPr/>
        </p:nvGrpSpPr>
        <p:grpSpPr>
          <a:xfrm>
            <a:off x="4201394" y="1981809"/>
            <a:ext cx="373538" cy="372305"/>
            <a:chOff x="4201394" y="1981809"/>
            <a:chExt cx="373538" cy="372305"/>
          </a:xfrm>
        </p:grpSpPr>
        <p:sp>
          <p:nvSpPr>
            <p:cNvPr id="19234" name="Google Shape;19234;p76"/>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76"/>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76"/>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76"/>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76"/>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76"/>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76"/>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76"/>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76"/>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76"/>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76"/>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76"/>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76"/>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76"/>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76"/>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76"/>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0" name="Google Shape;19250;p76"/>
          <p:cNvGrpSpPr/>
          <p:nvPr/>
        </p:nvGrpSpPr>
        <p:grpSpPr>
          <a:xfrm>
            <a:off x="4659658" y="1500266"/>
            <a:ext cx="422743" cy="377784"/>
            <a:chOff x="4659658" y="1500266"/>
            <a:chExt cx="422743" cy="377784"/>
          </a:xfrm>
        </p:grpSpPr>
        <p:sp>
          <p:nvSpPr>
            <p:cNvPr id="19251" name="Google Shape;19251;p76"/>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76"/>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76"/>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76"/>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76"/>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76"/>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76"/>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76"/>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76"/>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76"/>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76"/>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76"/>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76"/>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76"/>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76"/>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76"/>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76"/>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8" name="Google Shape;19268;p76"/>
          <p:cNvGrpSpPr/>
          <p:nvPr/>
        </p:nvGrpSpPr>
        <p:grpSpPr>
          <a:xfrm>
            <a:off x="5211406" y="1513504"/>
            <a:ext cx="260394" cy="351202"/>
            <a:chOff x="5211406" y="1513504"/>
            <a:chExt cx="260394" cy="351202"/>
          </a:xfrm>
        </p:grpSpPr>
        <p:sp>
          <p:nvSpPr>
            <p:cNvPr id="19269" name="Google Shape;19269;p76"/>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76"/>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76"/>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76"/>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76"/>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76"/>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76"/>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76"/>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76"/>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76"/>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76"/>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76"/>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76"/>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2" name="Google Shape;19282;p76"/>
          <p:cNvGrpSpPr/>
          <p:nvPr/>
        </p:nvGrpSpPr>
        <p:grpSpPr>
          <a:xfrm>
            <a:off x="5632602" y="1513216"/>
            <a:ext cx="366722" cy="351779"/>
            <a:chOff x="5632602" y="1513216"/>
            <a:chExt cx="366722" cy="351779"/>
          </a:xfrm>
        </p:grpSpPr>
        <p:sp>
          <p:nvSpPr>
            <p:cNvPr id="19283" name="Google Shape;19283;p76"/>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76"/>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76"/>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76"/>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76"/>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76"/>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76"/>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76"/>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1" name="Google Shape;19291;p76"/>
          <p:cNvGrpSpPr/>
          <p:nvPr/>
        </p:nvGrpSpPr>
        <p:grpSpPr>
          <a:xfrm>
            <a:off x="6089372" y="1527136"/>
            <a:ext cx="401902" cy="323965"/>
            <a:chOff x="6089372" y="1527136"/>
            <a:chExt cx="401902" cy="323965"/>
          </a:xfrm>
        </p:grpSpPr>
        <p:sp>
          <p:nvSpPr>
            <p:cNvPr id="19292" name="Google Shape;19292;p76"/>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76"/>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76"/>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76"/>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76"/>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76"/>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76"/>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76"/>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76"/>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76"/>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76"/>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76"/>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76"/>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76"/>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76"/>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76"/>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76"/>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76"/>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76"/>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76"/>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76"/>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76"/>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76"/>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76"/>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76"/>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76"/>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76"/>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76"/>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76"/>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76"/>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2" name="Google Shape;19322;p76"/>
          <p:cNvGrpSpPr/>
          <p:nvPr/>
        </p:nvGrpSpPr>
        <p:grpSpPr>
          <a:xfrm>
            <a:off x="6579435" y="1527897"/>
            <a:ext cx="370103" cy="322445"/>
            <a:chOff x="6579435" y="1527897"/>
            <a:chExt cx="370103" cy="322445"/>
          </a:xfrm>
        </p:grpSpPr>
        <p:sp>
          <p:nvSpPr>
            <p:cNvPr id="19323" name="Google Shape;19323;p76"/>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76"/>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76"/>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76"/>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76"/>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76"/>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76"/>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76"/>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76"/>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76"/>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76"/>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76"/>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76"/>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76"/>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76"/>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76"/>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76"/>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76"/>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76"/>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76"/>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76"/>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4" name="Google Shape;19344;p76"/>
          <p:cNvGrpSpPr/>
          <p:nvPr/>
        </p:nvGrpSpPr>
        <p:grpSpPr>
          <a:xfrm>
            <a:off x="6988887" y="1538854"/>
            <a:ext cx="499920" cy="300136"/>
            <a:chOff x="6988887" y="1538854"/>
            <a:chExt cx="499920" cy="300136"/>
          </a:xfrm>
        </p:grpSpPr>
        <p:sp>
          <p:nvSpPr>
            <p:cNvPr id="19345" name="Google Shape;19345;p76"/>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76"/>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76"/>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76"/>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76"/>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76"/>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76"/>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76"/>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76"/>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76"/>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76"/>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76"/>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76"/>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8" name="Google Shape;19358;p76"/>
          <p:cNvGrpSpPr/>
          <p:nvPr/>
        </p:nvGrpSpPr>
        <p:grpSpPr>
          <a:xfrm>
            <a:off x="8050359" y="1520687"/>
            <a:ext cx="279321" cy="336837"/>
            <a:chOff x="8050359" y="1520687"/>
            <a:chExt cx="279321" cy="336837"/>
          </a:xfrm>
        </p:grpSpPr>
        <p:sp>
          <p:nvSpPr>
            <p:cNvPr id="19359" name="Google Shape;19359;p76"/>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76"/>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76"/>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76"/>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76"/>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76"/>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76"/>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76"/>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76"/>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76"/>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76"/>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76"/>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76"/>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2" name="Google Shape;19372;p76"/>
          <p:cNvGrpSpPr/>
          <p:nvPr/>
        </p:nvGrpSpPr>
        <p:grpSpPr>
          <a:xfrm>
            <a:off x="6093907" y="2461832"/>
            <a:ext cx="364441" cy="339091"/>
            <a:chOff x="6093907" y="2461832"/>
            <a:chExt cx="364441" cy="339091"/>
          </a:xfrm>
        </p:grpSpPr>
        <p:sp>
          <p:nvSpPr>
            <p:cNvPr id="19373" name="Google Shape;19373;p76"/>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76"/>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76"/>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76"/>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76"/>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76"/>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76"/>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76"/>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76"/>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76"/>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3" name="Google Shape;19383;p76"/>
          <p:cNvGrpSpPr/>
          <p:nvPr/>
        </p:nvGrpSpPr>
        <p:grpSpPr>
          <a:xfrm>
            <a:off x="4676331" y="1980866"/>
            <a:ext cx="377680" cy="377680"/>
            <a:chOff x="4676331" y="1980866"/>
            <a:chExt cx="377680" cy="377680"/>
          </a:xfrm>
        </p:grpSpPr>
        <p:sp>
          <p:nvSpPr>
            <p:cNvPr id="19384" name="Google Shape;19384;p76"/>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76"/>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76"/>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76"/>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76"/>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76"/>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76"/>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76"/>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76"/>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76"/>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76"/>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76"/>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76"/>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76"/>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76"/>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76"/>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76"/>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76"/>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76"/>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3" name="Google Shape;19403;p76"/>
          <p:cNvGrpSpPr/>
          <p:nvPr/>
        </p:nvGrpSpPr>
        <p:grpSpPr>
          <a:xfrm>
            <a:off x="7526242" y="1522968"/>
            <a:ext cx="357651" cy="332275"/>
            <a:chOff x="7526242" y="1522968"/>
            <a:chExt cx="357651" cy="332275"/>
          </a:xfrm>
        </p:grpSpPr>
        <p:sp>
          <p:nvSpPr>
            <p:cNvPr id="19404" name="Google Shape;19404;p76"/>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76"/>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76"/>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76"/>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76"/>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76"/>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76"/>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76"/>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76"/>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76"/>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76"/>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76"/>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76"/>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76"/>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76"/>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76"/>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0" name="Google Shape;19420;p76"/>
          <p:cNvGrpSpPr/>
          <p:nvPr/>
        </p:nvGrpSpPr>
        <p:grpSpPr>
          <a:xfrm>
            <a:off x="3250786" y="1982386"/>
            <a:ext cx="371650" cy="371624"/>
            <a:chOff x="3250786" y="1982386"/>
            <a:chExt cx="371650" cy="371624"/>
          </a:xfrm>
        </p:grpSpPr>
        <p:sp>
          <p:nvSpPr>
            <p:cNvPr id="19421" name="Google Shape;19421;p76"/>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76"/>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76"/>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76"/>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76"/>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76"/>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76"/>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76"/>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76"/>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76"/>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76"/>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76"/>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76"/>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76"/>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76"/>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76"/>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76"/>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76"/>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76"/>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76"/>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76"/>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76"/>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76"/>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76"/>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76"/>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76"/>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76"/>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76"/>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76"/>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76"/>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1" name="Google Shape;19451;p76"/>
          <p:cNvGrpSpPr/>
          <p:nvPr/>
        </p:nvGrpSpPr>
        <p:grpSpPr>
          <a:xfrm>
            <a:off x="1342386" y="2916322"/>
            <a:ext cx="373538" cy="331515"/>
            <a:chOff x="1342386" y="2916322"/>
            <a:chExt cx="373538" cy="331515"/>
          </a:xfrm>
        </p:grpSpPr>
        <p:sp>
          <p:nvSpPr>
            <p:cNvPr id="19452" name="Google Shape;19452;p76"/>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76"/>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76"/>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76"/>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76"/>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76"/>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76"/>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76"/>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76"/>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76"/>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76"/>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3" name="Google Shape;19463;p76"/>
          <p:cNvGrpSpPr/>
          <p:nvPr/>
        </p:nvGrpSpPr>
        <p:grpSpPr>
          <a:xfrm>
            <a:off x="2294122" y="2946600"/>
            <a:ext cx="373931" cy="271351"/>
            <a:chOff x="2294122" y="2946600"/>
            <a:chExt cx="373931" cy="271351"/>
          </a:xfrm>
        </p:grpSpPr>
        <p:sp>
          <p:nvSpPr>
            <p:cNvPr id="19464" name="Google Shape;19464;p76"/>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76"/>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76"/>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76"/>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76"/>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76"/>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76"/>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76"/>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76"/>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76"/>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76"/>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76"/>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76"/>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76"/>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76"/>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76"/>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76"/>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76"/>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76"/>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76"/>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76"/>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76"/>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76"/>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76"/>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76"/>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76"/>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76"/>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76"/>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76"/>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76"/>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4" name="Google Shape;19494;p76"/>
          <p:cNvGrpSpPr/>
          <p:nvPr/>
        </p:nvGrpSpPr>
        <p:grpSpPr>
          <a:xfrm>
            <a:off x="2769819" y="2907251"/>
            <a:ext cx="373905" cy="349682"/>
            <a:chOff x="2769819" y="2907251"/>
            <a:chExt cx="373905" cy="349682"/>
          </a:xfrm>
        </p:grpSpPr>
        <p:sp>
          <p:nvSpPr>
            <p:cNvPr id="19495" name="Google Shape;19495;p76"/>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76"/>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76"/>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76"/>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76"/>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76"/>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76"/>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76"/>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76"/>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76"/>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76"/>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76"/>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76"/>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76"/>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76"/>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76"/>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76"/>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2" name="Google Shape;19512;p76"/>
          <p:cNvGrpSpPr/>
          <p:nvPr/>
        </p:nvGrpSpPr>
        <p:grpSpPr>
          <a:xfrm>
            <a:off x="3246251" y="2895245"/>
            <a:ext cx="375792" cy="373800"/>
            <a:chOff x="3246251" y="2895245"/>
            <a:chExt cx="375792" cy="373800"/>
          </a:xfrm>
        </p:grpSpPr>
        <p:sp>
          <p:nvSpPr>
            <p:cNvPr id="19513" name="Google Shape;19513;p76"/>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76"/>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76"/>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76"/>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76"/>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76"/>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76"/>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76"/>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76"/>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76"/>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76"/>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76"/>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76"/>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76"/>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7" name="Google Shape;19527;p76"/>
          <p:cNvGrpSpPr/>
          <p:nvPr/>
        </p:nvGrpSpPr>
        <p:grpSpPr>
          <a:xfrm>
            <a:off x="3791182" y="2895454"/>
            <a:ext cx="234650" cy="373590"/>
            <a:chOff x="3791182" y="2895454"/>
            <a:chExt cx="234650" cy="373590"/>
          </a:xfrm>
        </p:grpSpPr>
        <p:sp>
          <p:nvSpPr>
            <p:cNvPr id="19528" name="Google Shape;19528;p76"/>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76"/>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76"/>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76"/>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76"/>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76"/>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76"/>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76"/>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76"/>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7" name="Google Shape;19537;p76"/>
          <p:cNvGrpSpPr/>
          <p:nvPr/>
        </p:nvGrpSpPr>
        <p:grpSpPr>
          <a:xfrm>
            <a:off x="7042995" y="2489463"/>
            <a:ext cx="364441" cy="256225"/>
            <a:chOff x="7042995" y="2489463"/>
            <a:chExt cx="364441" cy="256225"/>
          </a:xfrm>
        </p:grpSpPr>
        <p:sp>
          <p:nvSpPr>
            <p:cNvPr id="19538" name="Google Shape;19538;p76"/>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76"/>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76"/>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76"/>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76"/>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76"/>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76"/>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76"/>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76"/>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7" name="Google Shape;19547;p76"/>
          <p:cNvGrpSpPr/>
          <p:nvPr/>
        </p:nvGrpSpPr>
        <p:grpSpPr>
          <a:xfrm>
            <a:off x="7517172" y="2437007"/>
            <a:ext cx="364284" cy="361243"/>
            <a:chOff x="7517172" y="2437007"/>
            <a:chExt cx="364284" cy="361243"/>
          </a:xfrm>
        </p:grpSpPr>
        <p:sp>
          <p:nvSpPr>
            <p:cNvPr id="19548" name="Google Shape;19548;p76"/>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76"/>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76"/>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76"/>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76"/>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76"/>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76"/>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76"/>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76"/>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76"/>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76"/>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76"/>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76"/>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76"/>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76"/>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76"/>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76"/>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76"/>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76"/>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9" name="Google Shape;19569;p76"/>
          <p:cNvGrpSpPr/>
          <p:nvPr/>
        </p:nvGrpSpPr>
        <p:grpSpPr>
          <a:xfrm>
            <a:off x="8006475" y="2436954"/>
            <a:ext cx="335290" cy="361321"/>
            <a:chOff x="8006475" y="2436954"/>
            <a:chExt cx="335290" cy="361321"/>
          </a:xfrm>
        </p:grpSpPr>
        <p:sp>
          <p:nvSpPr>
            <p:cNvPr id="19570" name="Google Shape;19570;p76"/>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76"/>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76"/>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76"/>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76"/>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76"/>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76"/>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76"/>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76"/>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76"/>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76"/>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76"/>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76"/>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76"/>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76"/>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76"/>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76"/>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76"/>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76"/>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9" name="Google Shape;19589;p76"/>
          <p:cNvGrpSpPr/>
          <p:nvPr/>
        </p:nvGrpSpPr>
        <p:grpSpPr>
          <a:xfrm>
            <a:off x="5596661" y="2909139"/>
            <a:ext cx="394326" cy="349682"/>
            <a:chOff x="5596661" y="2909139"/>
            <a:chExt cx="394326" cy="349682"/>
          </a:xfrm>
        </p:grpSpPr>
        <p:sp>
          <p:nvSpPr>
            <p:cNvPr id="19590" name="Google Shape;19590;p76"/>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76"/>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76"/>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76"/>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76"/>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76"/>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76"/>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76"/>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76"/>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76"/>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76"/>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76"/>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76"/>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76"/>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76"/>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76"/>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6" name="Google Shape;19606;p76"/>
          <p:cNvGrpSpPr/>
          <p:nvPr/>
        </p:nvGrpSpPr>
        <p:grpSpPr>
          <a:xfrm>
            <a:off x="874658" y="2914408"/>
            <a:ext cx="356891" cy="335709"/>
            <a:chOff x="874658" y="2914408"/>
            <a:chExt cx="356891" cy="335709"/>
          </a:xfrm>
        </p:grpSpPr>
        <p:sp>
          <p:nvSpPr>
            <p:cNvPr id="19607" name="Google Shape;19607;p76"/>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76"/>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76"/>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76"/>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76"/>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76"/>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76"/>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76"/>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76"/>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76"/>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76"/>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76"/>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76"/>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76"/>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76"/>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76"/>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76"/>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76"/>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76"/>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76"/>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7" name="Google Shape;19627;p76"/>
          <p:cNvGrpSpPr/>
          <p:nvPr/>
        </p:nvGrpSpPr>
        <p:grpSpPr>
          <a:xfrm>
            <a:off x="4230912" y="2929193"/>
            <a:ext cx="308813" cy="306165"/>
            <a:chOff x="4230912" y="2929193"/>
            <a:chExt cx="308813" cy="306165"/>
          </a:xfrm>
        </p:grpSpPr>
        <p:sp>
          <p:nvSpPr>
            <p:cNvPr id="19628" name="Google Shape;19628;p76"/>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76"/>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76"/>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76"/>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76"/>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76"/>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76"/>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76"/>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76"/>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76"/>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76"/>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76"/>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76"/>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76"/>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76"/>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3" name="Google Shape;19643;p76"/>
          <p:cNvGrpSpPr/>
          <p:nvPr/>
        </p:nvGrpSpPr>
        <p:grpSpPr>
          <a:xfrm>
            <a:off x="4627886" y="3401089"/>
            <a:ext cx="409111" cy="267944"/>
            <a:chOff x="4627886" y="3401089"/>
            <a:chExt cx="409111" cy="267944"/>
          </a:xfrm>
        </p:grpSpPr>
        <p:sp>
          <p:nvSpPr>
            <p:cNvPr id="19644" name="Google Shape;19644;p76"/>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76"/>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76"/>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76"/>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76"/>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76"/>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76"/>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76"/>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76"/>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76"/>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76"/>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5" name="Google Shape;19655;p76"/>
          <p:cNvGrpSpPr/>
          <p:nvPr/>
        </p:nvGrpSpPr>
        <p:grpSpPr>
          <a:xfrm>
            <a:off x="4652476" y="2898915"/>
            <a:ext cx="386016" cy="384495"/>
            <a:chOff x="4652476" y="2898915"/>
            <a:chExt cx="386016" cy="384495"/>
          </a:xfrm>
        </p:grpSpPr>
        <p:sp>
          <p:nvSpPr>
            <p:cNvPr id="19656" name="Google Shape;19656;p76"/>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76"/>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76"/>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76"/>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76"/>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76"/>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76"/>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76"/>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76"/>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5" name="Google Shape;19665;p76"/>
          <p:cNvGrpSpPr/>
          <p:nvPr/>
        </p:nvGrpSpPr>
        <p:grpSpPr>
          <a:xfrm>
            <a:off x="5156931" y="2922194"/>
            <a:ext cx="324699" cy="347611"/>
            <a:chOff x="5156931" y="2922194"/>
            <a:chExt cx="324699" cy="347611"/>
          </a:xfrm>
        </p:grpSpPr>
        <p:sp>
          <p:nvSpPr>
            <p:cNvPr id="19666" name="Google Shape;19666;p76"/>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76"/>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76"/>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76"/>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76"/>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76"/>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76"/>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76"/>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76"/>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76"/>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76"/>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76"/>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76"/>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76"/>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76"/>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76"/>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2" name="Google Shape;19682;p76"/>
          <p:cNvGrpSpPr/>
          <p:nvPr/>
        </p:nvGrpSpPr>
        <p:grpSpPr>
          <a:xfrm>
            <a:off x="6086331" y="2905337"/>
            <a:ext cx="364441" cy="364834"/>
            <a:chOff x="6086331" y="2905337"/>
            <a:chExt cx="364441" cy="364834"/>
          </a:xfrm>
        </p:grpSpPr>
        <p:sp>
          <p:nvSpPr>
            <p:cNvPr id="19683" name="Google Shape;19683;p76"/>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76"/>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76"/>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76"/>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76"/>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76"/>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9" name="Google Shape;19689;p76"/>
          <p:cNvGrpSpPr/>
          <p:nvPr/>
        </p:nvGrpSpPr>
        <p:grpSpPr>
          <a:xfrm>
            <a:off x="6554059" y="2907251"/>
            <a:ext cx="377706" cy="377680"/>
            <a:chOff x="6554059" y="2907251"/>
            <a:chExt cx="377706" cy="377680"/>
          </a:xfrm>
        </p:grpSpPr>
        <p:sp>
          <p:nvSpPr>
            <p:cNvPr id="19690" name="Google Shape;19690;p76"/>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76"/>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76"/>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76"/>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76"/>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76"/>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76"/>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76"/>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76"/>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76"/>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76"/>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76"/>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76"/>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76"/>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76"/>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76"/>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76"/>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76"/>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76"/>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76"/>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76"/>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1" name="Google Shape;19711;p76"/>
          <p:cNvGrpSpPr/>
          <p:nvPr/>
        </p:nvGrpSpPr>
        <p:grpSpPr>
          <a:xfrm>
            <a:off x="7491796" y="2945446"/>
            <a:ext cx="400801" cy="317542"/>
            <a:chOff x="7491796" y="2945446"/>
            <a:chExt cx="400801" cy="317542"/>
          </a:xfrm>
        </p:grpSpPr>
        <p:sp>
          <p:nvSpPr>
            <p:cNvPr id="19712" name="Google Shape;19712;p76"/>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76"/>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76"/>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76"/>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76"/>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76"/>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76"/>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76"/>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76"/>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76"/>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76"/>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76"/>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76"/>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76"/>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76"/>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76"/>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76"/>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76"/>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76"/>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76"/>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76"/>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76"/>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4" name="Google Shape;19734;p76"/>
          <p:cNvGrpSpPr/>
          <p:nvPr/>
        </p:nvGrpSpPr>
        <p:grpSpPr>
          <a:xfrm>
            <a:off x="7045643" y="2907723"/>
            <a:ext cx="345304" cy="365857"/>
            <a:chOff x="7045643" y="2907723"/>
            <a:chExt cx="345304" cy="365857"/>
          </a:xfrm>
        </p:grpSpPr>
        <p:sp>
          <p:nvSpPr>
            <p:cNvPr id="19735" name="Google Shape;19735;p76"/>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76"/>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76"/>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76"/>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76"/>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76"/>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76"/>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76"/>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76"/>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76"/>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76"/>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76"/>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76"/>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76"/>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76"/>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76"/>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76"/>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76"/>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76"/>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4" name="Google Shape;19754;p76"/>
          <p:cNvGrpSpPr/>
          <p:nvPr/>
        </p:nvGrpSpPr>
        <p:grpSpPr>
          <a:xfrm>
            <a:off x="7992843" y="2907251"/>
            <a:ext cx="347794" cy="366328"/>
            <a:chOff x="7992843" y="2907251"/>
            <a:chExt cx="347794" cy="366328"/>
          </a:xfrm>
        </p:grpSpPr>
        <p:sp>
          <p:nvSpPr>
            <p:cNvPr id="19755" name="Google Shape;19755;p76"/>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76"/>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76"/>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76"/>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76"/>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76"/>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76"/>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76"/>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76"/>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76"/>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76"/>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76"/>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76"/>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76"/>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76"/>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76"/>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76"/>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76"/>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76"/>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76"/>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76"/>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76"/>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76"/>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76"/>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76"/>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76"/>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76"/>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76"/>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76"/>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76"/>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76"/>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76"/>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76"/>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8" name="Google Shape;19788;p76"/>
          <p:cNvGrpSpPr/>
          <p:nvPr/>
        </p:nvGrpSpPr>
        <p:grpSpPr>
          <a:xfrm>
            <a:off x="873898" y="1512377"/>
            <a:ext cx="398127" cy="353457"/>
            <a:chOff x="873898" y="1512377"/>
            <a:chExt cx="398127" cy="353457"/>
          </a:xfrm>
        </p:grpSpPr>
        <p:sp>
          <p:nvSpPr>
            <p:cNvPr id="19789" name="Google Shape;19789;p76"/>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76"/>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76"/>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76"/>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76"/>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76"/>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76"/>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76"/>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76"/>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76"/>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76"/>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76"/>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76"/>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76"/>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76"/>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76"/>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76"/>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76"/>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76"/>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8" name="Google Shape;19808;p76"/>
          <p:cNvGrpSpPr/>
          <p:nvPr/>
        </p:nvGrpSpPr>
        <p:grpSpPr>
          <a:xfrm>
            <a:off x="1424125" y="1515680"/>
            <a:ext cx="246762" cy="347139"/>
            <a:chOff x="1424125" y="1515680"/>
            <a:chExt cx="246762" cy="347139"/>
          </a:xfrm>
        </p:grpSpPr>
        <p:sp>
          <p:nvSpPr>
            <p:cNvPr id="19809" name="Google Shape;19809;p76"/>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76"/>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76"/>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76"/>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76"/>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76"/>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76"/>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76"/>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76"/>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76"/>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76"/>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76"/>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76"/>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76"/>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76"/>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76"/>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76"/>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76"/>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76"/>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76"/>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9" name="Google Shape;19829;p76"/>
          <p:cNvGrpSpPr/>
          <p:nvPr/>
        </p:nvGrpSpPr>
        <p:grpSpPr>
          <a:xfrm>
            <a:off x="2319498" y="1512744"/>
            <a:ext cx="352697" cy="352723"/>
            <a:chOff x="2319498" y="1512744"/>
            <a:chExt cx="352697" cy="352723"/>
          </a:xfrm>
        </p:grpSpPr>
        <p:sp>
          <p:nvSpPr>
            <p:cNvPr id="19830" name="Google Shape;19830;p76"/>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76"/>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76"/>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76"/>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76"/>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76"/>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76"/>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76"/>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76"/>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76"/>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76"/>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76"/>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76"/>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76"/>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76"/>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76"/>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76"/>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76"/>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76"/>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9" name="Google Shape;19849;p76"/>
          <p:cNvGrpSpPr/>
          <p:nvPr/>
        </p:nvGrpSpPr>
        <p:grpSpPr>
          <a:xfrm>
            <a:off x="4236601" y="1512666"/>
            <a:ext cx="312981" cy="352697"/>
            <a:chOff x="4236601" y="1512666"/>
            <a:chExt cx="312981" cy="352697"/>
          </a:xfrm>
        </p:grpSpPr>
        <p:sp>
          <p:nvSpPr>
            <p:cNvPr id="19850" name="Google Shape;19850;p76"/>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76"/>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76"/>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76"/>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76"/>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76"/>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76"/>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76"/>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76"/>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76"/>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76"/>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76"/>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76"/>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76"/>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4" name="Google Shape;19864;p76"/>
          <p:cNvGrpSpPr/>
          <p:nvPr/>
        </p:nvGrpSpPr>
        <p:grpSpPr>
          <a:xfrm>
            <a:off x="849675" y="3347716"/>
            <a:ext cx="346300" cy="375818"/>
            <a:chOff x="849675" y="3347716"/>
            <a:chExt cx="346300" cy="375818"/>
          </a:xfrm>
        </p:grpSpPr>
        <p:sp>
          <p:nvSpPr>
            <p:cNvPr id="19865" name="Google Shape;19865;p76"/>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76"/>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76"/>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76"/>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76"/>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76"/>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76"/>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76"/>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76"/>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76"/>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76"/>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76"/>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76"/>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76"/>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76"/>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76"/>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76"/>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2" name="Google Shape;19882;p76"/>
          <p:cNvGrpSpPr/>
          <p:nvPr/>
        </p:nvGrpSpPr>
        <p:grpSpPr>
          <a:xfrm>
            <a:off x="1324219" y="3399202"/>
            <a:ext cx="376578" cy="272846"/>
            <a:chOff x="1324219" y="3399202"/>
            <a:chExt cx="376578" cy="272846"/>
          </a:xfrm>
        </p:grpSpPr>
        <p:sp>
          <p:nvSpPr>
            <p:cNvPr id="19883" name="Google Shape;19883;p76"/>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76"/>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76"/>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76"/>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76"/>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76"/>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76"/>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76"/>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76"/>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76"/>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76"/>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76"/>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76"/>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76"/>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76"/>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76"/>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76"/>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76"/>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76"/>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76"/>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76"/>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76"/>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76"/>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76"/>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76"/>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76"/>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76"/>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76"/>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76"/>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76"/>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76"/>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76"/>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76"/>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6" name="Google Shape;19916;p76"/>
          <p:cNvGrpSpPr/>
          <p:nvPr/>
        </p:nvGrpSpPr>
        <p:grpSpPr>
          <a:xfrm>
            <a:off x="1798763" y="3395401"/>
            <a:ext cx="376185" cy="280448"/>
            <a:chOff x="1798763" y="3395401"/>
            <a:chExt cx="376185" cy="280448"/>
          </a:xfrm>
        </p:grpSpPr>
        <p:sp>
          <p:nvSpPr>
            <p:cNvPr id="19917" name="Google Shape;19917;p76"/>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76"/>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76"/>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76"/>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76"/>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76"/>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76"/>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76"/>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76"/>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76"/>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76"/>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76"/>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76"/>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76"/>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76"/>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76"/>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76"/>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76"/>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76"/>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76"/>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76"/>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76"/>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76"/>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76"/>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76"/>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76"/>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76"/>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76"/>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76"/>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76"/>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76"/>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8" name="Google Shape;19948;p76"/>
          <p:cNvGrpSpPr/>
          <p:nvPr/>
        </p:nvGrpSpPr>
        <p:grpSpPr>
          <a:xfrm>
            <a:off x="2273307" y="3378754"/>
            <a:ext cx="375818" cy="313374"/>
            <a:chOff x="2273307" y="3378754"/>
            <a:chExt cx="375818" cy="313374"/>
          </a:xfrm>
        </p:grpSpPr>
        <p:sp>
          <p:nvSpPr>
            <p:cNvPr id="19949" name="Google Shape;19949;p76"/>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76"/>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76"/>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76"/>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76"/>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76"/>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76"/>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76"/>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76"/>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76"/>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76"/>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76"/>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76"/>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76"/>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76"/>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76"/>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76"/>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76"/>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76"/>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76"/>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76"/>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76"/>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76"/>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76"/>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76"/>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76"/>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76"/>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76"/>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76"/>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76"/>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76"/>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76"/>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76"/>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76"/>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76"/>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76"/>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76"/>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76"/>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76"/>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76"/>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76"/>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76"/>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76"/>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76"/>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76"/>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76"/>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76"/>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76"/>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76"/>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76"/>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76"/>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76"/>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76"/>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76"/>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76"/>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76"/>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76"/>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76"/>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76"/>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76"/>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76"/>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76"/>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76"/>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76"/>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76"/>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76"/>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76"/>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76"/>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76"/>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76"/>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76"/>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76"/>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76"/>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76"/>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76"/>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76"/>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76"/>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76"/>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76"/>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76"/>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76"/>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76"/>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76"/>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76"/>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3" name="Google Shape;20033;p76"/>
          <p:cNvGrpSpPr/>
          <p:nvPr/>
        </p:nvGrpSpPr>
        <p:grpSpPr>
          <a:xfrm>
            <a:off x="2747484" y="3359460"/>
            <a:ext cx="377706" cy="352330"/>
            <a:chOff x="2747484" y="3359460"/>
            <a:chExt cx="377706" cy="352330"/>
          </a:xfrm>
        </p:grpSpPr>
        <p:sp>
          <p:nvSpPr>
            <p:cNvPr id="20034" name="Google Shape;20034;p76"/>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76"/>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76"/>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76"/>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76"/>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76"/>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76"/>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76"/>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76"/>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76"/>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76"/>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76"/>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76"/>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76"/>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76"/>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9" name="Google Shape;20049;p76"/>
          <p:cNvGrpSpPr/>
          <p:nvPr/>
        </p:nvGrpSpPr>
        <p:grpSpPr>
          <a:xfrm>
            <a:off x="3696205" y="3371938"/>
            <a:ext cx="375792" cy="327373"/>
            <a:chOff x="3696205" y="3371938"/>
            <a:chExt cx="375792" cy="327373"/>
          </a:xfrm>
        </p:grpSpPr>
        <p:sp>
          <p:nvSpPr>
            <p:cNvPr id="20050" name="Google Shape;20050;p76"/>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76"/>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76"/>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76"/>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76"/>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76"/>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76"/>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76"/>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76"/>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76"/>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76"/>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76"/>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76"/>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76"/>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76"/>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76"/>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76"/>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76"/>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76"/>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76"/>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76"/>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76"/>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76"/>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3" name="Google Shape;20073;p76"/>
          <p:cNvGrpSpPr/>
          <p:nvPr/>
        </p:nvGrpSpPr>
        <p:grpSpPr>
          <a:xfrm>
            <a:off x="6567324" y="2436849"/>
            <a:ext cx="366722" cy="342892"/>
            <a:chOff x="6567324" y="2436849"/>
            <a:chExt cx="366722" cy="342892"/>
          </a:xfrm>
        </p:grpSpPr>
        <p:sp>
          <p:nvSpPr>
            <p:cNvPr id="20074" name="Google Shape;20074;p76"/>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76"/>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76"/>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76"/>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76"/>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76"/>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76"/>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76"/>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76"/>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76"/>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76"/>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76"/>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6" name="Google Shape;20086;p76"/>
          <p:cNvGrpSpPr/>
          <p:nvPr/>
        </p:nvGrpSpPr>
        <p:grpSpPr>
          <a:xfrm>
            <a:off x="4208970" y="3361347"/>
            <a:ext cx="299349" cy="348188"/>
            <a:chOff x="4208970" y="3361347"/>
            <a:chExt cx="299349" cy="348188"/>
          </a:xfrm>
        </p:grpSpPr>
        <p:sp>
          <p:nvSpPr>
            <p:cNvPr id="20087" name="Google Shape;20087;p76"/>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76"/>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76"/>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76"/>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76"/>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76"/>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76"/>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76"/>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76"/>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76"/>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76"/>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76"/>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76"/>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76"/>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1" name="Google Shape;20101;p76"/>
          <p:cNvGrpSpPr/>
          <p:nvPr/>
        </p:nvGrpSpPr>
        <p:grpSpPr>
          <a:xfrm>
            <a:off x="2786833" y="1512351"/>
            <a:ext cx="366722" cy="353667"/>
            <a:chOff x="2786833" y="1512351"/>
            <a:chExt cx="366722" cy="353667"/>
          </a:xfrm>
        </p:grpSpPr>
        <p:sp>
          <p:nvSpPr>
            <p:cNvPr id="20102" name="Google Shape;20102;p76"/>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76"/>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76"/>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76"/>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76"/>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76"/>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76"/>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76"/>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76"/>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76"/>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76"/>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76"/>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76"/>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76"/>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76"/>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76"/>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76"/>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76"/>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76"/>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76"/>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2" name="Google Shape;20122;p76"/>
          <p:cNvGrpSpPr/>
          <p:nvPr/>
        </p:nvGrpSpPr>
        <p:grpSpPr>
          <a:xfrm>
            <a:off x="1845321" y="1512744"/>
            <a:ext cx="352723" cy="353090"/>
            <a:chOff x="1845321" y="1512744"/>
            <a:chExt cx="352723" cy="353090"/>
          </a:xfrm>
        </p:grpSpPr>
        <p:sp>
          <p:nvSpPr>
            <p:cNvPr id="20123" name="Google Shape;20123;p76"/>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76"/>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76"/>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76"/>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76"/>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76"/>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76"/>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76"/>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76"/>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76"/>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76"/>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4" name="Google Shape;20134;p76"/>
          <p:cNvGrpSpPr/>
          <p:nvPr/>
        </p:nvGrpSpPr>
        <p:grpSpPr>
          <a:xfrm>
            <a:off x="3214452" y="3340533"/>
            <a:ext cx="392465" cy="389896"/>
            <a:chOff x="3214452" y="3340533"/>
            <a:chExt cx="392465" cy="389896"/>
          </a:xfrm>
        </p:grpSpPr>
        <p:sp>
          <p:nvSpPr>
            <p:cNvPr id="20135" name="Google Shape;20135;p76"/>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76"/>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76"/>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76"/>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76"/>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76"/>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76"/>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76"/>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76"/>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76"/>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76"/>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76"/>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76"/>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76"/>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76"/>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76"/>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76"/>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76"/>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76"/>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76"/>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76"/>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76"/>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76"/>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76"/>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76"/>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0" name="Google Shape;20160;p76"/>
          <p:cNvGrpSpPr/>
          <p:nvPr/>
        </p:nvGrpSpPr>
        <p:grpSpPr>
          <a:xfrm>
            <a:off x="3327229" y="1499899"/>
            <a:ext cx="234650" cy="378440"/>
            <a:chOff x="3327229" y="1499899"/>
            <a:chExt cx="234650" cy="378440"/>
          </a:xfrm>
        </p:grpSpPr>
        <p:sp>
          <p:nvSpPr>
            <p:cNvPr id="20161" name="Google Shape;20161;p76"/>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76"/>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76"/>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76"/>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76"/>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76"/>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76"/>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76"/>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76"/>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76"/>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76"/>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76"/>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76"/>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76"/>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76"/>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76"/>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76"/>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76"/>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76"/>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76"/>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76"/>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2" name="Google Shape;20182;p76"/>
          <p:cNvGrpSpPr/>
          <p:nvPr/>
        </p:nvGrpSpPr>
        <p:grpSpPr>
          <a:xfrm>
            <a:off x="3735553" y="1530151"/>
            <a:ext cx="366722" cy="317962"/>
            <a:chOff x="3735553" y="1530151"/>
            <a:chExt cx="366722" cy="317962"/>
          </a:xfrm>
        </p:grpSpPr>
        <p:sp>
          <p:nvSpPr>
            <p:cNvPr id="20183" name="Google Shape;20183;p76"/>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76"/>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76"/>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76"/>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76"/>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76"/>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76"/>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76"/>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76"/>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76"/>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76"/>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76"/>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5" name="Google Shape;20195;p76"/>
          <p:cNvGrpSpPr/>
          <p:nvPr/>
        </p:nvGrpSpPr>
        <p:grpSpPr>
          <a:xfrm>
            <a:off x="866322" y="2469775"/>
            <a:ext cx="379226" cy="322733"/>
            <a:chOff x="866322" y="2469775"/>
            <a:chExt cx="379226" cy="322733"/>
          </a:xfrm>
        </p:grpSpPr>
        <p:sp>
          <p:nvSpPr>
            <p:cNvPr id="20196" name="Google Shape;20196;p76"/>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76"/>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76"/>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76"/>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76"/>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76"/>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76"/>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76"/>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76"/>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76"/>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76"/>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76"/>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76"/>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76"/>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76"/>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76"/>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76"/>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76"/>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76"/>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76"/>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76"/>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76"/>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76"/>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76"/>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76"/>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76"/>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2" name="Google Shape;20222;p76"/>
          <p:cNvGrpSpPr/>
          <p:nvPr/>
        </p:nvGrpSpPr>
        <p:grpSpPr>
          <a:xfrm>
            <a:off x="1328387" y="2500814"/>
            <a:ext cx="404183" cy="289151"/>
            <a:chOff x="1328387" y="2500814"/>
            <a:chExt cx="404183" cy="289151"/>
          </a:xfrm>
        </p:grpSpPr>
        <p:sp>
          <p:nvSpPr>
            <p:cNvPr id="20223" name="Google Shape;20223;p76"/>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76"/>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76"/>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76"/>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76"/>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76"/>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76"/>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76"/>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76"/>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76"/>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76"/>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76"/>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76"/>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76"/>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76"/>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76"/>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76"/>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76"/>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76"/>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76"/>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76"/>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76"/>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76"/>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76"/>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76"/>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76"/>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76"/>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76"/>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76"/>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2" name="Google Shape;20252;p76"/>
          <p:cNvGrpSpPr/>
          <p:nvPr/>
        </p:nvGrpSpPr>
        <p:grpSpPr>
          <a:xfrm>
            <a:off x="1821465" y="2495702"/>
            <a:ext cx="365988" cy="270801"/>
            <a:chOff x="1821465" y="2495702"/>
            <a:chExt cx="365988" cy="270801"/>
          </a:xfrm>
        </p:grpSpPr>
        <p:sp>
          <p:nvSpPr>
            <p:cNvPr id="20253" name="Google Shape;20253;p76"/>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76"/>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76"/>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76"/>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76"/>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76"/>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76"/>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0" name="Google Shape;20260;p76"/>
          <p:cNvGrpSpPr/>
          <p:nvPr/>
        </p:nvGrpSpPr>
        <p:grpSpPr>
          <a:xfrm>
            <a:off x="3725723" y="2455776"/>
            <a:ext cx="354977" cy="351202"/>
            <a:chOff x="3725723" y="2455776"/>
            <a:chExt cx="354977" cy="351202"/>
          </a:xfrm>
        </p:grpSpPr>
        <p:sp>
          <p:nvSpPr>
            <p:cNvPr id="20261" name="Google Shape;20261;p76"/>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76"/>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76"/>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76"/>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76"/>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76"/>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76"/>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76"/>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76"/>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76"/>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76"/>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76"/>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76"/>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4" name="Google Shape;20274;p76"/>
          <p:cNvGrpSpPr/>
          <p:nvPr/>
        </p:nvGrpSpPr>
        <p:grpSpPr>
          <a:xfrm>
            <a:off x="5226165" y="1977641"/>
            <a:ext cx="230482" cy="388847"/>
            <a:chOff x="5226165" y="1977641"/>
            <a:chExt cx="230482" cy="388847"/>
          </a:xfrm>
        </p:grpSpPr>
        <p:sp>
          <p:nvSpPr>
            <p:cNvPr id="20275" name="Google Shape;20275;p76"/>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76"/>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76"/>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76"/>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76"/>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76"/>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76"/>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76"/>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76"/>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76"/>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76"/>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76"/>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7" name="Google Shape;20287;p76"/>
          <p:cNvGrpSpPr/>
          <p:nvPr/>
        </p:nvGrpSpPr>
        <p:grpSpPr>
          <a:xfrm>
            <a:off x="5632602" y="2025510"/>
            <a:ext cx="370130" cy="287264"/>
            <a:chOff x="5632602" y="2025510"/>
            <a:chExt cx="370130" cy="287264"/>
          </a:xfrm>
        </p:grpSpPr>
        <p:sp>
          <p:nvSpPr>
            <p:cNvPr id="20288" name="Google Shape;20288;p76"/>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76"/>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76"/>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76"/>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76"/>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76"/>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76"/>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76"/>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76"/>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76"/>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76"/>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76"/>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76"/>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76"/>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76"/>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76"/>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76"/>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76"/>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6" name="Google Shape;20306;p76"/>
          <p:cNvGrpSpPr/>
          <p:nvPr/>
        </p:nvGrpSpPr>
        <p:grpSpPr>
          <a:xfrm>
            <a:off x="4212378" y="2456537"/>
            <a:ext cx="331515" cy="330021"/>
            <a:chOff x="4212378" y="2456537"/>
            <a:chExt cx="331515" cy="330021"/>
          </a:xfrm>
        </p:grpSpPr>
        <p:sp>
          <p:nvSpPr>
            <p:cNvPr id="20307" name="Google Shape;20307;p76"/>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76"/>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76"/>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76"/>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76"/>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76"/>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76"/>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76"/>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76"/>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6" name="Google Shape;20316;p76"/>
          <p:cNvGrpSpPr/>
          <p:nvPr/>
        </p:nvGrpSpPr>
        <p:grpSpPr>
          <a:xfrm>
            <a:off x="6176013" y="1977825"/>
            <a:ext cx="235411" cy="347427"/>
            <a:chOff x="6176013" y="1977825"/>
            <a:chExt cx="235411" cy="347427"/>
          </a:xfrm>
        </p:grpSpPr>
        <p:sp>
          <p:nvSpPr>
            <p:cNvPr id="20317" name="Google Shape;20317;p76"/>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76"/>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76"/>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76"/>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76"/>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76"/>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76"/>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76"/>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76"/>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76"/>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76"/>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76"/>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76"/>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76"/>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76"/>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76"/>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76"/>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4" name="Google Shape;20334;p76"/>
          <p:cNvGrpSpPr/>
          <p:nvPr/>
        </p:nvGrpSpPr>
        <p:grpSpPr>
          <a:xfrm>
            <a:off x="6652077" y="1977458"/>
            <a:ext cx="235778" cy="347794"/>
            <a:chOff x="6652077" y="1977458"/>
            <a:chExt cx="235778" cy="347794"/>
          </a:xfrm>
        </p:grpSpPr>
        <p:sp>
          <p:nvSpPr>
            <p:cNvPr id="20335" name="Google Shape;20335;p76"/>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76"/>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76"/>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76"/>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76"/>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76"/>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76"/>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76"/>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76"/>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76"/>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76"/>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76"/>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76"/>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76"/>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76"/>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76"/>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1" name="Google Shape;20351;p76"/>
          <p:cNvGrpSpPr/>
          <p:nvPr/>
        </p:nvGrpSpPr>
        <p:grpSpPr>
          <a:xfrm>
            <a:off x="7072513" y="1997512"/>
            <a:ext cx="394352" cy="308052"/>
            <a:chOff x="7072513" y="1997512"/>
            <a:chExt cx="394352" cy="308052"/>
          </a:xfrm>
        </p:grpSpPr>
        <p:sp>
          <p:nvSpPr>
            <p:cNvPr id="20352" name="Google Shape;20352;p76"/>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76"/>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76"/>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76"/>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76"/>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76"/>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76"/>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76"/>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76"/>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76"/>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76"/>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3" name="Google Shape;20363;p76"/>
          <p:cNvGrpSpPr/>
          <p:nvPr/>
        </p:nvGrpSpPr>
        <p:grpSpPr>
          <a:xfrm>
            <a:off x="7576208" y="1977825"/>
            <a:ext cx="292533" cy="347454"/>
            <a:chOff x="7576208" y="1977825"/>
            <a:chExt cx="292533" cy="347454"/>
          </a:xfrm>
        </p:grpSpPr>
        <p:sp>
          <p:nvSpPr>
            <p:cNvPr id="20364" name="Google Shape;20364;p76"/>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76"/>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76"/>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76"/>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76"/>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76"/>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76"/>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76"/>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76"/>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76"/>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76"/>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76"/>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76"/>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7" name="Google Shape;20377;p76"/>
          <p:cNvGrpSpPr/>
          <p:nvPr/>
        </p:nvGrpSpPr>
        <p:grpSpPr>
          <a:xfrm>
            <a:off x="8023882" y="1977458"/>
            <a:ext cx="320557" cy="347794"/>
            <a:chOff x="8023882" y="1977458"/>
            <a:chExt cx="320557" cy="347794"/>
          </a:xfrm>
        </p:grpSpPr>
        <p:sp>
          <p:nvSpPr>
            <p:cNvPr id="20378" name="Google Shape;20378;p76"/>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76"/>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76"/>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76"/>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76"/>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76"/>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76"/>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76"/>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76"/>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76"/>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76"/>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76"/>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76"/>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76"/>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76"/>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76"/>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76"/>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76"/>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76"/>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76"/>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76"/>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76"/>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76"/>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76"/>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76"/>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76"/>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76"/>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76"/>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76"/>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76"/>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76"/>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76"/>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76"/>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76"/>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76"/>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76"/>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76"/>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76"/>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76"/>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76"/>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8" name="Google Shape;20418;p76"/>
          <p:cNvGrpSpPr/>
          <p:nvPr/>
        </p:nvGrpSpPr>
        <p:grpSpPr>
          <a:xfrm>
            <a:off x="5627674" y="2444819"/>
            <a:ext cx="345147" cy="342630"/>
            <a:chOff x="5627674" y="2444819"/>
            <a:chExt cx="345147" cy="342630"/>
          </a:xfrm>
        </p:grpSpPr>
        <p:sp>
          <p:nvSpPr>
            <p:cNvPr id="20419" name="Google Shape;20419;p76"/>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76"/>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76"/>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76"/>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76"/>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4" name="Google Shape;20424;p76"/>
          <p:cNvGrpSpPr/>
          <p:nvPr/>
        </p:nvGrpSpPr>
        <p:grpSpPr>
          <a:xfrm>
            <a:off x="4653996" y="2440257"/>
            <a:ext cx="396607" cy="348555"/>
            <a:chOff x="4653996" y="2440257"/>
            <a:chExt cx="396607" cy="348555"/>
          </a:xfrm>
        </p:grpSpPr>
        <p:sp>
          <p:nvSpPr>
            <p:cNvPr id="20425" name="Google Shape;20425;p76"/>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76"/>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76"/>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76"/>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76"/>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76"/>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76"/>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76"/>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76"/>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76"/>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76"/>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76"/>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76"/>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76"/>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76"/>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76"/>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76"/>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76"/>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3" name="Google Shape;20443;p76"/>
          <p:cNvGrpSpPr/>
          <p:nvPr/>
        </p:nvGrpSpPr>
        <p:grpSpPr>
          <a:xfrm>
            <a:off x="1854391" y="2895140"/>
            <a:ext cx="301630" cy="374272"/>
            <a:chOff x="1854391" y="2895140"/>
            <a:chExt cx="301630" cy="374272"/>
          </a:xfrm>
        </p:grpSpPr>
        <p:sp>
          <p:nvSpPr>
            <p:cNvPr id="20444" name="Google Shape;20444;p76"/>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76"/>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76"/>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76"/>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76"/>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76"/>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76"/>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76"/>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76"/>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76"/>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76"/>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76"/>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76"/>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76"/>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76"/>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76"/>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76"/>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76"/>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76"/>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76"/>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76"/>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76"/>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76"/>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76"/>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76"/>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76"/>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76"/>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76"/>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76"/>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76"/>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76"/>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76"/>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76"/>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76"/>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76"/>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76"/>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76"/>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76"/>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76"/>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76"/>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76"/>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76"/>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76"/>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76"/>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76"/>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76"/>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76"/>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76"/>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76"/>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3" name="Google Shape;20493;p76"/>
          <p:cNvGrpSpPr/>
          <p:nvPr/>
        </p:nvGrpSpPr>
        <p:grpSpPr>
          <a:xfrm>
            <a:off x="5172817" y="2438370"/>
            <a:ext cx="289518" cy="357651"/>
            <a:chOff x="5172817" y="2438370"/>
            <a:chExt cx="289518" cy="357651"/>
          </a:xfrm>
        </p:grpSpPr>
        <p:sp>
          <p:nvSpPr>
            <p:cNvPr id="20494" name="Google Shape;20494;p76"/>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76"/>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76"/>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76"/>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76"/>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76"/>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76"/>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76"/>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76"/>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76"/>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76"/>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5" name="Google Shape;20505;p76"/>
          <p:cNvGrpSpPr/>
          <p:nvPr/>
        </p:nvGrpSpPr>
        <p:grpSpPr>
          <a:xfrm>
            <a:off x="3234506" y="2484534"/>
            <a:ext cx="388297" cy="293320"/>
            <a:chOff x="3234506" y="2484534"/>
            <a:chExt cx="388297" cy="293320"/>
          </a:xfrm>
        </p:grpSpPr>
        <p:sp>
          <p:nvSpPr>
            <p:cNvPr id="20506" name="Google Shape;20506;p76"/>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76"/>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76"/>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76"/>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76"/>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76"/>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76"/>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76"/>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76"/>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76"/>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76"/>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76"/>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76"/>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76"/>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76"/>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76"/>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2" name="Google Shape;20522;p76"/>
          <p:cNvGrpSpPr/>
          <p:nvPr/>
        </p:nvGrpSpPr>
        <p:grpSpPr>
          <a:xfrm>
            <a:off x="6065149" y="3367036"/>
            <a:ext cx="362553" cy="356498"/>
            <a:chOff x="6065149" y="3367036"/>
            <a:chExt cx="362553" cy="356498"/>
          </a:xfrm>
        </p:grpSpPr>
        <p:sp>
          <p:nvSpPr>
            <p:cNvPr id="20523" name="Google Shape;20523;p76"/>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76"/>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76"/>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76"/>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76"/>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8" name="Google Shape;20528;p76"/>
          <p:cNvGrpSpPr/>
          <p:nvPr/>
        </p:nvGrpSpPr>
        <p:grpSpPr>
          <a:xfrm>
            <a:off x="2866317" y="3817357"/>
            <a:ext cx="362920" cy="356865"/>
            <a:chOff x="2866317" y="3817357"/>
            <a:chExt cx="362920" cy="356865"/>
          </a:xfrm>
        </p:grpSpPr>
        <p:sp>
          <p:nvSpPr>
            <p:cNvPr id="20529" name="Google Shape;20529;p7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7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7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2" name="Google Shape;20532;p76"/>
          <p:cNvGrpSpPr/>
          <p:nvPr/>
        </p:nvGrpSpPr>
        <p:grpSpPr>
          <a:xfrm>
            <a:off x="6540821" y="3367036"/>
            <a:ext cx="362553" cy="356498"/>
            <a:chOff x="6540821" y="3367036"/>
            <a:chExt cx="362553" cy="356498"/>
          </a:xfrm>
        </p:grpSpPr>
        <p:sp>
          <p:nvSpPr>
            <p:cNvPr id="20533" name="Google Shape;20533;p76"/>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76"/>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76"/>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76"/>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76"/>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76"/>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76"/>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0" name="Google Shape;20540;p76"/>
          <p:cNvGrpSpPr/>
          <p:nvPr/>
        </p:nvGrpSpPr>
        <p:grpSpPr>
          <a:xfrm>
            <a:off x="2302458" y="2474704"/>
            <a:ext cx="354479" cy="312561"/>
            <a:chOff x="2302458" y="2474704"/>
            <a:chExt cx="354479" cy="312561"/>
          </a:xfrm>
        </p:grpSpPr>
        <p:sp>
          <p:nvSpPr>
            <p:cNvPr id="20541" name="Google Shape;20541;p76"/>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76"/>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76"/>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76"/>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76"/>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76"/>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76"/>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76"/>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76"/>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76"/>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76"/>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76"/>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3" name="Google Shape;20553;p76"/>
          <p:cNvGrpSpPr/>
          <p:nvPr/>
        </p:nvGrpSpPr>
        <p:grpSpPr>
          <a:xfrm>
            <a:off x="2831110" y="2442538"/>
            <a:ext cx="246002" cy="348922"/>
            <a:chOff x="2831110" y="2442538"/>
            <a:chExt cx="246002" cy="348922"/>
          </a:xfrm>
        </p:grpSpPr>
        <p:sp>
          <p:nvSpPr>
            <p:cNvPr id="20554" name="Google Shape;20554;p76"/>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76"/>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76"/>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76"/>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76"/>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76"/>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76"/>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76"/>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76"/>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76"/>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76"/>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76"/>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76"/>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76"/>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8" name="Google Shape;20568;p76"/>
          <p:cNvGrpSpPr/>
          <p:nvPr/>
        </p:nvGrpSpPr>
        <p:grpSpPr>
          <a:xfrm>
            <a:off x="3314750" y="3817357"/>
            <a:ext cx="362920" cy="356865"/>
            <a:chOff x="3314750" y="3817357"/>
            <a:chExt cx="362920" cy="356865"/>
          </a:xfrm>
        </p:grpSpPr>
        <p:sp>
          <p:nvSpPr>
            <p:cNvPr id="20569" name="Google Shape;20569;p7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7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76"/>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76"/>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76"/>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4" name="Google Shape;20574;p76"/>
          <p:cNvGrpSpPr/>
          <p:nvPr/>
        </p:nvGrpSpPr>
        <p:grpSpPr>
          <a:xfrm>
            <a:off x="7016492" y="3367036"/>
            <a:ext cx="362947" cy="356498"/>
            <a:chOff x="7016492" y="3367036"/>
            <a:chExt cx="362947" cy="356498"/>
          </a:xfrm>
        </p:grpSpPr>
        <p:sp>
          <p:nvSpPr>
            <p:cNvPr id="20575" name="Google Shape;20575;p76"/>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76"/>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76"/>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76"/>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76"/>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76"/>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1" name="Google Shape;20581;p76"/>
          <p:cNvGrpSpPr/>
          <p:nvPr/>
        </p:nvGrpSpPr>
        <p:grpSpPr>
          <a:xfrm>
            <a:off x="3763184" y="3817357"/>
            <a:ext cx="363314" cy="356576"/>
            <a:chOff x="3763184" y="3817357"/>
            <a:chExt cx="363314" cy="356576"/>
          </a:xfrm>
        </p:grpSpPr>
        <p:sp>
          <p:nvSpPr>
            <p:cNvPr id="20582" name="Google Shape;20582;p7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7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7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7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7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7" name="Google Shape;20587;p76"/>
          <p:cNvGrpSpPr/>
          <p:nvPr/>
        </p:nvGrpSpPr>
        <p:grpSpPr>
          <a:xfrm>
            <a:off x="5108852" y="3817357"/>
            <a:ext cx="362947" cy="356576"/>
            <a:chOff x="5108852" y="3817357"/>
            <a:chExt cx="362947" cy="356576"/>
          </a:xfrm>
        </p:grpSpPr>
        <p:sp>
          <p:nvSpPr>
            <p:cNvPr id="20588" name="Google Shape;20588;p76"/>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76"/>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76"/>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76"/>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2" name="Google Shape;20592;p76"/>
          <p:cNvGrpSpPr/>
          <p:nvPr/>
        </p:nvGrpSpPr>
        <p:grpSpPr>
          <a:xfrm>
            <a:off x="6005720" y="3817357"/>
            <a:ext cx="362947" cy="356576"/>
            <a:chOff x="6005720" y="3817357"/>
            <a:chExt cx="362947" cy="356576"/>
          </a:xfrm>
        </p:grpSpPr>
        <p:sp>
          <p:nvSpPr>
            <p:cNvPr id="20593" name="Google Shape;20593;p76"/>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76"/>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76"/>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76"/>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7" name="Google Shape;20597;p76"/>
          <p:cNvGrpSpPr/>
          <p:nvPr/>
        </p:nvGrpSpPr>
        <p:grpSpPr>
          <a:xfrm>
            <a:off x="5589452" y="3367036"/>
            <a:ext cx="362580" cy="356498"/>
            <a:chOff x="5589452" y="3367036"/>
            <a:chExt cx="362580" cy="356498"/>
          </a:xfrm>
        </p:grpSpPr>
        <p:sp>
          <p:nvSpPr>
            <p:cNvPr id="20598" name="Google Shape;20598;p76"/>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76"/>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76"/>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1" name="Google Shape;20601;p76"/>
          <p:cNvGrpSpPr/>
          <p:nvPr/>
        </p:nvGrpSpPr>
        <p:grpSpPr>
          <a:xfrm>
            <a:off x="4211985" y="3817357"/>
            <a:ext cx="362947" cy="356576"/>
            <a:chOff x="4211985" y="3817357"/>
            <a:chExt cx="362947" cy="356576"/>
          </a:xfrm>
        </p:grpSpPr>
        <p:sp>
          <p:nvSpPr>
            <p:cNvPr id="20602" name="Google Shape;20602;p7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7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7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5" name="Google Shape;20605;p76"/>
          <p:cNvGrpSpPr/>
          <p:nvPr/>
        </p:nvGrpSpPr>
        <p:grpSpPr>
          <a:xfrm>
            <a:off x="4660419" y="3817357"/>
            <a:ext cx="362947" cy="356576"/>
            <a:chOff x="4660419" y="3817357"/>
            <a:chExt cx="362947" cy="356576"/>
          </a:xfrm>
        </p:grpSpPr>
        <p:sp>
          <p:nvSpPr>
            <p:cNvPr id="20606" name="Google Shape;20606;p76"/>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76"/>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76"/>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76"/>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76"/>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1" name="Google Shape;20611;p76"/>
          <p:cNvGrpSpPr/>
          <p:nvPr/>
        </p:nvGrpSpPr>
        <p:grpSpPr>
          <a:xfrm>
            <a:off x="5557286" y="3817357"/>
            <a:ext cx="362947" cy="356576"/>
            <a:chOff x="5557286" y="3817357"/>
            <a:chExt cx="362947" cy="356576"/>
          </a:xfrm>
        </p:grpSpPr>
        <p:sp>
          <p:nvSpPr>
            <p:cNvPr id="20612" name="Google Shape;20612;p76"/>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76"/>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76"/>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76"/>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6" name="Google Shape;20616;p76"/>
          <p:cNvGrpSpPr/>
          <p:nvPr/>
        </p:nvGrpSpPr>
        <p:grpSpPr>
          <a:xfrm>
            <a:off x="7488021" y="3362475"/>
            <a:ext cx="372017" cy="365621"/>
            <a:chOff x="7488021" y="3362475"/>
            <a:chExt cx="372017" cy="365621"/>
          </a:xfrm>
        </p:grpSpPr>
        <p:sp>
          <p:nvSpPr>
            <p:cNvPr id="20617" name="Google Shape;20617;p76"/>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76"/>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76"/>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76"/>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76"/>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76"/>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76"/>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76"/>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76"/>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76"/>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7" name="Google Shape;20627;p76"/>
          <p:cNvGrpSpPr/>
          <p:nvPr/>
        </p:nvGrpSpPr>
        <p:grpSpPr>
          <a:xfrm>
            <a:off x="5113781" y="3367036"/>
            <a:ext cx="362553" cy="356498"/>
            <a:chOff x="5113781" y="3367036"/>
            <a:chExt cx="362553" cy="356498"/>
          </a:xfrm>
        </p:grpSpPr>
        <p:sp>
          <p:nvSpPr>
            <p:cNvPr id="20628" name="Google Shape;20628;p76"/>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76"/>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30" name="Google Shape;20630;p76"/>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31" name="Google Shape;20631;p76"/>
          <p:cNvGrpSpPr/>
          <p:nvPr/>
        </p:nvGrpSpPr>
        <p:grpSpPr>
          <a:xfrm>
            <a:off x="7968621" y="3365489"/>
            <a:ext cx="375818" cy="357651"/>
            <a:chOff x="7968621" y="3365489"/>
            <a:chExt cx="375818" cy="357651"/>
          </a:xfrm>
        </p:grpSpPr>
        <p:sp>
          <p:nvSpPr>
            <p:cNvPr id="20632" name="Google Shape;20632;p76"/>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76"/>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76"/>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76"/>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76"/>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76"/>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76"/>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76"/>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76"/>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76"/>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76"/>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76"/>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8"/>
            <a:ext cx="6931004" cy="1384995"/>
          </a:xfrm>
          <a:prstGeom prst="rect">
            <a:avLst/>
          </a:prstGeom>
          <a:noFill/>
        </p:spPr>
        <p:txBody>
          <a:bodyPr wrap="square" rtlCol="0">
            <a:spAutoFit/>
          </a:bodyPr>
          <a:lstStyle/>
          <a:p>
            <a:pPr algn="ctr" defTabSz="914355">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55">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55">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022316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357"/>
        <p:cNvGrpSpPr/>
        <p:nvPr/>
      </p:nvGrpSpPr>
      <p:grpSpPr>
        <a:xfrm>
          <a:off x="0" y="0"/>
          <a:ext cx="0" cy="0"/>
          <a:chOff x="0" y="0"/>
          <a:chExt cx="0" cy="0"/>
        </a:xfrm>
      </p:grpSpPr>
      <p:grpSp>
        <p:nvGrpSpPr>
          <p:cNvPr id="1358" name="Google Shape;1358;p33"/>
          <p:cNvGrpSpPr/>
          <p:nvPr/>
        </p:nvGrpSpPr>
        <p:grpSpPr>
          <a:xfrm rot="1768227">
            <a:off x="6936823" y="828894"/>
            <a:ext cx="1856846" cy="3386741"/>
            <a:chOff x="720000" y="1154284"/>
            <a:chExt cx="1943248" cy="3718897"/>
          </a:xfrm>
        </p:grpSpPr>
        <p:cxnSp>
          <p:nvCxnSpPr>
            <p:cNvPr id="1359" name="Google Shape;1359;p33"/>
            <p:cNvCxnSpPr/>
            <p:nvPr/>
          </p:nvCxnSpPr>
          <p:spPr>
            <a:xfrm>
              <a:off x="1748003" y="3221381"/>
              <a:ext cx="0" cy="1651800"/>
            </a:xfrm>
            <a:prstGeom prst="straightConnector1">
              <a:avLst/>
            </a:prstGeom>
            <a:noFill/>
            <a:ln w="9525" cap="flat" cmpd="sng">
              <a:solidFill>
                <a:srgbClr val="F3F3F3"/>
              </a:solidFill>
              <a:prstDash val="solid"/>
              <a:round/>
              <a:headEnd type="none" w="med" len="med"/>
              <a:tailEnd type="none" w="med" len="med"/>
            </a:ln>
          </p:spPr>
        </p:cxnSp>
        <p:grpSp>
          <p:nvGrpSpPr>
            <p:cNvPr id="1360" name="Google Shape;1360;p33"/>
            <p:cNvGrpSpPr/>
            <p:nvPr/>
          </p:nvGrpSpPr>
          <p:grpSpPr>
            <a:xfrm>
              <a:off x="720000" y="1154284"/>
              <a:ext cx="1943248" cy="3490950"/>
              <a:chOff x="1228576" y="1779500"/>
              <a:chExt cx="987925" cy="1774758"/>
            </a:xfrm>
          </p:grpSpPr>
          <p:sp>
            <p:nvSpPr>
              <p:cNvPr id="1361" name="Google Shape;1361;p33"/>
              <p:cNvSpPr/>
              <p:nvPr/>
            </p:nvSpPr>
            <p:spPr>
              <a:xfrm>
                <a:off x="1228576" y="2894785"/>
                <a:ext cx="987925" cy="659473"/>
              </a:xfrm>
              <a:custGeom>
                <a:avLst/>
                <a:gdLst/>
                <a:ahLst/>
                <a:cxnLst/>
                <a:rect l="l" t="t" r="r" b="b"/>
                <a:pathLst>
                  <a:path w="39517" h="25272" extrusionOk="0">
                    <a:moveTo>
                      <a:pt x="26305" y="0"/>
                    </a:moveTo>
                    <a:lnTo>
                      <a:pt x="24122" y="6893"/>
                    </a:lnTo>
                    <a:lnTo>
                      <a:pt x="20446" y="1380"/>
                    </a:lnTo>
                    <a:lnTo>
                      <a:pt x="17000" y="4596"/>
                    </a:lnTo>
                    <a:lnTo>
                      <a:pt x="15624" y="346"/>
                    </a:lnTo>
                    <a:lnTo>
                      <a:pt x="10339" y="5630"/>
                    </a:lnTo>
                    <a:lnTo>
                      <a:pt x="9419" y="1838"/>
                    </a:lnTo>
                    <a:lnTo>
                      <a:pt x="5877" y="4776"/>
                    </a:lnTo>
                    <a:lnTo>
                      <a:pt x="1" y="24009"/>
                    </a:lnTo>
                    <a:lnTo>
                      <a:pt x="7006" y="18266"/>
                    </a:lnTo>
                    <a:lnTo>
                      <a:pt x="7352" y="22400"/>
                    </a:lnTo>
                    <a:lnTo>
                      <a:pt x="11373" y="19300"/>
                    </a:lnTo>
                    <a:lnTo>
                      <a:pt x="13899" y="24813"/>
                    </a:lnTo>
                    <a:lnTo>
                      <a:pt x="18033" y="19642"/>
                    </a:lnTo>
                    <a:lnTo>
                      <a:pt x="20905" y="23204"/>
                    </a:lnTo>
                    <a:lnTo>
                      <a:pt x="23779" y="18953"/>
                    </a:lnTo>
                    <a:lnTo>
                      <a:pt x="28373" y="25271"/>
                    </a:lnTo>
                    <a:lnTo>
                      <a:pt x="29752" y="19300"/>
                    </a:lnTo>
                    <a:lnTo>
                      <a:pt x="33311" y="22513"/>
                    </a:lnTo>
                    <a:lnTo>
                      <a:pt x="34461" y="18495"/>
                    </a:lnTo>
                    <a:lnTo>
                      <a:pt x="39516" y="23550"/>
                    </a:lnTo>
                    <a:cubicBezTo>
                      <a:pt x="39516" y="23550"/>
                      <a:pt x="36528" y="10495"/>
                      <a:pt x="34900" y="3969"/>
                    </a:cubicBezTo>
                    <a:lnTo>
                      <a:pt x="30669" y="459"/>
                    </a:lnTo>
                    <a:lnTo>
                      <a:pt x="28718" y="2872"/>
                    </a:lnTo>
                    <a:lnTo>
                      <a:pt x="26305" y="0"/>
                    </a:lnTo>
                    <a:close/>
                  </a:path>
                </a:pathLst>
              </a:custGeom>
              <a:solidFill>
                <a:srgbClr val="468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3"/>
              <p:cNvSpPr/>
              <p:nvPr/>
            </p:nvSpPr>
            <p:spPr>
              <a:xfrm>
                <a:off x="1346306" y="2454775"/>
                <a:ext cx="784025" cy="639974"/>
              </a:xfrm>
              <a:custGeom>
                <a:avLst/>
                <a:gdLst/>
                <a:ahLst/>
                <a:cxnLst/>
                <a:rect l="l" t="t" r="r" b="b"/>
                <a:pathLst>
                  <a:path w="31361" h="23893" extrusionOk="0">
                    <a:moveTo>
                      <a:pt x="9765" y="1"/>
                    </a:moveTo>
                    <a:lnTo>
                      <a:pt x="7333" y="2005"/>
                    </a:lnTo>
                    <a:cubicBezTo>
                      <a:pt x="4647" y="9679"/>
                      <a:pt x="1" y="22743"/>
                      <a:pt x="1" y="22743"/>
                    </a:cubicBezTo>
                    <a:lnTo>
                      <a:pt x="4710" y="18838"/>
                    </a:lnTo>
                    <a:lnTo>
                      <a:pt x="5630" y="22630"/>
                    </a:lnTo>
                    <a:lnTo>
                      <a:pt x="10915" y="17346"/>
                    </a:lnTo>
                    <a:lnTo>
                      <a:pt x="12291" y="21596"/>
                    </a:lnTo>
                    <a:lnTo>
                      <a:pt x="15737" y="18380"/>
                    </a:lnTo>
                    <a:lnTo>
                      <a:pt x="19413" y="23893"/>
                    </a:lnTo>
                    <a:lnTo>
                      <a:pt x="21596" y="17000"/>
                    </a:lnTo>
                    <a:lnTo>
                      <a:pt x="24009" y="19872"/>
                    </a:lnTo>
                    <a:lnTo>
                      <a:pt x="25960" y="17459"/>
                    </a:lnTo>
                    <a:lnTo>
                      <a:pt x="31361" y="21938"/>
                    </a:lnTo>
                    <a:lnTo>
                      <a:pt x="25744" y="3119"/>
                    </a:lnTo>
                    <a:lnTo>
                      <a:pt x="22859" y="689"/>
                    </a:lnTo>
                    <a:cubicBezTo>
                      <a:pt x="22859" y="689"/>
                      <a:pt x="21138" y="5627"/>
                      <a:pt x="21021" y="5973"/>
                    </a:cubicBezTo>
                    <a:cubicBezTo>
                      <a:pt x="21018" y="5983"/>
                      <a:pt x="21015" y="5986"/>
                      <a:pt x="21004" y="5986"/>
                    </a:cubicBezTo>
                    <a:cubicBezTo>
                      <a:pt x="20749" y="5986"/>
                      <a:pt x="17921" y="114"/>
                      <a:pt x="17921" y="114"/>
                    </a:cubicBezTo>
                    <a:lnTo>
                      <a:pt x="15508" y="3218"/>
                    </a:lnTo>
                    <a:lnTo>
                      <a:pt x="14358" y="460"/>
                    </a:lnTo>
                    <a:lnTo>
                      <a:pt x="11258" y="4823"/>
                    </a:lnTo>
                    <a:lnTo>
                      <a:pt x="9765" y="1"/>
                    </a:lnTo>
                    <a:close/>
                  </a:path>
                </a:pathLst>
              </a:custGeom>
              <a:solidFill>
                <a:srgbClr val="5BA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3"/>
              <p:cNvSpPr/>
              <p:nvPr/>
            </p:nvSpPr>
            <p:spPr>
              <a:xfrm>
                <a:off x="1492775" y="2056438"/>
                <a:ext cx="534150" cy="600550"/>
              </a:xfrm>
              <a:custGeom>
                <a:avLst/>
                <a:gdLst/>
                <a:ahLst/>
                <a:cxnLst/>
                <a:rect l="l" t="t" r="r" b="b"/>
                <a:pathLst>
                  <a:path w="21366" h="24022" extrusionOk="0">
                    <a:moveTo>
                      <a:pt x="7581" y="0"/>
                    </a:moveTo>
                    <a:lnTo>
                      <a:pt x="0" y="21253"/>
                    </a:lnTo>
                    <a:lnTo>
                      <a:pt x="3905" y="18036"/>
                    </a:lnTo>
                    <a:lnTo>
                      <a:pt x="5398" y="22858"/>
                    </a:lnTo>
                    <a:lnTo>
                      <a:pt x="8498" y="18495"/>
                    </a:lnTo>
                    <a:lnTo>
                      <a:pt x="9648" y="21253"/>
                    </a:lnTo>
                    <a:lnTo>
                      <a:pt x="12061" y="18149"/>
                    </a:lnTo>
                    <a:cubicBezTo>
                      <a:pt x="12061" y="18149"/>
                      <a:pt x="14889" y="24021"/>
                      <a:pt x="15144" y="24021"/>
                    </a:cubicBezTo>
                    <a:cubicBezTo>
                      <a:pt x="15155" y="24021"/>
                      <a:pt x="15158" y="24018"/>
                      <a:pt x="15161" y="24008"/>
                    </a:cubicBezTo>
                    <a:cubicBezTo>
                      <a:pt x="15278" y="23662"/>
                      <a:pt x="16999" y="18724"/>
                      <a:pt x="16999" y="18724"/>
                    </a:cubicBezTo>
                    <a:lnTo>
                      <a:pt x="21366" y="22400"/>
                    </a:lnTo>
                    <a:lnTo>
                      <a:pt x="21366" y="22400"/>
                    </a:lnTo>
                    <a:lnTo>
                      <a:pt x="14586" y="921"/>
                    </a:lnTo>
                    <a:lnTo>
                      <a:pt x="7581" y="0"/>
                    </a:lnTo>
                    <a:close/>
                  </a:path>
                </a:pathLst>
              </a:custGeom>
              <a:solidFill>
                <a:srgbClr val="69B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3"/>
              <p:cNvSpPr/>
              <p:nvPr/>
            </p:nvSpPr>
            <p:spPr>
              <a:xfrm>
                <a:off x="1604800" y="1779500"/>
                <a:ext cx="315900" cy="439375"/>
              </a:xfrm>
              <a:custGeom>
                <a:avLst/>
                <a:gdLst/>
                <a:ahLst/>
                <a:cxnLst/>
                <a:rect l="l" t="t" r="r" b="b"/>
                <a:pathLst>
                  <a:path w="12636" h="17575" extrusionOk="0">
                    <a:moveTo>
                      <a:pt x="6547" y="1"/>
                    </a:moveTo>
                    <a:lnTo>
                      <a:pt x="0" y="16312"/>
                    </a:lnTo>
                    <a:lnTo>
                      <a:pt x="2297" y="13670"/>
                    </a:lnTo>
                    <a:lnTo>
                      <a:pt x="2984" y="17574"/>
                    </a:lnTo>
                    <a:lnTo>
                      <a:pt x="5627" y="13670"/>
                    </a:lnTo>
                    <a:lnTo>
                      <a:pt x="8615" y="17345"/>
                    </a:lnTo>
                    <a:lnTo>
                      <a:pt x="9189" y="14591"/>
                    </a:lnTo>
                    <a:lnTo>
                      <a:pt x="12635" y="17000"/>
                    </a:lnTo>
                    <a:lnTo>
                      <a:pt x="6547"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3"/>
              <p:cNvSpPr/>
              <p:nvPr/>
            </p:nvSpPr>
            <p:spPr>
              <a:xfrm>
                <a:off x="1561628" y="3037372"/>
                <a:ext cx="63175" cy="63150"/>
              </a:xfrm>
              <a:custGeom>
                <a:avLst/>
                <a:gdLst/>
                <a:ahLst/>
                <a:cxnLst/>
                <a:rect l="l" t="t" r="r" b="b"/>
                <a:pathLst>
                  <a:path w="2527" h="2526" extrusionOk="0">
                    <a:moveTo>
                      <a:pt x="1263" y="0"/>
                    </a:moveTo>
                    <a:cubicBezTo>
                      <a:pt x="566" y="0"/>
                      <a:pt x="1" y="565"/>
                      <a:pt x="1" y="1263"/>
                    </a:cubicBezTo>
                    <a:cubicBezTo>
                      <a:pt x="1" y="1961"/>
                      <a:pt x="566" y="2526"/>
                      <a:pt x="1263" y="2526"/>
                    </a:cubicBezTo>
                    <a:cubicBezTo>
                      <a:pt x="1961" y="2526"/>
                      <a:pt x="2526" y="1961"/>
                      <a:pt x="2526" y="1263"/>
                    </a:cubicBezTo>
                    <a:cubicBezTo>
                      <a:pt x="2526" y="565"/>
                      <a:pt x="1961" y="0"/>
                      <a:pt x="1263" y="0"/>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3"/>
              <p:cNvSpPr/>
              <p:nvPr/>
            </p:nvSpPr>
            <p:spPr>
              <a:xfrm>
                <a:off x="1834500" y="3290975"/>
                <a:ext cx="46000" cy="45975"/>
              </a:xfrm>
              <a:custGeom>
                <a:avLst/>
                <a:gdLst/>
                <a:ahLst/>
                <a:cxnLst/>
                <a:rect l="l" t="t" r="r" b="b"/>
                <a:pathLst>
                  <a:path w="1840" h="1839" extrusionOk="0">
                    <a:moveTo>
                      <a:pt x="918" y="1"/>
                    </a:moveTo>
                    <a:cubicBezTo>
                      <a:pt x="413" y="1"/>
                      <a:pt x="1" y="413"/>
                      <a:pt x="1" y="918"/>
                    </a:cubicBezTo>
                    <a:cubicBezTo>
                      <a:pt x="1" y="1427"/>
                      <a:pt x="413" y="1838"/>
                      <a:pt x="918" y="1838"/>
                    </a:cubicBezTo>
                    <a:cubicBezTo>
                      <a:pt x="1427" y="1838"/>
                      <a:pt x="1839" y="1427"/>
                      <a:pt x="1839" y="918"/>
                    </a:cubicBezTo>
                    <a:cubicBezTo>
                      <a:pt x="1839" y="413"/>
                      <a:pt x="1427" y="1"/>
                      <a:pt x="918" y="1"/>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3"/>
              <p:cNvSpPr/>
              <p:nvPr/>
            </p:nvSpPr>
            <p:spPr>
              <a:xfrm>
                <a:off x="1727250" y="3148325"/>
                <a:ext cx="17325" cy="17225"/>
              </a:xfrm>
              <a:custGeom>
                <a:avLst/>
                <a:gdLst/>
                <a:ahLst/>
                <a:cxnLst/>
                <a:rect l="l" t="t" r="r" b="b"/>
                <a:pathLst>
                  <a:path w="693" h="689" extrusionOk="0">
                    <a:moveTo>
                      <a:pt x="347" y="1"/>
                    </a:moveTo>
                    <a:cubicBezTo>
                      <a:pt x="157" y="1"/>
                      <a:pt x="1" y="157"/>
                      <a:pt x="1" y="346"/>
                    </a:cubicBezTo>
                    <a:cubicBezTo>
                      <a:pt x="1" y="536"/>
                      <a:pt x="157" y="688"/>
                      <a:pt x="347" y="688"/>
                    </a:cubicBezTo>
                    <a:cubicBezTo>
                      <a:pt x="536" y="688"/>
                      <a:pt x="692" y="536"/>
                      <a:pt x="692" y="346"/>
                    </a:cubicBezTo>
                    <a:cubicBezTo>
                      <a:pt x="692" y="157"/>
                      <a:pt x="536" y="1"/>
                      <a:pt x="347" y="1"/>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3"/>
              <p:cNvSpPr/>
              <p:nvPr/>
            </p:nvSpPr>
            <p:spPr>
              <a:xfrm>
                <a:off x="1352050" y="3306275"/>
                <a:ext cx="23050" cy="23025"/>
              </a:xfrm>
              <a:custGeom>
                <a:avLst/>
                <a:gdLst/>
                <a:ahLst/>
                <a:cxnLst/>
                <a:rect l="l" t="t" r="r" b="b"/>
                <a:pathLst>
                  <a:path w="922" h="921" extrusionOk="0">
                    <a:moveTo>
                      <a:pt x="459" y="1"/>
                    </a:moveTo>
                    <a:cubicBezTo>
                      <a:pt x="206" y="1"/>
                      <a:pt x="1" y="206"/>
                      <a:pt x="1" y="459"/>
                    </a:cubicBezTo>
                    <a:cubicBezTo>
                      <a:pt x="1" y="715"/>
                      <a:pt x="206" y="921"/>
                      <a:pt x="459" y="921"/>
                    </a:cubicBezTo>
                    <a:cubicBezTo>
                      <a:pt x="714" y="921"/>
                      <a:pt x="921" y="715"/>
                      <a:pt x="921" y="459"/>
                    </a:cubicBezTo>
                    <a:cubicBezTo>
                      <a:pt x="921" y="206"/>
                      <a:pt x="714" y="1"/>
                      <a:pt x="459" y="1"/>
                    </a:cubicBezTo>
                    <a:close/>
                  </a:path>
                </a:pathLst>
              </a:custGeom>
              <a:noFill/>
              <a:ln w="9525"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69" name="Google Shape;1369;p33"/>
          <p:cNvSpPr/>
          <p:nvPr/>
        </p:nvSpPr>
        <p:spPr>
          <a:xfrm>
            <a:off x="5263663" y="4388700"/>
            <a:ext cx="7439100" cy="266700"/>
          </a:xfrm>
          <a:prstGeom prst="ellipse">
            <a:avLst/>
          </a:prstGeom>
          <a:solidFill>
            <a:srgbClr val="000000">
              <a:alpha val="43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0" name="Google Shape;1370;p33"/>
          <p:cNvGrpSpPr/>
          <p:nvPr/>
        </p:nvGrpSpPr>
        <p:grpSpPr>
          <a:xfrm>
            <a:off x="5619752" y="2073958"/>
            <a:ext cx="6650723" cy="2449274"/>
            <a:chOff x="5619752" y="2073958"/>
            <a:chExt cx="6650723" cy="2449274"/>
          </a:xfrm>
        </p:grpSpPr>
        <p:grpSp>
          <p:nvGrpSpPr>
            <p:cNvPr id="1371" name="Google Shape;1371;p33"/>
            <p:cNvGrpSpPr/>
            <p:nvPr/>
          </p:nvGrpSpPr>
          <p:grpSpPr>
            <a:xfrm>
              <a:off x="5915367" y="2073958"/>
              <a:ext cx="2670090" cy="1362504"/>
              <a:chOff x="6086817" y="2073958"/>
              <a:chExt cx="2670090" cy="1362504"/>
            </a:xfrm>
          </p:grpSpPr>
          <p:grpSp>
            <p:nvGrpSpPr>
              <p:cNvPr id="1372" name="Google Shape;1372;p33"/>
              <p:cNvGrpSpPr/>
              <p:nvPr/>
            </p:nvGrpSpPr>
            <p:grpSpPr>
              <a:xfrm>
                <a:off x="6086817" y="2261588"/>
                <a:ext cx="837918" cy="1174874"/>
                <a:chOff x="1877938" y="3283354"/>
                <a:chExt cx="1377927" cy="1932041"/>
              </a:xfrm>
            </p:grpSpPr>
            <p:sp>
              <p:nvSpPr>
                <p:cNvPr id="1373" name="Google Shape;1373;p33"/>
                <p:cNvSpPr/>
                <p:nvPr/>
              </p:nvSpPr>
              <p:spPr>
                <a:xfrm>
                  <a:off x="1877938" y="3702793"/>
                  <a:ext cx="1377927" cy="1469608"/>
                </a:xfrm>
                <a:custGeom>
                  <a:avLst/>
                  <a:gdLst/>
                  <a:ahLst/>
                  <a:cxnLst/>
                  <a:rect l="l" t="t" r="r" b="b"/>
                  <a:pathLst>
                    <a:path w="16728" h="17841" extrusionOk="0">
                      <a:moveTo>
                        <a:pt x="14045" y="1"/>
                      </a:moveTo>
                      <a:lnTo>
                        <a:pt x="13783" y="37"/>
                      </a:lnTo>
                      <a:lnTo>
                        <a:pt x="12575" y="210"/>
                      </a:lnTo>
                      <a:lnTo>
                        <a:pt x="10869" y="448"/>
                      </a:lnTo>
                      <a:lnTo>
                        <a:pt x="9660" y="617"/>
                      </a:lnTo>
                      <a:lnTo>
                        <a:pt x="7697" y="895"/>
                      </a:lnTo>
                      <a:lnTo>
                        <a:pt x="6488" y="1067"/>
                      </a:lnTo>
                      <a:lnTo>
                        <a:pt x="4524" y="1342"/>
                      </a:lnTo>
                      <a:lnTo>
                        <a:pt x="3316" y="1514"/>
                      </a:lnTo>
                      <a:lnTo>
                        <a:pt x="1" y="1981"/>
                      </a:lnTo>
                      <a:lnTo>
                        <a:pt x="84" y="3369"/>
                      </a:lnTo>
                      <a:lnTo>
                        <a:pt x="113" y="3879"/>
                      </a:lnTo>
                      <a:lnTo>
                        <a:pt x="163" y="4704"/>
                      </a:lnTo>
                      <a:lnTo>
                        <a:pt x="192" y="5210"/>
                      </a:lnTo>
                      <a:lnTo>
                        <a:pt x="243" y="6035"/>
                      </a:lnTo>
                      <a:lnTo>
                        <a:pt x="272" y="6541"/>
                      </a:lnTo>
                      <a:lnTo>
                        <a:pt x="316" y="7256"/>
                      </a:lnTo>
                      <a:lnTo>
                        <a:pt x="345" y="7763"/>
                      </a:lnTo>
                      <a:lnTo>
                        <a:pt x="395" y="8595"/>
                      </a:lnTo>
                      <a:lnTo>
                        <a:pt x="425" y="9104"/>
                      </a:lnTo>
                      <a:lnTo>
                        <a:pt x="464" y="9753"/>
                      </a:lnTo>
                      <a:lnTo>
                        <a:pt x="498" y="10264"/>
                      </a:lnTo>
                      <a:lnTo>
                        <a:pt x="547" y="11135"/>
                      </a:lnTo>
                      <a:lnTo>
                        <a:pt x="577" y="11644"/>
                      </a:lnTo>
                      <a:lnTo>
                        <a:pt x="626" y="12482"/>
                      </a:lnTo>
                      <a:lnTo>
                        <a:pt x="660" y="12989"/>
                      </a:lnTo>
                      <a:lnTo>
                        <a:pt x="660" y="12992"/>
                      </a:lnTo>
                      <a:lnTo>
                        <a:pt x="713" y="13857"/>
                      </a:lnTo>
                      <a:lnTo>
                        <a:pt x="742" y="14363"/>
                      </a:lnTo>
                      <a:lnTo>
                        <a:pt x="792" y="15221"/>
                      </a:lnTo>
                      <a:lnTo>
                        <a:pt x="825" y="15728"/>
                      </a:lnTo>
                      <a:lnTo>
                        <a:pt x="885" y="16750"/>
                      </a:lnTo>
                      <a:lnTo>
                        <a:pt x="915" y="17257"/>
                      </a:lnTo>
                      <a:lnTo>
                        <a:pt x="951" y="17840"/>
                      </a:lnTo>
                      <a:lnTo>
                        <a:pt x="16727" y="17840"/>
                      </a:lnTo>
                      <a:lnTo>
                        <a:pt x="16700" y="17661"/>
                      </a:lnTo>
                      <a:lnTo>
                        <a:pt x="16628" y="17178"/>
                      </a:lnTo>
                      <a:lnTo>
                        <a:pt x="16512" y="16406"/>
                      </a:lnTo>
                      <a:lnTo>
                        <a:pt x="16439" y="15923"/>
                      </a:lnTo>
                      <a:lnTo>
                        <a:pt x="16333" y="15217"/>
                      </a:lnTo>
                      <a:lnTo>
                        <a:pt x="16260" y="14731"/>
                      </a:lnTo>
                      <a:lnTo>
                        <a:pt x="16127" y="13843"/>
                      </a:lnTo>
                      <a:lnTo>
                        <a:pt x="16055" y="13360"/>
                      </a:lnTo>
                      <a:lnTo>
                        <a:pt x="15936" y="12572"/>
                      </a:lnTo>
                      <a:lnTo>
                        <a:pt x="15863" y="12088"/>
                      </a:lnTo>
                      <a:lnTo>
                        <a:pt x="15760" y="11399"/>
                      </a:lnTo>
                      <a:lnTo>
                        <a:pt x="15687" y="10916"/>
                      </a:lnTo>
                      <a:lnTo>
                        <a:pt x="15548" y="9989"/>
                      </a:lnTo>
                      <a:lnTo>
                        <a:pt x="15476" y="9505"/>
                      </a:lnTo>
                      <a:lnTo>
                        <a:pt x="15389" y="8936"/>
                      </a:lnTo>
                      <a:lnTo>
                        <a:pt x="15317" y="8456"/>
                      </a:lnTo>
                      <a:lnTo>
                        <a:pt x="15317" y="8452"/>
                      </a:lnTo>
                      <a:lnTo>
                        <a:pt x="15170" y="7479"/>
                      </a:lnTo>
                      <a:lnTo>
                        <a:pt x="15098" y="6995"/>
                      </a:lnTo>
                      <a:lnTo>
                        <a:pt x="14972" y="6180"/>
                      </a:lnTo>
                      <a:lnTo>
                        <a:pt x="14899" y="5697"/>
                      </a:lnTo>
                      <a:lnTo>
                        <a:pt x="14776" y="4872"/>
                      </a:lnTo>
                      <a:lnTo>
                        <a:pt x="14704" y="4389"/>
                      </a:lnTo>
                      <a:lnTo>
                        <a:pt x="14585" y="3588"/>
                      </a:lnTo>
                      <a:lnTo>
                        <a:pt x="14512" y="3108"/>
                      </a:lnTo>
                      <a:lnTo>
                        <a:pt x="14386" y="2276"/>
                      </a:lnTo>
                      <a:lnTo>
                        <a:pt x="14313" y="1792"/>
                      </a:lnTo>
                      <a:lnTo>
                        <a:pt x="14220" y="1173"/>
                      </a:lnTo>
                      <a:lnTo>
                        <a:pt x="14148" y="690"/>
                      </a:lnTo>
                      <a:lnTo>
                        <a:pt x="140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 name="Google Shape;1374;p33"/>
                <p:cNvGrpSpPr/>
                <p:nvPr/>
              </p:nvGrpSpPr>
              <p:grpSpPr>
                <a:xfrm>
                  <a:off x="1884774" y="3283354"/>
                  <a:ext cx="1368860" cy="1932041"/>
                  <a:chOff x="1884774" y="3283354"/>
                  <a:chExt cx="1368860" cy="1932041"/>
                </a:xfrm>
              </p:grpSpPr>
              <p:sp>
                <p:nvSpPr>
                  <p:cNvPr id="1375" name="Google Shape;1375;p33"/>
                  <p:cNvSpPr/>
                  <p:nvPr/>
                </p:nvSpPr>
                <p:spPr>
                  <a:xfrm>
                    <a:off x="1884774" y="3813336"/>
                    <a:ext cx="365816" cy="208979"/>
                  </a:xfrm>
                  <a:custGeom>
                    <a:avLst/>
                    <a:gdLst/>
                    <a:ahLst/>
                    <a:cxnLst/>
                    <a:rect l="l" t="t" r="r" b="b"/>
                    <a:pathLst>
                      <a:path w="4441" h="2537" extrusionOk="0">
                        <a:moveTo>
                          <a:pt x="4441" y="0"/>
                        </a:moveTo>
                        <a:lnTo>
                          <a:pt x="3233" y="172"/>
                        </a:lnTo>
                        <a:cubicBezTo>
                          <a:pt x="2153" y="788"/>
                          <a:pt x="1077" y="1411"/>
                          <a:pt x="1" y="2027"/>
                        </a:cubicBezTo>
                        <a:lnTo>
                          <a:pt x="30" y="2537"/>
                        </a:lnTo>
                        <a:cubicBezTo>
                          <a:pt x="1500" y="1693"/>
                          <a:pt x="2971" y="845"/>
                          <a:pt x="4441" y="0"/>
                        </a:cubicBez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3"/>
                  <p:cNvSpPr/>
                  <p:nvPr/>
                </p:nvSpPr>
                <p:spPr>
                  <a:xfrm>
                    <a:off x="1891364" y="3776516"/>
                    <a:ext cx="620594" cy="355437"/>
                  </a:xfrm>
                  <a:custGeom>
                    <a:avLst/>
                    <a:gdLst/>
                    <a:ahLst/>
                    <a:cxnLst/>
                    <a:rect l="l" t="t" r="r" b="b"/>
                    <a:pathLst>
                      <a:path w="7534" h="4315" extrusionOk="0">
                        <a:moveTo>
                          <a:pt x="7534" y="0"/>
                        </a:moveTo>
                        <a:lnTo>
                          <a:pt x="6325" y="172"/>
                        </a:lnTo>
                        <a:cubicBezTo>
                          <a:pt x="4215" y="1381"/>
                          <a:pt x="2106" y="2596"/>
                          <a:pt x="0" y="3809"/>
                        </a:cubicBezTo>
                        <a:lnTo>
                          <a:pt x="29" y="4315"/>
                        </a:lnTo>
                        <a:cubicBezTo>
                          <a:pt x="2533" y="2878"/>
                          <a:pt x="5033" y="1438"/>
                          <a:pt x="7534" y="0"/>
                        </a:cubicBez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3"/>
                  <p:cNvSpPr/>
                  <p:nvPr/>
                </p:nvSpPr>
                <p:spPr>
                  <a:xfrm>
                    <a:off x="1897872" y="3739696"/>
                    <a:ext cx="875455" cy="501896"/>
                  </a:xfrm>
                  <a:custGeom>
                    <a:avLst/>
                    <a:gdLst/>
                    <a:ahLst/>
                    <a:cxnLst/>
                    <a:rect l="l" t="t" r="r" b="b"/>
                    <a:pathLst>
                      <a:path w="10628" h="6093" extrusionOk="0">
                        <a:moveTo>
                          <a:pt x="10627" y="0"/>
                        </a:moveTo>
                        <a:lnTo>
                          <a:pt x="9418" y="169"/>
                        </a:lnTo>
                        <a:cubicBezTo>
                          <a:pt x="6279" y="1977"/>
                          <a:pt x="3140" y="3782"/>
                          <a:pt x="1" y="5587"/>
                        </a:cubicBezTo>
                        <a:lnTo>
                          <a:pt x="30" y="6093"/>
                        </a:lnTo>
                        <a:cubicBezTo>
                          <a:pt x="3047" y="4361"/>
                          <a:pt x="6061" y="2626"/>
                          <a:pt x="9077" y="894"/>
                        </a:cubicBezTo>
                        <a:lnTo>
                          <a:pt x="10627"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3"/>
                  <p:cNvSpPr/>
                  <p:nvPr/>
                </p:nvSpPr>
                <p:spPr>
                  <a:xfrm>
                    <a:off x="1903885" y="3705841"/>
                    <a:ext cx="1109393" cy="636492"/>
                  </a:xfrm>
                  <a:custGeom>
                    <a:avLst/>
                    <a:gdLst/>
                    <a:ahLst/>
                    <a:cxnLst/>
                    <a:rect l="l" t="t" r="r" b="b"/>
                    <a:pathLst>
                      <a:path w="13468" h="7727" extrusionOk="0">
                        <a:moveTo>
                          <a:pt x="13468" y="0"/>
                        </a:moveTo>
                        <a:lnTo>
                          <a:pt x="12260" y="173"/>
                        </a:lnTo>
                        <a:cubicBezTo>
                          <a:pt x="8173" y="2521"/>
                          <a:pt x="4086" y="4872"/>
                          <a:pt x="1" y="7219"/>
                        </a:cubicBezTo>
                        <a:lnTo>
                          <a:pt x="30" y="7726"/>
                        </a:lnTo>
                        <a:cubicBezTo>
                          <a:pt x="4014" y="5438"/>
                          <a:pt x="7994" y="3146"/>
                          <a:pt x="11978" y="858"/>
                        </a:cubicBezTo>
                        <a:cubicBezTo>
                          <a:pt x="12474" y="574"/>
                          <a:pt x="12971" y="289"/>
                          <a:pt x="13468" y="0"/>
                        </a:cubicBez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3"/>
                  <p:cNvSpPr/>
                  <p:nvPr/>
                </p:nvSpPr>
                <p:spPr>
                  <a:xfrm>
                    <a:off x="1910475" y="3759547"/>
                    <a:ext cx="1138800" cy="693247"/>
                  </a:xfrm>
                  <a:custGeom>
                    <a:avLst/>
                    <a:gdLst/>
                    <a:ahLst/>
                    <a:cxnLst/>
                    <a:rect l="l" t="t" r="r" b="b"/>
                    <a:pathLst>
                      <a:path w="13825" h="8416" extrusionOk="0">
                        <a:moveTo>
                          <a:pt x="13753" y="1"/>
                        </a:moveTo>
                        <a:cubicBezTo>
                          <a:pt x="9169" y="2637"/>
                          <a:pt x="4586" y="5273"/>
                          <a:pt x="0" y="7906"/>
                        </a:cubicBezTo>
                        <a:lnTo>
                          <a:pt x="30" y="8415"/>
                        </a:lnTo>
                        <a:cubicBezTo>
                          <a:pt x="4222" y="6008"/>
                          <a:pt x="8408" y="3600"/>
                          <a:pt x="12600" y="1190"/>
                        </a:cubicBezTo>
                        <a:cubicBezTo>
                          <a:pt x="13007" y="955"/>
                          <a:pt x="13415" y="719"/>
                          <a:pt x="13825" y="484"/>
                        </a:cubicBezTo>
                        <a:lnTo>
                          <a:pt x="13753"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3"/>
                  <p:cNvSpPr/>
                  <p:nvPr/>
                </p:nvSpPr>
                <p:spPr>
                  <a:xfrm>
                    <a:off x="1916158" y="3850404"/>
                    <a:ext cx="1146790" cy="697860"/>
                  </a:xfrm>
                  <a:custGeom>
                    <a:avLst/>
                    <a:gdLst/>
                    <a:ahLst/>
                    <a:cxnLst/>
                    <a:rect l="l" t="t" r="r" b="b"/>
                    <a:pathLst>
                      <a:path w="13922" h="8472" extrusionOk="0">
                        <a:moveTo>
                          <a:pt x="13849" y="0"/>
                        </a:moveTo>
                        <a:cubicBezTo>
                          <a:pt x="9236" y="2653"/>
                          <a:pt x="4616" y="5309"/>
                          <a:pt x="0" y="7961"/>
                        </a:cubicBezTo>
                        <a:lnTo>
                          <a:pt x="34" y="8472"/>
                        </a:lnTo>
                        <a:cubicBezTo>
                          <a:pt x="4286" y="6025"/>
                          <a:pt x="8541" y="3581"/>
                          <a:pt x="12793" y="1133"/>
                        </a:cubicBezTo>
                        <a:cubicBezTo>
                          <a:pt x="13167" y="918"/>
                          <a:pt x="13548" y="700"/>
                          <a:pt x="13922" y="484"/>
                        </a:cubicBezTo>
                        <a:lnTo>
                          <a:pt x="13849"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3"/>
                  <p:cNvSpPr/>
                  <p:nvPr/>
                </p:nvSpPr>
                <p:spPr>
                  <a:xfrm>
                    <a:off x="1922913" y="3958723"/>
                    <a:ext cx="1156428" cy="703296"/>
                  </a:xfrm>
                  <a:custGeom>
                    <a:avLst/>
                    <a:gdLst/>
                    <a:ahLst/>
                    <a:cxnLst/>
                    <a:rect l="l" t="t" r="r" b="b"/>
                    <a:pathLst>
                      <a:path w="14039" h="8538" extrusionOk="0">
                        <a:moveTo>
                          <a:pt x="13966" y="1"/>
                        </a:moveTo>
                        <a:cubicBezTo>
                          <a:pt x="9313" y="2676"/>
                          <a:pt x="4657" y="5352"/>
                          <a:pt x="1" y="8028"/>
                        </a:cubicBezTo>
                        <a:lnTo>
                          <a:pt x="31" y="8537"/>
                        </a:lnTo>
                        <a:cubicBezTo>
                          <a:pt x="4256" y="6107"/>
                          <a:pt x="8485" y="3676"/>
                          <a:pt x="12711" y="1245"/>
                        </a:cubicBezTo>
                        <a:cubicBezTo>
                          <a:pt x="13154" y="994"/>
                          <a:pt x="13594" y="739"/>
                          <a:pt x="14039" y="481"/>
                        </a:cubicBezTo>
                        <a:lnTo>
                          <a:pt x="13966"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3"/>
                  <p:cNvSpPr/>
                  <p:nvPr/>
                </p:nvSpPr>
                <p:spPr>
                  <a:xfrm>
                    <a:off x="1929503" y="4064242"/>
                    <a:ext cx="1165653" cy="708486"/>
                  </a:xfrm>
                  <a:custGeom>
                    <a:avLst/>
                    <a:gdLst/>
                    <a:ahLst/>
                    <a:cxnLst/>
                    <a:rect l="l" t="t" r="r" b="b"/>
                    <a:pathLst>
                      <a:path w="14151" h="8601" extrusionOk="0">
                        <a:moveTo>
                          <a:pt x="14078" y="1"/>
                        </a:moveTo>
                        <a:cubicBezTo>
                          <a:pt x="9389" y="2700"/>
                          <a:pt x="4693" y="5399"/>
                          <a:pt x="0" y="8094"/>
                        </a:cubicBezTo>
                        <a:lnTo>
                          <a:pt x="34" y="8601"/>
                        </a:lnTo>
                        <a:cubicBezTo>
                          <a:pt x="4511" y="6027"/>
                          <a:pt x="8991" y="3452"/>
                          <a:pt x="13471" y="878"/>
                        </a:cubicBezTo>
                        <a:cubicBezTo>
                          <a:pt x="13697" y="746"/>
                          <a:pt x="13925" y="617"/>
                          <a:pt x="14150" y="484"/>
                        </a:cubicBezTo>
                        <a:lnTo>
                          <a:pt x="14078"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3"/>
                  <p:cNvSpPr/>
                  <p:nvPr/>
                </p:nvSpPr>
                <p:spPr>
                  <a:xfrm>
                    <a:off x="1936669" y="4171984"/>
                    <a:ext cx="1174549" cy="713922"/>
                  </a:xfrm>
                  <a:custGeom>
                    <a:avLst/>
                    <a:gdLst/>
                    <a:ahLst/>
                    <a:cxnLst/>
                    <a:rect l="l" t="t" r="r" b="b"/>
                    <a:pathLst>
                      <a:path w="14259" h="8667" extrusionOk="0">
                        <a:moveTo>
                          <a:pt x="14186" y="1"/>
                        </a:moveTo>
                        <a:cubicBezTo>
                          <a:pt x="9458" y="2720"/>
                          <a:pt x="4729" y="5439"/>
                          <a:pt x="0" y="8161"/>
                        </a:cubicBezTo>
                        <a:lnTo>
                          <a:pt x="29" y="8667"/>
                        </a:lnTo>
                        <a:cubicBezTo>
                          <a:pt x="4324" y="6197"/>
                          <a:pt x="8616" y="3730"/>
                          <a:pt x="12915" y="1259"/>
                        </a:cubicBezTo>
                        <a:cubicBezTo>
                          <a:pt x="13361" y="1001"/>
                          <a:pt x="13812" y="742"/>
                          <a:pt x="14259" y="484"/>
                        </a:cubicBezTo>
                        <a:lnTo>
                          <a:pt x="14186"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3"/>
                  <p:cNvSpPr/>
                  <p:nvPr/>
                </p:nvSpPr>
                <p:spPr>
                  <a:xfrm>
                    <a:off x="1943176" y="4278903"/>
                    <a:ext cx="1184434" cy="719441"/>
                  </a:xfrm>
                  <a:custGeom>
                    <a:avLst/>
                    <a:gdLst/>
                    <a:ahLst/>
                    <a:cxnLst/>
                    <a:rect l="l" t="t" r="r" b="b"/>
                    <a:pathLst>
                      <a:path w="14379" h="8734" extrusionOk="0">
                        <a:moveTo>
                          <a:pt x="14306" y="1"/>
                        </a:moveTo>
                        <a:cubicBezTo>
                          <a:pt x="9534" y="2743"/>
                          <a:pt x="4769" y="5485"/>
                          <a:pt x="0" y="8227"/>
                        </a:cubicBezTo>
                        <a:lnTo>
                          <a:pt x="33" y="8734"/>
                        </a:lnTo>
                        <a:cubicBezTo>
                          <a:pt x="4299" y="6279"/>
                          <a:pt x="8567" y="3826"/>
                          <a:pt x="12836" y="1372"/>
                        </a:cubicBezTo>
                        <a:cubicBezTo>
                          <a:pt x="13348" y="1077"/>
                          <a:pt x="13862" y="779"/>
                          <a:pt x="14378" y="485"/>
                        </a:cubicBezTo>
                        <a:lnTo>
                          <a:pt x="14306"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3"/>
                  <p:cNvSpPr/>
                  <p:nvPr/>
                </p:nvSpPr>
                <p:spPr>
                  <a:xfrm>
                    <a:off x="1950755" y="4399249"/>
                    <a:ext cx="1194813" cy="725125"/>
                  </a:xfrm>
                  <a:custGeom>
                    <a:avLst/>
                    <a:gdLst/>
                    <a:ahLst/>
                    <a:cxnLst/>
                    <a:rect l="l" t="t" r="r" b="b"/>
                    <a:pathLst>
                      <a:path w="14505" h="8803" extrusionOk="0">
                        <a:moveTo>
                          <a:pt x="14433" y="1"/>
                        </a:moveTo>
                        <a:cubicBezTo>
                          <a:pt x="9620" y="2762"/>
                          <a:pt x="4809" y="5530"/>
                          <a:pt x="1" y="8295"/>
                        </a:cubicBezTo>
                        <a:lnTo>
                          <a:pt x="31" y="8802"/>
                        </a:lnTo>
                        <a:cubicBezTo>
                          <a:pt x="4425" y="6276"/>
                          <a:pt x="8819" y="3749"/>
                          <a:pt x="13213" y="1225"/>
                        </a:cubicBezTo>
                        <a:cubicBezTo>
                          <a:pt x="13644" y="977"/>
                          <a:pt x="14075" y="729"/>
                          <a:pt x="14505" y="481"/>
                        </a:cubicBezTo>
                        <a:lnTo>
                          <a:pt x="14433"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3"/>
                  <p:cNvSpPr/>
                  <p:nvPr/>
                </p:nvSpPr>
                <p:spPr>
                  <a:xfrm>
                    <a:off x="1956273" y="4485740"/>
                    <a:ext cx="1202391" cy="729656"/>
                  </a:xfrm>
                  <a:custGeom>
                    <a:avLst/>
                    <a:gdLst/>
                    <a:ahLst/>
                    <a:cxnLst/>
                    <a:rect l="l" t="t" r="r" b="b"/>
                    <a:pathLst>
                      <a:path w="14597" h="8858" extrusionOk="0">
                        <a:moveTo>
                          <a:pt x="14525" y="0"/>
                        </a:moveTo>
                        <a:cubicBezTo>
                          <a:pt x="9683" y="2785"/>
                          <a:pt x="4841" y="5567"/>
                          <a:pt x="0" y="8352"/>
                        </a:cubicBezTo>
                        <a:lnTo>
                          <a:pt x="30" y="8858"/>
                        </a:lnTo>
                        <a:cubicBezTo>
                          <a:pt x="4494" y="6292"/>
                          <a:pt x="8957" y="3725"/>
                          <a:pt x="13421" y="1159"/>
                        </a:cubicBezTo>
                        <a:cubicBezTo>
                          <a:pt x="13812" y="934"/>
                          <a:pt x="14203" y="709"/>
                          <a:pt x="14597" y="484"/>
                        </a:cubicBezTo>
                        <a:lnTo>
                          <a:pt x="14525"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3"/>
                  <p:cNvSpPr/>
                  <p:nvPr/>
                </p:nvSpPr>
                <p:spPr>
                  <a:xfrm>
                    <a:off x="2458414" y="3283354"/>
                    <a:ext cx="676278" cy="509803"/>
                  </a:xfrm>
                  <a:custGeom>
                    <a:avLst/>
                    <a:gdLst/>
                    <a:ahLst/>
                    <a:cxnLst/>
                    <a:rect l="l" t="t" r="r" b="b"/>
                    <a:pathLst>
                      <a:path w="8210" h="6189" extrusionOk="0">
                        <a:moveTo>
                          <a:pt x="4080" y="4553"/>
                        </a:moveTo>
                        <a:cubicBezTo>
                          <a:pt x="4153" y="4603"/>
                          <a:pt x="4200" y="4663"/>
                          <a:pt x="4212" y="4719"/>
                        </a:cubicBezTo>
                        <a:cubicBezTo>
                          <a:pt x="4223" y="4769"/>
                          <a:pt x="4196" y="4825"/>
                          <a:pt x="4169" y="4831"/>
                        </a:cubicBezTo>
                        <a:cubicBezTo>
                          <a:pt x="4168" y="4831"/>
                          <a:pt x="4166" y="4832"/>
                          <a:pt x="4164" y="4832"/>
                        </a:cubicBezTo>
                        <a:cubicBezTo>
                          <a:pt x="4156" y="4832"/>
                          <a:pt x="4144" y="4830"/>
                          <a:pt x="4127" y="4815"/>
                        </a:cubicBezTo>
                        <a:cubicBezTo>
                          <a:pt x="4084" y="4772"/>
                          <a:pt x="4053" y="4683"/>
                          <a:pt x="4067" y="4613"/>
                        </a:cubicBezTo>
                        <a:cubicBezTo>
                          <a:pt x="4070" y="4593"/>
                          <a:pt x="4073" y="4573"/>
                          <a:pt x="4080" y="4553"/>
                        </a:cubicBezTo>
                        <a:close/>
                        <a:moveTo>
                          <a:pt x="7620" y="0"/>
                        </a:moveTo>
                        <a:lnTo>
                          <a:pt x="7451" y="255"/>
                        </a:lnTo>
                        <a:cubicBezTo>
                          <a:pt x="7782" y="474"/>
                          <a:pt x="7868" y="937"/>
                          <a:pt x="7782" y="1285"/>
                        </a:cubicBezTo>
                        <a:cubicBezTo>
                          <a:pt x="7700" y="1626"/>
                          <a:pt x="7471" y="1957"/>
                          <a:pt x="7090" y="2295"/>
                        </a:cubicBezTo>
                        <a:cubicBezTo>
                          <a:pt x="6442" y="2868"/>
                          <a:pt x="5627" y="3245"/>
                          <a:pt x="4842" y="3610"/>
                        </a:cubicBezTo>
                        <a:lnTo>
                          <a:pt x="4646" y="3699"/>
                        </a:lnTo>
                        <a:cubicBezTo>
                          <a:pt x="4391" y="3818"/>
                          <a:pt x="4127" y="3964"/>
                          <a:pt x="3954" y="4173"/>
                        </a:cubicBezTo>
                        <a:cubicBezTo>
                          <a:pt x="3842" y="4141"/>
                          <a:pt x="3718" y="4126"/>
                          <a:pt x="3581" y="4126"/>
                        </a:cubicBezTo>
                        <a:cubicBezTo>
                          <a:pt x="3488" y="4126"/>
                          <a:pt x="3388" y="4133"/>
                          <a:pt x="3283" y="4146"/>
                        </a:cubicBezTo>
                        <a:cubicBezTo>
                          <a:pt x="1971" y="4312"/>
                          <a:pt x="878" y="5226"/>
                          <a:pt x="0" y="5958"/>
                        </a:cubicBezTo>
                        <a:lnTo>
                          <a:pt x="196" y="6189"/>
                        </a:lnTo>
                        <a:cubicBezTo>
                          <a:pt x="1044" y="5484"/>
                          <a:pt x="2097" y="4603"/>
                          <a:pt x="3322" y="4448"/>
                        </a:cubicBezTo>
                        <a:cubicBezTo>
                          <a:pt x="3413" y="4436"/>
                          <a:pt x="3499" y="4430"/>
                          <a:pt x="3577" y="4430"/>
                        </a:cubicBezTo>
                        <a:cubicBezTo>
                          <a:pt x="3656" y="4430"/>
                          <a:pt x="3729" y="4436"/>
                          <a:pt x="3795" y="4448"/>
                        </a:cubicBezTo>
                        <a:cubicBezTo>
                          <a:pt x="3786" y="4484"/>
                          <a:pt x="3775" y="4520"/>
                          <a:pt x="3769" y="4560"/>
                        </a:cubicBezTo>
                        <a:cubicBezTo>
                          <a:pt x="3740" y="4729"/>
                          <a:pt x="3799" y="4921"/>
                          <a:pt x="3918" y="5033"/>
                        </a:cubicBezTo>
                        <a:cubicBezTo>
                          <a:pt x="3987" y="5100"/>
                          <a:pt x="4073" y="5135"/>
                          <a:pt x="4160" y="5135"/>
                        </a:cubicBezTo>
                        <a:cubicBezTo>
                          <a:pt x="4185" y="5135"/>
                          <a:pt x="4211" y="5132"/>
                          <a:pt x="4236" y="5126"/>
                        </a:cubicBezTo>
                        <a:cubicBezTo>
                          <a:pt x="4431" y="5080"/>
                          <a:pt x="4557" y="4865"/>
                          <a:pt x="4510" y="4653"/>
                        </a:cubicBezTo>
                        <a:cubicBezTo>
                          <a:pt x="4481" y="4517"/>
                          <a:pt x="4388" y="4394"/>
                          <a:pt x="4246" y="4301"/>
                        </a:cubicBezTo>
                        <a:cubicBezTo>
                          <a:pt x="4382" y="4173"/>
                          <a:pt x="4577" y="4067"/>
                          <a:pt x="4776" y="3974"/>
                        </a:cubicBezTo>
                        <a:lnTo>
                          <a:pt x="4967" y="3884"/>
                        </a:lnTo>
                        <a:cubicBezTo>
                          <a:pt x="5776" y="3511"/>
                          <a:pt x="6610" y="3126"/>
                          <a:pt x="7289" y="2523"/>
                        </a:cubicBezTo>
                        <a:cubicBezTo>
                          <a:pt x="7720" y="2143"/>
                          <a:pt x="7978" y="1762"/>
                          <a:pt x="8077" y="1358"/>
                        </a:cubicBezTo>
                        <a:cubicBezTo>
                          <a:pt x="8210" y="821"/>
                          <a:pt x="8021" y="265"/>
                          <a:pt x="7620"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3"/>
                  <p:cNvSpPr/>
                  <p:nvPr/>
                </p:nvSpPr>
                <p:spPr>
                  <a:xfrm>
                    <a:off x="2178266" y="4601967"/>
                    <a:ext cx="997943" cy="570430"/>
                  </a:xfrm>
                  <a:custGeom>
                    <a:avLst/>
                    <a:gdLst/>
                    <a:ahLst/>
                    <a:cxnLst/>
                    <a:rect l="l" t="t" r="r" b="b"/>
                    <a:pathLst>
                      <a:path w="12115" h="6925" extrusionOk="0">
                        <a:moveTo>
                          <a:pt x="12041" y="0"/>
                        </a:moveTo>
                        <a:cubicBezTo>
                          <a:pt x="8027" y="2308"/>
                          <a:pt x="4014" y="4616"/>
                          <a:pt x="0" y="6924"/>
                        </a:cubicBezTo>
                        <a:lnTo>
                          <a:pt x="911" y="6924"/>
                        </a:lnTo>
                        <a:cubicBezTo>
                          <a:pt x="4183" y="5043"/>
                          <a:pt x="7454" y="3162"/>
                          <a:pt x="10726" y="1281"/>
                        </a:cubicBezTo>
                        <a:cubicBezTo>
                          <a:pt x="11190" y="1017"/>
                          <a:pt x="11654" y="751"/>
                          <a:pt x="12114" y="483"/>
                        </a:cubicBezTo>
                        <a:lnTo>
                          <a:pt x="12041"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3"/>
                  <p:cNvSpPr/>
                  <p:nvPr/>
                </p:nvSpPr>
                <p:spPr>
                  <a:xfrm>
                    <a:off x="2360556" y="4698507"/>
                    <a:ext cx="830068" cy="473889"/>
                  </a:xfrm>
                  <a:custGeom>
                    <a:avLst/>
                    <a:gdLst/>
                    <a:ahLst/>
                    <a:cxnLst/>
                    <a:rect l="l" t="t" r="r" b="b"/>
                    <a:pathLst>
                      <a:path w="10077" h="5753" extrusionOk="0">
                        <a:moveTo>
                          <a:pt x="10004" y="0"/>
                        </a:moveTo>
                        <a:cubicBezTo>
                          <a:pt x="6669" y="1917"/>
                          <a:pt x="3334" y="3835"/>
                          <a:pt x="0" y="5752"/>
                        </a:cubicBezTo>
                        <a:lnTo>
                          <a:pt x="917" y="5752"/>
                        </a:lnTo>
                        <a:cubicBezTo>
                          <a:pt x="3549" y="4239"/>
                          <a:pt x="6182" y="2722"/>
                          <a:pt x="8818" y="1208"/>
                        </a:cubicBezTo>
                        <a:cubicBezTo>
                          <a:pt x="9239" y="967"/>
                          <a:pt x="9656" y="725"/>
                          <a:pt x="10077" y="484"/>
                        </a:cubicBezTo>
                        <a:lnTo>
                          <a:pt x="10004"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3"/>
                  <p:cNvSpPr/>
                  <p:nvPr/>
                </p:nvSpPr>
                <p:spPr>
                  <a:xfrm>
                    <a:off x="2558578" y="4803202"/>
                    <a:ext cx="647860" cy="369194"/>
                  </a:xfrm>
                  <a:custGeom>
                    <a:avLst/>
                    <a:gdLst/>
                    <a:ahLst/>
                    <a:cxnLst/>
                    <a:rect l="l" t="t" r="r" b="b"/>
                    <a:pathLst>
                      <a:path w="7865" h="4482" extrusionOk="0">
                        <a:moveTo>
                          <a:pt x="7792" y="1"/>
                        </a:moveTo>
                        <a:cubicBezTo>
                          <a:pt x="5195" y="1494"/>
                          <a:pt x="2596" y="2988"/>
                          <a:pt x="0" y="4481"/>
                        </a:cubicBezTo>
                        <a:lnTo>
                          <a:pt x="914" y="4481"/>
                        </a:lnTo>
                        <a:cubicBezTo>
                          <a:pt x="2748" y="3428"/>
                          <a:pt x="4580" y="2372"/>
                          <a:pt x="6414" y="1319"/>
                        </a:cubicBezTo>
                        <a:cubicBezTo>
                          <a:pt x="6898" y="1041"/>
                          <a:pt x="7381" y="762"/>
                          <a:pt x="7864" y="484"/>
                        </a:cubicBezTo>
                        <a:lnTo>
                          <a:pt x="7792"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3"/>
                  <p:cNvSpPr/>
                  <p:nvPr/>
                </p:nvSpPr>
                <p:spPr>
                  <a:xfrm>
                    <a:off x="2772086" y="4916134"/>
                    <a:ext cx="451319" cy="256261"/>
                  </a:xfrm>
                  <a:custGeom>
                    <a:avLst/>
                    <a:gdLst/>
                    <a:ahLst/>
                    <a:cxnLst/>
                    <a:rect l="l" t="t" r="r" b="b"/>
                    <a:pathLst>
                      <a:path w="5479" h="3111" extrusionOk="0">
                        <a:moveTo>
                          <a:pt x="5405" y="1"/>
                        </a:moveTo>
                        <a:cubicBezTo>
                          <a:pt x="3603" y="1037"/>
                          <a:pt x="1802" y="2074"/>
                          <a:pt x="1" y="3110"/>
                        </a:cubicBezTo>
                        <a:lnTo>
                          <a:pt x="915" y="3110"/>
                        </a:lnTo>
                        <a:cubicBezTo>
                          <a:pt x="2133" y="2411"/>
                          <a:pt x="3349" y="1710"/>
                          <a:pt x="4567" y="1010"/>
                        </a:cubicBezTo>
                        <a:cubicBezTo>
                          <a:pt x="4869" y="835"/>
                          <a:pt x="5173" y="663"/>
                          <a:pt x="5478" y="487"/>
                        </a:cubicBezTo>
                        <a:lnTo>
                          <a:pt x="5405"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3"/>
                  <p:cNvSpPr/>
                  <p:nvPr/>
                </p:nvSpPr>
                <p:spPr>
                  <a:xfrm>
                    <a:off x="2957012" y="5014404"/>
                    <a:ext cx="281055" cy="157990"/>
                  </a:xfrm>
                  <a:custGeom>
                    <a:avLst/>
                    <a:gdLst/>
                    <a:ahLst/>
                    <a:cxnLst/>
                    <a:rect l="l" t="t" r="r" b="b"/>
                    <a:pathLst>
                      <a:path w="3412" h="1918" extrusionOk="0">
                        <a:moveTo>
                          <a:pt x="3339" y="0"/>
                        </a:moveTo>
                        <a:cubicBezTo>
                          <a:pt x="2226" y="639"/>
                          <a:pt x="1113" y="1278"/>
                          <a:pt x="1" y="1917"/>
                        </a:cubicBezTo>
                        <a:lnTo>
                          <a:pt x="918" y="1917"/>
                        </a:lnTo>
                        <a:cubicBezTo>
                          <a:pt x="1613" y="1516"/>
                          <a:pt x="2312" y="1116"/>
                          <a:pt x="3011" y="711"/>
                        </a:cubicBezTo>
                        <a:cubicBezTo>
                          <a:pt x="3143" y="636"/>
                          <a:pt x="3279" y="560"/>
                          <a:pt x="3412" y="483"/>
                        </a:cubicBezTo>
                        <a:lnTo>
                          <a:pt x="3339"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3"/>
                  <p:cNvSpPr/>
                  <p:nvPr/>
                </p:nvSpPr>
                <p:spPr>
                  <a:xfrm>
                    <a:off x="3152645" y="5117698"/>
                    <a:ext cx="100989" cy="54695"/>
                  </a:xfrm>
                  <a:custGeom>
                    <a:avLst/>
                    <a:gdLst/>
                    <a:ahLst/>
                    <a:cxnLst/>
                    <a:rect l="l" t="t" r="r" b="b"/>
                    <a:pathLst>
                      <a:path w="1226" h="664" extrusionOk="0">
                        <a:moveTo>
                          <a:pt x="1153" y="1"/>
                        </a:moveTo>
                        <a:cubicBezTo>
                          <a:pt x="768" y="223"/>
                          <a:pt x="384" y="441"/>
                          <a:pt x="1" y="663"/>
                        </a:cubicBezTo>
                        <a:lnTo>
                          <a:pt x="915" y="663"/>
                        </a:lnTo>
                        <a:cubicBezTo>
                          <a:pt x="1000" y="614"/>
                          <a:pt x="1086" y="564"/>
                          <a:pt x="1173" y="514"/>
                        </a:cubicBezTo>
                        <a:cubicBezTo>
                          <a:pt x="1189" y="504"/>
                          <a:pt x="1209" y="495"/>
                          <a:pt x="1225" y="484"/>
                        </a:cubicBezTo>
                        <a:lnTo>
                          <a:pt x="1153" y="1"/>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 name="Google Shape;1394;p33"/>
                <p:cNvGrpSpPr/>
                <p:nvPr/>
              </p:nvGrpSpPr>
              <p:grpSpPr>
                <a:xfrm>
                  <a:off x="2194329" y="3338461"/>
                  <a:ext cx="465816" cy="1833939"/>
                  <a:chOff x="2194329" y="3338461"/>
                  <a:chExt cx="465816" cy="1833939"/>
                </a:xfrm>
              </p:grpSpPr>
              <p:sp>
                <p:nvSpPr>
                  <p:cNvPr id="1395" name="Google Shape;1395;p33"/>
                  <p:cNvSpPr/>
                  <p:nvPr/>
                </p:nvSpPr>
                <p:spPr>
                  <a:xfrm>
                    <a:off x="2194329" y="3338461"/>
                    <a:ext cx="465816" cy="545883"/>
                  </a:xfrm>
                  <a:custGeom>
                    <a:avLst/>
                    <a:gdLst/>
                    <a:ahLst/>
                    <a:cxnLst/>
                    <a:rect l="l" t="t" r="r" b="b"/>
                    <a:pathLst>
                      <a:path w="5655" h="6627" extrusionOk="0">
                        <a:moveTo>
                          <a:pt x="1263" y="331"/>
                        </a:moveTo>
                        <a:cubicBezTo>
                          <a:pt x="1418" y="331"/>
                          <a:pt x="1561" y="391"/>
                          <a:pt x="1693" y="517"/>
                        </a:cubicBezTo>
                        <a:cubicBezTo>
                          <a:pt x="2527" y="1301"/>
                          <a:pt x="2607" y="4153"/>
                          <a:pt x="2604" y="5348"/>
                        </a:cubicBezTo>
                        <a:cubicBezTo>
                          <a:pt x="1806" y="3961"/>
                          <a:pt x="475" y="1341"/>
                          <a:pt x="869" y="543"/>
                        </a:cubicBezTo>
                        <a:cubicBezTo>
                          <a:pt x="932" y="418"/>
                          <a:pt x="1034" y="351"/>
                          <a:pt x="1196" y="334"/>
                        </a:cubicBezTo>
                        <a:cubicBezTo>
                          <a:pt x="1216" y="334"/>
                          <a:pt x="1239" y="331"/>
                          <a:pt x="1263" y="331"/>
                        </a:cubicBezTo>
                        <a:close/>
                        <a:moveTo>
                          <a:pt x="4088" y="305"/>
                        </a:moveTo>
                        <a:cubicBezTo>
                          <a:pt x="4120" y="305"/>
                          <a:pt x="4200" y="364"/>
                          <a:pt x="4296" y="543"/>
                        </a:cubicBezTo>
                        <a:cubicBezTo>
                          <a:pt x="5078" y="1963"/>
                          <a:pt x="3693" y="4474"/>
                          <a:pt x="3035" y="5527"/>
                        </a:cubicBezTo>
                        <a:cubicBezTo>
                          <a:pt x="3250" y="2981"/>
                          <a:pt x="3683" y="394"/>
                          <a:pt x="4084" y="305"/>
                        </a:cubicBezTo>
                        <a:close/>
                        <a:moveTo>
                          <a:pt x="4093" y="1"/>
                        </a:moveTo>
                        <a:cubicBezTo>
                          <a:pt x="4068" y="1"/>
                          <a:pt x="4043" y="4"/>
                          <a:pt x="4018" y="10"/>
                        </a:cubicBezTo>
                        <a:cubicBezTo>
                          <a:pt x="3441" y="135"/>
                          <a:pt x="3081" y="2246"/>
                          <a:pt x="2879" y="4023"/>
                        </a:cubicBezTo>
                        <a:cubicBezTo>
                          <a:pt x="2806" y="2652"/>
                          <a:pt x="2574" y="927"/>
                          <a:pt x="1899" y="294"/>
                        </a:cubicBezTo>
                        <a:cubicBezTo>
                          <a:pt x="1711" y="116"/>
                          <a:pt x="1495" y="28"/>
                          <a:pt x="1259" y="28"/>
                        </a:cubicBezTo>
                        <a:cubicBezTo>
                          <a:pt x="1227" y="28"/>
                          <a:pt x="1196" y="30"/>
                          <a:pt x="1164" y="33"/>
                        </a:cubicBezTo>
                        <a:cubicBezTo>
                          <a:pt x="901" y="60"/>
                          <a:pt x="707" y="189"/>
                          <a:pt x="597" y="407"/>
                        </a:cubicBezTo>
                        <a:cubicBezTo>
                          <a:pt x="1" y="1616"/>
                          <a:pt x="2345" y="5527"/>
                          <a:pt x="2617" y="5967"/>
                        </a:cubicBezTo>
                        <a:lnTo>
                          <a:pt x="2690" y="6087"/>
                        </a:lnTo>
                        <a:cubicBezTo>
                          <a:pt x="2690" y="6087"/>
                          <a:pt x="2686" y="6090"/>
                          <a:pt x="2686" y="6093"/>
                        </a:cubicBezTo>
                        <a:lnTo>
                          <a:pt x="2650" y="6626"/>
                        </a:lnTo>
                        <a:lnTo>
                          <a:pt x="2849" y="6348"/>
                        </a:lnTo>
                        <a:lnTo>
                          <a:pt x="2879" y="6394"/>
                        </a:lnTo>
                        <a:lnTo>
                          <a:pt x="2882" y="6305"/>
                        </a:lnTo>
                        <a:lnTo>
                          <a:pt x="2961" y="6192"/>
                        </a:lnTo>
                        <a:cubicBezTo>
                          <a:pt x="3074" y="6036"/>
                          <a:pt x="5654" y="2388"/>
                          <a:pt x="4561" y="394"/>
                        </a:cubicBezTo>
                        <a:cubicBezTo>
                          <a:pt x="4417" y="134"/>
                          <a:pt x="4260" y="1"/>
                          <a:pt x="409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3"/>
                  <p:cNvSpPr/>
                  <p:nvPr/>
                </p:nvSpPr>
                <p:spPr>
                  <a:xfrm>
                    <a:off x="2380984" y="3762348"/>
                    <a:ext cx="256178" cy="1410052"/>
                  </a:xfrm>
                  <a:custGeom>
                    <a:avLst/>
                    <a:gdLst/>
                    <a:ahLst/>
                    <a:cxnLst/>
                    <a:rect l="l" t="t" r="r" b="b"/>
                    <a:pathLst>
                      <a:path w="3110" h="17118" extrusionOk="0">
                        <a:moveTo>
                          <a:pt x="0" y="0"/>
                        </a:moveTo>
                        <a:lnTo>
                          <a:pt x="1206" y="17117"/>
                        </a:lnTo>
                        <a:lnTo>
                          <a:pt x="3110" y="17117"/>
                        </a:lnTo>
                        <a:lnTo>
                          <a:pt x="1169" y="70"/>
                        </a:lnTo>
                        <a:lnTo>
                          <a:pt x="0"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7" name="Google Shape;1397;p33"/>
              <p:cNvGrpSpPr/>
              <p:nvPr/>
            </p:nvGrpSpPr>
            <p:grpSpPr>
              <a:xfrm>
                <a:off x="7571181" y="2643277"/>
                <a:ext cx="658777" cy="653684"/>
                <a:chOff x="6409817" y="3847558"/>
                <a:chExt cx="1323644" cy="1313674"/>
              </a:xfrm>
            </p:grpSpPr>
            <p:sp>
              <p:nvSpPr>
                <p:cNvPr id="1398" name="Google Shape;1398;p33"/>
                <p:cNvSpPr/>
                <p:nvPr/>
              </p:nvSpPr>
              <p:spPr>
                <a:xfrm>
                  <a:off x="6632140" y="3847558"/>
                  <a:ext cx="974961" cy="746212"/>
                </a:xfrm>
                <a:custGeom>
                  <a:avLst/>
                  <a:gdLst/>
                  <a:ahLst/>
                  <a:cxnLst/>
                  <a:rect l="l" t="t" r="r" b="b"/>
                  <a:pathLst>
                    <a:path w="11836" h="9059" extrusionOk="0">
                      <a:moveTo>
                        <a:pt x="3551" y="5264"/>
                      </a:moveTo>
                      <a:cubicBezTo>
                        <a:pt x="3555" y="5264"/>
                        <a:pt x="3559" y="5264"/>
                        <a:pt x="3563" y="5264"/>
                      </a:cubicBezTo>
                      <a:cubicBezTo>
                        <a:pt x="3620" y="5354"/>
                        <a:pt x="3626" y="5470"/>
                        <a:pt x="3580" y="5589"/>
                      </a:cubicBezTo>
                      <a:cubicBezTo>
                        <a:pt x="3514" y="5751"/>
                        <a:pt x="3368" y="5877"/>
                        <a:pt x="3216" y="5900"/>
                      </a:cubicBezTo>
                      <a:cubicBezTo>
                        <a:pt x="3186" y="5905"/>
                        <a:pt x="3156" y="5908"/>
                        <a:pt x="3127" y="5908"/>
                      </a:cubicBezTo>
                      <a:cubicBezTo>
                        <a:pt x="3069" y="5908"/>
                        <a:pt x="3014" y="5898"/>
                        <a:pt x="2961" y="5880"/>
                      </a:cubicBezTo>
                      <a:cubicBezTo>
                        <a:pt x="3007" y="5685"/>
                        <a:pt x="3106" y="5502"/>
                        <a:pt x="3236" y="5387"/>
                      </a:cubicBezTo>
                      <a:cubicBezTo>
                        <a:pt x="3332" y="5304"/>
                        <a:pt x="3439" y="5264"/>
                        <a:pt x="3551" y="5264"/>
                      </a:cubicBezTo>
                      <a:close/>
                      <a:moveTo>
                        <a:pt x="5752" y="1811"/>
                      </a:moveTo>
                      <a:cubicBezTo>
                        <a:pt x="5941" y="1811"/>
                        <a:pt x="6094" y="1877"/>
                        <a:pt x="6223" y="2016"/>
                      </a:cubicBezTo>
                      <a:cubicBezTo>
                        <a:pt x="7180" y="3049"/>
                        <a:pt x="6316" y="7457"/>
                        <a:pt x="6084" y="8546"/>
                      </a:cubicBezTo>
                      <a:cubicBezTo>
                        <a:pt x="5700" y="7539"/>
                        <a:pt x="4275" y="3566"/>
                        <a:pt x="5030" y="2231"/>
                      </a:cubicBezTo>
                      <a:cubicBezTo>
                        <a:pt x="5166" y="1996"/>
                        <a:pt x="5359" y="1860"/>
                        <a:pt x="5620" y="1820"/>
                      </a:cubicBezTo>
                      <a:cubicBezTo>
                        <a:pt x="5666" y="1814"/>
                        <a:pt x="5709" y="1811"/>
                        <a:pt x="5752" y="1811"/>
                      </a:cubicBezTo>
                      <a:close/>
                      <a:moveTo>
                        <a:pt x="10448" y="2943"/>
                      </a:moveTo>
                      <a:cubicBezTo>
                        <a:pt x="10580" y="2943"/>
                        <a:pt x="10687" y="3016"/>
                        <a:pt x="10769" y="3168"/>
                      </a:cubicBezTo>
                      <a:cubicBezTo>
                        <a:pt x="11567" y="4628"/>
                        <a:pt x="7401" y="7778"/>
                        <a:pt x="6312" y="8566"/>
                      </a:cubicBezTo>
                      <a:cubicBezTo>
                        <a:pt x="7398" y="6480"/>
                        <a:pt x="9478" y="2959"/>
                        <a:pt x="10445" y="2943"/>
                      </a:cubicBezTo>
                      <a:close/>
                      <a:moveTo>
                        <a:pt x="836" y="0"/>
                      </a:moveTo>
                      <a:cubicBezTo>
                        <a:pt x="526" y="0"/>
                        <a:pt x="236" y="51"/>
                        <a:pt x="1" y="112"/>
                      </a:cubicBezTo>
                      <a:lnTo>
                        <a:pt x="40" y="261"/>
                      </a:lnTo>
                      <a:cubicBezTo>
                        <a:pt x="266" y="203"/>
                        <a:pt x="544" y="154"/>
                        <a:pt x="841" y="154"/>
                      </a:cubicBezTo>
                      <a:cubicBezTo>
                        <a:pt x="1139" y="154"/>
                        <a:pt x="1456" y="203"/>
                        <a:pt x="1758" y="340"/>
                      </a:cubicBezTo>
                      <a:cubicBezTo>
                        <a:pt x="2315" y="595"/>
                        <a:pt x="2692" y="1148"/>
                        <a:pt x="2683" y="1681"/>
                      </a:cubicBezTo>
                      <a:cubicBezTo>
                        <a:pt x="2680" y="1999"/>
                        <a:pt x="2553" y="2294"/>
                        <a:pt x="2418" y="2605"/>
                      </a:cubicBezTo>
                      <a:cubicBezTo>
                        <a:pt x="2339" y="2794"/>
                        <a:pt x="2255" y="2989"/>
                        <a:pt x="2200" y="3194"/>
                      </a:cubicBezTo>
                      <a:cubicBezTo>
                        <a:pt x="2093" y="3585"/>
                        <a:pt x="2100" y="3992"/>
                        <a:pt x="2116" y="4443"/>
                      </a:cubicBezTo>
                      <a:cubicBezTo>
                        <a:pt x="2130" y="4764"/>
                        <a:pt x="2146" y="5161"/>
                        <a:pt x="2319" y="5502"/>
                      </a:cubicBezTo>
                      <a:cubicBezTo>
                        <a:pt x="2414" y="5688"/>
                        <a:pt x="2580" y="5877"/>
                        <a:pt x="2788" y="5979"/>
                      </a:cubicBezTo>
                      <a:cubicBezTo>
                        <a:pt x="2785" y="6016"/>
                        <a:pt x="2782" y="6052"/>
                        <a:pt x="2782" y="6089"/>
                      </a:cubicBezTo>
                      <a:cubicBezTo>
                        <a:pt x="2765" y="6827"/>
                        <a:pt x="3226" y="7589"/>
                        <a:pt x="3977" y="8082"/>
                      </a:cubicBezTo>
                      <a:cubicBezTo>
                        <a:pt x="4590" y="8487"/>
                        <a:pt x="5299" y="8681"/>
                        <a:pt x="5995" y="8857"/>
                      </a:cubicBezTo>
                      <a:lnTo>
                        <a:pt x="5898" y="9043"/>
                      </a:lnTo>
                      <a:lnTo>
                        <a:pt x="6067" y="8927"/>
                      </a:lnTo>
                      <a:lnTo>
                        <a:pt x="6123" y="9059"/>
                      </a:lnTo>
                      <a:lnTo>
                        <a:pt x="6160" y="8900"/>
                      </a:lnTo>
                      <a:cubicBezTo>
                        <a:pt x="6169" y="8904"/>
                        <a:pt x="6183" y="8904"/>
                        <a:pt x="6193" y="8907"/>
                      </a:cubicBezTo>
                      <a:lnTo>
                        <a:pt x="6213" y="8824"/>
                      </a:lnTo>
                      <a:cubicBezTo>
                        <a:pt x="6881" y="8354"/>
                        <a:pt x="11836" y="4797"/>
                        <a:pt x="10905" y="3095"/>
                      </a:cubicBezTo>
                      <a:cubicBezTo>
                        <a:pt x="10794" y="2893"/>
                        <a:pt x="10635" y="2791"/>
                        <a:pt x="10450" y="2791"/>
                      </a:cubicBezTo>
                      <a:cubicBezTo>
                        <a:pt x="10447" y="2791"/>
                        <a:pt x="10444" y="2791"/>
                        <a:pt x="10441" y="2791"/>
                      </a:cubicBezTo>
                      <a:cubicBezTo>
                        <a:pt x="9305" y="2807"/>
                        <a:pt x="7060" y="6838"/>
                        <a:pt x="6296" y="8278"/>
                      </a:cubicBezTo>
                      <a:cubicBezTo>
                        <a:pt x="6594" y="6824"/>
                        <a:pt x="7279" y="2933"/>
                        <a:pt x="6335" y="1913"/>
                      </a:cubicBezTo>
                      <a:cubicBezTo>
                        <a:pt x="6179" y="1743"/>
                        <a:pt x="5985" y="1659"/>
                        <a:pt x="5757" y="1659"/>
                      </a:cubicBezTo>
                      <a:cubicBezTo>
                        <a:pt x="5706" y="1659"/>
                        <a:pt x="5652" y="1663"/>
                        <a:pt x="5597" y="1672"/>
                      </a:cubicBezTo>
                      <a:cubicBezTo>
                        <a:pt x="5292" y="1718"/>
                        <a:pt x="5057" y="1880"/>
                        <a:pt x="4902" y="2158"/>
                      </a:cubicBezTo>
                      <a:cubicBezTo>
                        <a:pt x="4070" y="3615"/>
                        <a:pt x="5653" y="7860"/>
                        <a:pt x="5978" y="8698"/>
                      </a:cubicBezTo>
                      <a:cubicBezTo>
                        <a:pt x="5312" y="8530"/>
                        <a:pt x="4639" y="8334"/>
                        <a:pt x="4060" y="7957"/>
                      </a:cubicBezTo>
                      <a:cubicBezTo>
                        <a:pt x="3504" y="7593"/>
                        <a:pt x="2918" y="6910"/>
                        <a:pt x="2935" y="6092"/>
                      </a:cubicBezTo>
                      <a:cubicBezTo>
                        <a:pt x="2935" y="6072"/>
                        <a:pt x="2935" y="6052"/>
                        <a:pt x="2938" y="6036"/>
                      </a:cubicBezTo>
                      <a:cubicBezTo>
                        <a:pt x="3001" y="6051"/>
                        <a:pt x="3066" y="6061"/>
                        <a:pt x="3134" y="6061"/>
                      </a:cubicBezTo>
                      <a:cubicBezTo>
                        <a:pt x="3168" y="6061"/>
                        <a:pt x="3203" y="6058"/>
                        <a:pt x="3239" y="6052"/>
                      </a:cubicBezTo>
                      <a:cubicBezTo>
                        <a:pt x="3447" y="6019"/>
                        <a:pt x="3636" y="5860"/>
                        <a:pt x="3719" y="5645"/>
                      </a:cubicBezTo>
                      <a:cubicBezTo>
                        <a:pt x="3792" y="5463"/>
                        <a:pt x="3772" y="5277"/>
                        <a:pt x="3663" y="5145"/>
                      </a:cubicBezTo>
                      <a:lnTo>
                        <a:pt x="3643" y="5118"/>
                      </a:lnTo>
                      <a:lnTo>
                        <a:pt x="3613" y="5115"/>
                      </a:lnTo>
                      <a:cubicBezTo>
                        <a:pt x="3591" y="5113"/>
                        <a:pt x="3568" y="5111"/>
                        <a:pt x="3546" y="5111"/>
                      </a:cubicBezTo>
                      <a:cubicBezTo>
                        <a:pt x="3398" y="5111"/>
                        <a:pt x="3257" y="5168"/>
                        <a:pt x="3137" y="5274"/>
                      </a:cubicBezTo>
                      <a:cubicBezTo>
                        <a:pt x="2987" y="5403"/>
                        <a:pt x="2875" y="5602"/>
                        <a:pt x="2819" y="5820"/>
                      </a:cubicBezTo>
                      <a:cubicBezTo>
                        <a:pt x="2663" y="5731"/>
                        <a:pt x="2530" y="5586"/>
                        <a:pt x="2454" y="5433"/>
                      </a:cubicBezTo>
                      <a:cubicBezTo>
                        <a:pt x="2295" y="5122"/>
                        <a:pt x="2282" y="4744"/>
                        <a:pt x="2269" y="4440"/>
                      </a:cubicBezTo>
                      <a:cubicBezTo>
                        <a:pt x="2252" y="3999"/>
                        <a:pt x="2246" y="3605"/>
                        <a:pt x="2348" y="3231"/>
                      </a:cubicBezTo>
                      <a:cubicBezTo>
                        <a:pt x="2398" y="3039"/>
                        <a:pt x="2481" y="2850"/>
                        <a:pt x="2560" y="2665"/>
                      </a:cubicBezTo>
                      <a:cubicBezTo>
                        <a:pt x="2692" y="2354"/>
                        <a:pt x="2828" y="2032"/>
                        <a:pt x="2835" y="1684"/>
                      </a:cubicBezTo>
                      <a:cubicBezTo>
                        <a:pt x="2845" y="1082"/>
                        <a:pt x="2441" y="486"/>
                        <a:pt x="1822" y="204"/>
                      </a:cubicBezTo>
                      <a:cubicBezTo>
                        <a:pt x="1495" y="54"/>
                        <a:pt x="1155" y="0"/>
                        <a:pt x="8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9" name="Google Shape;1399;p33"/>
                <p:cNvGrpSpPr/>
                <p:nvPr/>
              </p:nvGrpSpPr>
              <p:grpSpPr>
                <a:xfrm>
                  <a:off x="6409817" y="4447803"/>
                  <a:ext cx="1323644" cy="713428"/>
                  <a:chOff x="6409817" y="4447803"/>
                  <a:chExt cx="1323644" cy="713428"/>
                </a:xfrm>
              </p:grpSpPr>
              <p:sp>
                <p:nvSpPr>
                  <p:cNvPr id="1400" name="Google Shape;1400;p33"/>
                  <p:cNvSpPr/>
                  <p:nvPr/>
                </p:nvSpPr>
                <p:spPr>
                  <a:xfrm>
                    <a:off x="6409817" y="4447803"/>
                    <a:ext cx="1323644" cy="713428"/>
                  </a:xfrm>
                  <a:custGeom>
                    <a:avLst/>
                    <a:gdLst/>
                    <a:ahLst/>
                    <a:cxnLst/>
                    <a:rect l="l" t="t" r="r" b="b"/>
                    <a:pathLst>
                      <a:path w="16069" h="8661" extrusionOk="0">
                        <a:moveTo>
                          <a:pt x="6951" y="3845"/>
                        </a:moveTo>
                        <a:cubicBezTo>
                          <a:pt x="8107" y="3845"/>
                          <a:pt x="8104" y="5643"/>
                          <a:pt x="6951" y="5643"/>
                        </a:cubicBezTo>
                        <a:cubicBezTo>
                          <a:pt x="5793" y="5643"/>
                          <a:pt x="5796" y="3845"/>
                          <a:pt x="6951" y="3845"/>
                        </a:cubicBezTo>
                        <a:close/>
                        <a:moveTo>
                          <a:pt x="13224" y="4796"/>
                        </a:moveTo>
                        <a:cubicBezTo>
                          <a:pt x="14369" y="4796"/>
                          <a:pt x="14366" y="6574"/>
                          <a:pt x="13224" y="6574"/>
                        </a:cubicBezTo>
                        <a:cubicBezTo>
                          <a:pt x="12081" y="6574"/>
                          <a:pt x="12081" y="4796"/>
                          <a:pt x="13224" y="4796"/>
                        </a:cubicBezTo>
                        <a:close/>
                        <a:moveTo>
                          <a:pt x="3514" y="6207"/>
                        </a:moveTo>
                        <a:cubicBezTo>
                          <a:pt x="4686" y="6207"/>
                          <a:pt x="4686" y="8031"/>
                          <a:pt x="3514" y="8031"/>
                        </a:cubicBezTo>
                        <a:cubicBezTo>
                          <a:pt x="2342" y="8031"/>
                          <a:pt x="2342" y="6207"/>
                          <a:pt x="3514" y="6207"/>
                        </a:cubicBezTo>
                        <a:close/>
                        <a:moveTo>
                          <a:pt x="9813" y="6713"/>
                        </a:moveTo>
                        <a:cubicBezTo>
                          <a:pt x="10968" y="6713"/>
                          <a:pt x="10968" y="8507"/>
                          <a:pt x="9813" y="8507"/>
                        </a:cubicBezTo>
                        <a:cubicBezTo>
                          <a:pt x="8657" y="8507"/>
                          <a:pt x="8657" y="6713"/>
                          <a:pt x="9813" y="6713"/>
                        </a:cubicBezTo>
                        <a:close/>
                        <a:moveTo>
                          <a:pt x="1100" y="0"/>
                        </a:moveTo>
                        <a:lnTo>
                          <a:pt x="702" y="3120"/>
                        </a:lnTo>
                        <a:cubicBezTo>
                          <a:pt x="756" y="3110"/>
                          <a:pt x="812" y="3107"/>
                          <a:pt x="868" y="3107"/>
                        </a:cubicBezTo>
                        <a:cubicBezTo>
                          <a:pt x="2044" y="3107"/>
                          <a:pt x="2041" y="4928"/>
                          <a:pt x="868" y="4928"/>
                        </a:cubicBezTo>
                        <a:cubicBezTo>
                          <a:pt x="722" y="4928"/>
                          <a:pt x="593" y="4898"/>
                          <a:pt x="484" y="4848"/>
                        </a:cubicBezTo>
                        <a:lnTo>
                          <a:pt x="1" y="8660"/>
                        </a:lnTo>
                        <a:lnTo>
                          <a:pt x="15194" y="8660"/>
                        </a:lnTo>
                        <a:cubicBezTo>
                          <a:pt x="15303" y="8607"/>
                          <a:pt x="15435" y="8577"/>
                          <a:pt x="15584" y="8577"/>
                        </a:cubicBezTo>
                        <a:cubicBezTo>
                          <a:pt x="15733" y="8577"/>
                          <a:pt x="15862" y="8607"/>
                          <a:pt x="15972" y="8660"/>
                        </a:cubicBezTo>
                        <a:lnTo>
                          <a:pt x="16068" y="8660"/>
                        </a:lnTo>
                        <a:lnTo>
                          <a:pt x="16068" y="4494"/>
                        </a:lnTo>
                        <a:cubicBezTo>
                          <a:pt x="15194" y="4422"/>
                          <a:pt x="15061" y="3259"/>
                          <a:pt x="15667" y="2855"/>
                        </a:cubicBezTo>
                        <a:lnTo>
                          <a:pt x="11733" y="2083"/>
                        </a:lnTo>
                        <a:lnTo>
                          <a:pt x="11733" y="2083"/>
                        </a:lnTo>
                        <a:cubicBezTo>
                          <a:pt x="11856" y="2597"/>
                          <a:pt x="11575" y="3222"/>
                          <a:pt x="10892" y="3222"/>
                        </a:cubicBezTo>
                        <a:cubicBezTo>
                          <a:pt x="10068" y="3222"/>
                          <a:pt x="9832" y="2305"/>
                          <a:pt x="10187" y="1782"/>
                        </a:cubicBezTo>
                        <a:lnTo>
                          <a:pt x="6071" y="974"/>
                        </a:lnTo>
                        <a:cubicBezTo>
                          <a:pt x="6044" y="1411"/>
                          <a:pt x="5753" y="1828"/>
                          <a:pt x="5189" y="1828"/>
                        </a:cubicBezTo>
                        <a:cubicBezTo>
                          <a:pt x="4485" y="1828"/>
                          <a:pt x="4203" y="1166"/>
                          <a:pt x="4352" y="639"/>
                        </a:cubicBezTo>
                        <a:lnTo>
                          <a:pt x="1100" y="0"/>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 name="Google Shape;1401;p33"/>
                  <p:cNvGrpSpPr/>
                  <p:nvPr/>
                </p:nvGrpSpPr>
                <p:grpSpPr>
                  <a:xfrm>
                    <a:off x="6447139" y="4500434"/>
                    <a:ext cx="1160578" cy="659576"/>
                    <a:chOff x="6447139" y="4500434"/>
                    <a:chExt cx="1160578" cy="659576"/>
                  </a:xfrm>
                </p:grpSpPr>
                <p:sp>
                  <p:nvSpPr>
                    <p:cNvPr id="1402" name="Google Shape;1402;p33"/>
                    <p:cNvSpPr/>
                    <p:nvPr/>
                  </p:nvSpPr>
                  <p:spPr>
                    <a:xfrm>
                      <a:off x="6447139" y="4694347"/>
                      <a:ext cx="144670" cy="168775"/>
                    </a:xfrm>
                    <a:custGeom>
                      <a:avLst/>
                      <a:gdLst/>
                      <a:ahLst/>
                      <a:cxnLst/>
                      <a:rect l="l" t="t" r="r" b="b"/>
                      <a:pathLst>
                        <a:path w="1561" h="1821" extrusionOk="0">
                          <a:moveTo>
                            <a:pt x="385" y="0"/>
                          </a:moveTo>
                          <a:cubicBezTo>
                            <a:pt x="329" y="0"/>
                            <a:pt x="273" y="3"/>
                            <a:pt x="219" y="13"/>
                          </a:cubicBezTo>
                          <a:lnTo>
                            <a:pt x="1" y="1741"/>
                          </a:lnTo>
                          <a:cubicBezTo>
                            <a:pt x="110" y="1791"/>
                            <a:pt x="239" y="1821"/>
                            <a:pt x="385" y="1821"/>
                          </a:cubicBezTo>
                          <a:cubicBezTo>
                            <a:pt x="1558" y="1821"/>
                            <a:pt x="1561" y="0"/>
                            <a:pt x="385"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3"/>
                    <p:cNvSpPr/>
                    <p:nvPr/>
                  </p:nvSpPr>
                  <p:spPr>
                    <a:xfrm>
                      <a:off x="6750446" y="4500434"/>
                      <a:ext cx="166724" cy="106210"/>
                    </a:xfrm>
                    <a:custGeom>
                      <a:avLst/>
                      <a:gdLst/>
                      <a:ahLst/>
                      <a:cxnLst/>
                      <a:rect l="l" t="t" r="r" b="b"/>
                      <a:pathLst>
                        <a:path w="1868" h="1190" extrusionOk="0">
                          <a:moveTo>
                            <a:pt x="149" y="0"/>
                          </a:moveTo>
                          <a:lnTo>
                            <a:pt x="149" y="0"/>
                          </a:lnTo>
                          <a:cubicBezTo>
                            <a:pt x="0" y="527"/>
                            <a:pt x="282" y="1189"/>
                            <a:pt x="986" y="1189"/>
                          </a:cubicBezTo>
                          <a:cubicBezTo>
                            <a:pt x="1550" y="1189"/>
                            <a:pt x="1841" y="772"/>
                            <a:pt x="1868" y="335"/>
                          </a:cubicBezTo>
                          <a:lnTo>
                            <a:pt x="149"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3"/>
                    <p:cNvSpPr/>
                    <p:nvPr/>
                  </p:nvSpPr>
                  <p:spPr>
                    <a:xfrm>
                      <a:off x="7217843" y="4594584"/>
                      <a:ext cx="170851" cy="121638"/>
                    </a:xfrm>
                    <a:custGeom>
                      <a:avLst/>
                      <a:gdLst/>
                      <a:ahLst/>
                      <a:cxnLst/>
                      <a:rect l="l" t="t" r="r" b="b"/>
                      <a:pathLst>
                        <a:path w="2024" h="1441" extrusionOk="0">
                          <a:moveTo>
                            <a:pt x="355" y="0"/>
                          </a:moveTo>
                          <a:lnTo>
                            <a:pt x="355" y="0"/>
                          </a:lnTo>
                          <a:cubicBezTo>
                            <a:pt x="0" y="523"/>
                            <a:pt x="236" y="1440"/>
                            <a:pt x="1060" y="1440"/>
                          </a:cubicBezTo>
                          <a:cubicBezTo>
                            <a:pt x="1743" y="1440"/>
                            <a:pt x="2024" y="815"/>
                            <a:pt x="1901" y="301"/>
                          </a:cubicBezTo>
                          <a:lnTo>
                            <a:pt x="355"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3"/>
                    <p:cNvSpPr/>
                    <p:nvPr/>
                  </p:nvSpPr>
                  <p:spPr>
                    <a:xfrm>
                      <a:off x="7390565" y="4831672"/>
                      <a:ext cx="217152" cy="168751"/>
                    </a:xfrm>
                    <a:custGeom>
                      <a:avLst/>
                      <a:gdLst/>
                      <a:ahLst/>
                      <a:cxnLst/>
                      <a:rect l="l" t="t" r="r" b="b"/>
                      <a:pathLst>
                        <a:path w="2289" h="1779" extrusionOk="0">
                          <a:moveTo>
                            <a:pt x="1144" y="1"/>
                          </a:moveTo>
                          <a:cubicBezTo>
                            <a:pt x="1" y="1"/>
                            <a:pt x="1" y="1779"/>
                            <a:pt x="1144" y="1779"/>
                          </a:cubicBezTo>
                          <a:cubicBezTo>
                            <a:pt x="2286" y="1779"/>
                            <a:pt x="2289" y="1"/>
                            <a:pt x="1144"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3"/>
                    <p:cNvSpPr/>
                    <p:nvPr/>
                  </p:nvSpPr>
                  <p:spPr>
                    <a:xfrm>
                      <a:off x="6864603" y="4753107"/>
                      <a:ext cx="235899" cy="168904"/>
                    </a:xfrm>
                    <a:custGeom>
                      <a:avLst/>
                      <a:gdLst/>
                      <a:ahLst/>
                      <a:cxnLst/>
                      <a:rect l="l" t="t" r="r" b="b"/>
                      <a:pathLst>
                        <a:path w="2315" h="1799" extrusionOk="0">
                          <a:moveTo>
                            <a:pt x="1159" y="0"/>
                          </a:moveTo>
                          <a:cubicBezTo>
                            <a:pt x="4" y="0"/>
                            <a:pt x="1" y="1798"/>
                            <a:pt x="1159" y="1798"/>
                          </a:cubicBezTo>
                          <a:cubicBezTo>
                            <a:pt x="2312" y="1798"/>
                            <a:pt x="2315" y="0"/>
                            <a:pt x="115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3"/>
                    <p:cNvSpPr/>
                    <p:nvPr/>
                  </p:nvSpPr>
                  <p:spPr>
                    <a:xfrm>
                      <a:off x="6590714" y="4949723"/>
                      <a:ext cx="217128" cy="168899"/>
                    </a:xfrm>
                    <a:custGeom>
                      <a:avLst/>
                      <a:gdLst/>
                      <a:ahLst/>
                      <a:cxnLst/>
                      <a:rect l="l" t="t" r="r" b="b"/>
                      <a:pathLst>
                        <a:path w="2346" h="1825" extrusionOk="0">
                          <a:moveTo>
                            <a:pt x="1173" y="1"/>
                          </a:moveTo>
                          <a:cubicBezTo>
                            <a:pt x="1" y="1"/>
                            <a:pt x="1" y="1825"/>
                            <a:pt x="1173" y="1825"/>
                          </a:cubicBezTo>
                          <a:cubicBezTo>
                            <a:pt x="2345" y="1825"/>
                            <a:pt x="2345" y="1"/>
                            <a:pt x="117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3"/>
                    <p:cNvSpPr/>
                    <p:nvPr/>
                  </p:nvSpPr>
                  <p:spPr>
                    <a:xfrm>
                      <a:off x="7108180" y="4989310"/>
                      <a:ext cx="219822" cy="170701"/>
                    </a:xfrm>
                    <a:custGeom>
                      <a:avLst/>
                      <a:gdLst/>
                      <a:ahLst/>
                      <a:cxnLst/>
                      <a:rect l="l" t="t" r="r" b="b"/>
                      <a:pathLst>
                        <a:path w="2313" h="1796" extrusionOk="0">
                          <a:moveTo>
                            <a:pt x="1157" y="1"/>
                          </a:moveTo>
                          <a:cubicBezTo>
                            <a:pt x="1" y="1"/>
                            <a:pt x="1" y="1795"/>
                            <a:pt x="1157" y="1795"/>
                          </a:cubicBezTo>
                          <a:cubicBezTo>
                            <a:pt x="2312" y="1795"/>
                            <a:pt x="2312" y="1"/>
                            <a:pt x="1157"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409" name="Google Shape;1409;p33"/>
              <p:cNvGrpSpPr/>
              <p:nvPr/>
            </p:nvGrpSpPr>
            <p:grpSpPr>
              <a:xfrm flipH="1">
                <a:off x="7999725" y="2560919"/>
                <a:ext cx="757181" cy="818373"/>
                <a:chOff x="-22716" y="3092143"/>
                <a:chExt cx="1924710" cy="2080258"/>
              </a:xfrm>
            </p:grpSpPr>
            <p:sp>
              <p:nvSpPr>
                <p:cNvPr id="1410" name="Google Shape;1410;p33"/>
                <p:cNvSpPr/>
                <p:nvPr/>
              </p:nvSpPr>
              <p:spPr>
                <a:xfrm>
                  <a:off x="-17279" y="3673139"/>
                  <a:ext cx="1773150" cy="1499262"/>
                </a:xfrm>
                <a:custGeom>
                  <a:avLst/>
                  <a:gdLst/>
                  <a:ahLst/>
                  <a:cxnLst/>
                  <a:rect l="l" t="t" r="r" b="b"/>
                  <a:pathLst>
                    <a:path w="21526" h="18201" extrusionOk="0">
                      <a:moveTo>
                        <a:pt x="6024" y="0"/>
                      </a:moveTo>
                      <a:lnTo>
                        <a:pt x="5676" y="454"/>
                      </a:lnTo>
                      <a:lnTo>
                        <a:pt x="5398" y="821"/>
                      </a:lnTo>
                      <a:lnTo>
                        <a:pt x="4623" y="1834"/>
                      </a:lnTo>
                      <a:lnTo>
                        <a:pt x="4342" y="2206"/>
                      </a:lnTo>
                      <a:lnTo>
                        <a:pt x="3428" y="3404"/>
                      </a:lnTo>
                      <a:lnTo>
                        <a:pt x="3146" y="3772"/>
                      </a:lnTo>
                      <a:lnTo>
                        <a:pt x="2130" y="5106"/>
                      </a:lnTo>
                      <a:lnTo>
                        <a:pt x="1852" y="5474"/>
                      </a:lnTo>
                      <a:lnTo>
                        <a:pt x="967" y="6630"/>
                      </a:lnTo>
                      <a:lnTo>
                        <a:pt x="689" y="6997"/>
                      </a:lnTo>
                      <a:lnTo>
                        <a:pt x="1" y="7902"/>
                      </a:lnTo>
                      <a:lnTo>
                        <a:pt x="1" y="18200"/>
                      </a:lnTo>
                      <a:lnTo>
                        <a:pt x="16191" y="18200"/>
                      </a:lnTo>
                      <a:lnTo>
                        <a:pt x="16234" y="18111"/>
                      </a:lnTo>
                      <a:lnTo>
                        <a:pt x="17339" y="15846"/>
                      </a:lnTo>
                      <a:lnTo>
                        <a:pt x="17542" y="15435"/>
                      </a:lnTo>
                      <a:lnTo>
                        <a:pt x="18257" y="13978"/>
                      </a:lnTo>
                      <a:lnTo>
                        <a:pt x="18456" y="13567"/>
                      </a:lnTo>
                      <a:lnTo>
                        <a:pt x="19310" y="11819"/>
                      </a:lnTo>
                      <a:lnTo>
                        <a:pt x="19512" y="11411"/>
                      </a:lnTo>
                      <a:lnTo>
                        <a:pt x="20078" y="10249"/>
                      </a:lnTo>
                      <a:lnTo>
                        <a:pt x="20280" y="9838"/>
                      </a:lnTo>
                      <a:lnTo>
                        <a:pt x="20816" y="8739"/>
                      </a:lnTo>
                      <a:lnTo>
                        <a:pt x="21019" y="8332"/>
                      </a:lnTo>
                      <a:lnTo>
                        <a:pt x="21522" y="7298"/>
                      </a:lnTo>
                      <a:lnTo>
                        <a:pt x="21525" y="7298"/>
                      </a:lnTo>
                      <a:cubicBezTo>
                        <a:pt x="21508" y="7252"/>
                        <a:pt x="19257" y="6210"/>
                        <a:pt x="16922" y="5129"/>
                      </a:cubicBezTo>
                      <a:lnTo>
                        <a:pt x="14180" y="3841"/>
                      </a:lnTo>
                      <a:lnTo>
                        <a:pt x="14167" y="3855"/>
                      </a:lnTo>
                      <a:cubicBezTo>
                        <a:pt x="12789" y="3216"/>
                        <a:pt x="11773" y="2736"/>
                        <a:pt x="11763" y="2702"/>
                      </a:cubicBezTo>
                      <a:lnTo>
                        <a:pt x="6024" y="0"/>
                      </a:lnTo>
                      <a:close/>
                    </a:path>
                  </a:pathLst>
                </a:custGeom>
                <a:solidFill>
                  <a:srgbClr val="8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 name="Google Shape;1411;p33"/>
                <p:cNvGrpSpPr/>
                <p:nvPr/>
              </p:nvGrpSpPr>
              <p:grpSpPr>
                <a:xfrm>
                  <a:off x="-22716" y="3710453"/>
                  <a:ext cx="1736822" cy="1461944"/>
                  <a:chOff x="-22716" y="3710453"/>
                  <a:chExt cx="1736822" cy="1461944"/>
                </a:xfrm>
              </p:grpSpPr>
              <p:sp>
                <p:nvSpPr>
                  <p:cNvPr id="1412" name="Google Shape;1412;p33"/>
                  <p:cNvSpPr/>
                  <p:nvPr/>
                </p:nvSpPr>
                <p:spPr>
                  <a:xfrm>
                    <a:off x="427283" y="3710453"/>
                    <a:ext cx="1286823" cy="682621"/>
                  </a:xfrm>
                  <a:custGeom>
                    <a:avLst/>
                    <a:gdLst/>
                    <a:ahLst/>
                    <a:cxnLst/>
                    <a:rect l="l" t="t" r="r" b="b"/>
                    <a:pathLst>
                      <a:path w="15622" h="8287" extrusionOk="0">
                        <a:moveTo>
                          <a:pt x="279" y="1"/>
                        </a:moveTo>
                        <a:lnTo>
                          <a:pt x="1" y="368"/>
                        </a:lnTo>
                        <a:cubicBezTo>
                          <a:pt x="1908" y="1342"/>
                          <a:pt x="3816" y="2319"/>
                          <a:pt x="5723" y="3299"/>
                        </a:cubicBezTo>
                        <a:cubicBezTo>
                          <a:pt x="6522" y="3706"/>
                          <a:pt x="7323" y="4117"/>
                          <a:pt x="8121" y="4528"/>
                        </a:cubicBezTo>
                        <a:cubicBezTo>
                          <a:pt x="10555" y="5780"/>
                          <a:pt x="12989" y="7031"/>
                          <a:pt x="15419" y="8286"/>
                        </a:cubicBezTo>
                        <a:lnTo>
                          <a:pt x="15622" y="7879"/>
                        </a:lnTo>
                        <a:cubicBezTo>
                          <a:pt x="13198" y="6627"/>
                          <a:pt x="10774" y="5382"/>
                          <a:pt x="8350" y="4137"/>
                        </a:cubicBezTo>
                        <a:cubicBezTo>
                          <a:pt x="8088" y="4001"/>
                          <a:pt x="7826" y="3865"/>
                          <a:pt x="7565" y="3733"/>
                        </a:cubicBezTo>
                        <a:cubicBezTo>
                          <a:pt x="7508" y="3703"/>
                          <a:pt x="7449" y="3673"/>
                          <a:pt x="7392" y="3643"/>
                        </a:cubicBezTo>
                        <a:cubicBezTo>
                          <a:pt x="7346" y="3620"/>
                          <a:pt x="7300" y="3597"/>
                          <a:pt x="7253" y="3574"/>
                        </a:cubicBezTo>
                        <a:cubicBezTo>
                          <a:pt x="7170" y="3527"/>
                          <a:pt x="7088" y="3488"/>
                          <a:pt x="7008" y="3448"/>
                        </a:cubicBezTo>
                        <a:cubicBezTo>
                          <a:pt x="6690" y="3282"/>
                          <a:pt x="6376" y="3120"/>
                          <a:pt x="6058" y="2958"/>
                        </a:cubicBezTo>
                        <a:cubicBezTo>
                          <a:pt x="4134" y="1971"/>
                          <a:pt x="2206" y="984"/>
                          <a:pt x="27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3"/>
                  <p:cNvSpPr/>
                  <p:nvPr/>
                </p:nvSpPr>
                <p:spPr>
                  <a:xfrm>
                    <a:off x="340298" y="3824209"/>
                    <a:ext cx="1312935" cy="693247"/>
                  </a:xfrm>
                  <a:custGeom>
                    <a:avLst/>
                    <a:gdLst/>
                    <a:ahLst/>
                    <a:cxnLst/>
                    <a:rect l="l" t="t" r="r" b="b"/>
                    <a:pathLst>
                      <a:path w="15939" h="8416" extrusionOk="0">
                        <a:moveTo>
                          <a:pt x="282" y="0"/>
                        </a:moveTo>
                        <a:lnTo>
                          <a:pt x="1" y="372"/>
                        </a:lnTo>
                        <a:cubicBezTo>
                          <a:pt x="1895" y="1239"/>
                          <a:pt x="3776" y="2137"/>
                          <a:pt x="5643" y="3064"/>
                        </a:cubicBezTo>
                        <a:cubicBezTo>
                          <a:pt x="6571" y="3521"/>
                          <a:pt x="7491" y="3988"/>
                          <a:pt x="8412" y="4461"/>
                        </a:cubicBezTo>
                        <a:cubicBezTo>
                          <a:pt x="10883" y="5730"/>
                          <a:pt x="13323" y="7048"/>
                          <a:pt x="15737" y="8415"/>
                        </a:cubicBezTo>
                        <a:lnTo>
                          <a:pt x="15939" y="8004"/>
                        </a:lnTo>
                        <a:cubicBezTo>
                          <a:pt x="13535" y="6644"/>
                          <a:pt x="11101" y="5332"/>
                          <a:pt x="8644" y="4067"/>
                        </a:cubicBezTo>
                        <a:lnTo>
                          <a:pt x="8641" y="4067"/>
                        </a:lnTo>
                        <a:cubicBezTo>
                          <a:pt x="7760" y="3613"/>
                          <a:pt x="6869" y="3164"/>
                          <a:pt x="5981" y="2722"/>
                        </a:cubicBezTo>
                        <a:cubicBezTo>
                          <a:pt x="4094" y="1785"/>
                          <a:pt x="2197" y="879"/>
                          <a:pt x="28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3"/>
                  <p:cNvSpPr/>
                  <p:nvPr/>
                </p:nvSpPr>
                <p:spPr>
                  <a:xfrm>
                    <a:off x="241863" y="3953534"/>
                    <a:ext cx="1348108" cy="693165"/>
                  </a:xfrm>
                  <a:custGeom>
                    <a:avLst/>
                    <a:gdLst/>
                    <a:ahLst/>
                    <a:cxnLst/>
                    <a:rect l="l" t="t" r="r" b="b"/>
                    <a:pathLst>
                      <a:path w="16366" h="8415" extrusionOk="0">
                        <a:moveTo>
                          <a:pt x="282" y="0"/>
                        </a:moveTo>
                        <a:lnTo>
                          <a:pt x="0" y="368"/>
                        </a:lnTo>
                        <a:cubicBezTo>
                          <a:pt x="1779" y="1252"/>
                          <a:pt x="3551" y="2133"/>
                          <a:pt x="5325" y="3017"/>
                        </a:cubicBezTo>
                        <a:cubicBezTo>
                          <a:pt x="6415" y="3561"/>
                          <a:pt x="7501" y="4100"/>
                          <a:pt x="8590" y="4643"/>
                        </a:cubicBezTo>
                        <a:cubicBezTo>
                          <a:pt x="11113" y="5901"/>
                          <a:pt x="13641" y="7160"/>
                          <a:pt x="16164" y="8415"/>
                        </a:cubicBezTo>
                        <a:lnTo>
                          <a:pt x="16366" y="8007"/>
                        </a:lnTo>
                        <a:cubicBezTo>
                          <a:pt x="13849" y="6755"/>
                          <a:pt x="11336" y="5501"/>
                          <a:pt x="8819" y="4249"/>
                        </a:cubicBezTo>
                        <a:cubicBezTo>
                          <a:pt x="7766" y="3726"/>
                          <a:pt x="6716" y="3203"/>
                          <a:pt x="5663" y="2679"/>
                        </a:cubicBezTo>
                        <a:cubicBezTo>
                          <a:pt x="3872" y="1785"/>
                          <a:pt x="2077" y="891"/>
                          <a:pt x="28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3"/>
                  <p:cNvSpPr/>
                  <p:nvPr/>
                </p:nvSpPr>
                <p:spPr>
                  <a:xfrm>
                    <a:off x="135192" y="4093731"/>
                    <a:ext cx="1367795" cy="730891"/>
                  </a:xfrm>
                  <a:custGeom>
                    <a:avLst/>
                    <a:gdLst/>
                    <a:ahLst/>
                    <a:cxnLst/>
                    <a:rect l="l" t="t" r="r" b="b"/>
                    <a:pathLst>
                      <a:path w="16605" h="8873" extrusionOk="0">
                        <a:moveTo>
                          <a:pt x="279" y="0"/>
                        </a:moveTo>
                        <a:lnTo>
                          <a:pt x="1" y="368"/>
                        </a:lnTo>
                        <a:cubicBezTo>
                          <a:pt x="1667" y="1232"/>
                          <a:pt x="3332" y="2093"/>
                          <a:pt x="4997" y="2958"/>
                        </a:cubicBezTo>
                        <a:cubicBezTo>
                          <a:pt x="6246" y="3603"/>
                          <a:pt x="7495" y="4252"/>
                          <a:pt x="8746" y="4902"/>
                        </a:cubicBezTo>
                        <a:cubicBezTo>
                          <a:pt x="11300" y="6223"/>
                          <a:pt x="13853" y="7547"/>
                          <a:pt x="16406" y="8872"/>
                        </a:cubicBezTo>
                        <a:lnTo>
                          <a:pt x="16605" y="8461"/>
                        </a:lnTo>
                        <a:cubicBezTo>
                          <a:pt x="14062" y="7144"/>
                          <a:pt x="11518" y="5825"/>
                          <a:pt x="8975" y="4507"/>
                        </a:cubicBezTo>
                        <a:cubicBezTo>
                          <a:pt x="7759" y="3878"/>
                          <a:pt x="6547" y="3245"/>
                          <a:pt x="5332" y="2620"/>
                        </a:cubicBezTo>
                        <a:cubicBezTo>
                          <a:pt x="3646" y="1746"/>
                          <a:pt x="1965" y="871"/>
                          <a:pt x="27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3"/>
                  <p:cNvSpPr/>
                  <p:nvPr/>
                </p:nvSpPr>
                <p:spPr>
                  <a:xfrm>
                    <a:off x="39475" y="4219184"/>
                    <a:ext cx="1388224" cy="759227"/>
                  </a:xfrm>
                  <a:custGeom>
                    <a:avLst/>
                    <a:gdLst/>
                    <a:ahLst/>
                    <a:cxnLst/>
                    <a:rect l="l" t="t" r="r" b="b"/>
                    <a:pathLst>
                      <a:path w="16853" h="9217" extrusionOk="0">
                        <a:moveTo>
                          <a:pt x="278" y="1"/>
                        </a:moveTo>
                        <a:lnTo>
                          <a:pt x="0" y="368"/>
                        </a:lnTo>
                        <a:cubicBezTo>
                          <a:pt x="1574" y="1206"/>
                          <a:pt x="3150" y="2044"/>
                          <a:pt x="4726" y="2882"/>
                        </a:cubicBezTo>
                        <a:cubicBezTo>
                          <a:pt x="6120" y="3620"/>
                          <a:pt x="7510" y="4362"/>
                          <a:pt x="8905" y="5100"/>
                        </a:cubicBezTo>
                        <a:cubicBezTo>
                          <a:pt x="11488" y="6475"/>
                          <a:pt x="14067" y="7846"/>
                          <a:pt x="16650" y="9217"/>
                        </a:cubicBezTo>
                        <a:lnTo>
                          <a:pt x="16853" y="8806"/>
                        </a:lnTo>
                        <a:cubicBezTo>
                          <a:pt x="14279" y="7441"/>
                          <a:pt x="11707" y="6074"/>
                          <a:pt x="9133" y="4707"/>
                        </a:cubicBezTo>
                        <a:cubicBezTo>
                          <a:pt x="7776" y="3984"/>
                          <a:pt x="6418" y="3263"/>
                          <a:pt x="5060" y="2544"/>
                        </a:cubicBezTo>
                        <a:cubicBezTo>
                          <a:pt x="3468" y="1696"/>
                          <a:pt x="1875" y="848"/>
                          <a:pt x="27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3"/>
                  <p:cNvSpPr/>
                  <p:nvPr/>
                </p:nvSpPr>
                <p:spPr>
                  <a:xfrm>
                    <a:off x="996309" y="3916713"/>
                    <a:ext cx="10791" cy="4942"/>
                  </a:xfrm>
                  <a:custGeom>
                    <a:avLst/>
                    <a:gdLst/>
                    <a:ahLst/>
                    <a:cxnLst/>
                    <a:rect l="l" t="t" r="r" b="b"/>
                    <a:pathLst>
                      <a:path w="131" h="60" extrusionOk="0">
                        <a:moveTo>
                          <a:pt x="131" y="60"/>
                        </a:moveTo>
                        <a:lnTo>
                          <a:pt x="1" y="0"/>
                        </a:lnTo>
                        <a:lnTo>
                          <a:pt x="1"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3"/>
                  <p:cNvSpPr/>
                  <p:nvPr/>
                </p:nvSpPr>
                <p:spPr>
                  <a:xfrm>
                    <a:off x="1102487" y="3966631"/>
                    <a:ext cx="3872" cy="1977"/>
                  </a:xfrm>
                  <a:custGeom>
                    <a:avLst/>
                    <a:gdLst/>
                    <a:ahLst/>
                    <a:cxnLst/>
                    <a:rect l="l" t="t" r="r" b="b"/>
                    <a:pathLst>
                      <a:path w="47" h="24" extrusionOk="0">
                        <a:moveTo>
                          <a:pt x="46" y="24"/>
                        </a:moveTo>
                        <a:lnTo>
                          <a:pt x="46" y="24"/>
                        </a:lnTo>
                        <a:lnTo>
                          <a:pt x="0"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3"/>
                  <p:cNvSpPr/>
                  <p:nvPr/>
                </p:nvSpPr>
                <p:spPr>
                  <a:xfrm>
                    <a:off x="951664" y="3895708"/>
                    <a:ext cx="22076" cy="24876"/>
                  </a:xfrm>
                  <a:custGeom>
                    <a:avLst/>
                    <a:gdLst/>
                    <a:ahLst/>
                    <a:cxnLst/>
                    <a:rect l="l" t="t" r="r" b="b"/>
                    <a:pathLst>
                      <a:path w="268" h="302" extrusionOk="0">
                        <a:moveTo>
                          <a:pt x="0" y="0"/>
                        </a:moveTo>
                        <a:lnTo>
                          <a:pt x="0" y="0"/>
                        </a:lnTo>
                        <a:cubicBezTo>
                          <a:pt x="33" y="103"/>
                          <a:pt x="63" y="205"/>
                          <a:pt x="96" y="301"/>
                        </a:cubicBezTo>
                        <a:lnTo>
                          <a:pt x="268" y="12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3"/>
                  <p:cNvSpPr/>
                  <p:nvPr/>
                </p:nvSpPr>
                <p:spPr>
                  <a:xfrm>
                    <a:off x="973657" y="3906005"/>
                    <a:ext cx="22735" cy="10791"/>
                  </a:xfrm>
                  <a:custGeom>
                    <a:avLst/>
                    <a:gdLst/>
                    <a:ahLst/>
                    <a:cxnLst/>
                    <a:rect l="l" t="t" r="r" b="b"/>
                    <a:pathLst>
                      <a:path w="276" h="131" extrusionOk="0">
                        <a:moveTo>
                          <a:pt x="1" y="1"/>
                        </a:moveTo>
                        <a:lnTo>
                          <a:pt x="276" y="130"/>
                        </a:lnTo>
                        <a:lnTo>
                          <a:pt x="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3"/>
                  <p:cNvSpPr/>
                  <p:nvPr/>
                </p:nvSpPr>
                <p:spPr>
                  <a:xfrm>
                    <a:off x="1106276" y="3968525"/>
                    <a:ext cx="37727" cy="17792"/>
                  </a:xfrm>
                  <a:custGeom>
                    <a:avLst/>
                    <a:gdLst/>
                    <a:ahLst/>
                    <a:cxnLst/>
                    <a:rect l="l" t="t" r="r" b="b"/>
                    <a:pathLst>
                      <a:path w="458" h="216" extrusionOk="0">
                        <a:moveTo>
                          <a:pt x="0" y="1"/>
                        </a:moveTo>
                        <a:lnTo>
                          <a:pt x="457" y="215"/>
                        </a:lnTo>
                        <a:lnTo>
                          <a:pt x="255" y="120"/>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3"/>
                  <p:cNvSpPr/>
                  <p:nvPr/>
                </p:nvSpPr>
                <p:spPr>
                  <a:xfrm>
                    <a:off x="1149109" y="3988706"/>
                    <a:ext cx="1647" cy="906"/>
                  </a:xfrm>
                  <a:custGeom>
                    <a:avLst/>
                    <a:gdLst/>
                    <a:ahLst/>
                    <a:cxnLst/>
                    <a:rect l="l" t="t" r="r" b="b"/>
                    <a:pathLst>
                      <a:path w="20" h="11" extrusionOk="0">
                        <a:moveTo>
                          <a:pt x="20" y="10"/>
                        </a:moveTo>
                        <a:lnTo>
                          <a:pt x="20" y="10"/>
                        </a:lnTo>
                        <a:lnTo>
                          <a:pt x="0" y="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3"/>
                  <p:cNvSpPr/>
                  <p:nvPr/>
                </p:nvSpPr>
                <p:spPr>
                  <a:xfrm>
                    <a:off x="1053887" y="3943649"/>
                    <a:ext cx="8896" cy="4530"/>
                  </a:xfrm>
                  <a:custGeom>
                    <a:avLst/>
                    <a:gdLst/>
                    <a:ahLst/>
                    <a:cxnLst/>
                    <a:rect l="l" t="t" r="r" b="b"/>
                    <a:pathLst>
                      <a:path w="108" h="55" extrusionOk="0">
                        <a:moveTo>
                          <a:pt x="1" y="1"/>
                        </a:moveTo>
                        <a:lnTo>
                          <a:pt x="1" y="5"/>
                        </a:lnTo>
                        <a:lnTo>
                          <a:pt x="107" y="5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3"/>
                  <p:cNvSpPr/>
                  <p:nvPr/>
                </p:nvSpPr>
                <p:spPr>
                  <a:xfrm>
                    <a:off x="1007018" y="3921656"/>
                    <a:ext cx="12026" cy="5766"/>
                  </a:xfrm>
                  <a:custGeom>
                    <a:avLst/>
                    <a:gdLst/>
                    <a:ahLst/>
                    <a:cxnLst/>
                    <a:rect l="l" t="t" r="r" b="b"/>
                    <a:pathLst>
                      <a:path w="146" h="70" extrusionOk="0">
                        <a:moveTo>
                          <a:pt x="146" y="69"/>
                        </a:moveTo>
                        <a:lnTo>
                          <a:pt x="146"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3"/>
                  <p:cNvSpPr/>
                  <p:nvPr/>
                </p:nvSpPr>
                <p:spPr>
                  <a:xfrm>
                    <a:off x="1097792" y="3964407"/>
                    <a:ext cx="4778" cy="2224"/>
                  </a:xfrm>
                  <a:custGeom>
                    <a:avLst/>
                    <a:gdLst/>
                    <a:ahLst/>
                    <a:cxnLst/>
                    <a:rect l="l" t="t" r="r" b="b"/>
                    <a:pathLst>
                      <a:path w="58" h="27" extrusionOk="0">
                        <a:moveTo>
                          <a:pt x="1" y="1"/>
                        </a:moveTo>
                        <a:lnTo>
                          <a:pt x="1" y="1"/>
                        </a:lnTo>
                        <a:lnTo>
                          <a:pt x="57" y="2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3"/>
                  <p:cNvSpPr/>
                  <p:nvPr/>
                </p:nvSpPr>
                <p:spPr>
                  <a:xfrm>
                    <a:off x="973657" y="3906005"/>
                    <a:ext cx="82" cy="82"/>
                  </a:xfrm>
                  <a:custGeom>
                    <a:avLst/>
                    <a:gdLst/>
                    <a:ahLst/>
                    <a:cxnLst/>
                    <a:rect l="l" t="t" r="r" b="b"/>
                    <a:pathLst>
                      <a:path w="1" h="1" extrusionOk="0">
                        <a:moveTo>
                          <a:pt x="1" y="1"/>
                        </a:moveTo>
                        <a:lnTo>
                          <a:pt x="1" y="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3"/>
                  <p:cNvSpPr/>
                  <p:nvPr/>
                </p:nvSpPr>
                <p:spPr>
                  <a:xfrm>
                    <a:off x="1143920" y="3986235"/>
                    <a:ext cx="5272" cy="2554"/>
                  </a:xfrm>
                  <a:custGeom>
                    <a:avLst/>
                    <a:gdLst/>
                    <a:ahLst/>
                    <a:cxnLst/>
                    <a:rect l="l" t="t" r="r" b="b"/>
                    <a:pathLst>
                      <a:path w="64" h="31" extrusionOk="0">
                        <a:moveTo>
                          <a:pt x="63" y="31"/>
                        </a:moveTo>
                        <a:lnTo>
                          <a:pt x="63" y="3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3"/>
                  <p:cNvSpPr/>
                  <p:nvPr/>
                </p:nvSpPr>
                <p:spPr>
                  <a:xfrm>
                    <a:off x="1062701" y="3948097"/>
                    <a:ext cx="35173" cy="16392"/>
                  </a:xfrm>
                  <a:custGeom>
                    <a:avLst/>
                    <a:gdLst/>
                    <a:ahLst/>
                    <a:cxnLst/>
                    <a:rect l="l" t="t" r="r" b="b"/>
                    <a:pathLst>
                      <a:path w="427" h="199" extrusionOk="0">
                        <a:moveTo>
                          <a:pt x="0" y="0"/>
                        </a:moveTo>
                        <a:lnTo>
                          <a:pt x="427" y="199"/>
                        </a:lnTo>
                        <a:lnTo>
                          <a:pt x="215" y="9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3"/>
                  <p:cNvSpPr/>
                  <p:nvPr/>
                </p:nvSpPr>
                <p:spPr>
                  <a:xfrm>
                    <a:off x="1018962" y="3927339"/>
                    <a:ext cx="35008" cy="16722"/>
                  </a:xfrm>
                  <a:custGeom>
                    <a:avLst/>
                    <a:gdLst/>
                    <a:ahLst/>
                    <a:cxnLst/>
                    <a:rect l="l" t="t" r="r" b="b"/>
                    <a:pathLst>
                      <a:path w="425" h="203" extrusionOk="0">
                        <a:moveTo>
                          <a:pt x="1" y="0"/>
                        </a:moveTo>
                        <a:lnTo>
                          <a:pt x="209" y="99"/>
                        </a:lnTo>
                        <a:lnTo>
                          <a:pt x="425" y="203"/>
                        </a:lnTo>
                        <a:lnTo>
                          <a:pt x="425" y="19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3"/>
                  <p:cNvSpPr/>
                  <p:nvPr/>
                </p:nvSpPr>
                <p:spPr>
                  <a:xfrm>
                    <a:off x="-22716" y="4563993"/>
                    <a:ext cx="82" cy="44234"/>
                  </a:xfrm>
                  <a:custGeom>
                    <a:avLst/>
                    <a:gdLst/>
                    <a:ahLst/>
                    <a:cxnLst/>
                    <a:rect l="l" t="t" r="r" b="b"/>
                    <a:pathLst>
                      <a:path w="1" h="537" extrusionOk="0">
                        <a:moveTo>
                          <a:pt x="0" y="537"/>
                        </a:moveTo>
                        <a:lnTo>
                          <a:pt x="0" y="0"/>
                        </a:ln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3"/>
                  <p:cNvSpPr/>
                  <p:nvPr/>
                </p:nvSpPr>
                <p:spPr>
                  <a:xfrm>
                    <a:off x="-22716" y="4752213"/>
                    <a:ext cx="82" cy="43740"/>
                  </a:xfrm>
                  <a:custGeom>
                    <a:avLst/>
                    <a:gdLst/>
                    <a:ahLst/>
                    <a:cxnLst/>
                    <a:rect l="l" t="t" r="r" b="b"/>
                    <a:pathLst>
                      <a:path w="1" h="531" extrusionOk="0">
                        <a:moveTo>
                          <a:pt x="0" y="530"/>
                        </a:moveTo>
                        <a:lnTo>
                          <a:pt x="0" y="0"/>
                        </a:ln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3"/>
                  <p:cNvSpPr/>
                  <p:nvPr/>
                </p:nvSpPr>
                <p:spPr>
                  <a:xfrm>
                    <a:off x="-22716" y="4378985"/>
                    <a:ext cx="1342672" cy="793412"/>
                  </a:xfrm>
                  <a:custGeom>
                    <a:avLst/>
                    <a:gdLst/>
                    <a:ahLst/>
                    <a:cxnLst/>
                    <a:rect l="l" t="t" r="r" b="b"/>
                    <a:pathLst>
                      <a:path w="16300" h="9632" extrusionOk="0">
                        <a:moveTo>
                          <a:pt x="0" y="1"/>
                        </a:moveTo>
                        <a:lnTo>
                          <a:pt x="0" y="537"/>
                        </a:lnTo>
                        <a:cubicBezTo>
                          <a:pt x="1219" y="1289"/>
                          <a:pt x="2441" y="2035"/>
                          <a:pt x="3669" y="2770"/>
                        </a:cubicBezTo>
                        <a:cubicBezTo>
                          <a:pt x="5206" y="3693"/>
                          <a:pt x="6746" y="4611"/>
                          <a:pt x="8296" y="5512"/>
                        </a:cubicBezTo>
                        <a:cubicBezTo>
                          <a:pt x="10689" y="6912"/>
                          <a:pt x="13101" y="8283"/>
                          <a:pt x="15525" y="9631"/>
                        </a:cubicBezTo>
                        <a:lnTo>
                          <a:pt x="16257" y="9631"/>
                        </a:lnTo>
                        <a:lnTo>
                          <a:pt x="16300" y="9542"/>
                        </a:lnTo>
                        <a:cubicBezTo>
                          <a:pt x="13690" y="8098"/>
                          <a:pt x="11097" y="6621"/>
                          <a:pt x="8521" y="5118"/>
                        </a:cubicBezTo>
                        <a:cubicBezTo>
                          <a:pt x="7011" y="4233"/>
                          <a:pt x="5501" y="3343"/>
                          <a:pt x="3998" y="2438"/>
                        </a:cubicBezTo>
                        <a:cubicBezTo>
                          <a:pt x="2662" y="1634"/>
                          <a:pt x="1328" y="823"/>
                          <a:pt x="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3"/>
                  <p:cNvSpPr/>
                  <p:nvPr/>
                </p:nvSpPr>
                <p:spPr>
                  <a:xfrm>
                    <a:off x="-22716" y="4563993"/>
                    <a:ext cx="1042094" cy="608403"/>
                  </a:xfrm>
                  <a:custGeom>
                    <a:avLst/>
                    <a:gdLst/>
                    <a:ahLst/>
                    <a:cxnLst/>
                    <a:rect l="l" t="t" r="r" b="b"/>
                    <a:pathLst>
                      <a:path w="12651" h="7386" extrusionOk="0">
                        <a:moveTo>
                          <a:pt x="0" y="0"/>
                        </a:moveTo>
                        <a:lnTo>
                          <a:pt x="0" y="537"/>
                        </a:lnTo>
                        <a:cubicBezTo>
                          <a:pt x="620" y="924"/>
                          <a:pt x="1229" y="1322"/>
                          <a:pt x="1848" y="1703"/>
                        </a:cubicBezTo>
                        <a:cubicBezTo>
                          <a:pt x="1981" y="1785"/>
                          <a:pt x="2116" y="1872"/>
                          <a:pt x="2252" y="1954"/>
                        </a:cubicBezTo>
                        <a:cubicBezTo>
                          <a:pt x="3680" y="2832"/>
                          <a:pt x="5120" y="3689"/>
                          <a:pt x="6570" y="4530"/>
                        </a:cubicBezTo>
                        <a:cubicBezTo>
                          <a:pt x="6815" y="4673"/>
                          <a:pt x="7064" y="4816"/>
                          <a:pt x="7312" y="4955"/>
                        </a:cubicBezTo>
                        <a:cubicBezTo>
                          <a:pt x="8756" y="5786"/>
                          <a:pt x="10217" y="6593"/>
                          <a:pt x="11683" y="7385"/>
                        </a:cubicBezTo>
                        <a:lnTo>
                          <a:pt x="12650" y="7385"/>
                        </a:lnTo>
                        <a:cubicBezTo>
                          <a:pt x="10932" y="6471"/>
                          <a:pt x="9226" y="5531"/>
                          <a:pt x="7541" y="4564"/>
                        </a:cubicBezTo>
                        <a:cubicBezTo>
                          <a:pt x="7292" y="4421"/>
                          <a:pt x="7047" y="4279"/>
                          <a:pt x="6799" y="4137"/>
                        </a:cubicBezTo>
                        <a:cubicBezTo>
                          <a:pt x="5381" y="3315"/>
                          <a:pt x="3978" y="2481"/>
                          <a:pt x="2583" y="1620"/>
                        </a:cubicBezTo>
                        <a:cubicBezTo>
                          <a:pt x="2454" y="1544"/>
                          <a:pt x="2329" y="1467"/>
                          <a:pt x="2199" y="1388"/>
                        </a:cubicBezTo>
                        <a:cubicBezTo>
                          <a:pt x="1464" y="931"/>
                          <a:pt x="739" y="454"/>
                          <a:pt x="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3"/>
                  <p:cNvSpPr/>
                  <p:nvPr/>
                </p:nvSpPr>
                <p:spPr>
                  <a:xfrm>
                    <a:off x="-22716" y="4752213"/>
                    <a:ext cx="718288" cy="420182"/>
                  </a:xfrm>
                  <a:custGeom>
                    <a:avLst/>
                    <a:gdLst/>
                    <a:ahLst/>
                    <a:cxnLst/>
                    <a:rect l="l" t="t" r="r" b="b"/>
                    <a:pathLst>
                      <a:path w="8720" h="5101" extrusionOk="0">
                        <a:moveTo>
                          <a:pt x="0" y="0"/>
                        </a:moveTo>
                        <a:lnTo>
                          <a:pt x="0" y="530"/>
                        </a:lnTo>
                        <a:lnTo>
                          <a:pt x="888" y="1047"/>
                        </a:lnTo>
                        <a:cubicBezTo>
                          <a:pt x="2719" y="2120"/>
                          <a:pt x="4554" y="3193"/>
                          <a:pt x="6385" y="4262"/>
                        </a:cubicBezTo>
                        <a:cubicBezTo>
                          <a:pt x="6862" y="4544"/>
                          <a:pt x="7339" y="4822"/>
                          <a:pt x="7816" y="5100"/>
                        </a:cubicBezTo>
                        <a:lnTo>
                          <a:pt x="8719" y="5100"/>
                        </a:lnTo>
                        <a:cubicBezTo>
                          <a:pt x="8018" y="4689"/>
                          <a:pt x="7316" y="4279"/>
                          <a:pt x="6613" y="3868"/>
                        </a:cubicBezTo>
                        <a:cubicBezTo>
                          <a:pt x="4815" y="2815"/>
                          <a:pt x="3017" y="1765"/>
                          <a:pt x="1219" y="712"/>
                        </a:cubicBezTo>
                        <a:cubicBezTo>
                          <a:pt x="811" y="477"/>
                          <a:pt x="408" y="238"/>
                          <a:pt x="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 name="Google Shape;1435;p33"/>
                <p:cNvGrpSpPr/>
                <p:nvPr/>
              </p:nvGrpSpPr>
              <p:grpSpPr>
                <a:xfrm>
                  <a:off x="-17279" y="3092143"/>
                  <a:ext cx="1919274" cy="2080257"/>
                  <a:chOff x="-17279" y="3092143"/>
                  <a:chExt cx="1919274" cy="2080257"/>
                </a:xfrm>
              </p:grpSpPr>
              <p:sp>
                <p:nvSpPr>
                  <p:cNvPr id="1436" name="Google Shape;1436;p33"/>
                  <p:cNvSpPr/>
                  <p:nvPr/>
                </p:nvSpPr>
                <p:spPr>
                  <a:xfrm rot="2023777" flipH="1">
                    <a:off x="801901" y="3300025"/>
                    <a:ext cx="974975" cy="746223"/>
                  </a:xfrm>
                  <a:custGeom>
                    <a:avLst/>
                    <a:gdLst/>
                    <a:ahLst/>
                    <a:cxnLst/>
                    <a:rect l="l" t="t" r="r" b="b"/>
                    <a:pathLst>
                      <a:path w="11836" h="9059" extrusionOk="0">
                        <a:moveTo>
                          <a:pt x="3551" y="5264"/>
                        </a:moveTo>
                        <a:cubicBezTo>
                          <a:pt x="3555" y="5264"/>
                          <a:pt x="3559" y="5264"/>
                          <a:pt x="3563" y="5264"/>
                        </a:cubicBezTo>
                        <a:cubicBezTo>
                          <a:pt x="3620" y="5354"/>
                          <a:pt x="3626" y="5470"/>
                          <a:pt x="3580" y="5589"/>
                        </a:cubicBezTo>
                        <a:cubicBezTo>
                          <a:pt x="3514" y="5751"/>
                          <a:pt x="3368" y="5877"/>
                          <a:pt x="3216" y="5900"/>
                        </a:cubicBezTo>
                        <a:cubicBezTo>
                          <a:pt x="3186" y="5905"/>
                          <a:pt x="3156" y="5908"/>
                          <a:pt x="3127" y="5908"/>
                        </a:cubicBezTo>
                        <a:cubicBezTo>
                          <a:pt x="3069" y="5908"/>
                          <a:pt x="3014" y="5898"/>
                          <a:pt x="2961" y="5880"/>
                        </a:cubicBezTo>
                        <a:cubicBezTo>
                          <a:pt x="3007" y="5685"/>
                          <a:pt x="3106" y="5502"/>
                          <a:pt x="3236" y="5387"/>
                        </a:cubicBezTo>
                        <a:cubicBezTo>
                          <a:pt x="3332" y="5304"/>
                          <a:pt x="3439" y="5264"/>
                          <a:pt x="3551" y="5264"/>
                        </a:cubicBezTo>
                        <a:close/>
                        <a:moveTo>
                          <a:pt x="5752" y="1811"/>
                        </a:moveTo>
                        <a:cubicBezTo>
                          <a:pt x="5941" y="1811"/>
                          <a:pt x="6094" y="1877"/>
                          <a:pt x="6223" y="2016"/>
                        </a:cubicBezTo>
                        <a:cubicBezTo>
                          <a:pt x="7180" y="3049"/>
                          <a:pt x="6316" y="7457"/>
                          <a:pt x="6084" y="8546"/>
                        </a:cubicBezTo>
                        <a:cubicBezTo>
                          <a:pt x="5700" y="7539"/>
                          <a:pt x="4275" y="3566"/>
                          <a:pt x="5030" y="2231"/>
                        </a:cubicBezTo>
                        <a:cubicBezTo>
                          <a:pt x="5166" y="1996"/>
                          <a:pt x="5359" y="1860"/>
                          <a:pt x="5620" y="1820"/>
                        </a:cubicBezTo>
                        <a:cubicBezTo>
                          <a:pt x="5666" y="1814"/>
                          <a:pt x="5709" y="1811"/>
                          <a:pt x="5752" y="1811"/>
                        </a:cubicBezTo>
                        <a:close/>
                        <a:moveTo>
                          <a:pt x="10448" y="2943"/>
                        </a:moveTo>
                        <a:cubicBezTo>
                          <a:pt x="10580" y="2943"/>
                          <a:pt x="10687" y="3016"/>
                          <a:pt x="10769" y="3168"/>
                        </a:cubicBezTo>
                        <a:cubicBezTo>
                          <a:pt x="11567" y="4628"/>
                          <a:pt x="7401" y="7778"/>
                          <a:pt x="6312" y="8566"/>
                        </a:cubicBezTo>
                        <a:cubicBezTo>
                          <a:pt x="7398" y="6480"/>
                          <a:pt x="9478" y="2959"/>
                          <a:pt x="10445" y="2943"/>
                        </a:cubicBezTo>
                        <a:close/>
                        <a:moveTo>
                          <a:pt x="836" y="0"/>
                        </a:moveTo>
                        <a:cubicBezTo>
                          <a:pt x="526" y="0"/>
                          <a:pt x="236" y="51"/>
                          <a:pt x="1" y="112"/>
                        </a:cubicBezTo>
                        <a:lnTo>
                          <a:pt x="40" y="261"/>
                        </a:lnTo>
                        <a:cubicBezTo>
                          <a:pt x="266" y="203"/>
                          <a:pt x="544" y="154"/>
                          <a:pt x="841" y="154"/>
                        </a:cubicBezTo>
                        <a:cubicBezTo>
                          <a:pt x="1139" y="154"/>
                          <a:pt x="1456" y="203"/>
                          <a:pt x="1758" y="340"/>
                        </a:cubicBezTo>
                        <a:cubicBezTo>
                          <a:pt x="2315" y="595"/>
                          <a:pt x="2692" y="1148"/>
                          <a:pt x="2683" y="1681"/>
                        </a:cubicBezTo>
                        <a:cubicBezTo>
                          <a:pt x="2680" y="1999"/>
                          <a:pt x="2553" y="2294"/>
                          <a:pt x="2418" y="2605"/>
                        </a:cubicBezTo>
                        <a:cubicBezTo>
                          <a:pt x="2339" y="2794"/>
                          <a:pt x="2255" y="2989"/>
                          <a:pt x="2200" y="3194"/>
                        </a:cubicBezTo>
                        <a:cubicBezTo>
                          <a:pt x="2093" y="3585"/>
                          <a:pt x="2100" y="3992"/>
                          <a:pt x="2116" y="4443"/>
                        </a:cubicBezTo>
                        <a:cubicBezTo>
                          <a:pt x="2130" y="4764"/>
                          <a:pt x="2146" y="5161"/>
                          <a:pt x="2319" y="5502"/>
                        </a:cubicBezTo>
                        <a:cubicBezTo>
                          <a:pt x="2414" y="5688"/>
                          <a:pt x="2580" y="5877"/>
                          <a:pt x="2788" y="5979"/>
                        </a:cubicBezTo>
                        <a:cubicBezTo>
                          <a:pt x="2785" y="6016"/>
                          <a:pt x="2782" y="6052"/>
                          <a:pt x="2782" y="6089"/>
                        </a:cubicBezTo>
                        <a:cubicBezTo>
                          <a:pt x="2765" y="6827"/>
                          <a:pt x="3226" y="7589"/>
                          <a:pt x="3977" y="8082"/>
                        </a:cubicBezTo>
                        <a:cubicBezTo>
                          <a:pt x="4590" y="8487"/>
                          <a:pt x="5299" y="8681"/>
                          <a:pt x="5995" y="8857"/>
                        </a:cubicBezTo>
                        <a:lnTo>
                          <a:pt x="5898" y="9043"/>
                        </a:lnTo>
                        <a:lnTo>
                          <a:pt x="6067" y="8927"/>
                        </a:lnTo>
                        <a:lnTo>
                          <a:pt x="6123" y="9059"/>
                        </a:lnTo>
                        <a:lnTo>
                          <a:pt x="6160" y="8900"/>
                        </a:lnTo>
                        <a:cubicBezTo>
                          <a:pt x="6169" y="8904"/>
                          <a:pt x="6183" y="8904"/>
                          <a:pt x="6193" y="8907"/>
                        </a:cubicBezTo>
                        <a:lnTo>
                          <a:pt x="6213" y="8824"/>
                        </a:lnTo>
                        <a:cubicBezTo>
                          <a:pt x="6881" y="8354"/>
                          <a:pt x="11836" y="4797"/>
                          <a:pt x="10905" y="3095"/>
                        </a:cubicBezTo>
                        <a:cubicBezTo>
                          <a:pt x="10794" y="2893"/>
                          <a:pt x="10635" y="2791"/>
                          <a:pt x="10450" y="2791"/>
                        </a:cubicBezTo>
                        <a:cubicBezTo>
                          <a:pt x="10447" y="2791"/>
                          <a:pt x="10444" y="2791"/>
                          <a:pt x="10441" y="2791"/>
                        </a:cubicBezTo>
                        <a:cubicBezTo>
                          <a:pt x="9305" y="2807"/>
                          <a:pt x="7060" y="6838"/>
                          <a:pt x="6296" y="8278"/>
                        </a:cubicBezTo>
                        <a:cubicBezTo>
                          <a:pt x="6594" y="6824"/>
                          <a:pt x="7279" y="2933"/>
                          <a:pt x="6335" y="1913"/>
                        </a:cubicBezTo>
                        <a:cubicBezTo>
                          <a:pt x="6179" y="1743"/>
                          <a:pt x="5985" y="1659"/>
                          <a:pt x="5757" y="1659"/>
                        </a:cubicBezTo>
                        <a:cubicBezTo>
                          <a:pt x="5706" y="1659"/>
                          <a:pt x="5652" y="1663"/>
                          <a:pt x="5597" y="1672"/>
                        </a:cubicBezTo>
                        <a:cubicBezTo>
                          <a:pt x="5292" y="1718"/>
                          <a:pt x="5057" y="1880"/>
                          <a:pt x="4902" y="2158"/>
                        </a:cubicBezTo>
                        <a:cubicBezTo>
                          <a:pt x="4070" y="3615"/>
                          <a:pt x="5653" y="7860"/>
                          <a:pt x="5978" y="8698"/>
                        </a:cubicBezTo>
                        <a:cubicBezTo>
                          <a:pt x="5312" y="8530"/>
                          <a:pt x="4639" y="8334"/>
                          <a:pt x="4060" y="7957"/>
                        </a:cubicBezTo>
                        <a:cubicBezTo>
                          <a:pt x="3504" y="7593"/>
                          <a:pt x="2918" y="6910"/>
                          <a:pt x="2935" y="6092"/>
                        </a:cubicBezTo>
                        <a:cubicBezTo>
                          <a:pt x="2935" y="6072"/>
                          <a:pt x="2935" y="6052"/>
                          <a:pt x="2938" y="6036"/>
                        </a:cubicBezTo>
                        <a:cubicBezTo>
                          <a:pt x="3001" y="6051"/>
                          <a:pt x="3066" y="6061"/>
                          <a:pt x="3134" y="6061"/>
                        </a:cubicBezTo>
                        <a:cubicBezTo>
                          <a:pt x="3168" y="6061"/>
                          <a:pt x="3203" y="6058"/>
                          <a:pt x="3239" y="6052"/>
                        </a:cubicBezTo>
                        <a:cubicBezTo>
                          <a:pt x="3447" y="6019"/>
                          <a:pt x="3636" y="5860"/>
                          <a:pt x="3719" y="5645"/>
                        </a:cubicBezTo>
                        <a:cubicBezTo>
                          <a:pt x="3792" y="5463"/>
                          <a:pt x="3772" y="5277"/>
                          <a:pt x="3663" y="5145"/>
                        </a:cubicBezTo>
                        <a:lnTo>
                          <a:pt x="3643" y="5118"/>
                        </a:lnTo>
                        <a:lnTo>
                          <a:pt x="3613" y="5115"/>
                        </a:lnTo>
                        <a:cubicBezTo>
                          <a:pt x="3591" y="5113"/>
                          <a:pt x="3568" y="5111"/>
                          <a:pt x="3546" y="5111"/>
                        </a:cubicBezTo>
                        <a:cubicBezTo>
                          <a:pt x="3398" y="5111"/>
                          <a:pt x="3257" y="5168"/>
                          <a:pt x="3137" y="5274"/>
                        </a:cubicBezTo>
                        <a:cubicBezTo>
                          <a:pt x="2987" y="5403"/>
                          <a:pt x="2875" y="5602"/>
                          <a:pt x="2819" y="5820"/>
                        </a:cubicBezTo>
                        <a:cubicBezTo>
                          <a:pt x="2663" y="5731"/>
                          <a:pt x="2530" y="5586"/>
                          <a:pt x="2454" y="5433"/>
                        </a:cubicBezTo>
                        <a:cubicBezTo>
                          <a:pt x="2295" y="5122"/>
                          <a:pt x="2282" y="4744"/>
                          <a:pt x="2269" y="4440"/>
                        </a:cubicBezTo>
                        <a:cubicBezTo>
                          <a:pt x="2252" y="3999"/>
                          <a:pt x="2246" y="3605"/>
                          <a:pt x="2348" y="3231"/>
                        </a:cubicBezTo>
                        <a:cubicBezTo>
                          <a:pt x="2398" y="3039"/>
                          <a:pt x="2481" y="2850"/>
                          <a:pt x="2560" y="2665"/>
                        </a:cubicBezTo>
                        <a:cubicBezTo>
                          <a:pt x="2692" y="2354"/>
                          <a:pt x="2828" y="2032"/>
                          <a:pt x="2835" y="1684"/>
                        </a:cubicBezTo>
                        <a:cubicBezTo>
                          <a:pt x="2845" y="1082"/>
                          <a:pt x="2441" y="486"/>
                          <a:pt x="1822" y="204"/>
                        </a:cubicBezTo>
                        <a:cubicBezTo>
                          <a:pt x="1495" y="54"/>
                          <a:pt x="1155" y="0"/>
                          <a:pt x="8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3"/>
                  <p:cNvSpPr/>
                  <p:nvPr/>
                </p:nvSpPr>
                <p:spPr>
                  <a:xfrm>
                    <a:off x="-17279" y="3906005"/>
                    <a:ext cx="1168042" cy="1266395"/>
                  </a:xfrm>
                  <a:custGeom>
                    <a:avLst/>
                    <a:gdLst/>
                    <a:ahLst/>
                    <a:cxnLst/>
                    <a:rect l="l" t="t" r="r" b="b"/>
                    <a:pathLst>
                      <a:path w="14180" h="15374" extrusionOk="0">
                        <a:moveTo>
                          <a:pt x="12031" y="1"/>
                        </a:moveTo>
                        <a:lnTo>
                          <a:pt x="11859" y="176"/>
                        </a:lnTo>
                        <a:lnTo>
                          <a:pt x="1" y="12148"/>
                        </a:lnTo>
                        <a:lnTo>
                          <a:pt x="1" y="15373"/>
                        </a:lnTo>
                        <a:lnTo>
                          <a:pt x="5832" y="15373"/>
                        </a:lnTo>
                        <a:lnTo>
                          <a:pt x="14180" y="1014"/>
                        </a:lnTo>
                        <a:lnTo>
                          <a:pt x="14160" y="1005"/>
                        </a:lnTo>
                        <a:lnTo>
                          <a:pt x="14097" y="974"/>
                        </a:lnTo>
                        <a:lnTo>
                          <a:pt x="13640" y="760"/>
                        </a:lnTo>
                        <a:lnTo>
                          <a:pt x="13594" y="736"/>
                        </a:lnTo>
                        <a:lnTo>
                          <a:pt x="13538" y="710"/>
                        </a:lnTo>
                        <a:lnTo>
                          <a:pt x="13326" y="610"/>
                        </a:lnTo>
                        <a:lnTo>
                          <a:pt x="13111" y="511"/>
                        </a:lnTo>
                        <a:lnTo>
                          <a:pt x="13005" y="462"/>
                        </a:lnTo>
                        <a:lnTo>
                          <a:pt x="12789" y="358"/>
                        </a:lnTo>
                        <a:lnTo>
                          <a:pt x="12581" y="259"/>
                        </a:lnTo>
                        <a:lnTo>
                          <a:pt x="12436" y="190"/>
                        </a:lnTo>
                        <a:lnTo>
                          <a:pt x="12306" y="130"/>
                        </a:lnTo>
                        <a:lnTo>
                          <a:pt x="120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8" name="Google Shape;1438;p33"/>
              <p:cNvGrpSpPr/>
              <p:nvPr/>
            </p:nvGrpSpPr>
            <p:grpSpPr>
              <a:xfrm flipH="1">
                <a:off x="6775138" y="2073958"/>
                <a:ext cx="1129035" cy="1222981"/>
                <a:chOff x="7263138" y="3080978"/>
                <a:chExt cx="1924710" cy="2084863"/>
              </a:xfrm>
            </p:grpSpPr>
            <p:grpSp>
              <p:nvGrpSpPr>
                <p:cNvPr id="1439" name="Google Shape;1439;p33"/>
                <p:cNvGrpSpPr/>
                <p:nvPr/>
              </p:nvGrpSpPr>
              <p:grpSpPr>
                <a:xfrm>
                  <a:off x="7409261" y="3661974"/>
                  <a:ext cx="1778587" cy="1503867"/>
                  <a:chOff x="7409261" y="3661974"/>
                  <a:chExt cx="1778587" cy="1503867"/>
                </a:xfrm>
              </p:grpSpPr>
              <p:sp>
                <p:nvSpPr>
                  <p:cNvPr id="1440" name="Google Shape;1440;p33"/>
                  <p:cNvSpPr/>
                  <p:nvPr/>
                </p:nvSpPr>
                <p:spPr>
                  <a:xfrm flipH="1">
                    <a:off x="7409261" y="3661974"/>
                    <a:ext cx="1773150" cy="1499262"/>
                  </a:xfrm>
                  <a:custGeom>
                    <a:avLst/>
                    <a:gdLst/>
                    <a:ahLst/>
                    <a:cxnLst/>
                    <a:rect l="l" t="t" r="r" b="b"/>
                    <a:pathLst>
                      <a:path w="21526" h="18201" extrusionOk="0">
                        <a:moveTo>
                          <a:pt x="6024" y="0"/>
                        </a:moveTo>
                        <a:lnTo>
                          <a:pt x="5676" y="454"/>
                        </a:lnTo>
                        <a:lnTo>
                          <a:pt x="5398" y="821"/>
                        </a:lnTo>
                        <a:lnTo>
                          <a:pt x="4623" y="1834"/>
                        </a:lnTo>
                        <a:lnTo>
                          <a:pt x="4342" y="2206"/>
                        </a:lnTo>
                        <a:lnTo>
                          <a:pt x="3428" y="3404"/>
                        </a:lnTo>
                        <a:lnTo>
                          <a:pt x="3146" y="3772"/>
                        </a:lnTo>
                        <a:lnTo>
                          <a:pt x="2130" y="5106"/>
                        </a:lnTo>
                        <a:lnTo>
                          <a:pt x="1852" y="5474"/>
                        </a:lnTo>
                        <a:lnTo>
                          <a:pt x="967" y="6630"/>
                        </a:lnTo>
                        <a:lnTo>
                          <a:pt x="689" y="6997"/>
                        </a:lnTo>
                        <a:lnTo>
                          <a:pt x="1" y="7902"/>
                        </a:lnTo>
                        <a:lnTo>
                          <a:pt x="1" y="18200"/>
                        </a:lnTo>
                        <a:lnTo>
                          <a:pt x="16191" y="18200"/>
                        </a:lnTo>
                        <a:lnTo>
                          <a:pt x="16234" y="18111"/>
                        </a:lnTo>
                        <a:lnTo>
                          <a:pt x="17339" y="15846"/>
                        </a:lnTo>
                        <a:lnTo>
                          <a:pt x="17542" y="15435"/>
                        </a:lnTo>
                        <a:lnTo>
                          <a:pt x="18257" y="13978"/>
                        </a:lnTo>
                        <a:lnTo>
                          <a:pt x="18456" y="13567"/>
                        </a:lnTo>
                        <a:lnTo>
                          <a:pt x="19310" y="11819"/>
                        </a:lnTo>
                        <a:lnTo>
                          <a:pt x="19512" y="11411"/>
                        </a:lnTo>
                        <a:lnTo>
                          <a:pt x="20078" y="10249"/>
                        </a:lnTo>
                        <a:lnTo>
                          <a:pt x="20280" y="9838"/>
                        </a:lnTo>
                        <a:lnTo>
                          <a:pt x="20816" y="8739"/>
                        </a:lnTo>
                        <a:lnTo>
                          <a:pt x="21019" y="8332"/>
                        </a:lnTo>
                        <a:lnTo>
                          <a:pt x="21522" y="7298"/>
                        </a:lnTo>
                        <a:lnTo>
                          <a:pt x="21525" y="7298"/>
                        </a:lnTo>
                        <a:cubicBezTo>
                          <a:pt x="21508" y="7252"/>
                          <a:pt x="19257" y="6210"/>
                          <a:pt x="16922" y="5129"/>
                        </a:cubicBezTo>
                        <a:lnTo>
                          <a:pt x="14180" y="3841"/>
                        </a:lnTo>
                        <a:lnTo>
                          <a:pt x="14167" y="3855"/>
                        </a:lnTo>
                        <a:cubicBezTo>
                          <a:pt x="12789" y="3216"/>
                          <a:pt x="11773" y="2736"/>
                          <a:pt x="11763" y="2702"/>
                        </a:cubicBezTo>
                        <a:lnTo>
                          <a:pt x="60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1" name="Google Shape;1441;p33"/>
                  <p:cNvGrpSpPr/>
                  <p:nvPr/>
                </p:nvGrpSpPr>
                <p:grpSpPr>
                  <a:xfrm>
                    <a:off x="7451026" y="3699288"/>
                    <a:ext cx="1736822" cy="1466553"/>
                    <a:chOff x="7451026" y="3699288"/>
                    <a:chExt cx="1736822" cy="1466553"/>
                  </a:xfrm>
                </p:grpSpPr>
                <p:sp>
                  <p:nvSpPr>
                    <p:cNvPr id="1442" name="Google Shape;1442;p33"/>
                    <p:cNvSpPr/>
                    <p:nvPr/>
                  </p:nvSpPr>
                  <p:spPr>
                    <a:xfrm>
                      <a:off x="7725382" y="5161146"/>
                      <a:ext cx="8073" cy="4695"/>
                    </a:xfrm>
                    <a:custGeom>
                      <a:avLst/>
                      <a:gdLst/>
                      <a:ahLst/>
                      <a:cxnLst/>
                      <a:rect l="l" t="t" r="r" b="b"/>
                      <a:pathLst>
                        <a:path w="98" h="57" extrusionOk="0">
                          <a:moveTo>
                            <a:pt x="1" y="0"/>
                          </a:moveTo>
                          <a:cubicBezTo>
                            <a:pt x="34" y="17"/>
                            <a:pt x="67" y="33"/>
                            <a:pt x="97" y="56"/>
                          </a:cubicBezTo>
                          <a:lnTo>
                            <a:pt x="97" y="0"/>
                          </a:lnTo>
                          <a:close/>
                        </a:path>
                      </a:pathLst>
                    </a:custGeom>
                    <a:solidFill>
                      <a:srgbClr val="FFEB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3"/>
                    <p:cNvSpPr/>
                    <p:nvPr/>
                  </p:nvSpPr>
                  <p:spPr>
                    <a:xfrm>
                      <a:off x="7700341" y="4682646"/>
                      <a:ext cx="82" cy="412"/>
                    </a:xfrm>
                    <a:custGeom>
                      <a:avLst/>
                      <a:gdLst/>
                      <a:ahLst/>
                      <a:cxnLst/>
                      <a:rect l="l" t="t" r="r" b="b"/>
                      <a:pathLst>
                        <a:path w="1" h="5" extrusionOk="0">
                          <a:moveTo>
                            <a:pt x="0" y="4"/>
                          </a:moveTo>
                          <a:lnTo>
                            <a:pt x="0" y="4"/>
                          </a:lnTo>
                          <a:cubicBezTo>
                            <a:pt x="0" y="4"/>
                            <a:pt x="0" y="1"/>
                            <a:pt x="0" y="4"/>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3"/>
                    <p:cNvSpPr/>
                    <p:nvPr/>
                  </p:nvSpPr>
                  <p:spPr>
                    <a:xfrm flipH="1">
                      <a:off x="7451026" y="3699288"/>
                      <a:ext cx="1286823" cy="682621"/>
                    </a:xfrm>
                    <a:custGeom>
                      <a:avLst/>
                      <a:gdLst/>
                      <a:ahLst/>
                      <a:cxnLst/>
                      <a:rect l="l" t="t" r="r" b="b"/>
                      <a:pathLst>
                        <a:path w="15622" h="8287" extrusionOk="0">
                          <a:moveTo>
                            <a:pt x="279" y="1"/>
                          </a:moveTo>
                          <a:lnTo>
                            <a:pt x="1" y="368"/>
                          </a:lnTo>
                          <a:cubicBezTo>
                            <a:pt x="1908" y="1342"/>
                            <a:pt x="3816" y="2319"/>
                            <a:pt x="5723" y="3299"/>
                          </a:cubicBezTo>
                          <a:cubicBezTo>
                            <a:pt x="6522" y="3706"/>
                            <a:pt x="7323" y="4117"/>
                            <a:pt x="8121" y="4528"/>
                          </a:cubicBezTo>
                          <a:cubicBezTo>
                            <a:pt x="10555" y="5780"/>
                            <a:pt x="12989" y="7031"/>
                            <a:pt x="15419" y="8286"/>
                          </a:cubicBezTo>
                          <a:lnTo>
                            <a:pt x="15622" y="7879"/>
                          </a:lnTo>
                          <a:cubicBezTo>
                            <a:pt x="13198" y="6627"/>
                            <a:pt x="10774" y="5382"/>
                            <a:pt x="8350" y="4137"/>
                          </a:cubicBezTo>
                          <a:cubicBezTo>
                            <a:pt x="8088" y="4001"/>
                            <a:pt x="7826" y="3865"/>
                            <a:pt x="7565" y="3733"/>
                          </a:cubicBezTo>
                          <a:cubicBezTo>
                            <a:pt x="7508" y="3703"/>
                            <a:pt x="7449" y="3673"/>
                            <a:pt x="7392" y="3643"/>
                          </a:cubicBezTo>
                          <a:cubicBezTo>
                            <a:pt x="7346" y="3620"/>
                            <a:pt x="7300" y="3597"/>
                            <a:pt x="7253" y="3574"/>
                          </a:cubicBezTo>
                          <a:cubicBezTo>
                            <a:pt x="7170" y="3527"/>
                            <a:pt x="7088" y="3488"/>
                            <a:pt x="7008" y="3448"/>
                          </a:cubicBezTo>
                          <a:cubicBezTo>
                            <a:pt x="6690" y="3282"/>
                            <a:pt x="6376" y="3120"/>
                            <a:pt x="6058" y="2958"/>
                          </a:cubicBezTo>
                          <a:cubicBezTo>
                            <a:pt x="4134" y="1971"/>
                            <a:pt x="2206" y="984"/>
                            <a:pt x="279"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3"/>
                    <p:cNvSpPr/>
                    <p:nvPr/>
                  </p:nvSpPr>
                  <p:spPr>
                    <a:xfrm flipH="1">
                      <a:off x="7511899" y="3813044"/>
                      <a:ext cx="1312935" cy="693247"/>
                    </a:xfrm>
                    <a:custGeom>
                      <a:avLst/>
                      <a:gdLst/>
                      <a:ahLst/>
                      <a:cxnLst/>
                      <a:rect l="l" t="t" r="r" b="b"/>
                      <a:pathLst>
                        <a:path w="15939" h="8416" extrusionOk="0">
                          <a:moveTo>
                            <a:pt x="282" y="0"/>
                          </a:moveTo>
                          <a:lnTo>
                            <a:pt x="1" y="372"/>
                          </a:lnTo>
                          <a:cubicBezTo>
                            <a:pt x="1895" y="1239"/>
                            <a:pt x="3776" y="2137"/>
                            <a:pt x="5643" y="3064"/>
                          </a:cubicBezTo>
                          <a:cubicBezTo>
                            <a:pt x="6571" y="3521"/>
                            <a:pt x="7491" y="3988"/>
                            <a:pt x="8412" y="4461"/>
                          </a:cubicBezTo>
                          <a:cubicBezTo>
                            <a:pt x="10883" y="5730"/>
                            <a:pt x="13323" y="7048"/>
                            <a:pt x="15737" y="8415"/>
                          </a:cubicBezTo>
                          <a:lnTo>
                            <a:pt x="15939" y="8004"/>
                          </a:lnTo>
                          <a:cubicBezTo>
                            <a:pt x="13535" y="6644"/>
                            <a:pt x="11101" y="5332"/>
                            <a:pt x="8644" y="4067"/>
                          </a:cubicBezTo>
                          <a:lnTo>
                            <a:pt x="8641" y="4067"/>
                          </a:lnTo>
                          <a:cubicBezTo>
                            <a:pt x="7760" y="3613"/>
                            <a:pt x="6869" y="3164"/>
                            <a:pt x="5981" y="2722"/>
                          </a:cubicBezTo>
                          <a:cubicBezTo>
                            <a:pt x="4094" y="1785"/>
                            <a:pt x="2197" y="879"/>
                            <a:pt x="282"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3"/>
                    <p:cNvSpPr/>
                    <p:nvPr/>
                  </p:nvSpPr>
                  <p:spPr>
                    <a:xfrm flipH="1">
                      <a:off x="7575161" y="3942368"/>
                      <a:ext cx="1348108" cy="693165"/>
                    </a:xfrm>
                    <a:custGeom>
                      <a:avLst/>
                      <a:gdLst/>
                      <a:ahLst/>
                      <a:cxnLst/>
                      <a:rect l="l" t="t" r="r" b="b"/>
                      <a:pathLst>
                        <a:path w="16366" h="8415" extrusionOk="0">
                          <a:moveTo>
                            <a:pt x="282" y="0"/>
                          </a:moveTo>
                          <a:lnTo>
                            <a:pt x="0" y="368"/>
                          </a:lnTo>
                          <a:cubicBezTo>
                            <a:pt x="1779" y="1252"/>
                            <a:pt x="3551" y="2133"/>
                            <a:pt x="5325" y="3017"/>
                          </a:cubicBezTo>
                          <a:cubicBezTo>
                            <a:pt x="6415" y="3561"/>
                            <a:pt x="7501" y="4100"/>
                            <a:pt x="8590" y="4643"/>
                          </a:cubicBezTo>
                          <a:cubicBezTo>
                            <a:pt x="11113" y="5901"/>
                            <a:pt x="13641" y="7160"/>
                            <a:pt x="16164" y="8415"/>
                          </a:cubicBezTo>
                          <a:lnTo>
                            <a:pt x="16366" y="8007"/>
                          </a:lnTo>
                          <a:cubicBezTo>
                            <a:pt x="13849" y="6755"/>
                            <a:pt x="11336" y="5501"/>
                            <a:pt x="8819" y="4249"/>
                          </a:cubicBezTo>
                          <a:cubicBezTo>
                            <a:pt x="7766" y="3726"/>
                            <a:pt x="6716" y="3203"/>
                            <a:pt x="5663" y="2679"/>
                          </a:cubicBezTo>
                          <a:cubicBezTo>
                            <a:pt x="3872" y="1785"/>
                            <a:pt x="2077" y="891"/>
                            <a:pt x="282"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3"/>
                    <p:cNvSpPr/>
                    <p:nvPr/>
                  </p:nvSpPr>
                  <p:spPr>
                    <a:xfrm flipH="1">
                      <a:off x="7662145" y="4082565"/>
                      <a:ext cx="1367795" cy="730891"/>
                    </a:xfrm>
                    <a:custGeom>
                      <a:avLst/>
                      <a:gdLst/>
                      <a:ahLst/>
                      <a:cxnLst/>
                      <a:rect l="l" t="t" r="r" b="b"/>
                      <a:pathLst>
                        <a:path w="16605" h="8873" extrusionOk="0">
                          <a:moveTo>
                            <a:pt x="279" y="0"/>
                          </a:moveTo>
                          <a:lnTo>
                            <a:pt x="1" y="368"/>
                          </a:lnTo>
                          <a:cubicBezTo>
                            <a:pt x="1667" y="1232"/>
                            <a:pt x="3332" y="2093"/>
                            <a:pt x="4997" y="2958"/>
                          </a:cubicBezTo>
                          <a:cubicBezTo>
                            <a:pt x="6246" y="3603"/>
                            <a:pt x="7495" y="4252"/>
                            <a:pt x="8746" y="4902"/>
                          </a:cubicBezTo>
                          <a:cubicBezTo>
                            <a:pt x="11300" y="6223"/>
                            <a:pt x="13853" y="7547"/>
                            <a:pt x="16406" y="8872"/>
                          </a:cubicBezTo>
                          <a:lnTo>
                            <a:pt x="16605" y="8461"/>
                          </a:lnTo>
                          <a:cubicBezTo>
                            <a:pt x="14062" y="7144"/>
                            <a:pt x="11518" y="5825"/>
                            <a:pt x="8975" y="4507"/>
                          </a:cubicBezTo>
                          <a:cubicBezTo>
                            <a:pt x="7759" y="3878"/>
                            <a:pt x="6547" y="3245"/>
                            <a:pt x="5332" y="2620"/>
                          </a:cubicBezTo>
                          <a:cubicBezTo>
                            <a:pt x="3646" y="1746"/>
                            <a:pt x="1965" y="871"/>
                            <a:pt x="27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3"/>
                    <p:cNvSpPr/>
                    <p:nvPr/>
                  </p:nvSpPr>
                  <p:spPr>
                    <a:xfrm flipH="1">
                      <a:off x="7737433" y="4208018"/>
                      <a:ext cx="1388224" cy="759227"/>
                    </a:xfrm>
                    <a:custGeom>
                      <a:avLst/>
                      <a:gdLst/>
                      <a:ahLst/>
                      <a:cxnLst/>
                      <a:rect l="l" t="t" r="r" b="b"/>
                      <a:pathLst>
                        <a:path w="16853" h="9217" extrusionOk="0">
                          <a:moveTo>
                            <a:pt x="278" y="1"/>
                          </a:moveTo>
                          <a:lnTo>
                            <a:pt x="0" y="368"/>
                          </a:lnTo>
                          <a:cubicBezTo>
                            <a:pt x="1574" y="1206"/>
                            <a:pt x="3150" y="2044"/>
                            <a:pt x="4726" y="2882"/>
                          </a:cubicBezTo>
                          <a:cubicBezTo>
                            <a:pt x="6120" y="3620"/>
                            <a:pt x="7510" y="4362"/>
                            <a:pt x="8905" y="5100"/>
                          </a:cubicBezTo>
                          <a:cubicBezTo>
                            <a:pt x="11488" y="6475"/>
                            <a:pt x="14067" y="7846"/>
                            <a:pt x="16650" y="9217"/>
                          </a:cubicBezTo>
                          <a:lnTo>
                            <a:pt x="16853" y="8806"/>
                          </a:lnTo>
                          <a:cubicBezTo>
                            <a:pt x="14279" y="7441"/>
                            <a:pt x="11707" y="6074"/>
                            <a:pt x="9133" y="4707"/>
                          </a:cubicBezTo>
                          <a:cubicBezTo>
                            <a:pt x="7776" y="3984"/>
                            <a:pt x="6418" y="3263"/>
                            <a:pt x="5060" y="2544"/>
                          </a:cubicBezTo>
                          <a:cubicBezTo>
                            <a:pt x="3468" y="1696"/>
                            <a:pt x="1875" y="848"/>
                            <a:pt x="278"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3"/>
                    <p:cNvSpPr/>
                    <p:nvPr/>
                  </p:nvSpPr>
                  <p:spPr>
                    <a:xfrm flipH="1">
                      <a:off x="8158032" y="3905548"/>
                      <a:ext cx="10791" cy="4942"/>
                    </a:xfrm>
                    <a:custGeom>
                      <a:avLst/>
                      <a:gdLst/>
                      <a:ahLst/>
                      <a:cxnLst/>
                      <a:rect l="l" t="t" r="r" b="b"/>
                      <a:pathLst>
                        <a:path w="131" h="60" extrusionOk="0">
                          <a:moveTo>
                            <a:pt x="131" y="60"/>
                          </a:moveTo>
                          <a:lnTo>
                            <a:pt x="1" y="0"/>
                          </a:lnTo>
                          <a:lnTo>
                            <a:pt x="1"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3"/>
                    <p:cNvSpPr/>
                    <p:nvPr/>
                  </p:nvSpPr>
                  <p:spPr>
                    <a:xfrm flipH="1">
                      <a:off x="8058774" y="3955465"/>
                      <a:ext cx="3872" cy="1977"/>
                    </a:xfrm>
                    <a:custGeom>
                      <a:avLst/>
                      <a:gdLst/>
                      <a:ahLst/>
                      <a:cxnLst/>
                      <a:rect l="l" t="t" r="r" b="b"/>
                      <a:pathLst>
                        <a:path w="47" h="24" extrusionOk="0">
                          <a:moveTo>
                            <a:pt x="46" y="24"/>
                          </a:moveTo>
                          <a:lnTo>
                            <a:pt x="46" y="24"/>
                          </a:lnTo>
                          <a:lnTo>
                            <a:pt x="0"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3"/>
                    <p:cNvSpPr/>
                    <p:nvPr/>
                  </p:nvSpPr>
                  <p:spPr>
                    <a:xfrm flipH="1">
                      <a:off x="8191393" y="3884543"/>
                      <a:ext cx="22076" cy="24876"/>
                    </a:xfrm>
                    <a:custGeom>
                      <a:avLst/>
                      <a:gdLst/>
                      <a:ahLst/>
                      <a:cxnLst/>
                      <a:rect l="l" t="t" r="r" b="b"/>
                      <a:pathLst>
                        <a:path w="268" h="302" extrusionOk="0">
                          <a:moveTo>
                            <a:pt x="0" y="0"/>
                          </a:moveTo>
                          <a:lnTo>
                            <a:pt x="0" y="0"/>
                          </a:lnTo>
                          <a:cubicBezTo>
                            <a:pt x="33" y="103"/>
                            <a:pt x="63" y="205"/>
                            <a:pt x="96" y="301"/>
                          </a:cubicBezTo>
                          <a:lnTo>
                            <a:pt x="268" y="12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3"/>
                    <p:cNvSpPr/>
                    <p:nvPr/>
                  </p:nvSpPr>
                  <p:spPr>
                    <a:xfrm flipH="1">
                      <a:off x="8168740" y="3894839"/>
                      <a:ext cx="22735" cy="10791"/>
                    </a:xfrm>
                    <a:custGeom>
                      <a:avLst/>
                      <a:gdLst/>
                      <a:ahLst/>
                      <a:cxnLst/>
                      <a:rect l="l" t="t" r="r" b="b"/>
                      <a:pathLst>
                        <a:path w="276" h="131" extrusionOk="0">
                          <a:moveTo>
                            <a:pt x="1" y="1"/>
                          </a:moveTo>
                          <a:lnTo>
                            <a:pt x="276" y="130"/>
                          </a:lnTo>
                          <a:lnTo>
                            <a:pt x="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3"/>
                    <p:cNvSpPr/>
                    <p:nvPr/>
                  </p:nvSpPr>
                  <p:spPr>
                    <a:xfrm flipH="1">
                      <a:off x="8021130" y="3957360"/>
                      <a:ext cx="37727" cy="17792"/>
                    </a:xfrm>
                    <a:custGeom>
                      <a:avLst/>
                      <a:gdLst/>
                      <a:ahLst/>
                      <a:cxnLst/>
                      <a:rect l="l" t="t" r="r" b="b"/>
                      <a:pathLst>
                        <a:path w="458" h="216" extrusionOk="0">
                          <a:moveTo>
                            <a:pt x="0" y="1"/>
                          </a:moveTo>
                          <a:lnTo>
                            <a:pt x="457" y="215"/>
                          </a:lnTo>
                          <a:lnTo>
                            <a:pt x="255" y="120"/>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3"/>
                    <p:cNvSpPr/>
                    <p:nvPr/>
                  </p:nvSpPr>
                  <p:spPr>
                    <a:xfrm flipH="1">
                      <a:off x="8014375" y="3977541"/>
                      <a:ext cx="1647" cy="906"/>
                    </a:xfrm>
                    <a:custGeom>
                      <a:avLst/>
                      <a:gdLst/>
                      <a:ahLst/>
                      <a:cxnLst/>
                      <a:rect l="l" t="t" r="r" b="b"/>
                      <a:pathLst>
                        <a:path w="20" h="11" extrusionOk="0">
                          <a:moveTo>
                            <a:pt x="20" y="10"/>
                          </a:moveTo>
                          <a:lnTo>
                            <a:pt x="20" y="10"/>
                          </a:lnTo>
                          <a:lnTo>
                            <a:pt x="0" y="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3"/>
                    <p:cNvSpPr/>
                    <p:nvPr/>
                  </p:nvSpPr>
                  <p:spPr>
                    <a:xfrm flipH="1">
                      <a:off x="8102349" y="3932484"/>
                      <a:ext cx="8896" cy="4530"/>
                    </a:xfrm>
                    <a:custGeom>
                      <a:avLst/>
                      <a:gdLst/>
                      <a:ahLst/>
                      <a:cxnLst/>
                      <a:rect l="l" t="t" r="r" b="b"/>
                      <a:pathLst>
                        <a:path w="108" h="55" extrusionOk="0">
                          <a:moveTo>
                            <a:pt x="1" y="1"/>
                          </a:moveTo>
                          <a:lnTo>
                            <a:pt x="1" y="5"/>
                          </a:lnTo>
                          <a:lnTo>
                            <a:pt x="107" y="5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3"/>
                    <p:cNvSpPr/>
                    <p:nvPr/>
                  </p:nvSpPr>
                  <p:spPr>
                    <a:xfrm flipH="1">
                      <a:off x="8146088" y="3910490"/>
                      <a:ext cx="12026" cy="5766"/>
                    </a:xfrm>
                    <a:custGeom>
                      <a:avLst/>
                      <a:gdLst/>
                      <a:ahLst/>
                      <a:cxnLst/>
                      <a:rect l="l" t="t" r="r" b="b"/>
                      <a:pathLst>
                        <a:path w="146" h="70" extrusionOk="0">
                          <a:moveTo>
                            <a:pt x="146" y="69"/>
                          </a:moveTo>
                          <a:lnTo>
                            <a:pt x="146"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3"/>
                    <p:cNvSpPr/>
                    <p:nvPr/>
                  </p:nvSpPr>
                  <p:spPr>
                    <a:xfrm flipH="1">
                      <a:off x="8062563" y="3953241"/>
                      <a:ext cx="4778" cy="2224"/>
                    </a:xfrm>
                    <a:custGeom>
                      <a:avLst/>
                      <a:gdLst/>
                      <a:ahLst/>
                      <a:cxnLst/>
                      <a:rect l="l" t="t" r="r" b="b"/>
                      <a:pathLst>
                        <a:path w="58" h="27" extrusionOk="0">
                          <a:moveTo>
                            <a:pt x="1" y="1"/>
                          </a:moveTo>
                          <a:lnTo>
                            <a:pt x="1" y="1"/>
                          </a:lnTo>
                          <a:lnTo>
                            <a:pt x="57" y="2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3"/>
                    <p:cNvSpPr/>
                    <p:nvPr/>
                  </p:nvSpPr>
                  <p:spPr>
                    <a:xfrm flipH="1">
                      <a:off x="8191393" y="3894839"/>
                      <a:ext cx="82" cy="82"/>
                    </a:xfrm>
                    <a:custGeom>
                      <a:avLst/>
                      <a:gdLst/>
                      <a:ahLst/>
                      <a:cxnLst/>
                      <a:rect l="l" t="t" r="r" b="b"/>
                      <a:pathLst>
                        <a:path w="1" h="1" extrusionOk="0">
                          <a:moveTo>
                            <a:pt x="1" y="1"/>
                          </a:moveTo>
                          <a:lnTo>
                            <a:pt x="1" y="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3"/>
                    <p:cNvSpPr/>
                    <p:nvPr/>
                  </p:nvSpPr>
                  <p:spPr>
                    <a:xfrm flipH="1">
                      <a:off x="8015940" y="3975070"/>
                      <a:ext cx="5272" cy="2554"/>
                    </a:xfrm>
                    <a:custGeom>
                      <a:avLst/>
                      <a:gdLst/>
                      <a:ahLst/>
                      <a:cxnLst/>
                      <a:rect l="l" t="t" r="r" b="b"/>
                      <a:pathLst>
                        <a:path w="64" h="31" extrusionOk="0">
                          <a:moveTo>
                            <a:pt x="63" y="31"/>
                          </a:moveTo>
                          <a:lnTo>
                            <a:pt x="63" y="3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3"/>
                    <p:cNvSpPr/>
                    <p:nvPr/>
                  </p:nvSpPr>
                  <p:spPr>
                    <a:xfrm flipH="1">
                      <a:off x="8067258" y="3936932"/>
                      <a:ext cx="35173" cy="16392"/>
                    </a:xfrm>
                    <a:custGeom>
                      <a:avLst/>
                      <a:gdLst/>
                      <a:ahLst/>
                      <a:cxnLst/>
                      <a:rect l="l" t="t" r="r" b="b"/>
                      <a:pathLst>
                        <a:path w="427" h="199" extrusionOk="0">
                          <a:moveTo>
                            <a:pt x="0" y="0"/>
                          </a:moveTo>
                          <a:lnTo>
                            <a:pt x="427" y="199"/>
                          </a:lnTo>
                          <a:lnTo>
                            <a:pt x="215" y="9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3"/>
                    <p:cNvSpPr/>
                    <p:nvPr/>
                  </p:nvSpPr>
                  <p:spPr>
                    <a:xfrm flipH="1">
                      <a:off x="8111162" y="3916174"/>
                      <a:ext cx="35008" cy="16722"/>
                    </a:xfrm>
                    <a:custGeom>
                      <a:avLst/>
                      <a:gdLst/>
                      <a:ahLst/>
                      <a:cxnLst/>
                      <a:rect l="l" t="t" r="r" b="b"/>
                      <a:pathLst>
                        <a:path w="425" h="203" extrusionOk="0">
                          <a:moveTo>
                            <a:pt x="1" y="0"/>
                          </a:moveTo>
                          <a:lnTo>
                            <a:pt x="209" y="99"/>
                          </a:lnTo>
                          <a:lnTo>
                            <a:pt x="425" y="203"/>
                          </a:lnTo>
                          <a:lnTo>
                            <a:pt x="425" y="19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3"/>
                    <p:cNvSpPr/>
                    <p:nvPr/>
                  </p:nvSpPr>
                  <p:spPr>
                    <a:xfrm flipH="1">
                      <a:off x="9187766" y="4552828"/>
                      <a:ext cx="82" cy="44234"/>
                    </a:xfrm>
                    <a:custGeom>
                      <a:avLst/>
                      <a:gdLst/>
                      <a:ahLst/>
                      <a:cxnLst/>
                      <a:rect l="l" t="t" r="r" b="b"/>
                      <a:pathLst>
                        <a:path w="1" h="537" extrusionOk="0">
                          <a:moveTo>
                            <a:pt x="0" y="537"/>
                          </a:moveTo>
                          <a:lnTo>
                            <a:pt x="0" y="0"/>
                          </a:ln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3"/>
                    <p:cNvSpPr/>
                    <p:nvPr/>
                  </p:nvSpPr>
                  <p:spPr>
                    <a:xfrm flipH="1">
                      <a:off x="9187766" y="4741048"/>
                      <a:ext cx="82" cy="43740"/>
                    </a:xfrm>
                    <a:custGeom>
                      <a:avLst/>
                      <a:gdLst/>
                      <a:ahLst/>
                      <a:cxnLst/>
                      <a:rect l="l" t="t" r="r" b="b"/>
                      <a:pathLst>
                        <a:path w="1" h="531" extrusionOk="0">
                          <a:moveTo>
                            <a:pt x="0" y="530"/>
                          </a:moveTo>
                          <a:lnTo>
                            <a:pt x="0" y="0"/>
                          </a:lnTo>
                          <a:close/>
                        </a:path>
                      </a:pathLst>
                    </a:custGeom>
                    <a:solidFill>
                      <a:srgbClr val="6BD1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3"/>
                    <p:cNvSpPr/>
                    <p:nvPr/>
                  </p:nvSpPr>
                  <p:spPr>
                    <a:xfrm flipH="1">
                      <a:off x="7845176" y="4367820"/>
                      <a:ext cx="1342672" cy="793412"/>
                    </a:xfrm>
                    <a:custGeom>
                      <a:avLst/>
                      <a:gdLst/>
                      <a:ahLst/>
                      <a:cxnLst/>
                      <a:rect l="l" t="t" r="r" b="b"/>
                      <a:pathLst>
                        <a:path w="16300" h="9632" extrusionOk="0">
                          <a:moveTo>
                            <a:pt x="0" y="1"/>
                          </a:moveTo>
                          <a:lnTo>
                            <a:pt x="0" y="537"/>
                          </a:lnTo>
                          <a:cubicBezTo>
                            <a:pt x="1219" y="1289"/>
                            <a:pt x="2441" y="2035"/>
                            <a:pt x="3669" y="2770"/>
                          </a:cubicBezTo>
                          <a:cubicBezTo>
                            <a:pt x="5206" y="3693"/>
                            <a:pt x="6746" y="4611"/>
                            <a:pt x="8296" y="5512"/>
                          </a:cubicBezTo>
                          <a:cubicBezTo>
                            <a:pt x="10689" y="6912"/>
                            <a:pt x="13101" y="8283"/>
                            <a:pt x="15525" y="9631"/>
                          </a:cubicBezTo>
                          <a:lnTo>
                            <a:pt x="16257" y="9631"/>
                          </a:lnTo>
                          <a:lnTo>
                            <a:pt x="16300" y="9542"/>
                          </a:lnTo>
                          <a:cubicBezTo>
                            <a:pt x="13690" y="8098"/>
                            <a:pt x="11097" y="6621"/>
                            <a:pt x="8521" y="5118"/>
                          </a:cubicBezTo>
                          <a:cubicBezTo>
                            <a:pt x="7011" y="4233"/>
                            <a:pt x="5501" y="3343"/>
                            <a:pt x="3998" y="2438"/>
                          </a:cubicBezTo>
                          <a:cubicBezTo>
                            <a:pt x="2662" y="1634"/>
                            <a:pt x="1328" y="823"/>
                            <a:pt x="0"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3"/>
                    <p:cNvSpPr/>
                    <p:nvPr/>
                  </p:nvSpPr>
                  <p:spPr>
                    <a:xfrm flipH="1">
                      <a:off x="8145753" y="4552828"/>
                      <a:ext cx="1042094" cy="608403"/>
                    </a:xfrm>
                    <a:custGeom>
                      <a:avLst/>
                      <a:gdLst/>
                      <a:ahLst/>
                      <a:cxnLst/>
                      <a:rect l="l" t="t" r="r" b="b"/>
                      <a:pathLst>
                        <a:path w="12651" h="7386" extrusionOk="0">
                          <a:moveTo>
                            <a:pt x="0" y="0"/>
                          </a:moveTo>
                          <a:lnTo>
                            <a:pt x="0" y="537"/>
                          </a:lnTo>
                          <a:cubicBezTo>
                            <a:pt x="620" y="924"/>
                            <a:pt x="1229" y="1322"/>
                            <a:pt x="1848" y="1703"/>
                          </a:cubicBezTo>
                          <a:cubicBezTo>
                            <a:pt x="1981" y="1785"/>
                            <a:pt x="2116" y="1872"/>
                            <a:pt x="2252" y="1954"/>
                          </a:cubicBezTo>
                          <a:cubicBezTo>
                            <a:pt x="3680" y="2832"/>
                            <a:pt x="5120" y="3689"/>
                            <a:pt x="6570" y="4530"/>
                          </a:cubicBezTo>
                          <a:cubicBezTo>
                            <a:pt x="6815" y="4673"/>
                            <a:pt x="7064" y="4816"/>
                            <a:pt x="7312" y="4955"/>
                          </a:cubicBezTo>
                          <a:cubicBezTo>
                            <a:pt x="8756" y="5786"/>
                            <a:pt x="10217" y="6593"/>
                            <a:pt x="11683" y="7385"/>
                          </a:cubicBezTo>
                          <a:lnTo>
                            <a:pt x="12650" y="7385"/>
                          </a:lnTo>
                          <a:cubicBezTo>
                            <a:pt x="10932" y="6471"/>
                            <a:pt x="9226" y="5531"/>
                            <a:pt x="7541" y="4564"/>
                          </a:cubicBezTo>
                          <a:cubicBezTo>
                            <a:pt x="7292" y="4421"/>
                            <a:pt x="7047" y="4279"/>
                            <a:pt x="6799" y="4137"/>
                          </a:cubicBezTo>
                          <a:cubicBezTo>
                            <a:pt x="5381" y="3315"/>
                            <a:pt x="3978" y="2481"/>
                            <a:pt x="2583" y="1620"/>
                          </a:cubicBezTo>
                          <a:cubicBezTo>
                            <a:pt x="2454" y="1544"/>
                            <a:pt x="2329" y="1467"/>
                            <a:pt x="2199" y="1388"/>
                          </a:cubicBezTo>
                          <a:cubicBezTo>
                            <a:pt x="1464" y="931"/>
                            <a:pt x="739" y="454"/>
                            <a:pt x="0"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3"/>
                    <p:cNvSpPr/>
                    <p:nvPr/>
                  </p:nvSpPr>
                  <p:spPr>
                    <a:xfrm flipH="1">
                      <a:off x="8469560" y="4741048"/>
                      <a:ext cx="718288" cy="420182"/>
                    </a:xfrm>
                    <a:custGeom>
                      <a:avLst/>
                      <a:gdLst/>
                      <a:ahLst/>
                      <a:cxnLst/>
                      <a:rect l="l" t="t" r="r" b="b"/>
                      <a:pathLst>
                        <a:path w="8720" h="5101" extrusionOk="0">
                          <a:moveTo>
                            <a:pt x="0" y="0"/>
                          </a:moveTo>
                          <a:lnTo>
                            <a:pt x="0" y="530"/>
                          </a:lnTo>
                          <a:lnTo>
                            <a:pt x="888" y="1047"/>
                          </a:lnTo>
                          <a:cubicBezTo>
                            <a:pt x="2719" y="2120"/>
                            <a:pt x="4554" y="3193"/>
                            <a:pt x="6385" y="4262"/>
                          </a:cubicBezTo>
                          <a:cubicBezTo>
                            <a:pt x="6862" y="4544"/>
                            <a:pt x="7339" y="4822"/>
                            <a:pt x="7816" y="5100"/>
                          </a:cubicBezTo>
                          <a:lnTo>
                            <a:pt x="8719" y="5100"/>
                          </a:lnTo>
                          <a:cubicBezTo>
                            <a:pt x="8018" y="4689"/>
                            <a:pt x="7316" y="4279"/>
                            <a:pt x="6613" y="3868"/>
                          </a:cubicBezTo>
                          <a:cubicBezTo>
                            <a:pt x="4815" y="2815"/>
                            <a:pt x="3017" y="1765"/>
                            <a:pt x="1219" y="712"/>
                          </a:cubicBezTo>
                          <a:cubicBezTo>
                            <a:pt x="811" y="477"/>
                            <a:pt x="408" y="238"/>
                            <a:pt x="0"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7" name="Google Shape;1467;p33"/>
                <p:cNvGrpSpPr/>
                <p:nvPr/>
              </p:nvGrpSpPr>
              <p:grpSpPr>
                <a:xfrm>
                  <a:off x="7263138" y="3080978"/>
                  <a:ext cx="1919274" cy="2080257"/>
                  <a:chOff x="7263138" y="3080978"/>
                  <a:chExt cx="1919274" cy="2080257"/>
                </a:xfrm>
              </p:grpSpPr>
              <p:sp>
                <p:nvSpPr>
                  <p:cNvPr id="1468" name="Google Shape;1468;p33"/>
                  <p:cNvSpPr/>
                  <p:nvPr/>
                </p:nvSpPr>
                <p:spPr>
                  <a:xfrm rot="-2023777">
                    <a:off x="7388257" y="3288860"/>
                    <a:ext cx="974975" cy="746223"/>
                  </a:xfrm>
                  <a:custGeom>
                    <a:avLst/>
                    <a:gdLst/>
                    <a:ahLst/>
                    <a:cxnLst/>
                    <a:rect l="l" t="t" r="r" b="b"/>
                    <a:pathLst>
                      <a:path w="11836" h="9059" extrusionOk="0">
                        <a:moveTo>
                          <a:pt x="3551" y="5264"/>
                        </a:moveTo>
                        <a:cubicBezTo>
                          <a:pt x="3555" y="5264"/>
                          <a:pt x="3559" y="5264"/>
                          <a:pt x="3563" y="5264"/>
                        </a:cubicBezTo>
                        <a:cubicBezTo>
                          <a:pt x="3620" y="5354"/>
                          <a:pt x="3626" y="5470"/>
                          <a:pt x="3580" y="5589"/>
                        </a:cubicBezTo>
                        <a:cubicBezTo>
                          <a:pt x="3514" y="5751"/>
                          <a:pt x="3368" y="5877"/>
                          <a:pt x="3216" y="5900"/>
                        </a:cubicBezTo>
                        <a:cubicBezTo>
                          <a:pt x="3186" y="5905"/>
                          <a:pt x="3156" y="5908"/>
                          <a:pt x="3127" y="5908"/>
                        </a:cubicBezTo>
                        <a:cubicBezTo>
                          <a:pt x="3069" y="5908"/>
                          <a:pt x="3014" y="5898"/>
                          <a:pt x="2961" y="5880"/>
                        </a:cubicBezTo>
                        <a:cubicBezTo>
                          <a:pt x="3007" y="5685"/>
                          <a:pt x="3106" y="5502"/>
                          <a:pt x="3236" y="5387"/>
                        </a:cubicBezTo>
                        <a:cubicBezTo>
                          <a:pt x="3332" y="5304"/>
                          <a:pt x="3439" y="5264"/>
                          <a:pt x="3551" y="5264"/>
                        </a:cubicBezTo>
                        <a:close/>
                        <a:moveTo>
                          <a:pt x="5752" y="1811"/>
                        </a:moveTo>
                        <a:cubicBezTo>
                          <a:pt x="5941" y="1811"/>
                          <a:pt x="6094" y="1877"/>
                          <a:pt x="6223" y="2016"/>
                        </a:cubicBezTo>
                        <a:cubicBezTo>
                          <a:pt x="7180" y="3049"/>
                          <a:pt x="6316" y="7457"/>
                          <a:pt x="6084" y="8546"/>
                        </a:cubicBezTo>
                        <a:cubicBezTo>
                          <a:pt x="5700" y="7539"/>
                          <a:pt x="4275" y="3566"/>
                          <a:pt x="5030" y="2231"/>
                        </a:cubicBezTo>
                        <a:cubicBezTo>
                          <a:pt x="5166" y="1996"/>
                          <a:pt x="5359" y="1860"/>
                          <a:pt x="5620" y="1820"/>
                        </a:cubicBezTo>
                        <a:cubicBezTo>
                          <a:pt x="5666" y="1814"/>
                          <a:pt x="5709" y="1811"/>
                          <a:pt x="5752" y="1811"/>
                        </a:cubicBezTo>
                        <a:close/>
                        <a:moveTo>
                          <a:pt x="10448" y="2943"/>
                        </a:moveTo>
                        <a:cubicBezTo>
                          <a:pt x="10580" y="2943"/>
                          <a:pt x="10687" y="3016"/>
                          <a:pt x="10769" y="3168"/>
                        </a:cubicBezTo>
                        <a:cubicBezTo>
                          <a:pt x="11567" y="4628"/>
                          <a:pt x="7401" y="7778"/>
                          <a:pt x="6312" y="8566"/>
                        </a:cubicBezTo>
                        <a:cubicBezTo>
                          <a:pt x="7398" y="6480"/>
                          <a:pt x="9478" y="2959"/>
                          <a:pt x="10445" y="2943"/>
                        </a:cubicBezTo>
                        <a:close/>
                        <a:moveTo>
                          <a:pt x="836" y="0"/>
                        </a:moveTo>
                        <a:cubicBezTo>
                          <a:pt x="526" y="0"/>
                          <a:pt x="236" y="51"/>
                          <a:pt x="1" y="112"/>
                        </a:cubicBezTo>
                        <a:lnTo>
                          <a:pt x="40" y="261"/>
                        </a:lnTo>
                        <a:cubicBezTo>
                          <a:pt x="266" y="203"/>
                          <a:pt x="544" y="154"/>
                          <a:pt x="841" y="154"/>
                        </a:cubicBezTo>
                        <a:cubicBezTo>
                          <a:pt x="1139" y="154"/>
                          <a:pt x="1456" y="203"/>
                          <a:pt x="1758" y="340"/>
                        </a:cubicBezTo>
                        <a:cubicBezTo>
                          <a:pt x="2315" y="595"/>
                          <a:pt x="2692" y="1148"/>
                          <a:pt x="2683" y="1681"/>
                        </a:cubicBezTo>
                        <a:cubicBezTo>
                          <a:pt x="2680" y="1999"/>
                          <a:pt x="2553" y="2294"/>
                          <a:pt x="2418" y="2605"/>
                        </a:cubicBezTo>
                        <a:cubicBezTo>
                          <a:pt x="2339" y="2794"/>
                          <a:pt x="2255" y="2989"/>
                          <a:pt x="2200" y="3194"/>
                        </a:cubicBezTo>
                        <a:cubicBezTo>
                          <a:pt x="2093" y="3585"/>
                          <a:pt x="2100" y="3992"/>
                          <a:pt x="2116" y="4443"/>
                        </a:cubicBezTo>
                        <a:cubicBezTo>
                          <a:pt x="2130" y="4764"/>
                          <a:pt x="2146" y="5161"/>
                          <a:pt x="2319" y="5502"/>
                        </a:cubicBezTo>
                        <a:cubicBezTo>
                          <a:pt x="2414" y="5688"/>
                          <a:pt x="2580" y="5877"/>
                          <a:pt x="2788" y="5979"/>
                        </a:cubicBezTo>
                        <a:cubicBezTo>
                          <a:pt x="2785" y="6016"/>
                          <a:pt x="2782" y="6052"/>
                          <a:pt x="2782" y="6089"/>
                        </a:cubicBezTo>
                        <a:cubicBezTo>
                          <a:pt x="2765" y="6827"/>
                          <a:pt x="3226" y="7589"/>
                          <a:pt x="3977" y="8082"/>
                        </a:cubicBezTo>
                        <a:cubicBezTo>
                          <a:pt x="4590" y="8487"/>
                          <a:pt x="5299" y="8681"/>
                          <a:pt x="5995" y="8857"/>
                        </a:cubicBezTo>
                        <a:lnTo>
                          <a:pt x="5898" y="9043"/>
                        </a:lnTo>
                        <a:lnTo>
                          <a:pt x="6067" y="8927"/>
                        </a:lnTo>
                        <a:lnTo>
                          <a:pt x="6123" y="9059"/>
                        </a:lnTo>
                        <a:lnTo>
                          <a:pt x="6160" y="8900"/>
                        </a:lnTo>
                        <a:cubicBezTo>
                          <a:pt x="6169" y="8904"/>
                          <a:pt x="6183" y="8904"/>
                          <a:pt x="6193" y="8907"/>
                        </a:cubicBezTo>
                        <a:lnTo>
                          <a:pt x="6213" y="8824"/>
                        </a:lnTo>
                        <a:cubicBezTo>
                          <a:pt x="6881" y="8354"/>
                          <a:pt x="11836" y="4797"/>
                          <a:pt x="10905" y="3095"/>
                        </a:cubicBezTo>
                        <a:cubicBezTo>
                          <a:pt x="10794" y="2893"/>
                          <a:pt x="10635" y="2791"/>
                          <a:pt x="10450" y="2791"/>
                        </a:cubicBezTo>
                        <a:cubicBezTo>
                          <a:pt x="10447" y="2791"/>
                          <a:pt x="10444" y="2791"/>
                          <a:pt x="10441" y="2791"/>
                        </a:cubicBezTo>
                        <a:cubicBezTo>
                          <a:pt x="9305" y="2807"/>
                          <a:pt x="7060" y="6838"/>
                          <a:pt x="6296" y="8278"/>
                        </a:cubicBezTo>
                        <a:cubicBezTo>
                          <a:pt x="6594" y="6824"/>
                          <a:pt x="7279" y="2933"/>
                          <a:pt x="6335" y="1913"/>
                        </a:cubicBezTo>
                        <a:cubicBezTo>
                          <a:pt x="6179" y="1743"/>
                          <a:pt x="5985" y="1659"/>
                          <a:pt x="5757" y="1659"/>
                        </a:cubicBezTo>
                        <a:cubicBezTo>
                          <a:pt x="5706" y="1659"/>
                          <a:pt x="5652" y="1663"/>
                          <a:pt x="5597" y="1672"/>
                        </a:cubicBezTo>
                        <a:cubicBezTo>
                          <a:pt x="5292" y="1718"/>
                          <a:pt x="5057" y="1880"/>
                          <a:pt x="4902" y="2158"/>
                        </a:cubicBezTo>
                        <a:cubicBezTo>
                          <a:pt x="4070" y="3615"/>
                          <a:pt x="5653" y="7860"/>
                          <a:pt x="5978" y="8698"/>
                        </a:cubicBezTo>
                        <a:cubicBezTo>
                          <a:pt x="5312" y="8530"/>
                          <a:pt x="4639" y="8334"/>
                          <a:pt x="4060" y="7957"/>
                        </a:cubicBezTo>
                        <a:cubicBezTo>
                          <a:pt x="3504" y="7593"/>
                          <a:pt x="2918" y="6910"/>
                          <a:pt x="2935" y="6092"/>
                        </a:cubicBezTo>
                        <a:cubicBezTo>
                          <a:pt x="2935" y="6072"/>
                          <a:pt x="2935" y="6052"/>
                          <a:pt x="2938" y="6036"/>
                        </a:cubicBezTo>
                        <a:cubicBezTo>
                          <a:pt x="3001" y="6051"/>
                          <a:pt x="3066" y="6061"/>
                          <a:pt x="3134" y="6061"/>
                        </a:cubicBezTo>
                        <a:cubicBezTo>
                          <a:pt x="3168" y="6061"/>
                          <a:pt x="3203" y="6058"/>
                          <a:pt x="3239" y="6052"/>
                        </a:cubicBezTo>
                        <a:cubicBezTo>
                          <a:pt x="3447" y="6019"/>
                          <a:pt x="3636" y="5860"/>
                          <a:pt x="3719" y="5645"/>
                        </a:cubicBezTo>
                        <a:cubicBezTo>
                          <a:pt x="3792" y="5463"/>
                          <a:pt x="3772" y="5277"/>
                          <a:pt x="3663" y="5145"/>
                        </a:cubicBezTo>
                        <a:lnTo>
                          <a:pt x="3643" y="5118"/>
                        </a:lnTo>
                        <a:lnTo>
                          <a:pt x="3613" y="5115"/>
                        </a:lnTo>
                        <a:cubicBezTo>
                          <a:pt x="3591" y="5113"/>
                          <a:pt x="3568" y="5111"/>
                          <a:pt x="3546" y="5111"/>
                        </a:cubicBezTo>
                        <a:cubicBezTo>
                          <a:pt x="3398" y="5111"/>
                          <a:pt x="3257" y="5168"/>
                          <a:pt x="3137" y="5274"/>
                        </a:cubicBezTo>
                        <a:cubicBezTo>
                          <a:pt x="2987" y="5403"/>
                          <a:pt x="2875" y="5602"/>
                          <a:pt x="2819" y="5820"/>
                        </a:cubicBezTo>
                        <a:cubicBezTo>
                          <a:pt x="2663" y="5731"/>
                          <a:pt x="2530" y="5586"/>
                          <a:pt x="2454" y="5433"/>
                        </a:cubicBezTo>
                        <a:cubicBezTo>
                          <a:pt x="2295" y="5122"/>
                          <a:pt x="2282" y="4744"/>
                          <a:pt x="2269" y="4440"/>
                        </a:cubicBezTo>
                        <a:cubicBezTo>
                          <a:pt x="2252" y="3999"/>
                          <a:pt x="2246" y="3605"/>
                          <a:pt x="2348" y="3231"/>
                        </a:cubicBezTo>
                        <a:cubicBezTo>
                          <a:pt x="2398" y="3039"/>
                          <a:pt x="2481" y="2850"/>
                          <a:pt x="2560" y="2665"/>
                        </a:cubicBezTo>
                        <a:cubicBezTo>
                          <a:pt x="2692" y="2354"/>
                          <a:pt x="2828" y="2032"/>
                          <a:pt x="2835" y="1684"/>
                        </a:cubicBezTo>
                        <a:cubicBezTo>
                          <a:pt x="2845" y="1082"/>
                          <a:pt x="2441" y="486"/>
                          <a:pt x="1822" y="204"/>
                        </a:cubicBezTo>
                        <a:cubicBezTo>
                          <a:pt x="1495" y="54"/>
                          <a:pt x="1155" y="0"/>
                          <a:pt x="836"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3"/>
                  <p:cNvSpPr/>
                  <p:nvPr/>
                </p:nvSpPr>
                <p:spPr>
                  <a:xfrm flipH="1">
                    <a:off x="8014369" y="3894839"/>
                    <a:ext cx="1168042" cy="1266395"/>
                  </a:xfrm>
                  <a:custGeom>
                    <a:avLst/>
                    <a:gdLst/>
                    <a:ahLst/>
                    <a:cxnLst/>
                    <a:rect l="l" t="t" r="r" b="b"/>
                    <a:pathLst>
                      <a:path w="14180" h="15374" extrusionOk="0">
                        <a:moveTo>
                          <a:pt x="12031" y="1"/>
                        </a:moveTo>
                        <a:lnTo>
                          <a:pt x="11859" y="176"/>
                        </a:lnTo>
                        <a:lnTo>
                          <a:pt x="1" y="12148"/>
                        </a:lnTo>
                        <a:lnTo>
                          <a:pt x="1" y="15373"/>
                        </a:lnTo>
                        <a:lnTo>
                          <a:pt x="5832" y="15373"/>
                        </a:lnTo>
                        <a:lnTo>
                          <a:pt x="14180" y="1014"/>
                        </a:lnTo>
                        <a:lnTo>
                          <a:pt x="14160" y="1005"/>
                        </a:lnTo>
                        <a:lnTo>
                          <a:pt x="14097" y="974"/>
                        </a:lnTo>
                        <a:lnTo>
                          <a:pt x="13640" y="760"/>
                        </a:lnTo>
                        <a:lnTo>
                          <a:pt x="13594" y="736"/>
                        </a:lnTo>
                        <a:lnTo>
                          <a:pt x="13538" y="710"/>
                        </a:lnTo>
                        <a:lnTo>
                          <a:pt x="13326" y="610"/>
                        </a:lnTo>
                        <a:lnTo>
                          <a:pt x="13111" y="511"/>
                        </a:lnTo>
                        <a:lnTo>
                          <a:pt x="13005" y="462"/>
                        </a:lnTo>
                        <a:lnTo>
                          <a:pt x="12789" y="358"/>
                        </a:lnTo>
                        <a:lnTo>
                          <a:pt x="12581" y="259"/>
                        </a:lnTo>
                        <a:lnTo>
                          <a:pt x="12436" y="190"/>
                        </a:lnTo>
                        <a:lnTo>
                          <a:pt x="12306" y="130"/>
                        </a:lnTo>
                        <a:lnTo>
                          <a:pt x="12031"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470" name="Google Shape;1470;p33"/>
            <p:cNvGrpSpPr/>
            <p:nvPr/>
          </p:nvGrpSpPr>
          <p:grpSpPr>
            <a:xfrm>
              <a:off x="5619752" y="2444101"/>
              <a:ext cx="6650723" cy="2079132"/>
              <a:chOff x="5267327" y="2444101"/>
              <a:chExt cx="6650723" cy="2079132"/>
            </a:xfrm>
          </p:grpSpPr>
          <p:sp>
            <p:nvSpPr>
              <p:cNvPr id="1471" name="Google Shape;1471;p33"/>
              <p:cNvSpPr/>
              <p:nvPr/>
            </p:nvSpPr>
            <p:spPr>
              <a:xfrm flipH="1">
                <a:off x="5267327" y="2444101"/>
                <a:ext cx="6601260" cy="1709065"/>
              </a:xfrm>
              <a:custGeom>
                <a:avLst/>
                <a:gdLst/>
                <a:ahLst/>
                <a:cxnLst/>
                <a:rect l="l" t="t" r="r" b="b"/>
                <a:pathLst>
                  <a:path w="115705" h="29956" extrusionOk="0">
                    <a:moveTo>
                      <a:pt x="65096" y="1"/>
                    </a:moveTo>
                    <a:lnTo>
                      <a:pt x="34387" y="1513"/>
                    </a:lnTo>
                    <a:lnTo>
                      <a:pt x="24653" y="14597"/>
                    </a:lnTo>
                    <a:lnTo>
                      <a:pt x="0" y="12654"/>
                    </a:lnTo>
                    <a:lnTo>
                      <a:pt x="1945" y="29955"/>
                    </a:lnTo>
                    <a:lnTo>
                      <a:pt x="110945" y="29955"/>
                    </a:lnTo>
                    <a:lnTo>
                      <a:pt x="115704" y="11786"/>
                    </a:lnTo>
                    <a:lnTo>
                      <a:pt x="64122" y="14707"/>
                    </a:lnTo>
                    <a:lnTo>
                      <a:pt x="65096"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3"/>
              <p:cNvSpPr/>
              <p:nvPr/>
            </p:nvSpPr>
            <p:spPr>
              <a:xfrm flipH="1">
                <a:off x="5463817" y="3866160"/>
                <a:ext cx="6326095" cy="55455"/>
              </a:xfrm>
              <a:custGeom>
                <a:avLst/>
                <a:gdLst/>
                <a:ahLst/>
                <a:cxnLst/>
                <a:rect l="l" t="t" r="r" b="b"/>
                <a:pathLst>
                  <a:path w="110882" h="972" extrusionOk="0">
                    <a:moveTo>
                      <a:pt x="0" y="0"/>
                    </a:moveTo>
                    <a:lnTo>
                      <a:pt x="110" y="971"/>
                    </a:lnTo>
                    <a:lnTo>
                      <a:pt x="110629" y="971"/>
                    </a:lnTo>
                    <a:lnTo>
                      <a:pt x="110882" y="0"/>
                    </a:ln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3"/>
              <p:cNvSpPr/>
              <p:nvPr/>
            </p:nvSpPr>
            <p:spPr>
              <a:xfrm flipH="1">
                <a:off x="5441852" y="3782751"/>
                <a:ext cx="6357360" cy="27956"/>
              </a:xfrm>
              <a:custGeom>
                <a:avLst/>
                <a:gdLst/>
                <a:ahLst/>
                <a:cxnLst/>
                <a:rect l="l" t="t" r="r" b="b"/>
                <a:pathLst>
                  <a:path w="111430" h="490" extrusionOk="0">
                    <a:moveTo>
                      <a:pt x="0" y="0"/>
                    </a:moveTo>
                    <a:lnTo>
                      <a:pt x="54" y="489"/>
                    </a:lnTo>
                    <a:lnTo>
                      <a:pt x="111301" y="489"/>
                    </a:lnTo>
                    <a:lnTo>
                      <a:pt x="111430" y="0"/>
                    </a:ln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3"/>
              <p:cNvSpPr/>
              <p:nvPr/>
            </p:nvSpPr>
            <p:spPr>
              <a:xfrm flipH="1">
                <a:off x="8210332" y="3458357"/>
                <a:ext cx="58650" cy="695128"/>
              </a:xfrm>
              <a:custGeom>
                <a:avLst/>
                <a:gdLst/>
                <a:ahLst/>
                <a:cxnLst/>
                <a:rect l="l" t="t" r="r" b="b"/>
                <a:pathLst>
                  <a:path w="1028" h="12184" extrusionOk="0">
                    <a:moveTo>
                      <a:pt x="705" y="0"/>
                    </a:moveTo>
                    <a:lnTo>
                      <a:pt x="0" y="12167"/>
                    </a:lnTo>
                    <a:lnTo>
                      <a:pt x="327" y="12184"/>
                    </a:lnTo>
                    <a:lnTo>
                      <a:pt x="1028" y="20"/>
                    </a:lnTo>
                    <a:lnTo>
                      <a:pt x="705"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3"/>
              <p:cNvSpPr/>
              <p:nvPr/>
            </p:nvSpPr>
            <p:spPr>
              <a:xfrm flipH="1">
                <a:off x="5378464" y="4051234"/>
                <a:ext cx="6539586" cy="219082"/>
              </a:xfrm>
              <a:custGeom>
                <a:avLst/>
                <a:gdLst/>
                <a:ahLst/>
                <a:cxnLst/>
                <a:rect l="l" t="t" r="r" b="b"/>
                <a:pathLst>
                  <a:path w="114624" h="3840" extrusionOk="0">
                    <a:moveTo>
                      <a:pt x="0" y="0"/>
                    </a:moveTo>
                    <a:lnTo>
                      <a:pt x="967" y="3839"/>
                    </a:lnTo>
                    <a:lnTo>
                      <a:pt x="113014" y="3839"/>
                    </a:lnTo>
                    <a:lnTo>
                      <a:pt x="114623" y="0"/>
                    </a:lnTo>
                    <a:close/>
                  </a:path>
                </a:pathLst>
              </a:custGeom>
              <a:solidFill>
                <a:srgbClr val="2A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3"/>
              <p:cNvSpPr/>
              <p:nvPr/>
            </p:nvSpPr>
            <p:spPr>
              <a:xfrm flipH="1">
                <a:off x="9795769" y="3560707"/>
                <a:ext cx="1283339" cy="721315"/>
              </a:xfrm>
              <a:custGeom>
                <a:avLst/>
                <a:gdLst/>
                <a:ahLst/>
                <a:cxnLst/>
                <a:rect l="l" t="t" r="r" b="b"/>
                <a:pathLst>
                  <a:path w="22494" h="12643" extrusionOk="0">
                    <a:moveTo>
                      <a:pt x="11247" y="1"/>
                    </a:moveTo>
                    <a:cubicBezTo>
                      <a:pt x="5036" y="1"/>
                      <a:pt x="1" y="5035"/>
                      <a:pt x="1" y="11247"/>
                    </a:cubicBezTo>
                    <a:cubicBezTo>
                      <a:pt x="1" y="11719"/>
                      <a:pt x="31" y="12184"/>
                      <a:pt x="87" y="12643"/>
                    </a:cubicBezTo>
                    <a:lnTo>
                      <a:pt x="22420" y="12537"/>
                    </a:lnTo>
                    <a:cubicBezTo>
                      <a:pt x="22470" y="12114"/>
                      <a:pt x="22493" y="11683"/>
                      <a:pt x="22493" y="11247"/>
                    </a:cubicBezTo>
                    <a:cubicBezTo>
                      <a:pt x="22493" y="5035"/>
                      <a:pt x="17459" y="1"/>
                      <a:pt x="1124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3"/>
              <p:cNvSpPr/>
              <p:nvPr/>
            </p:nvSpPr>
            <p:spPr>
              <a:xfrm flipH="1">
                <a:off x="10011774" y="3776703"/>
                <a:ext cx="851337" cy="499666"/>
              </a:xfrm>
              <a:custGeom>
                <a:avLst/>
                <a:gdLst/>
                <a:ahLst/>
                <a:cxnLst/>
                <a:rect l="l" t="t" r="r" b="b"/>
                <a:pathLst>
                  <a:path w="14922" h="8758" extrusionOk="0">
                    <a:moveTo>
                      <a:pt x="7461" y="0"/>
                    </a:moveTo>
                    <a:cubicBezTo>
                      <a:pt x="3340" y="0"/>
                      <a:pt x="0" y="3340"/>
                      <a:pt x="0" y="7461"/>
                    </a:cubicBezTo>
                    <a:cubicBezTo>
                      <a:pt x="0" y="7903"/>
                      <a:pt x="40" y="8335"/>
                      <a:pt x="113" y="8757"/>
                    </a:cubicBezTo>
                    <a:lnTo>
                      <a:pt x="14813" y="8757"/>
                    </a:lnTo>
                    <a:cubicBezTo>
                      <a:pt x="14885" y="8335"/>
                      <a:pt x="14922" y="7903"/>
                      <a:pt x="14922" y="7461"/>
                    </a:cubicBezTo>
                    <a:cubicBezTo>
                      <a:pt x="14922" y="3340"/>
                      <a:pt x="11582" y="0"/>
                      <a:pt x="7461" y="0"/>
                    </a:cubicBezTo>
                    <a:close/>
                  </a:path>
                </a:pathLst>
              </a:custGeom>
              <a:solidFill>
                <a:srgbClr val="2A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3"/>
              <p:cNvSpPr/>
              <p:nvPr/>
            </p:nvSpPr>
            <p:spPr>
              <a:xfrm flipH="1">
                <a:off x="10116582" y="3881563"/>
                <a:ext cx="641727" cy="641669"/>
              </a:xfrm>
              <a:custGeom>
                <a:avLst/>
                <a:gdLst/>
                <a:ahLst/>
                <a:cxnLst/>
                <a:rect l="l" t="t" r="r" b="b"/>
                <a:pathLst>
                  <a:path w="11248" h="11247" extrusionOk="0">
                    <a:moveTo>
                      <a:pt x="5624" y="0"/>
                    </a:moveTo>
                    <a:cubicBezTo>
                      <a:pt x="2520" y="0"/>
                      <a:pt x="1" y="2516"/>
                      <a:pt x="1" y="5623"/>
                    </a:cubicBezTo>
                    <a:cubicBezTo>
                      <a:pt x="1" y="8728"/>
                      <a:pt x="2520" y="11246"/>
                      <a:pt x="5624" y="11246"/>
                    </a:cubicBezTo>
                    <a:cubicBezTo>
                      <a:pt x="8731" y="11246"/>
                      <a:pt x="11247" y="8728"/>
                      <a:pt x="11247" y="5623"/>
                    </a:cubicBezTo>
                    <a:cubicBezTo>
                      <a:pt x="11247" y="2516"/>
                      <a:pt x="8731" y="0"/>
                      <a:pt x="5624" y="0"/>
                    </a:cubicBezTo>
                    <a:close/>
                  </a:path>
                </a:pathLst>
              </a:custGeom>
              <a:solidFill>
                <a:srgbClr val="435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3"/>
              <p:cNvSpPr/>
              <p:nvPr/>
            </p:nvSpPr>
            <p:spPr>
              <a:xfrm flipH="1">
                <a:off x="10306399" y="4071316"/>
                <a:ext cx="262099" cy="262099"/>
              </a:xfrm>
              <a:custGeom>
                <a:avLst/>
                <a:gdLst/>
                <a:ahLst/>
                <a:cxnLst/>
                <a:rect l="l" t="t" r="r" b="b"/>
                <a:pathLst>
                  <a:path w="4594" h="4594" extrusionOk="0">
                    <a:moveTo>
                      <a:pt x="2297" y="1"/>
                    </a:moveTo>
                    <a:cubicBezTo>
                      <a:pt x="1031" y="1"/>
                      <a:pt x="1" y="1027"/>
                      <a:pt x="1" y="2297"/>
                    </a:cubicBezTo>
                    <a:cubicBezTo>
                      <a:pt x="1" y="3563"/>
                      <a:pt x="1031" y="4594"/>
                      <a:pt x="2297" y="4594"/>
                    </a:cubicBezTo>
                    <a:cubicBezTo>
                      <a:pt x="3567" y="4594"/>
                      <a:pt x="4593" y="3563"/>
                      <a:pt x="4593" y="2297"/>
                    </a:cubicBezTo>
                    <a:cubicBezTo>
                      <a:pt x="4593" y="1027"/>
                      <a:pt x="3567" y="1"/>
                      <a:pt x="2297" y="1"/>
                    </a:cubicBezTo>
                    <a:close/>
                  </a:path>
                </a:pathLst>
              </a:custGeom>
              <a:solidFill>
                <a:srgbClr val="E6F1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3"/>
              <p:cNvSpPr/>
              <p:nvPr/>
            </p:nvSpPr>
            <p:spPr>
              <a:xfrm flipH="1">
                <a:off x="6205236" y="3560707"/>
                <a:ext cx="1283339" cy="721315"/>
              </a:xfrm>
              <a:custGeom>
                <a:avLst/>
                <a:gdLst/>
                <a:ahLst/>
                <a:cxnLst/>
                <a:rect l="l" t="t" r="r" b="b"/>
                <a:pathLst>
                  <a:path w="22494" h="12643" extrusionOk="0">
                    <a:moveTo>
                      <a:pt x="11247" y="1"/>
                    </a:moveTo>
                    <a:cubicBezTo>
                      <a:pt x="5036" y="1"/>
                      <a:pt x="0" y="5035"/>
                      <a:pt x="0" y="11247"/>
                    </a:cubicBezTo>
                    <a:cubicBezTo>
                      <a:pt x="0" y="11719"/>
                      <a:pt x="31" y="12184"/>
                      <a:pt x="87" y="12643"/>
                    </a:cubicBezTo>
                    <a:lnTo>
                      <a:pt x="22420" y="12537"/>
                    </a:lnTo>
                    <a:cubicBezTo>
                      <a:pt x="22470" y="12114"/>
                      <a:pt x="22493" y="11683"/>
                      <a:pt x="22493" y="11247"/>
                    </a:cubicBezTo>
                    <a:cubicBezTo>
                      <a:pt x="22493" y="5035"/>
                      <a:pt x="17459" y="1"/>
                      <a:pt x="1124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3"/>
              <p:cNvSpPr/>
              <p:nvPr/>
            </p:nvSpPr>
            <p:spPr>
              <a:xfrm flipH="1">
                <a:off x="6421241" y="3776703"/>
                <a:ext cx="851394" cy="499666"/>
              </a:xfrm>
              <a:custGeom>
                <a:avLst/>
                <a:gdLst/>
                <a:ahLst/>
                <a:cxnLst/>
                <a:rect l="l" t="t" r="r" b="b"/>
                <a:pathLst>
                  <a:path w="14923" h="8758" extrusionOk="0">
                    <a:moveTo>
                      <a:pt x="7462" y="0"/>
                    </a:moveTo>
                    <a:cubicBezTo>
                      <a:pt x="3341" y="0"/>
                      <a:pt x="1" y="3340"/>
                      <a:pt x="1" y="7461"/>
                    </a:cubicBezTo>
                    <a:cubicBezTo>
                      <a:pt x="1" y="7903"/>
                      <a:pt x="41" y="8335"/>
                      <a:pt x="114" y="8757"/>
                    </a:cubicBezTo>
                    <a:lnTo>
                      <a:pt x="14813" y="8757"/>
                    </a:lnTo>
                    <a:cubicBezTo>
                      <a:pt x="14887" y="8335"/>
                      <a:pt x="14923" y="7903"/>
                      <a:pt x="14923" y="7461"/>
                    </a:cubicBezTo>
                    <a:cubicBezTo>
                      <a:pt x="14923" y="3340"/>
                      <a:pt x="11583" y="0"/>
                      <a:pt x="7462" y="0"/>
                    </a:cubicBezTo>
                    <a:close/>
                  </a:path>
                </a:pathLst>
              </a:custGeom>
              <a:solidFill>
                <a:srgbClr val="2A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3"/>
              <p:cNvSpPr/>
              <p:nvPr/>
            </p:nvSpPr>
            <p:spPr>
              <a:xfrm flipH="1">
                <a:off x="6526106" y="3881563"/>
                <a:ext cx="641669" cy="641669"/>
              </a:xfrm>
              <a:custGeom>
                <a:avLst/>
                <a:gdLst/>
                <a:ahLst/>
                <a:cxnLst/>
                <a:rect l="l" t="t" r="r" b="b"/>
                <a:pathLst>
                  <a:path w="11247" h="11247" extrusionOk="0">
                    <a:moveTo>
                      <a:pt x="5624" y="0"/>
                    </a:moveTo>
                    <a:cubicBezTo>
                      <a:pt x="2520" y="0"/>
                      <a:pt x="1" y="2516"/>
                      <a:pt x="1" y="5623"/>
                    </a:cubicBezTo>
                    <a:cubicBezTo>
                      <a:pt x="1" y="8728"/>
                      <a:pt x="2520" y="11246"/>
                      <a:pt x="5624" y="11246"/>
                    </a:cubicBezTo>
                    <a:cubicBezTo>
                      <a:pt x="8731" y="11246"/>
                      <a:pt x="11247" y="8728"/>
                      <a:pt x="11247" y="5623"/>
                    </a:cubicBezTo>
                    <a:cubicBezTo>
                      <a:pt x="11247" y="2516"/>
                      <a:pt x="8731" y="0"/>
                      <a:pt x="5624" y="0"/>
                    </a:cubicBezTo>
                    <a:close/>
                  </a:path>
                </a:pathLst>
              </a:custGeom>
              <a:solidFill>
                <a:srgbClr val="435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3"/>
              <p:cNvSpPr/>
              <p:nvPr/>
            </p:nvSpPr>
            <p:spPr>
              <a:xfrm flipH="1">
                <a:off x="6715866" y="4071316"/>
                <a:ext cx="262099" cy="262099"/>
              </a:xfrm>
              <a:custGeom>
                <a:avLst/>
                <a:gdLst/>
                <a:ahLst/>
                <a:cxnLst/>
                <a:rect l="l" t="t" r="r" b="b"/>
                <a:pathLst>
                  <a:path w="4594" h="4594" extrusionOk="0">
                    <a:moveTo>
                      <a:pt x="2297" y="1"/>
                    </a:moveTo>
                    <a:cubicBezTo>
                      <a:pt x="1031" y="1"/>
                      <a:pt x="0" y="1027"/>
                      <a:pt x="0" y="2297"/>
                    </a:cubicBezTo>
                    <a:cubicBezTo>
                      <a:pt x="0" y="3563"/>
                      <a:pt x="1031" y="4594"/>
                      <a:pt x="2297" y="4594"/>
                    </a:cubicBezTo>
                    <a:cubicBezTo>
                      <a:pt x="3567" y="4594"/>
                      <a:pt x="4593" y="3563"/>
                      <a:pt x="4593" y="2297"/>
                    </a:cubicBezTo>
                    <a:cubicBezTo>
                      <a:pt x="4593" y="1027"/>
                      <a:pt x="3567" y="1"/>
                      <a:pt x="2297" y="1"/>
                    </a:cubicBezTo>
                    <a:close/>
                  </a:path>
                </a:pathLst>
              </a:custGeom>
              <a:solidFill>
                <a:srgbClr val="E6F1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3"/>
              <p:cNvSpPr/>
              <p:nvPr/>
            </p:nvSpPr>
            <p:spPr>
              <a:xfrm flipH="1">
                <a:off x="5494110" y="3594653"/>
                <a:ext cx="197230" cy="79531"/>
              </a:xfrm>
              <a:custGeom>
                <a:avLst/>
                <a:gdLst/>
                <a:ahLst/>
                <a:cxnLst/>
                <a:rect l="l" t="t" r="r" b="b"/>
                <a:pathLst>
                  <a:path w="3457" h="1394" extrusionOk="0">
                    <a:moveTo>
                      <a:pt x="1" y="1"/>
                    </a:moveTo>
                    <a:lnTo>
                      <a:pt x="254" y="1393"/>
                    </a:lnTo>
                    <a:lnTo>
                      <a:pt x="3049" y="1267"/>
                    </a:lnTo>
                    <a:lnTo>
                      <a:pt x="3457" y="173"/>
                    </a:lnTo>
                    <a:lnTo>
                      <a:pt x="1"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3"/>
              <p:cNvSpPr/>
              <p:nvPr/>
            </p:nvSpPr>
            <p:spPr>
              <a:xfrm flipH="1">
                <a:off x="5458224" y="3275679"/>
                <a:ext cx="257763" cy="234600"/>
              </a:xfrm>
              <a:custGeom>
                <a:avLst/>
                <a:gdLst/>
                <a:ahLst/>
                <a:cxnLst/>
                <a:rect l="l" t="t" r="r" b="b"/>
                <a:pathLst>
                  <a:path w="4518" h="4112" extrusionOk="0">
                    <a:moveTo>
                      <a:pt x="2259" y="0"/>
                    </a:moveTo>
                    <a:cubicBezTo>
                      <a:pt x="1325" y="0"/>
                      <a:pt x="482" y="641"/>
                      <a:pt x="260" y="1587"/>
                    </a:cubicBezTo>
                    <a:cubicBezTo>
                      <a:pt x="1" y="2693"/>
                      <a:pt x="686" y="3797"/>
                      <a:pt x="1789" y="4056"/>
                    </a:cubicBezTo>
                    <a:cubicBezTo>
                      <a:pt x="1947" y="4093"/>
                      <a:pt x="2105" y="4111"/>
                      <a:pt x="2261" y="4111"/>
                    </a:cubicBezTo>
                    <a:cubicBezTo>
                      <a:pt x="3194" y="4111"/>
                      <a:pt x="4036" y="3473"/>
                      <a:pt x="4258" y="2527"/>
                    </a:cubicBezTo>
                    <a:cubicBezTo>
                      <a:pt x="4517" y="1421"/>
                      <a:pt x="3833" y="314"/>
                      <a:pt x="2729" y="55"/>
                    </a:cubicBezTo>
                    <a:cubicBezTo>
                      <a:pt x="2572" y="18"/>
                      <a:pt x="2414" y="0"/>
                      <a:pt x="225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3"/>
              <p:cNvSpPr/>
              <p:nvPr/>
            </p:nvSpPr>
            <p:spPr>
              <a:xfrm flipH="1">
                <a:off x="8358349" y="2678467"/>
                <a:ext cx="1789052" cy="610804"/>
              </a:xfrm>
              <a:custGeom>
                <a:avLst/>
                <a:gdLst/>
                <a:ahLst/>
                <a:cxnLst/>
                <a:rect l="l" t="t" r="r" b="b"/>
                <a:pathLst>
                  <a:path w="31358" h="10706" extrusionOk="0">
                    <a:moveTo>
                      <a:pt x="31357" y="1"/>
                    </a:moveTo>
                    <a:lnTo>
                      <a:pt x="5730" y="758"/>
                    </a:lnTo>
                    <a:lnTo>
                      <a:pt x="1" y="10705"/>
                    </a:lnTo>
                    <a:lnTo>
                      <a:pt x="30603" y="10599"/>
                    </a:lnTo>
                    <a:lnTo>
                      <a:pt x="31357" y="1"/>
                    </a:lnTo>
                    <a:close/>
                  </a:path>
                </a:pathLst>
              </a:custGeom>
              <a:solidFill>
                <a:srgbClr val="B3E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3"/>
              <p:cNvSpPr/>
              <p:nvPr/>
            </p:nvSpPr>
            <p:spPr>
              <a:xfrm flipH="1">
                <a:off x="8540820" y="2681548"/>
                <a:ext cx="685486" cy="604471"/>
              </a:xfrm>
              <a:custGeom>
                <a:avLst/>
                <a:gdLst/>
                <a:ahLst/>
                <a:cxnLst/>
                <a:rect l="l" t="t" r="r" b="b"/>
                <a:pathLst>
                  <a:path w="12015" h="10595" extrusionOk="0">
                    <a:moveTo>
                      <a:pt x="12015" y="0"/>
                    </a:moveTo>
                    <a:lnTo>
                      <a:pt x="8519" y="120"/>
                    </a:lnTo>
                    <a:cubicBezTo>
                      <a:pt x="6508" y="2962"/>
                      <a:pt x="2443" y="7093"/>
                      <a:pt x="1" y="10595"/>
                    </a:cubicBezTo>
                    <a:lnTo>
                      <a:pt x="1985" y="10588"/>
                    </a:lnTo>
                    <a:lnTo>
                      <a:pt x="12015" y="0"/>
                    </a:ln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3"/>
              <p:cNvSpPr/>
              <p:nvPr/>
            </p:nvSpPr>
            <p:spPr>
              <a:xfrm flipH="1">
                <a:off x="8954724" y="2695526"/>
                <a:ext cx="892872" cy="593004"/>
              </a:xfrm>
              <a:custGeom>
                <a:avLst/>
                <a:gdLst/>
                <a:ahLst/>
                <a:cxnLst/>
                <a:rect l="l" t="t" r="r" b="b"/>
                <a:pathLst>
                  <a:path w="15650" h="10394" extrusionOk="0">
                    <a:moveTo>
                      <a:pt x="15650" y="1"/>
                    </a:moveTo>
                    <a:lnTo>
                      <a:pt x="7790" y="267"/>
                    </a:lnTo>
                    <a:cubicBezTo>
                      <a:pt x="5490" y="3680"/>
                      <a:pt x="1795" y="7578"/>
                      <a:pt x="0" y="10394"/>
                    </a:cubicBezTo>
                    <a:lnTo>
                      <a:pt x="6577" y="10367"/>
                    </a:lnTo>
                    <a:lnTo>
                      <a:pt x="15650" y="1"/>
                    </a:ln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3"/>
              <p:cNvSpPr/>
              <p:nvPr/>
            </p:nvSpPr>
            <p:spPr>
              <a:xfrm flipH="1">
                <a:off x="8389128" y="3499662"/>
                <a:ext cx="271570" cy="85807"/>
              </a:xfrm>
              <a:custGeom>
                <a:avLst/>
                <a:gdLst/>
                <a:ahLst/>
                <a:cxnLst/>
                <a:rect l="l" t="t" r="r" b="b"/>
                <a:pathLst>
                  <a:path w="4760" h="1504" extrusionOk="0">
                    <a:moveTo>
                      <a:pt x="446" y="0"/>
                    </a:moveTo>
                    <a:lnTo>
                      <a:pt x="0" y="1503"/>
                    </a:lnTo>
                    <a:lnTo>
                      <a:pt x="4760" y="1503"/>
                    </a:lnTo>
                    <a:lnTo>
                      <a:pt x="4636"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90" name="Google Shape;1490;p33"/>
          <p:cNvSpPr txBox="1">
            <a:spLocks noGrp="1"/>
          </p:cNvSpPr>
          <p:nvPr>
            <p:ph type="subTitle" idx="1"/>
          </p:nvPr>
        </p:nvSpPr>
        <p:spPr>
          <a:xfrm>
            <a:off x="723350" y="1656950"/>
            <a:ext cx="3949800" cy="119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sp>
        <p:nvSpPr>
          <p:cNvPr id="1491" name="Google Shape;1491;p33"/>
          <p:cNvSpPr txBox="1">
            <a:spLocks noGrp="1"/>
          </p:cNvSpPr>
          <p:nvPr>
            <p:ph type="ctrTitle"/>
          </p:nvPr>
        </p:nvSpPr>
        <p:spPr>
          <a:xfrm>
            <a:off x="723348" y="2952738"/>
            <a:ext cx="2377200" cy="30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FAMOUS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495"/>
        <p:cNvGrpSpPr/>
        <p:nvPr/>
      </p:nvGrpSpPr>
      <p:grpSpPr>
        <a:xfrm>
          <a:off x="0" y="0"/>
          <a:ext cx="0" cy="0"/>
          <a:chOff x="0" y="0"/>
          <a:chExt cx="0" cy="0"/>
        </a:xfrm>
      </p:grpSpPr>
      <p:sp>
        <p:nvSpPr>
          <p:cNvPr id="1496" name="Google Shape;1496;p34"/>
          <p:cNvSpPr/>
          <p:nvPr/>
        </p:nvSpPr>
        <p:spPr>
          <a:xfrm>
            <a:off x="-4547100" y="4388700"/>
            <a:ext cx="7439100" cy="266700"/>
          </a:xfrm>
          <a:prstGeom prst="ellipse">
            <a:avLst/>
          </a:prstGeom>
          <a:solidFill>
            <a:srgbClr val="000000">
              <a:alpha val="43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 name="Google Shape;1497;p34"/>
          <p:cNvGrpSpPr/>
          <p:nvPr/>
        </p:nvGrpSpPr>
        <p:grpSpPr>
          <a:xfrm>
            <a:off x="-4257673" y="2444101"/>
            <a:ext cx="6650723" cy="2079132"/>
            <a:chOff x="-3686173" y="2444101"/>
            <a:chExt cx="6650723" cy="2079132"/>
          </a:xfrm>
        </p:grpSpPr>
        <p:grpSp>
          <p:nvGrpSpPr>
            <p:cNvPr id="1498" name="Google Shape;1498;p34"/>
            <p:cNvGrpSpPr/>
            <p:nvPr/>
          </p:nvGrpSpPr>
          <p:grpSpPr>
            <a:xfrm>
              <a:off x="-3686173" y="2444101"/>
              <a:ext cx="6650723" cy="2079132"/>
              <a:chOff x="5267327" y="2444101"/>
              <a:chExt cx="6650723" cy="2079132"/>
            </a:xfrm>
          </p:grpSpPr>
          <p:sp>
            <p:nvSpPr>
              <p:cNvPr id="1499" name="Google Shape;1499;p34"/>
              <p:cNvSpPr/>
              <p:nvPr/>
            </p:nvSpPr>
            <p:spPr>
              <a:xfrm flipH="1">
                <a:off x="5267327" y="2444101"/>
                <a:ext cx="6601260" cy="1709065"/>
              </a:xfrm>
              <a:custGeom>
                <a:avLst/>
                <a:gdLst/>
                <a:ahLst/>
                <a:cxnLst/>
                <a:rect l="l" t="t" r="r" b="b"/>
                <a:pathLst>
                  <a:path w="115705" h="29956" extrusionOk="0">
                    <a:moveTo>
                      <a:pt x="65096" y="1"/>
                    </a:moveTo>
                    <a:lnTo>
                      <a:pt x="34387" y="1513"/>
                    </a:lnTo>
                    <a:lnTo>
                      <a:pt x="24653" y="14597"/>
                    </a:lnTo>
                    <a:lnTo>
                      <a:pt x="0" y="12654"/>
                    </a:lnTo>
                    <a:lnTo>
                      <a:pt x="1945" y="29955"/>
                    </a:lnTo>
                    <a:lnTo>
                      <a:pt x="110945" y="29955"/>
                    </a:lnTo>
                    <a:lnTo>
                      <a:pt x="115704" y="11786"/>
                    </a:lnTo>
                    <a:lnTo>
                      <a:pt x="64122" y="14707"/>
                    </a:lnTo>
                    <a:lnTo>
                      <a:pt x="65096" y="1"/>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4"/>
              <p:cNvSpPr/>
              <p:nvPr/>
            </p:nvSpPr>
            <p:spPr>
              <a:xfrm flipH="1">
                <a:off x="5463817" y="3866160"/>
                <a:ext cx="6326095" cy="55455"/>
              </a:xfrm>
              <a:custGeom>
                <a:avLst/>
                <a:gdLst/>
                <a:ahLst/>
                <a:cxnLst/>
                <a:rect l="l" t="t" r="r" b="b"/>
                <a:pathLst>
                  <a:path w="110882" h="972" extrusionOk="0">
                    <a:moveTo>
                      <a:pt x="0" y="0"/>
                    </a:moveTo>
                    <a:lnTo>
                      <a:pt x="110" y="971"/>
                    </a:lnTo>
                    <a:lnTo>
                      <a:pt x="110629" y="971"/>
                    </a:lnTo>
                    <a:lnTo>
                      <a:pt x="110882" y="0"/>
                    </a:ln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4"/>
              <p:cNvSpPr/>
              <p:nvPr/>
            </p:nvSpPr>
            <p:spPr>
              <a:xfrm flipH="1">
                <a:off x="5441852" y="3782751"/>
                <a:ext cx="6357360" cy="27956"/>
              </a:xfrm>
              <a:custGeom>
                <a:avLst/>
                <a:gdLst/>
                <a:ahLst/>
                <a:cxnLst/>
                <a:rect l="l" t="t" r="r" b="b"/>
                <a:pathLst>
                  <a:path w="111430" h="490" extrusionOk="0">
                    <a:moveTo>
                      <a:pt x="0" y="0"/>
                    </a:moveTo>
                    <a:lnTo>
                      <a:pt x="54" y="489"/>
                    </a:lnTo>
                    <a:lnTo>
                      <a:pt x="111301" y="489"/>
                    </a:lnTo>
                    <a:lnTo>
                      <a:pt x="111430" y="0"/>
                    </a:lnTo>
                    <a:close/>
                  </a:path>
                </a:pathLst>
              </a:custGeom>
              <a:solidFill>
                <a:srgbClr val="1436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4"/>
              <p:cNvSpPr/>
              <p:nvPr/>
            </p:nvSpPr>
            <p:spPr>
              <a:xfrm flipH="1">
                <a:off x="8210332" y="3458357"/>
                <a:ext cx="58650" cy="695128"/>
              </a:xfrm>
              <a:custGeom>
                <a:avLst/>
                <a:gdLst/>
                <a:ahLst/>
                <a:cxnLst/>
                <a:rect l="l" t="t" r="r" b="b"/>
                <a:pathLst>
                  <a:path w="1028" h="12184" extrusionOk="0">
                    <a:moveTo>
                      <a:pt x="705" y="0"/>
                    </a:moveTo>
                    <a:lnTo>
                      <a:pt x="0" y="12167"/>
                    </a:lnTo>
                    <a:lnTo>
                      <a:pt x="327" y="12184"/>
                    </a:lnTo>
                    <a:lnTo>
                      <a:pt x="1028" y="20"/>
                    </a:lnTo>
                    <a:lnTo>
                      <a:pt x="705"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4"/>
              <p:cNvSpPr/>
              <p:nvPr/>
            </p:nvSpPr>
            <p:spPr>
              <a:xfrm flipH="1">
                <a:off x="5378464" y="4051234"/>
                <a:ext cx="6539586" cy="219082"/>
              </a:xfrm>
              <a:custGeom>
                <a:avLst/>
                <a:gdLst/>
                <a:ahLst/>
                <a:cxnLst/>
                <a:rect l="l" t="t" r="r" b="b"/>
                <a:pathLst>
                  <a:path w="114624" h="3840" extrusionOk="0">
                    <a:moveTo>
                      <a:pt x="0" y="0"/>
                    </a:moveTo>
                    <a:lnTo>
                      <a:pt x="967" y="3839"/>
                    </a:lnTo>
                    <a:lnTo>
                      <a:pt x="113014" y="3839"/>
                    </a:lnTo>
                    <a:lnTo>
                      <a:pt x="114623" y="0"/>
                    </a:lnTo>
                    <a:close/>
                  </a:path>
                </a:pathLst>
              </a:custGeom>
              <a:solidFill>
                <a:srgbClr val="2A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4"/>
              <p:cNvSpPr/>
              <p:nvPr/>
            </p:nvSpPr>
            <p:spPr>
              <a:xfrm flipH="1">
                <a:off x="9795769" y="3560707"/>
                <a:ext cx="1283339" cy="721315"/>
              </a:xfrm>
              <a:custGeom>
                <a:avLst/>
                <a:gdLst/>
                <a:ahLst/>
                <a:cxnLst/>
                <a:rect l="l" t="t" r="r" b="b"/>
                <a:pathLst>
                  <a:path w="22494" h="12643" extrusionOk="0">
                    <a:moveTo>
                      <a:pt x="11247" y="1"/>
                    </a:moveTo>
                    <a:cubicBezTo>
                      <a:pt x="5036" y="1"/>
                      <a:pt x="1" y="5035"/>
                      <a:pt x="1" y="11247"/>
                    </a:cubicBezTo>
                    <a:cubicBezTo>
                      <a:pt x="1" y="11719"/>
                      <a:pt x="31" y="12184"/>
                      <a:pt x="87" y="12643"/>
                    </a:cubicBezTo>
                    <a:lnTo>
                      <a:pt x="22420" y="12537"/>
                    </a:lnTo>
                    <a:cubicBezTo>
                      <a:pt x="22470" y="12114"/>
                      <a:pt x="22493" y="11683"/>
                      <a:pt x="22493" y="11247"/>
                    </a:cubicBezTo>
                    <a:cubicBezTo>
                      <a:pt x="22493" y="5035"/>
                      <a:pt x="17459" y="1"/>
                      <a:pt x="1124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4"/>
              <p:cNvSpPr/>
              <p:nvPr/>
            </p:nvSpPr>
            <p:spPr>
              <a:xfrm flipH="1">
                <a:off x="10011774" y="3776703"/>
                <a:ext cx="851337" cy="499666"/>
              </a:xfrm>
              <a:custGeom>
                <a:avLst/>
                <a:gdLst/>
                <a:ahLst/>
                <a:cxnLst/>
                <a:rect l="l" t="t" r="r" b="b"/>
                <a:pathLst>
                  <a:path w="14922" h="8758" extrusionOk="0">
                    <a:moveTo>
                      <a:pt x="7461" y="0"/>
                    </a:moveTo>
                    <a:cubicBezTo>
                      <a:pt x="3340" y="0"/>
                      <a:pt x="0" y="3340"/>
                      <a:pt x="0" y="7461"/>
                    </a:cubicBezTo>
                    <a:cubicBezTo>
                      <a:pt x="0" y="7903"/>
                      <a:pt x="40" y="8335"/>
                      <a:pt x="113" y="8757"/>
                    </a:cubicBezTo>
                    <a:lnTo>
                      <a:pt x="14813" y="8757"/>
                    </a:lnTo>
                    <a:cubicBezTo>
                      <a:pt x="14885" y="8335"/>
                      <a:pt x="14922" y="7903"/>
                      <a:pt x="14922" y="7461"/>
                    </a:cubicBezTo>
                    <a:cubicBezTo>
                      <a:pt x="14922" y="3340"/>
                      <a:pt x="11582" y="0"/>
                      <a:pt x="7461" y="0"/>
                    </a:cubicBezTo>
                    <a:close/>
                  </a:path>
                </a:pathLst>
              </a:custGeom>
              <a:solidFill>
                <a:srgbClr val="2A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4"/>
              <p:cNvSpPr/>
              <p:nvPr/>
            </p:nvSpPr>
            <p:spPr>
              <a:xfrm flipH="1">
                <a:off x="10116582" y="3881563"/>
                <a:ext cx="641727" cy="641669"/>
              </a:xfrm>
              <a:custGeom>
                <a:avLst/>
                <a:gdLst/>
                <a:ahLst/>
                <a:cxnLst/>
                <a:rect l="l" t="t" r="r" b="b"/>
                <a:pathLst>
                  <a:path w="11248" h="11247" extrusionOk="0">
                    <a:moveTo>
                      <a:pt x="5624" y="0"/>
                    </a:moveTo>
                    <a:cubicBezTo>
                      <a:pt x="2520" y="0"/>
                      <a:pt x="1" y="2516"/>
                      <a:pt x="1" y="5623"/>
                    </a:cubicBezTo>
                    <a:cubicBezTo>
                      <a:pt x="1" y="8728"/>
                      <a:pt x="2520" y="11246"/>
                      <a:pt x="5624" y="11246"/>
                    </a:cubicBezTo>
                    <a:cubicBezTo>
                      <a:pt x="8731" y="11246"/>
                      <a:pt x="11247" y="8728"/>
                      <a:pt x="11247" y="5623"/>
                    </a:cubicBezTo>
                    <a:cubicBezTo>
                      <a:pt x="11247" y="2516"/>
                      <a:pt x="8731" y="0"/>
                      <a:pt x="5624" y="0"/>
                    </a:cubicBezTo>
                    <a:close/>
                  </a:path>
                </a:pathLst>
              </a:custGeom>
              <a:solidFill>
                <a:srgbClr val="435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4"/>
              <p:cNvSpPr/>
              <p:nvPr/>
            </p:nvSpPr>
            <p:spPr>
              <a:xfrm flipH="1">
                <a:off x="10306399" y="4071316"/>
                <a:ext cx="262099" cy="262099"/>
              </a:xfrm>
              <a:custGeom>
                <a:avLst/>
                <a:gdLst/>
                <a:ahLst/>
                <a:cxnLst/>
                <a:rect l="l" t="t" r="r" b="b"/>
                <a:pathLst>
                  <a:path w="4594" h="4594" extrusionOk="0">
                    <a:moveTo>
                      <a:pt x="2297" y="1"/>
                    </a:moveTo>
                    <a:cubicBezTo>
                      <a:pt x="1031" y="1"/>
                      <a:pt x="1" y="1027"/>
                      <a:pt x="1" y="2297"/>
                    </a:cubicBezTo>
                    <a:cubicBezTo>
                      <a:pt x="1" y="3563"/>
                      <a:pt x="1031" y="4594"/>
                      <a:pt x="2297" y="4594"/>
                    </a:cubicBezTo>
                    <a:cubicBezTo>
                      <a:pt x="3567" y="4594"/>
                      <a:pt x="4593" y="3563"/>
                      <a:pt x="4593" y="2297"/>
                    </a:cubicBezTo>
                    <a:cubicBezTo>
                      <a:pt x="4593" y="1027"/>
                      <a:pt x="3567" y="1"/>
                      <a:pt x="2297" y="1"/>
                    </a:cubicBezTo>
                    <a:close/>
                  </a:path>
                </a:pathLst>
              </a:custGeom>
              <a:solidFill>
                <a:srgbClr val="E6F1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4"/>
              <p:cNvSpPr/>
              <p:nvPr/>
            </p:nvSpPr>
            <p:spPr>
              <a:xfrm flipH="1">
                <a:off x="6205236" y="3560707"/>
                <a:ext cx="1283339" cy="721315"/>
              </a:xfrm>
              <a:custGeom>
                <a:avLst/>
                <a:gdLst/>
                <a:ahLst/>
                <a:cxnLst/>
                <a:rect l="l" t="t" r="r" b="b"/>
                <a:pathLst>
                  <a:path w="22494" h="12643" extrusionOk="0">
                    <a:moveTo>
                      <a:pt x="11247" y="1"/>
                    </a:moveTo>
                    <a:cubicBezTo>
                      <a:pt x="5036" y="1"/>
                      <a:pt x="0" y="5035"/>
                      <a:pt x="0" y="11247"/>
                    </a:cubicBezTo>
                    <a:cubicBezTo>
                      <a:pt x="0" y="11719"/>
                      <a:pt x="31" y="12184"/>
                      <a:pt x="87" y="12643"/>
                    </a:cubicBezTo>
                    <a:lnTo>
                      <a:pt x="22420" y="12537"/>
                    </a:lnTo>
                    <a:cubicBezTo>
                      <a:pt x="22470" y="12114"/>
                      <a:pt x="22493" y="11683"/>
                      <a:pt x="22493" y="11247"/>
                    </a:cubicBezTo>
                    <a:cubicBezTo>
                      <a:pt x="22493" y="5035"/>
                      <a:pt x="17459" y="1"/>
                      <a:pt x="11247"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4"/>
              <p:cNvSpPr/>
              <p:nvPr/>
            </p:nvSpPr>
            <p:spPr>
              <a:xfrm flipH="1">
                <a:off x="6421241" y="3776703"/>
                <a:ext cx="851394" cy="499666"/>
              </a:xfrm>
              <a:custGeom>
                <a:avLst/>
                <a:gdLst/>
                <a:ahLst/>
                <a:cxnLst/>
                <a:rect l="l" t="t" r="r" b="b"/>
                <a:pathLst>
                  <a:path w="14923" h="8758" extrusionOk="0">
                    <a:moveTo>
                      <a:pt x="7462" y="0"/>
                    </a:moveTo>
                    <a:cubicBezTo>
                      <a:pt x="3341" y="0"/>
                      <a:pt x="1" y="3340"/>
                      <a:pt x="1" y="7461"/>
                    </a:cubicBezTo>
                    <a:cubicBezTo>
                      <a:pt x="1" y="7903"/>
                      <a:pt x="41" y="8335"/>
                      <a:pt x="114" y="8757"/>
                    </a:cubicBezTo>
                    <a:lnTo>
                      <a:pt x="14813" y="8757"/>
                    </a:lnTo>
                    <a:cubicBezTo>
                      <a:pt x="14887" y="8335"/>
                      <a:pt x="14923" y="7903"/>
                      <a:pt x="14923" y="7461"/>
                    </a:cubicBezTo>
                    <a:cubicBezTo>
                      <a:pt x="14923" y="3340"/>
                      <a:pt x="11583" y="0"/>
                      <a:pt x="7462" y="0"/>
                    </a:cubicBezTo>
                    <a:close/>
                  </a:path>
                </a:pathLst>
              </a:custGeom>
              <a:solidFill>
                <a:srgbClr val="2A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4"/>
              <p:cNvSpPr/>
              <p:nvPr/>
            </p:nvSpPr>
            <p:spPr>
              <a:xfrm flipH="1">
                <a:off x="6526106" y="3881563"/>
                <a:ext cx="641669" cy="641669"/>
              </a:xfrm>
              <a:custGeom>
                <a:avLst/>
                <a:gdLst/>
                <a:ahLst/>
                <a:cxnLst/>
                <a:rect l="l" t="t" r="r" b="b"/>
                <a:pathLst>
                  <a:path w="11247" h="11247" extrusionOk="0">
                    <a:moveTo>
                      <a:pt x="5624" y="0"/>
                    </a:moveTo>
                    <a:cubicBezTo>
                      <a:pt x="2520" y="0"/>
                      <a:pt x="1" y="2516"/>
                      <a:pt x="1" y="5623"/>
                    </a:cubicBezTo>
                    <a:cubicBezTo>
                      <a:pt x="1" y="8728"/>
                      <a:pt x="2520" y="11246"/>
                      <a:pt x="5624" y="11246"/>
                    </a:cubicBezTo>
                    <a:cubicBezTo>
                      <a:pt x="8731" y="11246"/>
                      <a:pt x="11247" y="8728"/>
                      <a:pt x="11247" y="5623"/>
                    </a:cubicBezTo>
                    <a:cubicBezTo>
                      <a:pt x="11247" y="2516"/>
                      <a:pt x="8731" y="0"/>
                      <a:pt x="5624" y="0"/>
                    </a:cubicBezTo>
                    <a:close/>
                  </a:path>
                </a:pathLst>
              </a:custGeom>
              <a:solidFill>
                <a:srgbClr val="435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4"/>
              <p:cNvSpPr/>
              <p:nvPr/>
            </p:nvSpPr>
            <p:spPr>
              <a:xfrm flipH="1">
                <a:off x="6715866" y="4071316"/>
                <a:ext cx="262099" cy="262099"/>
              </a:xfrm>
              <a:custGeom>
                <a:avLst/>
                <a:gdLst/>
                <a:ahLst/>
                <a:cxnLst/>
                <a:rect l="l" t="t" r="r" b="b"/>
                <a:pathLst>
                  <a:path w="4594" h="4594" extrusionOk="0">
                    <a:moveTo>
                      <a:pt x="2297" y="1"/>
                    </a:moveTo>
                    <a:cubicBezTo>
                      <a:pt x="1031" y="1"/>
                      <a:pt x="0" y="1027"/>
                      <a:pt x="0" y="2297"/>
                    </a:cubicBezTo>
                    <a:cubicBezTo>
                      <a:pt x="0" y="3563"/>
                      <a:pt x="1031" y="4594"/>
                      <a:pt x="2297" y="4594"/>
                    </a:cubicBezTo>
                    <a:cubicBezTo>
                      <a:pt x="3567" y="4594"/>
                      <a:pt x="4593" y="3563"/>
                      <a:pt x="4593" y="2297"/>
                    </a:cubicBezTo>
                    <a:cubicBezTo>
                      <a:pt x="4593" y="1027"/>
                      <a:pt x="3567" y="1"/>
                      <a:pt x="2297" y="1"/>
                    </a:cubicBezTo>
                    <a:close/>
                  </a:path>
                </a:pathLst>
              </a:custGeom>
              <a:solidFill>
                <a:srgbClr val="E6F1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4"/>
              <p:cNvSpPr/>
              <p:nvPr/>
            </p:nvSpPr>
            <p:spPr>
              <a:xfrm flipH="1">
                <a:off x="5494110" y="3594653"/>
                <a:ext cx="197230" cy="79531"/>
              </a:xfrm>
              <a:custGeom>
                <a:avLst/>
                <a:gdLst/>
                <a:ahLst/>
                <a:cxnLst/>
                <a:rect l="l" t="t" r="r" b="b"/>
                <a:pathLst>
                  <a:path w="3457" h="1394" extrusionOk="0">
                    <a:moveTo>
                      <a:pt x="1" y="1"/>
                    </a:moveTo>
                    <a:lnTo>
                      <a:pt x="254" y="1393"/>
                    </a:lnTo>
                    <a:lnTo>
                      <a:pt x="3049" y="1267"/>
                    </a:lnTo>
                    <a:lnTo>
                      <a:pt x="3457" y="173"/>
                    </a:lnTo>
                    <a:lnTo>
                      <a:pt x="1"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4"/>
              <p:cNvSpPr/>
              <p:nvPr/>
            </p:nvSpPr>
            <p:spPr>
              <a:xfrm flipH="1">
                <a:off x="5458224" y="3275679"/>
                <a:ext cx="257763" cy="234600"/>
              </a:xfrm>
              <a:custGeom>
                <a:avLst/>
                <a:gdLst/>
                <a:ahLst/>
                <a:cxnLst/>
                <a:rect l="l" t="t" r="r" b="b"/>
                <a:pathLst>
                  <a:path w="4518" h="4112" extrusionOk="0">
                    <a:moveTo>
                      <a:pt x="2259" y="0"/>
                    </a:moveTo>
                    <a:cubicBezTo>
                      <a:pt x="1325" y="0"/>
                      <a:pt x="482" y="641"/>
                      <a:pt x="260" y="1587"/>
                    </a:cubicBezTo>
                    <a:cubicBezTo>
                      <a:pt x="1" y="2693"/>
                      <a:pt x="686" y="3797"/>
                      <a:pt x="1789" y="4056"/>
                    </a:cubicBezTo>
                    <a:cubicBezTo>
                      <a:pt x="1947" y="4093"/>
                      <a:pt x="2105" y="4111"/>
                      <a:pt x="2261" y="4111"/>
                    </a:cubicBezTo>
                    <a:cubicBezTo>
                      <a:pt x="3194" y="4111"/>
                      <a:pt x="4036" y="3473"/>
                      <a:pt x="4258" y="2527"/>
                    </a:cubicBezTo>
                    <a:cubicBezTo>
                      <a:pt x="4517" y="1421"/>
                      <a:pt x="3833" y="314"/>
                      <a:pt x="2729" y="55"/>
                    </a:cubicBezTo>
                    <a:cubicBezTo>
                      <a:pt x="2572" y="18"/>
                      <a:pt x="2414" y="0"/>
                      <a:pt x="225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4"/>
              <p:cNvSpPr/>
              <p:nvPr/>
            </p:nvSpPr>
            <p:spPr>
              <a:xfrm flipH="1">
                <a:off x="8358349" y="2678467"/>
                <a:ext cx="1789052" cy="610804"/>
              </a:xfrm>
              <a:custGeom>
                <a:avLst/>
                <a:gdLst/>
                <a:ahLst/>
                <a:cxnLst/>
                <a:rect l="l" t="t" r="r" b="b"/>
                <a:pathLst>
                  <a:path w="31358" h="10706" extrusionOk="0">
                    <a:moveTo>
                      <a:pt x="31357" y="1"/>
                    </a:moveTo>
                    <a:lnTo>
                      <a:pt x="5730" y="758"/>
                    </a:lnTo>
                    <a:lnTo>
                      <a:pt x="1" y="10705"/>
                    </a:lnTo>
                    <a:lnTo>
                      <a:pt x="30603" y="10599"/>
                    </a:lnTo>
                    <a:lnTo>
                      <a:pt x="31357" y="1"/>
                    </a:lnTo>
                    <a:close/>
                  </a:path>
                </a:pathLst>
              </a:custGeom>
              <a:solidFill>
                <a:srgbClr val="B3E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4"/>
              <p:cNvSpPr/>
              <p:nvPr/>
            </p:nvSpPr>
            <p:spPr>
              <a:xfrm flipH="1">
                <a:off x="8540820" y="2681548"/>
                <a:ext cx="685486" cy="604471"/>
              </a:xfrm>
              <a:custGeom>
                <a:avLst/>
                <a:gdLst/>
                <a:ahLst/>
                <a:cxnLst/>
                <a:rect l="l" t="t" r="r" b="b"/>
                <a:pathLst>
                  <a:path w="12015" h="10595" extrusionOk="0">
                    <a:moveTo>
                      <a:pt x="12015" y="0"/>
                    </a:moveTo>
                    <a:lnTo>
                      <a:pt x="8519" y="120"/>
                    </a:lnTo>
                    <a:cubicBezTo>
                      <a:pt x="6508" y="2962"/>
                      <a:pt x="2443" y="7093"/>
                      <a:pt x="1" y="10595"/>
                    </a:cubicBezTo>
                    <a:lnTo>
                      <a:pt x="1985" y="10588"/>
                    </a:lnTo>
                    <a:lnTo>
                      <a:pt x="12015" y="0"/>
                    </a:ln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4"/>
              <p:cNvSpPr/>
              <p:nvPr/>
            </p:nvSpPr>
            <p:spPr>
              <a:xfrm flipH="1">
                <a:off x="8954724" y="2695526"/>
                <a:ext cx="892872" cy="593004"/>
              </a:xfrm>
              <a:custGeom>
                <a:avLst/>
                <a:gdLst/>
                <a:ahLst/>
                <a:cxnLst/>
                <a:rect l="l" t="t" r="r" b="b"/>
                <a:pathLst>
                  <a:path w="15650" h="10394" extrusionOk="0">
                    <a:moveTo>
                      <a:pt x="15650" y="1"/>
                    </a:moveTo>
                    <a:lnTo>
                      <a:pt x="7790" y="267"/>
                    </a:lnTo>
                    <a:cubicBezTo>
                      <a:pt x="5490" y="3680"/>
                      <a:pt x="1795" y="7578"/>
                      <a:pt x="0" y="10394"/>
                    </a:cubicBezTo>
                    <a:lnTo>
                      <a:pt x="6577" y="10367"/>
                    </a:lnTo>
                    <a:lnTo>
                      <a:pt x="15650" y="1"/>
                    </a:lnTo>
                    <a:close/>
                  </a:path>
                </a:pathLst>
              </a:custGeom>
              <a:solidFill>
                <a:srgbClr val="CFF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4"/>
              <p:cNvSpPr/>
              <p:nvPr/>
            </p:nvSpPr>
            <p:spPr>
              <a:xfrm flipH="1">
                <a:off x="8389128" y="3499662"/>
                <a:ext cx="271570" cy="85807"/>
              </a:xfrm>
              <a:custGeom>
                <a:avLst/>
                <a:gdLst/>
                <a:ahLst/>
                <a:cxnLst/>
                <a:rect l="l" t="t" r="r" b="b"/>
                <a:pathLst>
                  <a:path w="4760" h="1504" extrusionOk="0">
                    <a:moveTo>
                      <a:pt x="446" y="0"/>
                    </a:moveTo>
                    <a:lnTo>
                      <a:pt x="0" y="1503"/>
                    </a:lnTo>
                    <a:lnTo>
                      <a:pt x="4760" y="1503"/>
                    </a:lnTo>
                    <a:lnTo>
                      <a:pt x="4636" y="0"/>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8" name="Google Shape;1518;p34"/>
            <p:cNvSpPr/>
            <p:nvPr/>
          </p:nvSpPr>
          <p:spPr>
            <a:xfrm flipH="1">
              <a:off x="2657486" y="3275675"/>
              <a:ext cx="134320" cy="234600"/>
            </a:xfrm>
            <a:custGeom>
              <a:avLst/>
              <a:gdLst/>
              <a:ahLst/>
              <a:cxnLst/>
              <a:rect l="l" t="t" r="r" b="b"/>
              <a:pathLst>
                <a:path w="4518" h="4112" extrusionOk="0">
                  <a:moveTo>
                    <a:pt x="2259" y="0"/>
                  </a:moveTo>
                  <a:cubicBezTo>
                    <a:pt x="1325" y="0"/>
                    <a:pt x="482" y="641"/>
                    <a:pt x="260" y="1587"/>
                  </a:cubicBezTo>
                  <a:cubicBezTo>
                    <a:pt x="1" y="2693"/>
                    <a:pt x="686" y="3797"/>
                    <a:pt x="1789" y="4056"/>
                  </a:cubicBezTo>
                  <a:cubicBezTo>
                    <a:pt x="1947" y="4093"/>
                    <a:pt x="2105" y="4111"/>
                    <a:pt x="2261" y="4111"/>
                  </a:cubicBezTo>
                  <a:cubicBezTo>
                    <a:pt x="3194" y="4111"/>
                    <a:pt x="4036" y="3473"/>
                    <a:pt x="4258" y="2527"/>
                  </a:cubicBezTo>
                  <a:cubicBezTo>
                    <a:pt x="4517" y="1421"/>
                    <a:pt x="3833" y="314"/>
                    <a:pt x="2729" y="55"/>
                  </a:cubicBezTo>
                  <a:cubicBezTo>
                    <a:pt x="2572" y="18"/>
                    <a:pt x="2414" y="0"/>
                    <a:pt x="2259"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9" name="Google Shape;1519;p34"/>
          <p:cNvSpPr/>
          <p:nvPr/>
        </p:nvSpPr>
        <p:spPr>
          <a:xfrm rot="-5400000">
            <a:off x="4219650" y="712750"/>
            <a:ext cx="1276200" cy="5391300"/>
          </a:xfrm>
          <a:prstGeom prst="trapezoid">
            <a:avLst>
              <a:gd name="adj" fmla="val 41365"/>
            </a:avLst>
          </a:prstGeom>
          <a:gradFill>
            <a:gsLst>
              <a:gs pos="0">
                <a:srgbClr val="FFD966">
                  <a:alpha val="29411"/>
                </a:srgbClr>
              </a:gs>
              <a:gs pos="100000">
                <a:srgbClr val="FFFFFF">
                  <a:alpha val="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4"/>
          <p:cNvSpPr txBox="1">
            <a:spLocks noGrp="1"/>
          </p:cNvSpPr>
          <p:nvPr>
            <p:ph type="title"/>
          </p:nvPr>
        </p:nvSpPr>
        <p:spPr>
          <a:xfrm>
            <a:off x="2445020" y="2514469"/>
            <a:ext cx="482546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TITLE OF THE SECTION</a:t>
            </a:r>
            <a:endParaRPr dirty="0"/>
          </a:p>
        </p:txBody>
      </p:sp>
      <p:sp>
        <p:nvSpPr>
          <p:cNvPr id="1521" name="Google Shape;1521;p34"/>
          <p:cNvSpPr txBox="1">
            <a:spLocks noGrp="1"/>
          </p:cNvSpPr>
          <p:nvPr>
            <p:ph type="subTitle" idx="1"/>
          </p:nvPr>
        </p:nvSpPr>
        <p:spPr>
          <a:xfrm>
            <a:off x="2757438" y="3198994"/>
            <a:ext cx="3629100" cy="33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enter a subtitle here if you need it</a:t>
            </a:r>
            <a:endParaRPr/>
          </a:p>
        </p:txBody>
      </p:sp>
      <p:sp>
        <p:nvSpPr>
          <p:cNvPr id="1522" name="Google Shape;1522;p34"/>
          <p:cNvSpPr txBox="1">
            <a:spLocks noGrp="1"/>
          </p:cNvSpPr>
          <p:nvPr>
            <p:ph type="title" idx="2"/>
          </p:nvPr>
        </p:nvSpPr>
        <p:spPr>
          <a:xfrm>
            <a:off x="3419388" y="1225525"/>
            <a:ext cx="2305200" cy="133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grpSp>
        <p:nvGrpSpPr>
          <p:cNvPr id="1523" name="Google Shape;1523;p34"/>
          <p:cNvGrpSpPr/>
          <p:nvPr/>
        </p:nvGrpSpPr>
        <p:grpSpPr>
          <a:xfrm>
            <a:off x="4525750" y="1066900"/>
            <a:ext cx="948128" cy="704671"/>
            <a:chOff x="4621000" y="1265025"/>
            <a:chExt cx="948128" cy="704671"/>
          </a:xfrm>
        </p:grpSpPr>
        <p:sp>
          <p:nvSpPr>
            <p:cNvPr id="1524" name="Google Shape;1524;p34"/>
            <p:cNvSpPr/>
            <p:nvPr/>
          </p:nvSpPr>
          <p:spPr>
            <a:xfrm>
              <a:off x="5428852" y="1628207"/>
              <a:ext cx="140277" cy="140277"/>
            </a:xfrm>
            <a:custGeom>
              <a:avLst/>
              <a:gdLst/>
              <a:ahLst/>
              <a:cxnLst/>
              <a:rect l="l" t="t" r="r" b="b"/>
              <a:pathLst>
                <a:path w="3331" h="3331" extrusionOk="0">
                  <a:moveTo>
                    <a:pt x="1665" y="0"/>
                  </a:moveTo>
                  <a:cubicBezTo>
                    <a:pt x="748" y="0"/>
                    <a:pt x="0" y="745"/>
                    <a:pt x="0" y="1665"/>
                  </a:cubicBezTo>
                  <a:cubicBezTo>
                    <a:pt x="0" y="2586"/>
                    <a:pt x="748" y="3330"/>
                    <a:pt x="1665" y="3330"/>
                  </a:cubicBezTo>
                  <a:cubicBezTo>
                    <a:pt x="2586" y="3330"/>
                    <a:pt x="3330" y="2586"/>
                    <a:pt x="3330" y="1665"/>
                  </a:cubicBezTo>
                  <a:cubicBezTo>
                    <a:pt x="3330" y="745"/>
                    <a:pt x="2586" y="0"/>
                    <a:pt x="1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4"/>
            <p:cNvSpPr/>
            <p:nvPr/>
          </p:nvSpPr>
          <p:spPr>
            <a:xfrm>
              <a:off x="4761236" y="1265025"/>
              <a:ext cx="737685" cy="574794"/>
            </a:xfrm>
            <a:custGeom>
              <a:avLst/>
              <a:gdLst/>
              <a:ahLst/>
              <a:cxnLst/>
              <a:rect l="l" t="t" r="r" b="b"/>
              <a:pathLst>
                <a:path w="17517" h="13649" extrusionOk="0">
                  <a:moveTo>
                    <a:pt x="7111" y="1"/>
                  </a:moveTo>
                  <a:cubicBezTo>
                    <a:pt x="7074" y="1"/>
                    <a:pt x="7040" y="4"/>
                    <a:pt x="7009" y="10"/>
                  </a:cubicBezTo>
                  <a:cubicBezTo>
                    <a:pt x="5860" y="239"/>
                    <a:pt x="1" y="5869"/>
                    <a:pt x="1" y="5869"/>
                  </a:cubicBezTo>
                  <a:cubicBezTo>
                    <a:pt x="1" y="5869"/>
                    <a:pt x="10905" y="13648"/>
                    <a:pt x="12320" y="13648"/>
                  </a:cubicBezTo>
                  <a:cubicBezTo>
                    <a:pt x="12403" y="13648"/>
                    <a:pt x="12454" y="13621"/>
                    <a:pt x="12467" y="13563"/>
                  </a:cubicBezTo>
                  <a:cubicBezTo>
                    <a:pt x="12696" y="12529"/>
                    <a:pt x="12982" y="10462"/>
                    <a:pt x="12982" y="10462"/>
                  </a:cubicBezTo>
                  <a:cubicBezTo>
                    <a:pt x="12982" y="10462"/>
                    <a:pt x="13441" y="12473"/>
                    <a:pt x="13729" y="12529"/>
                  </a:cubicBezTo>
                  <a:cubicBezTo>
                    <a:pt x="13733" y="12530"/>
                    <a:pt x="13738" y="12531"/>
                    <a:pt x="13743" y="12531"/>
                  </a:cubicBezTo>
                  <a:cubicBezTo>
                    <a:pt x="14112" y="12531"/>
                    <a:pt x="17516" y="10575"/>
                    <a:pt x="17406" y="10346"/>
                  </a:cubicBezTo>
                  <a:cubicBezTo>
                    <a:pt x="17378" y="10292"/>
                    <a:pt x="17242" y="10273"/>
                    <a:pt x="17047" y="10273"/>
                  </a:cubicBezTo>
                  <a:cubicBezTo>
                    <a:pt x="16563" y="10273"/>
                    <a:pt x="15720" y="10390"/>
                    <a:pt x="15299" y="10390"/>
                  </a:cubicBezTo>
                  <a:cubicBezTo>
                    <a:pt x="15163" y="10390"/>
                    <a:pt x="15071" y="10378"/>
                    <a:pt x="15049" y="10346"/>
                  </a:cubicBezTo>
                  <a:cubicBezTo>
                    <a:pt x="14936" y="10176"/>
                    <a:pt x="15049" y="4892"/>
                    <a:pt x="14876" y="4603"/>
                  </a:cubicBezTo>
                  <a:cubicBezTo>
                    <a:pt x="14711" y="4325"/>
                    <a:pt x="8532" y="1"/>
                    <a:pt x="7111"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4"/>
            <p:cNvSpPr/>
            <p:nvPr/>
          </p:nvSpPr>
          <p:spPr>
            <a:xfrm>
              <a:off x="5306387" y="1595401"/>
              <a:ext cx="14739" cy="128443"/>
            </a:xfrm>
            <a:custGeom>
              <a:avLst/>
              <a:gdLst/>
              <a:ahLst/>
              <a:cxnLst/>
              <a:rect l="l" t="t" r="r" b="b"/>
              <a:pathLst>
                <a:path w="350" h="3050" extrusionOk="0">
                  <a:moveTo>
                    <a:pt x="260" y="0"/>
                  </a:moveTo>
                  <a:cubicBezTo>
                    <a:pt x="214" y="0"/>
                    <a:pt x="167" y="30"/>
                    <a:pt x="163" y="88"/>
                  </a:cubicBezTo>
                  <a:cubicBezTo>
                    <a:pt x="163" y="88"/>
                    <a:pt x="163" y="88"/>
                    <a:pt x="163" y="88"/>
                  </a:cubicBezTo>
                  <a:lnTo>
                    <a:pt x="163" y="88"/>
                  </a:lnTo>
                  <a:cubicBezTo>
                    <a:pt x="103" y="1045"/>
                    <a:pt x="11" y="2002"/>
                    <a:pt x="3" y="2962"/>
                  </a:cubicBezTo>
                  <a:cubicBezTo>
                    <a:pt x="0" y="3021"/>
                    <a:pt x="44" y="3050"/>
                    <a:pt x="90" y="3050"/>
                  </a:cubicBezTo>
                  <a:cubicBezTo>
                    <a:pt x="91" y="3050"/>
                    <a:pt x="91" y="3050"/>
                    <a:pt x="92" y="3050"/>
                  </a:cubicBezTo>
                  <a:lnTo>
                    <a:pt x="92" y="3050"/>
                  </a:lnTo>
                  <a:cubicBezTo>
                    <a:pt x="92" y="3050"/>
                    <a:pt x="93" y="3050"/>
                    <a:pt x="94" y="3050"/>
                  </a:cubicBezTo>
                  <a:cubicBezTo>
                    <a:pt x="140" y="3050"/>
                    <a:pt x="186" y="3021"/>
                    <a:pt x="186" y="2962"/>
                  </a:cubicBezTo>
                  <a:lnTo>
                    <a:pt x="186" y="2962"/>
                  </a:lnTo>
                  <a:cubicBezTo>
                    <a:pt x="186" y="2962"/>
                    <a:pt x="186" y="2962"/>
                    <a:pt x="186" y="2962"/>
                  </a:cubicBezTo>
                  <a:cubicBezTo>
                    <a:pt x="240" y="2005"/>
                    <a:pt x="293" y="1048"/>
                    <a:pt x="346" y="88"/>
                  </a:cubicBezTo>
                  <a:lnTo>
                    <a:pt x="346" y="88"/>
                  </a:lnTo>
                  <a:cubicBezTo>
                    <a:pt x="346" y="88"/>
                    <a:pt x="346" y="88"/>
                    <a:pt x="346" y="88"/>
                  </a:cubicBezTo>
                  <a:cubicBezTo>
                    <a:pt x="349" y="30"/>
                    <a:pt x="305" y="0"/>
                    <a:pt x="2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4"/>
            <p:cNvSpPr/>
            <p:nvPr/>
          </p:nvSpPr>
          <p:spPr>
            <a:xfrm>
              <a:off x="4621000" y="1485402"/>
              <a:ext cx="687655" cy="484294"/>
            </a:xfrm>
            <a:custGeom>
              <a:avLst/>
              <a:gdLst/>
              <a:ahLst/>
              <a:cxnLst/>
              <a:rect l="l" t="t" r="r" b="b"/>
              <a:pathLst>
                <a:path w="16329" h="11500" extrusionOk="0">
                  <a:moveTo>
                    <a:pt x="3278" y="0"/>
                  </a:moveTo>
                  <a:cubicBezTo>
                    <a:pt x="3274" y="0"/>
                    <a:pt x="3271" y="1"/>
                    <a:pt x="3268" y="1"/>
                  </a:cubicBezTo>
                  <a:cubicBezTo>
                    <a:pt x="2875" y="118"/>
                    <a:pt x="1" y="4531"/>
                    <a:pt x="346" y="5172"/>
                  </a:cubicBezTo>
                  <a:cubicBezTo>
                    <a:pt x="684" y="5796"/>
                    <a:pt x="14597" y="11500"/>
                    <a:pt x="15682" y="11500"/>
                  </a:cubicBezTo>
                  <a:cubicBezTo>
                    <a:pt x="15708" y="11500"/>
                    <a:pt x="15726" y="11497"/>
                    <a:pt x="15737" y="11490"/>
                  </a:cubicBezTo>
                  <a:cubicBezTo>
                    <a:pt x="15913" y="11387"/>
                    <a:pt x="16329" y="8197"/>
                    <a:pt x="16102" y="7911"/>
                  </a:cubicBezTo>
                  <a:cubicBezTo>
                    <a:pt x="15878" y="7627"/>
                    <a:pt x="3840" y="0"/>
                    <a:pt x="32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4"/>
            <p:cNvSpPr/>
            <p:nvPr/>
          </p:nvSpPr>
          <p:spPr>
            <a:xfrm>
              <a:off x="4696635" y="1648926"/>
              <a:ext cx="19793" cy="31879"/>
            </a:xfrm>
            <a:custGeom>
              <a:avLst/>
              <a:gdLst/>
              <a:ahLst/>
              <a:cxnLst/>
              <a:rect l="l" t="t" r="r" b="b"/>
              <a:pathLst>
                <a:path w="470" h="757" extrusionOk="0">
                  <a:moveTo>
                    <a:pt x="348" y="1"/>
                  </a:moveTo>
                  <a:cubicBezTo>
                    <a:pt x="321" y="1"/>
                    <a:pt x="294" y="15"/>
                    <a:pt x="279" y="50"/>
                  </a:cubicBezTo>
                  <a:cubicBezTo>
                    <a:pt x="199" y="240"/>
                    <a:pt x="116" y="426"/>
                    <a:pt x="33" y="615"/>
                  </a:cubicBezTo>
                  <a:cubicBezTo>
                    <a:pt x="1" y="688"/>
                    <a:pt x="64" y="757"/>
                    <a:pt x="122" y="757"/>
                  </a:cubicBezTo>
                  <a:cubicBezTo>
                    <a:pt x="149" y="757"/>
                    <a:pt x="174" y="742"/>
                    <a:pt x="188" y="708"/>
                  </a:cubicBezTo>
                  <a:cubicBezTo>
                    <a:pt x="272" y="519"/>
                    <a:pt x="355" y="329"/>
                    <a:pt x="438" y="143"/>
                  </a:cubicBezTo>
                  <a:cubicBezTo>
                    <a:pt x="470" y="68"/>
                    <a:pt x="407" y="1"/>
                    <a:pt x="348"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4"/>
            <p:cNvSpPr/>
            <p:nvPr/>
          </p:nvSpPr>
          <p:spPr>
            <a:xfrm>
              <a:off x="4715459" y="1571944"/>
              <a:ext cx="20677" cy="17392"/>
            </a:xfrm>
            <a:custGeom>
              <a:avLst/>
              <a:gdLst/>
              <a:ahLst/>
              <a:cxnLst/>
              <a:rect l="l" t="t" r="r" b="b"/>
              <a:pathLst>
                <a:path w="491" h="413" extrusionOk="0">
                  <a:moveTo>
                    <a:pt x="357" y="0"/>
                  </a:moveTo>
                  <a:cubicBezTo>
                    <a:pt x="336" y="0"/>
                    <a:pt x="315" y="8"/>
                    <a:pt x="297" y="27"/>
                  </a:cubicBezTo>
                  <a:cubicBezTo>
                    <a:pt x="220" y="103"/>
                    <a:pt x="144" y="180"/>
                    <a:pt x="68" y="256"/>
                  </a:cubicBezTo>
                  <a:cubicBezTo>
                    <a:pt x="0" y="320"/>
                    <a:pt x="65" y="412"/>
                    <a:pt x="136" y="412"/>
                  </a:cubicBezTo>
                  <a:cubicBezTo>
                    <a:pt x="157" y="412"/>
                    <a:pt x="178" y="404"/>
                    <a:pt x="197" y="386"/>
                  </a:cubicBezTo>
                  <a:cubicBezTo>
                    <a:pt x="273" y="309"/>
                    <a:pt x="350" y="233"/>
                    <a:pt x="427" y="157"/>
                  </a:cubicBezTo>
                  <a:cubicBezTo>
                    <a:pt x="491" y="92"/>
                    <a:pt x="427" y="0"/>
                    <a:pt x="357"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4"/>
            <p:cNvSpPr/>
            <p:nvPr/>
          </p:nvSpPr>
          <p:spPr>
            <a:xfrm>
              <a:off x="4771764" y="1594937"/>
              <a:ext cx="25604" cy="26405"/>
            </a:xfrm>
            <a:custGeom>
              <a:avLst/>
              <a:gdLst/>
              <a:ahLst/>
              <a:cxnLst/>
              <a:rect l="l" t="t" r="r" b="b"/>
              <a:pathLst>
                <a:path w="608" h="627" extrusionOk="0">
                  <a:moveTo>
                    <a:pt x="476" y="0"/>
                  </a:moveTo>
                  <a:cubicBezTo>
                    <a:pt x="448" y="0"/>
                    <a:pt x="419" y="12"/>
                    <a:pt x="399" y="39"/>
                  </a:cubicBezTo>
                  <a:cubicBezTo>
                    <a:pt x="283" y="192"/>
                    <a:pt x="166" y="341"/>
                    <a:pt x="50" y="494"/>
                  </a:cubicBezTo>
                  <a:cubicBezTo>
                    <a:pt x="1" y="562"/>
                    <a:pt x="65" y="627"/>
                    <a:pt x="132" y="627"/>
                  </a:cubicBezTo>
                  <a:cubicBezTo>
                    <a:pt x="160" y="627"/>
                    <a:pt x="189" y="615"/>
                    <a:pt x="209" y="588"/>
                  </a:cubicBezTo>
                  <a:cubicBezTo>
                    <a:pt x="326" y="435"/>
                    <a:pt x="442" y="285"/>
                    <a:pt x="558" y="132"/>
                  </a:cubicBezTo>
                  <a:cubicBezTo>
                    <a:pt x="607" y="64"/>
                    <a:pt x="543" y="0"/>
                    <a:pt x="476" y="0"/>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4"/>
            <p:cNvSpPr/>
            <p:nvPr/>
          </p:nvSpPr>
          <p:spPr>
            <a:xfrm>
              <a:off x="5277414" y="1832496"/>
              <a:ext cx="7875" cy="36512"/>
            </a:xfrm>
            <a:custGeom>
              <a:avLst/>
              <a:gdLst/>
              <a:ahLst/>
              <a:cxnLst/>
              <a:rect l="l" t="t" r="r" b="b"/>
              <a:pathLst>
                <a:path w="187" h="867" extrusionOk="0">
                  <a:moveTo>
                    <a:pt x="94" y="1"/>
                  </a:moveTo>
                  <a:cubicBezTo>
                    <a:pt x="47" y="1"/>
                    <a:pt x="1" y="30"/>
                    <a:pt x="1" y="88"/>
                  </a:cubicBezTo>
                  <a:lnTo>
                    <a:pt x="1" y="779"/>
                  </a:lnTo>
                  <a:cubicBezTo>
                    <a:pt x="1" y="837"/>
                    <a:pt x="47" y="866"/>
                    <a:pt x="94" y="866"/>
                  </a:cubicBezTo>
                  <a:cubicBezTo>
                    <a:pt x="140" y="866"/>
                    <a:pt x="187" y="837"/>
                    <a:pt x="187" y="779"/>
                  </a:cubicBezTo>
                  <a:lnTo>
                    <a:pt x="187" y="88"/>
                  </a:lnTo>
                  <a:cubicBezTo>
                    <a:pt x="187" y="30"/>
                    <a:pt x="140" y="1"/>
                    <a:pt x="94"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4"/>
            <p:cNvSpPr/>
            <p:nvPr/>
          </p:nvSpPr>
          <p:spPr>
            <a:xfrm>
              <a:off x="5277414" y="1890486"/>
              <a:ext cx="7875" cy="22025"/>
            </a:xfrm>
            <a:custGeom>
              <a:avLst/>
              <a:gdLst/>
              <a:ahLst/>
              <a:cxnLst/>
              <a:rect l="l" t="t" r="r" b="b"/>
              <a:pathLst>
                <a:path w="187" h="523" extrusionOk="0">
                  <a:moveTo>
                    <a:pt x="94" y="1"/>
                  </a:moveTo>
                  <a:cubicBezTo>
                    <a:pt x="47" y="1"/>
                    <a:pt x="1" y="30"/>
                    <a:pt x="1" y="90"/>
                  </a:cubicBezTo>
                  <a:lnTo>
                    <a:pt x="1" y="436"/>
                  </a:lnTo>
                  <a:cubicBezTo>
                    <a:pt x="1" y="494"/>
                    <a:pt x="47" y="523"/>
                    <a:pt x="94" y="523"/>
                  </a:cubicBezTo>
                  <a:cubicBezTo>
                    <a:pt x="140" y="523"/>
                    <a:pt x="187" y="494"/>
                    <a:pt x="187" y="436"/>
                  </a:cubicBezTo>
                  <a:lnTo>
                    <a:pt x="187" y="90"/>
                  </a:lnTo>
                  <a:cubicBezTo>
                    <a:pt x="187" y="30"/>
                    <a:pt x="140" y="1"/>
                    <a:pt x="94"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4"/>
            <p:cNvSpPr/>
            <p:nvPr/>
          </p:nvSpPr>
          <p:spPr>
            <a:xfrm>
              <a:off x="5233911" y="1871156"/>
              <a:ext cx="7833" cy="31711"/>
            </a:xfrm>
            <a:custGeom>
              <a:avLst/>
              <a:gdLst/>
              <a:ahLst/>
              <a:cxnLst/>
              <a:rect l="l" t="t" r="r" b="b"/>
              <a:pathLst>
                <a:path w="186" h="753" extrusionOk="0">
                  <a:moveTo>
                    <a:pt x="93" y="1"/>
                  </a:moveTo>
                  <a:cubicBezTo>
                    <a:pt x="47" y="1"/>
                    <a:pt x="0" y="31"/>
                    <a:pt x="0" y="91"/>
                  </a:cubicBezTo>
                  <a:lnTo>
                    <a:pt x="0" y="666"/>
                  </a:lnTo>
                  <a:cubicBezTo>
                    <a:pt x="0" y="724"/>
                    <a:pt x="47" y="752"/>
                    <a:pt x="93" y="752"/>
                  </a:cubicBezTo>
                  <a:cubicBezTo>
                    <a:pt x="139" y="752"/>
                    <a:pt x="186" y="724"/>
                    <a:pt x="186" y="666"/>
                  </a:cubicBezTo>
                  <a:lnTo>
                    <a:pt x="186" y="91"/>
                  </a:lnTo>
                  <a:cubicBezTo>
                    <a:pt x="186" y="31"/>
                    <a:pt x="139" y="1"/>
                    <a:pt x="93" y="1"/>
                  </a:cubicBezTo>
                  <a:close/>
                </a:path>
              </a:pathLst>
            </a:custGeom>
            <a:solidFill>
              <a:srgbClr val="003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537"/>
        <p:cNvGrpSpPr/>
        <p:nvPr/>
      </p:nvGrpSpPr>
      <p:grpSpPr>
        <a:xfrm>
          <a:off x="0" y="0"/>
          <a:ext cx="0" cy="0"/>
          <a:chOff x="0" y="0"/>
          <a:chExt cx="0" cy="0"/>
        </a:xfrm>
      </p:grpSpPr>
      <p:sp>
        <p:nvSpPr>
          <p:cNvPr id="1538" name="Google Shape;1538;p35"/>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TO DIVIDE THE CONTENT</a:t>
            </a:r>
            <a:endParaRPr/>
          </a:p>
        </p:txBody>
      </p:sp>
      <p:sp>
        <p:nvSpPr>
          <p:cNvPr id="1539" name="Google Shape;1539;p35"/>
          <p:cNvSpPr txBox="1">
            <a:spLocks noGrp="1"/>
          </p:cNvSpPr>
          <p:nvPr>
            <p:ph type="subTitle" idx="1"/>
          </p:nvPr>
        </p:nvSpPr>
        <p:spPr>
          <a:xfrm>
            <a:off x="1128025" y="3065212"/>
            <a:ext cx="29079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our Solar System—it’s only a bit larger than our Moon</a:t>
            </a:r>
            <a:endParaRPr/>
          </a:p>
        </p:txBody>
      </p:sp>
      <p:sp>
        <p:nvSpPr>
          <p:cNvPr id="1540" name="Google Shape;1540;p35"/>
          <p:cNvSpPr txBox="1">
            <a:spLocks noGrp="1"/>
          </p:cNvSpPr>
          <p:nvPr>
            <p:ph type="subTitle" idx="2"/>
          </p:nvPr>
        </p:nvSpPr>
        <p:spPr>
          <a:xfrm>
            <a:off x="5101325" y="3065212"/>
            <a:ext cx="29079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hot—even hotter than Mercury</a:t>
            </a:r>
            <a:endParaRPr/>
          </a:p>
        </p:txBody>
      </p:sp>
      <p:sp>
        <p:nvSpPr>
          <p:cNvPr id="1541" name="Google Shape;1541;p35"/>
          <p:cNvSpPr txBox="1">
            <a:spLocks noGrp="1"/>
          </p:cNvSpPr>
          <p:nvPr>
            <p:ph type="subTitle" idx="3"/>
          </p:nvPr>
        </p:nvSpPr>
        <p:spPr>
          <a:xfrm>
            <a:off x="1128150" y="2572200"/>
            <a:ext cx="29079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542" name="Google Shape;1542;p35"/>
          <p:cNvSpPr txBox="1">
            <a:spLocks noGrp="1"/>
          </p:cNvSpPr>
          <p:nvPr>
            <p:ph type="subTitle" idx="4"/>
          </p:nvPr>
        </p:nvSpPr>
        <p:spPr>
          <a:xfrm>
            <a:off x="5101325" y="2572200"/>
            <a:ext cx="2907900" cy="46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grpSp>
        <p:nvGrpSpPr>
          <p:cNvPr id="1543" name="Google Shape;1543;p35"/>
          <p:cNvGrpSpPr/>
          <p:nvPr/>
        </p:nvGrpSpPr>
        <p:grpSpPr>
          <a:xfrm>
            <a:off x="6448479" y="5225"/>
            <a:ext cx="213618" cy="2196300"/>
            <a:chOff x="1678879" y="-200400"/>
            <a:chExt cx="213618" cy="2196300"/>
          </a:xfrm>
        </p:grpSpPr>
        <p:cxnSp>
          <p:nvCxnSpPr>
            <p:cNvPr id="1544" name="Google Shape;1544;p35"/>
            <p:cNvCxnSpPr/>
            <p:nvPr/>
          </p:nvCxnSpPr>
          <p:spPr>
            <a:xfrm rot="10800000">
              <a:off x="1786088" y="-200400"/>
              <a:ext cx="0" cy="2196300"/>
            </a:xfrm>
            <a:prstGeom prst="straightConnector1">
              <a:avLst/>
            </a:prstGeom>
            <a:noFill/>
            <a:ln w="9525" cap="flat" cmpd="sng">
              <a:solidFill>
                <a:srgbClr val="ED472F"/>
              </a:solidFill>
              <a:prstDash val="solid"/>
              <a:round/>
              <a:headEnd type="none" w="med" len="med"/>
              <a:tailEnd type="none" w="med" len="med"/>
            </a:ln>
          </p:spPr>
        </p:cxnSp>
        <p:sp>
          <p:nvSpPr>
            <p:cNvPr id="1545" name="Google Shape;1545;p35"/>
            <p:cNvSpPr/>
            <p:nvPr/>
          </p:nvSpPr>
          <p:spPr>
            <a:xfrm>
              <a:off x="1678879" y="1524089"/>
              <a:ext cx="213618" cy="250318"/>
            </a:xfrm>
            <a:custGeom>
              <a:avLst/>
              <a:gdLst/>
              <a:ahLst/>
              <a:cxnLst/>
              <a:rect l="l" t="t" r="r" b="b"/>
              <a:pathLst>
                <a:path w="5655" h="6627" extrusionOk="0">
                  <a:moveTo>
                    <a:pt x="1263" y="331"/>
                  </a:moveTo>
                  <a:cubicBezTo>
                    <a:pt x="1418" y="331"/>
                    <a:pt x="1561" y="391"/>
                    <a:pt x="1693" y="517"/>
                  </a:cubicBezTo>
                  <a:cubicBezTo>
                    <a:pt x="2527" y="1301"/>
                    <a:pt x="2607" y="4153"/>
                    <a:pt x="2604" y="5348"/>
                  </a:cubicBezTo>
                  <a:cubicBezTo>
                    <a:pt x="1806" y="3961"/>
                    <a:pt x="475" y="1341"/>
                    <a:pt x="869" y="543"/>
                  </a:cubicBezTo>
                  <a:cubicBezTo>
                    <a:pt x="932" y="418"/>
                    <a:pt x="1034" y="351"/>
                    <a:pt x="1196" y="334"/>
                  </a:cubicBezTo>
                  <a:cubicBezTo>
                    <a:pt x="1216" y="334"/>
                    <a:pt x="1239" y="331"/>
                    <a:pt x="1263" y="331"/>
                  </a:cubicBezTo>
                  <a:close/>
                  <a:moveTo>
                    <a:pt x="4088" y="305"/>
                  </a:moveTo>
                  <a:cubicBezTo>
                    <a:pt x="4120" y="305"/>
                    <a:pt x="4200" y="364"/>
                    <a:pt x="4296" y="543"/>
                  </a:cubicBezTo>
                  <a:cubicBezTo>
                    <a:pt x="5078" y="1963"/>
                    <a:pt x="3693" y="4474"/>
                    <a:pt x="3035" y="5527"/>
                  </a:cubicBezTo>
                  <a:cubicBezTo>
                    <a:pt x="3250" y="2981"/>
                    <a:pt x="3683" y="394"/>
                    <a:pt x="4084" y="305"/>
                  </a:cubicBezTo>
                  <a:close/>
                  <a:moveTo>
                    <a:pt x="4093" y="1"/>
                  </a:moveTo>
                  <a:cubicBezTo>
                    <a:pt x="4068" y="1"/>
                    <a:pt x="4043" y="4"/>
                    <a:pt x="4018" y="10"/>
                  </a:cubicBezTo>
                  <a:cubicBezTo>
                    <a:pt x="3441" y="135"/>
                    <a:pt x="3081" y="2246"/>
                    <a:pt x="2879" y="4023"/>
                  </a:cubicBezTo>
                  <a:cubicBezTo>
                    <a:pt x="2806" y="2652"/>
                    <a:pt x="2574" y="927"/>
                    <a:pt x="1899" y="294"/>
                  </a:cubicBezTo>
                  <a:cubicBezTo>
                    <a:pt x="1711" y="116"/>
                    <a:pt x="1495" y="28"/>
                    <a:pt x="1259" y="28"/>
                  </a:cubicBezTo>
                  <a:cubicBezTo>
                    <a:pt x="1227" y="28"/>
                    <a:pt x="1196" y="30"/>
                    <a:pt x="1164" y="33"/>
                  </a:cubicBezTo>
                  <a:cubicBezTo>
                    <a:pt x="901" y="60"/>
                    <a:pt x="707" y="189"/>
                    <a:pt x="597" y="407"/>
                  </a:cubicBezTo>
                  <a:cubicBezTo>
                    <a:pt x="1" y="1616"/>
                    <a:pt x="2345" y="5527"/>
                    <a:pt x="2617" y="5967"/>
                  </a:cubicBezTo>
                  <a:lnTo>
                    <a:pt x="2690" y="6087"/>
                  </a:lnTo>
                  <a:cubicBezTo>
                    <a:pt x="2690" y="6087"/>
                    <a:pt x="2686" y="6090"/>
                    <a:pt x="2686" y="6093"/>
                  </a:cubicBezTo>
                  <a:lnTo>
                    <a:pt x="2650" y="6626"/>
                  </a:lnTo>
                  <a:lnTo>
                    <a:pt x="2849" y="6348"/>
                  </a:lnTo>
                  <a:lnTo>
                    <a:pt x="2879" y="6394"/>
                  </a:lnTo>
                  <a:lnTo>
                    <a:pt x="2882" y="6305"/>
                  </a:lnTo>
                  <a:lnTo>
                    <a:pt x="2961" y="6192"/>
                  </a:lnTo>
                  <a:cubicBezTo>
                    <a:pt x="3074" y="6036"/>
                    <a:pt x="5654" y="2388"/>
                    <a:pt x="4561" y="394"/>
                  </a:cubicBezTo>
                  <a:cubicBezTo>
                    <a:pt x="4417" y="134"/>
                    <a:pt x="4260" y="1"/>
                    <a:pt x="409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35"/>
          <p:cNvGrpSpPr/>
          <p:nvPr/>
        </p:nvGrpSpPr>
        <p:grpSpPr>
          <a:xfrm>
            <a:off x="6350617" y="1953936"/>
            <a:ext cx="409329" cy="388227"/>
            <a:chOff x="4750942" y="1922536"/>
            <a:chExt cx="409329" cy="388227"/>
          </a:xfrm>
        </p:grpSpPr>
        <p:sp>
          <p:nvSpPr>
            <p:cNvPr id="1547" name="Google Shape;1547;p35"/>
            <p:cNvSpPr/>
            <p:nvPr/>
          </p:nvSpPr>
          <p:spPr>
            <a:xfrm>
              <a:off x="4750942" y="1922536"/>
              <a:ext cx="409329" cy="388227"/>
            </a:xfrm>
            <a:custGeom>
              <a:avLst/>
              <a:gdLst/>
              <a:ahLst/>
              <a:cxnLst/>
              <a:rect l="l" t="t" r="r" b="b"/>
              <a:pathLst>
                <a:path w="11425" h="10836" extrusionOk="0">
                  <a:moveTo>
                    <a:pt x="5716" y="0"/>
                  </a:moveTo>
                  <a:cubicBezTo>
                    <a:pt x="5518" y="0"/>
                    <a:pt x="5318" y="11"/>
                    <a:pt x="5116" y="33"/>
                  </a:cubicBezTo>
                  <a:cubicBezTo>
                    <a:pt x="2143" y="362"/>
                    <a:pt x="0" y="3037"/>
                    <a:pt x="325" y="6011"/>
                  </a:cubicBezTo>
                  <a:cubicBezTo>
                    <a:pt x="630" y="8783"/>
                    <a:pt x="2979" y="10835"/>
                    <a:pt x="5704" y="10835"/>
                  </a:cubicBezTo>
                  <a:cubicBezTo>
                    <a:pt x="5903" y="10835"/>
                    <a:pt x="6103" y="10825"/>
                    <a:pt x="6305" y="10802"/>
                  </a:cubicBezTo>
                  <a:cubicBezTo>
                    <a:pt x="9279" y="10475"/>
                    <a:pt x="11425" y="7799"/>
                    <a:pt x="11097" y="4826"/>
                  </a:cubicBezTo>
                  <a:cubicBezTo>
                    <a:pt x="10791" y="2053"/>
                    <a:pt x="8445" y="0"/>
                    <a:pt x="57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5"/>
            <p:cNvSpPr/>
            <p:nvPr/>
          </p:nvSpPr>
          <p:spPr>
            <a:xfrm>
              <a:off x="4892923" y="2061080"/>
              <a:ext cx="18809" cy="31958"/>
            </a:xfrm>
            <a:custGeom>
              <a:avLst/>
              <a:gdLst/>
              <a:ahLst/>
              <a:cxnLst/>
              <a:rect l="l" t="t" r="r" b="b"/>
              <a:pathLst>
                <a:path w="525" h="892" extrusionOk="0">
                  <a:moveTo>
                    <a:pt x="263" y="1"/>
                  </a:moveTo>
                  <a:cubicBezTo>
                    <a:pt x="120" y="1"/>
                    <a:pt x="1" y="204"/>
                    <a:pt x="1" y="448"/>
                  </a:cubicBezTo>
                  <a:cubicBezTo>
                    <a:pt x="1" y="693"/>
                    <a:pt x="120" y="892"/>
                    <a:pt x="263" y="892"/>
                  </a:cubicBezTo>
                  <a:cubicBezTo>
                    <a:pt x="408" y="892"/>
                    <a:pt x="524" y="693"/>
                    <a:pt x="524" y="448"/>
                  </a:cubicBezTo>
                  <a:cubicBezTo>
                    <a:pt x="524" y="204"/>
                    <a:pt x="408" y="1"/>
                    <a:pt x="263"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5"/>
            <p:cNvSpPr/>
            <p:nvPr/>
          </p:nvSpPr>
          <p:spPr>
            <a:xfrm>
              <a:off x="5029387" y="2048039"/>
              <a:ext cx="18774" cy="31958"/>
            </a:xfrm>
            <a:custGeom>
              <a:avLst/>
              <a:gdLst/>
              <a:ahLst/>
              <a:cxnLst/>
              <a:rect l="l" t="t" r="r" b="b"/>
              <a:pathLst>
                <a:path w="524" h="892" extrusionOk="0">
                  <a:moveTo>
                    <a:pt x="262" y="1"/>
                  </a:moveTo>
                  <a:cubicBezTo>
                    <a:pt x="119" y="1"/>
                    <a:pt x="0" y="200"/>
                    <a:pt x="0" y="448"/>
                  </a:cubicBezTo>
                  <a:cubicBezTo>
                    <a:pt x="0" y="693"/>
                    <a:pt x="119" y="892"/>
                    <a:pt x="262" y="892"/>
                  </a:cubicBezTo>
                  <a:cubicBezTo>
                    <a:pt x="408" y="892"/>
                    <a:pt x="523" y="693"/>
                    <a:pt x="523" y="448"/>
                  </a:cubicBezTo>
                  <a:cubicBezTo>
                    <a:pt x="523" y="200"/>
                    <a:pt x="408" y="1"/>
                    <a:pt x="26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5"/>
            <p:cNvSpPr/>
            <p:nvPr/>
          </p:nvSpPr>
          <p:spPr>
            <a:xfrm>
              <a:off x="4868382" y="2145596"/>
              <a:ext cx="19383" cy="19347"/>
            </a:xfrm>
            <a:custGeom>
              <a:avLst/>
              <a:gdLst/>
              <a:ahLst/>
              <a:cxnLst/>
              <a:rect l="l" t="t" r="r" b="b"/>
              <a:pathLst>
                <a:path w="541" h="540" extrusionOk="0">
                  <a:moveTo>
                    <a:pt x="272" y="0"/>
                  </a:moveTo>
                  <a:cubicBezTo>
                    <a:pt x="120" y="0"/>
                    <a:pt x="1" y="119"/>
                    <a:pt x="1" y="269"/>
                  </a:cubicBezTo>
                  <a:cubicBezTo>
                    <a:pt x="1" y="420"/>
                    <a:pt x="120" y="540"/>
                    <a:pt x="272" y="540"/>
                  </a:cubicBezTo>
                  <a:cubicBezTo>
                    <a:pt x="421" y="540"/>
                    <a:pt x="540" y="420"/>
                    <a:pt x="540" y="269"/>
                  </a:cubicBezTo>
                  <a:cubicBezTo>
                    <a:pt x="540" y="119"/>
                    <a:pt x="421" y="0"/>
                    <a:pt x="27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5"/>
            <p:cNvSpPr/>
            <p:nvPr/>
          </p:nvSpPr>
          <p:spPr>
            <a:xfrm>
              <a:off x="4892708" y="2158387"/>
              <a:ext cx="19347" cy="19383"/>
            </a:xfrm>
            <a:custGeom>
              <a:avLst/>
              <a:gdLst/>
              <a:ahLst/>
              <a:cxnLst/>
              <a:rect l="l" t="t" r="r" b="b"/>
              <a:pathLst>
                <a:path w="540" h="541" extrusionOk="0">
                  <a:moveTo>
                    <a:pt x="269" y="1"/>
                  </a:moveTo>
                  <a:cubicBezTo>
                    <a:pt x="120" y="1"/>
                    <a:pt x="0" y="120"/>
                    <a:pt x="0" y="269"/>
                  </a:cubicBezTo>
                  <a:cubicBezTo>
                    <a:pt x="0" y="421"/>
                    <a:pt x="120" y="540"/>
                    <a:pt x="269" y="540"/>
                  </a:cubicBezTo>
                  <a:cubicBezTo>
                    <a:pt x="421" y="540"/>
                    <a:pt x="540" y="421"/>
                    <a:pt x="540" y="269"/>
                  </a:cubicBezTo>
                  <a:cubicBezTo>
                    <a:pt x="540" y="120"/>
                    <a:pt x="421" y="1"/>
                    <a:pt x="269"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5"/>
            <p:cNvSpPr/>
            <p:nvPr/>
          </p:nvSpPr>
          <p:spPr>
            <a:xfrm>
              <a:off x="4915709" y="2170281"/>
              <a:ext cx="19526" cy="19347"/>
            </a:xfrm>
            <a:custGeom>
              <a:avLst/>
              <a:gdLst/>
              <a:ahLst/>
              <a:cxnLst/>
              <a:rect l="l" t="t" r="r" b="b"/>
              <a:pathLst>
                <a:path w="545" h="540" extrusionOk="0">
                  <a:moveTo>
                    <a:pt x="272" y="0"/>
                  </a:moveTo>
                  <a:cubicBezTo>
                    <a:pt x="124" y="0"/>
                    <a:pt x="1" y="119"/>
                    <a:pt x="1" y="268"/>
                  </a:cubicBezTo>
                  <a:cubicBezTo>
                    <a:pt x="1" y="421"/>
                    <a:pt x="124" y="540"/>
                    <a:pt x="272" y="540"/>
                  </a:cubicBezTo>
                  <a:cubicBezTo>
                    <a:pt x="422" y="540"/>
                    <a:pt x="544" y="421"/>
                    <a:pt x="544" y="268"/>
                  </a:cubicBezTo>
                  <a:cubicBezTo>
                    <a:pt x="544" y="119"/>
                    <a:pt x="422" y="0"/>
                    <a:pt x="27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5"/>
            <p:cNvSpPr/>
            <p:nvPr/>
          </p:nvSpPr>
          <p:spPr>
            <a:xfrm>
              <a:off x="4942651" y="2179847"/>
              <a:ext cx="19347" cy="19526"/>
            </a:xfrm>
            <a:custGeom>
              <a:avLst/>
              <a:gdLst/>
              <a:ahLst/>
              <a:cxnLst/>
              <a:rect l="l" t="t" r="r" b="b"/>
              <a:pathLst>
                <a:path w="540" h="545" extrusionOk="0">
                  <a:moveTo>
                    <a:pt x="272" y="1"/>
                  </a:moveTo>
                  <a:cubicBezTo>
                    <a:pt x="120" y="1"/>
                    <a:pt x="0" y="123"/>
                    <a:pt x="0" y="273"/>
                  </a:cubicBezTo>
                  <a:cubicBezTo>
                    <a:pt x="0" y="421"/>
                    <a:pt x="120" y="545"/>
                    <a:pt x="272" y="545"/>
                  </a:cubicBezTo>
                  <a:cubicBezTo>
                    <a:pt x="421" y="545"/>
                    <a:pt x="540" y="421"/>
                    <a:pt x="540" y="273"/>
                  </a:cubicBezTo>
                  <a:cubicBezTo>
                    <a:pt x="540" y="123"/>
                    <a:pt x="421" y="1"/>
                    <a:pt x="27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5"/>
            <p:cNvSpPr/>
            <p:nvPr/>
          </p:nvSpPr>
          <p:spPr>
            <a:xfrm>
              <a:off x="4972208" y="2181639"/>
              <a:ext cx="19490" cy="19490"/>
            </a:xfrm>
            <a:custGeom>
              <a:avLst/>
              <a:gdLst/>
              <a:ahLst/>
              <a:cxnLst/>
              <a:rect l="l" t="t" r="r" b="b"/>
              <a:pathLst>
                <a:path w="544" h="544" extrusionOk="0">
                  <a:moveTo>
                    <a:pt x="271" y="1"/>
                  </a:moveTo>
                  <a:cubicBezTo>
                    <a:pt x="120" y="1"/>
                    <a:pt x="0" y="120"/>
                    <a:pt x="0" y="272"/>
                  </a:cubicBezTo>
                  <a:cubicBezTo>
                    <a:pt x="0" y="421"/>
                    <a:pt x="120" y="544"/>
                    <a:pt x="271" y="544"/>
                  </a:cubicBezTo>
                  <a:cubicBezTo>
                    <a:pt x="421" y="544"/>
                    <a:pt x="543" y="421"/>
                    <a:pt x="543" y="272"/>
                  </a:cubicBezTo>
                  <a:cubicBezTo>
                    <a:pt x="543" y="120"/>
                    <a:pt x="421" y="1"/>
                    <a:pt x="271"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5"/>
            <p:cNvSpPr/>
            <p:nvPr/>
          </p:nvSpPr>
          <p:spPr>
            <a:xfrm>
              <a:off x="4998756" y="2176193"/>
              <a:ext cx="19490" cy="19490"/>
            </a:xfrm>
            <a:custGeom>
              <a:avLst/>
              <a:gdLst/>
              <a:ahLst/>
              <a:cxnLst/>
              <a:rect l="l" t="t" r="r" b="b"/>
              <a:pathLst>
                <a:path w="544" h="544" extrusionOk="0">
                  <a:moveTo>
                    <a:pt x="273" y="0"/>
                  </a:moveTo>
                  <a:cubicBezTo>
                    <a:pt x="123" y="0"/>
                    <a:pt x="1" y="123"/>
                    <a:pt x="1" y="272"/>
                  </a:cubicBezTo>
                  <a:cubicBezTo>
                    <a:pt x="1" y="421"/>
                    <a:pt x="123" y="543"/>
                    <a:pt x="273" y="543"/>
                  </a:cubicBezTo>
                  <a:cubicBezTo>
                    <a:pt x="421" y="543"/>
                    <a:pt x="544" y="421"/>
                    <a:pt x="544" y="272"/>
                  </a:cubicBezTo>
                  <a:cubicBezTo>
                    <a:pt x="544" y="123"/>
                    <a:pt x="421" y="0"/>
                    <a:pt x="273"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5"/>
            <p:cNvSpPr/>
            <p:nvPr/>
          </p:nvSpPr>
          <p:spPr>
            <a:xfrm>
              <a:off x="5025339" y="2162185"/>
              <a:ext cx="19490" cy="19490"/>
            </a:xfrm>
            <a:custGeom>
              <a:avLst/>
              <a:gdLst/>
              <a:ahLst/>
              <a:cxnLst/>
              <a:rect l="l" t="t" r="r" b="b"/>
              <a:pathLst>
                <a:path w="544" h="544" extrusionOk="0">
                  <a:moveTo>
                    <a:pt x="272" y="0"/>
                  </a:moveTo>
                  <a:cubicBezTo>
                    <a:pt x="123" y="0"/>
                    <a:pt x="0" y="124"/>
                    <a:pt x="0" y="272"/>
                  </a:cubicBezTo>
                  <a:cubicBezTo>
                    <a:pt x="0" y="422"/>
                    <a:pt x="123" y="544"/>
                    <a:pt x="272" y="544"/>
                  </a:cubicBezTo>
                  <a:cubicBezTo>
                    <a:pt x="422" y="544"/>
                    <a:pt x="544" y="422"/>
                    <a:pt x="544" y="272"/>
                  </a:cubicBezTo>
                  <a:cubicBezTo>
                    <a:pt x="544" y="124"/>
                    <a:pt x="422" y="0"/>
                    <a:pt x="27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5"/>
            <p:cNvSpPr/>
            <p:nvPr/>
          </p:nvSpPr>
          <p:spPr>
            <a:xfrm>
              <a:off x="5044793" y="2142838"/>
              <a:ext cx="19383" cy="19383"/>
            </a:xfrm>
            <a:custGeom>
              <a:avLst/>
              <a:gdLst/>
              <a:ahLst/>
              <a:cxnLst/>
              <a:rect l="l" t="t" r="r" b="b"/>
              <a:pathLst>
                <a:path w="541" h="541" extrusionOk="0">
                  <a:moveTo>
                    <a:pt x="272" y="1"/>
                  </a:moveTo>
                  <a:cubicBezTo>
                    <a:pt x="120" y="1"/>
                    <a:pt x="1" y="120"/>
                    <a:pt x="1" y="269"/>
                  </a:cubicBezTo>
                  <a:cubicBezTo>
                    <a:pt x="1" y="421"/>
                    <a:pt x="120" y="540"/>
                    <a:pt x="272" y="540"/>
                  </a:cubicBezTo>
                  <a:cubicBezTo>
                    <a:pt x="421" y="540"/>
                    <a:pt x="541" y="421"/>
                    <a:pt x="541" y="269"/>
                  </a:cubicBezTo>
                  <a:cubicBezTo>
                    <a:pt x="541" y="120"/>
                    <a:pt x="421" y="1"/>
                    <a:pt x="27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5"/>
            <p:cNvSpPr/>
            <p:nvPr/>
          </p:nvSpPr>
          <p:spPr>
            <a:xfrm>
              <a:off x="4824494" y="2097660"/>
              <a:ext cx="47973" cy="47973"/>
            </a:xfrm>
            <a:custGeom>
              <a:avLst/>
              <a:gdLst/>
              <a:ahLst/>
              <a:cxnLst/>
              <a:rect l="l" t="t" r="r" b="b"/>
              <a:pathLst>
                <a:path w="1339" h="1339" extrusionOk="0">
                  <a:moveTo>
                    <a:pt x="669" y="0"/>
                  </a:moveTo>
                  <a:cubicBezTo>
                    <a:pt x="301" y="0"/>
                    <a:pt x="0" y="298"/>
                    <a:pt x="0" y="669"/>
                  </a:cubicBezTo>
                  <a:cubicBezTo>
                    <a:pt x="0" y="1037"/>
                    <a:pt x="301" y="1338"/>
                    <a:pt x="669" y="1338"/>
                  </a:cubicBezTo>
                  <a:cubicBezTo>
                    <a:pt x="1036" y="1338"/>
                    <a:pt x="1338" y="1037"/>
                    <a:pt x="1338" y="669"/>
                  </a:cubicBezTo>
                  <a:cubicBezTo>
                    <a:pt x="1338" y="298"/>
                    <a:pt x="1036" y="0"/>
                    <a:pt x="669"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5"/>
            <p:cNvSpPr/>
            <p:nvPr/>
          </p:nvSpPr>
          <p:spPr>
            <a:xfrm>
              <a:off x="5052747" y="2089348"/>
              <a:ext cx="47973" cy="47830"/>
            </a:xfrm>
            <a:custGeom>
              <a:avLst/>
              <a:gdLst/>
              <a:ahLst/>
              <a:cxnLst/>
              <a:rect l="l" t="t" r="r" b="b"/>
              <a:pathLst>
                <a:path w="1339" h="1335" extrusionOk="0">
                  <a:moveTo>
                    <a:pt x="670" y="0"/>
                  </a:moveTo>
                  <a:cubicBezTo>
                    <a:pt x="302" y="0"/>
                    <a:pt x="1" y="298"/>
                    <a:pt x="1" y="666"/>
                  </a:cubicBezTo>
                  <a:cubicBezTo>
                    <a:pt x="1" y="1037"/>
                    <a:pt x="302" y="1335"/>
                    <a:pt x="670" y="1335"/>
                  </a:cubicBezTo>
                  <a:cubicBezTo>
                    <a:pt x="1040" y="1335"/>
                    <a:pt x="1338" y="1037"/>
                    <a:pt x="1338" y="666"/>
                  </a:cubicBezTo>
                  <a:cubicBezTo>
                    <a:pt x="1338" y="298"/>
                    <a:pt x="1040" y="0"/>
                    <a:pt x="670" y="0"/>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5"/>
            <p:cNvSpPr/>
            <p:nvPr/>
          </p:nvSpPr>
          <p:spPr>
            <a:xfrm>
              <a:off x="4967945" y="2079961"/>
              <a:ext cx="155814" cy="57324"/>
            </a:xfrm>
            <a:custGeom>
              <a:avLst/>
              <a:gdLst/>
              <a:ahLst/>
              <a:cxnLst/>
              <a:rect l="l" t="t" r="r" b="b"/>
              <a:pathLst>
                <a:path w="4349" h="1600" extrusionOk="0">
                  <a:moveTo>
                    <a:pt x="699" y="1"/>
                  </a:moveTo>
                  <a:cubicBezTo>
                    <a:pt x="699" y="1"/>
                    <a:pt x="0" y="719"/>
                    <a:pt x="699" y="1600"/>
                  </a:cubicBezTo>
                  <a:lnTo>
                    <a:pt x="4348" y="524"/>
                  </a:lnTo>
                  <a:lnTo>
                    <a:pt x="699" y="1"/>
                  </a:ln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35"/>
          <p:cNvGrpSpPr/>
          <p:nvPr/>
        </p:nvGrpSpPr>
        <p:grpSpPr>
          <a:xfrm>
            <a:off x="2475292" y="5025"/>
            <a:ext cx="213618" cy="1991493"/>
            <a:chOff x="1678879" y="-200600"/>
            <a:chExt cx="213618" cy="1991493"/>
          </a:xfrm>
        </p:grpSpPr>
        <p:cxnSp>
          <p:nvCxnSpPr>
            <p:cNvPr id="1562" name="Google Shape;1562;p35"/>
            <p:cNvCxnSpPr/>
            <p:nvPr/>
          </p:nvCxnSpPr>
          <p:spPr>
            <a:xfrm rot="10800000">
              <a:off x="1786088" y="-200600"/>
              <a:ext cx="0" cy="1990800"/>
            </a:xfrm>
            <a:prstGeom prst="straightConnector1">
              <a:avLst/>
            </a:prstGeom>
            <a:noFill/>
            <a:ln w="9525" cap="flat" cmpd="sng">
              <a:solidFill>
                <a:srgbClr val="ED472F"/>
              </a:solidFill>
              <a:prstDash val="solid"/>
              <a:round/>
              <a:headEnd type="none" w="med" len="med"/>
              <a:tailEnd type="none" w="med" len="med"/>
            </a:ln>
          </p:spPr>
        </p:cxnSp>
        <p:sp>
          <p:nvSpPr>
            <p:cNvPr id="1563" name="Google Shape;1563;p35"/>
            <p:cNvSpPr/>
            <p:nvPr/>
          </p:nvSpPr>
          <p:spPr>
            <a:xfrm>
              <a:off x="1678879" y="1540575"/>
              <a:ext cx="213618" cy="250318"/>
            </a:xfrm>
            <a:custGeom>
              <a:avLst/>
              <a:gdLst/>
              <a:ahLst/>
              <a:cxnLst/>
              <a:rect l="l" t="t" r="r" b="b"/>
              <a:pathLst>
                <a:path w="5655" h="6627" extrusionOk="0">
                  <a:moveTo>
                    <a:pt x="1263" y="331"/>
                  </a:moveTo>
                  <a:cubicBezTo>
                    <a:pt x="1418" y="331"/>
                    <a:pt x="1561" y="391"/>
                    <a:pt x="1693" y="517"/>
                  </a:cubicBezTo>
                  <a:cubicBezTo>
                    <a:pt x="2527" y="1301"/>
                    <a:pt x="2607" y="4153"/>
                    <a:pt x="2604" y="5348"/>
                  </a:cubicBezTo>
                  <a:cubicBezTo>
                    <a:pt x="1806" y="3961"/>
                    <a:pt x="475" y="1341"/>
                    <a:pt x="869" y="543"/>
                  </a:cubicBezTo>
                  <a:cubicBezTo>
                    <a:pt x="932" y="418"/>
                    <a:pt x="1034" y="351"/>
                    <a:pt x="1196" y="334"/>
                  </a:cubicBezTo>
                  <a:cubicBezTo>
                    <a:pt x="1216" y="334"/>
                    <a:pt x="1239" y="331"/>
                    <a:pt x="1263" y="331"/>
                  </a:cubicBezTo>
                  <a:close/>
                  <a:moveTo>
                    <a:pt x="4088" y="305"/>
                  </a:moveTo>
                  <a:cubicBezTo>
                    <a:pt x="4120" y="305"/>
                    <a:pt x="4200" y="364"/>
                    <a:pt x="4296" y="543"/>
                  </a:cubicBezTo>
                  <a:cubicBezTo>
                    <a:pt x="5078" y="1963"/>
                    <a:pt x="3693" y="4474"/>
                    <a:pt x="3035" y="5527"/>
                  </a:cubicBezTo>
                  <a:cubicBezTo>
                    <a:pt x="3250" y="2981"/>
                    <a:pt x="3683" y="394"/>
                    <a:pt x="4084" y="305"/>
                  </a:cubicBezTo>
                  <a:close/>
                  <a:moveTo>
                    <a:pt x="4093" y="1"/>
                  </a:moveTo>
                  <a:cubicBezTo>
                    <a:pt x="4068" y="1"/>
                    <a:pt x="4043" y="4"/>
                    <a:pt x="4018" y="10"/>
                  </a:cubicBezTo>
                  <a:cubicBezTo>
                    <a:pt x="3441" y="135"/>
                    <a:pt x="3081" y="2246"/>
                    <a:pt x="2879" y="4023"/>
                  </a:cubicBezTo>
                  <a:cubicBezTo>
                    <a:pt x="2806" y="2652"/>
                    <a:pt x="2574" y="927"/>
                    <a:pt x="1899" y="294"/>
                  </a:cubicBezTo>
                  <a:cubicBezTo>
                    <a:pt x="1711" y="116"/>
                    <a:pt x="1495" y="28"/>
                    <a:pt x="1259" y="28"/>
                  </a:cubicBezTo>
                  <a:cubicBezTo>
                    <a:pt x="1227" y="28"/>
                    <a:pt x="1196" y="30"/>
                    <a:pt x="1164" y="33"/>
                  </a:cubicBezTo>
                  <a:cubicBezTo>
                    <a:pt x="901" y="60"/>
                    <a:pt x="707" y="189"/>
                    <a:pt x="597" y="407"/>
                  </a:cubicBezTo>
                  <a:cubicBezTo>
                    <a:pt x="1" y="1616"/>
                    <a:pt x="2345" y="5527"/>
                    <a:pt x="2617" y="5967"/>
                  </a:cubicBezTo>
                  <a:lnTo>
                    <a:pt x="2690" y="6087"/>
                  </a:lnTo>
                  <a:cubicBezTo>
                    <a:pt x="2690" y="6087"/>
                    <a:pt x="2686" y="6090"/>
                    <a:pt x="2686" y="6093"/>
                  </a:cubicBezTo>
                  <a:lnTo>
                    <a:pt x="2650" y="6626"/>
                  </a:lnTo>
                  <a:lnTo>
                    <a:pt x="2849" y="6348"/>
                  </a:lnTo>
                  <a:lnTo>
                    <a:pt x="2879" y="6394"/>
                  </a:lnTo>
                  <a:lnTo>
                    <a:pt x="2882" y="6305"/>
                  </a:lnTo>
                  <a:lnTo>
                    <a:pt x="2961" y="6192"/>
                  </a:lnTo>
                  <a:cubicBezTo>
                    <a:pt x="3074" y="6036"/>
                    <a:pt x="5654" y="2388"/>
                    <a:pt x="4561" y="394"/>
                  </a:cubicBezTo>
                  <a:cubicBezTo>
                    <a:pt x="4417" y="134"/>
                    <a:pt x="4260" y="1"/>
                    <a:pt x="409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 name="Google Shape;1564;p35"/>
          <p:cNvGrpSpPr/>
          <p:nvPr/>
        </p:nvGrpSpPr>
        <p:grpSpPr>
          <a:xfrm>
            <a:off x="2321498" y="1978927"/>
            <a:ext cx="409317" cy="363197"/>
            <a:chOff x="2347913" y="2011425"/>
            <a:chExt cx="372750" cy="330750"/>
          </a:xfrm>
        </p:grpSpPr>
        <p:sp>
          <p:nvSpPr>
            <p:cNvPr id="1565" name="Google Shape;1565;p35"/>
            <p:cNvSpPr/>
            <p:nvPr/>
          </p:nvSpPr>
          <p:spPr>
            <a:xfrm>
              <a:off x="2657188" y="2148050"/>
              <a:ext cx="59550" cy="55200"/>
            </a:xfrm>
            <a:custGeom>
              <a:avLst/>
              <a:gdLst/>
              <a:ahLst/>
              <a:cxnLst/>
              <a:rect l="l" t="t" r="r" b="b"/>
              <a:pathLst>
                <a:path w="2382" h="2208" extrusionOk="0">
                  <a:moveTo>
                    <a:pt x="1317" y="1"/>
                  </a:moveTo>
                  <a:lnTo>
                    <a:pt x="359" y="650"/>
                  </a:lnTo>
                  <a:cubicBezTo>
                    <a:pt x="321" y="726"/>
                    <a:pt x="282" y="821"/>
                    <a:pt x="245" y="892"/>
                  </a:cubicBezTo>
                  <a:cubicBezTo>
                    <a:pt x="1" y="1317"/>
                    <a:pt x="154" y="1856"/>
                    <a:pt x="579" y="2094"/>
                  </a:cubicBezTo>
                  <a:cubicBezTo>
                    <a:pt x="716" y="2171"/>
                    <a:pt x="866" y="2208"/>
                    <a:pt x="1014" y="2208"/>
                  </a:cubicBezTo>
                  <a:cubicBezTo>
                    <a:pt x="1317" y="2208"/>
                    <a:pt x="1612" y="2054"/>
                    <a:pt x="1775" y="1775"/>
                  </a:cubicBezTo>
                  <a:cubicBezTo>
                    <a:pt x="2090" y="1236"/>
                    <a:pt x="2296" y="645"/>
                    <a:pt x="2382" y="29"/>
                  </a:cubicBezTo>
                  <a:lnTo>
                    <a:pt x="2382"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5"/>
            <p:cNvSpPr/>
            <p:nvPr/>
          </p:nvSpPr>
          <p:spPr>
            <a:xfrm>
              <a:off x="2666138" y="2066050"/>
              <a:ext cx="54525" cy="98250"/>
            </a:xfrm>
            <a:custGeom>
              <a:avLst/>
              <a:gdLst/>
              <a:ahLst/>
              <a:cxnLst/>
              <a:rect l="l" t="t" r="r" b="b"/>
              <a:pathLst>
                <a:path w="2181" h="3930" extrusionOk="0">
                  <a:moveTo>
                    <a:pt x="144" y="0"/>
                  </a:moveTo>
                  <a:lnTo>
                    <a:pt x="144" y="1683"/>
                  </a:lnTo>
                  <a:cubicBezTo>
                    <a:pt x="387" y="2427"/>
                    <a:pt x="335" y="3228"/>
                    <a:pt x="1" y="3930"/>
                  </a:cubicBezTo>
                  <a:lnTo>
                    <a:pt x="2024" y="3281"/>
                  </a:lnTo>
                  <a:cubicBezTo>
                    <a:pt x="2180" y="2136"/>
                    <a:pt x="1918" y="973"/>
                    <a:pt x="12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5"/>
            <p:cNvSpPr/>
            <p:nvPr/>
          </p:nvSpPr>
          <p:spPr>
            <a:xfrm>
              <a:off x="2611188" y="2012250"/>
              <a:ext cx="87075" cy="95875"/>
            </a:xfrm>
            <a:custGeom>
              <a:avLst/>
              <a:gdLst/>
              <a:ahLst/>
              <a:cxnLst/>
              <a:rect l="l" t="t" r="r" b="b"/>
              <a:pathLst>
                <a:path w="3483" h="3835" extrusionOk="0">
                  <a:moveTo>
                    <a:pt x="0" y="0"/>
                  </a:moveTo>
                  <a:lnTo>
                    <a:pt x="0" y="1088"/>
                  </a:lnTo>
                  <a:lnTo>
                    <a:pt x="663" y="1985"/>
                  </a:lnTo>
                  <a:cubicBezTo>
                    <a:pt x="764" y="2032"/>
                    <a:pt x="863" y="2080"/>
                    <a:pt x="959" y="2137"/>
                  </a:cubicBezTo>
                  <a:cubicBezTo>
                    <a:pt x="1618" y="2514"/>
                    <a:pt x="2113" y="3119"/>
                    <a:pt x="2347" y="3835"/>
                  </a:cubicBezTo>
                  <a:lnTo>
                    <a:pt x="3482" y="2152"/>
                  </a:lnTo>
                  <a:cubicBezTo>
                    <a:pt x="3067" y="1517"/>
                    <a:pt x="2505" y="988"/>
                    <a:pt x="1846" y="611"/>
                  </a:cubicBezTo>
                  <a:cubicBezTo>
                    <a:pt x="1279" y="286"/>
                    <a:pt x="654" y="77"/>
                    <a:pt x="0" y="0"/>
                  </a:cubicBez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5"/>
            <p:cNvSpPr/>
            <p:nvPr/>
          </p:nvSpPr>
          <p:spPr>
            <a:xfrm>
              <a:off x="2529388" y="2011425"/>
              <a:ext cx="98375" cy="50450"/>
            </a:xfrm>
            <a:custGeom>
              <a:avLst/>
              <a:gdLst/>
              <a:ahLst/>
              <a:cxnLst/>
              <a:rect l="l" t="t" r="r" b="b"/>
              <a:pathLst>
                <a:path w="3935" h="2018" extrusionOk="0">
                  <a:moveTo>
                    <a:pt x="2707" y="1"/>
                  </a:moveTo>
                  <a:cubicBezTo>
                    <a:pt x="1748" y="1"/>
                    <a:pt x="806" y="281"/>
                    <a:pt x="1" y="816"/>
                  </a:cubicBezTo>
                  <a:lnTo>
                    <a:pt x="1" y="1937"/>
                  </a:lnTo>
                  <a:lnTo>
                    <a:pt x="1674" y="1937"/>
                  </a:lnTo>
                  <a:cubicBezTo>
                    <a:pt x="1751" y="1908"/>
                    <a:pt x="1828" y="1884"/>
                    <a:pt x="1903" y="1865"/>
                  </a:cubicBezTo>
                  <a:cubicBezTo>
                    <a:pt x="2167" y="1794"/>
                    <a:pt x="2436" y="1759"/>
                    <a:pt x="2704" y="1759"/>
                  </a:cubicBezTo>
                  <a:cubicBezTo>
                    <a:pt x="3125" y="1759"/>
                    <a:pt x="3544" y="1846"/>
                    <a:pt x="3935" y="2018"/>
                  </a:cubicBezTo>
                  <a:lnTo>
                    <a:pt x="3272" y="33"/>
                  </a:lnTo>
                  <a:cubicBezTo>
                    <a:pt x="3084" y="11"/>
                    <a:pt x="2895" y="1"/>
                    <a:pt x="27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5"/>
            <p:cNvSpPr/>
            <p:nvPr/>
          </p:nvSpPr>
          <p:spPr>
            <a:xfrm>
              <a:off x="2479313" y="2031825"/>
              <a:ext cx="91950" cy="76450"/>
            </a:xfrm>
            <a:custGeom>
              <a:avLst/>
              <a:gdLst/>
              <a:ahLst/>
              <a:cxnLst/>
              <a:rect l="l" t="t" r="r" b="b"/>
              <a:pathLst>
                <a:path w="3678" h="3058" extrusionOk="0">
                  <a:moveTo>
                    <a:pt x="2004" y="0"/>
                  </a:moveTo>
                  <a:cubicBezTo>
                    <a:pt x="1388" y="410"/>
                    <a:pt x="877" y="954"/>
                    <a:pt x="511" y="1588"/>
                  </a:cubicBezTo>
                  <a:lnTo>
                    <a:pt x="1" y="2470"/>
                  </a:lnTo>
                  <a:lnTo>
                    <a:pt x="797" y="3057"/>
                  </a:lnTo>
                  <a:lnTo>
                    <a:pt x="2046" y="2470"/>
                  </a:lnTo>
                  <a:cubicBezTo>
                    <a:pt x="2409" y="1841"/>
                    <a:pt x="2990" y="1359"/>
                    <a:pt x="3677" y="1121"/>
                  </a:cubicBezTo>
                  <a:lnTo>
                    <a:pt x="2004" y="0"/>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5"/>
            <p:cNvSpPr/>
            <p:nvPr/>
          </p:nvSpPr>
          <p:spPr>
            <a:xfrm>
              <a:off x="2443188" y="2093575"/>
              <a:ext cx="87300" cy="76800"/>
            </a:xfrm>
            <a:custGeom>
              <a:avLst/>
              <a:gdLst/>
              <a:ahLst/>
              <a:cxnLst/>
              <a:rect l="l" t="t" r="r" b="b"/>
              <a:pathLst>
                <a:path w="3492" h="3072" extrusionOk="0">
                  <a:moveTo>
                    <a:pt x="1446" y="0"/>
                  </a:moveTo>
                  <a:lnTo>
                    <a:pt x="706" y="1264"/>
                  </a:lnTo>
                  <a:lnTo>
                    <a:pt x="163" y="2204"/>
                  </a:lnTo>
                  <a:lnTo>
                    <a:pt x="0" y="2485"/>
                  </a:lnTo>
                  <a:lnTo>
                    <a:pt x="654" y="3071"/>
                  </a:lnTo>
                  <a:lnTo>
                    <a:pt x="2047" y="2485"/>
                  </a:lnTo>
                  <a:lnTo>
                    <a:pt x="34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5"/>
            <p:cNvSpPr/>
            <p:nvPr/>
          </p:nvSpPr>
          <p:spPr>
            <a:xfrm>
              <a:off x="2407063" y="2155575"/>
              <a:ext cx="87300" cy="76925"/>
            </a:xfrm>
            <a:custGeom>
              <a:avLst/>
              <a:gdLst/>
              <a:ahLst/>
              <a:cxnLst/>
              <a:rect l="l" t="t" r="r" b="b"/>
              <a:pathLst>
                <a:path w="3492" h="3077" extrusionOk="0">
                  <a:moveTo>
                    <a:pt x="1445" y="1"/>
                  </a:moveTo>
                  <a:lnTo>
                    <a:pt x="0" y="2490"/>
                  </a:lnTo>
                  <a:lnTo>
                    <a:pt x="701" y="3076"/>
                  </a:lnTo>
                  <a:lnTo>
                    <a:pt x="2046" y="2490"/>
                  </a:lnTo>
                  <a:lnTo>
                    <a:pt x="2695" y="1374"/>
                  </a:lnTo>
                  <a:lnTo>
                    <a:pt x="3492" y="1"/>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5"/>
            <p:cNvSpPr/>
            <p:nvPr/>
          </p:nvSpPr>
          <p:spPr>
            <a:xfrm>
              <a:off x="2370913" y="2217825"/>
              <a:ext cx="87300" cy="76900"/>
            </a:xfrm>
            <a:custGeom>
              <a:avLst/>
              <a:gdLst/>
              <a:ahLst/>
              <a:cxnLst/>
              <a:rect l="l" t="t" r="r" b="b"/>
              <a:pathLst>
                <a:path w="3492" h="3076" extrusionOk="0">
                  <a:moveTo>
                    <a:pt x="1446" y="0"/>
                  </a:moveTo>
                  <a:lnTo>
                    <a:pt x="1" y="2485"/>
                  </a:lnTo>
                  <a:lnTo>
                    <a:pt x="859" y="3076"/>
                  </a:lnTo>
                  <a:lnTo>
                    <a:pt x="2047" y="2485"/>
                  </a:lnTo>
                  <a:lnTo>
                    <a:pt x="34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5"/>
            <p:cNvSpPr/>
            <p:nvPr/>
          </p:nvSpPr>
          <p:spPr>
            <a:xfrm>
              <a:off x="2347913" y="2279950"/>
              <a:ext cx="74200" cy="62225"/>
            </a:xfrm>
            <a:custGeom>
              <a:avLst/>
              <a:gdLst/>
              <a:ahLst/>
              <a:cxnLst/>
              <a:rect l="l" t="t" r="r" b="b"/>
              <a:pathLst>
                <a:path w="2968" h="2489" extrusionOk="0">
                  <a:moveTo>
                    <a:pt x="921" y="0"/>
                  </a:moveTo>
                  <a:lnTo>
                    <a:pt x="244" y="1168"/>
                  </a:lnTo>
                  <a:cubicBezTo>
                    <a:pt x="1" y="1588"/>
                    <a:pt x="144" y="2127"/>
                    <a:pt x="568" y="2370"/>
                  </a:cubicBezTo>
                  <a:cubicBezTo>
                    <a:pt x="708" y="2450"/>
                    <a:pt x="861" y="2488"/>
                    <a:pt x="1011" y="2488"/>
                  </a:cubicBezTo>
                  <a:cubicBezTo>
                    <a:pt x="1316" y="2488"/>
                    <a:pt x="1612" y="2330"/>
                    <a:pt x="1775" y="2046"/>
                  </a:cubicBezTo>
                  <a:lnTo>
                    <a:pt x="2967" y="0"/>
                  </a:lnTo>
                  <a:close/>
                </a:path>
              </a:pathLst>
            </a:custGeom>
            <a:solidFill>
              <a:srgbClr val="F4E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5"/>
            <p:cNvSpPr/>
            <p:nvPr/>
          </p:nvSpPr>
          <p:spPr>
            <a:xfrm>
              <a:off x="2678538" y="2148050"/>
              <a:ext cx="38200" cy="55375"/>
            </a:xfrm>
            <a:custGeom>
              <a:avLst/>
              <a:gdLst/>
              <a:ahLst/>
              <a:cxnLst/>
              <a:rect l="l" t="t" r="r" b="b"/>
              <a:pathLst>
                <a:path w="1528" h="2215" extrusionOk="0">
                  <a:moveTo>
                    <a:pt x="630" y="1"/>
                  </a:moveTo>
                  <a:cubicBezTo>
                    <a:pt x="555" y="469"/>
                    <a:pt x="397" y="921"/>
                    <a:pt x="159" y="1332"/>
                  </a:cubicBezTo>
                  <a:cubicBezTo>
                    <a:pt x="1" y="1603"/>
                    <a:pt x="1" y="1942"/>
                    <a:pt x="159" y="2214"/>
                  </a:cubicBezTo>
                  <a:cubicBezTo>
                    <a:pt x="463" y="2214"/>
                    <a:pt x="735" y="2043"/>
                    <a:pt x="927" y="1775"/>
                  </a:cubicBezTo>
                  <a:cubicBezTo>
                    <a:pt x="1356" y="1165"/>
                    <a:pt x="1493" y="606"/>
                    <a:pt x="1528" y="29"/>
                  </a:cubicBezTo>
                  <a:lnTo>
                    <a:pt x="1528"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5"/>
            <p:cNvSpPr/>
            <p:nvPr/>
          </p:nvSpPr>
          <p:spPr>
            <a:xfrm>
              <a:off x="2549663" y="2036000"/>
              <a:ext cx="46900" cy="23850"/>
            </a:xfrm>
            <a:custGeom>
              <a:avLst/>
              <a:gdLst/>
              <a:ahLst/>
              <a:cxnLst/>
              <a:rect l="l" t="t" r="r" b="b"/>
              <a:pathLst>
                <a:path w="1876" h="954" extrusionOk="0">
                  <a:moveTo>
                    <a:pt x="1094" y="0"/>
                  </a:moveTo>
                  <a:cubicBezTo>
                    <a:pt x="1090" y="0"/>
                    <a:pt x="1087" y="0"/>
                    <a:pt x="1083" y="0"/>
                  </a:cubicBezTo>
                  <a:cubicBezTo>
                    <a:pt x="1017" y="0"/>
                    <a:pt x="949" y="9"/>
                    <a:pt x="887" y="23"/>
                  </a:cubicBezTo>
                  <a:cubicBezTo>
                    <a:pt x="577" y="104"/>
                    <a:pt x="282" y="223"/>
                    <a:pt x="0" y="377"/>
                  </a:cubicBezTo>
                  <a:lnTo>
                    <a:pt x="863" y="954"/>
                  </a:lnTo>
                  <a:cubicBezTo>
                    <a:pt x="1188" y="839"/>
                    <a:pt x="1532" y="782"/>
                    <a:pt x="1875" y="777"/>
                  </a:cubicBezTo>
                  <a:cubicBezTo>
                    <a:pt x="1869" y="347"/>
                    <a:pt x="1523" y="0"/>
                    <a:pt x="10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5"/>
            <p:cNvSpPr/>
            <p:nvPr/>
          </p:nvSpPr>
          <p:spPr>
            <a:xfrm>
              <a:off x="2468713" y="2093575"/>
              <a:ext cx="61775" cy="62150"/>
            </a:xfrm>
            <a:custGeom>
              <a:avLst/>
              <a:gdLst/>
              <a:ahLst/>
              <a:cxnLst/>
              <a:rect l="l" t="t" r="r" b="b"/>
              <a:pathLst>
                <a:path w="2471" h="2486" extrusionOk="0">
                  <a:moveTo>
                    <a:pt x="1445" y="0"/>
                  </a:moveTo>
                  <a:lnTo>
                    <a:pt x="854" y="1021"/>
                  </a:lnTo>
                  <a:lnTo>
                    <a:pt x="0" y="2485"/>
                  </a:lnTo>
                  <a:lnTo>
                    <a:pt x="1026" y="2485"/>
                  </a:lnTo>
                  <a:lnTo>
                    <a:pt x="2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5"/>
            <p:cNvSpPr/>
            <p:nvPr/>
          </p:nvSpPr>
          <p:spPr>
            <a:xfrm>
              <a:off x="2432563" y="2155700"/>
              <a:ext cx="61800" cy="62150"/>
            </a:xfrm>
            <a:custGeom>
              <a:avLst/>
              <a:gdLst/>
              <a:ahLst/>
              <a:cxnLst/>
              <a:rect l="l" t="t" r="r" b="b"/>
              <a:pathLst>
                <a:path w="2472" h="2486" extrusionOk="0">
                  <a:moveTo>
                    <a:pt x="1446" y="0"/>
                  </a:moveTo>
                  <a:lnTo>
                    <a:pt x="0" y="2485"/>
                  </a:lnTo>
                  <a:lnTo>
                    <a:pt x="1026" y="2485"/>
                  </a:lnTo>
                  <a:lnTo>
                    <a:pt x="2472" y="0"/>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5"/>
            <p:cNvSpPr/>
            <p:nvPr/>
          </p:nvSpPr>
          <p:spPr>
            <a:xfrm>
              <a:off x="2396438" y="2217825"/>
              <a:ext cx="61775" cy="62250"/>
            </a:xfrm>
            <a:custGeom>
              <a:avLst/>
              <a:gdLst/>
              <a:ahLst/>
              <a:cxnLst/>
              <a:rect l="l" t="t" r="r" b="b"/>
              <a:pathLst>
                <a:path w="2471" h="2490" extrusionOk="0">
                  <a:moveTo>
                    <a:pt x="1445" y="0"/>
                  </a:moveTo>
                  <a:lnTo>
                    <a:pt x="1" y="2490"/>
                  </a:lnTo>
                  <a:lnTo>
                    <a:pt x="1026" y="2490"/>
                  </a:lnTo>
                  <a:lnTo>
                    <a:pt x="247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5"/>
            <p:cNvSpPr/>
            <p:nvPr/>
          </p:nvSpPr>
          <p:spPr>
            <a:xfrm>
              <a:off x="2348038" y="2279950"/>
              <a:ext cx="74075" cy="61975"/>
            </a:xfrm>
            <a:custGeom>
              <a:avLst/>
              <a:gdLst/>
              <a:ahLst/>
              <a:cxnLst/>
              <a:rect l="l" t="t" r="r" b="b"/>
              <a:pathLst>
                <a:path w="2963" h="2479" extrusionOk="0">
                  <a:moveTo>
                    <a:pt x="1937" y="0"/>
                  </a:moveTo>
                  <a:cubicBezTo>
                    <a:pt x="1750" y="320"/>
                    <a:pt x="1584" y="606"/>
                    <a:pt x="1446" y="844"/>
                  </a:cubicBezTo>
                  <a:cubicBezTo>
                    <a:pt x="1283" y="1125"/>
                    <a:pt x="987" y="1282"/>
                    <a:pt x="682" y="1282"/>
                  </a:cubicBezTo>
                  <a:cubicBezTo>
                    <a:pt x="532" y="1282"/>
                    <a:pt x="379" y="1244"/>
                    <a:pt x="239" y="1163"/>
                  </a:cubicBezTo>
                  <a:lnTo>
                    <a:pt x="239" y="1163"/>
                  </a:lnTo>
                  <a:cubicBezTo>
                    <a:pt x="0" y="1588"/>
                    <a:pt x="148" y="2127"/>
                    <a:pt x="577" y="2365"/>
                  </a:cubicBezTo>
                  <a:cubicBezTo>
                    <a:pt x="715" y="2442"/>
                    <a:pt x="865" y="2478"/>
                    <a:pt x="1012" y="2478"/>
                  </a:cubicBezTo>
                  <a:cubicBezTo>
                    <a:pt x="1314" y="2478"/>
                    <a:pt x="1607" y="2325"/>
                    <a:pt x="1770" y="2046"/>
                  </a:cubicBezTo>
                  <a:lnTo>
                    <a:pt x="2962" y="0"/>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5"/>
            <p:cNvSpPr/>
            <p:nvPr/>
          </p:nvSpPr>
          <p:spPr>
            <a:xfrm>
              <a:off x="2504813" y="2045400"/>
              <a:ext cx="66450" cy="48200"/>
            </a:xfrm>
            <a:custGeom>
              <a:avLst/>
              <a:gdLst/>
              <a:ahLst/>
              <a:cxnLst/>
              <a:rect l="l" t="t" r="r" b="b"/>
              <a:pathLst>
                <a:path w="2658" h="1928" extrusionOk="0">
                  <a:moveTo>
                    <a:pt x="1794" y="1"/>
                  </a:moveTo>
                  <a:cubicBezTo>
                    <a:pt x="1155" y="344"/>
                    <a:pt x="621" y="859"/>
                    <a:pt x="258" y="1484"/>
                  </a:cubicBezTo>
                  <a:lnTo>
                    <a:pt x="1" y="1927"/>
                  </a:lnTo>
                  <a:lnTo>
                    <a:pt x="1026" y="1927"/>
                  </a:lnTo>
                  <a:cubicBezTo>
                    <a:pt x="1389" y="1298"/>
                    <a:pt x="1970" y="816"/>
                    <a:pt x="2657" y="578"/>
                  </a:cubicBezTo>
                  <a:lnTo>
                    <a:pt x="1794" y="1"/>
                  </a:ln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5"/>
            <p:cNvSpPr/>
            <p:nvPr/>
          </p:nvSpPr>
          <p:spPr>
            <a:xfrm>
              <a:off x="2670438" y="2066050"/>
              <a:ext cx="50225" cy="89775"/>
            </a:xfrm>
            <a:custGeom>
              <a:avLst/>
              <a:gdLst/>
              <a:ahLst/>
              <a:cxnLst/>
              <a:rect l="l" t="t" r="r" b="b"/>
              <a:pathLst>
                <a:path w="2009" h="3591" extrusionOk="0">
                  <a:moveTo>
                    <a:pt x="1" y="0"/>
                  </a:moveTo>
                  <a:cubicBezTo>
                    <a:pt x="135" y="152"/>
                    <a:pt x="258" y="315"/>
                    <a:pt x="368" y="481"/>
                  </a:cubicBezTo>
                  <a:cubicBezTo>
                    <a:pt x="969" y="1402"/>
                    <a:pt x="1159" y="2527"/>
                    <a:pt x="892" y="3591"/>
                  </a:cubicBezTo>
                  <a:lnTo>
                    <a:pt x="1852" y="3281"/>
                  </a:lnTo>
                  <a:cubicBezTo>
                    <a:pt x="2008" y="2136"/>
                    <a:pt x="1746" y="973"/>
                    <a:pt x="1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5"/>
            <p:cNvSpPr/>
            <p:nvPr/>
          </p:nvSpPr>
          <p:spPr>
            <a:xfrm>
              <a:off x="2632413" y="2018325"/>
              <a:ext cx="65850" cy="68125"/>
            </a:xfrm>
            <a:custGeom>
              <a:avLst/>
              <a:gdLst/>
              <a:ahLst/>
              <a:cxnLst/>
              <a:rect l="l" t="t" r="r" b="b"/>
              <a:pathLst>
                <a:path w="2634" h="2725" extrusionOk="0">
                  <a:moveTo>
                    <a:pt x="190" y="1"/>
                  </a:moveTo>
                  <a:lnTo>
                    <a:pt x="190" y="1"/>
                  </a:lnTo>
                  <a:cubicBezTo>
                    <a:pt x="0" y="415"/>
                    <a:pt x="157" y="908"/>
                    <a:pt x="553" y="1131"/>
                  </a:cubicBezTo>
                  <a:cubicBezTo>
                    <a:pt x="1097" y="1441"/>
                    <a:pt x="1550" y="1870"/>
                    <a:pt x="1889" y="2390"/>
                  </a:cubicBezTo>
                  <a:cubicBezTo>
                    <a:pt x="1960" y="2500"/>
                    <a:pt x="2028" y="2610"/>
                    <a:pt x="2085" y="2724"/>
                  </a:cubicBezTo>
                  <a:lnTo>
                    <a:pt x="2633" y="1909"/>
                  </a:lnTo>
                  <a:cubicBezTo>
                    <a:pt x="2218" y="1274"/>
                    <a:pt x="1656" y="745"/>
                    <a:pt x="997" y="368"/>
                  </a:cubicBezTo>
                  <a:cubicBezTo>
                    <a:pt x="740" y="221"/>
                    <a:pt x="472" y="101"/>
                    <a:pt x="190" y="1"/>
                  </a:cubicBezTo>
                  <a:close/>
                </a:path>
              </a:pathLst>
            </a:custGeom>
            <a:solidFill>
              <a:srgbClr val="D3C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586"/>
        <p:cNvGrpSpPr/>
        <p:nvPr/>
      </p:nvGrpSpPr>
      <p:grpSpPr>
        <a:xfrm>
          <a:off x="0" y="0"/>
          <a:ext cx="0" cy="0"/>
          <a:chOff x="0" y="0"/>
          <a:chExt cx="0" cy="0"/>
        </a:xfrm>
      </p:grpSpPr>
      <p:grpSp>
        <p:nvGrpSpPr>
          <p:cNvPr id="1587" name="Google Shape;1587;p36"/>
          <p:cNvGrpSpPr/>
          <p:nvPr/>
        </p:nvGrpSpPr>
        <p:grpSpPr>
          <a:xfrm>
            <a:off x="1678879" y="5100"/>
            <a:ext cx="213618" cy="1990800"/>
            <a:chOff x="1678879" y="5100"/>
            <a:chExt cx="213618" cy="1990800"/>
          </a:xfrm>
        </p:grpSpPr>
        <p:cxnSp>
          <p:nvCxnSpPr>
            <p:cNvPr id="1588" name="Google Shape;1588;p36"/>
            <p:cNvCxnSpPr/>
            <p:nvPr/>
          </p:nvCxnSpPr>
          <p:spPr>
            <a:xfrm rot="10800000">
              <a:off x="1786088" y="5100"/>
              <a:ext cx="0" cy="1990800"/>
            </a:xfrm>
            <a:prstGeom prst="straightConnector1">
              <a:avLst/>
            </a:prstGeom>
            <a:noFill/>
            <a:ln w="9525" cap="flat" cmpd="sng">
              <a:solidFill>
                <a:srgbClr val="ED472F"/>
              </a:solidFill>
              <a:prstDash val="solid"/>
              <a:round/>
              <a:headEnd type="none" w="med" len="med"/>
              <a:tailEnd type="none" w="med" len="med"/>
            </a:ln>
          </p:spPr>
        </p:cxnSp>
        <p:sp>
          <p:nvSpPr>
            <p:cNvPr id="1589" name="Google Shape;1589;p36"/>
            <p:cNvSpPr/>
            <p:nvPr/>
          </p:nvSpPr>
          <p:spPr>
            <a:xfrm>
              <a:off x="1678879" y="1524089"/>
              <a:ext cx="213618" cy="250318"/>
            </a:xfrm>
            <a:custGeom>
              <a:avLst/>
              <a:gdLst/>
              <a:ahLst/>
              <a:cxnLst/>
              <a:rect l="l" t="t" r="r" b="b"/>
              <a:pathLst>
                <a:path w="5655" h="6627" extrusionOk="0">
                  <a:moveTo>
                    <a:pt x="1263" y="331"/>
                  </a:moveTo>
                  <a:cubicBezTo>
                    <a:pt x="1418" y="331"/>
                    <a:pt x="1561" y="391"/>
                    <a:pt x="1693" y="517"/>
                  </a:cubicBezTo>
                  <a:cubicBezTo>
                    <a:pt x="2527" y="1301"/>
                    <a:pt x="2607" y="4153"/>
                    <a:pt x="2604" y="5348"/>
                  </a:cubicBezTo>
                  <a:cubicBezTo>
                    <a:pt x="1806" y="3961"/>
                    <a:pt x="475" y="1341"/>
                    <a:pt x="869" y="543"/>
                  </a:cubicBezTo>
                  <a:cubicBezTo>
                    <a:pt x="932" y="418"/>
                    <a:pt x="1034" y="351"/>
                    <a:pt x="1196" y="334"/>
                  </a:cubicBezTo>
                  <a:cubicBezTo>
                    <a:pt x="1216" y="334"/>
                    <a:pt x="1239" y="331"/>
                    <a:pt x="1263" y="331"/>
                  </a:cubicBezTo>
                  <a:close/>
                  <a:moveTo>
                    <a:pt x="4088" y="305"/>
                  </a:moveTo>
                  <a:cubicBezTo>
                    <a:pt x="4120" y="305"/>
                    <a:pt x="4200" y="364"/>
                    <a:pt x="4296" y="543"/>
                  </a:cubicBezTo>
                  <a:cubicBezTo>
                    <a:pt x="5078" y="1963"/>
                    <a:pt x="3693" y="4474"/>
                    <a:pt x="3035" y="5527"/>
                  </a:cubicBezTo>
                  <a:cubicBezTo>
                    <a:pt x="3250" y="2981"/>
                    <a:pt x="3683" y="394"/>
                    <a:pt x="4084" y="305"/>
                  </a:cubicBezTo>
                  <a:close/>
                  <a:moveTo>
                    <a:pt x="4093" y="1"/>
                  </a:moveTo>
                  <a:cubicBezTo>
                    <a:pt x="4068" y="1"/>
                    <a:pt x="4043" y="4"/>
                    <a:pt x="4018" y="10"/>
                  </a:cubicBezTo>
                  <a:cubicBezTo>
                    <a:pt x="3441" y="135"/>
                    <a:pt x="3081" y="2246"/>
                    <a:pt x="2879" y="4023"/>
                  </a:cubicBezTo>
                  <a:cubicBezTo>
                    <a:pt x="2806" y="2652"/>
                    <a:pt x="2574" y="927"/>
                    <a:pt x="1899" y="294"/>
                  </a:cubicBezTo>
                  <a:cubicBezTo>
                    <a:pt x="1711" y="116"/>
                    <a:pt x="1495" y="28"/>
                    <a:pt x="1259" y="28"/>
                  </a:cubicBezTo>
                  <a:cubicBezTo>
                    <a:pt x="1227" y="28"/>
                    <a:pt x="1196" y="30"/>
                    <a:pt x="1164" y="33"/>
                  </a:cubicBezTo>
                  <a:cubicBezTo>
                    <a:pt x="901" y="60"/>
                    <a:pt x="707" y="189"/>
                    <a:pt x="597" y="407"/>
                  </a:cubicBezTo>
                  <a:cubicBezTo>
                    <a:pt x="1" y="1616"/>
                    <a:pt x="2345" y="5527"/>
                    <a:pt x="2617" y="5967"/>
                  </a:cubicBezTo>
                  <a:lnTo>
                    <a:pt x="2690" y="6087"/>
                  </a:lnTo>
                  <a:cubicBezTo>
                    <a:pt x="2690" y="6087"/>
                    <a:pt x="2686" y="6090"/>
                    <a:pt x="2686" y="6093"/>
                  </a:cubicBezTo>
                  <a:lnTo>
                    <a:pt x="2650" y="6626"/>
                  </a:lnTo>
                  <a:lnTo>
                    <a:pt x="2849" y="6348"/>
                  </a:lnTo>
                  <a:lnTo>
                    <a:pt x="2879" y="6394"/>
                  </a:lnTo>
                  <a:lnTo>
                    <a:pt x="2882" y="6305"/>
                  </a:lnTo>
                  <a:lnTo>
                    <a:pt x="2961" y="6192"/>
                  </a:lnTo>
                  <a:cubicBezTo>
                    <a:pt x="3074" y="6036"/>
                    <a:pt x="5654" y="2388"/>
                    <a:pt x="4561" y="394"/>
                  </a:cubicBezTo>
                  <a:cubicBezTo>
                    <a:pt x="4417" y="134"/>
                    <a:pt x="4260" y="1"/>
                    <a:pt x="409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36"/>
          <p:cNvGrpSpPr/>
          <p:nvPr/>
        </p:nvGrpSpPr>
        <p:grpSpPr>
          <a:xfrm>
            <a:off x="4465192" y="5100"/>
            <a:ext cx="213618" cy="1990800"/>
            <a:chOff x="1678879" y="5100"/>
            <a:chExt cx="213618" cy="1990800"/>
          </a:xfrm>
        </p:grpSpPr>
        <p:cxnSp>
          <p:nvCxnSpPr>
            <p:cNvPr id="1591" name="Google Shape;1591;p36"/>
            <p:cNvCxnSpPr/>
            <p:nvPr/>
          </p:nvCxnSpPr>
          <p:spPr>
            <a:xfrm rot="10800000">
              <a:off x="1786088" y="5100"/>
              <a:ext cx="0" cy="1990800"/>
            </a:xfrm>
            <a:prstGeom prst="straightConnector1">
              <a:avLst/>
            </a:prstGeom>
            <a:noFill/>
            <a:ln w="9525" cap="flat" cmpd="sng">
              <a:solidFill>
                <a:srgbClr val="ED472F"/>
              </a:solidFill>
              <a:prstDash val="solid"/>
              <a:round/>
              <a:headEnd type="none" w="med" len="med"/>
              <a:tailEnd type="none" w="med" len="med"/>
            </a:ln>
          </p:spPr>
        </p:cxnSp>
        <p:sp>
          <p:nvSpPr>
            <p:cNvPr id="1592" name="Google Shape;1592;p36"/>
            <p:cNvSpPr/>
            <p:nvPr/>
          </p:nvSpPr>
          <p:spPr>
            <a:xfrm>
              <a:off x="1678879" y="1524089"/>
              <a:ext cx="213618" cy="250318"/>
            </a:xfrm>
            <a:custGeom>
              <a:avLst/>
              <a:gdLst/>
              <a:ahLst/>
              <a:cxnLst/>
              <a:rect l="l" t="t" r="r" b="b"/>
              <a:pathLst>
                <a:path w="5655" h="6627" extrusionOk="0">
                  <a:moveTo>
                    <a:pt x="1263" y="331"/>
                  </a:moveTo>
                  <a:cubicBezTo>
                    <a:pt x="1418" y="331"/>
                    <a:pt x="1561" y="391"/>
                    <a:pt x="1693" y="517"/>
                  </a:cubicBezTo>
                  <a:cubicBezTo>
                    <a:pt x="2527" y="1301"/>
                    <a:pt x="2607" y="4153"/>
                    <a:pt x="2604" y="5348"/>
                  </a:cubicBezTo>
                  <a:cubicBezTo>
                    <a:pt x="1806" y="3961"/>
                    <a:pt x="475" y="1341"/>
                    <a:pt x="869" y="543"/>
                  </a:cubicBezTo>
                  <a:cubicBezTo>
                    <a:pt x="932" y="418"/>
                    <a:pt x="1034" y="351"/>
                    <a:pt x="1196" y="334"/>
                  </a:cubicBezTo>
                  <a:cubicBezTo>
                    <a:pt x="1216" y="334"/>
                    <a:pt x="1239" y="331"/>
                    <a:pt x="1263" y="331"/>
                  </a:cubicBezTo>
                  <a:close/>
                  <a:moveTo>
                    <a:pt x="4088" y="305"/>
                  </a:moveTo>
                  <a:cubicBezTo>
                    <a:pt x="4120" y="305"/>
                    <a:pt x="4200" y="364"/>
                    <a:pt x="4296" y="543"/>
                  </a:cubicBezTo>
                  <a:cubicBezTo>
                    <a:pt x="5078" y="1963"/>
                    <a:pt x="3693" y="4474"/>
                    <a:pt x="3035" y="5527"/>
                  </a:cubicBezTo>
                  <a:cubicBezTo>
                    <a:pt x="3250" y="2981"/>
                    <a:pt x="3683" y="394"/>
                    <a:pt x="4084" y="305"/>
                  </a:cubicBezTo>
                  <a:close/>
                  <a:moveTo>
                    <a:pt x="4093" y="1"/>
                  </a:moveTo>
                  <a:cubicBezTo>
                    <a:pt x="4068" y="1"/>
                    <a:pt x="4043" y="4"/>
                    <a:pt x="4018" y="10"/>
                  </a:cubicBezTo>
                  <a:cubicBezTo>
                    <a:pt x="3441" y="135"/>
                    <a:pt x="3081" y="2246"/>
                    <a:pt x="2879" y="4023"/>
                  </a:cubicBezTo>
                  <a:cubicBezTo>
                    <a:pt x="2806" y="2652"/>
                    <a:pt x="2574" y="927"/>
                    <a:pt x="1899" y="294"/>
                  </a:cubicBezTo>
                  <a:cubicBezTo>
                    <a:pt x="1711" y="116"/>
                    <a:pt x="1495" y="28"/>
                    <a:pt x="1259" y="28"/>
                  </a:cubicBezTo>
                  <a:cubicBezTo>
                    <a:pt x="1227" y="28"/>
                    <a:pt x="1196" y="30"/>
                    <a:pt x="1164" y="33"/>
                  </a:cubicBezTo>
                  <a:cubicBezTo>
                    <a:pt x="901" y="60"/>
                    <a:pt x="707" y="189"/>
                    <a:pt x="597" y="407"/>
                  </a:cubicBezTo>
                  <a:cubicBezTo>
                    <a:pt x="1" y="1616"/>
                    <a:pt x="2345" y="5527"/>
                    <a:pt x="2617" y="5967"/>
                  </a:cubicBezTo>
                  <a:lnTo>
                    <a:pt x="2690" y="6087"/>
                  </a:lnTo>
                  <a:cubicBezTo>
                    <a:pt x="2690" y="6087"/>
                    <a:pt x="2686" y="6090"/>
                    <a:pt x="2686" y="6093"/>
                  </a:cubicBezTo>
                  <a:lnTo>
                    <a:pt x="2650" y="6626"/>
                  </a:lnTo>
                  <a:lnTo>
                    <a:pt x="2849" y="6348"/>
                  </a:lnTo>
                  <a:lnTo>
                    <a:pt x="2879" y="6394"/>
                  </a:lnTo>
                  <a:lnTo>
                    <a:pt x="2882" y="6305"/>
                  </a:lnTo>
                  <a:lnTo>
                    <a:pt x="2961" y="6192"/>
                  </a:lnTo>
                  <a:cubicBezTo>
                    <a:pt x="3074" y="6036"/>
                    <a:pt x="5654" y="2388"/>
                    <a:pt x="4561" y="394"/>
                  </a:cubicBezTo>
                  <a:cubicBezTo>
                    <a:pt x="4417" y="134"/>
                    <a:pt x="4260" y="1"/>
                    <a:pt x="409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36"/>
          <p:cNvGrpSpPr/>
          <p:nvPr/>
        </p:nvGrpSpPr>
        <p:grpSpPr>
          <a:xfrm>
            <a:off x="4299221" y="1791750"/>
            <a:ext cx="570208" cy="550422"/>
            <a:chOff x="4286901" y="1741825"/>
            <a:chExt cx="570208" cy="550422"/>
          </a:xfrm>
        </p:grpSpPr>
        <p:sp>
          <p:nvSpPr>
            <p:cNvPr id="1594" name="Google Shape;1594;p36"/>
            <p:cNvSpPr/>
            <p:nvPr/>
          </p:nvSpPr>
          <p:spPr>
            <a:xfrm>
              <a:off x="4576132" y="2041317"/>
              <a:ext cx="204" cy="204"/>
            </a:xfrm>
            <a:custGeom>
              <a:avLst/>
              <a:gdLst/>
              <a:ahLst/>
              <a:cxnLst/>
              <a:rect l="l" t="t" r="r" b="b"/>
              <a:pathLst>
                <a:path w="4" h="4" extrusionOk="0">
                  <a:moveTo>
                    <a:pt x="1" y="0"/>
                  </a:moveTo>
                  <a:lnTo>
                    <a:pt x="1" y="3"/>
                  </a:lnTo>
                  <a:lnTo>
                    <a:pt x="4" y="3"/>
                  </a:lnTo>
                  <a:lnTo>
                    <a:pt x="1"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6"/>
            <p:cNvSpPr/>
            <p:nvPr/>
          </p:nvSpPr>
          <p:spPr>
            <a:xfrm>
              <a:off x="4576132" y="2041470"/>
              <a:ext cx="204" cy="204"/>
            </a:xfrm>
            <a:custGeom>
              <a:avLst/>
              <a:gdLst/>
              <a:ahLst/>
              <a:cxnLst/>
              <a:rect l="l" t="t" r="r" b="b"/>
              <a:pathLst>
                <a:path w="4" h="4" extrusionOk="0">
                  <a:moveTo>
                    <a:pt x="1" y="0"/>
                  </a:moveTo>
                  <a:lnTo>
                    <a:pt x="1" y="3"/>
                  </a:lnTo>
                  <a:lnTo>
                    <a:pt x="4"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6"/>
            <p:cNvSpPr/>
            <p:nvPr/>
          </p:nvSpPr>
          <p:spPr>
            <a:xfrm>
              <a:off x="4576285" y="2041470"/>
              <a:ext cx="51" cy="51"/>
            </a:xfrm>
            <a:custGeom>
              <a:avLst/>
              <a:gdLst/>
              <a:ahLst/>
              <a:cxnLst/>
              <a:rect l="l" t="t" r="r" b="b"/>
              <a:pathLst>
                <a:path w="1" h="1" extrusionOk="0">
                  <a:moveTo>
                    <a:pt x="1" y="0"/>
                  </a:moveTo>
                  <a:lnTo>
                    <a:pt x="1"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6"/>
            <p:cNvSpPr/>
            <p:nvPr/>
          </p:nvSpPr>
          <p:spPr>
            <a:xfrm>
              <a:off x="4575622" y="2041470"/>
              <a:ext cx="561" cy="408"/>
            </a:xfrm>
            <a:custGeom>
              <a:avLst/>
              <a:gdLst/>
              <a:ahLst/>
              <a:cxnLst/>
              <a:rect l="l" t="t" r="r" b="b"/>
              <a:pathLst>
                <a:path w="11" h="8" extrusionOk="0">
                  <a:moveTo>
                    <a:pt x="3" y="0"/>
                  </a:moveTo>
                  <a:lnTo>
                    <a:pt x="0" y="7"/>
                  </a:lnTo>
                  <a:lnTo>
                    <a:pt x="11" y="3"/>
                  </a:lnTo>
                  <a:lnTo>
                    <a:pt x="11"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6"/>
            <p:cNvSpPr/>
            <p:nvPr/>
          </p:nvSpPr>
          <p:spPr>
            <a:xfrm>
              <a:off x="4575928" y="2040960"/>
              <a:ext cx="255" cy="408"/>
            </a:xfrm>
            <a:custGeom>
              <a:avLst/>
              <a:gdLst/>
              <a:ahLst/>
              <a:cxnLst/>
              <a:rect l="l" t="t" r="r" b="b"/>
              <a:pathLst>
                <a:path w="5" h="8" extrusionOk="0">
                  <a:moveTo>
                    <a:pt x="5" y="1"/>
                  </a:moveTo>
                  <a:lnTo>
                    <a:pt x="1" y="4"/>
                  </a:lnTo>
                  <a:lnTo>
                    <a:pt x="5" y="7"/>
                  </a:lnTo>
                  <a:lnTo>
                    <a:pt x="5"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6"/>
            <p:cNvSpPr/>
            <p:nvPr/>
          </p:nvSpPr>
          <p:spPr>
            <a:xfrm>
              <a:off x="4575775" y="2041113"/>
              <a:ext cx="408" cy="408"/>
            </a:xfrm>
            <a:custGeom>
              <a:avLst/>
              <a:gdLst/>
              <a:ahLst/>
              <a:cxnLst/>
              <a:rect l="l" t="t" r="r" b="b"/>
              <a:pathLst>
                <a:path w="8" h="8" extrusionOk="0">
                  <a:moveTo>
                    <a:pt x="4" y="1"/>
                  </a:moveTo>
                  <a:lnTo>
                    <a:pt x="0" y="7"/>
                  </a:lnTo>
                  <a:lnTo>
                    <a:pt x="8" y="7"/>
                  </a:lnTo>
                  <a:lnTo>
                    <a:pt x="8" y="4"/>
                  </a:lnTo>
                  <a:lnTo>
                    <a:pt x="4"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6"/>
            <p:cNvSpPr/>
            <p:nvPr/>
          </p:nvSpPr>
          <p:spPr>
            <a:xfrm>
              <a:off x="4576285" y="1935569"/>
              <a:ext cx="280824" cy="145641"/>
            </a:xfrm>
            <a:custGeom>
              <a:avLst/>
              <a:gdLst/>
              <a:ahLst/>
              <a:cxnLst/>
              <a:rect l="l" t="t" r="r" b="b"/>
              <a:pathLst>
                <a:path w="5505" h="2855" extrusionOk="0">
                  <a:moveTo>
                    <a:pt x="5504" y="0"/>
                  </a:moveTo>
                  <a:lnTo>
                    <a:pt x="1" y="2076"/>
                  </a:lnTo>
                  <a:lnTo>
                    <a:pt x="2835" y="2854"/>
                  </a:lnTo>
                  <a:lnTo>
                    <a:pt x="5504" y="0"/>
                  </a:lnTo>
                  <a:close/>
                </a:path>
              </a:pathLst>
            </a:custGeom>
            <a:solidFill>
              <a:srgbClr val="FFF2CC"/>
            </a:solidFill>
            <a:ln w="9525" cap="flat" cmpd="sng">
              <a:solidFill>
                <a:srgbClr val="FFF2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6"/>
            <p:cNvSpPr/>
            <p:nvPr/>
          </p:nvSpPr>
          <p:spPr>
            <a:xfrm>
              <a:off x="4576132" y="2041470"/>
              <a:ext cx="187726" cy="234351"/>
            </a:xfrm>
            <a:custGeom>
              <a:avLst/>
              <a:gdLst/>
              <a:ahLst/>
              <a:cxnLst/>
              <a:rect l="l" t="t" r="r" b="b"/>
              <a:pathLst>
                <a:path w="3680" h="4594" extrusionOk="0">
                  <a:moveTo>
                    <a:pt x="4" y="0"/>
                  </a:moveTo>
                  <a:lnTo>
                    <a:pt x="1" y="3"/>
                  </a:lnTo>
                  <a:lnTo>
                    <a:pt x="136" y="2941"/>
                  </a:lnTo>
                  <a:lnTo>
                    <a:pt x="140" y="2938"/>
                  </a:lnTo>
                  <a:lnTo>
                    <a:pt x="3679" y="4593"/>
                  </a:lnTo>
                  <a:lnTo>
                    <a:pt x="4"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6"/>
            <p:cNvSpPr/>
            <p:nvPr/>
          </p:nvSpPr>
          <p:spPr>
            <a:xfrm>
              <a:off x="4411418" y="2041827"/>
              <a:ext cx="164260" cy="250420"/>
            </a:xfrm>
            <a:custGeom>
              <a:avLst/>
              <a:gdLst/>
              <a:ahLst/>
              <a:cxnLst/>
              <a:rect l="l" t="t" r="r" b="b"/>
              <a:pathLst>
                <a:path w="3220" h="4909" extrusionOk="0">
                  <a:moveTo>
                    <a:pt x="3219" y="0"/>
                  </a:moveTo>
                  <a:lnTo>
                    <a:pt x="480" y="1034"/>
                  </a:lnTo>
                  <a:lnTo>
                    <a:pt x="0" y="4908"/>
                  </a:lnTo>
                  <a:lnTo>
                    <a:pt x="3219" y="0"/>
                  </a:lnTo>
                  <a:close/>
                </a:path>
              </a:pathLst>
            </a:custGeom>
            <a:solidFill>
              <a:srgbClr val="FFF2CC"/>
            </a:solidFill>
            <a:ln w="9525" cap="flat" cmpd="sng">
              <a:solidFill>
                <a:srgbClr val="FFF2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6"/>
            <p:cNvSpPr/>
            <p:nvPr/>
          </p:nvSpPr>
          <p:spPr>
            <a:xfrm>
              <a:off x="4562257" y="1741825"/>
              <a:ext cx="96210" cy="299188"/>
            </a:xfrm>
            <a:custGeom>
              <a:avLst/>
              <a:gdLst/>
              <a:ahLst/>
              <a:cxnLst/>
              <a:rect l="l" t="t" r="r" b="b"/>
              <a:pathLst>
                <a:path w="1886" h="5865" extrusionOk="0">
                  <a:moveTo>
                    <a:pt x="1" y="0"/>
                  </a:moveTo>
                  <a:lnTo>
                    <a:pt x="273" y="5865"/>
                  </a:lnTo>
                  <a:lnTo>
                    <a:pt x="1885" y="3404"/>
                  </a:lnTo>
                  <a:lnTo>
                    <a:pt x="1"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6"/>
            <p:cNvSpPr/>
            <p:nvPr/>
          </p:nvSpPr>
          <p:spPr>
            <a:xfrm>
              <a:off x="4286901" y="1924397"/>
              <a:ext cx="289088" cy="117125"/>
            </a:xfrm>
            <a:custGeom>
              <a:avLst/>
              <a:gdLst/>
              <a:ahLst/>
              <a:cxnLst/>
              <a:rect l="l" t="t" r="r" b="b"/>
              <a:pathLst>
                <a:path w="5667" h="2296" extrusionOk="0">
                  <a:moveTo>
                    <a:pt x="3835" y="1"/>
                  </a:moveTo>
                  <a:lnTo>
                    <a:pt x="1" y="742"/>
                  </a:lnTo>
                  <a:lnTo>
                    <a:pt x="5663" y="2295"/>
                  </a:lnTo>
                  <a:lnTo>
                    <a:pt x="5667" y="2289"/>
                  </a:lnTo>
                  <a:lnTo>
                    <a:pt x="3835" y="1"/>
                  </a:lnTo>
                  <a:close/>
                </a:path>
              </a:pathLst>
            </a:custGeom>
            <a:solidFill>
              <a:srgbClr val="FFF2CC"/>
            </a:solidFill>
            <a:ln w="9525" cap="flat" cmpd="sng">
              <a:solidFill>
                <a:srgbClr val="FFF2C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6"/>
            <p:cNvSpPr/>
            <p:nvPr/>
          </p:nvSpPr>
          <p:spPr>
            <a:xfrm>
              <a:off x="4576285" y="2041470"/>
              <a:ext cx="187573" cy="234351"/>
            </a:xfrm>
            <a:custGeom>
              <a:avLst/>
              <a:gdLst/>
              <a:ahLst/>
              <a:cxnLst/>
              <a:rect l="l" t="t" r="r" b="b"/>
              <a:pathLst>
                <a:path w="3677" h="4594" extrusionOk="0">
                  <a:moveTo>
                    <a:pt x="1" y="0"/>
                  </a:moveTo>
                  <a:lnTo>
                    <a:pt x="3676" y="4593"/>
                  </a:lnTo>
                  <a:lnTo>
                    <a:pt x="2835" y="778"/>
                  </a:lnTo>
                  <a:lnTo>
                    <a:pt x="1" y="0"/>
                  </a:lnTo>
                  <a:close/>
                </a:path>
              </a:pathLst>
            </a:custGeom>
            <a:solidFill>
              <a:srgbClr val="FFD966"/>
            </a:solidFill>
            <a:ln w="9525" cap="flat" cmpd="sng">
              <a:solidFill>
                <a:srgbClr val="FFD9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6"/>
            <p:cNvSpPr/>
            <p:nvPr/>
          </p:nvSpPr>
          <p:spPr>
            <a:xfrm>
              <a:off x="4411418" y="2041623"/>
              <a:ext cx="171657" cy="250624"/>
            </a:xfrm>
            <a:custGeom>
              <a:avLst/>
              <a:gdLst/>
              <a:ahLst/>
              <a:cxnLst/>
              <a:rect l="l" t="t" r="r" b="b"/>
              <a:pathLst>
                <a:path w="3365" h="4913" extrusionOk="0">
                  <a:moveTo>
                    <a:pt x="3230" y="0"/>
                  </a:moveTo>
                  <a:lnTo>
                    <a:pt x="3219" y="4"/>
                  </a:lnTo>
                  <a:lnTo>
                    <a:pt x="0" y="4912"/>
                  </a:lnTo>
                  <a:lnTo>
                    <a:pt x="3365" y="2938"/>
                  </a:lnTo>
                  <a:lnTo>
                    <a:pt x="3230" y="0"/>
                  </a:lnTo>
                  <a:close/>
                </a:path>
              </a:pathLst>
            </a:custGeom>
            <a:solidFill>
              <a:srgbClr val="FFD966"/>
            </a:solidFill>
            <a:ln w="9525" cap="flat" cmpd="sng">
              <a:solidFill>
                <a:srgbClr val="FFD9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6"/>
            <p:cNvSpPr/>
            <p:nvPr/>
          </p:nvSpPr>
          <p:spPr>
            <a:xfrm>
              <a:off x="4576132" y="1915470"/>
              <a:ext cx="280977" cy="126052"/>
            </a:xfrm>
            <a:custGeom>
              <a:avLst/>
              <a:gdLst/>
              <a:ahLst/>
              <a:cxnLst/>
              <a:rect l="l" t="t" r="r" b="b"/>
              <a:pathLst>
                <a:path w="5508" h="2471" extrusionOk="0">
                  <a:moveTo>
                    <a:pt x="1613" y="0"/>
                  </a:moveTo>
                  <a:lnTo>
                    <a:pt x="1" y="2461"/>
                  </a:lnTo>
                  <a:lnTo>
                    <a:pt x="1" y="2467"/>
                  </a:lnTo>
                  <a:lnTo>
                    <a:pt x="4" y="2470"/>
                  </a:lnTo>
                  <a:lnTo>
                    <a:pt x="5507" y="394"/>
                  </a:lnTo>
                  <a:lnTo>
                    <a:pt x="1619" y="14"/>
                  </a:lnTo>
                  <a:lnTo>
                    <a:pt x="1613" y="0"/>
                  </a:lnTo>
                  <a:close/>
                </a:path>
              </a:pathLst>
            </a:custGeom>
            <a:solidFill>
              <a:srgbClr val="FFD966"/>
            </a:solidFill>
            <a:ln w="9525" cap="flat" cmpd="sng">
              <a:solidFill>
                <a:srgbClr val="FFD9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6"/>
            <p:cNvSpPr/>
            <p:nvPr/>
          </p:nvSpPr>
          <p:spPr>
            <a:xfrm>
              <a:off x="4286901" y="1962248"/>
              <a:ext cx="288935" cy="132326"/>
            </a:xfrm>
            <a:custGeom>
              <a:avLst/>
              <a:gdLst/>
              <a:ahLst/>
              <a:cxnLst/>
              <a:rect l="l" t="t" r="r" b="b"/>
              <a:pathLst>
                <a:path w="5664" h="2594" extrusionOk="0">
                  <a:moveTo>
                    <a:pt x="1" y="0"/>
                  </a:moveTo>
                  <a:lnTo>
                    <a:pt x="2921" y="2594"/>
                  </a:lnTo>
                  <a:lnTo>
                    <a:pt x="5660" y="1560"/>
                  </a:lnTo>
                  <a:lnTo>
                    <a:pt x="5663" y="1553"/>
                  </a:lnTo>
                  <a:lnTo>
                    <a:pt x="1" y="0"/>
                  </a:lnTo>
                  <a:close/>
                </a:path>
              </a:pathLst>
            </a:custGeom>
            <a:solidFill>
              <a:srgbClr val="FFD966"/>
            </a:solidFill>
            <a:ln w="9525" cap="flat" cmpd="sng">
              <a:solidFill>
                <a:srgbClr val="FFD9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6"/>
            <p:cNvSpPr/>
            <p:nvPr/>
          </p:nvSpPr>
          <p:spPr>
            <a:xfrm>
              <a:off x="4482527" y="1741825"/>
              <a:ext cx="93659" cy="299341"/>
            </a:xfrm>
            <a:custGeom>
              <a:avLst/>
              <a:gdLst/>
              <a:ahLst/>
              <a:cxnLst/>
              <a:rect l="l" t="t" r="r" b="b"/>
              <a:pathLst>
                <a:path w="1836" h="5868" extrusionOk="0">
                  <a:moveTo>
                    <a:pt x="1564" y="0"/>
                  </a:moveTo>
                  <a:lnTo>
                    <a:pt x="0" y="3580"/>
                  </a:lnTo>
                  <a:lnTo>
                    <a:pt x="1832" y="5868"/>
                  </a:lnTo>
                  <a:lnTo>
                    <a:pt x="1836" y="5865"/>
                  </a:lnTo>
                  <a:lnTo>
                    <a:pt x="1564" y="0"/>
                  </a:lnTo>
                  <a:close/>
                </a:path>
              </a:pathLst>
            </a:custGeom>
            <a:solidFill>
              <a:srgbClr val="FFD966"/>
            </a:solidFill>
            <a:ln w="9525" cap="flat" cmpd="sng">
              <a:solidFill>
                <a:srgbClr val="FFD9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0" name="Google Shape;1610;p36"/>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USE THREE COLUMNS, WHY NOT?</a:t>
            </a:r>
            <a:endParaRPr/>
          </a:p>
        </p:txBody>
      </p:sp>
      <p:sp>
        <p:nvSpPr>
          <p:cNvPr id="1611" name="Google Shape;1611;p36"/>
          <p:cNvSpPr txBox="1">
            <a:spLocks noGrp="1"/>
          </p:cNvSpPr>
          <p:nvPr>
            <p:ph type="subTitle" idx="1"/>
          </p:nvPr>
        </p:nvSpPr>
        <p:spPr>
          <a:xfrm>
            <a:off x="752325" y="3068997"/>
            <a:ext cx="20577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our Solar System</a:t>
            </a:r>
            <a:endParaRPr/>
          </a:p>
        </p:txBody>
      </p:sp>
      <p:sp>
        <p:nvSpPr>
          <p:cNvPr id="1612" name="Google Shape;1612;p36"/>
          <p:cNvSpPr txBox="1">
            <a:spLocks noGrp="1"/>
          </p:cNvSpPr>
          <p:nvPr>
            <p:ph type="subTitle" idx="2"/>
          </p:nvPr>
        </p:nvSpPr>
        <p:spPr>
          <a:xfrm>
            <a:off x="752325" y="2546100"/>
            <a:ext cx="20577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613" name="Google Shape;1613;p36"/>
          <p:cNvSpPr txBox="1">
            <a:spLocks noGrp="1"/>
          </p:cNvSpPr>
          <p:nvPr>
            <p:ph type="subTitle" idx="3"/>
          </p:nvPr>
        </p:nvSpPr>
        <p:spPr>
          <a:xfrm>
            <a:off x="3543150" y="3068997"/>
            <a:ext cx="20577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1614" name="Google Shape;1614;p36"/>
          <p:cNvSpPr txBox="1">
            <a:spLocks noGrp="1"/>
          </p:cNvSpPr>
          <p:nvPr>
            <p:ph type="subTitle" idx="4"/>
          </p:nvPr>
        </p:nvSpPr>
        <p:spPr>
          <a:xfrm>
            <a:off x="3543150" y="2546200"/>
            <a:ext cx="20577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615" name="Google Shape;1615;p36"/>
          <p:cNvSpPr txBox="1">
            <a:spLocks noGrp="1"/>
          </p:cNvSpPr>
          <p:nvPr>
            <p:ph type="subTitle" idx="5"/>
          </p:nvPr>
        </p:nvSpPr>
        <p:spPr>
          <a:xfrm>
            <a:off x="6333975" y="3068997"/>
            <a:ext cx="20577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planet. It’s a gas giant, composed mostly of hydrogen and helium</a:t>
            </a:r>
            <a:endParaRPr/>
          </a:p>
        </p:txBody>
      </p:sp>
      <p:sp>
        <p:nvSpPr>
          <p:cNvPr id="1616" name="Google Shape;1616;p36"/>
          <p:cNvSpPr txBox="1">
            <a:spLocks noGrp="1"/>
          </p:cNvSpPr>
          <p:nvPr>
            <p:ph type="subTitle" idx="6"/>
          </p:nvPr>
        </p:nvSpPr>
        <p:spPr>
          <a:xfrm>
            <a:off x="6333975" y="2546200"/>
            <a:ext cx="20577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grpSp>
        <p:nvGrpSpPr>
          <p:cNvPr id="1617" name="Google Shape;1617;p36"/>
          <p:cNvGrpSpPr/>
          <p:nvPr/>
        </p:nvGrpSpPr>
        <p:grpSpPr>
          <a:xfrm>
            <a:off x="7241742" y="5100"/>
            <a:ext cx="213618" cy="1990800"/>
            <a:chOff x="1678879" y="5100"/>
            <a:chExt cx="213618" cy="1990800"/>
          </a:xfrm>
        </p:grpSpPr>
        <p:cxnSp>
          <p:nvCxnSpPr>
            <p:cNvPr id="1618" name="Google Shape;1618;p36"/>
            <p:cNvCxnSpPr/>
            <p:nvPr/>
          </p:nvCxnSpPr>
          <p:spPr>
            <a:xfrm rot="10800000">
              <a:off x="1786088" y="5100"/>
              <a:ext cx="0" cy="1990800"/>
            </a:xfrm>
            <a:prstGeom prst="straightConnector1">
              <a:avLst/>
            </a:prstGeom>
            <a:noFill/>
            <a:ln w="9525" cap="flat" cmpd="sng">
              <a:solidFill>
                <a:srgbClr val="ED472F"/>
              </a:solidFill>
              <a:prstDash val="solid"/>
              <a:round/>
              <a:headEnd type="none" w="med" len="med"/>
              <a:tailEnd type="none" w="med" len="med"/>
            </a:ln>
          </p:spPr>
        </p:cxnSp>
        <p:sp>
          <p:nvSpPr>
            <p:cNvPr id="1619" name="Google Shape;1619;p36"/>
            <p:cNvSpPr/>
            <p:nvPr/>
          </p:nvSpPr>
          <p:spPr>
            <a:xfrm>
              <a:off x="1678879" y="1524089"/>
              <a:ext cx="213618" cy="250318"/>
            </a:xfrm>
            <a:custGeom>
              <a:avLst/>
              <a:gdLst/>
              <a:ahLst/>
              <a:cxnLst/>
              <a:rect l="l" t="t" r="r" b="b"/>
              <a:pathLst>
                <a:path w="5655" h="6627" extrusionOk="0">
                  <a:moveTo>
                    <a:pt x="1263" y="331"/>
                  </a:moveTo>
                  <a:cubicBezTo>
                    <a:pt x="1418" y="331"/>
                    <a:pt x="1561" y="391"/>
                    <a:pt x="1693" y="517"/>
                  </a:cubicBezTo>
                  <a:cubicBezTo>
                    <a:pt x="2527" y="1301"/>
                    <a:pt x="2607" y="4153"/>
                    <a:pt x="2604" y="5348"/>
                  </a:cubicBezTo>
                  <a:cubicBezTo>
                    <a:pt x="1806" y="3961"/>
                    <a:pt x="475" y="1341"/>
                    <a:pt x="869" y="543"/>
                  </a:cubicBezTo>
                  <a:cubicBezTo>
                    <a:pt x="932" y="418"/>
                    <a:pt x="1034" y="351"/>
                    <a:pt x="1196" y="334"/>
                  </a:cubicBezTo>
                  <a:cubicBezTo>
                    <a:pt x="1216" y="334"/>
                    <a:pt x="1239" y="331"/>
                    <a:pt x="1263" y="331"/>
                  </a:cubicBezTo>
                  <a:close/>
                  <a:moveTo>
                    <a:pt x="4088" y="305"/>
                  </a:moveTo>
                  <a:cubicBezTo>
                    <a:pt x="4120" y="305"/>
                    <a:pt x="4200" y="364"/>
                    <a:pt x="4296" y="543"/>
                  </a:cubicBezTo>
                  <a:cubicBezTo>
                    <a:pt x="5078" y="1963"/>
                    <a:pt x="3693" y="4474"/>
                    <a:pt x="3035" y="5527"/>
                  </a:cubicBezTo>
                  <a:cubicBezTo>
                    <a:pt x="3250" y="2981"/>
                    <a:pt x="3683" y="394"/>
                    <a:pt x="4084" y="305"/>
                  </a:cubicBezTo>
                  <a:close/>
                  <a:moveTo>
                    <a:pt x="4093" y="1"/>
                  </a:moveTo>
                  <a:cubicBezTo>
                    <a:pt x="4068" y="1"/>
                    <a:pt x="4043" y="4"/>
                    <a:pt x="4018" y="10"/>
                  </a:cubicBezTo>
                  <a:cubicBezTo>
                    <a:pt x="3441" y="135"/>
                    <a:pt x="3081" y="2246"/>
                    <a:pt x="2879" y="4023"/>
                  </a:cubicBezTo>
                  <a:cubicBezTo>
                    <a:pt x="2806" y="2652"/>
                    <a:pt x="2574" y="927"/>
                    <a:pt x="1899" y="294"/>
                  </a:cubicBezTo>
                  <a:cubicBezTo>
                    <a:pt x="1711" y="116"/>
                    <a:pt x="1495" y="28"/>
                    <a:pt x="1259" y="28"/>
                  </a:cubicBezTo>
                  <a:cubicBezTo>
                    <a:pt x="1227" y="28"/>
                    <a:pt x="1196" y="30"/>
                    <a:pt x="1164" y="33"/>
                  </a:cubicBezTo>
                  <a:cubicBezTo>
                    <a:pt x="901" y="60"/>
                    <a:pt x="707" y="189"/>
                    <a:pt x="597" y="407"/>
                  </a:cubicBezTo>
                  <a:cubicBezTo>
                    <a:pt x="1" y="1616"/>
                    <a:pt x="2345" y="5527"/>
                    <a:pt x="2617" y="5967"/>
                  </a:cubicBezTo>
                  <a:lnTo>
                    <a:pt x="2690" y="6087"/>
                  </a:lnTo>
                  <a:cubicBezTo>
                    <a:pt x="2690" y="6087"/>
                    <a:pt x="2686" y="6090"/>
                    <a:pt x="2686" y="6093"/>
                  </a:cubicBezTo>
                  <a:lnTo>
                    <a:pt x="2650" y="6626"/>
                  </a:lnTo>
                  <a:lnTo>
                    <a:pt x="2849" y="6348"/>
                  </a:lnTo>
                  <a:lnTo>
                    <a:pt x="2879" y="6394"/>
                  </a:lnTo>
                  <a:lnTo>
                    <a:pt x="2882" y="6305"/>
                  </a:lnTo>
                  <a:lnTo>
                    <a:pt x="2961" y="6192"/>
                  </a:lnTo>
                  <a:cubicBezTo>
                    <a:pt x="3074" y="6036"/>
                    <a:pt x="5654" y="2388"/>
                    <a:pt x="4561" y="394"/>
                  </a:cubicBezTo>
                  <a:cubicBezTo>
                    <a:pt x="4417" y="134"/>
                    <a:pt x="4260" y="1"/>
                    <a:pt x="4093" y="1"/>
                  </a:cubicBez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 name="Google Shape;1620;p36"/>
          <p:cNvGrpSpPr/>
          <p:nvPr/>
        </p:nvGrpSpPr>
        <p:grpSpPr>
          <a:xfrm>
            <a:off x="7022767" y="1853792"/>
            <a:ext cx="573067" cy="488392"/>
            <a:chOff x="7062008" y="1784197"/>
            <a:chExt cx="573067" cy="488392"/>
          </a:xfrm>
        </p:grpSpPr>
        <p:sp>
          <p:nvSpPr>
            <p:cNvPr id="1621" name="Google Shape;1621;p36"/>
            <p:cNvSpPr/>
            <p:nvPr/>
          </p:nvSpPr>
          <p:spPr>
            <a:xfrm>
              <a:off x="7062008" y="1784197"/>
              <a:ext cx="573067" cy="488392"/>
            </a:xfrm>
            <a:custGeom>
              <a:avLst/>
              <a:gdLst/>
              <a:ahLst/>
              <a:cxnLst/>
              <a:rect l="l" t="t" r="r" b="b"/>
              <a:pathLst>
                <a:path w="10581" h="9018" extrusionOk="0">
                  <a:moveTo>
                    <a:pt x="10581" y="0"/>
                  </a:moveTo>
                  <a:lnTo>
                    <a:pt x="0" y="242"/>
                  </a:lnTo>
                  <a:lnTo>
                    <a:pt x="2024" y="9018"/>
                  </a:lnTo>
                  <a:lnTo>
                    <a:pt x="8845" y="8845"/>
                  </a:lnTo>
                  <a:lnTo>
                    <a:pt x="10581" y="0"/>
                  </a:lnTo>
                  <a:close/>
                </a:path>
              </a:pathLst>
            </a:custGeom>
            <a:solidFill>
              <a:srgbClr val="98D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6"/>
            <p:cNvSpPr/>
            <p:nvPr/>
          </p:nvSpPr>
          <p:spPr>
            <a:xfrm>
              <a:off x="7324573" y="1784197"/>
              <a:ext cx="125218" cy="488392"/>
            </a:xfrm>
            <a:custGeom>
              <a:avLst/>
              <a:gdLst/>
              <a:ahLst/>
              <a:cxnLst/>
              <a:rect l="l" t="t" r="r" b="b"/>
              <a:pathLst>
                <a:path w="2312" h="9018" extrusionOk="0">
                  <a:moveTo>
                    <a:pt x="0" y="0"/>
                  </a:moveTo>
                  <a:lnTo>
                    <a:pt x="285" y="9018"/>
                  </a:lnTo>
                  <a:lnTo>
                    <a:pt x="1269" y="9018"/>
                  </a:lnTo>
                  <a:lnTo>
                    <a:pt x="2311"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6"/>
            <p:cNvSpPr/>
            <p:nvPr/>
          </p:nvSpPr>
          <p:spPr>
            <a:xfrm>
              <a:off x="7112377" y="2004622"/>
              <a:ext cx="479424" cy="64610"/>
            </a:xfrm>
            <a:custGeom>
              <a:avLst/>
              <a:gdLst/>
              <a:ahLst/>
              <a:cxnLst/>
              <a:rect l="l" t="t" r="r" b="b"/>
              <a:pathLst>
                <a:path w="8852" h="1193" extrusionOk="0">
                  <a:moveTo>
                    <a:pt x="8852" y="0"/>
                  </a:moveTo>
                  <a:lnTo>
                    <a:pt x="1" y="219"/>
                  </a:lnTo>
                  <a:lnTo>
                    <a:pt x="226" y="1192"/>
                  </a:lnTo>
                  <a:lnTo>
                    <a:pt x="8641" y="1070"/>
                  </a:lnTo>
                  <a:lnTo>
                    <a:pt x="8852" y="0"/>
                  </a:lnTo>
                  <a:close/>
                </a:path>
              </a:pathLst>
            </a:custGeom>
            <a:solidFill>
              <a:srgbClr val="ED4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 name="Google Shape;1624;p36"/>
          <p:cNvGrpSpPr/>
          <p:nvPr/>
        </p:nvGrpSpPr>
        <p:grpSpPr>
          <a:xfrm>
            <a:off x="1583301" y="1756513"/>
            <a:ext cx="341806" cy="572709"/>
            <a:chOff x="1583301" y="1756513"/>
            <a:chExt cx="341806" cy="572709"/>
          </a:xfrm>
        </p:grpSpPr>
        <p:sp>
          <p:nvSpPr>
            <p:cNvPr id="1625" name="Google Shape;1625;p36"/>
            <p:cNvSpPr/>
            <p:nvPr/>
          </p:nvSpPr>
          <p:spPr>
            <a:xfrm>
              <a:off x="1583301" y="1885164"/>
              <a:ext cx="341806" cy="444057"/>
            </a:xfrm>
            <a:custGeom>
              <a:avLst/>
              <a:gdLst/>
              <a:ahLst/>
              <a:cxnLst/>
              <a:rect l="l" t="t" r="r" b="b"/>
              <a:pathLst>
                <a:path w="9761" h="12681" extrusionOk="0">
                  <a:moveTo>
                    <a:pt x="9048" y="0"/>
                  </a:moveTo>
                  <a:lnTo>
                    <a:pt x="1971" y="2547"/>
                  </a:lnTo>
                  <a:lnTo>
                    <a:pt x="2077" y="3163"/>
                  </a:lnTo>
                  <a:lnTo>
                    <a:pt x="2216" y="3961"/>
                  </a:lnTo>
                  <a:lnTo>
                    <a:pt x="2250" y="4153"/>
                  </a:lnTo>
                  <a:lnTo>
                    <a:pt x="2342" y="4673"/>
                  </a:lnTo>
                  <a:lnTo>
                    <a:pt x="2375" y="4868"/>
                  </a:lnTo>
                  <a:lnTo>
                    <a:pt x="2517" y="5689"/>
                  </a:lnTo>
                  <a:lnTo>
                    <a:pt x="2551" y="5885"/>
                  </a:lnTo>
                  <a:lnTo>
                    <a:pt x="2733" y="6928"/>
                  </a:lnTo>
                  <a:lnTo>
                    <a:pt x="2766" y="7120"/>
                  </a:lnTo>
                  <a:lnTo>
                    <a:pt x="2921" y="8007"/>
                  </a:lnTo>
                  <a:lnTo>
                    <a:pt x="2955" y="8203"/>
                  </a:lnTo>
                  <a:lnTo>
                    <a:pt x="2985" y="8371"/>
                  </a:lnTo>
                  <a:cubicBezTo>
                    <a:pt x="2985" y="8371"/>
                    <a:pt x="2359" y="8958"/>
                    <a:pt x="1680" y="9696"/>
                  </a:cubicBezTo>
                  <a:cubicBezTo>
                    <a:pt x="1604" y="9779"/>
                    <a:pt x="1527" y="9865"/>
                    <a:pt x="1451" y="9951"/>
                  </a:cubicBezTo>
                  <a:cubicBezTo>
                    <a:pt x="1226" y="10203"/>
                    <a:pt x="1001" y="10471"/>
                    <a:pt x="799" y="10733"/>
                  </a:cubicBezTo>
                  <a:cubicBezTo>
                    <a:pt x="746" y="10803"/>
                    <a:pt x="693" y="10872"/>
                    <a:pt x="647" y="10938"/>
                  </a:cubicBezTo>
                  <a:cubicBezTo>
                    <a:pt x="584" y="11021"/>
                    <a:pt x="527" y="11101"/>
                    <a:pt x="477" y="11180"/>
                  </a:cubicBezTo>
                  <a:cubicBezTo>
                    <a:pt x="246" y="11524"/>
                    <a:pt x="77" y="11842"/>
                    <a:pt x="24" y="12104"/>
                  </a:cubicBezTo>
                  <a:cubicBezTo>
                    <a:pt x="4" y="12177"/>
                    <a:pt x="0" y="12246"/>
                    <a:pt x="4" y="12313"/>
                  </a:cubicBezTo>
                  <a:cubicBezTo>
                    <a:pt x="8" y="12388"/>
                    <a:pt x="31" y="12455"/>
                    <a:pt x="67" y="12515"/>
                  </a:cubicBezTo>
                  <a:cubicBezTo>
                    <a:pt x="139" y="12628"/>
                    <a:pt x="349" y="12680"/>
                    <a:pt x="662" y="12680"/>
                  </a:cubicBezTo>
                  <a:cubicBezTo>
                    <a:pt x="1160" y="12680"/>
                    <a:pt x="1918" y="12548"/>
                    <a:pt x="2789" y="12322"/>
                  </a:cubicBezTo>
                  <a:cubicBezTo>
                    <a:pt x="4144" y="11975"/>
                    <a:pt x="5770" y="11405"/>
                    <a:pt x="7107" y="10769"/>
                  </a:cubicBezTo>
                  <a:cubicBezTo>
                    <a:pt x="7269" y="10690"/>
                    <a:pt x="7428" y="10610"/>
                    <a:pt x="7584" y="10534"/>
                  </a:cubicBezTo>
                  <a:cubicBezTo>
                    <a:pt x="7621" y="10511"/>
                    <a:pt x="7660" y="10494"/>
                    <a:pt x="7697" y="10474"/>
                  </a:cubicBezTo>
                  <a:cubicBezTo>
                    <a:pt x="7717" y="10465"/>
                    <a:pt x="7737" y="10451"/>
                    <a:pt x="7760" y="10441"/>
                  </a:cubicBezTo>
                  <a:cubicBezTo>
                    <a:pt x="8240" y="10187"/>
                    <a:pt x="8660" y="9924"/>
                    <a:pt x="8988" y="9663"/>
                  </a:cubicBezTo>
                  <a:cubicBezTo>
                    <a:pt x="9028" y="9637"/>
                    <a:pt x="9061" y="9607"/>
                    <a:pt x="9097" y="9580"/>
                  </a:cubicBezTo>
                  <a:cubicBezTo>
                    <a:pt x="9224" y="9475"/>
                    <a:pt x="9332" y="9372"/>
                    <a:pt x="9425" y="9269"/>
                  </a:cubicBezTo>
                  <a:cubicBezTo>
                    <a:pt x="9442" y="9249"/>
                    <a:pt x="9458" y="9229"/>
                    <a:pt x="9475" y="9209"/>
                  </a:cubicBezTo>
                  <a:cubicBezTo>
                    <a:pt x="9502" y="9177"/>
                    <a:pt x="9528" y="9146"/>
                    <a:pt x="9548" y="9114"/>
                  </a:cubicBezTo>
                  <a:cubicBezTo>
                    <a:pt x="9561" y="9100"/>
                    <a:pt x="9568" y="9087"/>
                    <a:pt x="9577" y="9074"/>
                  </a:cubicBezTo>
                  <a:cubicBezTo>
                    <a:pt x="9604" y="9030"/>
                    <a:pt x="9631" y="8991"/>
                    <a:pt x="9654" y="8951"/>
                  </a:cubicBezTo>
                  <a:cubicBezTo>
                    <a:pt x="9661" y="8935"/>
                    <a:pt x="9670" y="8915"/>
                    <a:pt x="9677" y="8898"/>
                  </a:cubicBezTo>
                  <a:cubicBezTo>
                    <a:pt x="9687" y="8879"/>
                    <a:pt x="9696" y="8859"/>
                    <a:pt x="9704" y="8842"/>
                  </a:cubicBezTo>
                  <a:cubicBezTo>
                    <a:pt x="9710" y="8822"/>
                    <a:pt x="9716" y="8802"/>
                    <a:pt x="9720" y="8782"/>
                  </a:cubicBezTo>
                  <a:cubicBezTo>
                    <a:pt x="9727" y="8769"/>
                    <a:pt x="9730" y="8752"/>
                    <a:pt x="9733" y="8739"/>
                  </a:cubicBezTo>
                  <a:cubicBezTo>
                    <a:pt x="9740" y="8706"/>
                    <a:pt x="9747" y="8673"/>
                    <a:pt x="9747" y="8640"/>
                  </a:cubicBezTo>
                  <a:cubicBezTo>
                    <a:pt x="9750" y="8607"/>
                    <a:pt x="9750" y="8570"/>
                    <a:pt x="9753" y="8534"/>
                  </a:cubicBezTo>
                  <a:cubicBezTo>
                    <a:pt x="9753" y="8511"/>
                    <a:pt x="9756" y="8488"/>
                    <a:pt x="9756" y="8464"/>
                  </a:cubicBezTo>
                  <a:cubicBezTo>
                    <a:pt x="9760" y="8355"/>
                    <a:pt x="9760" y="8236"/>
                    <a:pt x="9760" y="8107"/>
                  </a:cubicBezTo>
                  <a:lnTo>
                    <a:pt x="9760" y="8007"/>
                  </a:lnTo>
                  <a:cubicBezTo>
                    <a:pt x="9760" y="7974"/>
                    <a:pt x="9760" y="7938"/>
                    <a:pt x="9756" y="7905"/>
                  </a:cubicBezTo>
                  <a:lnTo>
                    <a:pt x="9756" y="7818"/>
                  </a:lnTo>
                  <a:cubicBezTo>
                    <a:pt x="9753" y="7726"/>
                    <a:pt x="9750" y="7633"/>
                    <a:pt x="9747" y="7537"/>
                  </a:cubicBezTo>
                  <a:cubicBezTo>
                    <a:pt x="9740" y="7411"/>
                    <a:pt x="9736" y="7276"/>
                    <a:pt x="9727" y="7140"/>
                  </a:cubicBezTo>
                  <a:cubicBezTo>
                    <a:pt x="9716" y="6924"/>
                    <a:pt x="9704" y="6696"/>
                    <a:pt x="9687" y="6464"/>
                  </a:cubicBezTo>
                  <a:cubicBezTo>
                    <a:pt x="9681" y="6398"/>
                    <a:pt x="9677" y="6332"/>
                    <a:pt x="9670" y="6262"/>
                  </a:cubicBezTo>
                  <a:cubicBezTo>
                    <a:pt x="9654" y="5998"/>
                    <a:pt x="9634" y="5726"/>
                    <a:pt x="9611" y="5444"/>
                  </a:cubicBezTo>
                  <a:cubicBezTo>
                    <a:pt x="9604" y="5378"/>
                    <a:pt x="9601" y="5312"/>
                    <a:pt x="9594" y="5246"/>
                  </a:cubicBezTo>
                  <a:cubicBezTo>
                    <a:pt x="9561" y="4858"/>
                    <a:pt x="9525" y="4460"/>
                    <a:pt x="9485" y="4070"/>
                  </a:cubicBezTo>
                  <a:cubicBezTo>
                    <a:pt x="9482" y="4004"/>
                    <a:pt x="9472" y="3938"/>
                    <a:pt x="9465" y="3872"/>
                  </a:cubicBezTo>
                  <a:cubicBezTo>
                    <a:pt x="9438" y="3590"/>
                    <a:pt x="9412" y="3312"/>
                    <a:pt x="9386" y="3043"/>
                  </a:cubicBezTo>
                  <a:cubicBezTo>
                    <a:pt x="9379" y="2977"/>
                    <a:pt x="9372" y="2911"/>
                    <a:pt x="9363" y="2845"/>
                  </a:cubicBezTo>
                  <a:cubicBezTo>
                    <a:pt x="9339" y="2620"/>
                    <a:pt x="9319" y="2404"/>
                    <a:pt x="9296" y="2199"/>
                  </a:cubicBezTo>
                  <a:cubicBezTo>
                    <a:pt x="9290" y="2129"/>
                    <a:pt x="9283" y="2064"/>
                    <a:pt x="9273" y="2001"/>
                  </a:cubicBezTo>
                  <a:cubicBezTo>
                    <a:pt x="9197" y="1289"/>
                    <a:pt x="9131" y="702"/>
                    <a:pt x="9088" y="352"/>
                  </a:cubicBezTo>
                  <a:cubicBezTo>
                    <a:pt x="9061" y="126"/>
                    <a:pt x="9048" y="0"/>
                    <a:pt x="9048" y="0"/>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6"/>
            <p:cNvSpPr/>
            <p:nvPr/>
          </p:nvSpPr>
          <p:spPr>
            <a:xfrm>
              <a:off x="1612645" y="1756513"/>
              <a:ext cx="296073" cy="243827"/>
            </a:xfrm>
            <a:custGeom>
              <a:avLst/>
              <a:gdLst/>
              <a:ahLst/>
              <a:cxnLst/>
              <a:rect l="l" t="t" r="r" b="b"/>
              <a:pathLst>
                <a:path w="8455" h="6963" extrusionOk="0">
                  <a:moveTo>
                    <a:pt x="6884" y="0"/>
                  </a:moveTo>
                  <a:cubicBezTo>
                    <a:pt x="5281" y="0"/>
                    <a:pt x="1" y="3830"/>
                    <a:pt x="1" y="3830"/>
                  </a:cubicBezTo>
                  <a:lnTo>
                    <a:pt x="928" y="6962"/>
                  </a:lnTo>
                  <a:lnTo>
                    <a:pt x="8455" y="3942"/>
                  </a:lnTo>
                  <a:cubicBezTo>
                    <a:pt x="8455" y="3942"/>
                    <a:pt x="8322" y="575"/>
                    <a:pt x="7134" y="45"/>
                  </a:cubicBezTo>
                  <a:cubicBezTo>
                    <a:pt x="7065" y="14"/>
                    <a:pt x="6981" y="0"/>
                    <a:pt x="68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6"/>
            <p:cNvSpPr/>
            <p:nvPr/>
          </p:nvSpPr>
          <p:spPr>
            <a:xfrm>
              <a:off x="1660898" y="1955198"/>
              <a:ext cx="247924" cy="75393"/>
            </a:xfrm>
            <a:custGeom>
              <a:avLst/>
              <a:gdLst/>
              <a:ahLst/>
              <a:cxnLst/>
              <a:rect l="l" t="t" r="r" b="b"/>
              <a:pathLst>
                <a:path w="7080" h="2153" extrusionOk="0">
                  <a:moveTo>
                    <a:pt x="7057" y="1"/>
                  </a:moveTo>
                  <a:cubicBezTo>
                    <a:pt x="4692" y="606"/>
                    <a:pt x="2342" y="1259"/>
                    <a:pt x="0" y="1961"/>
                  </a:cubicBezTo>
                  <a:lnTo>
                    <a:pt x="34" y="2153"/>
                  </a:lnTo>
                  <a:cubicBezTo>
                    <a:pt x="2371" y="1458"/>
                    <a:pt x="4719" y="805"/>
                    <a:pt x="7080" y="199"/>
                  </a:cubicBezTo>
                  <a:cubicBezTo>
                    <a:pt x="7074" y="129"/>
                    <a:pt x="7067" y="64"/>
                    <a:pt x="7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6"/>
            <p:cNvSpPr/>
            <p:nvPr/>
          </p:nvSpPr>
          <p:spPr>
            <a:xfrm>
              <a:off x="1665275" y="1984752"/>
              <a:ext cx="246698" cy="70910"/>
            </a:xfrm>
            <a:custGeom>
              <a:avLst/>
              <a:gdLst/>
              <a:ahLst/>
              <a:cxnLst/>
              <a:rect l="l" t="t" r="r" b="b"/>
              <a:pathLst>
                <a:path w="7045" h="2025" extrusionOk="0">
                  <a:moveTo>
                    <a:pt x="7022" y="1"/>
                  </a:moveTo>
                  <a:cubicBezTo>
                    <a:pt x="4687" y="630"/>
                    <a:pt x="2345" y="1239"/>
                    <a:pt x="1" y="1829"/>
                  </a:cubicBezTo>
                  <a:lnTo>
                    <a:pt x="34" y="2024"/>
                  </a:lnTo>
                  <a:cubicBezTo>
                    <a:pt x="2376" y="1434"/>
                    <a:pt x="4710" y="826"/>
                    <a:pt x="7045" y="199"/>
                  </a:cubicBezTo>
                  <a:cubicBezTo>
                    <a:pt x="7038" y="133"/>
                    <a:pt x="7031" y="67"/>
                    <a:pt x="70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6"/>
            <p:cNvSpPr/>
            <p:nvPr/>
          </p:nvSpPr>
          <p:spPr>
            <a:xfrm>
              <a:off x="1671438" y="2020714"/>
              <a:ext cx="244037" cy="70525"/>
            </a:xfrm>
            <a:custGeom>
              <a:avLst/>
              <a:gdLst/>
              <a:ahLst/>
              <a:cxnLst/>
              <a:rect l="l" t="t" r="r" b="b"/>
              <a:pathLst>
                <a:path w="6969" h="2014" extrusionOk="0">
                  <a:moveTo>
                    <a:pt x="6948" y="1"/>
                  </a:moveTo>
                  <a:cubicBezTo>
                    <a:pt x="4636" y="617"/>
                    <a:pt x="2319" y="1225"/>
                    <a:pt x="0" y="1818"/>
                  </a:cubicBezTo>
                  <a:lnTo>
                    <a:pt x="34" y="2014"/>
                  </a:lnTo>
                  <a:cubicBezTo>
                    <a:pt x="2348" y="1421"/>
                    <a:pt x="4660" y="815"/>
                    <a:pt x="6968" y="199"/>
                  </a:cubicBezTo>
                  <a:cubicBezTo>
                    <a:pt x="6965" y="133"/>
                    <a:pt x="6955" y="67"/>
                    <a:pt x="69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6"/>
            <p:cNvSpPr/>
            <p:nvPr/>
          </p:nvSpPr>
          <p:spPr>
            <a:xfrm>
              <a:off x="1678967" y="2068827"/>
              <a:ext cx="240885" cy="65658"/>
            </a:xfrm>
            <a:custGeom>
              <a:avLst/>
              <a:gdLst/>
              <a:ahLst/>
              <a:cxnLst/>
              <a:rect l="l" t="t" r="r" b="b"/>
              <a:pathLst>
                <a:path w="6879" h="1875" extrusionOk="0">
                  <a:moveTo>
                    <a:pt x="6862" y="1"/>
                  </a:moveTo>
                  <a:cubicBezTo>
                    <a:pt x="4560" y="504"/>
                    <a:pt x="2272" y="1063"/>
                    <a:pt x="1" y="1683"/>
                  </a:cubicBezTo>
                  <a:lnTo>
                    <a:pt x="34" y="1875"/>
                  </a:lnTo>
                  <a:cubicBezTo>
                    <a:pt x="2302" y="1259"/>
                    <a:pt x="4584" y="702"/>
                    <a:pt x="6879" y="199"/>
                  </a:cubicBezTo>
                  <a:cubicBezTo>
                    <a:pt x="6872" y="133"/>
                    <a:pt x="6869" y="67"/>
                    <a:pt x="68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6"/>
            <p:cNvSpPr/>
            <p:nvPr/>
          </p:nvSpPr>
          <p:spPr>
            <a:xfrm>
              <a:off x="1685585" y="2104440"/>
              <a:ext cx="236928" cy="67969"/>
            </a:xfrm>
            <a:custGeom>
              <a:avLst/>
              <a:gdLst/>
              <a:ahLst/>
              <a:cxnLst/>
              <a:rect l="l" t="t" r="r" b="b"/>
              <a:pathLst>
                <a:path w="6766" h="1941" extrusionOk="0">
                  <a:moveTo>
                    <a:pt x="6749" y="0"/>
                  </a:moveTo>
                  <a:cubicBezTo>
                    <a:pt x="4495" y="550"/>
                    <a:pt x="2242" y="1130"/>
                    <a:pt x="0" y="1745"/>
                  </a:cubicBezTo>
                  <a:lnTo>
                    <a:pt x="34" y="1941"/>
                  </a:lnTo>
                  <a:cubicBezTo>
                    <a:pt x="2269" y="1328"/>
                    <a:pt x="4514" y="749"/>
                    <a:pt x="6766" y="202"/>
                  </a:cubicBezTo>
                  <a:cubicBezTo>
                    <a:pt x="6760" y="136"/>
                    <a:pt x="6756" y="70"/>
                    <a:pt x="6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6"/>
            <p:cNvSpPr/>
            <p:nvPr/>
          </p:nvSpPr>
          <p:spPr>
            <a:xfrm>
              <a:off x="1634075" y="2161937"/>
              <a:ext cx="291030" cy="71716"/>
            </a:xfrm>
            <a:custGeom>
              <a:avLst/>
              <a:gdLst/>
              <a:ahLst/>
              <a:cxnLst/>
              <a:rect l="l" t="t" r="r" b="b"/>
              <a:pathLst>
                <a:path w="8311" h="2048" extrusionOk="0">
                  <a:moveTo>
                    <a:pt x="8306" y="1"/>
                  </a:moveTo>
                  <a:cubicBezTo>
                    <a:pt x="7724" y="123"/>
                    <a:pt x="7141" y="252"/>
                    <a:pt x="6562" y="378"/>
                  </a:cubicBezTo>
                  <a:cubicBezTo>
                    <a:pt x="4448" y="835"/>
                    <a:pt x="2336" y="1309"/>
                    <a:pt x="230" y="1792"/>
                  </a:cubicBezTo>
                  <a:cubicBezTo>
                    <a:pt x="154" y="1875"/>
                    <a:pt x="77" y="1961"/>
                    <a:pt x="1" y="2047"/>
                  </a:cubicBezTo>
                  <a:cubicBezTo>
                    <a:pt x="2140" y="1554"/>
                    <a:pt x="4286" y="1074"/>
                    <a:pt x="6435" y="607"/>
                  </a:cubicBezTo>
                  <a:cubicBezTo>
                    <a:pt x="7062" y="471"/>
                    <a:pt x="7684" y="336"/>
                    <a:pt x="8310" y="203"/>
                  </a:cubicBezTo>
                  <a:lnTo>
                    <a:pt x="8310" y="103"/>
                  </a:lnTo>
                  <a:cubicBezTo>
                    <a:pt x="8310" y="70"/>
                    <a:pt x="8310" y="34"/>
                    <a:pt x="8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6"/>
            <p:cNvSpPr/>
            <p:nvPr/>
          </p:nvSpPr>
          <p:spPr>
            <a:xfrm>
              <a:off x="1600004" y="2194748"/>
              <a:ext cx="323106" cy="81941"/>
            </a:xfrm>
            <a:custGeom>
              <a:avLst/>
              <a:gdLst/>
              <a:ahLst/>
              <a:cxnLst/>
              <a:rect l="l" t="t" r="r" b="b"/>
              <a:pathLst>
                <a:path w="9227" h="2340" extrusionOk="0">
                  <a:moveTo>
                    <a:pt x="9227" y="1"/>
                  </a:moveTo>
                  <a:lnTo>
                    <a:pt x="9227" y="1"/>
                  </a:lnTo>
                  <a:cubicBezTo>
                    <a:pt x="8534" y="160"/>
                    <a:pt x="7839" y="319"/>
                    <a:pt x="7150" y="481"/>
                  </a:cubicBezTo>
                  <a:cubicBezTo>
                    <a:pt x="4995" y="981"/>
                    <a:pt x="2838" y="1478"/>
                    <a:pt x="686" y="1978"/>
                  </a:cubicBezTo>
                  <a:cubicBezTo>
                    <a:pt x="514" y="2017"/>
                    <a:pt x="342" y="2057"/>
                    <a:pt x="170" y="2097"/>
                  </a:cubicBezTo>
                  <a:cubicBezTo>
                    <a:pt x="107" y="2180"/>
                    <a:pt x="50" y="2260"/>
                    <a:pt x="0" y="2339"/>
                  </a:cubicBezTo>
                  <a:cubicBezTo>
                    <a:pt x="332" y="2260"/>
                    <a:pt x="666" y="2183"/>
                    <a:pt x="998" y="2107"/>
                  </a:cubicBezTo>
                  <a:cubicBezTo>
                    <a:pt x="3037" y="1633"/>
                    <a:pt x="5077" y="1163"/>
                    <a:pt x="7117" y="690"/>
                  </a:cubicBezTo>
                  <a:cubicBezTo>
                    <a:pt x="7779" y="537"/>
                    <a:pt x="8441" y="385"/>
                    <a:pt x="9100" y="233"/>
                  </a:cubicBezTo>
                  <a:cubicBezTo>
                    <a:pt x="9127" y="189"/>
                    <a:pt x="9154" y="150"/>
                    <a:pt x="9177" y="110"/>
                  </a:cubicBezTo>
                  <a:cubicBezTo>
                    <a:pt x="9184" y="94"/>
                    <a:pt x="9193" y="74"/>
                    <a:pt x="9200" y="57"/>
                  </a:cubicBezTo>
                  <a:cubicBezTo>
                    <a:pt x="9210" y="38"/>
                    <a:pt x="9219" y="18"/>
                    <a:pt x="9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6"/>
            <p:cNvSpPr/>
            <p:nvPr/>
          </p:nvSpPr>
          <p:spPr>
            <a:xfrm>
              <a:off x="1583301" y="2250775"/>
              <a:ext cx="271736" cy="65553"/>
            </a:xfrm>
            <a:custGeom>
              <a:avLst/>
              <a:gdLst/>
              <a:ahLst/>
              <a:cxnLst/>
              <a:rect l="l" t="t" r="r" b="b"/>
              <a:pathLst>
                <a:path w="7760" h="1872" extrusionOk="0">
                  <a:moveTo>
                    <a:pt x="7756" y="0"/>
                  </a:moveTo>
                  <a:cubicBezTo>
                    <a:pt x="7697" y="10"/>
                    <a:pt x="7637" y="20"/>
                    <a:pt x="7578" y="33"/>
                  </a:cubicBezTo>
                  <a:cubicBezTo>
                    <a:pt x="5809" y="378"/>
                    <a:pt x="4044" y="749"/>
                    <a:pt x="2285" y="1143"/>
                  </a:cubicBezTo>
                  <a:cubicBezTo>
                    <a:pt x="1530" y="1311"/>
                    <a:pt x="775" y="1484"/>
                    <a:pt x="24" y="1663"/>
                  </a:cubicBezTo>
                  <a:cubicBezTo>
                    <a:pt x="4" y="1736"/>
                    <a:pt x="0" y="1805"/>
                    <a:pt x="4" y="1872"/>
                  </a:cubicBezTo>
                  <a:cubicBezTo>
                    <a:pt x="809" y="1679"/>
                    <a:pt x="1617" y="1494"/>
                    <a:pt x="2424" y="1311"/>
                  </a:cubicBezTo>
                  <a:cubicBezTo>
                    <a:pt x="3981" y="964"/>
                    <a:pt x="5541" y="636"/>
                    <a:pt x="7107" y="328"/>
                  </a:cubicBezTo>
                  <a:cubicBezTo>
                    <a:pt x="7269" y="249"/>
                    <a:pt x="7428" y="169"/>
                    <a:pt x="7584" y="93"/>
                  </a:cubicBezTo>
                  <a:cubicBezTo>
                    <a:pt x="7621" y="70"/>
                    <a:pt x="7660" y="53"/>
                    <a:pt x="7697" y="33"/>
                  </a:cubicBezTo>
                  <a:cubicBezTo>
                    <a:pt x="7717" y="24"/>
                    <a:pt x="7737" y="10"/>
                    <a:pt x="77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6"/>
            <p:cNvSpPr/>
            <p:nvPr/>
          </p:nvSpPr>
          <p:spPr>
            <a:xfrm>
              <a:off x="1583301" y="2260965"/>
              <a:ext cx="97699" cy="68249"/>
            </a:xfrm>
            <a:custGeom>
              <a:avLst/>
              <a:gdLst/>
              <a:ahLst/>
              <a:cxnLst/>
              <a:rect l="l" t="t" r="r" b="b"/>
              <a:pathLst>
                <a:path w="2790" h="1949" extrusionOk="0">
                  <a:moveTo>
                    <a:pt x="799" y="1"/>
                  </a:moveTo>
                  <a:cubicBezTo>
                    <a:pt x="746" y="71"/>
                    <a:pt x="693" y="140"/>
                    <a:pt x="647" y="206"/>
                  </a:cubicBezTo>
                  <a:cubicBezTo>
                    <a:pt x="584" y="289"/>
                    <a:pt x="527" y="369"/>
                    <a:pt x="477" y="448"/>
                  </a:cubicBezTo>
                  <a:cubicBezTo>
                    <a:pt x="246" y="792"/>
                    <a:pt x="77" y="1110"/>
                    <a:pt x="24" y="1372"/>
                  </a:cubicBezTo>
                  <a:cubicBezTo>
                    <a:pt x="4" y="1445"/>
                    <a:pt x="0" y="1514"/>
                    <a:pt x="4" y="1581"/>
                  </a:cubicBezTo>
                  <a:cubicBezTo>
                    <a:pt x="8" y="1656"/>
                    <a:pt x="31" y="1723"/>
                    <a:pt x="67" y="1783"/>
                  </a:cubicBezTo>
                  <a:cubicBezTo>
                    <a:pt x="139" y="1896"/>
                    <a:pt x="349" y="1948"/>
                    <a:pt x="662" y="1948"/>
                  </a:cubicBezTo>
                  <a:cubicBezTo>
                    <a:pt x="1160" y="1948"/>
                    <a:pt x="1918" y="1816"/>
                    <a:pt x="2789" y="1590"/>
                  </a:cubicBezTo>
                  <a:cubicBezTo>
                    <a:pt x="2673" y="1375"/>
                    <a:pt x="2551" y="1186"/>
                    <a:pt x="2424" y="1020"/>
                  </a:cubicBezTo>
                  <a:cubicBezTo>
                    <a:pt x="2378" y="961"/>
                    <a:pt x="2332" y="905"/>
                    <a:pt x="2285" y="852"/>
                  </a:cubicBezTo>
                  <a:cubicBezTo>
                    <a:pt x="2018" y="547"/>
                    <a:pt x="1739" y="345"/>
                    <a:pt x="1475" y="216"/>
                  </a:cubicBezTo>
                  <a:cubicBezTo>
                    <a:pt x="1368" y="160"/>
                    <a:pt x="1263" y="117"/>
                    <a:pt x="1163" y="87"/>
                  </a:cubicBezTo>
                  <a:cubicBezTo>
                    <a:pt x="1030" y="44"/>
                    <a:pt x="908" y="17"/>
                    <a:pt x="799"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6"/>
            <p:cNvSpPr/>
            <p:nvPr/>
          </p:nvSpPr>
          <p:spPr>
            <a:xfrm>
              <a:off x="1847573" y="2135149"/>
              <a:ext cx="77529" cy="118919"/>
            </a:xfrm>
            <a:custGeom>
              <a:avLst/>
              <a:gdLst/>
              <a:ahLst/>
              <a:cxnLst/>
              <a:rect l="l" t="t" r="r" b="b"/>
              <a:pathLst>
                <a:path w="2214" h="3396" extrusionOk="0">
                  <a:moveTo>
                    <a:pt x="2180" y="1"/>
                  </a:moveTo>
                  <a:cubicBezTo>
                    <a:pt x="1312" y="190"/>
                    <a:pt x="783" y="630"/>
                    <a:pt x="465" y="1143"/>
                  </a:cubicBezTo>
                  <a:cubicBezTo>
                    <a:pt x="418" y="1220"/>
                    <a:pt x="375" y="1295"/>
                    <a:pt x="338" y="1372"/>
                  </a:cubicBezTo>
                  <a:cubicBezTo>
                    <a:pt x="209" y="1637"/>
                    <a:pt x="127" y="1915"/>
                    <a:pt x="80" y="2183"/>
                  </a:cubicBezTo>
                  <a:cubicBezTo>
                    <a:pt x="67" y="2253"/>
                    <a:pt x="54" y="2322"/>
                    <a:pt x="47" y="2392"/>
                  </a:cubicBezTo>
                  <a:cubicBezTo>
                    <a:pt x="0" y="2753"/>
                    <a:pt x="11" y="3087"/>
                    <a:pt x="31" y="3335"/>
                  </a:cubicBezTo>
                  <a:lnTo>
                    <a:pt x="37" y="3395"/>
                  </a:lnTo>
                  <a:cubicBezTo>
                    <a:pt x="74" y="3372"/>
                    <a:pt x="113" y="3355"/>
                    <a:pt x="150" y="3335"/>
                  </a:cubicBezTo>
                  <a:cubicBezTo>
                    <a:pt x="170" y="3326"/>
                    <a:pt x="190" y="3312"/>
                    <a:pt x="209" y="3302"/>
                  </a:cubicBezTo>
                  <a:lnTo>
                    <a:pt x="213" y="3302"/>
                  </a:lnTo>
                  <a:cubicBezTo>
                    <a:pt x="693" y="3048"/>
                    <a:pt x="1113" y="2785"/>
                    <a:pt x="1441" y="2524"/>
                  </a:cubicBezTo>
                  <a:cubicBezTo>
                    <a:pt x="1481" y="2498"/>
                    <a:pt x="1514" y="2468"/>
                    <a:pt x="1550" y="2441"/>
                  </a:cubicBezTo>
                  <a:cubicBezTo>
                    <a:pt x="1677" y="2336"/>
                    <a:pt x="1785" y="2233"/>
                    <a:pt x="1878" y="2130"/>
                  </a:cubicBezTo>
                  <a:cubicBezTo>
                    <a:pt x="1895" y="2110"/>
                    <a:pt x="1911" y="2090"/>
                    <a:pt x="1928" y="2070"/>
                  </a:cubicBezTo>
                  <a:cubicBezTo>
                    <a:pt x="1955" y="2038"/>
                    <a:pt x="1981" y="2007"/>
                    <a:pt x="2001" y="1975"/>
                  </a:cubicBezTo>
                  <a:cubicBezTo>
                    <a:pt x="2014" y="1961"/>
                    <a:pt x="2021" y="1948"/>
                    <a:pt x="2030" y="1935"/>
                  </a:cubicBezTo>
                  <a:cubicBezTo>
                    <a:pt x="2057" y="1891"/>
                    <a:pt x="2084" y="1852"/>
                    <a:pt x="2107" y="1812"/>
                  </a:cubicBezTo>
                  <a:cubicBezTo>
                    <a:pt x="2114" y="1796"/>
                    <a:pt x="2123" y="1776"/>
                    <a:pt x="2130" y="1759"/>
                  </a:cubicBezTo>
                  <a:cubicBezTo>
                    <a:pt x="2140" y="1740"/>
                    <a:pt x="2149" y="1720"/>
                    <a:pt x="2157" y="1703"/>
                  </a:cubicBezTo>
                  <a:cubicBezTo>
                    <a:pt x="2163" y="1683"/>
                    <a:pt x="2169" y="1663"/>
                    <a:pt x="2173" y="1643"/>
                  </a:cubicBezTo>
                  <a:cubicBezTo>
                    <a:pt x="2180" y="1630"/>
                    <a:pt x="2183" y="1613"/>
                    <a:pt x="2186" y="1600"/>
                  </a:cubicBezTo>
                  <a:cubicBezTo>
                    <a:pt x="2193" y="1567"/>
                    <a:pt x="2200" y="1534"/>
                    <a:pt x="2200" y="1501"/>
                  </a:cubicBezTo>
                  <a:cubicBezTo>
                    <a:pt x="2203" y="1468"/>
                    <a:pt x="2203" y="1431"/>
                    <a:pt x="2206" y="1395"/>
                  </a:cubicBezTo>
                  <a:cubicBezTo>
                    <a:pt x="2206" y="1372"/>
                    <a:pt x="2209" y="1349"/>
                    <a:pt x="2209" y="1325"/>
                  </a:cubicBezTo>
                  <a:cubicBezTo>
                    <a:pt x="2213" y="1216"/>
                    <a:pt x="2213" y="1097"/>
                    <a:pt x="2213" y="968"/>
                  </a:cubicBezTo>
                  <a:lnTo>
                    <a:pt x="2213" y="868"/>
                  </a:lnTo>
                  <a:cubicBezTo>
                    <a:pt x="2213" y="835"/>
                    <a:pt x="2213" y="799"/>
                    <a:pt x="2209" y="766"/>
                  </a:cubicBezTo>
                  <a:lnTo>
                    <a:pt x="2209" y="679"/>
                  </a:lnTo>
                  <a:cubicBezTo>
                    <a:pt x="2206" y="590"/>
                    <a:pt x="2203" y="494"/>
                    <a:pt x="2200" y="398"/>
                  </a:cubicBezTo>
                  <a:cubicBezTo>
                    <a:pt x="2193" y="272"/>
                    <a:pt x="2189" y="137"/>
                    <a:pt x="2180" y="1"/>
                  </a:cubicBez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144055"/>
        </a:solidFill>
        <a:effectLst/>
      </p:bgPr>
    </p:bg>
    <p:spTree>
      <p:nvGrpSpPr>
        <p:cNvPr id="1" name="Shape 1640"/>
        <p:cNvGrpSpPr/>
        <p:nvPr/>
      </p:nvGrpSpPr>
      <p:grpSpPr>
        <a:xfrm>
          <a:off x="0" y="0"/>
          <a:ext cx="0" cy="0"/>
          <a:chOff x="0" y="0"/>
          <a:chExt cx="0" cy="0"/>
        </a:xfrm>
      </p:grpSpPr>
      <p:pic>
        <p:nvPicPr>
          <p:cNvPr id="1641" name="Google Shape;1641;p37"/>
          <p:cNvPicPr preferRelativeResize="0"/>
          <p:nvPr/>
        </p:nvPicPr>
        <p:blipFill rotWithShape="1">
          <a:blip r:embed="rId3">
            <a:alphaModFix/>
          </a:blip>
          <a:srcRect l="21232" r="21226"/>
          <a:stretch/>
        </p:blipFill>
        <p:spPr>
          <a:xfrm>
            <a:off x="4632150" y="660575"/>
            <a:ext cx="3963900" cy="3918900"/>
          </a:xfrm>
          <a:prstGeom prst="heart">
            <a:avLst/>
          </a:prstGeom>
          <a:noFill/>
          <a:ln>
            <a:noFill/>
          </a:ln>
        </p:spPr>
      </p:pic>
      <p:sp>
        <p:nvSpPr>
          <p:cNvPr id="1642" name="Google Shape;1642;p37"/>
          <p:cNvSpPr txBox="1">
            <a:spLocks noGrp="1"/>
          </p:cNvSpPr>
          <p:nvPr>
            <p:ph type="title"/>
          </p:nvPr>
        </p:nvSpPr>
        <p:spPr>
          <a:xfrm>
            <a:off x="720000" y="1233175"/>
            <a:ext cx="5760600" cy="148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A PICTURE ALWAYS REINFORCES THE CONCEPT</a:t>
            </a:r>
            <a:endParaRPr dirty="0"/>
          </a:p>
        </p:txBody>
      </p:sp>
      <p:sp>
        <p:nvSpPr>
          <p:cNvPr id="1643" name="Google Shape;1643;p37"/>
          <p:cNvSpPr txBox="1">
            <a:spLocks noGrp="1"/>
          </p:cNvSpPr>
          <p:nvPr>
            <p:ph type="subTitle" idx="1"/>
          </p:nvPr>
        </p:nvSpPr>
        <p:spPr>
          <a:xfrm>
            <a:off x="720000" y="2803075"/>
            <a:ext cx="3852000" cy="189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If you want to replace this picture in Google Slides, select it, right-click and choose Replace image &gt; Upload from computer. Open the file that you want and then adjust it if needed. In PowerPoint, select the picture, right-click and choose Change Picture. Open the file and adjust it</a:t>
            </a:r>
            <a:endParaRPr/>
          </a:p>
        </p:txBody>
      </p:sp>
    </p:spTree>
  </p:cSld>
  <p:clrMapOvr>
    <a:masterClrMapping/>
  </p:clrMapOvr>
</p:sld>
</file>

<file path=ppt/theme/theme1.xml><?xml version="1.0" encoding="utf-8"?>
<a:theme xmlns:a="http://schemas.openxmlformats.org/drawingml/2006/main" name="Christmas presents by Slidesgo">
  <a:themeElements>
    <a:clrScheme name="Simple Light">
      <a:dk1>
        <a:srgbClr val="082F3D"/>
      </a:dk1>
      <a:lt1>
        <a:srgbClr val="144055"/>
      </a:lt1>
      <a:dk2>
        <a:srgbClr val="F3F3F3"/>
      </a:dk2>
      <a:lt2>
        <a:srgbClr val="F2E394"/>
      </a:lt2>
      <a:accent1>
        <a:srgbClr val="EA843F"/>
      </a:accent1>
      <a:accent2>
        <a:srgbClr val="ED472F"/>
      </a:accent2>
      <a:accent3>
        <a:srgbClr val="D96459"/>
      </a:accent3>
      <a:accent4>
        <a:srgbClr val="A13939"/>
      </a:accent4>
      <a:accent5>
        <a:srgbClr val="82C6AF"/>
      </a:accent5>
      <a:accent6>
        <a:srgbClr val="69B79B"/>
      </a:accent6>
      <a:hlink>
        <a:srgbClr val="F3F3F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1338</Words>
  <Application>Microsoft Office PowerPoint</Application>
  <PresentationFormat>全屏显示(16:9)</PresentationFormat>
  <Paragraphs>237</Paragraphs>
  <Slides>47</Slides>
  <Notes>47</Notes>
  <HiddenSlides>0</HiddenSlides>
  <MMClips>0</MMClips>
  <ScaleCrop>false</ScaleCrop>
  <HeadingPairs>
    <vt:vector size="6" baseType="variant">
      <vt:variant>
        <vt:lpstr>已用的字体</vt:lpstr>
      </vt:variant>
      <vt:variant>
        <vt:i4>13</vt:i4>
      </vt:variant>
      <vt:variant>
        <vt:lpstr>主题</vt:lpstr>
      </vt:variant>
      <vt:variant>
        <vt:i4>2</vt:i4>
      </vt:variant>
      <vt:variant>
        <vt:lpstr>幻灯片标题</vt:lpstr>
      </vt:variant>
      <vt:variant>
        <vt:i4>47</vt:i4>
      </vt:variant>
    </vt:vector>
  </HeadingPairs>
  <TitlesOfParts>
    <vt:vector size="62" baseType="lpstr">
      <vt:lpstr>Amatic SC</vt:lpstr>
      <vt:lpstr>Bahiana</vt:lpstr>
      <vt:lpstr>Barlow</vt:lpstr>
      <vt:lpstr>Barlow Light</vt:lpstr>
      <vt:lpstr>Dosis ExtraLight</vt:lpstr>
      <vt:lpstr>Oswald Regular</vt:lpstr>
      <vt:lpstr>Proxima Nova</vt:lpstr>
      <vt:lpstr>Proxima Nova Semibold</vt:lpstr>
      <vt:lpstr>Roboto Condensed Light</vt:lpstr>
      <vt:lpstr>Roboto Medium</vt:lpstr>
      <vt:lpstr>Rokkitt Light</vt:lpstr>
      <vt:lpstr>Arial</vt:lpstr>
      <vt:lpstr>Calibri</vt:lpstr>
      <vt:lpstr>Christmas presents by Slidesgo</vt:lpstr>
      <vt:lpstr>Slidesgo Final Pages</vt:lpstr>
      <vt:lpstr>CHRISTMAS PRESENTS</vt:lpstr>
      <vt:lpstr>01</vt:lpstr>
      <vt:lpstr>WHOA!</vt:lpstr>
      <vt:lpstr>DEAR SANTA!</vt:lpstr>
      <vt:lpstr>-SOMEONE FAMOUS</vt:lpstr>
      <vt:lpstr>TITLE OF THE SECTION</vt:lpstr>
      <vt:lpstr>MAYBE YOU NEED TO DIVIDE THE CONTENT</vt:lpstr>
      <vt:lpstr>YOU COULD USE THREE COLUMNS, WHY NOT?</vt:lpstr>
      <vt:lpstr>A PICTURE ALWAYS REINFORCES THE CONCEPT</vt:lpstr>
      <vt:lpstr>AWESOME WORDS</vt:lpstr>
      <vt:lpstr>IF YOU WANT TO MODIFY THIS GRAPH, CLICK ON IT, FOLLOW THE LINK, CHANGE THE DATA AND REPLACE IT</vt:lpstr>
      <vt:lpstr>REINFORCE THE CONCEPT USING INFOGRAPHICS!</vt:lpstr>
      <vt:lpstr>INFOGRAPHICS MAKE YOUR IDEA UNDERSTANDABLE…</vt:lpstr>
      <vt:lpstr>… AND THE SAME GOES FOR TABLES</vt:lpstr>
      <vt:lpstr>A TIMELINE ALWAYS WORKS WELL</vt:lpstr>
      <vt:lpstr>SANTA’S JOURNEY</vt:lpstr>
      <vt:lpstr>HOW ABOUT THESE PERCENTAGES?</vt:lpstr>
      <vt:lpstr>DO YOU PREFER THESE OTHER PERCENTAGES?</vt:lpstr>
      <vt:lpstr>4,498,300,000</vt:lpstr>
      <vt:lpstr>145,000</vt:lpstr>
      <vt:lpstr>SOMETIMES, REVIEWING CONCEPTS IS A GOOD IDEA</vt:lpstr>
      <vt:lpstr>OUR SERVICES</vt:lpstr>
      <vt:lpstr>OUR TEAM</vt:lpstr>
      <vt:lpstr>CONCLUSION</vt:lpstr>
      <vt:lpstr>DON’T FORGET WHAT’S IMPORTANT</vt:lpstr>
      <vt:lpstr>A PICTURE IS WORTH A THOUSAND WORDS</vt:lpstr>
      <vt:lpstr>TABLET APP</vt:lpstr>
      <vt:lpstr>DESKTOP SOFTWARE</vt:lpstr>
      <vt:lpstr>MOBILE WEB</vt:lpstr>
      <vt:lpstr>THANKS!</vt:lpstr>
      <vt:lpstr>CHRISTMAS ICONS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CHRISTMAS PRESENTS</dc:title>
  <cp:lastModifiedBy>刘 龙</cp:lastModifiedBy>
  <cp:revision>1</cp:revision>
  <dcterms:modified xsi:type="dcterms:W3CDTF">2020-12-01T14:02:43Z</dcterms:modified>
</cp:coreProperties>
</file>